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962" r:id="rId4"/>
    <p:sldMasterId id="2147484027" r:id="rId5"/>
    <p:sldMasterId id="2147484048" r:id="rId6"/>
  </p:sldMasterIdLst>
  <p:notesMasterIdLst>
    <p:notesMasterId r:id="rId27"/>
  </p:notesMasterIdLst>
  <p:handoutMasterIdLst>
    <p:handoutMasterId r:id="rId28"/>
  </p:handoutMasterIdLst>
  <p:sldIdLst>
    <p:sldId id="2145706631" r:id="rId7"/>
    <p:sldId id="2145706638" r:id="rId8"/>
    <p:sldId id="2145706639" r:id="rId9"/>
    <p:sldId id="2145706640" r:id="rId10"/>
    <p:sldId id="2145706635" r:id="rId11"/>
    <p:sldId id="2145706636" r:id="rId12"/>
    <p:sldId id="2145706637" r:id="rId13"/>
    <p:sldId id="1049" r:id="rId14"/>
    <p:sldId id="1050" r:id="rId15"/>
    <p:sldId id="1051" r:id="rId16"/>
    <p:sldId id="2145706642" r:id="rId17"/>
    <p:sldId id="2145706643" r:id="rId18"/>
    <p:sldId id="2145706644" r:id="rId19"/>
    <p:sldId id="2145706645" r:id="rId20"/>
    <p:sldId id="2145706650" r:id="rId21"/>
    <p:sldId id="2145706646" r:id="rId22"/>
    <p:sldId id="2145706647" r:id="rId23"/>
    <p:sldId id="2145706648" r:id="rId24"/>
    <p:sldId id="263" r:id="rId25"/>
    <p:sldId id="1041" r:id="rId26"/>
  </p:sldIdLst>
  <p:sldSz cx="12192000" cy="6858000"/>
  <p:notesSz cx="6858000" cy="9144000"/>
  <p:embeddedFontLst>
    <p:embeddedFont>
      <p:font typeface="Ubuntu" panose="020B0504030602030204" pitchFamily="34" charset="0"/>
      <p:regular r:id="rId29"/>
      <p:bold r:id="rId30"/>
      <p:italic r:id="rId31"/>
      <p:boldItalic r:id="rId32"/>
    </p:embeddedFont>
  </p:embeddedFontLst>
  <p:custDataLst>
    <p:tags r:id="rId33"/>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6"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178C3D"/>
    <a:srgbClr val="272936"/>
    <a:srgbClr val="173340"/>
    <a:srgbClr val="ECECEC"/>
    <a:srgbClr val="D9D9D9"/>
    <a:srgbClr val="2B0A3D"/>
    <a:srgbClr val="0070AD"/>
    <a:srgbClr val="12AB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611DB7-79B7-499A-8A5B-E9C2B8EA6037}" v="247" dt="2024-01-04T18:25:50.329"/>
    <p1510:client id="{0A3B1B17-9BD4-4A62-A451-AB0EEE4F7AB9}" v="12" vWet="14" dt="2024-01-05T09:44:58.459"/>
    <p1510:client id="{25632E4C-9570-4BF3-B6D4-EB5B25D764B0}" v="807" dt="2024-01-05T10:09:11.443"/>
    <p1510:client id="{3BCAFD10-541B-444B-BA1D-6052100D69FE}" v="124" vWet="126" dt="2024-01-05T09:36:35.570"/>
    <p1510:client id="{4CC2F278-6EAC-3124-9B0E-140ADC751895}" v="10" dt="2024-01-05T04:50:38.861"/>
    <p1510:client id="{5B706432-FAF1-4896-B8F0-C6CF410160F0}" v="265" vWet="267" dt="2024-01-04T17:30:13.737"/>
    <p1510:client id="{641E6628-03A9-2B51-D1DF-2EAA49C54F8A}" v="5" dt="2024-01-04T15:02:15.441"/>
    <p1510:client id="{B1B4553E-32D1-34F9-286B-E2B8383B37FA}" v="32" dt="2024-01-04T17:42:19.713"/>
    <p1510:client id="{DD0D2478-E95D-426C-8B2B-36AEB12E0D65}" v="132" vWet="134" dt="2024-01-05T09:38:59.5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guide orient="horz" pos="2341"/>
        <p:guide pos="3840"/>
      </p:guideLst>
    </p:cSldViewPr>
  </p:slide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microsoft.com/office/2015/10/relationships/revisionInfo" Target="revisionInfo.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gs" Target="tags/tag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font" Target="fonts/font1.fntdata"/><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font" Target="fonts/font4.fntdata"/><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font" Target="fonts/font2.fntdata"/><Relationship Id="rId35"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Ali Jinna, Barakathul Fathima" userId="S::barakathul-fathima.mohammed-ali-jinna@capgemini.com::fd36ada6-9987-4035-87b9-34f04da9545d" providerId="AD" clId="Web-{B1B4553E-32D1-34F9-286B-E2B8383B37FA}"/>
    <pc:docChg chg="addSld delSld modSld">
      <pc:chgData name="Mohammed Ali Jinna, Barakathul Fathima" userId="S::barakathul-fathima.mohammed-ali-jinna@capgemini.com::fd36ada6-9987-4035-87b9-34f04da9545d" providerId="AD" clId="Web-{B1B4553E-32D1-34F9-286B-E2B8383B37FA}" dt="2024-01-04T17:42:19.713" v="38"/>
      <pc:docMkLst>
        <pc:docMk/>
      </pc:docMkLst>
      <pc:sldChg chg="add del">
        <pc:chgData name="Mohammed Ali Jinna, Barakathul Fathima" userId="S::barakathul-fathima.mohammed-ali-jinna@capgemini.com::fd36ada6-9987-4035-87b9-34f04da9545d" providerId="AD" clId="Web-{B1B4553E-32D1-34F9-286B-E2B8383B37FA}" dt="2024-01-04T17:41:15.006" v="30"/>
        <pc:sldMkLst>
          <pc:docMk/>
          <pc:sldMk cId="2564279591" sldId="263"/>
        </pc:sldMkLst>
      </pc:sldChg>
      <pc:sldChg chg="addSp delSp modSp new mod modClrScheme chgLayout">
        <pc:chgData name="Mohammed Ali Jinna, Barakathul Fathima" userId="S::barakathul-fathima.mohammed-ali-jinna@capgemini.com::fd36ada6-9987-4035-87b9-34f04da9545d" providerId="AD" clId="Web-{B1B4553E-32D1-34F9-286B-E2B8383B37FA}" dt="2024-01-04T17:26:52.147" v="16"/>
        <pc:sldMkLst>
          <pc:docMk/>
          <pc:sldMk cId="2737243858" sldId="2145706646"/>
        </pc:sldMkLst>
        <pc:spChg chg="add del">
          <ac:chgData name="Mohammed Ali Jinna, Barakathul Fathima" userId="S::barakathul-fathima.mohammed-ali-jinna@capgemini.com::fd36ada6-9987-4035-87b9-34f04da9545d" providerId="AD" clId="Web-{B1B4553E-32D1-34F9-286B-E2B8383B37FA}" dt="2024-01-04T17:25:00.795" v="6"/>
          <ac:spMkLst>
            <pc:docMk/>
            <pc:sldMk cId="2737243858" sldId="2145706646"/>
            <ac:spMk id="2" creationId="{2B161D3B-D33F-73B9-A506-E32295B74295}"/>
          </ac:spMkLst>
        </pc:spChg>
        <pc:spChg chg="add del">
          <ac:chgData name="Mohammed Ali Jinna, Barakathul Fathima" userId="S::barakathul-fathima.mohammed-ali-jinna@capgemini.com::fd36ada6-9987-4035-87b9-34f04da9545d" providerId="AD" clId="Web-{B1B4553E-32D1-34F9-286B-E2B8383B37FA}" dt="2024-01-04T17:25:00.795" v="6"/>
          <ac:spMkLst>
            <pc:docMk/>
            <pc:sldMk cId="2737243858" sldId="2145706646"/>
            <ac:spMk id="3" creationId="{208E4CDF-4032-1EB1-87B5-55A707973F99}"/>
          </ac:spMkLst>
        </pc:spChg>
        <pc:spChg chg="add">
          <ac:chgData name="Mohammed Ali Jinna, Barakathul Fathima" userId="S::barakathul-fathima.mohammed-ali-jinna@capgemini.com::fd36ada6-9987-4035-87b9-34f04da9545d" providerId="AD" clId="Web-{B1B4553E-32D1-34F9-286B-E2B8383B37FA}" dt="2024-01-04T17:26:52.147" v="16"/>
          <ac:spMkLst>
            <pc:docMk/>
            <pc:sldMk cId="2737243858" sldId="2145706646"/>
            <ac:spMk id="6" creationId="{4E597486-B13C-6E21-EEF9-4DD050826E2C}"/>
          </ac:spMkLst>
        </pc:spChg>
        <pc:picChg chg="add mod">
          <ac:chgData name="Mohammed Ali Jinna, Barakathul Fathima" userId="S::barakathul-fathima.mohammed-ali-jinna@capgemini.com::fd36ada6-9987-4035-87b9-34f04da9545d" providerId="AD" clId="Web-{B1B4553E-32D1-34F9-286B-E2B8383B37FA}" dt="2024-01-04T17:25:00.795" v="6"/>
          <ac:picMkLst>
            <pc:docMk/>
            <pc:sldMk cId="2737243858" sldId="2145706646"/>
            <ac:picMk id="4" creationId="{9B820585-2A15-DC5A-CC9C-4BFE62D471D9}"/>
          </ac:picMkLst>
        </pc:picChg>
      </pc:sldChg>
      <pc:sldChg chg="addSp delSp modSp new mod modClrScheme chgLayout">
        <pc:chgData name="Mohammed Ali Jinna, Barakathul Fathima" userId="S::barakathul-fathima.mohammed-ali-jinna@capgemini.com::fd36ada6-9987-4035-87b9-34f04da9545d" providerId="AD" clId="Web-{B1B4553E-32D1-34F9-286B-E2B8383B37FA}" dt="2024-01-04T17:29:56.222" v="25" actId="14100"/>
        <pc:sldMkLst>
          <pc:docMk/>
          <pc:sldMk cId="2708106265" sldId="2145706647"/>
        </pc:sldMkLst>
        <pc:spChg chg="del">
          <ac:chgData name="Mohammed Ali Jinna, Barakathul Fathima" userId="S::barakathul-fathima.mohammed-ali-jinna@capgemini.com::fd36ada6-9987-4035-87b9-34f04da9545d" providerId="AD" clId="Web-{B1B4553E-32D1-34F9-286B-E2B8383B37FA}" dt="2024-01-04T17:25:35.594" v="8"/>
          <ac:spMkLst>
            <pc:docMk/>
            <pc:sldMk cId="2708106265" sldId="2145706647"/>
            <ac:spMk id="2" creationId="{7CEBBC0C-84AE-00B3-DDDE-3C9266856F6B}"/>
          </ac:spMkLst>
        </pc:spChg>
        <pc:spChg chg="add">
          <ac:chgData name="Mohammed Ali Jinna, Barakathul Fathima" userId="S::barakathul-fathima.mohammed-ali-jinna@capgemini.com::fd36ada6-9987-4035-87b9-34f04da9545d" providerId="AD" clId="Web-{B1B4553E-32D1-34F9-286B-E2B8383B37FA}" dt="2024-01-04T17:27:05.866" v="17"/>
          <ac:spMkLst>
            <pc:docMk/>
            <pc:sldMk cId="2708106265" sldId="2145706647"/>
            <ac:spMk id="5" creationId="{2770186D-6833-CEA8-E3E1-602621A7891B}"/>
          </ac:spMkLst>
        </pc:spChg>
        <pc:spChg chg="add del mod">
          <ac:chgData name="Mohammed Ali Jinna, Barakathul Fathima" userId="S::barakathul-fathima.mohammed-ali-jinna@capgemini.com::fd36ada6-9987-4035-87b9-34f04da9545d" providerId="AD" clId="Web-{B1B4553E-32D1-34F9-286B-E2B8383B37FA}" dt="2024-01-04T17:26:06.284" v="12"/>
          <ac:spMkLst>
            <pc:docMk/>
            <pc:sldMk cId="2708106265" sldId="2145706647"/>
            <ac:spMk id="8" creationId="{E106B9E4-1EEF-6AB4-5547-B5ACE702908A}"/>
          </ac:spMkLst>
        </pc:spChg>
        <pc:spChg chg="add del mod">
          <ac:chgData name="Mohammed Ali Jinna, Barakathul Fathima" userId="S::barakathul-fathima.mohammed-ali-jinna@capgemini.com::fd36ada6-9987-4035-87b9-34f04da9545d" providerId="AD" clId="Web-{B1B4553E-32D1-34F9-286B-E2B8383B37FA}" dt="2024-01-04T17:26:06.284" v="12"/>
          <ac:spMkLst>
            <pc:docMk/>
            <pc:sldMk cId="2708106265" sldId="2145706647"/>
            <ac:spMk id="10" creationId="{C7D47E67-CFAA-6805-3018-F4EA44CD85F1}"/>
          </ac:spMkLst>
        </pc:spChg>
        <pc:picChg chg="add mod ord">
          <ac:chgData name="Mohammed Ali Jinna, Barakathul Fathima" userId="S::barakathul-fathima.mohammed-ali-jinna@capgemini.com::fd36ada6-9987-4035-87b9-34f04da9545d" providerId="AD" clId="Web-{B1B4553E-32D1-34F9-286B-E2B8383B37FA}" dt="2024-01-04T17:29:56.222" v="25" actId="14100"/>
          <ac:picMkLst>
            <pc:docMk/>
            <pc:sldMk cId="2708106265" sldId="2145706647"/>
            <ac:picMk id="3" creationId="{B64CD8DF-54F5-4798-916A-6F172D90B359}"/>
          </ac:picMkLst>
        </pc:picChg>
      </pc:sldChg>
      <pc:sldChg chg="addSp delSp modSp new mod modClrScheme chgLayout">
        <pc:chgData name="Mohammed Ali Jinna, Barakathul Fathima" userId="S::barakathul-fathima.mohammed-ali-jinna@capgemini.com::fd36ada6-9987-4035-87b9-34f04da9545d" providerId="AD" clId="Web-{B1B4553E-32D1-34F9-286B-E2B8383B37FA}" dt="2024-01-04T17:29:12.141" v="23"/>
        <pc:sldMkLst>
          <pc:docMk/>
          <pc:sldMk cId="480377331" sldId="2145706648"/>
        </pc:sldMkLst>
        <pc:spChg chg="del">
          <ac:chgData name="Mohammed Ali Jinna, Barakathul Fathima" userId="S::barakathul-fathima.mohammed-ali-jinna@capgemini.com::fd36ada6-9987-4035-87b9-34f04da9545d" providerId="AD" clId="Web-{B1B4553E-32D1-34F9-286B-E2B8383B37FA}" dt="2024-01-04T17:28:48.968" v="22"/>
          <ac:spMkLst>
            <pc:docMk/>
            <pc:sldMk cId="480377331" sldId="2145706648"/>
            <ac:spMk id="2" creationId="{1BDBE538-E34E-30CE-5F8B-127E2A9F000B}"/>
          </ac:spMkLst>
        </pc:spChg>
        <pc:spChg chg="del">
          <ac:chgData name="Mohammed Ali Jinna, Barakathul Fathima" userId="S::barakathul-fathima.mohammed-ali-jinna@capgemini.com::fd36ada6-9987-4035-87b9-34f04da9545d" providerId="AD" clId="Web-{B1B4553E-32D1-34F9-286B-E2B8383B37FA}" dt="2024-01-04T17:27:36.634" v="19"/>
          <ac:spMkLst>
            <pc:docMk/>
            <pc:sldMk cId="480377331" sldId="2145706648"/>
            <ac:spMk id="3" creationId="{76356A07-0FFE-D307-C3BB-4D30B000F086}"/>
          </ac:spMkLst>
        </pc:spChg>
        <pc:spChg chg="del">
          <ac:chgData name="Mohammed Ali Jinna, Barakathul Fathima" userId="S::barakathul-fathima.mohammed-ali-jinna@capgemini.com::fd36ada6-9987-4035-87b9-34f04da9545d" providerId="AD" clId="Web-{B1B4553E-32D1-34F9-286B-E2B8383B37FA}" dt="2024-01-04T17:28:48.968" v="22"/>
          <ac:spMkLst>
            <pc:docMk/>
            <pc:sldMk cId="480377331" sldId="2145706648"/>
            <ac:spMk id="4" creationId="{1429515E-179E-75CE-D9BF-1A7B44B7C314}"/>
          </ac:spMkLst>
        </pc:spChg>
        <pc:spChg chg="del">
          <ac:chgData name="Mohammed Ali Jinna, Barakathul Fathima" userId="S::barakathul-fathima.mohammed-ali-jinna@capgemini.com::fd36ada6-9987-4035-87b9-34f04da9545d" providerId="AD" clId="Web-{B1B4553E-32D1-34F9-286B-E2B8383B37FA}" dt="2024-01-04T17:28:48.968" v="22"/>
          <ac:spMkLst>
            <pc:docMk/>
            <pc:sldMk cId="480377331" sldId="2145706648"/>
            <ac:spMk id="5" creationId="{B93DA8C8-5F54-DB23-5D10-B7CE5E66037A}"/>
          </ac:spMkLst>
        </pc:spChg>
        <pc:spChg chg="del">
          <ac:chgData name="Mohammed Ali Jinna, Barakathul Fathima" userId="S::barakathul-fathima.mohammed-ali-jinna@capgemini.com::fd36ada6-9987-4035-87b9-34f04da9545d" providerId="AD" clId="Web-{B1B4553E-32D1-34F9-286B-E2B8383B37FA}" dt="2024-01-04T17:28:48.968" v="22"/>
          <ac:spMkLst>
            <pc:docMk/>
            <pc:sldMk cId="480377331" sldId="2145706648"/>
            <ac:spMk id="6" creationId="{0A142EF9-E737-511C-7225-783B21F4D019}"/>
          </ac:spMkLst>
        </pc:spChg>
        <pc:spChg chg="del">
          <ac:chgData name="Mohammed Ali Jinna, Barakathul Fathima" userId="S::barakathul-fathima.mohammed-ali-jinna@capgemini.com::fd36ada6-9987-4035-87b9-34f04da9545d" providerId="AD" clId="Web-{B1B4553E-32D1-34F9-286B-E2B8383B37FA}" dt="2024-01-04T17:28:48.968" v="22"/>
          <ac:spMkLst>
            <pc:docMk/>
            <pc:sldMk cId="480377331" sldId="2145706648"/>
            <ac:spMk id="7" creationId="{55663633-B708-0F06-1743-54AF4678E420}"/>
          </ac:spMkLst>
        </pc:spChg>
        <pc:spChg chg="del">
          <ac:chgData name="Mohammed Ali Jinna, Barakathul Fathima" userId="S::barakathul-fathima.mohammed-ali-jinna@capgemini.com::fd36ada6-9987-4035-87b9-34f04da9545d" providerId="AD" clId="Web-{B1B4553E-32D1-34F9-286B-E2B8383B37FA}" dt="2024-01-04T17:28:48.968" v="22"/>
          <ac:spMkLst>
            <pc:docMk/>
            <pc:sldMk cId="480377331" sldId="2145706648"/>
            <ac:spMk id="8" creationId="{0D5172FC-66EB-B6AE-568A-2F2D5B02CF9C}"/>
          </ac:spMkLst>
        </pc:spChg>
        <pc:spChg chg="del">
          <ac:chgData name="Mohammed Ali Jinna, Barakathul Fathima" userId="S::barakathul-fathima.mohammed-ali-jinna@capgemini.com::fd36ada6-9987-4035-87b9-34f04da9545d" providerId="AD" clId="Web-{B1B4553E-32D1-34F9-286B-E2B8383B37FA}" dt="2024-01-04T17:28:48.968" v="22"/>
          <ac:spMkLst>
            <pc:docMk/>
            <pc:sldMk cId="480377331" sldId="2145706648"/>
            <ac:spMk id="9" creationId="{365612B4-BD02-D63D-1BE8-6AE7156F9FFC}"/>
          </ac:spMkLst>
        </pc:spChg>
        <pc:spChg chg="del">
          <ac:chgData name="Mohammed Ali Jinna, Barakathul Fathima" userId="S::barakathul-fathima.mohammed-ali-jinna@capgemini.com::fd36ada6-9987-4035-87b9-34f04da9545d" providerId="AD" clId="Web-{B1B4553E-32D1-34F9-286B-E2B8383B37FA}" dt="2024-01-04T17:28:48.968" v="22"/>
          <ac:spMkLst>
            <pc:docMk/>
            <pc:sldMk cId="480377331" sldId="2145706648"/>
            <ac:spMk id="10" creationId="{F0613439-93E5-783B-BF24-5A3F1C311215}"/>
          </ac:spMkLst>
        </pc:spChg>
        <pc:spChg chg="del">
          <ac:chgData name="Mohammed Ali Jinna, Barakathul Fathima" userId="S::barakathul-fathima.mohammed-ali-jinna@capgemini.com::fd36ada6-9987-4035-87b9-34f04da9545d" providerId="AD" clId="Web-{B1B4553E-32D1-34F9-286B-E2B8383B37FA}" dt="2024-01-04T17:28:48.968" v="22"/>
          <ac:spMkLst>
            <pc:docMk/>
            <pc:sldMk cId="480377331" sldId="2145706648"/>
            <ac:spMk id="11" creationId="{B8EB165D-06A6-9AD0-5CBC-25E9F81C95E7}"/>
          </ac:spMkLst>
        </pc:spChg>
        <pc:spChg chg="add">
          <ac:chgData name="Mohammed Ali Jinna, Barakathul Fathima" userId="S::barakathul-fathima.mohammed-ali-jinna@capgemini.com::fd36ada6-9987-4035-87b9-34f04da9545d" providerId="AD" clId="Web-{B1B4553E-32D1-34F9-286B-E2B8383B37FA}" dt="2024-01-04T17:29:12.141" v="23"/>
          <ac:spMkLst>
            <pc:docMk/>
            <pc:sldMk cId="480377331" sldId="2145706648"/>
            <ac:spMk id="14" creationId="{821C1156-1EF3-015F-464B-7FC481E801A8}"/>
          </ac:spMkLst>
        </pc:spChg>
        <pc:picChg chg="add mod ord">
          <ac:chgData name="Mohammed Ali Jinna, Barakathul Fathima" userId="S::barakathul-fathima.mohammed-ali-jinna@capgemini.com::fd36ada6-9987-4035-87b9-34f04da9545d" providerId="AD" clId="Web-{B1B4553E-32D1-34F9-286B-E2B8383B37FA}" dt="2024-01-04T17:28:48.968" v="22"/>
          <ac:picMkLst>
            <pc:docMk/>
            <pc:sldMk cId="480377331" sldId="2145706648"/>
            <ac:picMk id="12" creationId="{3D71614E-B54B-47CB-4C8F-816FB5DDC1BC}"/>
          </ac:picMkLst>
        </pc:picChg>
      </pc:sldChg>
      <pc:sldChg chg="addSp delSp modSp new">
        <pc:chgData name="Mohammed Ali Jinna, Barakathul Fathima" userId="S::barakathul-fathima.mohammed-ali-jinna@capgemini.com::fd36ada6-9987-4035-87b9-34f04da9545d" providerId="AD" clId="Web-{B1B4553E-32D1-34F9-286B-E2B8383B37FA}" dt="2024-01-04T17:42:19.713" v="38"/>
        <pc:sldMkLst>
          <pc:docMk/>
          <pc:sldMk cId="2722414150" sldId="2145706649"/>
        </pc:sldMkLst>
        <pc:spChg chg="del">
          <ac:chgData name="Mohammed Ali Jinna, Barakathul Fathima" userId="S::barakathul-fathima.mohammed-ali-jinna@capgemini.com::fd36ada6-9987-4035-87b9-34f04da9545d" providerId="AD" clId="Web-{B1B4553E-32D1-34F9-286B-E2B8383B37FA}" dt="2024-01-04T17:41:23.631" v="31"/>
          <ac:spMkLst>
            <pc:docMk/>
            <pc:sldMk cId="2722414150" sldId="2145706649"/>
            <ac:spMk id="2" creationId="{2E2BA53F-C74D-1967-35E9-BF6FCD63B310}"/>
          </ac:spMkLst>
        </pc:spChg>
        <pc:spChg chg="add">
          <ac:chgData name="Mohammed Ali Jinna, Barakathul Fathima" userId="S::barakathul-fathima.mohammed-ali-jinna@capgemini.com::fd36ada6-9987-4035-87b9-34f04da9545d" providerId="AD" clId="Web-{B1B4553E-32D1-34F9-286B-E2B8383B37FA}" dt="2024-01-04T17:42:19.713" v="38"/>
          <ac:spMkLst>
            <pc:docMk/>
            <pc:sldMk cId="2722414150" sldId="2145706649"/>
            <ac:spMk id="5" creationId="{8CA25448-0C59-0F75-1E22-B68BA127B0A6}"/>
          </ac:spMkLst>
        </pc:spChg>
        <pc:picChg chg="add mod ord">
          <ac:chgData name="Mohammed Ali Jinna, Barakathul Fathima" userId="S::barakathul-fathima.mohammed-ali-jinna@capgemini.com::fd36ada6-9987-4035-87b9-34f04da9545d" providerId="AD" clId="Web-{B1B4553E-32D1-34F9-286B-E2B8383B37FA}" dt="2024-01-04T17:41:49.727" v="37"/>
          <ac:picMkLst>
            <pc:docMk/>
            <pc:sldMk cId="2722414150" sldId="2145706649"/>
            <ac:picMk id="3" creationId="{FF8659A7-1A78-693F-DB31-6300F95018AB}"/>
          </ac:picMkLst>
        </pc:picChg>
      </pc:sldChg>
    </pc:docChg>
  </pc:docChgLst>
  <pc:docChgLst>
    <pc:chgData name="J, Varun" userId="9fa23cae-b44e-41b4-8fa4-df4ebc3dd41f" providerId="ADAL" clId="{3BCAFD10-541B-444B-BA1D-6052100D69FE}"/>
    <pc:docChg chg="undo custSel addSld modSld">
      <pc:chgData name="J, Varun" userId="9fa23cae-b44e-41b4-8fa4-df4ebc3dd41f" providerId="ADAL" clId="{3BCAFD10-541B-444B-BA1D-6052100D69FE}" dt="2024-01-05T09:18:47.091" v="102" actId="108"/>
      <pc:docMkLst>
        <pc:docMk/>
      </pc:docMkLst>
      <pc:sldChg chg="modSp mod">
        <pc:chgData name="J, Varun" userId="9fa23cae-b44e-41b4-8fa4-df4ebc3dd41f" providerId="ADAL" clId="{3BCAFD10-541B-444B-BA1D-6052100D69FE}" dt="2024-01-05T09:17:28.029" v="89" actId="108"/>
        <pc:sldMkLst>
          <pc:docMk/>
          <pc:sldMk cId="4104570951" sldId="2145706644"/>
        </pc:sldMkLst>
        <pc:spChg chg="mod">
          <ac:chgData name="J, Varun" userId="9fa23cae-b44e-41b4-8fa4-df4ebc3dd41f" providerId="ADAL" clId="{3BCAFD10-541B-444B-BA1D-6052100D69FE}" dt="2024-01-05T09:17:28.029" v="89" actId="108"/>
          <ac:spMkLst>
            <pc:docMk/>
            <pc:sldMk cId="4104570951" sldId="2145706644"/>
            <ac:spMk id="2" creationId="{CB2C0F85-30AF-4A7B-938C-24C2F464A399}"/>
          </ac:spMkLst>
        </pc:spChg>
      </pc:sldChg>
      <pc:sldChg chg="modSp mod">
        <pc:chgData name="J, Varun" userId="9fa23cae-b44e-41b4-8fa4-df4ebc3dd41f" providerId="ADAL" clId="{3BCAFD10-541B-444B-BA1D-6052100D69FE}" dt="2024-01-05T09:18:13.025" v="99" actId="108"/>
        <pc:sldMkLst>
          <pc:docMk/>
          <pc:sldMk cId="1984091115" sldId="2145706645"/>
        </pc:sldMkLst>
        <pc:spChg chg="mod">
          <ac:chgData name="J, Varun" userId="9fa23cae-b44e-41b4-8fa4-df4ebc3dd41f" providerId="ADAL" clId="{3BCAFD10-541B-444B-BA1D-6052100D69FE}" dt="2024-01-05T09:18:13.025" v="99" actId="108"/>
          <ac:spMkLst>
            <pc:docMk/>
            <pc:sldMk cId="1984091115" sldId="2145706645"/>
            <ac:spMk id="2" creationId="{CB2C0F85-30AF-4A7B-938C-24C2F464A399}"/>
          </ac:spMkLst>
        </pc:spChg>
        <pc:graphicFrameChg chg="mod">
          <ac:chgData name="J, Varun" userId="9fa23cae-b44e-41b4-8fa4-df4ebc3dd41f" providerId="ADAL" clId="{3BCAFD10-541B-444B-BA1D-6052100D69FE}" dt="2024-01-05T05:31:53.417" v="86" actId="20577"/>
          <ac:graphicFrameMkLst>
            <pc:docMk/>
            <pc:sldMk cId="1984091115" sldId="2145706645"/>
            <ac:graphicFrameMk id="7" creationId="{AF14C275-FD11-5521-2D01-3AC17EC5AE3B}"/>
          </ac:graphicFrameMkLst>
        </pc:graphicFrameChg>
      </pc:sldChg>
      <pc:sldChg chg="modSp mod">
        <pc:chgData name="J, Varun" userId="9fa23cae-b44e-41b4-8fa4-df4ebc3dd41f" providerId="ADAL" clId="{3BCAFD10-541B-444B-BA1D-6052100D69FE}" dt="2024-01-05T04:53:23.510" v="68" actId="1076"/>
        <pc:sldMkLst>
          <pc:docMk/>
          <pc:sldMk cId="2708106265" sldId="2145706647"/>
        </pc:sldMkLst>
        <pc:picChg chg="mod">
          <ac:chgData name="J, Varun" userId="9fa23cae-b44e-41b4-8fa4-df4ebc3dd41f" providerId="ADAL" clId="{3BCAFD10-541B-444B-BA1D-6052100D69FE}" dt="2024-01-05T04:53:23.510" v="68" actId="1076"/>
          <ac:picMkLst>
            <pc:docMk/>
            <pc:sldMk cId="2708106265" sldId="2145706647"/>
            <ac:picMk id="3" creationId="{B64CD8DF-54F5-4798-916A-6F172D90B359}"/>
          </ac:picMkLst>
        </pc:picChg>
      </pc:sldChg>
      <pc:sldChg chg="modSp mod">
        <pc:chgData name="J, Varun" userId="9fa23cae-b44e-41b4-8fa4-df4ebc3dd41f" providerId="ADAL" clId="{3BCAFD10-541B-444B-BA1D-6052100D69FE}" dt="2024-01-05T04:52:59.834" v="56" actId="1076"/>
        <pc:sldMkLst>
          <pc:docMk/>
          <pc:sldMk cId="480377331" sldId="2145706648"/>
        </pc:sldMkLst>
        <pc:picChg chg="mod">
          <ac:chgData name="J, Varun" userId="9fa23cae-b44e-41b4-8fa4-df4ebc3dd41f" providerId="ADAL" clId="{3BCAFD10-541B-444B-BA1D-6052100D69FE}" dt="2024-01-05T04:52:59.834" v="56" actId="1076"/>
          <ac:picMkLst>
            <pc:docMk/>
            <pc:sldMk cId="480377331" sldId="2145706648"/>
            <ac:picMk id="12" creationId="{3D71614E-B54B-47CB-4C8F-816FB5DDC1BC}"/>
          </ac:picMkLst>
        </pc:picChg>
      </pc:sldChg>
      <pc:sldChg chg="modSp add mod">
        <pc:chgData name="J, Varun" userId="9fa23cae-b44e-41b4-8fa4-df4ebc3dd41f" providerId="ADAL" clId="{3BCAFD10-541B-444B-BA1D-6052100D69FE}" dt="2024-01-05T09:18:47.091" v="102" actId="108"/>
        <pc:sldMkLst>
          <pc:docMk/>
          <pc:sldMk cId="960671270" sldId="2145706650"/>
        </pc:sldMkLst>
        <pc:spChg chg="mod">
          <ac:chgData name="J, Varun" userId="9fa23cae-b44e-41b4-8fa4-df4ebc3dd41f" providerId="ADAL" clId="{3BCAFD10-541B-444B-BA1D-6052100D69FE}" dt="2024-01-05T09:18:47.091" v="102" actId="108"/>
          <ac:spMkLst>
            <pc:docMk/>
            <pc:sldMk cId="960671270" sldId="2145706650"/>
            <ac:spMk id="2" creationId="{CB2C0F85-30AF-4A7B-938C-24C2F464A399}"/>
          </ac:spMkLst>
        </pc:spChg>
        <pc:spChg chg="mod">
          <ac:chgData name="J, Varun" userId="9fa23cae-b44e-41b4-8fa4-df4ebc3dd41f" providerId="ADAL" clId="{3BCAFD10-541B-444B-BA1D-6052100D69FE}" dt="2024-01-05T04:49:35.625" v="54" actId="20577"/>
          <ac:spMkLst>
            <pc:docMk/>
            <pc:sldMk cId="960671270" sldId="2145706650"/>
            <ac:spMk id="3" creationId="{B490EBA8-8698-49C6-91C6-93EB77884919}"/>
          </ac:spMkLst>
        </pc:spChg>
        <pc:spChg chg="mod">
          <ac:chgData name="J, Varun" userId="9fa23cae-b44e-41b4-8fa4-df4ebc3dd41f" providerId="ADAL" clId="{3BCAFD10-541B-444B-BA1D-6052100D69FE}" dt="2024-01-05T04:47:56.791" v="31" actId="20577"/>
          <ac:spMkLst>
            <pc:docMk/>
            <pc:sldMk cId="960671270" sldId="2145706650"/>
            <ac:spMk id="6" creationId="{619DAF66-C192-58D8-A044-536F9D899852}"/>
          </ac:spMkLst>
        </pc:spChg>
      </pc:sldChg>
    </pc:docChg>
  </pc:docChgLst>
  <pc:docChgLst>
    <pc:chgData name="Mohammed Ali Jinna, Barakathul Fathima" userId="S::barakathul-fathima.mohammed-ali-jinna@capgemini.com::fd36ada6-9987-4035-87b9-34f04da9545d" providerId="AD" clId="Web-{4CC2F278-6EAC-3124-9B0E-140ADC751895}"/>
    <pc:docChg chg="modSld">
      <pc:chgData name="Mohammed Ali Jinna, Barakathul Fathima" userId="S::barakathul-fathima.mohammed-ali-jinna@capgemini.com::fd36ada6-9987-4035-87b9-34f04da9545d" providerId="AD" clId="Web-{4CC2F278-6EAC-3124-9B0E-140ADC751895}" dt="2024-01-05T04:50:38.861" v="8" actId="1076"/>
      <pc:docMkLst>
        <pc:docMk/>
      </pc:docMkLst>
      <pc:sldChg chg="addSp delSp modSp">
        <pc:chgData name="Mohammed Ali Jinna, Barakathul Fathima" userId="S::barakathul-fathima.mohammed-ali-jinna@capgemini.com::fd36ada6-9987-4035-87b9-34f04da9545d" providerId="AD" clId="Web-{4CC2F278-6EAC-3124-9B0E-140ADC751895}" dt="2024-01-05T04:50:38.861" v="8" actId="1076"/>
        <pc:sldMkLst>
          <pc:docMk/>
          <pc:sldMk cId="2737243858" sldId="2145706646"/>
        </pc:sldMkLst>
        <pc:picChg chg="add mod">
          <ac:chgData name="Mohammed Ali Jinna, Barakathul Fathima" userId="S::barakathul-fathima.mohammed-ali-jinna@capgemini.com::fd36ada6-9987-4035-87b9-34f04da9545d" providerId="AD" clId="Web-{4CC2F278-6EAC-3124-9B0E-140ADC751895}" dt="2024-01-05T04:50:38.861" v="8" actId="1076"/>
          <ac:picMkLst>
            <pc:docMk/>
            <pc:sldMk cId="2737243858" sldId="2145706646"/>
            <ac:picMk id="2" creationId="{EDDF4B14-0E87-382F-3DBA-D51A8DE091ED}"/>
          </ac:picMkLst>
        </pc:picChg>
        <pc:picChg chg="del">
          <ac:chgData name="Mohammed Ali Jinna, Barakathul Fathima" userId="S::barakathul-fathima.mohammed-ali-jinna@capgemini.com::fd36ada6-9987-4035-87b9-34f04da9545d" providerId="AD" clId="Web-{4CC2F278-6EAC-3124-9B0E-140ADC751895}" dt="2024-01-05T04:49:36.688" v="0"/>
          <ac:picMkLst>
            <pc:docMk/>
            <pc:sldMk cId="2737243858" sldId="2145706646"/>
            <ac:picMk id="4" creationId="{9B820585-2A15-DC5A-CC9C-4BFE62D471D9}"/>
          </ac:picMkLst>
        </pc:picChg>
      </pc:sldChg>
      <pc:sldChg chg="modSp">
        <pc:chgData name="Mohammed Ali Jinna, Barakathul Fathima" userId="S::barakathul-fathima.mohammed-ali-jinna@capgemini.com::fd36ada6-9987-4035-87b9-34f04da9545d" providerId="AD" clId="Web-{4CC2F278-6EAC-3124-9B0E-140ADC751895}" dt="2024-01-05T04:50:26.220" v="7" actId="1076"/>
        <pc:sldMkLst>
          <pc:docMk/>
          <pc:sldMk cId="2708106265" sldId="2145706647"/>
        </pc:sldMkLst>
        <pc:picChg chg="mod">
          <ac:chgData name="Mohammed Ali Jinna, Barakathul Fathima" userId="S::barakathul-fathima.mohammed-ali-jinna@capgemini.com::fd36ada6-9987-4035-87b9-34f04da9545d" providerId="AD" clId="Web-{4CC2F278-6EAC-3124-9B0E-140ADC751895}" dt="2024-01-05T04:50:26.220" v="7" actId="1076"/>
          <ac:picMkLst>
            <pc:docMk/>
            <pc:sldMk cId="2708106265" sldId="2145706647"/>
            <ac:picMk id="3" creationId="{B64CD8DF-54F5-4798-916A-6F172D90B359}"/>
          </ac:picMkLst>
        </pc:picChg>
      </pc:sldChg>
    </pc:docChg>
  </pc:docChgLst>
  <pc:docChgLst>
    <pc:chgData name="M, Jayasurya" userId="6b096e42-a5a6-40f0-b226-854ea8181bbc" providerId="ADAL" clId="{DD0D2478-E95D-426C-8B2B-36AEB12E0D65}"/>
    <pc:docChg chg="undo custSel addSld delSld modSld">
      <pc:chgData name="M, Jayasurya" userId="6b096e42-a5a6-40f0-b226-854ea8181bbc" providerId="ADAL" clId="{DD0D2478-E95D-426C-8B2B-36AEB12E0D65}" dt="2024-01-05T09:36:32.545" v="97" actId="1076"/>
      <pc:docMkLst>
        <pc:docMk/>
      </pc:docMkLst>
      <pc:sldChg chg="modSp mod">
        <pc:chgData name="M, Jayasurya" userId="6b096e42-a5a6-40f0-b226-854ea8181bbc" providerId="ADAL" clId="{DD0D2478-E95D-426C-8B2B-36AEB12E0D65}" dt="2024-01-05T09:36:32.545" v="97" actId="1076"/>
        <pc:sldMkLst>
          <pc:docMk/>
          <pc:sldMk cId="2101722029" sldId="2145706631"/>
        </pc:sldMkLst>
        <pc:spChg chg="mod">
          <ac:chgData name="M, Jayasurya" userId="6b096e42-a5a6-40f0-b226-854ea8181bbc" providerId="ADAL" clId="{DD0D2478-E95D-426C-8B2B-36AEB12E0D65}" dt="2024-01-05T09:36:32.545" v="97" actId="1076"/>
          <ac:spMkLst>
            <pc:docMk/>
            <pc:sldMk cId="2101722029" sldId="2145706631"/>
            <ac:spMk id="3" creationId="{C848BA6D-2927-44B8-ACA6-7A2F73E5B792}"/>
          </ac:spMkLst>
        </pc:spChg>
        <pc:spChg chg="mod">
          <ac:chgData name="M, Jayasurya" userId="6b096e42-a5a6-40f0-b226-854ea8181bbc" providerId="ADAL" clId="{DD0D2478-E95D-426C-8B2B-36AEB12E0D65}" dt="2024-01-05T09:36:26.762" v="96" actId="1076"/>
          <ac:spMkLst>
            <pc:docMk/>
            <pc:sldMk cId="2101722029" sldId="2145706631"/>
            <ac:spMk id="8" creationId="{4A5E6FDB-B186-DA29-838D-2B72575F87E7}"/>
          </ac:spMkLst>
        </pc:spChg>
      </pc:sldChg>
      <pc:sldChg chg="modSp add mod">
        <pc:chgData name="M, Jayasurya" userId="6b096e42-a5a6-40f0-b226-854ea8181bbc" providerId="ADAL" clId="{DD0D2478-E95D-426C-8B2B-36AEB12E0D65}" dt="2024-01-05T05:23:34.131" v="95" actId="20577"/>
        <pc:sldMkLst>
          <pc:docMk/>
          <pc:sldMk cId="278947450" sldId="2145706638"/>
        </pc:sldMkLst>
        <pc:spChg chg="mod">
          <ac:chgData name="M, Jayasurya" userId="6b096e42-a5a6-40f0-b226-854ea8181bbc" providerId="ADAL" clId="{DD0D2478-E95D-426C-8B2B-36AEB12E0D65}" dt="2024-01-05T05:23:34.131" v="95" actId="20577"/>
          <ac:spMkLst>
            <pc:docMk/>
            <pc:sldMk cId="278947450" sldId="2145706638"/>
            <ac:spMk id="3" creationId="{B490EBA8-8698-49C6-91C6-93EB77884919}"/>
          </ac:spMkLst>
        </pc:spChg>
        <pc:picChg chg="mod">
          <ac:chgData name="M, Jayasurya" userId="6b096e42-a5a6-40f0-b226-854ea8181bbc" providerId="ADAL" clId="{DD0D2478-E95D-426C-8B2B-36AEB12E0D65}" dt="2024-01-04T17:41:38.611" v="41" actId="1076"/>
          <ac:picMkLst>
            <pc:docMk/>
            <pc:sldMk cId="278947450" sldId="2145706638"/>
            <ac:picMk id="5" creationId="{ADD30BE1-8B49-E924-2F8B-5F7C39E3AF64}"/>
          </ac:picMkLst>
        </pc:picChg>
      </pc:sldChg>
      <pc:sldChg chg="modSp add mod">
        <pc:chgData name="M, Jayasurya" userId="6b096e42-a5a6-40f0-b226-854ea8181bbc" providerId="ADAL" clId="{DD0D2478-E95D-426C-8B2B-36AEB12E0D65}" dt="2024-01-04T16:05:36.894" v="27" actId="20577"/>
        <pc:sldMkLst>
          <pc:docMk/>
          <pc:sldMk cId="1219343980" sldId="2145706639"/>
        </pc:sldMkLst>
        <pc:spChg chg="mod">
          <ac:chgData name="M, Jayasurya" userId="6b096e42-a5a6-40f0-b226-854ea8181bbc" providerId="ADAL" clId="{DD0D2478-E95D-426C-8B2B-36AEB12E0D65}" dt="2024-01-04T16:05:36.894" v="27" actId="20577"/>
          <ac:spMkLst>
            <pc:docMk/>
            <pc:sldMk cId="1219343980" sldId="2145706639"/>
            <ac:spMk id="2" creationId="{CB2C0F85-30AF-4A7B-938C-24C2F464A399}"/>
          </ac:spMkLst>
        </pc:spChg>
      </pc:sldChg>
      <pc:sldChg chg="modSp add mod">
        <pc:chgData name="M, Jayasurya" userId="6b096e42-a5a6-40f0-b226-854ea8181bbc" providerId="ADAL" clId="{DD0D2478-E95D-426C-8B2B-36AEB12E0D65}" dt="2024-01-04T17:59:27.728" v="76" actId="20577"/>
        <pc:sldMkLst>
          <pc:docMk/>
          <pc:sldMk cId="1485802487" sldId="2145706640"/>
        </pc:sldMkLst>
        <pc:spChg chg="mod">
          <ac:chgData name="M, Jayasurya" userId="6b096e42-a5a6-40f0-b226-854ea8181bbc" providerId="ADAL" clId="{DD0D2478-E95D-426C-8B2B-36AEB12E0D65}" dt="2024-01-04T17:59:27.728" v="76" actId="20577"/>
          <ac:spMkLst>
            <pc:docMk/>
            <pc:sldMk cId="1485802487" sldId="2145706640"/>
            <ac:spMk id="2" creationId="{CB2C0F85-30AF-4A7B-938C-24C2F464A399}"/>
          </ac:spMkLst>
        </pc:spChg>
        <pc:spChg chg="mod">
          <ac:chgData name="M, Jayasurya" userId="6b096e42-a5a6-40f0-b226-854ea8181bbc" providerId="ADAL" clId="{DD0D2478-E95D-426C-8B2B-36AEB12E0D65}" dt="2024-01-04T17:58:07.357" v="64" actId="20577"/>
          <ac:spMkLst>
            <pc:docMk/>
            <pc:sldMk cId="1485802487" sldId="2145706640"/>
            <ac:spMk id="3" creationId="{B490EBA8-8698-49C6-91C6-93EB77884919}"/>
          </ac:spMkLst>
        </pc:spChg>
      </pc:sldChg>
      <pc:sldChg chg="modSp add mod">
        <pc:chgData name="M, Jayasurya" userId="6b096e42-a5a6-40f0-b226-854ea8181bbc" providerId="ADAL" clId="{DD0D2478-E95D-426C-8B2B-36AEB12E0D65}" dt="2024-01-04T17:57:35.259" v="61" actId="1076"/>
        <pc:sldMkLst>
          <pc:docMk/>
          <pc:sldMk cId="1114561903" sldId="2145706641"/>
        </pc:sldMkLst>
        <pc:spChg chg="mod">
          <ac:chgData name="M, Jayasurya" userId="6b096e42-a5a6-40f0-b226-854ea8181bbc" providerId="ADAL" clId="{DD0D2478-E95D-426C-8B2B-36AEB12E0D65}" dt="2024-01-04T13:36:43.117" v="11"/>
          <ac:spMkLst>
            <pc:docMk/>
            <pc:sldMk cId="1114561903" sldId="2145706641"/>
            <ac:spMk id="2" creationId="{CB2C0F85-30AF-4A7B-938C-24C2F464A399}"/>
          </ac:spMkLst>
        </pc:spChg>
        <pc:spChg chg="mod">
          <ac:chgData name="M, Jayasurya" userId="6b096e42-a5a6-40f0-b226-854ea8181bbc" providerId="ADAL" clId="{DD0D2478-E95D-426C-8B2B-36AEB12E0D65}" dt="2024-01-04T17:57:35.259" v="61" actId="1076"/>
          <ac:spMkLst>
            <pc:docMk/>
            <pc:sldMk cId="1114561903" sldId="2145706641"/>
            <ac:spMk id="3" creationId="{B490EBA8-8698-49C6-91C6-93EB77884919}"/>
          </ac:spMkLst>
        </pc:spChg>
      </pc:sldChg>
      <pc:sldChg chg="modSp add del mod">
        <pc:chgData name="M, Jayasurya" userId="6b096e42-a5a6-40f0-b226-854ea8181bbc" providerId="ADAL" clId="{DD0D2478-E95D-426C-8B2B-36AEB12E0D65}" dt="2024-01-04T13:32:53.254" v="6" actId="2890"/>
        <pc:sldMkLst>
          <pc:docMk/>
          <pc:sldMk cId="3640541166" sldId="2145706642"/>
        </pc:sldMkLst>
        <pc:spChg chg="mod">
          <ac:chgData name="M, Jayasurya" userId="6b096e42-a5a6-40f0-b226-854ea8181bbc" providerId="ADAL" clId="{DD0D2478-E95D-426C-8B2B-36AEB12E0D65}" dt="2024-01-04T13:32:52.044" v="5" actId="1076"/>
          <ac:spMkLst>
            <pc:docMk/>
            <pc:sldMk cId="3640541166" sldId="2145706642"/>
            <ac:spMk id="3" creationId="{B490EBA8-8698-49C6-91C6-93EB77884919}"/>
          </ac:spMkLst>
        </pc:spChg>
      </pc:sldChg>
      <pc:sldChg chg="modSp mod">
        <pc:chgData name="M, Jayasurya" userId="6b096e42-a5a6-40f0-b226-854ea8181bbc" providerId="ADAL" clId="{DD0D2478-E95D-426C-8B2B-36AEB12E0D65}" dt="2024-01-04T17:50:56.467" v="48" actId="1076"/>
        <pc:sldMkLst>
          <pc:docMk/>
          <pc:sldMk cId="2737243858" sldId="2145706646"/>
        </pc:sldMkLst>
        <pc:picChg chg="mod">
          <ac:chgData name="M, Jayasurya" userId="6b096e42-a5a6-40f0-b226-854ea8181bbc" providerId="ADAL" clId="{DD0D2478-E95D-426C-8B2B-36AEB12E0D65}" dt="2024-01-04T17:50:56.467" v="48" actId="1076"/>
          <ac:picMkLst>
            <pc:docMk/>
            <pc:sldMk cId="2737243858" sldId="2145706646"/>
            <ac:picMk id="4" creationId="{9B820585-2A15-DC5A-CC9C-4BFE62D471D9}"/>
          </ac:picMkLst>
        </pc:picChg>
      </pc:sldChg>
      <pc:sldChg chg="modSp mod">
        <pc:chgData name="M, Jayasurya" userId="6b096e42-a5a6-40f0-b226-854ea8181bbc" providerId="ADAL" clId="{DD0D2478-E95D-426C-8B2B-36AEB12E0D65}" dt="2024-01-04T17:50:23.794" v="46" actId="1076"/>
        <pc:sldMkLst>
          <pc:docMk/>
          <pc:sldMk cId="480377331" sldId="2145706648"/>
        </pc:sldMkLst>
        <pc:picChg chg="mod">
          <ac:chgData name="M, Jayasurya" userId="6b096e42-a5a6-40f0-b226-854ea8181bbc" providerId="ADAL" clId="{DD0D2478-E95D-426C-8B2B-36AEB12E0D65}" dt="2024-01-04T17:50:23.794" v="46" actId="1076"/>
          <ac:picMkLst>
            <pc:docMk/>
            <pc:sldMk cId="480377331" sldId="2145706648"/>
            <ac:picMk id="12" creationId="{3D71614E-B54B-47CB-4C8F-816FB5DDC1BC}"/>
          </ac:picMkLst>
        </pc:picChg>
      </pc:sldChg>
      <pc:sldChg chg="modSp mod">
        <pc:chgData name="M, Jayasurya" userId="6b096e42-a5a6-40f0-b226-854ea8181bbc" providerId="ADAL" clId="{DD0D2478-E95D-426C-8B2B-36AEB12E0D65}" dt="2024-01-04T17:52:43.885" v="50" actId="1076"/>
        <pc:sldMkLst>
          <pc:docMk/>
          <pc:sldMk cId="2722414150" sldId="2145706649"/>
        </pc:sldMkLst>
        <pc:picChg chg="mod">
          <ac:chgData name="M, Jayasurya" userId="6b096e42-a5a6-40f0-b226-854ea8181bbc" providerId="ADAL" clId="{DD0D2478-E95D-426C-8B2B-36AEB12E0D65}" dt="2024-01-04T17:52:43.885" v="50" actId="1076"/>
          <ac:picMkLst>
            <pc:docMk/>
            <pc:sldMk cId="2722414150" sldId="2145706649"/>
            <ac:picMk id="3" creationId="{FF8659A7-1A78-693F-DB31-6300F95018AB}"/>
          </ac:picMkLst>
        </pc:picChg>
      </pc:sldChg>
    </pc:docChg>
  </pc:docChgLst>
  <pc:docChgLst>
    <pc:chgData name="M, Rajesh Kannan" userId="ca266978-7162-49c2-9b83-6fdf805efa10" providerId="ADAL" clId="{25632E4C-9570-4BF3-B6D4-EB5B25D764B0}"/>
    <pc:docChg chg="undo custSel delSld modSld sldOrd">
      <pc:chgData name="M, Rajesh Kannan" userId="ca266978-7162-49c2-9b83-6fdf805efa10" providerId="ADAL" clId="{25632E4C-9570-4BF3-B6D4-EB5B25D764B0}" dt="2024-01-05T10:09:11.443" v="799" actId="6549"/>
      <pc:docMkLst>
        <pc:docMk/>
      </pc:docMkLst>
      <pc:sldChg chg="modSp mod">
        <pc:chgData name="M, Rajesh Kannan" userId="ca266978-7162-49c2-9b83-6fdf805efa10" providerId="ADAL" clId="{25632E4C-9570-4BF3-B6D4-EB5B25D764B0}" dt="2024-01-04T13:25:58.132" v="6" actId="1076"/>
        <pc:sldMkLst>
          <pc:docMk/>
          <pc:sldMk cId="141659568" sldId="1041"/>
        </pc:sldMkLst>
        <pc:spChg chg="mod">
          <ac:chgData name="M, Rajesh Kannan" userId="ca266978-7162-49c2-9b83-6fdf805efa10" providerId="ADAL" clId="{25632E4C-9570-4BF3-B6D4-EB5B25D764B0}" dt="2024-01-04T13:25:58.132" v="6" actId="1076"/>
          <ac:spMkLst>
            <pc:docMk/>
            <pc:sldMk cId="141659568" sldId="1041"/>
            <ac:spMk id="3" creationId="{F84584AC-DBBE-4B47-9A7E-7A7C2D8CF196}"/>
          </ac:spMkLst>
        </pc:spChg>
        <pc:picChg chg="mod">
          <ac:chgData name="M, Rajesh Kannan" userId="ca266978-7162-49c2-9b83-6fdf805efa10" providerId="ADAL" clId="{25632E4C-9570-4BF3-B6D4-EB5B25D764B0}" dt="2024-01-04T13:25:43.096" v="5" actId="1076"/>
          <ac:picMkLst>
            <pc:docMk/>
            <pc:sldMk cId="141659568" sldId="1041"/>
            <ac:picMk id="6" creationId="{82321FBA-9126-4CE3-85AE-F46EBAC0B1FA}"/>
          </ac:picMkLst>
        </pc:picChg>
      </pc:sldChg>
      <pc:sldChg chg="modSp mod ord">
        <pc:chgData name="M, Rajesh Kannan" userId="ca266978-7162-49c2-9b83-6fdf805efa10" providerId="ADAL" clId="{25632E4C-9570-4BF3-B6D4-EB5B25D764B0}" dt="2024-01-05T05:33:24.059" v="749" actId="20577"/>
        <pc:sldMkLst>
          <pc:docMk/>
          <pc:sldMk cId="2663886759" sldId="1049"/>
        </pc:sldMkLst>
        <pc:spChg chg="mod">
          <ac:chgData name="M, Rajesh Kannan" userId="ca266978-7162-49c2-9b83-6fdf805efa10" providerId="ADAL" clId="{25632E4C-9570-4BF3-B6D4-EB5B25D764B0}" dt="2024-01-05T05:33:24.059" v="749" actId="20577"/>
          <ac:spMkLst>
            <pc:docMk/>
            <pc:sldMk cId="2663886759" sldId="1049"/>
            <ac:spMk id="9" creationId="{E9652418-30E0-A0AF-6C84-CBAF74CE3C35}"/>
          </ac:spMkLst>
        </pc:spChg>
      </pc:sldChg>
      <pc:sldChg chg="modSp mod ord">
        <pc:chgData name="M, Rajesh Kannan" userId="ca266978-7162-49c2-9b83-6fdf805efa10" providerId="ADAL" clId="{25632E4C-9570-4BF3-B6D4-EB5B25D764B0}" dt="2024-01-05T05:32:50.042" v="727" actId="14100"/>
        <pc:sldMkLst>
          <pc:docMk/>
          <pc:sldMk cId="731159693" sldId="1050"/>
        </pc:sldMkLst>
        <pc:spChg chg="mod">
          <ac:chgData name="M, Rajesh Kannan" userId="ca266978-7162-49c2-9b83-6fdf805efa10" providerId="ADAL" clId="{25632E4C-9570-4BF3-B6D4-EB5B25D764B0}" dt="2024-01-05T05:32:50.042" v="727" actId="14100"/>
          <ac:spMkLst>
            <pc:docMk/>
            <pc:sldMk cId="731159693" sldId="1050"/>
            <ac:spMk id="6" creationId="{BB791B29-6E72-7CBD-E802-9CD7D14D4B86}"/>
          </ac:spMkLst>
        </pc:spChg>
      </pc:sldChg>
      <pc:sldChg chg="addSp delSp modSp mod">
        <pc:chgData name="M, Rajesh Kannan" userId="ca266978-7162-49c2-9b83-6fdf805efa10" providerId="ADAL" clId="{25632E4C-9570-4BF3-B6D4-EB5B25D764B0}" dt="2024-01-05T10:09:11.443" v="799" actId="6549"/>
        <pc:sldMkLst>
          <pc:docMk/>
          <pc:sldMk cId="1379015358" sldId="1051"/>
        </pc:sldMkLst>
        <pc:spChg chg="mod">
          <ac:chgData name="M, Rajesh Kannan" userId="ca266978-7162-49c2-9b83-6fdf805efa10" providerId="ADAL" clId="{25632E4C-9570-4BF3-B6D4-EB5B25D764B0}" dt="2024-01-04T16:00:54.469" v="605" actId="20577"/>
          <ac:spMkLst>
            <pc:docMk/>
            <pc:sldMk cId="1379015358" sldId="1051"/>
            <ac:spMk id="2" creationId="{CB2C0F85-30AF-4A7B-938C-24C2F464A399}"/>
          </ac:spMkLst>
        </pc:spChg>
        <pc:spChg chg="mod">
          <ac:chgData name="M, Rajesh Kannan" userId="ca266978-7162-49c2-9b83-6fdf805efa10" providerId="ADAL" clId="{25632E4C-9570-4BF3-B6D4-EB5B25D764B0}" dt="2024-01-04T15:57:30.311" v="505" actId="20577"/>
          <ac:spMkLst>
            <pc:docMk/>
            <pc:sldMk cId="1379015358" sldId="1051"/>
            <ac:spMk id="3" creationId="{B490EBA8-8698-49C6-91C6-93EB77884919}"/>
          </ac:spMkLst>
        </pc:spChg>
        <pc:spChg chg="add mod">
          <ac:chgData name="M, Rajesh Kannan" userId="ca266978-7162-49c2-9b83-6fdf805efa10" providerId="ADAL" clId="{25632E4C-9570-4BF3-B6D4-EB5B25D764B0}" dt="2024-01-05T09:44:52.024" v="790" actId="1076"/>
          <ac:spMkLst>
            <pc:docMk/>
            <pc:sldMk cId="1379015358" sldId="1051"/>
            <ac:spMk id="5" creationId="{BEAF89A6-E49B-1035-05AB-0906011CE4C3}"/>
          </ac:spMkLst>
        </pc:spChg>
        <pc:spChg chg="mod">
          <ac:chgData name="M, Rajesh Kannan" userId="ca266978-7162-49c2-9b83-6fdf805efa10" providerId="ADAL" clId="{25632E4C-9570-4BF3-B6D4-EB5B25D764B0}" dt="2024-01-05T10:09:11.443" v="799" actId="6549"/>
          <ac:spMkLst>
            <pc:docMk/>
            <pc:sldMk cId="1379015358" sldId="1051"/>
            <ac:spMk id="9" creationId="{E9652418-30E0-A0AF-6C84-CBAF74CE3C35}"/>
          </ac:spMkLst>
        </pc:spChg>
        <pc:spChg chg="add del mod">
          <ac:chgData name="M, Rajesh Kannan" userId="ca266978-7162-49c2-9b83-6fdf805efa10" providerId="ADAL" clId="{25632E4C-9570-4BF3-B6D4-EB5B25D764B0}" dt="2024-01-04T17:26:37.075" v="610" actId="478"/>
          <ac:spMkLst>
            <pc:docMk/>
            <pc:sldMk cId="1379015358" sldId="1051"/>
            <ac:spMk id="12" creationId="{2D42B791-5A22-7123-A37E-8FF95AE90FB7}"/>
          </ac:spMkLst>
        </pc:spChg>
      </pc:sldChg>
      <pc:sldChg chg="modSp mod ord">
        <pc:chgData name="M, Rajesh Kannan" userId="ca266978-7162-49c2-9b83-6fdf805efa10" providerId="ADAL" clId="{25632E4C-9570-4BF3-B6D4-EB5B25D764B0}" dt="2024-01-04T13:28:51.936" v="159" actId="20577"/>
        <pc:sldMkLst>
          <pc:docMk/>
          <pc:sldMk cId="2101722029" sldId="2145706631"/>
        </pc:sldMkLst>
        <pc:spChg chg="mod">
          <ac:chgData name="M, Rajesh Kannan" userId="ca266978-7162-49c2-9b83-6fdf805efa10" providerId="ADAL" clId="{25632E4C-9570-4BF3-B6D4-EB5B25D764B0}" dt="2024-01-04T13:28:27.381" v="157" actId="1076"/>
          <ac:spMkLst>
            <pc:docMk/>
            <pc:sldMk cId="2101722029" sldId="2145706631"/>
            <ac:spMk id="3" creationId="{C848BA6D-2927-44B8-ACA6-7A2F73E5B792}"/>
          </ac:spMkLst>
        </pc:spChg>
        <pc:spChg chg="mod">
          <ac:chgData name="M, Rajesh Kannan" userId="ca266978-7162-49c2-9b83-6fdf805efa10" providerId="ADAL" clId="{25632E4C-9570-4BF3-B6D4-EB5B25D764B0}" dt="2024-01-04T13:28:51.936" v="159" actId="20577"/>
          <ac:spMkLst>
            <pc:docMk/>
            <pc:sldMk cId="2101722029" sldId="2145706631"/>
            <ac:spMk id="8" creationId="{4A5E6FDB-B186-DA29-838D-2B72575F87E7}"/>
          </ac:spMkLst>
        </pc:spChg>
      </pc:sldChg>
      <pc:sldChg chg="modSp mod">
        <pc:chgData name="M, Rajesh Kannan" userId="ca266978-7162-49c2-9b83-6fdf805efa10" providerId="ADAL" clId="{25632E4C-9570-4BF3-B6D4-EB5B25D764B0}" dt="2024-01-04T18:37:03.655" v="698" actId="20577"/>
        <pc:sldMkLst>
          <pc:docMk/>
          <pc:sldMk cId="278947450" sldId="2145706638"/>
        </pc:sldMkLst>
        <pc:spChg chg="mod">
          <ac:chgData name="M, Rajesh Kannan" userId="ca266978-7162-49c2-9b83-6fdf805efa10" providerId="ADAL" clId="{25632E4C-9570-4BF3-B6D4-EB5B25D764B0}" dt="2024-01-04T18:37:03.655" v="698" actId="20577"/>
          <ac:spMkLst>
            <pc:docMk/>
            <pc:sldMk cId="278947450" sldId="2145706638"/>
            <ac:spMk id="2" creationId="{CB2C0F85-30AF-4A7B-938C-24C2F464A399}"/>
          </ac:spMkLst>
        </pc:spChg>
        <pc:picChg chg="mod">
          <ac:chgData name="M, Rajesh Kannan" userId="ca266978-7162-49c2-9b83-6fdf805efa10" providerId="ADAL" clId="{25632E4C-9570-4BF3-B6D4-EB5B25D764B0}" dt="2024-01-04T18:07:44.596" v="687" actId="1076"/>
          <ac:picMkLst>
            <pc:docMk/>
            <pc:sldMk cId="278947450" sldId="2145706638"/>
            <ac:picMk id="5" creationId="{ADD30BE1-8B49-E924-2F8B-5F7C39E3AF64}"/>
          </ac:picMkLst>
        </pc:picChg>
      </pc:sldChg>
      <pc:sldChg chg="modSp mod">
        <pc:chgData name="M, Rajesh Kannan" userId="ca266978-7162-49c2-9b83-6fdf805efa10" providerId="ADAL" clId="{25632E4C-9570-4BF3-B6D4-EB5B25D764B0}" dt="2024-01-04T18:41:42.184" v="708" actId="20577"/>
        <pc:sldMkLst>
          <pc:docMk/>
          <pc:sldMk cId="1219343980" sldId="2145706639"/>
        </pc:sldMkLst>
        <pc:spChg chg="mod">
          <ac:chgData name="M, Rajesh Kannan" userId="ca266978-7162-49c2-9b83-6fdf805efa10" providerId="ADAL" clId="{25632E4C-9570-4BF3-B6D4-EB5B25D764B0}" dt="2024-01-04T18:41:42.184" v="708" actId="20577"/>
          <ac:spMkLst>
            <pc:docMk/>
            <pc:sldMk cId="1219343980" sldId="2145706639"/>
            <ac:spMk id="2" creationId="{CB2C0F85-30AF-4A7B-938C-24C2F464A399}"/>
          </ac:spMkLst>
        </pc:spChg>
      </pc:sldChg>
      <pc:sldChg chg="modSp mod">
        <pc:chgData name="M, Rajesh Kannan" userId="ca266978-7162-49c2-9b83-6fdf805efa10" providerId="ADAL" clId="{25632E4C-9570-4BF3-B6D4-EB5B25D764B0}" dt="2024-01-04T18:01:38.596" v="621" actId="20577"/>
        <pc:sldMkLst>
          <pc:docMk/>
          <pc:sldMk cId="1485802487" sldId="2145706640"/>
        </pc:sldMkLst>
        <pc:spChg chg="mod">
          <ac:chgData name="M, Rajesh Kannan" userId="ca266978-7162-49c2-9b83-6fdf805efa10" providerId="ADAL" clId="{25632E4C-9570-4BF3-B6D4-EB5B25D764B0}" dt="2024-01-04T18:01:38.596" v="621" actId="20577"/>
          <ac:spMkLst>
            <pc:docMk/>
            <pc:sldMk cId="1485802487" sldId="2145706640"/>
            <ac:spMk id="2" creationId="{CB2C0F85-30AF-4A7B-938C-24C2F464A399}"/>
          </ac:spMkLst>
        </pc:spChg>
      </pc:sldChg>
      <pc:sldChg chg="del">
        <pc:chgData name="M, Rajesh Kannan" userId="ca266978-7162-49c2-9b83-6fdf805efa10" providerId="ADAL" clId="{25632E4C-9570-4BF3-B6D4-EB5B25D764B0}" dt="2024-01-04T18:03:39.601" v="622" actId="47"/>
        <pc:sldMkLst>
          <pc:docMk/>
          <pc:sldMk cId="1114561903" sldId="2145706641"/>
        </pc:sldMkLst>
      </pc:sldChg>
      <pc:sldChg chg="modSp mod">
        <pc:chgData name="M, Rajesh Kannan" userId="ca266978-7162-49c2-9b83-6fdf805efa10" providerId="ADAL" clId="{25632E4C-9570-4BF3-B6D4-EB5B25D764B0}" dt="2024-01-04T15:52:38.135" v="452" actId="20577"/>
        <pc:sldMkLst>
          <pc:docMk/>
          <pc:sldMk cId="1971595470" sldId="2145706643"/>
        </pc:sldMkLst>
        <pc:spChg chg="mod">
          <ac:chgData name="M, Rajesh Kannan" userId="ca266978-7162-49c2-9b83-6fdf805efa10" providerId="ADAL" clId="{25632E4C-9570-4BF3-B6D4-EB5B25D764B0}" dt="2024-01-04T15:52:38.135" v="452" actId="20577"/>
          <ac:spMkLst>
            <pc:docMk/>
            <pc:sldMk cId="1971595470" sldId="2145706643"/>
            <ac:spMk id="2" creationId="{CB2C0F85-30AF-4A7B-938C-24C2F464A399}"/>
          </ac:spMkLst>
        </pc:spChg>
      </pc:sldChg>
      <pc:sldChg chg="modSp mod">
        <pc:chgData name="M, Rajesh Kannan" userId="ca266978-7162-49c2-9b83-6fdf805efa10" providerId="ADAL" clId="{25632E4C-9570-4BF3-B6D4-EB5B25D764B0}" dt="2024-01-04T18:05:32.361" v="627" actId="1440"/>
        <pc:sldMkLst>
          <pc:docMk/>
          <pc:sldMk cId="2737243858" sldId="2145706646"/>
        </pc:sldMkLst>
        <pc:picChg chg="mod">
          <ac:chgData name="M, Rajesh Kannan" userId="ca266978-7162-49c2-9b83-6fdf805efa10" providerId="ADAL" clId="{25632E4C-9570-4BF3-B6D4-EB5B25D764B0}" dt="2024-01-04T18:05:32.361" v="627" actId="1440"/>
          <ac:picMkLst>
            <pc:docMk/>
            <pc:sldMk cId="2737243858" sldId="2145706646"/>
            <ac:picMk id="4" creationId="{9B820585-2A15-DC5A-CC9C-4BFE62D471D9}"/>
          </ac:picMkLst>
        </pc:picChg>
      </pc:sldChg>
    </pc:docChg>
  </pc:docChgLst>
  <pc:docChgLst>
    <pc:chgData name="J, Varun" userId="9fa23cae-b44e-41b4-8fa4-df4ebc3dd41f" providerId="ADAL" clId="{5B706432-FAF1-4896-B8F0-C6CF410160F0}"/>
    <pc:docChg chg="undo redo custSel addSld delSld modSld sldOrd">
      <pc:chgData name="J, Varun" userId="9fa23cae-b44e-41b4-8fa4-df4ebc3dd41f" providerId="ADAL" clId="{5B706432-FAF1-4896-B8F0-C6CF410160F0}" dt="2024-01-04T17:30:09.437" v="342" actId="20577"/>
      <pc:docMkLst>
        <pc:docMk/>
      </pc:docMkLst>
      <pc:sldChg chg="add ord">
        <pc:chgData name="J, Varun" userId="9fa23cae-b44e-41b4-8fa4-df4ebc3dd41f" providerId="ADAL" clId="{5B706432-FAF1-4896-B8F0-C6CF410160F0}" dt="2024-01-04T13:25:16.579" v="2"/>
        <pc:sldMkLst>
          <pc:docMk/>
          <pc:sldMk cId="2101722029" sldId="2145706631"/>
        </pc:sldMkLst>
      </pc:sldChg>
      <pc:sldChg chg="add del ord">
        <pc:chgData name="J, Varun" userId="9fa23cae-b44e-41b4-8fa4-df4ebc3dd41f" providerId="ADAL" clId="{5B706432-FAF1-4896-B8F0-C6CF410160F0}" dt="2024-01-04T13:32:24.422" v="14" actId="47"/>
        <pc:sldMkLst>
          <pc:docMk/>
          <pc:sldMk cId="1625873205" sldId="2145706634"/>
        </pc:sldMkLst>
      </pc:sldChg>
      <pc:sldChg chg="modSp mod">
        <pc:chgData name="J, Varun" userId="9fa23cae-b44e-41b4-8fa4-df4ebc3dd41f" providerId="ADAL" clId="{5B706432-FAF1-4896-B8F0-C6CF410160F0}" dt="2024-01-04T15:04:37.441" v="41"/>
        <pc:sldMkLst>
          <pc:docMk/>
          <pc:sldMk cId="3538234504" sldId="2145706635"/>
        </pc:sldMkLst>
        <pc:spChg chg="mod">
          <ac:chgData name="J, Varun" userId="9fa23cae-b44e-41b4-8fa4-df4ebc3dd41f" providerId="ADAL" clId="{5B706432-FAF1-4896-B8F0-C6CF410160F0}" dt="2024-01-04T15:04:37.441" v="41"/>
          <ac:spMkLst>
            <pc:docMk/>
            <pc:sldMk cId="3538234504" sldId="2145706635"/>
            <ac:spMk id="4" creationId="{1C2A08AB-287E-4F1F-A7EA-389091F409AF}"/>
          </ac:spMkLst>
        </pc:spChg>
      </pc:sldChg>
      <pc:sldChg chg="modSp mod">
        <pc:chgData name="J, Varun" userId="9fa23cae-b44e-41b4-8fa4-df4ebc3dd41f" providerId="ADAL" clId="{5B706432-FAF1-4896-B8F0-C6CF410160F0}" dt="2024-01-04T15:03:52.317" v="25" actId="20577"/>
        <pc:sldMkLst>
          <pc:docMk/>
          <pc:sldMk cId="278947450" sldId="2145706638"/>
        </pc:sldMkLst>
        <pc:spChg chg="mod">
          <ac:chgData name="J, Varun" userId="9fa23cae-b44e-41b4-8fa4-df4ebc3dd41f" providerId="ADAL" clId="{5B706432-FAF1-4896-B8F0-C6CF410160F0}" dt="2024-01-04T15:03:52.317" v="25" actId="20577"/>
          <ac:spMkLst>
            <pc:docMk/>
            <pc:sldMk cId="278947450" sldId="2145706638"/>
            <ac:spMk id="4" creationId="{1C2A08AB-287E-4F1F-A7EA-389091F409AF}"/>
          </ac:spMkLst>
        </pc:spChg>
      </pc:sldChg>
      <pc:sldChg chg="modSp mod">
        <pc:chgData name="J, Varun" userId="9fa23cae-b44e-41b4-8fa4-df4ebc3dd41f" providerId="ADAL" clId="{5B706432-FAF1-4896-B8F0-C6CF410160F0}" dt="2024-01-04T15:04:11.516" v="26"/>
        <pc:sldMkLst>
          <pc:docMk/>
          <pc:sldMk cId="1219343980" sldId="2145706639"/>
        </pc:sldMkLst>
        <pc:spChg chg="mod">
          <ac:chgData name="J, Varun" userId="9fa23cae-b44e-41b4-8fa4-df4ebc3dd41f" providerId="ADAL" clId="{5B706432-FAF1-4896-B8F0-C6CF410160F0}" dt="2024-01-04T15:04:11.516" v="26"/>
          <ac:spMkLst>
            <pc:docMk/>
            <pc:sldMk cId="1219343980" sldId="2145706639"/>
            <ac:spMk id="4" creationId="{1C2A08AB-287E-4F1F-A7EA-389091F409AF}"/>
          </ac:spMkLst>
        </pc:spChg>
      </pc:sldChg>
      <pc:sldChg chg="modSp mod">
        <pc:chgData name="J, Varun" userId="9fa23cae-b44e-41b4-8fa4-df4ebc3dd41f" providerId="ADAL" clId="{5B706432-FAF1-4896-B8F0-C6CF410160F0}" dt="2024-01-04T16:54:27.351" v="148" actId="113"/>
        <pc:sldMkLst>
          <pc:docMk/>
          <pc:sldMk cId="1485802487" sldId="2145706640"/>
        </pc:sldMkLst>
        <pc:spChg chg="mod">
          <ac:chgData name="J, Varun" userId="9fa23cae-b44e-41b4-8fa4-df4ebc3dd41f" providerId="ADAL" clId="{5B706432-FAF1-4896-B8F0-C6CF410160F0}" dt="2024-01-04T16:54:27.351" v="148" actId="113"/>
          <ac:spMkLst>
            <pc:docMk/>
            <pc:sldMk cId="1485802487" sldId="2145706640"/>
            <ac:spMk id="2" creationId="{CB2C0F85-30AF-4A7B-938C-24C2F464A399}"/>
          </ac:spMkLst>
        </pc:spChg>
        <pc:spChg chg="mod">
          <ac:chgData name="J, Varun" userId="9fa23cae-b44e-41b4-8fa4-df4ebc3dd41f" providerId="ADAL" clId="{5B706432-FAF1-4896-B8F0-C6CF410160F0}" dt="2024-01-04T15:04:16.742" v="27"/>
          <ac:spMkLst>
            <pc:docMk/>
            <pc:sldMk cId="1485802487" sldId="2145706640"/>
            <ac:spMk id="4" creationId="{1C2A08AB-287E-4F1F-A7EA-389091F409AF}"/>
          </ac:spMkLst>
        </pc:spChg>
      </pc:sldChg>
      <pc:sldChg chg="add del ord">
        <pc:chgData name="J, Varun" userId="9fa23cae-b44e-41b4-8fa4-df4ebc3dd41f" providerId="ADAL" clId="{5B706432-FAF1-4896-B8F0-C6CF410160F0}" dt="2024-01-04T13:32:21.053" v="13" actId="47"/>
        <pc:sldMkLst>
          <pc:docMk/>
          <pc:sldMk cId="528788907" sldId="2145706641"/>
        </pc:sldMkLst>
      </pc:sldChg>
      <pc:sldChg chg="modSp mod">
        <pc:chgData name="J, Varun" userId="9fa23cae-b44e-41b4-8fa4-df4ebc3dd41f" providerId="ADAL" clId="{5B706432-FAF1-4896-B8F0-C6CF410160F0}" dt="2024-01-04T16:54:43.302" v="149" actId="108"/>
        <pc:sldMkLst>
          <pc:docMk/>
          <pc:sldMk cId="1114561903" sldId="2145706641"/>
        </pc:sldMkLst>
        <pc:spChg chg="mod">
          <ac:chgData name="J, Varun" userId="9fa23cae-b44e-41b4-8fa4-df4ebc3dd41f" providerId="ADAL" clId="{5B706432-FAF1-4896-B8F0-C6CF410160F0}" dt="2024-01-04T16:54:43.302" v="149" actId="108"/>
          <ac:spMkLst>
            <pc:docMk/>
            <pc:sldMk cId="1114561903" sldId="2145706641"/>
            <ac:spMk id="2" creationId="{CB2C0F85-30AF-4A7B-938C-24C2F464A399}"/>
          </ac:spMkLst>
        </pc:spChg>
        <pc:spChg chg="mod">
          <ac:chgData name="J, Varun" userId="9fa23cae-b44e-41b4-8fa4-df4ebc3dd41f" providerId="ADAL" clId="{5B706432-FAF1-4896-B8F0-C6CF410160F0}" dt="2024-01-04T15:04:32.539" v="40"/>
          <ac:spMkLst>
            <pc:docMk/>
            <pc:sldMk cId="1114561903" sldId="2145706641"/>
            <ac:spMk id="4" creationId="{1C2A08AB-287E-4F1F-A7EA-389091F409AF}"/>
          </ac:spMkLst>
        </pc:spChg>
      </pc:sldChg>
      <pc:sldChg chg="delSp modSp add mod">
        <pc:chgData name="J, Varun" userId="9fa23cae-b44e-41b4-8fa4-df4ebc3dd41f" providerId="ADAL" clId="{5B706432-FAF1-4896-B8F0-C6CF410160F0}" dt="2024-01-04T15:37:56.941" v="119" actId="207"/>
        <pc:sldMkLst>
          <pc:docMk/>
          <pc:sldMk cId="3511682562" sldId="2145706642"/>
        </pc:sldMkLst>
        <pc:spChg chg="mod">
          <ac:chgData name="J, Varun" userId="9fa23cae-b44e-41b4-8fa4-df4ebc3dd41f" providerId="ADAL" clId="{5B706432-FAF1-4896-B8F0-C6CF410160F0}" dt="2024-01-04T15:37:56.941" v="119" actId="207"/>
          <ac:spMkLst>
            <pc:docMk/>
            <pc:sldMk cId="3511682562" sldId="2145706642"/>
            <ac:spMk id="2" creationId="{CB2C0F85-30AF-4A7B-938C-24C2F464A399}"/>
          </ac:spMkLst>
        </pc:spChg>
        <pc:spChg chg="mod">
          <ac:chgData name="J, Varun" userId="9fa23cae-b44e-41b4-8fa4-df4ebc3dd41f" providerId="ADAL" clId="{5B706432-FAF1-4896-B8F0-C6CF410160F0}" dt="2024-01-04T15:05:49.263" v="65" actId="20577"/>
          <ac:spMkLst>
            <pc:docMk/>
            <pc:sldMk cId="3511682562" sldId="2145706642"/>
            <ac:spMk id="3" creationId="{B490EBA8-8698-49C6-91C6-93EB77884919}"/>
          </ac:spMkLst>
        </pc:spChg>
        <pc:spChg chg="del mod">
          <ac:chgData name="J, Varun" userId="9fa23cae-b44e-41b4-8fa4-df4ebc3dd41f" providerId="ADAL" clId="{5B706432-FAF1-4896-B8F0-C6CF410160F0}" dt="2024-01-04T15:06:04.316" v="68" actId="478"/>
          <ac:spMkLst>
            <pc:docMk/>
            <pc:sldMk cId="3511682562" sldId="2145706642"/>
            <ac:spMk id="9" creationId="{E9652418-30E0-A0AF-6C84-CBAF74CE3C35}"/>
          </ac:spMkLst>
        </pc:spChg>
        <pc:spChg chg="del">
          <ac:chgData name="J, Varun" userId="9fa23cae-b44e-41b4-8fa4-df4ebc3dd41f" providerId="ADAL" clId="{5B706432-FAF1-4896-B8F0-C6CF410160F0}" dt="2024-01-04T15:06:07.863" v="69" actId="478"/>
          <ac:spMkLst>
            <pc:docMk/>
            <pc:sldMk cId="3511682562" sldId="2145706642"/>
            <ac:spMk id="12" creationId="{2D42B791-5A22-7123-A37E-8FF95AE90FB7}"/>
          </ac:spMkLst>
        </pc:spChg>
      </pc:sldChg>
      <pc:sldChg chg="addSp delSp modSp add mod">
        <pc:chgData name="J, Varun" userId="9fa23cae-b44e-41b4-8fa4-df4ebc3dd41f" providerId="ADAL" clId="{5B706432-FAF1-4896-B8F0-C6CF410160F0}" dt="2024-01-04T17:12:10.384" v="273" actId="207"/>
        <pc:sldMkLst>
          <pc:docMk/>
          <pc:sldMk cId="1971595470" sldId="2145706643"/>
        </pc:sldMkLst>
        <pc:spChg chg="mod">
          <ac:chgData name="J, Varun" userId="9fa23cae-b44e-41b4-8fa4-df4ebc3dd41f" providerId="ADAL" clId="{5B706432-FAF1-4896-B8F0-C6CF410160F0}" dt="2024-01-04T17:10:08.459" v="239" actId="207"/>
          <ac:spMkLst>
            <pc:docMk/>
            <pc:sldMk cId="1971595470" sldId="2145706643"/>
            <ac:spMk id="2" creationId="{CB2C0F85-30AF-4A7B-938C-24C2F464A399}"/>
          </ac:spMkLst>
        </pc:spChg>
        <pc:spChg chg="mod">
          <ac:chgData name="J, Varun" userId="9fa23cae-b44e-41b4-8fa4-df4ebc3dd41f" providerId="ADAL" clId="{5B706432-FAF1-4896-B8F0-C6CF410160F0}" dt="2024-01-04T15:41:32.182" v="131" actId="20577"/>
          <ac:spMkLst>
            <pc:docMk/>
            <pc:sldMk cId="1971595470" sldId="2145706643"/>
            <ac:spMk id="3" creationId="{B490EBA8-8698-49C6-91C6-93EB77884919}"/>
          </ac:spMkLst>
        </pc:spChg>
        <pc:spChg chg="add mod">
          <ac:chgData name="J, Varun" userId="9fa23cae-b44e-41b4-8fa4-df4ebc3dd41f" providerId="ADAL" clId="{5B706432-FAF1-4896-B8F0-C6CF410160F0}" dt="2024-01-04T17:11:19.929" v="241" actId="1076"/>
          <ac:spMkLst>
            <pc:docMk/>
            <pc:sldMk cId="1971595470" sldId="2145706643"/>
            <ac:spMk id="9" creationId="{9B663786-3242-272B-E404-177ED448845A}"/>
          </ac:spMkLst>
        </pc:spChg>
        <pc:spChg chg="add mod">
          <ac:chgData name="J, Varun" userId="9fa23cae-b44e-41b4-8fa4-df4ebc3dd41f" providerId="ADAL" clId="{5B706432-FAF1-4896-B8F0-C6CF410160F0}" dt="2024-01-04T17:12:10.384" v="273" actId="207"/>
          <ac:spMkLst>
            <pc:docMk/>
            <pc:sldMk cId="1971595470" sldId="2145706643"/>
            <ac:spMk id="10" creationId="{5CEEB5AD-276B-1B90-3773-0CC00E5ADCEE}"/>
          </ac:spMkLst>
        </pc:spChg>
        <pc:graphicFrameChg chg="add del mod modGraphic">
          <ac:chgData name="J, Varun" userId="9fa23cae-b44e-41b4-8fa4-df4ebc3dd41f" providerId="ADAL" clId="{5B706432-FAF1-4896-B8F0-C6CF410160F0}" dt="2024-01-04T17:07:09.432" v="215" actId="14100"/>
          <ac:graphicFrameMkLst>
            <pc:docMk/>
            <pc:sldMk cId="1971595470" sldId="2145706643"/>
            <ac:graphicFrameMk id="5" creationId="{5FF1EE40-CE1A-596E-F817-D6895085D2D7}"/>
          </ac:graphicFrameMkLst>
        </pc:graphicFrameChg>
        <pc:graphicFrameChg chg="add del mod modGraphic">
          <ac:chgData name="J, Varun" userId="9fa23cae-b44e-41b4-8fa4-df4ebc3dd41f" providerId="ADAL" clId="{5B706432-FAF1-4896-B8F0-C6CF410160F0}" dt="2024-01-04T17:03:26.047" v="187" actId="1032"/>
          <ac:graphicFrameMkLst>
            <pc:docMk/>
            <pc:sldMk cId="1971595470" sldId="2145706643"/>
            <ac:graphicFrameMk id="6" creationId="{7984E3DB-0A45-22A6-9A73-D702B942D1B3}"/>
          </ac:graphicFrameMkLst>
        </pc:graphicFrameChg>
        <pc:picChg chg="add del mod">
          <ac:chgData name="J, Varun" userId="9fa23cae-b44e-41b4-8fa4-df4ebc3dd41f" providerId="ADAL" clId="{5B706432-FAF1-4896-B8F0-C6CF410160F0}" dt="2024-01-04T17:06:10.484" v="190" actId="478"/>
          <ac:picMkLst>
            <pc:docMk/>
            <pc:sldMk cId="1971595470" sldId="2145706643"/>
            <ac:picMk id="8" creationId="{9BF9AC7B-4ACF-6AEB-187B-CF8EADC05A6C}"/>
          </ac:picMkLst>
        </pc:picChg>
      </pc:sldChg>
      <pc:sldChg chg="addSp modSp add mod">
        <pc:chgData name="J, Varun" userId="9fa23cae-b44e-41b4-8fa4-df4ebc3dd41f" providerId="ADAL" clId="{5B706432-FAF1-4896-B8F0-C6CF410160F0}" dt="2024-01-04T17:21:17.852" v="312" actId="20577"/>
        <pc:sldMkLst>
          <pc:docMk/>
          <pc:sldMk cId="4104570951" sldId="2145706644"/>
        </pc:sldMkLst>
        <pc:spChg chg="mod">
          <ac:chgData name="J, Varun" userId="9fa23cae-b44e-41b4-8fa4-df4ebc3dd41f" providerId="ADAL" clId="{5B706432-FAF1-4896-B8F0-C6CF410160F0}" dt="2024-01-04T17:14:29.728" v="279" actId="20577"/>
          <ac:spMkLst>
            <pc:docMk/>
            <pc:sldMk cId="4104570951" sldId="2145706644"/>
            <ac:spMk id="2" creationId="{CB2C0F85-30AF-4A7B-938C-24C2F464A399}"/>
          </ac:spMkLst>
        </pc:spChg>
        <pc:spChg chg="mod">
          <ac:chgData name="J, Varun" userId="9fa23cae-b44e-41b4-8fa4-df4ebc3dd41f" providerId="ADAL" clId="{5B706432-FAF1-4896-B8F0-C6CF410160F0}" dt="2024-01-04T15:41:51.417" v="137" actId="20577"/>
          <ac:spMkLst>
            <pc:docMk/>
            <pc:sldMk cId="4104570951" sldId="2145706644"/>
            <ac:spMk id="3" creationId="{B490EBA8-8698-49C6-91C6-93EB77884919}"/>
          </ac:spMkLst>
        </pc:spChg>
        <pc:spChg chg="add mod">
          <ac:chgData name="J, Varun" userId="9fa23cae-b44e-41b4-8fa4-df4ebc3dd41f" providerId="ADAL" clId="{5B706432-FAF1-4896-B8F0-C6CF410160F0}" dt="2024-01-04T17:15:19.709" v="281"/>
          <ac:spMkLst>
            <pc:docMk/>
            <pc:sldMk cId="4104570951" sldId="2145706644"/>
            <ac:spMk id="6" creationId="{DC858AD8-224A-CFB8-04A0-468789E4BAD5}"/>
          </ac:spMkLst>
        </pc:spChg>
        <pc:spChg chg="add mod">
          <ac:chgData name="J, Varun" userId="9fa23cae-b44e-41b4-8fa4-df4ebc3dd41f" providerId="ADAL" clId="{5B706432-FAF1-4896-B8F0-C6CF410160F0}" dt="2024-01-04T17:21:17.852" v="312" actId="20577"/>
          <ac:spMkLst>
            <pc:docMk/>
            <pc:sldMk cId="4104570951" sldId="2145706644"/>
            <ac:spMk id="7" creationId="{04E38DC2-6084-38CB-F47E-BE45EAD650FA}"/>
          </ac:spMkLst>
        </pc:spChg>
        <pc:graphicFrameChg chg="add mod">
          <ac:chgData name="J, Varun" userId="9fa23cae-b44e-41b4-8fa4-df4ebc3dd41f" providerId="ADAL" clId="{5B706432-FAF1-4896-B8F0-C6CF410160F0}" dt="2024-01-04T17:14:58.949" v="280"/>
          <ac:graphicFrameMkLst>
            <pc:docMk/>
            <pc:sldMk cId="4104570951" sldId="2145706644"/>
            <ac:graphicFrameMk id="5" creationId="{630FCBCD-C90A-0012-068D-D2B43A8D949F}"/>
          </ac:graphicFrameMkLst>
        </pc:graphicFrameChg>
      </pc:sldChg>
      <pc:sldChg chg="addSp modSp add mod">
        <pc:chgData name="J, Varun" userId="9fa23cae-b44e-41b4-8fa4-df4ebc3dd41f" providerId="ADAL" clId="{5B706432-FAF1-4896-B8F0-C6CF410160F0}" dt="2024-01-04T17:30:09.437" v="342" actId="20577"/>
        <pc:sldMkLst>
          <pc:docMk/>
          <pc:sldMk cId="1984091115" sldId="2145706645"/>
        </pc:sldMkLst>
        <pc:spChg chg="mod">
          <ac:chgData name="J, Varun" userId="9fa23cae-b44e-41b4-8fa4-df4ebc3dd41f" providerId="ADAL" clId="{5B706432-FAF1-4896-B8F0-C6CF410160F0}" dt="2024-01-04T17:29:08.240" v="314" actId="108"/>
          <ac:spMkLst>
            <pc:docMk/>
            <pc:sldMk cId="1984091115" sldId="2145706645"/>
            <ac:spMk id="2" creationId="{CB2C0F85-30AF-4A7B-938C-24C2F464A399}"/>
          </ac:spMkLst>
        </pc:spChg>
        <pc:spChg chg="mod">
          <ac:chgData name="J, Varun" userId="9fa23cae-b44e-41b4-8fa4-df4ebc3dd41f" providerId="ADAL" clId="{5B706432-FAF1-4896-B8F0-C6CF410160F0}" dt="2024-01-04T15:41:57.253" v="143" actId="20577"/>
          <ac:spMkLst>
            <pc:docMk/>
            <pc:sldMk cId="1984091115" sldId="2145706645"/>
            <ac:spMk id="3" creationId="{B490EBA8-8698-49C6-91C6-93EB77884919}"/>
          </ac:spMkLst>
        </pc:spChg>
        <pc:spChg chg="add mod">
          <ac:chgData name="J, Varun" userId="9fa23cae-b44e-41b4-8fa4-df4ebc3dd41f" providerId="ADAL" clId="{5B706432-FAF1-4896-B8F0-C6CF410160F0}" dt="2024-01-04T17:29:39.496" v="315"/>
          <ac:spMkLst>
            <pc:docMk/>
            <pc:sldMk cId="1984091115" sldId="2145706645"/>
            <ac:spMk id="5" creationId="{8D14B79F-9DAA-57A9-0C5D-5DA910F5A91C}"/>
          </ac:spMkLst>
        </pc:spChg>
        <pc:spChg chg="add mod">
          <ac:chgData name="J, Varun" userId="9fa23cae-b44e-41b4-8fa4-df4ebc3dd41f" providerId="ADAL" clId="{5B706432-FAF1-4896-B8F0-C6CF410160F0}" dt="2024-01-04T17:30:09.437" v="342" actId="20577"/>
          <ac:spMkLst>
            <pc:docMk/>
            <pc:sldMk cId="1984091115" sldId="2145706645"/>
            <ac:spMk id="6" creationId="{619DAF66-C192-58D8-A044-536F9D899852}"/>
          </ac:spMkLst>
        </pc:spChg>
        <pc:graphicFrameChg chg="add mod">
          <ac:chgData name="J, Varun" userId="9fa23cae-b44e-41b4-8fa4-df4ebc3dd41f" providerId="ADAL" clId="{5B706432-FAF1-4896-B8F0-C6CF410160F0}" dt="2024-01-04T17:29:43.962" v="316"/>
          <ac:graphicFrameMkLst>
            <pc:docMk/>
            <pc:sldMk cId="1984091115" sldId="2145706645"/>
            <ac:graphicFrameMk id="7" creationId="{AF14C275-FD11-5521-2D01-3AC17EC5AE3B}"/>
          </ac:graphicFrameMkLst>
        </pc:graphicFrameChg>
      </pc:sldChg>
    </pc:docChg>
  </pc:docChgLst>
  <pc:docChgLst>
    <pc:chgData name="Mohammed Ali Jinna, Barakathul Fathima" userId="fd36ada6-9987-4035-87b9-34f04da9545d" providerId="ADAL" clId="{0A3B1B17-9BD4-4A62-A451-AB0EEE4F7AB9}"/>
    <pc:docChg chg="custSel addSld delSld modSld">
      <pc:chgData name="Mohammed Ali Jinna, Barakathul Fathima" userId="fd36ada6-9987-4035-87b9-34f04da9545d" providerId="ADAL" clId="{0A3B1B17-9BD4-4A62-A451-AB0EEE4F7AB9}" dt="2024-01-05T09:42:39.642" v="7"/>
      <pc:docMkLst>
        <pc:docMk/>
      </pc:docMkLst>
      <pc:sldChg chg="addSp modSp add">
        <pc:chgData name="Mohammed Ali Jinna, Barakathul Fathima" userId="fd36ada6-9987-4035-87b9-34f04da9545d" providerId="ADAL" clId="{0A3B1B17-9BD4-4A62-A451-AB0EEE4F7AB9}" dt="2024-01-05T09:42:39.642" v="7"/>
        <pc:sldMkLst>
          <pc:docMk/>
          <pc:sldMk cId="2564279591" sldId="263"/>
        </pc:sldMkLst>
        <pc:spChg chg="add mod">
          <ac:chgData name="Mohammed Ali Jinna, Barakathul Fathima" userId="fd36ada6-9987-4035-87b9-34f04da9545d" providerId="ADAL" clId="{0A3B1B17-9BD4-4A62-A451-AB0EEE4F7AB9}" dt="2024-01-05T09:42:39.642" v="7"/>
          <ac:spMkLst>
            <pc:docMk/>
            <pc:sldMk cId="2564279591" sldId="263"/>
            <ac:spMk id="6" creationId="{E9F8EDDC-8AAA-468F-4577-16F7A9DA7F35}"/>
          </ac:spMkLst>
        </pc:spChg>
      </pc:sldChg>
      <pc:sldChg chg="modSp mod">
        <pc:chgData name="Mohammed Ali Jinna, Barakathul Fathima" userId="fd36ada6-9987-4035-87b9-34f04da9545d" providerId="ADAL" clId="{0A3B1B17-9BD4-4A62-A451-AB0EEE4F7AB9}" dt="2024-01-05T09:41:00.084" v="6" actId="1076"/>
        <pc:sldMkLst>
          <pc:docMk/>
          <pc:sldMk cId="2737243858" sldId="2145706646"/>
        </pc:sldMkLst>
        <pc:picChg chg="mod">
          <ac:chgData name="Mohammed Ali Jinna, Barakathul Fathima" userId="fd36ada6-9987-4035-87b9-34f04da9545d" providerId="ADAL" clId="{0A3B1B17-9BD4-4A62-A451-AB0EEE4F7AB9}" dt="2024-01-05T09:41:00.084" v="6" actId="1076"/>
          <ac:picMkLst>
            <pc:docMk/>
            <pc:sldMk cId="2737243858" sldId="2145706646"/>
            <ac:picMk id="2" creationId="{EDDF4B14-0E87-382F-3DBA-D51A8DE091ED}"/>
          </ac:picMkLst>
        </pc:picChg>
      </pc:sldChg>
      <pc:sldChg chg="modSp mod">
        <pc:chgData name="Mohammed Ali Jinna, Barakathul Fathima" userId="fd36ada6-9987-4035-87b9-34f04da9545d" providerId="ADAL" clId="{0A3B1B17-9BD4-4A62-A451-AB0EEE4F7AB9}" dt="2024-01-05T08:45:27.800" v="0" actId="1076"/>
        <pc:sldMkLst>
          <pc:docMk/>
          <pc:sldMk cId="2708106265" sldId="2145706647"/>
        </pc:sldMkLst>
        <pc:picChg chg="mod">
          <ac:chgData name="Mohammed Ali Jinna, Barakathul Fathima" userId="fd36ada6-9987-4035-87b9-34f04da9545d" providerId="ADAL" clId="{0A3B1B17-9BD4-4A62-A451-AB0EEE4F7AB9}" dt="2024-01-05T08:45:27.800" v="0" actId="1076"/>
          <ac:picMkLst>
            <pc:docMk/>
            <pc:sldMk cId="2708106265" sldId="2145706647"/>
            <ac:picMk id="3" creationId="{B64CD8DF-54F5-4798-916A-6F172D90B359}"/>
          </ac:picMkLst>
        </pc:picChg>
      </pc:sldChg>
      <pc:sldChg chg="addSp delSp modSp del mod">
        <pc:chgData name="Mohammed Ali Jinna, Barakathul Fathima" userId="fd36ada6-9987-4035-87b9-34f04da9545d" providerId="ADAL" clId="{0A3B1B17-9BD4-4A62-A451-AB0EEE4F7AB9}" dt="2024-01-05T09:39:30.654" v="5" actId="2696"/>
        <pc:sldMkLst>
          <pc:docMk/>
          <pc:sldMk cId="2722414150" sldId="2145706649"/>
        </pc:sldMkLst>
        <pc:spChg chg="add del mod">
          <ac:chgData name="Mohammed Ali Jinna, Barakathul Fathima" userId="fd36ada6-9987-4035-87b9-34f04da9545d" providerId="ADAL" clId="{0A3B1B17-9BD4-4A62-A451-AB0EEE4F7AB9}" dt="2024-01-05T09:39:18.547" v="3"/>
          <ac:spMkLst>
            <pc:docMk/>
            <pc:sldMk cId="2722414150" sldId="2145706649"/>
            <ac:spMk id="4" creationId="{8DABEB7A-F13D-28B3-3BA3-B2C90266CFA0}"/>
          </ac:spMkLst>
        </pc:spChg>
        <pc:picChg chg="del">
          <ac:chgData name="Mohammed Ali Jinna, Barakathul Fathima" userId="fd36ada6-9987-4035-87b9-34f04da9545d" providerId="ADAL" clId="{0A3B1B17-9BD4-4A62-A451-AB0EEE4F7AB9}" dt="2024-01-05T09:38:57.530" v="1" actId="21"/>
          <ac:picMkLst>
            <pc:docMk/>
            <pc:sldMk cId="2722414150" sldId="2145706649"/>
            <ac:picMk id="3" creationId="{FF8659A7-1A78-693F-DB31-6300F95018AB}"/>
          </ac:picMkLst>
        </pc:picChg>
        <pc:picChg chg="add del mod">
          <ac:chgData name="Mohammed Ali Jinna, Barakathul Fathima" userId="fd36ada6-9987-4035-87b9-34f04da9545d" providerId="ADAL" clId="{0A3B1B17-9BD4-4A62-A451-AB0EEE4F7AB9}" dt="2024-01-05T09:39:18.547" v="3"/>
          <ac:picMkLst>
            <pc:docMk/>
            <pc:sldMk cId="2722414150" sldId="2145706649"/>
            <ac:picMk id="6" creationId="{5451400C-30B4-A722-6A6E-56D9936B5511}"/>
          </ac:picMkLst>
        </pc:picChg>
      </pc:sldChg>
    </pc:docChg>
  </pc:docChgLst>
  <pc:docChgLst>
    <pc:chgData name="J, Varun" userId="S::varun.j@capgemini.com::9fa23cae-b44e-41b4-8fa4-df4ebc3dd41f" providerId="AD" clId="Web-{641E6628-03A9-2B51-D1DF-2EAA49C54F8A}"/>
    <pc:docChg chg="modSld">
      <pc:chgData name="J, Varun" userId="S::varun.j@capgemini.com::9fa23cae-b44e-41b4-8fa4-df4ebc3dd41f" providerId="AD" clId="Web-{641E6628-03A9-2B51-D1DF-2EAA49C54F8A}" dt="2024-01-04T15:02:14.269" v="1" actId="20577"/>
      <pc:docMkLst>
        <pc:docMk/>
      </pc:docMkLst>
      <pc:sldChg chg="modSp">
        <pc:chgData name="J, Varun" userId="S::varun.j@capgemini.com::9fa23cae-b44e-41b4-8fa4-df4ebc3dd41f" providerId="AD" clId="Web-{641E6628-03A9-2B51-D1DF-2EAA49C54F8A}" dt="2024-01-04T15:02:14.269" v="1" actId="20577"/>
        <pc:sldMkLst>
          <pc:docMk/>
          <pc:sldMk cId="2101722029" sldId="2145706631"/>
        </pc:sldMkLst>
        <pc:spChg chg="mod">
          <ac:chgData name="J, Varun" userId="S::varun.j@capgemini.com::9fa23cae-b44e-41b4-8fa4-df4ebc3dd41f" providerId="AD" clId="Web-{641E6628-03A9-2B51-D1DF-2EAA49C54F8A}" dt="2024-01-04T15:02:14.269" v="1" actId="20577"/>
          <ac:spMkLst>
            <pc:docMk/>
            <pc:sldMk cId="2101722029" sldId="2145706631"/>
            <ac:spMk id="8" creationId="{4A5E6FDB-B186-DA29-838D-2B72575F87E7}"/>
          </ac:spMkLst>
        </pc:spChg>
      </pc:sldChg>
    </pc:docChg>
  </pc:docChgLst>
  <pc:docChgLst>
    <pc:chgData name="M, Maadhesh" userId="46eba224-41a9-460d-91ba-e59cf4be58d7" providerId="ADAL" clId="{03611DB7-79B7-499A-8A5B-E9C2B8EA6037}"/>
    <pc:docChg chg="undo redo custSel addSld modSld">
      <pc:chgData name="M, Maadhesh" userId="46eba224-41a9-460d-91ba-e59cf4be58d7" providerId="ADAL" clId="{03611DB7-79B7-499A-8A5B-E9C2B8EA6037}" dt="2024-01-04T18:25:50.329" v="232" actId="1076"/>
      <pc:docMkLst>
        <pc:docMk/>
      </pc:docMkLst>
      <pc:sldChg chg="modSp add mod">
        <pc:chgData name="M, Maadhesh" userId="46eba224-41a9-460d-91ba-e59cf4be58d7" providerId="ADAL" clId="{03611DB7-79B7-499A-8A5B-E9C2B8EA6037}" dt="2024-01-04T13:29:25.733" v="23" actId="20577"/>
        <pc:sldMkLst>
          <pc:docMk/>
          <pc:sldMk cId="3538234504" sldId="2145706635"/>
        </pc:sldMkLst>
        <pc:spChg chg="mod">
          <ac:chgData name="M, Maadhesh" userId="46eba224-41a9-460d-91ba-e59cf4be58d7" providerId="ADAL" clId="{03611DB7-79B7-499A-8A5B-E9C2B8EA6037}" dt="2024-01-04T13:29:25.733" v="23" actId="20577"/>
          <ac:spMkLst>
            <pc:docMk/>
            <pc:sldMk cId="3538234504" sldId="2145706635"/>
            <ac:spMk id="4" creationId="{1C2A08AB-287E-4F1F-A7EA-389091F409AF}"/>
          </ac:spMkLst>
        </pc:spChg>
      </pc:sldChg>
      <pc:sldChg chg="modSp mod">
        <pc:chgData name="M, Maadhesh" userId="46eba224-41a9-460d-91ba-e59cf4be58d7" providerId="ADAL" clId="{03611DB7-79B7-499A-8A5B-E9C2B8EA6037}" dt="2024-01-04T17:43:49.317" v="230" actId="1076"/>
        <pc:sldMkLst>
          <pc:docMk/>
          <pc:sldMk cId="4009218374" sldId="2145706636"/>
        </pc:sldMkLst>
        <pc:spChg chg="mod">
          <ac:chgData name="M, Maadhesh" userId="46eba224-41a9-460d-91ba-e59cf4be58d7" providerId="ADAL" clId="{03611DB7-79B7-499A-8A5B-E9C2B8EA6037}" dt="2024-01-04T17:43:49.317" v="230" actId="1076"/>
          <ac:spMkLst>
            <pc:docMk/>
            <pc:sldMk cId="4009218374" sldId="2145706636"/>
            <ac:spMk id="2" creationId="{CB2C0F85-30AF-4A7B-938C-24C2F464A399}"/>
          </ac:spMkLst>
        </pc:spChg>
        <pc:spChg chg="mod">
          <ac:chgData name="M, Maadhesh" userId="46eba224-41a9-460d-91ba-e59cf4be58d7" providerId="ADAL" clId="{03611DB7-79B7-499A-8A5B-E9C2B8EA6037}" dt="2024-01-04T13:29:39.047" v="44" actId="20577"/>
          <ac:spMkLst>
            <pc:docMk/>
            <pc:sldMk cId="4009218374" sldId="2145706636"/>
            <ac:spMk id="4" creationId="{1C2A08AB-287E-4F1F-A7EA-389091F409AF}"/>
          </ac:spMkLst>
        </pc:spChg>
      </pc:sldChg>
      <pc:sldChg chg="modSp mod">
        <pc:chgData name="M, Maadhesh" userId="46eba224-41a9-460d-91ba-e59cf4be58d7" providerId="ADAL" clId="{03611DB7-79B7-499A-8A5B-E9C2B8EA6037}" dt="2024-01-04T13:29:51.411" v="65" actId="20577"/>
        <pc:sldMkLst>
          <pc:docMk/>
          <pc:sldMk cId="4149862542" sldId="2145706637"/>
        </pc:sldMkLst>
        <pc:spChg chg="mod">
          <ac:chgData name="M, Maadhesh" userId="46eba224-41a9-460d-91ba-e59cf4be58d7" providerId="ADAL" clId="{03611DB7-79B7-499A-8A5B-E9C2B8EA6037}" dt="2024-01-04T13:29:51.411" v="65" actId="20577"/>
          <ac:spMkLst>
            <pc:docMk/>
            <pc:sldMk cId="4149862542" sldId="2145706637"/>
            <ac:spMk id="4" creationId="{1C2A08AB-287E-4F1F-A7EA-389091F409AF}"/>
          </ac:spMkLst>
        </pc:spChg>
      </pc:sldChg>
      <pc:sldChg chg="modSp mod">
        <pc:chgData name="M, Maadhesh" userId="46eba224-41a9-460d-91ba-e59cf4be58d7" providerId="ADAL" clId="{03611DB7-79B7-499A-8A5B-E9C2B8EA6037}" dt="2024-01-04T18:25:33.781" v="231" actId="1076"/>
        <pc:sldMkLst>
          <pc:docMk/>
          <pc:sldMk cId="2737243858" sldId="2145706646"/>
        </pc:sldMkLst>
        <pc:picChg chg="mod">
          <ac:chgData name="M, Maadhesh" userId="46eba224-41a9-460d-91ba-e59cf4be58d7" providerId="ADAL" clId="{03611DB7-79B7-499A-8A5B-E9C2B8EA6037}" dt="2024-01-04T18:25:33.781" v="231" actId="1076"/>
          <ac:picMkLst>
            <pc:docMk/>
            <pc:sldMk cId="2737243858" sldId="2145706646"/>
            <ac:picMk id="4" creationId="{9B820585-2A15-DC5A-CC9C-4BFE62D471D9}"/>
          </ac:picMkLst>
        </pc:picChg>
      </pc:sldChg>
      <pc:sldChg chg="modSp mod">
        <pc:chgData name="M, Maadhesh" userId="46eba224-41a9-460d-91ba-e59cf4be58d7" providerId="ADAL" clId="{03611DB7-79B7-499A-8A5B-E9C2B8EA6037}" dt="2024-01-04T18:25:50.329" v="232" actId="1076"/>
        <pc:sldMkLst>
          <pc:docMk/>
          <pc:sldMk cId="2708106265" sldId="2145706647"/>
        </pc:sldMkLst>
        <pc:picChg chg="mod">
          <ac:chgData name="M, Maadhesh" userId="46eba224-41a9-460d-91ba-e59cf4be58d7" providerId="ADAL" clId="{03611DB7-79B7-499A-8A5B-E9C2B8EA6037}" dt="2024-01-04T18:25:50.329" v="232" actId="1076"/>
          <ac:picMkLst>
            <pc:docMk/>
            <pc:sldMk cId="2708106265" sldId="2145706647"/>
            <ac:picMk id="3" creationId="{B64CD8DF-54F5-4798-916A-6F172D90B359}"/>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0827A3-B898-47DC-9FCA-835111E24FB2}"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41E42985-ADFA-428E-9BF4-AC93ADE7EAE5}">
      <dgm:prSet phldrT="[Text]"/>
      <dgm:spPr/>
      <dgm:t>
        <a:bodyPr/>
        <a:lstStyle/>
        <a:p>
          <a:r>
            <a:rPr lang="en-IN"/>
            <a:t>50</a:t>
          </a:r>
        </a:p>
      </dgm:t>
    </dgm:pt>
    <dgm:pt modelId="{7B8E1C04-00E1-4ABC-ADE3-7CEB7715C0DA}" type="parTrans" cxnId="{22647B50-92A9-4F2B-A48B-ADFE1AC6308A}">
      <dgm:prSet/>
      <dgm:spPr/>
      <dgm:t>
        <a:bodyPr/>
        <a:lstStyle/>
        <a:p>
          <a:endParaRPr lang="en-IN"/>
        </a:p>
      </dgm:t>
    </dgm:pt>
    <dgm:pt modelId="{BB5A1A3C-BBC4-42A2-B367-3A836067B577}" type="sibTrans" cxnId="{22647B50-92A9-4F2B-A48B-ADFE1AC6308A}">
      <dgm:prSet/>
      <dgm:spPr/>
      <dgm:t>
        <a:bodyPr/>
        <a:lstStyle/>
        <a:p>
          <a:endParaRPr lang="en-IN"/>
        </a:p>
      </dgm:t>
    </dgm:pt>
    <dgm:pt modelId="{7717A34B-1B85-4191-98B2-843B67AC6122}">
      <dgm:prSet phldrT="[Text]"/>
      <dgm:spPr/>
      <dgm:t>
        <a:bodyPr/>
        <a:lstStyle/>
        <a:p>
          <a:r>
            <a:rPr lang="en-IN"/>
            <a:t>30</a:t>
          </a:r>
        </a:p>
      </dgm:t>
    </dgm:pt>
    <dgm:pt modelId="{89F1ED80-516B-4AE6-8FE0-B295D37E9E25}" type="parTrans" cxnId="{2BA1301E-3BC4-499E-8BCA-184B45380569}">
      <dgm:prSet/>
      <dgm:spPr/>
      <dgm:t>
        <a:bodyPr/>
        <a:lstStyle/>
        <a:p>
          <a:endParaRPr lang="en-IN"/>
        </a:p>
      </dgm:t>
    </dgm:pt>
    <dgm:pt modelId="{4AB138F0-8BAF-47E0-872F-4A5283DDCC37}" type="sibTrans" cxnId="{2BA1301E-3BC4-499E-8BCA-184B45380569}">
      <dgm:prSet/>
      <dgm:spPr/>
      <dgm:t>
        <a:bodyPr/>
        <a:lstStyle/>
        <a:p>
          <a:endParaRPr lang="en-IN"/>
        </a:p>
      </dgm:t>
    </dgm:pt>
    <dgm:pt modelId="{A03E8931-C03B-416C-957C-787712A5357E}">
      <dgm:prSet phldrT="[Text]"/>
      <dgm:spPr/>
      <dgm:t>
        <a:bodyPr/>
        <a:lstStyle/>
        <a:p>
          <a:r>
            <a:rPr lang="en-IN"/>
            <a:t>20</a:t>
          </a:r>
        </a:p>
      </dgm:t>
    </dgm:pt>
    <dgm:pt modelId="{35C0B6A9-904B-4F91-B057-69CF9413DF44}" type="parTrans" cxnId="{671514D8-2152-4200-B790-F7E1A4A14255}">
      <dgm:prSet/>
      <dgm:spPr/>
      <dgm:t>
        <a:bodyPr/>
        <a:lstStyle/>
        <a:p>
          <a:endParaRPr lang="en-IN"/>
        </a:p>
      </dgm:t>
    </dgm:pt>
    <dgm:pt modelId="{43F56D9C-2C90-49EB-9A04-7DAFEBBEECD1}" type="sibTrans" cxnId="{671514D8-2152-4200-B790-F7E1A4A14255}">
      <dgm:prSet/>
      <dgm:spPr/>
      <dgm:t>
        <a:bodyPr/>
        <a:lstStyle/>
        <a:p>
          <a:endParaRPr lang="en-IN"/>
        </a:p>
      </dgm:t>
    </dgm:pt>
    <dgm:pt modelId="{8AFEF1F4-5BEF-47AC-9772-F3F3746574CA}">
      <dgm:prSet phldrT="[Text]"/>
      <dgm:spPr/>
      <dgm:t>
        <a:bodyPr/>
        <a:lstStyle/>
        <a:p>
          <a:r>
            <a:rPr lang="en-IN"/>
            <a:t>40</a:t>
          </a:r>
        </a:p>
      </dgm:t>
    </dgm:pt>
    <dgm:pt modelId="{C13FAEAE-A664-4EA1-8DD1-4B2F95373FD2}" type="parTrans" cxnId="{355BF45F-3AF5-44C1-9003-DFB55541E34F}">
      <dgm:prSet/>
      <dgm:spPr/>
      <dgm:t>
        <a:bodyPr/>
        <a:lstStyle/>
        <a:p>
          <a:endParaRPr lang="en-IN"/>
        </a:p>
      </dgm:t>
    </dgm:pt>
    <dgm:pt modelId="{01A0500E-0FE8-40F9-98C5-6E700B82AF97}" type="sibTrans" cxnId="{355BF45F-3AF5-44C1-9003-DFB55541E34F}">
      <dgm:prSet/>
      <dgm:spPr/>
      <dgm:t>
        <a:bodyPr/>
        <a:lstStyle/>
        <a:p>
          <a:endParaRPr lang="en-IN"/>
        </a:p>
      </dgm:t>
    </dgm:pt>
    <dgm:pt modelId="{22A30EB9-5805-4425-8961-B884C7535AA5}">
      <dgm:prSet phldrT="[Text]"/>
      <dgm:spPr/>
      <dgm:t>
        <a:bodyPr/>
        <a:lstStyle/>
        <a:p>
          <a:r>
            <a:rPr lang="en-IN"/>
            <a:t>70</a:t>
          </a:r>
        </a:p>
      </dgm:t>
    </dgm:pt>
    <dgm:pt modelId="{C0911B06-8CAC-4D28-B97F-B0E25BEFC0A6}" type="parTrans" cxnId="{97C20741-69DE-4103-AF14-D37218DC17D7}">
      <dgm:prSet/>
      <dgm:spPr/>
      <dgm:t>
        <a:bodyPr/>
        <a:lstStyle/>
        <a:p>
          <a:endParaRPr lang="en-IN"/>
        </a:p>
      </dgm:t>
    </dgm:pt>
    <dgm:pt modelId="{8D65EF36-809C-4D37-8E8E-03AD372FD268}" type="sibTrans" cxnId="{97C20741-69DE-4103-AF14-D37218DC17D7}">
      <dgm:prSet/>
      <dgm:spPr/>
      <dgm:t>
        <a:bodyPr/>
        <a:lstStyle/>
        <a:p>
          <a:endParaRPr lang="en-IN"/>
        </a:p>
      </dgm:t>
    </dgm:pt>
    <dgm:pt modelId="{250153B0-ABDE-41BE-9B79-690927EDD1F5}">
      <dgm:prSet phldrT="[Text]"/>
      <dgm:spPr/>
      <dgm:t>
        <a:bodyPr/>
        <a:lstStyle/>
        <a:p>
          <a:r>
            <a:rPr lang="en-IN"/>
            <a:t>60</a:t>
          </a:r>
        </a:p>
      </dgm:t>
    </dgm:pt>
    <dgm:pt modelId="{B5551E4D-7897-4395-BA8A-8B2662D1DF16}" type="parTrans" cxnId="{12D0103E-DC32-41A4-AB4C-8C171A58B101}">
      <dgm:prSet/>
      <dgm:spPr/>
      <dgm:t>
        <a:bodyPr/>
        <a:lstStyle/>
        <a:p>
          <a:endParaRPr lang="en-IN"/>
        </a:p>
      </dgm:t>
    </dgm:pt>
    <dgm:pt modelId="{9BD8A6B0-74DF-431F-8578-61CAE4969A6B}" type="sibTrans" cxnId="{12D0103E-DC32-41A4-AB4C-8C171A58B101}">
      <dgm:prSet/>
      <dgm:spPr/>
      <dgm:t>
        <a:bodyPr/>
        <a:lstStyle/>
        <a:p>
          <a:endParaRPr lang="en-IN"/>
        </a:p>
      </dgm:t>
    </dgm:pt>
    <dgm:pt modelId="{15DC18E9-25A2-4F96-B176-023AB605FB64}">
      <dgm:prSet phldrT="[Text]"/>
      <dgm:spPr/>
      <dgm:t>
        <a:bodyPr/>
        <a:lstStyle/>
        <a:p>
          <a:r>
            <a:rPr lang="en-IN"/>
            <a:t>80</a:t>
          </a:r>
        </a:p>
      </dgm:t>
    </dgm:pt>
    <dgm:pt modelId="{C959974E-7196-4145-AE3F-D478B44A531D}" type="parTrans" cxnId="{86A642C3-03D4-40E5-A587-42F5B7FDB29D}">
      <dgm:prSet/>
      <dgm:spPr/>
      <dgm:t>
        <a:bodyPr/>
        <a:lstStyle/>
        <a:p>
          <a:endParaRPr lang="en-IN"/>
        </a:p>
      </dgm:t>
    </dgm:pt>
    <dgm:pt modelId="{2AD0F65C-6859-4BB0-93BF-2577FA0C51B0}" type="sibTrans" cxnId="{86A642C3-03D4-40E5-A587-42F5B7FDB29D}">
      <dgm:prSet/>
      <dgm:spPr/>
      <dgm:t>
        <a:bodyPr/>
        <a:lstStyle/>
        <a:p>
          <a:endParaRPr lang="en-IN"/>
        </a:p>
      </dgm:t>
    </dgm:pt>
    <dgm:pt modelId="{42F56C99-74D1-45C2-85C6-D135CB1E3615}" type="pres">
      <dgm:prSet presAssocID="{B40827A3-B898-47DC-9FCA-835111E24FB2}" presName="hierChild1" presStyleCnt="0">
        <dgm:presLayoutVars>
          <dgm:chPref val="1"/>
          <dgm:dir/>
          <dgm:animOne val="branch"/>
          <dgm:animLvl val="lvl"/>
          <dgm:resizeHandles/>
        </dgm:presLayoutVars>
      </dgm:prSet>
      <dgm:spPr/>
    </dgm:pt>
    <dgm:pt modelId="{0C17CC3D-8A64-4849-ADC2-C55F6DEB6A15}" type="pres">
      <dgm:prSet presAssocID="{41E42985-ADFA-428E-9BF4-AC93ADE7EAE5}" presName="hierRoot1" presStyleCnt="0"/>
      <dgm:spPr/>
    </dgm:pt>
    <dgm:pt modelId="{F02A0506-9137-48B5-BA17-5F20F9B001B5}" type="pres">
      <dgm:prSet presAssocID="{41E42985-ADFA-428E-9BF4-AC93ADE7EAE5}" presName="composite" presStyleCnt="0"/>
      <dgm:spPr/>
    </dgm:pt>
    <dgm:pt modelId="{D5EC9C48-BB16-45FD-9DC7-944E62FCF1A2}" type="pres">
      <dgm:prSet presAssocID="{41E42985-ADFA-428E-9BF4-AC93ADE7EAE5}" presName="background" presStyleLbl="node0" presStyleIdx="0" presStyleCnt="1"/>
      <dgm:spPr/>
    </dgm:pt>
    <dgm:pt modelId="{7BF30101-670B-469D-BC7D-493B165DAB46}" type="pres">
      <dgm:prSet presAssocID="{41E42985-ADFA-428E-9BF4-AC93ADE7EAE5}" presName="text" presStyleLbl="fgAcc0" presStyleIdx="0" presStyleCnt="1">
        <dgm:presLayoutVars>
          <dgm:chPref val="3"/>
        </dgm:presLayoutVars>
      </dgm:prSet>
      <dgm:spPr/>
    </dgm:pt>
    <dgm:pt modelId="{A176BD95-3BBA-4BBE-A2CE-C13350538947}" type="pres">
      <dgm:prSet presAssocID="{41E42985-ADFA-428E-9BF4-AC93ADE7EAE5}" presName="hierChild2" presStyleCnt="0"/>
      <dgm:spPr/>
    </dgm:pt>
    <dgm:pt modelId="{89AB65C5-F4F2-4E04-868A-0132668451D0}" type="pres">
      <dgm:prSet presAssocID="{89F1ED80-516B-4AE6-8FE0-B295D37E9E25}" presName="Name10" presStyleLbl="parChTrans1D2" presStyleIdx="0" presStyleCnt="2"/>
      <dgm:spPr/>
    </dgm:pt>
    <dgm:pt modelId="{95945F01-661D-474C-8DA0-AA03DE74C00A}" type="pres">
      <dgm:prSet presAssocID="{7717A34B-1B85-4191-98B2-843B67AC6122}" presName="hierRoot2" presStyleCnt="0"/>
      <dgm:spPr/>
    </dgm:pt>
    <dgm:pt modelId="{3BA69FF4-1C0B-46FE-9EFB-6420C59D91FE}" type="pres">
      <dgm:prSet presAssocID="{7717A34B-1B85-4191-98B2-843B67AC6122}" presName="composite2" presStyleCnt="0"/>
      <dgm:spPr/>
    </dgm:pt>
    <dgm:pt modelId="{2C549C9B-5FD7-4858-8FDE-B3FE6D3F19C5}" type="pres">
      <dgm:prSet presAssocID="{7717A34B-1B85-4191-98B2-843B67AC6122}" presName="background2" presStyleLbl="node2" presStyleIdx="0" presStyleCnt="2"/>
      <dgm:spPr/>
    </dgm:pt>
    <dgm:pt modelId="{3F470F84-499E-484B-B5FF-18908377FBC2}" type="pres">
      <dgm:prSet presAssocID="{7717A34B-1B85-4191-98B2-843B67AC6122}" presName="text2" presStyleLbl="fgAcc2" presStyleIdx="0" presStyleCnt="2">
        <dgm:presLayoutVars>
          <dgm:chPref val="3"/>
        </dgm:presLayoutVars>
      </dgm:prSet>
      <dgm:spPr/>
    </dgm:pt>
    <dgm:pt modelId="{1803264F-847A-4FB3-ACC7-658CE375129E}" type="pres">
      <dgm:prSet presAssocID="{7717A34B-1B85-4191-98B2-843B67AC6122}" presName="hierChild3" presStyleCnt="0"/>
      <dgm:spPr/>
    </dgm:pt>
    <dgm:pt modelId="{865FCF1B-C67B-41FB-8468-0F4BA9C9A0EA}" type="pres">
      <dgm:prSet presAssocID="{35C0B6A9-904B-4F91-B057-69CF9413DF44}" presName="Name17" presStyleLbl="parChTrans1D3" presStyleIdx="0" presStyleCnt="4"/>
      <dgm:spPr/>
    </dgm:pt>
    <dgm:pt modelId="{42919E7B-1B56-4673-9911-3CA48B912DFE}" type="pres">
      <dgm:prSet presAssocID="{A03E8931-C03B-416C-957C-787712A5357E}" presName="hierRoot3" presStyleCnt="0"/>
      <dgm:spPr/>
    </dgm:pt>
    <dgm:pt modelId="{1C7440DF-D0E9-4948-AAD8-9BE3685CFDC7}" type="pres">
      <dgm:prSet presAssocID="{A03E8931-C03B-416C-957C-787712A5357E}" presName="composite3" presStyleCnt="0"/>
      <dgm:spPr/>
    </dgm:pt>
    <dgm:pt modelId="{FF027C04-B0C1-4E9A-A258-D6A7CA2CC725}" type="pres">
      <dgm:prSet presAssocID="{A03E8931-C03B-416C-957C-787712A5357E}" presName="background3" presStyleLbl="node3" presStyleIdx="0" presStyleCnt="4"/>
      <dgm:spPr/>
    </dgm:pt>
    <dgm:pt modelId="{080C085B-9665-404A-9147-4F61E72B70EC}" type="pres">
      <dgm:prSet presAssocID="{A03E8931-C03B-416C-957C-787712A5357E}" presName="text3" presStyleLbl="fgAcc3" presStyleIdx="0" presStyleCnt="4">
        <dgm:presLayoutVars>
          <dgm:chPref val="3"/>
        </dgm:presLayoutVars>
      </dgm:prSet>
      <dgm:spPr/>
    </dgm:pt>
    <dgm:pt modelId="{A402FE9B-C641-4CF7-882E-968AB3FA921D}" type="pres">
      <dgm:prSet presAssocID="{A03E8931-C03B-416C-957C-787712A5357E}" presName="hierChild4" presStyleCnt="0"/>
      <dgm:spPr/>
    </dgm:pt>
    <dgm:pt modelId="{1F1B6A68-32D7-4080-AB18-0EB540B88FF6}" type="pres">
      <dgm:prSet presAssocID="{C13FAEAE-A664-4EA1-8DD1-4B2F95373FD2}" presName="Name17" presStyleLbl="parChTrans1D3" presStyleIdx="1" presStyleCnt="4"/>
      <dgm:spPr/>
    </dgm:pt>
    <dgm:pt modelId="{76251BFD-1904-45F6-BF88-76780248023E}" type="pres">
      <dgm:prSet presAssocID="{8AFEF1F4-5BEF-47AC-9772-F3F3746574CA}" presName="hierRoot3" presStyleCnt="0"/>
      <dgm:spPr/>
    </dgm:pt>
    <dgm:pt modelId="{413DCFFC-808A-4C24-805D-C9E22D431C1B}" type="pres">
      <dgm:prSet presAssocID="{8AFEF1F4-5BEF-47AC-9772-F3F3746574CA}" presName="composite3" presStyleCnt="0"/>
      <dgm:spPr/>
    </dgm:pt>
    <dgm:pt modelId="{BC899BC0-4627-4921-A681-0D81D646D2DB}" type="pres">
      <dgm:prSet presAssocID="{8AFEF1F4-5BEF-47AC-9772-F3F3746574CA}" presName="background3" presStyleLbl="node3" presStyleIdx="1" presStyleCnt="4"/>
      <dgm:spPr/>
    </dgm:pt>
    <dgm:pt modelId="{8DDE2DAA-C171-405A-B5E2-963A1B274F96}" type="pres">
      <dgm:prSet presAssocID="{8AFEF1F4-5BEF-47AC-9772-F3F3746574CA}" presName="text3" presStyleLbl="fgAcc3" presStyleIdx="1" presStyleCnt="4">
        <dgm:presLayoutVars>
          <dgm:chPref val="3"/>
        </dgm:presLayoutVars>
      </dgm:prSet>
      <dgm:spPr/>
    </dgm:pt>
    <dgm:pt modelId="{0435A714-B6F3-455A-A3EB-2463F7EF2CD9}" type="pres">
      <dgm:prSet presAssocID="{8AFEF1F4-5BEF-47AC-9772-F3F3746574CA}" presName="hierChild4" presStyleCnt="0"/>
      <dgm:spPr/>
    </dgm:pt>
    <dgm:pt modelId="{F453E8EF-6BA2-4217-B811-454E5FE48B96}" type="pres">
      <dgm:prSet presAssocID="{C0911B06-8CAC-4D28-B97F-B0E25BEFC0A6}" presName="Name10" presStyleLbl="parChTrans1D2" presStyleIdx="1" presStyleCnt="2"/>
      <dgm:spPr/>
    </dgm:pt>
    <dgm:pt modelId="{9D3D86F0-01DC-4BE2-98D5-EC4655FE5B66}" type="pres">
      <dgm:prSet presAssocID="{22A30EB9-5805-4425-8961-B884C7535AA5}" presName="hierRoot2" presStyleCnt="0"/>
      <dgm:spPr/>
    </dgm:pt>
    <dgm:pt modelId="{46872885-049B-446E-AA0B-642F10AB5FBC}" type="pres">
      <dgm:prSet presAssocID="{22A30EB9-5805-4425-8961-B884C7535AA5}" presName="composite2" presStyleCnt="0"/>
      <dgm:spPr/>
    </dgm:pt>
    <dgm:pt modelId="{E80A63ED-5D4F-4311-BD7F-8F28CFC32F8D}" type="pres">
      <dgm:prSet presAssocID="{22A30EB9-5805-4425-8961-B884C7535AA5}" presName="background2" presStyleLbl="node2" presStyleIdx="1" presStyleCnt="2"/>
      <dgm:spPr/>
    </dgm:pt>
    <dgm:pt modelId="{D65C6A70-3F96-4DC1-82FE-4124B6F0820D}" type="pres">
      <dgm:prSet presAssocID="{22A30EB9-5805-4425-8961-B884C7535AA5}" presName="text2" presStyleLbl="fgAcc2" presStyleIdx="1" presStyleCnt="2">
        <dgm:presLayoutVars>
          <dgm:chPref val="3"/>
        </dgm:presLayoutVars>
      </dgm:prSet>
      <dgm:spPr/>
    </dgm:pt>
    <dgm:pt modelId="{D2BD59B7-FB06-4FDA-853D-D90DD9776612}" type="pres">
      <dgm:prSet presAssocID="{22A30EB9-5805-4425-8961-B884C7535AA5}" presName="hierChild3" presStyleCnt="0"/>
      <dgm:spPr/>
    </dgm:pt>
    <dgm:pt modelId="{BA741A06-C991-44F0-9A07-4EC80932E8D9}" type="pres">
      <dgm:prSet presAssocID="{B5551E4D-7897-4395-BA8A-8B2662D1DF16}" presName="Name17" presStyleLbl="parChTrans1D3" presStyleIdx="2" presStyleCnt="4"/>
      <dgm:spPr/>
    </dgm:pt>
    <dgm:pt modelId="{88C10359-E642-4A99-8501-CAD2D530FC90}" type="pres">
      <dgm:prSet presAssocID="{250153B0-ABDE-41BE-9B79-690927EDD1F5}" presName="hierRoot3" presStyleCnt="0"/>
      <dgm:spPr/>
    </dgm:pt>
    <dgm:pt modelId="{1348E312-CF84-4BE3-8376-9F87DF263043}" type="pres">
      <dgm:prSet presAssocID="{250153B0-ABDE-41BE-9B79-690927EDD1F5}" presName="composite3" presStyleCnt="0"/>
      <dgm:spPr/>
    </dgm:pt>
    <dgm:pt modelId="{83C6911D-5238-4FEF-ADE0-C9D6873C7C26}" type="pres">
      <dgm:prSet presAssocID="{250153B0-ABDE-41BE-9B79-690927EDD1F5}" presName="background3" presStyleLbl="node3" presStyleIdx="2" presStyleCnt="4"/>
      <dgm:spPr/>
    </dgm:pt>
    <dgm:pt modelId="{4A92B029-68F7-4067-B318-6E50F5D2463A}" type="pres">
      <dgm:prSet presAssocID="{250153B0-ABDE-41BE-9B79-690927EDD1F5}" presName="text3" presStyleLbl="fgAcc3" presStyleIdx="2" presStyleCnt="4">
        <dgm:presLayoutVars>
          <dgm:chPref val="3"/>
        </dgm:presLayoutVars>
      </dgm:prSet>
      <dgm:spPr/>
    </dgm:pt>
    <dgm:pt modelId="{3F5979C3-DF4E-4078-A0FA-90A59BF80BC0}" type="pres">
      <dgm:prSet presAssocID="{250153B0-ABDE-41BE-9B79-690927EDD1F5}" presName="hierChild4" presStyleCnt="0"/>
      <dgm:spPr/>
    </dgm:pt>
    <dgm:pt modelId="{5F269684-3785-4701-8AB9-20BBB088D2B5}" type="pres">
      <dgm:prSet presAssocID="{C959974E-7196-4145-AE3F-D478B44A531D}" presName="Name17" presStyleLbl="parChTrans1D3" presStyleIdx="3" presStyleCnt="4"/>
      <dgm:spPr/>
    </dgm:pt>
    <dgm:pt modelId="{D071153A-85D2-44F8-9C9B-C53314934E82}" type="pres">
      <dgm:prSet presAssocID="{15DC18E9-25A2-4F96-B176-023AB605FB64}" presName="hierRoot3" presStyleCnt="0"/>
      <dgm:spPr/>
    </dgm:pt>
    <dgm:pt modelId="{7887AB37-A488-4501-8551-54E5E2272E72}" type="pres">
      <dgm:prSet presAssocID="{15DC18E9-25A2-4F96-B176-023AB605FB64}" presName="composite3" presStyleCnt="0"/>
      <dgm:spPr/>
    </dgm:pt>
    <dgm:pt modelId="{402084AC-A437-49C3-990E-96287E0B15AE}" type="pres">
      <dgm:prSet presAssocID="{15DC18E9-25A2-4F96-B176-023AB605FB64}" presName="background3" presStyleLbl="node3" presStyleIdx="3" presStyleCnt="4"/>
      <dgm:spPr/>
    </dgm:pt>
    <dgm:pt modelId="{94B90E87-57DD-430E-B62A-A7886514F9B1}" type="pres">
      <dgm:prSet presAssocID="{15DC18E9-25A2-4F96-B176-023AB605FB64}" presName="text3" presStyleLbl="fgAcc3" presStyleIdx="3" presStyleCnt="4">
        <dgm:presLayoutVars>
          <dgm:chPref val="3"/>
        </dgm:presLayoutVars>
      </dgm:prSet>
      <dgm:spPr/>
    </dgm:pt>
    <dgm:pt modelId="{11CDCF1D-B718-472B-A785-4240D9B441EC}" type="pres">
      <dgm:prSet presAssocID="{15DC18E9-25A2-4F96-B176-023AB605FB64}" presName="hierChild4" presStyleCnt="0"/>
      <dgm:spPr/>
    </dgm:pt>
  </dgm:ptLst>
  <dgm:cxnLst>
    <dgm:cxn modelId="{2BA1301E-3BC4-499E-8BCA-184B45380569}" srcId="{41E42985-ADFA-428E-9BF4-AC93ADE7EAE5}" destId="{7717A34B-1B85-4191-98B2-843B67AC6122}" srcOrd="0" destOrd="0" parTransId="{89F1ED80-516B-4AE6-8FE0-B295D37E9E25}" sibTransId="{4AB138F0-8BAF-47E0-872F-4A5283DDCC37}"/>
    <dgm:cxn modelId="{001B1B3A-9BDE-4C8A-8CAD-38259D124D11}" type="presOf" srcId="{C13FAEAE-A664-4EA1-8DD1-4B2F95373FD2}" destId="{1F1B6A68-32D7-4080-AB18-0EB540B88FF6}" srcOrd="0" destOrd="0" presId="urn:microsoft.com/office/officeart/2005/8/layout/hierarchy1"/>
    <dgm:cxn modelId="{12D0103E-DC32-41A4-AB4C-8C171A58B101}" srcId="{22A30EB9-5805-4425-8961-B884C7535AA5}" destId="{250153B0-ABDE-41BE-9B79-690927EDD1F5}" srcOrd="0" destOrd="0" parTransId="{B5551E4D-7897-4395-BA8A-8B2662D1DF16}" sibTransId="{9BD8A6B0-74DF-431F-8578-61CAE4969A6B}"/>
    <dgm:cxn modelId="{355BF45F-3AF5-44C1-9003-DFB55541E34F}" srcId="{7717A34B-1B85-4191-98B2-843B67AC6122}" destId="{8AFEF1F4-5BEF-47AC-9772-F3F3746574CA}" srcOrd="1" destOrd="0" parTransId="{C13FAEAE-A664-4EA1-8DD1-4B2F95373FD2}" sibTransId="{01A0500E-0FE8-40F9-98C5-6E700B82AF97}"/>
    <dgm:cxn modelId="{97C20741-69DE-4103-AF14-D37218DC17D7}" srcId="{41E42985-ADFA-428E-9BF4-AC93ADE7EAE5}" destId="{22A30EB9-5805-4425-8961-B884C7535AA5}" srcOrd="1" destOrd="0" parTransId="{C0911B06-8CAC-4D28-B97F-B0E25BEFC0A6}" sibTransId="{8D65EF36-809C-4D37-8E8E-03AD372FD268}"/>
    <dgm:cxn modelId="{7705514B-6CDB-4409-A2DD-AA76600D7429}" type="presOf" srcId="{22A30EB9-5805-4425-8961-B884C7535AA5}" destId="{D65C6A70-3F96-4DC1-82FE-4124B6F0820D}" srcOrd="0" destOrd="0" presId="urn:microsoft.com/office/officeart/2005/8/layout/hierarchy1"/>
    <dgm:cxn modelId="{761DB96C-E1A4-496B-881B-A2518ACE9BD9}" type="presOf" srcId="{89F1ED80-516B-4AE6-8FE0-B295D37E9E25}" destId="{89AB65C5-F4F2-4E04-868A-0132668451D0}" srcOrd="0" destOrd="0" presId="urn:microsoft.com/office/officeart/2005/8/layout/hierarchy1"/>
    <dgm:cxn modelId="{22647B50-92A9-4F2B-A48B-ADFE1AC6308A}" srcId="{B40827A3-B898-47DC-9FCA-835111E24FB2}" destId="{41E42985-ADFA-428E-9BF4-AC93ADE7EAE5}" srcOrd="0" destOrd="0" parTransId="{7B8E1C04-00E1-4ABC-ADE3-7CEB7715C0DA}" sibTransId="{BB5A1A3C-BBC4-42A2-B367-3A836067B577}"/>
    <dgm:cxn modelId="{5AFDC656-0909-43F1-818F-169E94013280}" type="presOf" srcId="{C959974E-7196-4145-AE3F-D478B44A531D}" destId="{5F269684-3785-4701-8AB9-20BBB088D2B5}" srcOrd="0" destOrd="0" presId="urn:microsoft.com/office/officeart/2005/8/layout/hierarchy1"/>
    <dgm:cxn modelId="{5BA29C8C-1F10-4484-8C80-5DA0368083F4}" type="presOf" srcId="{B40827A3-B898-47DC-9FCA-835111E24FB2}" destId="{42F56C99-74D1-45C2-85C6-D135CB1E3615}" srcOrd="0" destOrd="0" presId="urn:microsoft.com/office/officeart/2005/8/layout/hierarchy1"/>
    <dgm:cxn modelId="{69A22892-F75A-4D8F-923D-C4EA50CC5E85}" type="presOf" srcId="{A03E8931-C03B-416C-957C-787712A5357E}" destId="{080C085B-9665-404A-9147-4F61E72B70EC}" srcOrd="0" destOrd="0" presId="urn:microsoft.com/office/officeart/2005/8/layout/hierarchy1"/>
    <dgm:cxn modelId="{230B9A9F-73A9-4134-ADA0-7C98A757CF8C}" type="presOf" srcId="{35C0B6A9-904B-4F91-B057-69CF9413DF44}" destId="{865FCF1B-C67B-41FB-8468-0F4BA9C9A0EA}" srcOrd="0" destOrd="0" presId="urn:microsoft.com/office/officeart/2005/8/layout/hierarchy1"/>
    <dgm:cxn modelId="{F67F72A2-9BA1-4F20-9198-2F46874BB744}" type="presOf" srcId="{7717A34B-1B85-4191-98B2-843B67AC6122}" destId="{3F470F84-499E-484B-B5FF-18908377FBC2}" srcOrd="0" destOrd="0" presId="urn:microsoft.com/office/officeart/2005/8/layout/hierarchy1"/>
    <dgm:cxn modelId="{7AA191BF-3204-4B2D-81EB-F83C3FF2E5CC}" type="presOf" srcId="{B5551E4D-7897-4395-BA8A-8B2662D1DF16}" destId="{BA741A06-C991-44F0-9A07-4EC80932E8D9}" srcOrd="0" destOrd="0" presId="urn:microsoft.com/office/officeart/2005/8/layout/hierarchy1"/>
    <dgm:cxn modelId="{86A642C3-03D4-40E5-A587-42F5B7FDB29D}" srcId="{22A30EB9-5805-4425-8961-B884C7535AA5}" destId="{15DC18E9-25A2-4F96-B176-023AB605FB64}" srcOrd="1" destOrd="0" parTransId="{C959974E-7196-4145-AE3F-D478B44A531D}" sibTransId="{2AD0F65C-6859-4BB0-93BF-2577FA0C51B0}"/>
    <dgm:cxn modelId="{A25BCECA-33DE-4BA5-806B-DB36B63E4513}" type="presOf" srcId="{8AFEF1F4-5BEF-47AC-9772-F3F3746574CA}" destId="{8DDE2DAA-C171-405A-B5E2-963A1B274F96}" srcOrd="0" destOrd="0" presId="urn:microsoft.com/office/officeart/2005/8/layout/hierarchy1"/>
    <dgm:cxn modelId="{671514D8-2152-4200-B790-F7E1A4A14255}" srcId="{7717A34B-1B85-4191-98B2-843B67AC6122}" destId="{A03E8931-C03B-416C-957C-787712A5357E}" srcOrd="0" destOrd="0" parTransId="{35C0B6A9-904B-4F91-B057-69CF9413DF44}" sibTransId="{43F56D9C-2C90-49EB-9A04-7DAFEBBEECD1}"/>
    <dgm:cxn modelId="{96B371E7-4423-459D-A1A6-AA7C56068EF8}" type="presOf" srcId="{41E42985-ADFA-428E-9BF4-AC93ADE7EAE5}" destId="{7BF30101-670B-469D-BC7D-493B165DAB46}" srcOrd="0" destOrd="0" presId="urn:microsoft.com/office/officeart/2005/8/layout/hierarchy1"/>
    <dgm:cxn modelId="{C0DE54F1-2D81-47DC-9E0B-456299DBA994}" type="presOf" srcId="{250153B0-ABDE-41BE-9B79-690927EDD1F5}" destId="{4A92B029-68F7-4067-B318-6E50F5D2463A}" srcOrd="0" destOrd="0" presId="urn:microsoft.com/office/officeart/2005/8/layout/hierarchy1"/>
    <dgm:cxn modelId="{EC742AF5-0A5A-4F4F-B8A1-2B8AB6F5D857}" type="presOf" srcId="{C0911B06-8CAC-4D28-B97F-B0E25BEFC0A6}" destId="{F453E8EF-6BA2-4217-B811-454E5FE48B96}" srcOrd="0" destOrd="0" presId="urn:microsoft.com/office/officeart/2005/8/layout/hierarchy1"/>
    <dgm:cxn modelId="{E8AE58F8-DB38-44CC-8779-76D838D14953}" type="presOf" srcId="{15DC18E9-25A2-4F96-B176-023AB605FB64}" destId="{94B90E87-57DD-430E-B62A-A7886514F9B1}" srcOrd="0" destOrd="0" presId="urn:microsoft.com/office/officeart/2005/8/layout/hierarchy1"/>
    <dgm:cxn modelId="{228C696B-5BFC-483F-BD59-91DA0BE0BE38}" type="presParOf" srcId="{42F56C99-74D1-45C2-85C6-D135CB1E3615}" destId="{0C17CC3D-8A64-4849-ADC2-C55F6DEB6A15}" srcOrd="0" destOrd="0" presId="urn:microsoft.com/office/officeart/2005/8/layout/hierarchy1"/>
    <dgm:cxn modelId="{1700F5DF-4682-4F04-8DE6-2E8906A26E25}" type="presParOf" srcId="{0C17CC3D-8A64-4849-ADC2-C55F6DEB6A15}" destId="{F02A0506-9137-48B5-BA17-5F20F9B001B5}" srcOrd="0" destOrd="0" presId="urn:microsoft.com/office/officeart/2005/8/layout/hierarchy1"/>
    <dgm:cxn modelId="{B2E17FDE-56C4-471F-8D92-84208D5D45C3}" type="presParOf" srcId="{F02A0506-9137-48B5-BA17-5F20F9B001B5}" destId="{D5EC9C48-BB16-45FD-9DC7-944E62FCF1A2}" srcOrd="0" destOrd="0" presId="urn:microsoft.com/office/officeart/2005/8/layout/hierarchy1"/>
    <dgm:cxn modelId="{32CBEBEB-CD20-4F9A-BC71-7970499ECD73}" type="presParOf" srcId="{F02A0506-9137-48B5-BA17-5F20F9B001B5}" destId="{7BF30101-670B-469D-BC7D-493B165DAB46}" srcOrd="1" destOrd="0" presId="urn:microsoft.com/office/officeart/2005/8/layout/hierarchy1"/>
    <dgm:cxn modelId="{8FEC9CB4-8980-4194-BEA2-22877B5191A6}" type="presParOf" srcId="{0C17CC3D-8A64-4849-ADC2-C55F6DEB6A15}" destId="{A176BD95-3BBA-4BBE-A2CE-C13350538947}" srcOrd="1" destOrd="0" presId="urn:microsoft.com/office/officeart/2005/8/layout/hierarchy1"/>
    <dgm:cxn modelId="{7F16B880-7BC4-47E7-B0A8-18EA4C1A6070}" type="presParOf" srcId="{A176BD95-3BBA-4BBE-A2CE-C13350538947}" destId="{89AB65C5-F4F2-4E04-868A-0132668451D0}" srcOrd="0" destOrd="0" presId="urn:microsoft.com/office/officeart/2005/8/layout/hierarchy1"/>
    <dgm:cxn modelId="{C72426C3-33C7-41B9-B133-E9F3DCC7C815}" type="presParOf" srcId="{A176BD95-3BBA-4BBE-A2CE-C13350538947}" destId="{95945F01-661D-474C-8DA0-AA03DE74C00A}" srcOrd="1" destOrd="0" presId="urn:microsoft.com/office/officeart/2005/8/layout/hierarchy1"/>
    <dgm:cxn modelId="{827F69F7-B860-4E7D-87DD-43C9675FE778}" type="presParOf" srcId="{95945F01-661D-474C-8DA0-AA03DE74C00A}" destId="{3BA69FF4-1C0B-46FE-9EFB-6420C59D91FE}" srcOrd="0" destOrd="0" presId="urn:microsoft.com/office/officeart/2005/8/layout/hierarchy1"/>
    <dgm:cxn modelId="{5665291D-BB3F-444F-BDDF-925D2C537E47}" type="presParOf" srcId="{3BA69FF4-1C0B-46FE-9EFB-6420C59D91FE}" destId="{2C549C9B-5FD7-4858-8FDE-B3FE6D3F19C5}" srcOrd="0" destOrd="0" presId="urn:microsoft.com/office/officeart/2005/8/layout/hierarchy1"/>
    <dgm:cxn modelId="{385E99E2-C18B-4A88-A55F-90B23BDF8B17}" type="presParOf" srcId="{3BA69FF4-1C0B-46FE-9EFB-6420C59D91FE}" destId="{3F470F84-499E-484B-B5FF-18908377FBC2}" srcOrd="1" destOrd="0" presId="urn:microsoft.com/office/officeart/2005/8/layout/hierarchy1"/>
    <dgm:cxn modelId="{95F15FD1-13B8-4555-AF4F-DAB3ACAA5990}" type="presParOf" srcId="{95945F01-661D-474C-8DA0-AA03DE74C00A}" destId="{1803264F-847A-4FB3-ACC7-658CE375129E}" srcOrd="1" destOrd="0" presId="urn:microsoft.com/office/officeart/2005/8/layout/hierarchy1"/>
    <dgm:cxn modelId="{F8790270-7774-4FF8-9628-35112E3F8FFD}" type="presParOf" srcId="{1803264F-847A-4FB3-ACC7-658CE375129E}" destId="{865FCF1B-C67B-41FB-8468-0F4BA9C9A0EA}" srcOrd="0" destOrd="0" presId="urn:microsoft.com/office/officeart/2005/8/layout/hierarchy1"/>
    <dgm:cxn modelId="{002CF08F-87E0-4FA7-9425-7F6F16115282}" type="presParOf" srcId="{1803264F-847A-4FB3-ACC7-658CE375129E}" destId="{42919E7B-1B56-4673-9911-3CA48B912DFE}" srcOrd="1" destOrd="0" presId="urn:microsoft.com/office/officeart/2005/8/layout/hierarchy1"/>
    <dgm:cxn modelId="{29758430-B8E4-42BE-82C2-1DE72AD63E17}" type="presParOf" srcId="{42919E7B-1B56-4673-9911-3CA48B912DFE}" destId="{1C7440DF-D0E9-4948-AAD8-9BE3685CFDC7}" srcOrd="0" destOrd="0" presId="urn:microsoft.com/office/officeart/2005/8/layout/hierarchy1"/>
    <dgm:cxn modelId="{16DDF86E-7085-4CDB-8782-F0BD57B6C4CE}" type="presParOf" srcId="{1C7440DF-D0E9-4948-AAD8-9BE3685CFDC7}" destId="{FF027C04-B0C1-4E9A-A258-D6A7CA2CC725}" srcOrd="0" destOrd="0" presId="urn:microsoft.com/office/officeart/2005/8/layout/hierarchy1"/>
    <dgm:cxn modelId="{A477DAE6-CB3D-4694-A8D9-49A8D69C7B6E}" type="presParOf" srcId="{1C7440DF-D0E9-4948-AAD8-9BE3685CFDC7}" destId="{080C085B-9665-404A-9147-4F61E72B70EC}" srcOrd="1" destOrd="0" presId="urn:microsoft.com/office/officeart/2005/8/layout/hierarchy1"/>
    <dgm:cxn modelId="{E15736B9-3C44-4F64-B564-839134D770B7}" type="presParOf" srcId="{42919E7B-1B56-4673-9911-3CA48B912DFE}" destId="{A402FE9B-C641-4CF7-882E-968AB3FA921D}" srcOrd="1" destOrd="0" presId="urn:microsoft.com/office/officeart/2005/8/layout/hierarchy1"/>
    <dgm:cxn modelId="{6BC2A5B2-03AA-4E0C-8973-BEC1E9B7BEF9}" type="presParOf" srcId="{1803264F-847A-4FB3-ACC7-658CE375129E}" destId="{1F1B6A68-32D7-4080-AB18-0EB540B88FF6}" srcOrd="2" destOrd="0" presId="urn:microsoft.com/office/officeart/2005/8/layout/hierarchy1"/>
    <dgm:cxn modelId="{02940C65-75EA-4CA4-A775-BA3E9E0E65D3}" type="presParOf" srcId="{1803264F-847A-4FB3-ACC7-658CE375129E}" destId="{76251BFD-1904-45F6-BF88-76780248023E}" srcOrd="3" destOrd="0" presId="urn:microsoft.com/office/officeart/2005/8/layout/hierarchy1"/>
    <dgm:cxn modelId="{69034F8F-6EF1-43D2-846A-F8E8CE5F18A2}" type="presParOf" srcId="{76251BFD-1904-45F6-BF88-76780248023E}" destId="{413DCFFC-808A-4C24-805D-C9E22D431C1B}" srcOrd="0" destOrd="0" presId="urn:microsoft.com/office/officeart/2005/8/layout/hierarchy1"/>
    <dgm:cxn modelId="{E4BB47BC-1F9F-45D6-9A89-0A84973DE3F5}" type="presParOf" srcId="{413DCFFC-808A-4C24-805D-C9E22D431C1B}" destId="{BC899BC0-4627-4921-A681-0D81D646D2DB}" srcOrd="0" destOrd="0" presId="urn:microsoft.com/office/officeart/2005/8/layout/hierarchy1"/>
    <dgm:cxn modelId="{ABAF765D-1996-46E6-A0CC-E19BFFA39CFC}" type="presParOf" srcId="{413DCFFC-808A-4C24-805D-C9E22D431C1B}" destId="{8DDE2DAA-C171-405A-B5E2-963A1B274F96}" srcOrd="1" destOrd="0" presId="urn:microsoft.com/office/officeart/2005/8/layout/hierarchy1"/>
    <dgm:cxn modelId="{B1C65010-B691-4A02-9CD8-E7C2609F1DE5}" type="presParOf" srcId="{76251BFD-1904-45F6-BF88-76780248023E}" destId="{0435A714-B6F3-455A-A3EB-2463F7EF2CD9}" srcOrd="1" destOrd="0" presId="urn:microsoft.com/office/officeart/2005/8/layout/hierarchy1"/>
    <dgm:cxn modelId="{E429F6B2-25EE-4494-BB6E-FEC381DD5912}" type="presParOf" srcId="{A176BD95-3BBA-4BBE-A2CE-C13350538947}" destId="{F453E8EF-6BA2-4217-B811-454E5FE48B96}" srcOrd="2" destOrd="0" presId="urn:microsoft.com/office/officeart/2005/8/layout/hierarchy1"/>
    <dgm:cxn modelId="{E2971A34-7C81-4AC9-A666-36CD73B10472}" type="presParOf" srcId="{A176BD95-3BBA-4BBE-A2CE-C13350538947}" destId="{9D3D86F0-01DC-4BE2-98D5-EC4655FE5B66}" srcOrd="3" destOrd="0" presId="urn:microsoft.com/office/officeart/2005/8/layout/hierarchy1"/>
    <dgm:cxn modelId="{D9955F15-CDA3-4967-8AC4-D84572F1A492}" type="presParOf" srcId="{9D3D86F0-01DC-4BE2-98D5-EC4655FE5B66}" destId="{46872885-049B-446E-AA0B-642F10AB5FBC}" srcOrd="0" destOrd="0" presId="urn:microsoft.com/office/officeart/2005/8/layout/hierarchy1"/>
    <dgm:cxn modelId="{CB5E3D61-2EC3-4141-948D-26E0BF1E2801}" type="presParOf" srcId="{46872885-049B-446E-AA0B-642F10AB5FBC}" destId="{E80A63ED-5D4F-4311-BD7F-8F28CFC32F8D}" srcOrd="0" destOrd="0" presId="urn:microsoft.com/office/officeart/2005/8/layout/hierarchy1"/>
    <dgm:cxn modelId="{C2F7CD44-7A3C-40DA-AD44-6071F95CEEF1}" type="presParOf" srcId="{46872885-049B-446E-AA0B-642F10AB5FBC}" destId="{D65C6A70-3F96-4DC1-82FE-4124B6F0820D}" srcOrd="1" destOrd="0" presId="urn:microsoft.com/office/officeart/2005/8/layout/hierarchy1"/>
    <dgm:cxn modelId="{D0B5C9BC-4500-4760-BD4A-4D04ED6B4973}" type="presParOf" srcId="{9D3D86F0-01DC-4BE2-98D5-EC4655FE5B66}" destId="{D2BD59B7-FB06-4FDA-853D-D90DD9776612}" srcOrd="1" destOrd="0" presId="urn:microsoft.com/office/officeart/2005/8/layout/hierarchy1"/>
    <dgm:cxn modelId="{448DB1BC-10E6-4579-8C6D-57532F9BE690}" type="presParOf" srcId="{D2BD59B7-FB06-4FDA-853D-D90DD9776612}" destId="{BA741A06-C991-44F0-9A07-4EC80932E8D9}" srcOrd="0" destOrd="0" presId="urn:microsoft.com/office/officeart/2005/8/layout/hierarchy1"/>
    <dgm:cxn modelId="{09764116-678A-4E67-ADF3-10CC4743D654}" type="presParOf" srcId="{D2BD59B7-FB06-4FDA-853D-D90DD9776612}" destId="{88C10359-E642-4A99-8501-CAD2D530FC90}" srcOrd="1" destOrd="0" presId="urn:microsoft.com/office/officeart/2005/8/layout/hierarchy1"/>
    <dgm:cxn modelId="{47644116-B4EC-48C2-BA86-781018D0A7CB}" type="presParOf" srcId="{88C10359-E642-4A99-8501-CAD2D530FC90}" destId="{1348E312-CF84-4BE3-8376-9F87DF263043}" srcOrd="0" destOrd="0" presId="urn:microsoft.com/office/officeart/2005/8/layout/hierarchy1"/>
    <dgm:cxn modelId="{9A25A2B7-DA0B-4ECB-8A52-08E4F8409B86}" type="presParOf" srcId="{1348E312-CF84-4BE3-8376-9F87DF263043}" destId="{83C6911D-5238-4FEF-ADE0-C9D6873C7C26}" srcOrd="0" destOrd="0" presId="urn:microsoft.com/office/officeart/2005/8/layout/hierarchy1"/>
    <dgm:cxn modelId="{4A6169DE-67BA-4E75-8ECE-E0960D8F960C}" type="presParOf" srcId="{1348E312-CF84-4BE3-8376-9F87DF263043}" destId="{4A92B029-68F7-4067-B318-6E50F5D2463A}" srcOrd="1" destOrd="0" presId="urn:microsoft.com/office/officeart/2005/8/layout/hierarchy1"/>
    <dgm:cxn modelId="{2CB37275-D398-47BE-A00A-12184EF02C5D}" type="presParOf" srcId="{88C10359-E642-4A99-8501-CAD2D530FC90}" destId="{3F5979C3-DF4E-4078-A0FA-90A59BF80BC0}" srcOrd="1" destOrd="0" presId="urn:microsoft.com/office/officeart/2005/8/layout/hierarchy1"/>
    <dgm:cxn modelId="{535561AF-5085-40C6-9EF8-617B295B1E79}" type="presParOf" srcId="{D2BD59B7-FB06-4FDA-853D-D90DD9776612}" destId="{5F269684-3785-4701-8AB9-20BBB088D2B5}" srcOrd="2" destOrd="0" presId="urn:microsoft.com/office/officeart/2005/8/layout/hierarchy1"/>
    <dgm:cxn modelId="{7E19B8AA-D2EF-4667-8644-B8899B2E8178}" type="presParOf" srcId="{D2BD59B7-FB06-4FDA-853D-D90DD9776612}" destId="{D071153A-85D2-44F8-9C9B-C53314934E82}" srcOrd="3" destOrd="0" presId="urn:microsoft.com/office/officeart/2005/8/layout/hierarchy1"/>
    <dgm:cxn modelId="{892D516A-DFF3-491C-87E8-E428CCABC909}" type="presParOf" srcId="{D071153A-85D2-44F8-9C9B-C53314934E82}" destId="{7887AB37-A488-4501-8551-54E5E2272E72}" srcOrd="0" destOrd="0" presId="urn:microsoft.com/office/officeart/2005/8/layout/hierarchy1"/>
    <dgm:cxn modelId="{BD0FC0D1-F39B-4E96-91E1-4C47F59BA087}" type="presParOf" srcId="{7887AB37-A488-4501-8551-54E5E2272E72}" destId="{402084AC-A437-49C3-990E-96287E0B15AE}" srcOrd="0" destOrd="0" presId="urn:microsoft.com/office/officeart/2005/8/layout/hierarchy1"/>
    <dgm:cxn modelId="{75F3F38A-647C-4812-A4B0-8DAB62B95359}" type="presParOf" srcId="{7887AB37-A488-4501-8551-54E5E2272E72}" destId="{94B90E87-57DD-430E-B62A-A7886514F9B1}" srcOrd="1" destOrd="0" presId="urn:microsoft.com/office/officeart/2005/8/layout/hierarchy1"/>
    <dgm:cxn modelId="{C6238D80-EEA5-4BA5-BCD3-460EA8693AE8}" type="presParOf" srcId="{D071153A-85D2-44F8-9C9B-C53314934E82}" destId="{11CDCF1D-B718-472B-A785-4240D9B441E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0827A3-B898-47DC-9FCA-835111E24FB2}"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41E42985-ADFA-428E-9BF4-AC93ADE7EAE5}">
      <dgm:prSet phldrT="[Text]"/>
      <dgm:spPr/>
      <dgm:t>
        <a:bodyPr/>
        <a:lstStyle/>
        <a:p>
          <a:r>
            <a:rPr lang="en-IN"/>
            <a:t>50</a:t>
          </a:r>
        </a:p>
      </dgm:t>
    </dgm:pt>
    <dgm:pt modelId="{7B8E1C04-00E1-4ABC-ADE3-7CEB7715C0DA}" type="parTrans" cxnId="{22647B50-92A9-4F2B-A48B-ADFE1AC6308A}">
      <dgm:prSet/>
      <dgm:spPr/>
      <dgm:t>
        <a:bodyPr/>
        <a:lstStyle/>
        <a:p>
          <a:endParaRPr lang="en-IN"/>
        </a:p>
      </dgm:t>
    </dgm:pt>
    <dgm:pt modelId="{BB5A1A3C-BBC4-42A2-B367-3A836067B577}" type="sibTrans" cxnId="{22647B50-92A9-4F2B-A48B-ADFE1AC6308A}">
      <dgm:prSet/>
      <dgm:spPr/>
      <dgm:t>
        <a:bodyPr/>
        <a:lstStyle/>
        <a:p>
          <a:endParaRPr lang="en-IN"/>
        </a:p>
      </dgm:t>
    </dgm:pt>
    <dgm:pt modelId="{7717A34B-1B85-4191-98B2-843B67AC6122}">
      <dgm:prSet phldrT="[Text]"/>
      <dgm:spPr/>
      <dgm:t>
        <a:bodyPr/>
        <a:lstStyle/>
        <a:p>
          <a:r>
            <a:rPr lang="en-IN"/>
            <a:t>30</a:t>
          </a:r>
        </a:p>
      </dgm:t>
    </dgm:pt>
    <dgm:pt modelId="{89F1ED80-516B-4AE6-8FE0-B295D37E9E25}" type="parTrans" cxnId="{2BA1301E-3BC4-499E-8BCA-184B45380569}">
      <dgm:prSet/>
      <dgm:spPr/>
      <dgm:t>
        <a:bodyPr/>
        <a:lstStyle/>
        <a:p>
          <a:endParaRPr lang="en-IN"/>
        </a:p>
      </dgm:t>
    </dgm:pt>
    <dgm:pt modelId="{4AB138F0-8BAF-47E0-872F-4A5283DDCC37}" type="sibTrans" cxnId="{2BA1301E-3BC4-499E-8BCA-184B45380569}">
      <dgm:prSet/>
      <dgm:spPr/>
      <dgm:t>
        <a:bodyPr/>
        <a:lstStyle/>
        <a:p>
          <a:endParaRPr lang="en-IN"/>
        </a:p>
      </dgm:t>
    </dgm:pt>
    <dgm:pt modelId="{A03E8931-C03B-416C-957C-787712A5357E}">
      <dgm:prSet phldrT="[Text]"/>
      <dgm:spPr/>
      <dgm:t>
        <a:bodyPr/>
        <a:lstStyle/>
        <a:p>
          <a:r>
            <a:rPr lang="en-IN"/>
            <a:t>20</a:t>
          </a:r>
        </a:p>
      </dgm:t>
    </dgm:pt>
    <dgm:pt modelId="{35C0B6A9-904B-4F91-B057-69CF9413DF44}" type="parTrans" cxnId="{671514D8-2152-4200-B790-F7E1A4A14255}">
      <dgm:prSet/>
      <dgm:spPr/>
      <dgm:t>
        <a:bodyPr/>
        <a:lstStyle/>
        <a:p>
          <a:endParaRPr lang="en-IN"/>
        </a:p>
      </dgm:t>
    </dgm:pt>
    <dgm:pt modelId="{43F56D9C-2C90-49EB-9A04-7DAFEBBEECD1}" type="sibTrans" cxnId="{671514D8-2152-4200-B790-F7E1A4A14255}">
      <dgm:prSet/>
      <dgm:spPr/>
      <dgm:t>
        <a:bodyPr/>
        <a:lstStyle/>
        <a:p>
          <a:endParaRPr lang="en-IN"/>
        </a:p>
      </dgm:t>
    </dgm:pt>
    <dgm:pt modelId="{8AFEF1F4-5BEF-47AC-9772-F3F3746574CA}">
      <dgm:prSet phldrT="[Text]"/>
      <dgm:spPr/>
      <dgm:t>
        <a:bodyPr/>
        <a:lstStyle/>
        <a:p>
          <a:r>
            <a:rPr lang="en-IN"/>
            <a:t>40</a:t>
          </a:r>
        </a:p>
      </dgm:t>
    </dgm:pt>
    <dgm:pt modelId="{C13FAEAE-A664-4EA1-8DD1-4B2F95373FD2}" type="parTrans" cxnId="{355BF45F-3AF5-44C1-9003-DFB55541E34F}">
      <dgm:prSet/>
      <dgm:spPr/>
      <dgm:t>
        <a:bodyPr/>
        <a:lstStyle/>
        <a:p>
          <a:endParaRPr lang="en-IN"/>
        </a:p>
      </dgm:t>
    </dgm:pt>
    <dgm:pt modelId="{01A0500E-0FE8-40F9-98C5-6E700B82AF97}" type="sibTrans" cxnId="{355BF45F-3AF5-44C1-9003-DFB55541E34F}">
      <dgm:prSet/>
      <dgm:spPr/>
      <dgm:t>
        <a:bodyPr/>
        <a:lstStyle/>
        <a:p>
          <a:endParaRPr lang="en-IN"/>
        </a:p>
      </dgm:t>
    </dgm:pt>
    <dgm:pt modelId="{22A30EB9-5805-4425-8961-B884C7535AA5}">
      <dgm:prSet phldrT="[Text]"/>
      <dgm:spPr/>
      <dgm:t>
        <a:bodyPr/>
        <a:lstStyle/>
        <a:p>
          <a:r>
            <a:rPr lang="en-IN"/>
            <a:t>70</a:t>
          </a:r>
        </a:p>
      </dgm:t>
    </dgm:pt>
    <dgm:pt modelId="{C0911B06-8CAC-4D28-B97F-B0E25BEFC0A6}" type="parTrans" cxnId="{97C20741-69DE-4103-AF14-D37218DC17D7}">
      <dgm:prSet/>
      <dgm:spPr/>
      <dgm:t>
        <a:bodyPr/>
        <a:lstStyle/>
        <a:p>
          <a:endParaRPr lang="en-IN"/>
        </a:p>
      </dgm:t>
    </dgm:pt>
    <dgm:pt modelId="{8D65EF36-809C-4D37-8E8E-03AD372FD268}" type="sibTrans" cxnId="{97C20741-69DE-4103-AF14-D37218DC17D7}">
      <dgm:prSet/>
      <dgm:spPr/>
      <dgm:t>
        <a:bodyPr/>
        <a:lstStyle/>
        <a:p>
          <a:endParaRPr lang="en-IN"/>
        </a:p>
      </dgm:t>
    </dgm:pt>
    <dgm:pt modelId="{250153B0-ABDE-41BE-9B79-690927EDD1F5}">
      <dgm:prSet phldrT="[Text]"/>
      <dgm:spPr/>
      <dgm:t>
        <a:bodyPr/>
        <a:lstStyle/>
        <a:p>
          <a:r>
            <a:rPr lang="en-IN"/>
            <a:t>60</a:t>
          </a:r>
        </a:p>
      </dgm:t>
    </dgm:pt>
    <dgm:pt modelId="{B5551E4D-7897-4395-BA8A-8B2662D1DF16}" type="parTrans" cxnId="{12D0103E-DC32-41A4-AB4C-8C171A58B101}">
      <dgm:prSet/>
      <dgm:spPr/>
      <dgm:t>
        <a:bodyPr/>
        <a:lstStyle/>
        <a:p>
          <a:endParaRPr lang="en-IN"/>
        </a:p>
      </dgm:t>
    </dgm:pt>
    <dgm:pt modelId="{9BD8A6B0-74DF-431F-8578-61CAE4969A6B}" type="sibTrans" cxnId="{12D0103E-DC32-41A4-AB4C-8C171A58B101}">
      <dgm:prSet/>
      <dgm:spPr/>
      <dgm:t>
        <a:bodyPr/>
        <a:lstStyle/>
        <a:p>
          <a:endParaRPr lang="en-IN"/>
        </a:p>
      </dgm:t>
    </dgm:pt>
    <dgm:pt modelId="{15DC18E9-25A2-4F96-B176-023AB605FB64}">
      <dgm:prSet phldrT="[Text]"/>
      <dgm:spPr/>
      <dgm:t>
        <a:bodyPr/>
        <a:lstStyle/>
        <a:p>
          <a:r>
            <a:rPr lang="en-IN"/>
            <a:t>80</a:t>
          </a:r>
        </a:p>
      </dgm:t>
    </dgm:pt>
    <dgm:pt modelId="{C959974E-7196-4145-AE3F-D478B44A531D}" type="parTrans" cxnId="{86A642C3-03D4-40E5-A587-42F5B7FDB29D}">
      <dgm:prSet/>
      <dgm:spPr/>
      <dgm:t>
        <a:bodyPr/>
        <a:lstStyle/>
        <a:p>
          <a:endParaRPr lang="en-IN"/>
        </a:p>
      </dgm:t>
    </dgm:pt>
    <dgm:pt modelId="{2AD0F65C-6859-4BB0-93BF-2577FA0C51B0}" type="sibTrans" cxnId="{86A642C3-03D4-40E5-A587-42F5B7FDB29D}">
      <dgm:prSet/>
      <dgm:spPr/>
      <dgm:t>
        <a:bodyPr/>
        <a:lstStyle/>
        <a:p>
          <a:endParaRPr lang="en-IN"/>
        </a:p>
      </dgm:t>
    </dgm:pt>
    <dgm:pt modelId="{42F56C99-74D1-45C2-85C6-D135CB1E3615}" type="pres">
      <dgm:prSet presAssocID="{B40827A3-B898-47DC-9FCA-835111E24FB2}" presName="hierChild1" presStyleCnt="0">
        <dgm:presLayoutVars>
          <dgm:chPref val="1"/>
          <dgm:dir/>
          <dgm:animOne val="branch"/>
          <dgm:animLvl val="lvl"/>
          <dgm:resizeHandles/>
        </dgm:presLayoutVars>
      </dgm:prSet>
      <dgm:spPr/>
    </dgm:pt>
    <dgm:pt modelId="{0C17CC3D-8A64-4849-ADC2-C55F6DEB6A15}" type="pres">
      <dgm:prSet presAssocID="{41E42985-ADFA-428E-9BF4-AC93ADE7EAE5}" presName="hierRoot1" presStyleCnt="0"/>
      <dgm:spPr/>
    </dgm:pt>
    <dgm:pt modelId="{F02A0506-9137-48B5-BA17-5F20F9B001B5}" type="pres">
      <dgm:prSet presAssocID="{41E42985-ADFA-428E-9BF4-AC93ADE7EAE5}" presName="composite" presStyleCnt="0"/>
      <dgm:spPr/>
    </dgm:pt>
    <dgm:pt modelId="{D5EC9C48-BB16-45FD-9DC7-944E62FCF1A2}" type="pres">
      <dgm:prSet presAssocID="{41E42985-ADFA-428E-9BF4-AC93ADE7EAE5}" presName="background" presStyleLbl="node0" presStyleIdx="0" presStyleCnt="1"/>
      <dgm:spPr/>
    </dgm:pt>
    <dgm:pt modelId="{7BF30101-670B-469D-BC7D-493B165DAB46}" type="pres">
      <dgm:prSet presAssocID="{41E42985-ADFA-428E-9BF4-AC93ADE7EAE5}" presName="text" presStyleLbl="fgAcc0" presStyleIdx="0" presStyleCnt="1">
        <dgm:presLayoutVars>
          <dgm:chPref val="3"/>
        </dgm:presLayoutVars>
      </dgm:prSet>
      <dgm:spPr/>
    </dgm:pt>
    <dgm:pt modelId="{A176BD95-3BBA-4BBE-A2CE-C13350538947}" type="pres">
      <dgm:prSet presAssocID="{41E42985-ADFA-428E-9BF4-AC93ADE7EAE5}" presName="hierChild2" presStyleCnt="0"/>
      <dgm:spPr/>
    </dgm:pt>
    <dgm:pt modelId="{89AB65C5-F4F2-4E04-868A-0132668451D0}" type="pres">
      <dgm:prSet presAssocID="{89F1ED80-516B-4AE6-8FE0-B295D37E9E25}" presName="Name10" presStyleLbl="parChTrans1D2" presStyleIdx="0" presStyleCnt="2"/>
      <dgm:spPr/>
    </dgm:pt>
    <dgm:pt modelId="{95945F01-661D-474C-8DA0-AA03DE74C00A}" type="pres">
      <dgm:prSet presAssocID="{7717A34B-1B85-4191-98B2-843B67AC6122}" presName="hierRoot2" presStyleCnt="0"/>
      <dgm:spPr/>
    </dgm:pt>
    <dgm:pt modelId="{3BA69FF4-1C0B-46FE-9EFB-6420C59D91FE}" type="pres">
      <dgm:prSet presAssocID="{7717A34B-1B85-4191-98B2-843B67AC6122}" presName="composite2" presStyleCnt="0"/>
      <dgm:spPr/>
    </dgm:pt>
    <dgm:pt modelId="{2C549C9B-5FD7-4858-8FDE-B3FE6D3F19C5}" type="pres">
      <dgm:prSet presAssocID="{7717A34B-1B85-4191-98B2-843B67AC6122}" presName="background2" presStyleLbl="node2" presStyleIdx="0" presStyleCnt="2"/>
      <dgm:spPr/>
    </dgm:pt>
    <dgm:pt modelId="{3F470F84-499E-484B-B5FF-18908377FBC2}" type="pres">
      <dgm:prSet presAssocID="{7717A34B-1B85-4191-98B2-843B67AC6122}" presName="text2" presStyleLbl="fgAcc2" presStyleIdx="0" presStyleCnt="2">
        <dgm:presLayoutVars>
          <dgm:chPref val="3"/>
        </dgm:presLayoutVars>
      </dgm:prSet>
      <dgm:spPr/>
    </dgm:pt>
    <dgm:pt modelId="{1803264F-847A-4FB3-ACC7-658CE375129E}" type="pres">
      <dgm:prSet presAssocID="{7717A34B-1B85-4191-98B2-843B67AC6122}" presName="hierChild3" presStyleCnt="0"/>
      <dgm:spPr/>
    </dgm:pt>
    <dgm:pt modelId="{865FCF1B-C67B-41FB-8468-0F4BA9C9A0EA}" type="pres">
      <dgm:prSet presAssocID="{35C0B6A9-904B-4F91-B057-69CF9413DF44}" presName="Name17" presStyleLbl="parChTrans1D3" presStyleIdx="0" presStyleCnt="4"/>
      <dgm:spPr/>
    </dgm:pt>
    <dgm:pt modelId="{42919E7B-1B56-4673-9911-3CA48B912DFE}" type="pres">
      <dgm:prSet presAssocID="{A03E8931-C03B-416C-957C-787712A5357E}" presName="hierRoot3" presStyleCnt="0"/>
      <dgm:spPr/>
    </dgm:pt>
    <dgm:pt modelId="{1C7440DF-D0E9-4948-AAD8-9BE3685CFDC7}" type="pres">
      <dgm:prSet presAssocID="{A03E8931-C03B-416C-957C-787712A5357E}" presName="composite3" presStyleCnt="0"/>
      <dgm:spPr/>
    </dgm:pt>
    <dgm:pt modelId="{FF027C04-B0C1-4E9A-A258-D6A7CA2CC725}" type="pres">
      <dgm:prSet presAssocID="{A03E8931-C03B-416C-957C-787712A5357E}" presName="background3" presStyleLbl="node3" presStyleIdx="0" presStyleCnt="4"/>
      <dgm:spPr/>
    </dgm:pt>
    <dgm:pt modelId="{080C085B-9665-404A-9147-4F61E72B70EC}" type="pres">
      <dgm:prSet presAssocID="{A03E8931-C03B-416C-957C-787712A5357E}" presName="text3" presStyleLbl="fgAcc3" presStyleIdx="0" presStyleCnt="4">
        <dgm:presLayoutVars>
          <dgm:chPref val="3"/>
        </dgm:presLayoutVars>
      </dgm:prSet>
      <dgm:spPr/>
    </dgm:pt>
    <dgm:pt modelId="{A402FE9B-C641-4CF7-882E-968AB3FA921D}" type="pres">
      <dgm:prSet presAssocID="{A03E8931-C03B-416C-957C-787712A5357E}" presName="hierChild4" presStyleCnt="0"/>
      <dgm:spPr/>
    </dgm:pt>
    <dgm:pt modelId="{1F1B6A68-32D7-4080-AB18-0EB540B88FF6}" type="pres">
      <dgm:prSet presAssocID="{C13FAEAE-A664-4EA1-8DD1-4B2F95373FD2}" presName="Name17" presStyleLbl="parChTrans1D3" presStyleIdx="1" presStyleCnt="4"/>
      <dgm:spPr/>
    </dgm:pt>
    <dgm:pt modelId="{76251BFD-1904-45F6-BF88-76780248023E}" type="pres">
      <dgm:prSet presAssocID="{8AFEF1F4-5BEF-47AC-9772-F3F3746574CA}" presName="hierRoot3" presStyleCnt="0"/>
      <dgm:spPr/>
    </dgm:pt>
    <dgm:pt modelId="{413DCFFC-808A-4C24-805D-C9E22D431C1B}" type="pres">
      <dgm:prSet presAssocID="{8AFEF1F4-5BEF-47AC-9772-F3F3746574CA}" presName="composite3" presStyleCnt="0"/>
      <dgm:spPr/>
    </dgm:pt>
    <dgm:pt modelId="{BC899BC0-4627-4921-A681-0D81D646D2DB}" type="pres">
      <dgm:prSet presAssocID="{8AFEF1F4-5BEF-47AC-9772-F3F3746574CA}" presName="background3" presStyleLbl="node3" presStyleIdx="1" presStyleCnt="4"/>
      <dgm:spPr/>
    </dgm:pt>
    <dgm:pt modelId="{8DDE2DAA-C171-405A-B5E2-963A1B274F96}" type="pres">
      <dgm:prSet presAssocID="{8AFEF1F4-5BEF-47AC-9772-F3F3746574CA}" presName="text3" presStyleLbl="fgAcc3" presStyleIdx="1" presStyleCnt="4">
        <dgm:presLayoutVars>
          <dgm:chPref val="3"/>
        </dgm:presLayoutVars>
      </dgm:prSet>
      <dgm:spPr/>
    </dgm:pt>
    <dgm:pt modelId="{0435A714-B6F3-455A-A3EB-2463F7EF2CD9}" type="pres">
      <dgm:prSet presAssocID="{8AFEF1F4-5BEF-47AC-9772-F3F3746574CA}" presName="hierChild4" presStyleCnt="0"/>
      <dgm:spPr/>
    </dgm:pt>
    <dgm:pt modelId="{F453E8EF-6BA2-4217-B811-454E5FE48B96}" type="pres">
      <dgm:prSet presAssocID="{C0911B06-8CAC-4D28-B97F-B0E25BEFC0A6}" presName="Name10" presStyleLbl="parChTrans1D2" presStyleIdx="1" presStyleCnt="2"/>
      <dgm:spPr/>
    </dgm:pt>
    <dgm:pt modelId="{9D3D86F0-01DC-4BE2-98D5-EC4655FE5B66}" type="pres">
      <dgm:prSet presAssocID="{22A30EB9-5805-4425-8961-B884C7535AA5}" presName="hierRoot2" presStyleCnt="0"/>
      <dgm:spPr/>
    </dgm:pt>
    <dgm:pt modelId="{46872885-049B-446E-AA0B-642F10AB5FBC}" type="pres">
      <dgm:prSet presAssocID="{22A30EB9-5805-4425-8961-B884C7535AA5}" presName="composite2" presStyleCnt="0"/>
      <dgm:spPr/>
    </dgm:pt>
    <dgm:pt modelId="{E80A63ED-5D4F-4311-BD7F-8F28CFC32F8D}" type="pres">
      <dgm:prSet presAssocID="{22A30EB9-5805-4425-8961-B884C7535AA5}" presName="background2" presStyleLbl="node2" presStyleIdx="1" presStyleCnt="2"/>
      <dgm:spPr/>
    </dgm:pt>
    <dgm:pt modelId="{D65C6A70-3F96-4DC1-82FE-4124B6F0820D}" type="pres">
      <dgm:prSet presAssocID="{22A30EB9-5805-4425-8961-B884C7535AA5}" presName="text2" presStyleLbl="fgAcc2" presStyleIdx="1" presStyleCnt="2">
        <dgm:presLayoutVars>
          <dgm:chPref val="3"/>
        </dgm:presLayoutVars>
      </dgm:prSet>
      <dgm:spPr/>
    </dgm:pt>
    <dgm:pt modelId="{D2BD59B7-FB06-4FDA-853D-D90DD9776612}" type="pres">
      <dgm:prSet presAssocID="{22A30EB9-5805-4425-8961-B884C7535AA5}" presName="hierChild3" presStyleCnt="0"/>
      <dgm:spPr/>
    </dgm:pt>
    <dgm:pt modelId="{BA741A06-C991-44F0-9A07-4EC80932E8D9}" type="pres">
      <dgm:prSet presAssocID="{B5551E4D-7897-4395-BA8A-8B2662D1DF16}" presName="Name17" presStyleLbl="parChTrans1D3" presStyleIdx="2" presStyleCnt="4"/>
      <dgm:spPr/>
    </dgm:pt>
    <dgm:pt modelId="{88C10359-E642-4A99-8501-CAD2D530FC90}" type="pres">
      <dgm:prSet presAssocID="{250153B0-ABDE-41BE-9B79-690927EDD1F5}" presName="hierRoot3" presStyleCnt="0"/>
      <dgm:spPr/>
    </dgm:pt>
    <dgm:pt modelId="{1348E312-CF84-4BE3-8376-9F87DF263043}" type="pres">
      <dgm:prSet presAssocID="{250153B0-ABDE-41BE-9B79-690927EDD1F5}" presName="composite3" presStyleCnt="0"/>
      <dgm:spPr/>
    </dgm:pt>
    <dgm:pt modelId="{83C6911D-5238-4FEF-ADE0-C9D6873C7C26}" type="pres">
      <dgm:prSet presAssocID="{250153B0-ABDE-41BE-9B79-690927EDD1F5}" presName="background3" presStyleLbl="node3" presStyleIdx="2" presStyleCnt="4"/>
      <dgm:spPr/>
    </dgm:pt>
    <dgm:pt modelId="{4A92B029-68F7-4067-B318-6E50F5D2463A}" type="pres">
      <dgm:prSet presAssocID="{250153B0-ABDE-41BE-9B79-690927EDD1F5}" presName="text3" presStyleLbl="fgAcc3" presStyleIdx="2" presStyleCnt="4">
        <dgm:presLayoutVars>
          <dgm:chPref val="3"/>
        </dgm:presLayoutVars>
      </dgm:prSet>
      <dgm:spPr/>
    </dgm:pt>
    <dgm:pt modelId="{3F5979C3-DF4E-4078-A0FA-90A59BF80BC0}" type="pres">
      <dgm:prSet presAssocID="{250153B0-ABDE-41BE-9B79-690927EDD1F5}" presName="hierChild4" presStyleCnt="0"/>
      <dgm:spPr/>
    </dgm:pt>
    <dgm:pt modelId="{5F269684-3785-4701-8AB9-20BBB088D2B5}" type="pres">
      <dgm:prSet presAssocID="{C959974E-7196-4145-AE3F-D478B44A531D}" presName="Name17" presStyleLbl="parChTrans1D3" presStyleIdx="3" presStyleCnt="4"/>
      <dgm:spPr/>
    </dgm:pt>
    <dgm:pt modelId="{D071153A-85D2-44F8-9C9B-C53314934E82}" type="pres">
      <dgm:prSet presAssocID="{15DC18E9-25A2-4F96-B176-023AB605FB64}" presName="hierRoot3" presStyleCnt="0"/>
      <dgm:spPr/>
    </dgm:pt>
    <dgm:pt modelId="{7887AB37-A488-4501-8551-54E5E2272E72}" type="pres">
      <dgm:prSet presAssocID="{15DC18E9-25A2-4F96-B176-023AB605FB64}" presName="composite3" presStyleCnt="0"/>
      <dgm:spPr/>
    </dgm:pt>
    <dgm:pt modelId="{402084AC-A437-49C3-990E-96287E0B15AE}" type="pres">
      <dgm:prSet presAssocID="{15DC18E9-25A2-4F96-B176-023AB605FB64}" presName="background3" presStyleLbl="node3" presStyleIdx="3" presStyleCnt="4"/>
      <dgm:spPr/>
    </dgm:pt>
    <dgm:pt modelId="{94B90E87-57DD-430E-B62A-A7886514F9B1}" type="pres">
      <dgm:prSet presAssocID="{15DC18E9-25A2-4F96-B176-023AB605FB64}" presName="text3" presStyleLbl="fgAcc3" presStyleIdx="3" presStyleCnt="4">
        <dgm:presLayoutVars>
          <dgm:chPref val="3"/>
        </dgm:presLayoutVars>
      </dgm:prSet>
      <dgm:spPr/>
    </dgm:pt>
    <dgm:pt modelId="{11CDCF1D-B718-472B-A785-4240D9B441EC}" type="pres">
      <dgm:prSet presAssocID="{15DC18E9-25A2-4F96-B176-023AB605FB64}" presName="hierChild4" presStyleCnt="0"/>
      <dgm:spPr/>
    </dgm:pt>
  </dgm:ptLst>
  <dgm:cxnLst>
    <dgm:cxn modelId="{2BA1301E-3BC4-499E-8BCA-184B45380569}" srcId="{41E42985-ADFA-428E-9BF4-AC93ADE7EAE5}" destId="{7717A34B-1B85-4191-98B2-843B67AC6122}" srcOrd="0" destOrd="0" parTransId="{89F1ED80-516B-4AE6-8FE0-B295D37E9E25}" sibTransId="{4AB138F0-8BAF-47E0-872F-4A5283DDCC37}"/>
    <dgm:cxn modelId="{001B1B3A-9BDE-4C8A-8CAD-38259D124D11}" type="presOf" srcId="{C13FAEAE-A664-4EA1-8DD1-4B2F95373FD2}" destId="{1F1B6A68-32D7-4080-AB18-0EB540B88FF6}" srcOrd="0" destOrd="0" presId="urn:microsoft.com/office/officeart/2005/8/layout/hierarchy1"/>
    <dgm:cxn modelId="{12D0103E-DC32-41A4-AB4C-8C171A58B101}" srcId="{22A30EB9-5805-4425-8961-B884C7535AA5}" destId="{250153B0-ABDE-41BE-9B79-690927EDD1F5}" srcOrd="0" destOrd="0" parTransId="{B5551E4D-7897-4395-BA8A-8B2662D1DF16}" sibTransId="{9BD8A6B0-74DF-431F-8578-61CAE4969A6B}"/>
    <dgm:cxn modelId="{355BF45F-3AF5-44C1-9003-DFB55541E34F}" srcId="{7717A34B-1B85-4191-98B2-843B67AC6122}" destId="{8AFEF1F4-5BEF-47AC-9772-F3F3746574CA}" srcOrd="1" destOrd="0" parTransId="{C13FAEAE-A664-4EA1-8DD1-4B2F95373FD2}" sibTransId="{01A0500E-0FE8-40F9-98C5-6E700B82AF97}"/>
    <dgm:cxn modelId="{97C20741-69DE-4103-AF14-D37218DC17D7}" srcId="{41E42985-ADFA-428E-9BF4-AC93ADE7EAE5}" destId="{22A30EB9-5805-4425-8961-B884C7535AA5}" srcOrd="1" destOrd="0" parTransId="{C0911B06-8CAC-4D28-B97F-B0E25BEFC0A6}" sibTransId="{8D65EF36-809C-4D37-8E8E-03AD372FD268}"/>
    <dgm:cxn modelId="{7705514B-6CDB-4409-A2DD-AA76600D7429}" type="presOf" srcId="{22A30EB9-5805-4425-8961-B884C7535AA5}" destId="{D65C6A70-3F96-4DC1-82FE-4124B6F0820D}" srcOrd="0" destOrd="0" presId="urn:microsoft.com/office/officeart/2005/8/layout/hierarchy1"/>
    <dgm:cxn modelId="{761DB96C-E1A4-496B-881B-A2518ACE9BD9}" type="presOf" srcId="{89F1ED80-516B-4AE6-8FE0-B295D37E9E25}" destId="{89AB65C5-F4F2-4E04-868A-0132668451D0}" srcOrd="0" destOrd="0" presId="urn:microsoft.com/office/officeart/2005/8/layout/hierarchy1"/>
    <dgm:cxn modelId="{22647B50-92A9-4F2B-A48B-ADFE1AC6308A}" srcId="{B40827A3-B898-47DC-9FCA-835111E24FB2}" destId="{41E42985-ADFA-428E-9BF4-AC93ADE7EAE5}" srcOrd="0" destOrd="0" parTransId="{7B8E1C04-00E1-4ABC-ADE3-7CEB7715C0DA}" sibTransId="{BB5A1A3C-BBC4-42A2-B367-3A836067B577}"/>
    <dgm:cxn modelId="{5AFDC656-0909-43F1-818F-169E94013280}" type="presOf" srcId="{C959974E-7196-4145-AE3F-D478B44A531D}" destId="{5F269684-3785-4701-8AB9-20BBB088D2B5}" srcOrd="0" destOrd="0" presId="urn:microsoft.com/office/officeart/2005/8/layout/hierarchy1"/>
    <dgm:cxn modelId="{5BA29C8C-1F10-4484-8C80-5DA0368083F4}" type="presOf" srcId="{B40827A3-B898-47DC-9FCA-835111E24FB2}" destId="{42F56C99-74D1-45C2-85C6-D135CB1E3615}" srcOrd="0" destOrd="0" presId="urn:microsoft.com/office/officeart/2005/8/layout/hierarchy1"/>
    <dgm:cxn modelId="{69A22892-F75A-4D8F-923D-C4EA50CC5E85}" type="presOf" srcId="{A03E8931-C03B-416C-957C-787712A5357E}" destId="{080C085B-9665-404A-9147-4F61E72B70EC}" srcOrd="0" destOrd="0" presId="urn:microsoft.com/office/officeart/2005/8/layout/hierarchy1"/>
    <dgm:cxn modelId="{230B9A9F-73A9-4134-ADA0-7C98A757CF8C}" type="presOf" srcId="{35C0B6A9-904B-4F91-B057-69CF9413DF44}" destId="{865FCF1B-C67B-41FB-8468-0F4BA9C9A0EA}" srcOrd="0" destOrd="0" presId="urn:microsoft.com/office/officeart/2005/8/layout/hierarchy1"/>
    <dgm:cxn modelId="{F67F72A2-9BA1-4F20-9198-2F46874BB744}" type="presOf" srcId="{7717A34B-1B85-4191-98B2-843B67AC6122}" destId="{3F470F84-499E-484B-B5FF-18908377FBC2}" srcOrd="0" destOrd="0" presId="urn:microsoft.com/office/officeart/2005/8/layout/hierarchy1"/>
    <dgm:cxn modelId="{7AA191BF-3204-4B2D-81EB-F83C3FF2E5CC}" type="presOf" srcId="{B5551E4D-7897-4395-BA8A-8B2662D1DF16}" destId="{BA741A06-C991-44F0-9A07-4EC80932E8D9}" srcOrd="0" destOrd="0" presId="urn:microsoft.com/office/officeart/2005/8/layout/hierarchy1"/>
    <dgm:cxn modelId="{86A642C3-03D4-40E5-A587-42F5B7FDB29D}" srcId="{22A30EB9-5805-4425-8961-B884C7535AA5}" destId="{15DC18E9-25A2-4F96-B176-023AB605FB64}" srcOrd="1" destOrd="0" parTransId="{C959974E-7196-4145-AE3F-D478B44A531D}" sibTransId="{2AD0F65C-6859-4BB0-93BF-2577FA0C51B0}"/>
    <dgm:cxn modelId="{A25BCECA-33DE-4BA5-806B-DB36B63E4513}" type="presOf" srcId="{8AFEF1F4-5BEF-47AC-9772-F3F3746574CA}" destId="{8DDE2DAA-C171-405A-B5E2-963A1B274F96}" srcOrd="0" destOrd="0" presId="urn:microsoft.com/office/officeart/2005/8/layout/hierarchy1"/>
    <dgm:cxn modelId="{671514D8-2152-4200-B790-F7E1A4A14255}" srcId="{7717A34B-1B85-4191-98B2-843B67AC6122}" destId="{A03E8931-C03B-416C-957C-787712A5357E}" srcOrd="0" destOrd="0" parTransId="{35C0B6A9-904B-4F91-B057-69CF9413DF44}" sibTransId="{43F56D9C-2C90-49EB-9A04-7DAFEBBEECD1}"/>
    <dgm:cxn modelId="{96B371E7-4423-459D-A1A6-AA7C56068EF8}" type="presOf" srcId="{41E42985-ADFA-428E-9BF4-AC93ADE7EAE5}" destId="{7BF30101-670B-469D-BC7D-493B165DAB46}" srcOrd="0" destOrd="0" presId="urn:microsoft.com/office/officeart/2005/8/layout/hierarchy1"/>
    <dgm:cxn modelId="{C0DE54F1-2D81-47DC-9E0B-456299DBA994}" type="presOf" srcId="{250153B0-ABDE-41BE-9B79-690927EDD1F5}" destId="{4A92B029-68F7-4067-B318-6E50F5D2463A}" srcOrd="0" destOrd="0" presId="urn:microsoft.com/office/officeart/2005/8/layout/hierarchy1"/>
    <dgm:cxn modelId="{EC742AF5-0A5A-4F4F-B8A1-2B8AB6F5D857}" type="presOf" srcId="{C0911B06-8CAC-4D28-B97F-B0E25BEFC0A6}" destId="{F453E8EF-6BA2-4217-B811-454E5FE48B96}" srcOrd="0" destOrd="0" presId="urn:microsoft.com/office/officeart/2005/8/layout/hierarchy1"/>
    <dgm:cxn modelId="{E8AE58F8-DB38-44CC-8779-76D838D14953}" type="presOf" srcId="{15DC18E9-25A2-4F96-B176-023AB605FB64}" destId="{94B90E87-57DD-430E-B62A-A7886514F9B1}" srcOrd="0" destOrd="0" presId="urn:microsoft.com/office/officeart/2005/8/layout/hierarchy1"/>
    <dgm:cxn modelId="{228C696B-5BFC-483F-BD59-91DA0BE0BE38}" type="presParOf" srcId="{42F56C99-74D1-45C2-85C6-D135CB1E3615}" destId="{0C17CC3D-8A64-4849-ADC2-C55F6DEB6A15}" srcOrd="0" destOrd="0" presId="urn:microsoft.com/office/officeart/2005/8/layout/hierarchy1"/>
    <dgm:cxn modelId="{1700F5DF-4682-4F04-8DE6-2E8906A26E25}" type="presParOf" srcId="{0C17CC3D-8A64-4849-ADC2-C55F6DEB6A15}" destId="{F02A0506-9137-48B5-BA17-5F20F9B001B5}" srcOrd="0" destOrd="0" presId="urn:microsoft.com/office/officeart/2005/8/layout/hierarchy1"/>
    <dgm:cxn modelId="{B2E17FDE-56C4-471F-8D92-84208D5D45C3}" type="presParOf" srcId="{F02A0506-9137-48B5-BA17-5F20F9B001B5}" destId="{D5EC9C48-BB16-45FD-9DC7-944E62FCF1A2}" srcOrd="0" destOrd="0" presId="urn:microsoft.com/office/officeart/2005/8/layout/hierarchy1"/>
    <dgm:cxn modelId="{32CBEBEB-CD20-4F9A-BC71-7970499ECD73}" type="presParOf" srcId="{F02A0506-9137-48B5-BA17-5F20F9B001B5}" destId="{7BF30101-670B-469D-BC7D-493B165DAB46}" srcOrd="1" destOrd="0" presId="urn:microsoft.com/office/officeart/2005/8/layout/hierarchy1"/>
    <dgm:cxn modelId="{8FEC9CB4-8980-4194-BEA2-22877B5191A6}" type="presParOf" srcId="{0C17CC3D-8A64-4849-ADC2-C55F6DEB6A15}" destId="{A176BD95-3BBA-4BBE-A2CE-C13350538947}" srcOrd="1" destOrd="0" presId="urn:microsoft.com/office/officeart/2005/8/layout/hierarchy1"/>
    <dgm:cxn modelId="{7F16B880-7BC4-47E7-B0A8-18EA4C1A6070}" type="presParOf" srcId="{A176BD95-3BBA-4BBE-A2CE-C13350538947}" destId="{89AB65C5-F4F2-4E04-868A-0132668451D0}" srcOrd="0" destOrd="0" presId="urn:microsoft.com/office/officeart/2005/8/layout/hierarchy1"/>
    <dgm:cxn modelId="{C72426C3-33C7-41B9-B133-E9F3DCC7C815}" type="presParOf" srcId="{A176BD95-3BBA-4BBE-A2CE-C13350538947}" destId="{95945F01-661D-474C-8DA0-AA03DE74C00A}" srcOrd="1" destOrd="0" presId="urn:microsoft.com/office/officeart/2005/8/layout/hierarchy1"/>
    <dgm:cxn modelId="{827F69F7-B860-4E7D-87DD-43C9675FE778}" type="presParOf" srcId="{95945F01-661D-474C-8DA0-AA03DE74C00A}" destId="{3BA69FF4-1C0B-46FE-9EFB-6420C59D91FE}" srcOrd="0" destOrd="0" presId="urn:microsoft.com/office/officeart/2005/8/layout/hierarchy1"/>
    <dgm:cxn modelId="{5665291D-BB3F-444F-BDDF-925D2C537E47}" type="presParOf" srcId="{3BA69FF4-1C0B-46FE-9EFB-6420C59D91FE}" destId="{2C549C9B-5FD7-4858-8FDE-B3FE6D3F19C5}" srcOrd="0" destOrd="0" presId="urn:microsoft.com/office/officeart/2005/8/layout/hierarchy1"/>
    <dgm:cxn modelId="{385E99E2-C18B-4A88-A55F-90B23BDF8B17}" type="presParOf" srcId="{3BA69FF4-1C0B-46FE-9EFB-6420C59D91FE}" destId="{3F470F84-499E-484B-B5FF-18908377FBC2}" srcOrd="1" destOrd="0" presId="urn:microsoft.com/office/officeart/2005/8/layout/hierarchy1"/>
    <dgm:cxn modelId="{95F15FD1-13B8-4555-AF4F-DAB3ACAA5990}" type="presParOf" srcId="{95945F01-661D-474C-8DA0-AA03DE74C00A}" destId="{1803264F-847A-4FB3-ACC7-658CE375129E}" srcOrd="1" destOrd="0" presId="urn:microsoft.com/office/officeart/2005/8/layout/hierarchy1"/>
    <dgm:cxn modelId="{F8790270-7774-4FF8-9628-35112E3F8FFD}" type="presParOf" srcId="{1803264F-847A-4FB3-ACC7-658CE375129E}" destId="{865FCF1B-C67B-41FB-8468-0F4BA9C9A0EA}" srcOrd="0" destOrd="0" presId="urn:microsoft.com/office/officeart/2005/8/layout/hierarchy1"/>
    <dgm:cxn modelId="{002CF08F-87E0-4FA7-9425-7F6F16115282}" type="presParOf" srcId="{1803264F-847A-4FB3-ACC7-658CE375129E}" destId="{42919E7B-1B56-4673-9911-3CA48B912DFE}" srcOrd="1" destOrd="0" presId="urn:microsoft.com/office/officeart/2005/8/layout/hierarchy1"/>
    <dgm:cxn modelId="{29758430-B8E4-42BE-82C2-1DE72AD63E17}" type="presParOf" srcId="{42919E7B-1B56-4673-9911-3CA48B912DFE}" destId="{1C7440DF-D0E9-4948-AAD8-9BE3685CFDC7}" srcOrd="0" destOrd="0" presId="urn:microsoft.com/office/officeart/2005/8/layout/hierarchy1"/>
    <dgm:cxn modelId="{16DDF86E-7085-4CDB-8782-F0BD57B6C4CE}" type="presParOf" srcId="{1C7440DF-D0E9-4948-AAD8-9BE3685CFDC7}" destId="{FF027C04-B0C1-4E9A-A258-D6A7CA2CC725}" srcOrd="0" destOrd="0" presId="urn:microsoft.com/office/officeart/2005/8/layout/hierarchy1"/>
    <dgm:cxn modelId="{A477DAE6-CB3D-4694-A8D9-49A8D69C7B6E}" type="presParOf" srcId="{1C7440DF-D0E9-4948-AAD8-9BE3685CFDC7}" destId="{080C085B-9665-404A-9147-4F61E72B70EC}" srcOrd="1" destOrd="0" presId="urn:microsoft.com/office/officeart/2005/8/layout/hierarchy1"/>
    <dgm:cxn modelId="{E15736B9-3C44-4F64-B564-839134D770B7}" type="presParOf" srcId="{42919E7B-1B56-4673-9911-3CA48B912DFE}" destId="{A402FE9B-C641-4CF7-882E-968AB3FA921D}" srcOrd="1" destOrd="0" presId="urn:microsoft.com/office/officeart/2005/8/layout/hierarchy1"/>
    <dgm:cxn modelId="{6BC2A5B2-03AA-4E0C-8973-BEC1E9B7BEF9}" type="presParOf" srcId="{1803264F-847A-4FB3-ACC7-658CE375129E}" destId="{1F1B6A68-32D7-4080-AB18-0EB540B88FF6}" srcOrd="2" destOrd="0" presId="urn:microsoft.com/office/officeart/2005/8/layout/hierarchy1"/>
    <dgm:cxn modelId="{02940C65-75EA-4CA4-A775-BA3E9E0E65D3}" type="presParOf" srcId="{1803264F-847A-4FB3-ACC7-658CE375129E}" destId="{76251BFD-1904-45F6-BF88-76780248023E}" srcOrd="3" destOrd="0" presId="urn:microsoft.com/office/officeart/2005/8/layout/hierarchy1"/>
    <dgm:cxn modelId="{69034F8F-6EF1-43D2-846A-F8E8CE5F18A2}" type="presParOf" srcId="{76251BFD-1904-45F6-BF88-76780248023E}" destId="{413DCFFC-808A-4C24-805D-C9E22D431C1B}" srcOrd="0" destOrd="0" presId="urn:microsoft.com/office/officeart/2005/8/layout/hierarchy1"/>
    <dgm:cxn modelId="{E4BB47BC-1F9F-45D6-9A89-0A84973DE3F5}" type="presParOf" srcId="{413DCFFC-808A-4C24-805D-C9E22D431C1B}" destId="{BC899BC0-4627-4921-A681-0D81D646D2DB}" srcOrd="0" destOrd="0" presId="urn:microsoft.com/office/officeart/2005/8/layout/hierarchy1"/>
    <dgm:cxn modelId="{ABAF765D-1996-46E6-A0CC-E19BFFA39CFC}" type="presParOf" srcId="{413DCFFC-808A-4C24-805D-C9E22D431C1B}" destId="{8DDE2DAA-C171-405A-B5E2-963A1B274F96}" srcOrd="1" destOrd="0" presId="urn:microsoft.com/office/officeart/2005/8/layout/hierarchy1"/>
    <dgm:cxn modelId="{B1C65010-B691-4A02-9CD8-E7C2609F1DE5}" type="presParOf" srcId="{76251BFD-1904-45F6-BF88-76780248023E}" destId="{0435A714-B6F3-455A-A3EB-2463F7EF2CD9}" srcOrd="1" destOrd="0" presId="urn:microsoft.com/office/officeart/2005/8/layout/hierarchy1"/>
    <dgm:cxn modelId="{E429F6B2-25EE-4494-BB6E-FEC381DD5912}" type="presParOf" srcId="{A176BD95-3BBA-4BBE-A2CE-C13350538947}" destId="{F453E8EF-6BA2-4217-B811-454E5FE48B96}" srcOrd="2" destOrd="0" presId="urn:microsoft.com/office/officeart/2005/8/layout/hierarchy1"/>
    <dgm:cxn modelId="{E2971A34-7C81-4AC9-A666-36CD73B10472}" type="presParOf" srcId="{A176BD95-3BBA-4BBE-A2CE-C13350538947}" destId="{9D3D86F0-01DC-4BE2-98D5-EC4655FE5B66}" srcOrd="3" destOrd="0" presId="urn:microsoft.com/office/officeart/2005/8/layout/hierarchy1"/>
    <dgm:cxn modelId="{D9955F15-CDA3-4967-8AC4-D84572F1A492}" type="presParOf" srcId="{9D3D86F0-01DC-4BE2-98D5-EC4655FE5B66}" destId="{46872885-049B-446E-AA0B-642F10AB5FBC}" srcOrd="0" destOrd="0" presId="urn:microsoft.com/office/officeart/2005/8/layout/hierarchy1"/>
    <dgm:cxn modelId="{CB5E3D61-2EC3-4141-948D-26E0BF1E2801}" type="presParOf" srcId="{46872885-049B-446E-AA0B-642F10AB5FBC}" destId="{E80A63ED-5D4F-4311-BD7F-8F28CFC32F8D}" srcOrd="0" destOrd="0" presId="urn:microsoft.com/office/officeart/2005/8/layout/hierarchy1"/>
    <dgm:cxn modelId="{C2F7CD44-7A3C-40DA-AD44-6071F95CEEF1}" type="presParOf" srcId="{46872885-049B-446E-AA0B-642F10AB5FBC}" destId="{D65C6A70-3F96-4DC1-82FE-4124B6F0820D}" srcOrd="1" destOrd="0" presId="urn:microsoft.com/office/officeart/2005/8/layout/hierarchy1"/>
    <dgm:cxn modelId="{D0B5C9BC-4500-4760-BD4A-4D04ED6B4973}" type="presParOf" srcId="{9D3D86F0-01DC-4BE2-98D5-EC4655FE5B66}" destId="{D2BD59B7-FB06-4FDA-853D-D90DD9776612}" srcOrd="1" destOrd="0" presId="urn:microsoft.com/office/officeart/2005/8/layout/hierarchy1"/>
    <dgm:cxn modelId="{448DB1BC-10E6-4579-8C6D-57532F9BE690}" type="presParOf" srcId="{D2BD59B7-FB06-4FDA-853D-D90DD9776612}" destId="{BA741A06-C991-44F0-9A07-4EC80932E8D9}" srcOrd="0" destOrd="0" presId="urn:microsoft.com/office/officeart/2005/8/layout/hierarchy1"/>
    <dgm:cxn modelId="{09764116-678A-4E67-ADF3-10CC4743D654}" type="presParOf" srcId="{D2BD59B7-FB06-4FDA-853D-D90DD9776612}" destId="{88C10359-E642-4A99-8501-CAD2D530FC90}" srcOrd="1" destOrd="0" presId="urn:microsoft.com/office/officeart/2005/8/layout/hierarchy1"/>
    <dgm:cxn modelId="{47644116-B4EC-48C2-BA86-781018D0A7CB}" type="presParOf" srcId="{88C10359-E642-4A99-8501-CAD2D530FC90}" destId="{1348E312-CF84-4BE3-8376-9F87DF263043}" srcOrd="0" destOrd="0" presId="urn:microsoft.com/office/officeart/2005/8/layout/hierarchy1"/>
    <dgm:cxn modelId="{9A25A2B7-DA0B-4ECB-8A52-08E4F8409B86}" type="presParOf" srcId="{1348E312-CF84-4BE3-8376-9F87DF263043}" destId="{83C6911D-5238-4FEF-ADE0-C9D6873C7C26}" srcOrd="0" destOrd="0" presId="urn:microsoft.com/office/officeart/2005/8/layout/hierarchy1"/>
    <dgm:cxn modelId="{4A6169DE-67BA-4E75-8ECE-E0960D8F960C}" type="presParOf" srcId="{1348E312-CF84-4BE3-8376-9F87DF263043}" destId="{4A92B029-68F7-4067-B318-6E50F5D2463A}" srcOrd="1" destOrd="0" presId="urn:microsoft.com/office/officeart/2005/8/layout/hierarchy1"/>
    <dgm:cxn modelId="{2CB37275-D398-47BE-A00A-12184EF02C5D}" type="presParOf" srcId="{88C10359-E642-4A99-8501-CAD2D530FC90}" destId="{3F5979C3-DF4E-4078-A0FA-90A59BF80BC0}" srcOrd="1" destOrd="0" presId="urn:microsoft.com/office/officeart/2005/8/layout/hierarchy1"/>
    <dgm:cxn modelId="{535561AF-5085-40C6-9EF8-617B295B1E79}" type="presParOf" srcId="{D2BD59B7-FB06-4FDA-853D-D90DD9776612}" destId="{5F269684-3785-4701-8AB9-20BBB088D2B5}" srcOrd="2" destOrd="0" presId="urn:microsoft.com/office/officeart/2005/8/layout/hierarchy1"/>
    <dgm:cxn modelId="{7E19B8AA-D2EF-4667-8644-B8899B2E8178}" type="presParOf" srcId="{D2BD59B7-FB06-4FDA-853D-D90DD9776612}" destId="{D071153A-85D2-44F8-9C9B-C53314934E82}" srcOrd="3" destOrd="0" presId="urn:microsoft.com/office/officeart/2005/8/layout/hierarchy1"/>
    <dgm:cxn modelId="{892D516A-DFF3-491C-87E8-E428CCABC909}" type="presParOf" srcId="{D071153A-85D2-44F8-9C9B-C53314934E82}" destId="{7887AB37-A488-4501-8551-54E5E2272E72}" srcOrd="0" destOrd="0" presId="urn:microsoft.com/office/officeart/2005/8/layout/hierarchy1"/>
    <dgm:cxn modelId="{BD0FC0D1-F39B-4E96-91E1-4C47F59BA087}" type="presParOf" srcId="{7887AB37-A488-4501-8551-54E5E2272E72}" destId="{402084AC-A437-49C3-990E-96287E0B15AE}" srcOrd="0" destOrd="0" presId="urn:microsoft.com/office/officeart/2005/8/layout/hierarchy1"/>
    <dgm:cxn modelId="{75F3F38A-647C-4812-A4B0-8DAB62B95359}" type="presParOf" srcId="{7887AB37-A488-4501-8551-54E5E2272E72}" destId="{94B90E87-57DD-430E-B62A-A7886514F9B1}" srcOrd="1" destOrd="0" presId="urn:microsoft.com/office/officeart/2005/8/layout/hierarchy1"/>
    <dgm:cxn modelId="{C6238D80-EEA5-4BA5-BCD3-460EA8693AE8}" type="presParOf" srcId="{D071153A-85D2-44F8-9C9B-C53314934E82}" destId="{11CDCF1D-B718-472B-A785-4240D9B441E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0827A3-B898-47DC-9FCA-835111E24FB2}"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41E42985-ADFA-428E-9BF4-AC93ADE7EAE5}">
      <dgm:prSet phldrT="[Text]"/>
      <dgm:spPr/>
      <dgm:t>
        <a:bodyPr/>
        <a:lstStyle/>
        <a:p>
          <a:r>
            <a:rPr lang="en-IN"/>
            <a:t>50</a:t>
          </a:r>
        </a:p>
      </dgm:t>
    </dgm:pt>
    <dgm:pt modelId="{7B8E1C04-00E1-4ABC-ADE3-7CEB7715C0DA}" type="parTrans" cxnId="{22647B50-92A9-4F2B-A48B-ADFE1AC6308A}">
      <dgm:prSet/>
      <dgm:spPr/>
      <dgm:t>
        <a:bodyPr/>
        <a:lstStyle/>
        <a:p>
          <a:endParaRPr lang="en-IN"/>
        </a:p>
      </dgm:t>
    </dgm:pt>
    <dgm:pt modelId="{BB5A1A3C-BBC4-42A2-B367-3A836067B577}" type="sibTrans" cxnId="{22647B50-92A9-4F2B-A48B-ADFE1AC6308A}">
      <dgm:prSet/>
      <dgm:spPr/>
      <dgm:t>
        <a:bodyPr/>
        <a:lstStyle/>
        <a:p>
          <a:endParaRPr lang="en-IN"/>
        </a:p>
      </dgm:t>
    </dgm:pt>
    <dgm:pt modelId="{7717A34B-1B85-4191-98B2-843B67AC6122}">
      <dgm:prSet phldrT="[Text]"/>
      <dgm:spPr/>
      <dgm:t>
        <a:bodyPr/>
        <a:lstStyle/>
        <a:p>
          <a:r>
            <a:rPr lang="en-IN"/>
            <a:t>30</a:t>
          </a:r>
        </a:p>
      </dgm:t>
    </dgm:pt>
    <dgm:pt modelId="{89F1ED80-516B-4AE6-8FE0-B295D37E9E25}" type="parTrans" cxnId="{2BA1301E-3BC4-499E-8BCA-184B45380569}">
      <dgm:prSet/>
      <dgm:spPr/>
      <dgm:t>
        <a:bodyPr/>
        <a:lstStyle/>
        <a:p>
          <a:endParaRPr lang="en-IN"/>
        </a:p>
      </dgm:t>
    </dgm:pt>
    <dgm:pt modelId="{4AB138F0-8BAF-47E0-872F-4A5283DDCC37}" type="sibTrans" cxnId="{2BA1301E-3BC4-499E-8BCA-184B45380569}">
      <dgm:prSet/>
      <dgm:spPr/>
      <dgm:t>
        <a:bodyPr/>
        <a:lstStyle/>
        <a:p>
          <a:endParaRPr lang="en-IN"/>
        </a:p>
      </dgm:t>
    </dgm:pt>
    <dgm:pt modelId="{A03E8931-C03B-416C-957C-787712A5357E}">
      <dgm:prSet phldrT="[Text]"/>
      <dgm:spPr/>
      <dgm:t>
        <a:bodyPr/>
        <a:lstStyle/>
        <a:p>
          <a:r>
            <a:rPr lang="en-IN"/>
            <a:t>20</a:t>
          </a:r>
        </a:p>
      </dgm:t>
    </dgm:pt>
    <dgm:pt modelId="{35C0B6A9-904B-4F91-B057-69CF9413DF44}" type="parTrans" cxnId="{671514D8-2152-4200-B790-F7E1A4A14255}">
      <dgm:prSet/>
      <dgm:spPr/>
      <dgm:t>
        <a:bodyPr/>
        <a:lstStyle/>
        <a:p>
          <a:endParaRPr lang="en-IN"/>
        </a:p>
      </dgm:t>
    </dgm:pt>
    <dgm:pt modelId="{43F56D9C-2C90-49EB-9A04-7DAFEBBEECD1}" type="sibTrans" cxnId="{671514D8-2152-4200-B790-F7E1A4A14255}">
      <dgm:prSet/>
      <dgm:spPr/>
      <dgm:t>
        <a:bodyPr/>
        <a:lstStyle/>
        <a:p>
          <a:endParaRPr lang="en-IN"/>
        </a:p>
      </dgm:t>
    </dgm:pt>
    <dgm:pt modelId="{8AFEF1F4-5BEF-47AC-9772-F3F3746574CA}">
      <dgm:prSet phldrT="[Text]"/>
      <dgm:spPr/>
      <dgm:t>
        <a:bodyPr/>
        <a:lstStyle/>
        <a:p>
          <a:r>
            <a:rPr lang="en-IN"/>
            <a:t>40</a:t>
          </a:r>
        </a:p>
      </dgm:t>
    </dgm:pt>
    <dgm:pt modelId="{C13FAEAE-A664-4EA1-8DD1-4B2F95373FD2}" type="parTrans" cxnId="{355BF45F-3AF5-44C1-9003-DFB55541E34F}">
      <dgm:prSet/>
      <dgm:spPr/>
      <dgm:t>
        <a:bodyPr/>
        <a:lstStyle/>
        <a:p>
          <a:endParaRPr lang="en-IN"/>
        </a:p>
      </dgm:t>
    </dgm:pt>
    <dgm:pt modelId="{01A0500E-0FE8-40F9-98C5-6E700B82AF97}" type="sibTrans" cxnId="{355BF45F-3AF5-44C1-9003-DFB55541E34F}">
      <dgm:prSet/>
      <dgm:spPr/>
      <dgm:t>
        <a:bodyPr/>
        <a:lstStyle/>
        <a:p>
          <a:endParaRPr lang="en-IN"/>
        </a:p>
      </dgm:t>
    </dgm:pt>
    <dgm:pt modelId="{22A30EB9-5805-4425-8961-B884C7535AA5}">
      <dgm:prSet phldrT="[Text]"/>
      <dgm:spPr/>
      <dgm:t>
        <a:bodyPr/>
        <a:lstStyle/>
        <a:p>
          <a:r>
            <a:rPr lang="en-IN"/>
            <a:t>70</a:t>
          </a:r>
        </a:p>
      </dgm:t>
    </dgm:pt>
    <dgm:pt modelId="{C0911B06-8CAC-4D28-B97F-B0E25BEFC0A6}" type="parTrans" cxnId="{97C20741-69DE-4103-AF14-D37218DC17D7}">
      <dgm:prSet/>
      <dgm:spPr/>
      <dgm:t>
        <a:bodyPr/>
        <a:lstStyle/>
        <a:p>
          <a:endParaRPr lang="en-IN"/>
        </a:p>
      </dgm:t>
    </dgm:pt>
    <dgm:pt modelId="{8D65EF36-809C-4D37-8E8E-03AD372FD268}" type="sibTrans" cxnId="{97C20741-69DE-4103-AF14-D37218DC17D7}">
      <dgm:prSet/>
      <dgm:spPr/>
      <dgm:t>
        <a:bodyPr/>
        <a:lstStyle/>
        <a:p>
          <a:endParaRPr lang="en-IN"/>
        </a:p>
      </dgm:t>
    </dgm:pt>
    <dgm:pt modelId="{250153B0-ABDE-41BE-9B79-690927EDD1F5}">
      <dgm:prSet phldrT="[Text]"/>
      <dgm:spPr/>
      <dgm:t>
        <a:bodyPr/>
        <a:lstStyle/>
        <a:p>
          <a:r>
            <a:rPr lang="en-IN"/>
            <a:t>60</a:t>
          </a:r>
        </a:p>
      </dgm:t>
    </dgm:pt>
    <dgm:pt modelId="{B5551E4D-7897-4395-BA8A-8B2662D1DF16}" type="parTrans" cxnId="{12D0103E-DC32-41A4-AB4C-8C171A58B101}">
      <dgm:prSet/>
      <dgm:spPr/>
      <dgm:t>
        <a:bodyPr/>
        <a:lstStyle/>
        <a:p>
          <a:endParaRPr lang="en-IN"/>
        </a:p>
      </dgm:t>
    </dgm:pt>
    <dgm:pt modelId="{9BD8A6B0-74DF-431F-8578-61CAE4969A6B}" type="sibTrans" cxnId="{12D0103E-DC32-41A4-AB4C-8C171A58B101}">
      <dgm:prSet/>
      <dgm:spPr/>
      <dgm:t>
        <a:bodyPr/>
        <a:lstStyle/>
        <a:p>
          <a:endParaRPr lang="en-IN"/>
        </a:p>
      </dgm:t>
    </dgm:pt>
    <dgm:pt modelId="{15DC18E9-25A2-4F96-B176-023AB605FB64}">
      <dgm:prSet phldrT="[Text]"/>
      <dgm:spPr/>
      <dgm:t>
        <a:bodyPr/>
        <a:lstStyle/>
        <a:p>
          <a:r>
            <a:rPr lang="en-IN"/>
            <a:t>80</a:t>
          </a:r>
        </a:p>
      </dgm:t>
    </dgm:pt>
    <dgm:pt modelId="{C959974E-7196-4145-AE3F-D478B44A531D}" type="parTrans" cxnId="{86A642C3-03D4-40E5-A587-42F5B7FDB29D}">
      <dgm:prSet/>
      <dgm:spPr/>
      <dgm:t>
        <a:bodyPr/>
        <a:lstStyle/>
        <a:p>
          <a:endParaRPr lang="en-IN"/>
        </a:p>
      </dgm:t>
    </dgm:pt>
    <dgm:pt modelId="{2AD0F65C-6859-4BB0-93BF-2577FA0C51B0}" type="sibTrans" cxnId="{86A642C3-03D4-40E5-A587-42F5B7FDB29D}">
      <dgm:prSet/>
      <dgm:spPr/>
      <dgm:t>
        <a:bodyPr/>
        <a:lstStyle/>
        <a:p>
          <a:endParaRPr lang="en-IN"/>
        </a:p>
      </dgm:t>
    </dgm:pt>
    <dgm:pt modelId="{42F56C99-74D1-45C2-85C6-D135CB1E3615}" type="pres">
      <dgm:prSet presAssocID="{B40827A3-B898-47DC-9FCA-835111E24FB2}" presName="hierChild1" presStyleCnt="0">
        <dgm:presLayoutVars>
          <dgm:chPref val="1"/>
          <dgm:dir/>
          <dgm:animOne val="branch"/>
          <dgm:animLvl val="lvl"/>
          <dgm:resizeHandles/>
        </dgm:presLayoutVars>
      </dgm:prSet>
      <dgm:spPr/>
    </dgm:pt>
    <dgm:pt modelId="{0C17CC3D-8A64-4849-ADC2-C55F6DEB6A15}" type="pres">
      <dgm:prSet presAssocID="{41E42985-ADFA-428E-9BF4-AC93ADE7EAE5}" presName="hierRoot1" presStyleCnt="0"/>
      <dgm:spPr/>
    </dgm:pt>
    <dgm:pt modelId="{F02A0506-9137-48B5-BA17-5F20F9B001B5}" type="pres">
      <dgm:prSet presAssocID="{41E42985-ADFA-428E-9BF4-AC93ADE7EAE5}" presName="composite" presStyleCnt="0"/>
      <dgm:spPr/>
    </dgm:pt>
    <dgm:pt modelId="{D5EC9C48-BB16-45FD-9DC7-944E62FCF1A2}" type="pres">
      <dgm:prSet presAssocID="{41E42985-ADFA-428E-9BF4-AC93ADE7EAE5}" presName="background" presStyleLbl="node0" presStyleIdx="0" presStyleCnt="1"/>
      <dgm:spPr/>
    </dgm:pt>
    <dgm:pt modelId="{7BF30101-670B-469D-BC7D-493B165DAB46}" type="pres">
      <dgm:prSet presAssocID="{41E42985-ADFA-428E-9BF4-AC93ADE7EAE5}" presName="text" presStyleLbl="fgAcc0" presStyleIdx="0" presStyleCnt="1">
        <dgm:presLayoutVars>
          <dgm:chPref val="3"/>
        </dgm:presLayoutVars>
      </dgm:prSet>
      <dgm:spPr/>
    </dgm:pt>
    <dgm:pt modelId="{A176BD95-3BBA-4BBE-A2CE-C13350538947}" type="pres">
      <dgm:prSet presAssocID="{41E42985-ADFA-428E-9BF4-AC93ADE7EAE5}" presName="hierChild2" presStyleCnt="0"/>
      <dgm:spPr/>
    </dgm:pt>
    <dgm:pt modelId="{89AB65C5-F4F2-4E04-868A-0132668451D0}" type="pres">
      <dgm:prSet presAssocID="{89F1ED80-516B-4AE6-8FE0-B295D37E9E25}" presName="Name10" presStyleLbl="parChTrans1D2" presStyleIdx="0" presStyleCnt="2"/>
      <dgm:spPr/>
    </dgm:pt>
    <dgm:pt modelId="{95945F01-661D-474C-8DA0-AA03DE74C00A}" type="pres">
      <dgm:prSet presAssocID="{7717A34B-1B85-4191-98B2-843B67AC6122}" presName="hierRoot2" presStyleCnt="0"/>
      <dgm:spPr/>
    </dgm:pt>
    <dgm:pt modelId="{3BA69FF4-1C0B-46FE-9EFB-6420C59D91FE}" type="pres">
      <dgm:prSet presAssocID="{7717A34B-1B85-4191-98B2-843B67AC6122}" presName="composite2" presStyleCnt="0"/>
      <dgm:spPr/>
    </dgm:pt>
    <dgm:pt modelId="{2C549C9B-5FD7-4858-8FDE-B3FE6D3F19C5}" type="pres">
      <dgm:prSet presAssocID="{7717A34B-1B85-4191-98B2-843B67AC6122}" presName="background2" presStyleLbl="node2" presStyleIdx="0" presStyleCnt="2"/>
      <dgm:spPr/>
    </dgm:pt>
    <dgm:pt modelId="{3F470F84-499E-484B-B5FF-18908377FBC2}" type="pres">
      <dgm:prSet presAssocID="{7717A34B-1B85-4191-98B2-843B67AC6122}" presName="text2" presStyleLbl="fgAcc2" presStyleIdx="0" presStyleCnt="2">
        <dgm:presLayoutVars>
          <dgm:chPref val="3"/>
        </dgm:presLayoutVars>
      </dgm:prSet>
      <dgm:spPr/>
    </dgm:pt>
    <dgm:pt modelId="{1803264F-847A-4FB3-ACC7-658CE375129E}" type="pres">
      <dgm:prSet presAssocID="{7717A34B-1B85-4191-98B2-843B67AC6122}" presName="hierChild3" presStyleCnt="0"/>
      <dgm:spPr/>
    </dgm:pt>
    <dgm:pt modelId="{865FCF1B-C67B-41FB-8468-0F4BA9C9A0EA}" type="pres">
      <dgm:prSet presAssocID="{35C0B6A9-904B-4F91-B057-69CF9413DF44}" presName="Name17" presStyleLbl="parChTrans1D3" presStyleIdx="0" presStyleCnt="4"/>
      <dgm:spPr/>
    </dgm:pt>
    <dgm:pt modelId="{42919E7B-1B56-4673-9911-3CA48B912DFE}" type="pres">
      <dgm:prSet presAssocID="{A03E8931-C03B-416C-957C-787712A5357E}" presName="hierRoot3" presStyleCnt="0"/>
      <dgm:spPr/>
    </dgm:pt>
    <dgm:pt modelId="{1C7440DF-D0E9-4948-AAD8-9BE3685CFDC7}" type="pres">
      <dgm:prSet presAssocID="{A03E8931-C03B-416C-957C-787712A5357E}" presName="composite3" presStyleCnt="0"/>
      <dgm:spPr/>
    </dgm:pt>
    <dgm:pt modelId="{FF027C04-B0C1-4E9A-A258-D6A7CA2CC725}" type="pres">
      <dgm:prSet presAssocID="{A03E8931-C03B-416C-957C-787712A5357E}" presName="background3" presStyleLbl="node3" presStyleIdx="0" presStyleCnt="4"/>
      <dgm:spPr/>
    </dgm:pt>
    <dgm:pt modelId="{080C085B-9665-404A-9147-4F61E72B70EC}" type="pres">
      <dgm:prSet presAssocID="{A03E8931-C03B-416C-957C-787712A5357E}" presName="text3" presStyleLbl="fgAcc3" presStyleIdx="0" presStyleCnt="4">
        <dgm:presLayoutVars>
          <dgm:chPref val="3"/>
        </dgm:presLayoutVars>
      </dgm:prSet>
      <dgm:spPr/>
    </dgm:pt>
    <dgm:pt modelId="{A402FE9B-C641-4CF7-882E-968AB3FA921D}" type="pres">
      <dgm:prSet presAssocID="{A03E8931-C03B-416C-957C-787712A5357E}" presName="hierChild4" presStyleCnt="0"/>
      <dgm:spPr/>
    </dgm:pt>
    <dgm:pt modelId="{1F1B6A68-32D7-4080-AB18-0EB540B88FF6}" type="pres">
      <dgm:prSet presAssocID="{C13FAEAE-A664-4EA1-8DD1-4B2F95373FD2}" presName="Name17" presStyleLbl="parChTrans1D3" presStyleIdx="1" presStyleCnt="4"/>
      <dgm:spPr/>
    </dgm:pt>
    <dgm:pt modelId="{76251BFD-1904-45F6-BF88-76780248023E}" type="pres">
      <dgm:prSet presAssocID="{8AFEF1F4-5BEF-47AC-9772-F3F3746574CA}" presName="hierRoot3" presStyleCnt="0"/>
      <dgm:spPr/>
    </dgm:pt>
    <dgm:pt modelId="{413DCFFC-808A-4C24-805D-C9E22D431C1B}" type="pres">
      <dgm:prSet presAssocID="{8AFEF1F4-5BEF-47AC-9772-F3F3746574CA}" presName="composite3" presStyleCnt="0"/>
      <dgm:spPr/>
    </dgm:pt>
    <dgm:pt modelId="{BC899BC0-4627-4921-A681-0D81D646D2DB}" type="pres">
      <dgm:prSet presAssocID="{8AFEF1F4-5BEF-47AC-9772-F3F3746574CA}" presName="background3" presStyleLbl="node3" presStyleIdx="1" presStyleCnt="4"/>
      <dgm:spPr/>
    </dgm:pt>
    <dgm:pt modelId="{8DDE2DAA-C171-405A-B5E2-963A1B274F96}" type="pres">
      <dgm:prSet presAssocID="{8AFEF1F4-5BEF-47AC-9772-F3F3746574CA}" presName="text3" presStyleLbl="fgAcc3" presStyleIdx="1" presStyleCnt="4">
        <dgm:presLayoutVars>
          <dgm:chPref val="3"/>
        </dgm:presLayoutVars>
      </dgm:prSet>
      <dgm:spPr/>
    </dgm:pt>
    <dgm:pt modelId="{0435A714-B6F3-455A-A3EB-2463F7EF2CD9}" type="pres">
      <dgm:prSet presAssocID="{8AFEF1F4-5BEF-47AC-9772-F3F3746574CA}" presName="hierChild4" presStyleCnt="0"/>
      <dgm:spPr/>
    </dgm:pt>
    <dgm:pt modelId="{F453E8EF-6BA2-4217-B811-454E5FE48B96}" type="pres">
      <dgm:prSet presAssocID="{C0911B06-8CAC-4D28-B97F-B0E25BEFC0A6}" presName="Name10" presStyleLbl="parChTrans1D2" presStyleIdx="1" presStyleCnt="2"/>
      <dgm:spPr/>
    </dgm:pt>
    <dgm:pt modelId="{9D3D86F0-01DC-4BE2-98D5-EC4655FE5B66}" type="pres">
      <dgm:prSet presAssocID="{22A30EB9-5805-4425-8961-B884C7535AA5}" presName="hierRoot2" presStyleCnt="0"/>
      <dgm:spPr/>
    </dgm:pt>
    <dgm:pt modelId="{46872885-049B-446E-AA0B-642F10AB5FBC}" type="pres">
      <dgm:prSet presAssocID="{22A30EB9-5805-4425-8961-B884C7535AA5}" presName="composite2" presStyleCnt="0"/>
      <dgm:spPr/>
    </dgm:pt>
    <dgm:pt modelId="{E80A63ED-5D4F-4311-BD7F-8F28CFC32F8D}" type="pres">
      <dgm:prSet presAssocID="{22A30EB9-5805-4425-8961-B884C7535AA5}" presName="background2" presStyleLbl="node2" presStyleIdx="1" presStyleCnt="2"/>
      <dgm:spPr/>
    </dgm:pt>
    <dgm:pt modelId="{D65C6A70-3F96-4DC1-82FE-4124B6F0820D}" type="pres">
      <dgm:prSet presAssocID="{22A30EB9-5805-4425-8961-B884C7535AA5}" presName="text2" presStyleLbl="fgAcc2" presStyleIdx="1" presStyleCnt="2">
        <dgm:presLayoutVars>
          <dgm:chPref val="3"/>
        </dgm:presLayoutVars>
      </dgm:prSet>
      <dgm:spPr/>
    </dgm:pt>
    <dgm:pt modelId="{D2BD59B7-FB06-4FDA-853D-D90DD9776612}" type="pres">
      <dgm:prSet presAssocID="{22A30EB9-5805-4425-8961-B884C7535AA5}" presName="hierChild3" presStyleCnt="0"/>
      <dgm:spPr/>
    </dgm:pt>
    <dgm:pt modelId="{BA741A06-C991-44F0-9A07-4EC80932E8D9}" type="pres">
      <dgm:prSet presAssocID="{B5551E4D-7897-4395-BA8A-8B2662D1DF16}" presName="Name17" presStyleLbl="parChTrans1D3" presStyleIdx="2" presStyleCnt="4"/>
      <dgm:spPr/>
    </dgm:pt>
    <dgm:pt modelId="{88C10359-E642-4A99-8501-CAD2D530FC90}" type="pres">
      <dgm:prSet presAssocID="{250153B0-ABDE-41BE-9B79-690927EDD1F5}" presName="hierRoot3" presStyleCnt="0"/>
      <dgm:spPr/>
    </dgm:pt>
    <dgm:pt modelId="{1348E312-CF84-4BE3-8376-9F87DF263043}" type="pres">
      <dgm:prSet presAssocID="{250153B0-ABDE-41BE-9B79-690927EDD1F5}" presName="composite3" presStyleCnt="0"/>
      <dgm:spPr/>
    </dgm:pt>
    <dgm:pt modelId="{83C6911D-5238-4FEF-ADE0-C9D6873C7C26}" type="pres">
      <dgm:prSet presAssocID="{250153B0-ABDE-41BE-9B79-690927EDD1F5}" presName="background3" presStyleLbl="node3" presStyleIdx="2" presStyleCnt="4"/>
      <dgm:spPr/>
    </dgm:pt>
    <dgm:pt modelId="{4A92B029-68F7-4067-B318-6E50F5D2463A}" type="pres">
      <dgm:prSet presAssocID="{250153B0-ABDE-41BE-9B79-690927EDD1F5}" presName="text3" presStyleLbl="fgAcc3" presStyleIdx="2" presStyleCnt="4">
        <dgm:presLayoutVars>
          <dgm:chPref val="3"/>
        </dgm:presLayoutVars>
      </dgm:prSet>
      <dgm:spPr/>
    </dgm:pt>
    <dgm:pt modelId="{3F5979C3-DF4E-4078-A0FA-90A59BF80BC0}" type="pres">
      <dgm:prSet presAssocID="{250153B0-ABDE-41BE-9B79-690927EDD1F5}" presName="hierChild4" presStyleCnt="0"/>
      <dgm:spPr/>
    </dgm:pt>
    <dgm:pt modelId="{5F269684-3785-4701-8AB9-20BBB088D2B5}" type="pres">
      <dgm:prSet presAssocID="{C959974E-7196-4145-AE3F-D478B44A531D}" presName="Name17" presStyleLbl="parChTrans1D3" presStyleIdx="3" presStyleCnt="4"/>
      <dgm:spPr/>
    </dgm:pt>
    <dgm:pt modelId="{D071153A-85D2-44F8-9C9B-C53314934E82}" type="pres">
      <dgm:prSet presAssocID="{15DC18E9-25A2-4F96-B176-023AB605FB64}" presName="hierRoot3" presStyleCnt="0"/>
      <dgm:spPr/>
    </dgm:pt>
    <dgm:pt modelId="{7887AB37-A488-4501-8551-54E5E2272E72}" type="pres">
      <dgm:prSet presAssocID="{15DC18E9-25A2-4F96-B176-023AB605FB64}" presName="composite3" presStyleCnt="0"/>
      <dgm:spPr/>
    </dgm:pt>
    <dgm:pt modelId="{402084AC-A437-49C3-990E-96287E0B15AE}" type="pres">
      <dgm:prSet presAssocID="{15DC18E9-25A2-4F96-B176-023AB605FB64}" presName="background3" presStyleLbl="node3" presStyleIdx="3" presStyleCnt="4"/>
      <dgm:spPr/>
    </dgm:pt>
    <dgm:pt modelId="{94B90E87-57DD-430E-B62A-A7886514F9B1}" type="pres">
      <dgm:prSet presAssocID="{15DC18E9-25A2-4F96-B176-023AB605FB64}" presName="text3" presStyleLbl="fgAcc3" presStyleIdx="3" presStyleCnt="4">
        <dgm:presLayoutVars>
          <dgm:chPref val="3"/>
        </dgm:presLayoutVars>
      </dgm:prSet>
      <dgm:spPr/>
    </dgm:pt>
    <dgm:pt modelId="{11CDCF1D-B718-472B-A785-4240D9B441EC}" type="pres">
      <dgm:prSet presAssocID="{15DC18E9-25A2-4F96-B176-023AB605FB64}" presName="hierChild4" presStyleCnt="0"/>
      <dgm:spPr/>
    </dgm:pt>
  </dgm:ptLst>
  <dgm:cxnLst>
    <dgm:cxn modelId="{2BA1301E-3BC4-499E-8BCA-184B45380569}" srcId="{41E42985-ADFA-428E-9BF4-AC93ADE7EAE5}" destId="{7717A34B-1B85-4191-98B2-843B67AC6122}" srcOrd="0" destOrd="0" parTransId="{89F1ED80-516B-4AE6-8FE0-B295D37E9E25}" sibTransId="{4AB138F0-8BAF-47E0-872F-4A5283DDCC37}"/>
    <dgm:cxn modelId="{001B1B3A-9BDE-4C8A-8CAD-38259D124D11}" type="presOf" srcId="{C13FAEAE-A664-4EA1-8DD1-4B2F95373FD2}" destId="{1F1B6A68-32D7-4080-AB18-0EB540B88FF6}" srcOrd="0" destOrd="0" presId="urn:microsoft.com/office/officeart/2005/8/layout/hierarchy1"/>
    <dgm:cxn modelId="{12D0103E-DC32-41A4-AB4C-8C171A58B101}" srcId="{22A30EB9-5805-4425-8961-B884C7535AA5}" destId="{250153B0-ABDE-41BE-9B79-690927EDD1F5}" srcOrd="0" destOrd="0" parTransId="{B5551E4D-7897-4395-BA8A-8B2662D1DF16}" sibTransId="{9BD8A6B0-74DF-431F-8578-61CAE4969A6B}"/>
    <dgm:cxn modelId="{355BF45F-3AF5-44C1-9003-DFB55541E34F}" srcId="{7717A34B-1B85-4191-98B2-843B67AC6122}" destId="{8AFEF1F4-5BEF-47AC-9772-F3F3746574CA}" srcOrd="1" destOrd="0" parTransId="{C13FAEAE-A664-4EA1-8DD1-4B2F95373FD2}" sibTransId="{01A0500E-0FE8-40F9-98C5-6E700B82AF97}"/>
    <dgm:cxn modelId="{97C20741-69DE-4103-AF14-D37218DC17D7}" srcId="{41E42985-ADFA-428E-9BF4-AC93ADE7EAE5}" destId="{22A30EB9-5805-4425-8961-B884C7535AA5}" srcOrd="1" destOrd="0" parTransId="{C0911B06-8CAC-4D28-B97F-B0E25BEFC0A6}" sibTransId="{8D65EF36-809C-4D37-8E8E-03AD372FD268}"/>
    <dgm:cxn modelId="{7705514B-6CDB-4409-A2DD-AA76600D7429}" type="presOf" srcId="{22A30EB9-5805-4425-8961-B884C7535AA5}" destId="{D65C6A70-3F96-4DC1-82FE-4124B6F0820D}" srcOrd="0" destOrd="0" presId="urn:microsoft.com/office/officeart/2005/8/layout/hierarchy1"/>
    <dgm:cxn modelId="{761DB96C-E1A4-496B-881B-A2518ACE9BD9}" type="presOf" srcId="{89F1ED80-516B-4AE6-8FE0-B295D37E9E25}" destId="{89AB65C5-F4F2-4E04-868A-0132668451D0}" srcOrd="0" destOrd="0" presId="urn:microsoft.com/office/officeart/2005/8/layout/hierarchy1"/>
    <dgm:cxn modelId="{22647B50-92A9-4F2B-A48B-ADFE1AC6308A}" srcId="{B40827A3-B898-47DC-9FCA-835111E24FB2}" destId="{41E42985-ADFA-428E-9BF4-AC93ADE7EAE5}" srcOrd="0" destOrd="0" parTransId="{7B8E1C04-00E1-4ABC-ADE3-7CEB7715C0DA}" sibTransId="{BB5A1A3C-BBC4-42A2-B367-3A836067B577}"/>
    <dgm:cxn modelId="{5AFDC656-0909-43F1-818F-169E94013280}" type="presOf" srcId="{C959974E-7196-4145-AE3F-D478B44A531D}" destId="{5F269684-3785-4701-8AB9-20BBB088D2B5}" srcOrd="0" destOrd="0" presId="urn:microsoft.com/office/officeart/2005/8/layout/hierarchy1"/>
    <dgm:cxn modelId="{5BA29C8C-1F10-4484-8C80-5DA0368083F4}" type="presOf" srcId="{B40827A3-B898-47DC-9FCA-835111E24FB2}" destId="{42F56C99-74D1-45C2-85C6-D135CB1E3615}" srcOrd="0" destOrd="0" presId="urn:microsoft.com/office/officeart/2005/8/layout/hierarchy1"/>
    <dgm:cxn modelId="{69A22892-F75A-4D8F-923D-C4EA50CC5E85}" type="presOf" srcId="{A03E8931-C03B-416C-957C-787712A5357E}" destId="{080C085B-9665-404A-9147-4F61E72B70EC}" srcOrd="0" destOrd="0" presId="urn:microsoft.com/office/officeart/2005/8/layout/hierarchy1"/>
    <dgm:cxn modelId="{230B9A9F-73A9-4134-ADA0-7C98A757CF8C}" type="presOf" srcId="{35C0B6A9-904B-4F91-B057-69CF9413DF44}" destId="{865FCF1B-C67B-41FB-8468-0F4BA9C9A0EA}" srcOrd="0" destOrd="0" presId="urn:microsoft.com/office/officeart/2005/8/layout/hierarchy1"/>
    <dgm:cxn modelId="{F67F72A2-9BA1-4F20-9198-2F46874BB744}" type="presOf" srcId="{7717A34B-1B85-4191-98B2-843B67AC6122}" destId="{3F470F84-499E-484B-B5FF-18908377FBC2}" srcOrd="0" destOrd="0" presId="urn:microsoft.com/office/officeart/2005/8/layout/hierarchy1"/>
    <dgm:cxn modelId="{7AA191BF-3204-4B2D-81EB-F83C3FF2E5CC}" type="presOf" srcId="{B5551E4D-7897-4395-BA8A-8B2662D1DF16}" destId="{BA741A06-C991-44F0-9A07-4EC80932E8D9}" srcOrd="0" destOrd="0" presId="urn:microsoft.com/office/officeart/2005/8/layout/hierarchy1"/>
    <dgm:cxn modelId="{86A642C3-03D4-40E5-A587-42F5B7FDB29D}" srcId="{22A30EB9-5805-4425-8961-B884C7535AA5}" destId="{15DC18E9-25A2-4F96-B176-023AB605FB64}" srcOrd="1" destOrd="0" parTransId="{C959974E-7196-4145-AE3F-D478B44A531D}" sibTransId="{2AD0F65C-6859-4BB0-93BF-2577FA0C51B0}"/>
    <dgm:cxn modelId="{A25BCECA-33DE-4BA5-806B-DB36B63E4513}" type="presOf" srcId="{8AFEF1F4-5BEF-47AC-9772-F3F3746574CA}" destId="{8DDE2DAA-C171-405A-B5E2-963A1B274F96}" srcOrd="0" destOrd="0" presId="urn:microsoft.com/office/officeart/2005/8/layout/hierarchy1"/>
    <dgm:cxn modelId="{671514D8-2152-4200-B790-F7E1A4A14255}" srcId="{7717A34B-1B85-4191-98B2-843B67AC6122}" destId="{A03E8931-C03B-416C-957C-787712A5357E}" srcOrd="0" destOrd="0" parTransId="{35C0B6A9-904B-4F91-B057-69CF9413DF44}" sibTransId="{43F56D9C-2C90-49EB-9A04-7DAFEBBEECD1}"/>
    <dgm:cxn modelId="{96B371E7-4423-459D-A1A6-AA7C56068EF8}" type="presOf" srcId="{41E42985-ADFA-428E-9BF4-AC93ADE7EAE5}" destId="{7BF30101-670B-469D-BC7D-493B165DAB46}" srcOrd="0" destOrd="0" presId="urn:microsoft.com/office/officeart/2005/8/layout/hierarchy1"/>
    <dgm:cxn modelId="{C0DE54F1-2D81-47DC-9E0B-456299DBA994}" type="presOf" srcId="{250153B0-ABDE-41BE-9B79-690927EDD1F5}" destId="{4A92B029-68F7-4067-B318-6E50F5D2463A}" srcOrd="0" destOrd="0" presId="urn:microsoft.com/office/officeart/2005/8/layout/hierarchy1"/>
    <dgm:cxn modelId="{EC742AF5-0A5A-4F4F-B8A1-2B8AB6F5D857}" type="presOf" srcId="{C0911B06-8CAC-4D28-B97F-B0E25BEFC0A6}" destId="{F453E8EF-6BA2-4217-B811-454E5FE48B96}" srcOrd="0" destOrd="0" presId="urn:microsoft.com/office/officeart/2005/8/layout/hierarchy1"/>
    <dgm:cxn modelId="{E8AE58F8-DB38-44CC-8779-76D838D14953}" type="presOf" srcId="{15DC18E9-25A2-4F96-B176-023AB605FB64}" destId="{94B90E87-57DD-430E-B62A-A7886514F9B1}" srcOrd="0" destOrd="0" presId="urn:microsoft.com/office/officeart/2005/8/layout/hierarchy1"/>
    <dgm:cxn modelId="{228C696B-5BFC-483F-BD59-91DA0BE0BE38}" type="presParOf" srcId="{42F56C99-74D1-45C2-85C6-D135CB1E3615}" destId="{0C17CC3D-8A64-4849-ADC2-C55F6DEB6A15}" srcOrd="0" destOrd="0" presId="urn:microsoft.com/office/officeart/2005/8/layout/hierarchy1"/>
    <dgm:cxn modelId="{1700F5DF-4682-4F04-8DE6-2E8906A26E25}" type="presParOf" srcId="{0C17CC3D-8A64-4849-ADC2-C55F6DEB6A15}" destId="{F02A0506-9137-48B5-BA17-5F20F9B001B5}" srcOrd="0" destOrd="0" presId="urn:microsoft.com/office/officeart/2005/8/layout/hierarchy1"/>
    <dgm:cxn modelId="{B2E17FDE-56C4-471F-8D92-84208D5D45C3}" type="presParOf" srcId="{F02A0506-9137-48B5-BA17-5F20F9B001B5}" destId="{D5EC9C48-BB16-45FD-9DC7-944E62FCF1A2}" srcOrd="0" destOrd="0" presId="urn:microsoft.com/office/officeart/2005/8/layout/hierarchy1"/>
    <dgm:cxn modelId="{32CBEBEB-CD20-4F9A-BC71-7970499ECD73}" type="presParOf" srcId="{F02A0506-9137-48B5-BA17-5F20F9B001B5}" destId="{7BF30101-670B-469D-BC7D-493B165DAB46}" srcOrd="1" destOrd="0" presId="urn:microsoft.com/office/officeart/2005/8/layout/hierarchy1"/>
    <dgm:cxn modelId="{8FEC9CB4-8980-4194-BEA2-22877B5191A6}" type="presParOf" srcId="{0C17CC3D-8A64-4849-ADC2-C55F6DEB6A15}" destId="{A176BD95-3BBA-4BBE-A2CE-C13350538947}" srcOrd="1" destOrd="0" presId="urn:microsoft.com/office/officeart/2005/8/layout/hierarchy1"/>
    <dgm:cxn modelId="{7F16B880-7BC4-47E7-B0A8-18EA4C1A6070}" type="presParOf" srcId="{A176BD95-3BBA-4BBE-A2CE-C13350538947}" destId="{89AB65C5-F4F2-4E04-868A-0132668451D0}" srcOrd="0" destOrd="0" presId="urn:microsoft.com/office/officeart/2005/8/layout/hierarchy1"/>
    <dgm:cxn modelId="{C72426C3-33C7-41B9-B133-E9F3DCC7C815}" type="presParOf" srcId="{A176BD95-3BBA-4BBE-A2CE-C13350538947}" destId="{95945F01-661D-474C-8DA0-AA03DE74C00A}" srcOrd="1" destOrd="0" presId="urn:microsoft.com/office/officeart/2005/8/layout/hierarchy1"/>
    <dgm:cxn modelId="{827F69F7-B860-4E7D-87DD-43C9675FE778}" type="presParOf" srcId="{95945F01-661D-474C-8DA0-AA03DE74C00A}" destId="{3BA69FF4-1C0B-46FE-9EFB-6420C59D91FE}" srcOrd="0" destOrd="0" presId="urn:microsoft.com/office/officeart/2005/8/layout/hierarchy1"/>
    <dgm:cxn modelId="{5665291D-BB3F-444F-BDDF-925D2C537E47}" type="presParOf" srcId="{3BA69FF4-1C0B-46FE-9EFB-6420C59D91FE}" destId="{2C549C9B-5FD7-4858-8FDE-B3FE6D3F19C5}" srcOrd="0" destOrd="0" presId="urn:microsoft.com/office/officeart/2005/8/layout/hierarchy1"/>
    <dgm:cxn modelId="{385E99E2-C18B-4A88-A55F-90B23BDF8B17}" type="presParOf" srcId="{3BA69FF4-1C0B-46FE-9EFB-6420C59D91FE}" destId="{3F470F84-499E-484B-B5FF-18908377FBC2}" srcOrd="1" destOrd="0" presId="urn:microsoft.com/office/officeart/2005/8/layout/hierarchy1"/>
    <dgm:cxn modelId="{95F15FD1-13B8-4555-AF4F-DAB3ACAA5990}" type="presParOf" srcId="{95945F01-661D-474C-8DA0-AA03DE74C00A}" destId="{1803264F-847A-4FB3-ACC7-658CE375129E}" srcOrd="1" destOrd="0" presId="urn:microsoft.com/office/officeart/2005/8/layout/hierarchy1"/>
    <dgm:cxn modelId="{F8790270-7774-4FF8-9628-35112E3F8FFD}" type="presParOf" srcId="{1803264F-847A-4FB3-ACC7-658CE375129E}" destId="{865FCF1B-C67B-41FB-8468-0F4BA9C9A0EA}" srcOrd="0" destOrd="0" presId="urn:microsoft.com/office/officeart/2005/8/layout/hierarchy1"/>
    <dgm:cxn modelId="{002CF08F-87E0-4FA7-9425-7F6F16115282}" type="presParOf" srcId="{1803264F-847A-4FB3-ACC7-658CE375129E}" destId="{42919E7B-1B56-4673-9911-3CA48B912DFE}" srcOrd="1" destOrd="0" presId="urn:microsoft.com/office/officeart/2005/8/layout/hierarchy1"/>
    <dgm:cxn modelId="{29758430-B8E4-42BE-82C2-1DE72AD63E17}" type="presParOf" srcId="{42919E7B-1B56-4673-9911-3CA48B912DFE}" destId="{1C7440DF-D0E9-4948-AAD8-9BE3685CFDC7}" srcOrd="0" destOrd="0" presId="urn:microsoft.com/office/officeart/2005/8/layout/hierarchy1"/>
    <dgm:cxn modelId="{16DDF86E-7085-4CDB-8782-F0BD57B6C4CE}" type="presParOf" srcId="{1C7440DF-D0E9-4948-AAD8-9BE3685CFDC7}" destId="{FF027C04-B0C1-4E9A-A258-D6A7CA2CC725}" srcOrd="0" destOrd="0" presId="urn:microsoft.com/office/officeart/2005/8/layout/hierarchy1"/>
    <dgm:cxn modelId="{A477DAE6-CB3D-4694-A8D9-49A8D69C7B6E}" type="presParOf" srcId="{1C7440DF-D0E9-4948-AAD8-9BE3685CFDC7}" destId="{080C085B-9665-404A-9147-4F61E72B70EC}" srcOrd="1" destOrd="0" presId="urn:microsoft.com/office/officeart/2005/8/layout/hierarchy1"/>
    <dgm:cxn modelId="{E15736B9-3C44-4F64-B564-839134D770B7}" type="presParOf" srcId="{42919E7B-1B56-4673-9911-3CA48B912DFE}" destId="{A402FE9B-C641-4CF7-882E-968AB3FA921D}" srcOrd="1" destOrd="0" presId="urn:microsoft.com/office/officeart/2005/8/layout/hierarchy1"/>
    <dgm:cxn modelId="{6BC2A5B2-03AA-4E0C-8973-BEC1E9B7BEF9}" type="presParOf" srcId="{1803264F-847A-4FB3-ACC7-658CE375129E}" destId="{1F1B6A68-32D7-4080-AB18-0EB540B88FF6}" srcOrd="2" destOrd="0" presId="urn:microsoft.com/office/officeart/2005/8/layout/hierarchy1"/>
    <dgm:cxn modelId="{02940C65-75EA-4CA4-A775-BA3E9E0E65D3}" type="presParOf" srcId="{1803264F-847A-4FB3-ACC7-658CE375129E}" destId="{76251BFD-1904-45F6-BF88-76780248023E}" srcOrd="3" destOrd="0" presId="urn:microsoft.com/office/officeart/2005/8/layout/hierarchy1"/>
    <dgm:cxn modelId="{69034F8F-6EF1-43D2-846A-F8E8CE5F18A2}" type="presParOf" srcId="{76251BFD-1904-45F6-BF88-76780248023E}" destId="{413DCFFC-808A-4C24-805D-C9E22D431C1B}" srcOrd="0" destOrd="0" presId="urn:microsoft.com/office/officeart/2005/8/layout/hierarchy1"/>
    <dgm:cxn modelId="{E4BB47BC-1F9F-45D6-9A89-0A84973DE3F5}" type="presParOf" srcId="{413DCFFC-808A-4C24-805D-C9E22D431C1B}" destId="{BC899BC0-4627-4921-A681-0D81D646D2DB}" srcOrd="0" destOrd="0" presId="urn:microsoft.com/office/officeart/2005/8/layout/hierarchy1"/>
    <dgm:cxn modelId="{ABAF765D-1996-46E6-A0CC-E19BFFA39CFC}" type="presParOf" srcId="{413DCFFC-808A-4C24-805D-C9E22D431C1B}" destId="{8DDE2DAA-C171-405A-B5E2-963A1B274F96}" srcOrd="1" destOrd="0" presId="urn:microsoft.com/office/officeart/2005/8/layout/hierarchy1"/>
    <dgm:cxn modelId="{B1C65010-B691-4A02-9CD8-E7C2609F1DE5}" type="presParOf" srcId="{76251BFD-1904-45F6-BF88-76780248023E}" destId="{0435A714-B6F3-455A-A3EB-2463F7EF2CD9}" srcOrd="1" destOrd="0" presId="urn:microsoft.com/office/officeart/2005/8/layout/hierarchy1"/>
    <dgm:cxn modelId="{E429F6B2-25EE-4494-BB6E-FEC381DD5912}" type="presParOf" srcId="{A176BD95-3BBA-4BBE-A2CE-C13350538947}" destId="{F453E8EF-6BA2-4217-B811-454E5FE48B96}" srcOrd="2" destOrd="0" presId="urn:microsoft.com/office/officeart/2005/8/layout/hierarchy1"/>
    <dgm:cxn modelId="{E2971A34-7C81-4AC9-A666-36CD73B10472}" type="presParOf" srcId="{A176BD95-3BBA-4BBE-A2CE-C13350538947}" destId="{9D3D86F0-01DC-4BE2-98D5-EC4655FE5B66}" srcOrd="3" destOrd="0" presId="urn:microsoft.com/office/officeart/2005/8/layout/hierarchy1"/>
    <dgm:cxn modelId="{D9955F15-CDA3-4967-8AC4-D84572F1A492}" type="presParOf" srcId="{9D3D86F0-01DC-4BE2-98D5-EC4655FE5B66}" destId="{46872885-049B-446E-AA0B-642F10AB5FBC}" srcOrd="0" destOrd="0" presId="urn:microsoft.com/office/officeart/2005/8/layout/hierarchy1"/>
    <dgm:cxn modelId="{CB5E3D61-2EC3-4141-948D-26E0BF1E2801}" type="presParOf" srcId="{46872885-049B-446E-AA0B-642F10AB5FBC}" destId="{E80A63ED-5D4F-4311-BD7F-8F28CFC32F8D}" srcOrd="0" destOrd="0" presId="urn:microsoft.com/office/officeart/2005/8/layout/hierarchy1"/>
    <dgm:cxn modelId="{C2F7CD44-7A3C-40DA-AD44-6071F95CEEF1}" type="presParOf" srcId="{46872885-049B-446E-AA0B-642F10AB5FBC}" destId="{D65C6A70-3F96-4DC1-82FE-4124B6F0820D}" srcOrd="1" destOrd="0" presId="urn:microsoft.com/office/officeart/2005/8/layout/hierarchy1"/>
    <dgm:cxn modelId="{D0B5C9BC-4500-4760-BD4A-4D04ED6B4973}" type="presParOf" srcId="{9D3D86F0-01DC-4BE2-98D5-EC4655FE5B66}" destId="{D2BD59B7-FB06-4FDA-853D-D90DD9776612}" srcOrd="1" destOrd="0" presId="urn:microsoft.com/office/officeart/2005/8/layout/hierarchy1"/>
    <dgm:cxn modelId="{448DB1BC-10E6-4579-8C6D-57532F9BE690}" type="presParOf" srcId="{D2BD59B7-FB06-4FDA-853D-D90DD9776612}" destId="{BA741A06-C991-44F0-9A07-4EC80932E8D9}" srcOrd="0" destOrd="0" presId="urn:microsoft.com/office/officeart/2005/8/layout/hierarchy1"/>
    <dgm:cxn modelId="{09764116-678A-4E67-ADF3-10CC4743D654}" type="presParOf" srcId="{D2BD59B7-FB06-4FDA-853D-D90DD9776612}" destId="{88C10359-E642-4A99-8501-CAD2D530FC90}" srcOrd="1" destOrd="0" presId="urn:microsoft.com/office/officeart/2005/8/layout/hierarchy1"/>
    <dgm:cxn modelId="{47644116-B4EC-48C2-BA86-781018D0A7CB}" type="presParOf" srcId="{88C10359-E642-4A99-8501-CAD2D530FC90}" destId="{1348E312-CF84-4BE3-8376-9F87DF263043}" srcOrd="0" destOrd="0" presId="urn:microsoft.com/office/officeart/2005/8/layout/hierarchy1"/>
    <dgm:cxn modelId="{9A25A2B7-DA0B-4ECB-8A52-08E4F8409B86}" type="presParOf" srcId="{1348E312-CF84-4BE3-8376-9F87DF263043}" destId="{83C6911D-5238-4FEF-ADE0-C9D6873C7C26}" srcOrd="0" destOrd="0" presId="urn:microsoft.com/office/officeart/2005/8/layout/hierarchy1"/>
    <dgm:cxn modelId="{4A6169DE-67BA-4E75-8ECE-E0960D8F960C}" type="presParOf" srcId="{1348E312-CF84-4BE3-8376-9F87DF263043}" destId="{4A92B029-68F7-4067-B318-6E50F5D2463A}" srcOrd="1" destOrd="0" presId="urn:microsoft.com/office/officeart/2005/8/layout/hierarchy1"/>
    <dgm:cxn modelId="{2CB37275-D398-47BE-A00A-12184EF02C5D}" type="presParOf" srcId="{88C10359-E642-4A99-8501-CAD2D530FC90}" destId="{3F5979C3-DF4E-4078-A0FA-90A59BF80BC0}" srcOrd="1" destOrd="0" presId="urn:microsoft.com/office/officeart/2005/8/layout/hierarchy1"/>
    <dgm:cxn modelId="{535561AF-5085-40C6-9EF8-617B295B1E79}" type="presParOf" srcId="{D2BD59B7-FB06-4FDA-853D-D90DD9776612}" destId="{5F269684-3785-4701-8AB9-20BBB088D2B5}" srcOrd="2" destOrd="0" presId="urn:microsoft.com/office/officeart/2005/8/layout/hierarchy1"/>
    <dgm:cxn modelId="{7E19B8AA-D2EF-4667-8644-B8899B2E8178}" type="presParOf" srcId="{D2BD59B7-FB06-4FDA-853D-D90DD9776612}" destId="{D071153A-85D2-44F8-9C9B-C53314934E82}" srcOrd="3" destOrd="0" presId="urn:microsoft.com/office/officeart/2005/8/layout/hierarchy1"/>
    <dgm:cxn modelId="{892D516A-DFF3-491C-87E8-E428CCABC909}" type="presParOf" srcId="{D071153A-85D2-44F8-9C9B-C53314934E82}" destId="{7887AB37-A488-4501-8551-54E5E2272E72}" srcOrd="0" destOrd="0" presId="urn:microsoft.com/office/officeart/2005/8/layout/hierarchy1"/>
    <dgm:cxn modelId="{BD0FC0D1-F39B-4E96-91E1-4C47F59BA087}" type="presParOf" srcId="{7887AB37-A488-4501-8551-54E5E2272E72}" destId="{402084AC-A437-49C3-990E-96287E0B15AE}" srcOrd="0" destOrd="0" presId="urn:microsoft.com/office/officeart/2005/8/layout/hierarchy1"/>
    <dgm:cxn modelId="{75F3F38A-647C-4812-A4B0-8DAB62B95359}" type="presParOf" srcId="{7887AB37-A488-4501-8551-54E5E2272E72}" destId="{94B90E87-57DD-430E-B62A-A7886514F9B1}" srcOrd="1" destOrd="0" presId="urn:microsoft.com/office/officeart/2005/8/layout/hierarchy1"/>
    <dgm:cxn modelId="{C6238D80-EEA5-4BA5-BCD3-460EA8693AE8}" type="presParOf" srcId="{D071153A-85D2-44F8-9C9B-C53314934E82}" destId="{11CDCF1D-B718-472B-A785-4240D9B441E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40827A3-B898-47DC-9FCA-835111E24FB2}"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41E42985-ADFA-428E-9BF4-AC93ADE7EAE5}">
      <dgm:prSet phldrT="[Text]"/>
      <dgm:spPr/>
      <dgm:t>
        <a:bodyPr/>
        <a:lstStyle/>
        <a:p>
          <a:r>
            <a:rPr lang="en-IN"/>
            <a:t>50</a:t>
          </a:r>
        </a:p>
      </dgm:t>
    </dgm:pt>
    <dgm:pt modelId="{7B8E1C04-00E1-4ABC-ADE3-7CEB7715C0DA}" type="parTrans" cxnId="{22647B50-92A9-4F2B-A48B-ADFE1AC6308A}">
      <dgm:prSet/>
      <dgm:spPr/>
      <dgm:t>
        <a:bodyPr/>
        <a:lstStyle/>
        <a:p>
          <a:endParaRPr lang="en-IN"/>
        </a:p>
      </dgm:t>
    </dgm:pt>
    <dgm:pt modelId="{BB5A1A3C-BBC4-42A2-B367-3A836067B577}" type="sibTrans" cxnId="{22647B50-92A9-4F2B-A48B-ADFE1AC6308A}">
      <dgm:prSet/>
      <dgm:spPr/>
      <dgm:t>
        <a:bodyPr/>
        <a:lstStyle/>
        <a:p>
          <a:endParaRPr lang="en-IN"/>
        </a:p>
      </dgm:t>
    </dgm:pt>
    <dgm:pt modelId="{7717A34B-1B85-4191-98B2-843B67AC6122}">
      <dgm:prSet phldrT="[Text]"/>
      <dgm:spPr/>
      <dgm:t>
        <a:bodyPr/>
        <a:lstStyle/>
        <a:p>
          <a:r>
            <a:rPr lang="en-IN"/>
            <a:t>30</a:t>
          </a:r>
        </a:p>
      </dgm:t>
    </dgm:pt>
    <dgm:pt modelId="{89F1ED80-516B-4AE6-8FE0-B295D37E9E25}" type="parTrans" cxnId="{2BA1301E-3BC4-499E-8BCA-184B45380569}">
      <dgm:prSet/>
      <dgm:spPr/>
      <dgm:t>
        <a:bodyPr/>
        <a:lstStyle/>
        <a:p>
          <a:endParaRPr lang="en-IN"/>
        </a:p>
      </dgm:t>
    </dgm:pt>
    <dgm:pt modelId="{4AB138F0-8BAF-47E0-872F-4A5283DDCC37}" type="sibTrans" cxnId="{2BA1301E-3BC4-499E-8BCA-184B45380569}">
      <dgm:prSet/>
      <dgm:spPr/>
      <dgm:t>
        <a:bodyPr/>
        <a:lstStyle/>
        <a:p>
          <a:endParaRPr lang="en-IN"/>
        </a:p>
      </dgm:t>
    </dgm:pt>
    <dgm:pt modelId="{A03E8931-C03B-416C-957C-787712A5357E}">
      <dgm:prSet phldrT="[Text]"/>
      <dgm:spPr/>
      <dgm:t>
        <a:bodyPr/>
        <a:lstStyle/>
        <a:p>
          <a:r>
            <a:rPr lang="en-IN"/>
            <a:t>20</a:t>
          </a:r>
        </a:p>
      </dgm:t>
    </dgm:pt>
    <dgm:pt modelId="{35C0B6A9-904B-4F91-B057-69CF9413DF44}" type="parTrans" cxnId="{671514D8-2152-4200-B790-F7E1A4A14255}">
      <dgm:prSet/>
      <dgm:spPr/>
      <dgm:t>
        <a:bodyPr/>
        <a:lstStyle/>
        <a:p>
          <a:endParaRPr lang="en-IN"/>
        </a:p>
      </dgm:t>
    </dgm:pt>
    <dgm:pt modelId="{43F56D9C-2C90-49EB-9A04-7DAFEBBEECD1}" type="sibTrans" cxnId="{671514D8-2152-4200-B790-F7E1A4A14255}">
      <dgm:prSet/>
      <dgm:spPr/>
      <dgm:t>
        <a:bodyPr/>
        <a:lstStyle/>
        <a:p>
          <a:endParaRPr lang="en-IN"/>
        </a:p>
      </dgm:t>
    </dgm:pt>
    <dgm:pt modelId="{8AFEF1F4-5BEF-47AC-9772-F3F3746574CA}">
      <dgm:prSet phldrT="[Text]"/>
      <dgm:spPr/>
      <dgm:t>
        <a:bodyPr/>
        <a:lstStyle/>
        <a:p>
          <a:r>
            <a:rPr lang="en-IN"/>
            <a:t>40</a:t>
          </a:r>
        </a:p>
      </dgm:t>
    </dgm:pt>
    <dgm:pt modelId="{C13FAEAE-A664-4EA1-8DD1-4B2F95373FD2}" type="parTrans" cxnId="{355BF45F-3AF5-44C1-9003-DFB55541E34F}">
      <dgm:prSet/>
      <dgm:spPr/>
      <dgm:t>
        <a:bodyPr/>
        <a:lstStyle/>
        <a:p>
          <a:endParaRPr lang="en-IN"/>
        </a:p>
      </dgm:t>
    </dgm:pt>
    <dgm:pt modelId="{01A0500E-0FE8-40F9-98C5-6E700B82AF97}" type="sibTrans" cxnId="{355BF45F-3AF5-44C1-9003-DFB55541E34F}">
      <dgm:prSet/>
      <dgm:spPr/>
      <dgm:t>
        <a:bodyPr/>
        <a:lstStyle/>
        <a:p>
          <a:endParaRPr lang="en-IN"/>
        </a:p>
      </dgm:t>
    </dgm:pt>
    <dgm:pt modelId="{22A30EB9-5805-4425-8961-B884C7535AA5}">
      <dgm:prSet phldrT="[Text]"/>
      <dgm:spPr/>
      <dgm:t>
        <a:bodyPr/>
        <a:lstStyle/>
        <a:p>
          <a:r>
            <a:rPr lang="en-IN"/>
            <a:t>70</a:t>
          </a:r>
        </a:p>
      </dgm:t>
    </dgm:pt>
    <dgm:pt modelId="{C0911B06-8CAC-4D28-B97F-B0E25BEFC0A6}" type="parTrans" cxnId="{97C20741-69DE-4103-AF14-D37218DC17D7}">
      <dgm:prSet/>
      <dgm:spPr/>
      <dgm:t>
        <a:bodyPr/>
        <a:lstStyle/>
        <a:p>
          <a:endParaRPr lang="en-IN"/>
        </a:p>
      </dgm:t>
    </dgm:pt>
    <dgm:pt modelId="{8D65EF36-809C-4D37-8E8E-03AD372FD268}" type="sibTrans" cxnId="{97C20741-69DE-4103-AF14-D37218DC17D7}">
      <dgm:prSet/>
      <dgm:spPr/>
      <dgm:t>
        <a:bodyPr/>
        <a:lstStyle/>
        <a:p>
          <a:endParaRPr lang="en-IN"/>
        </a:p>
      </dgm:t>
    </dgm:pt>
    <dgm:pt modelId="{250153B0-ABDE-41BE-9B79-690927EDD1F5}">
      <dgm:prSet phldrT="[Text]"/>
      <dgm:spPr/>
      <dgm:t>
        <a:bodyPr/>
        <a:lstStyle/>
        <a:p>
          <a:r>
            <a:rPr lang="en-IN"/>
            <a:t>60</a:t>
          </a:r>
        </a:p>
      </dgm:t>
    </dgm:pt>
    <dgm:pt modelId="{B5551E4D-7897-4395-BA8A-8B2662D1DF16}" type="parTrans" cxnId="{12D0103E-DC32-41A4-AB4C-8C171A58B101}">
      <dgm:prSet/>
      <dgm:spPr/>
      <dgm:t>
        <a:bodyPr/>
        <a:lstStyle/>
        <a:p>
          <a:endParaRPr lang="en-IN"/>
        </a:p>
      </dgm:t>
    </dgm:pt>
    <dgm:pt modelId="{9BD8A6B0-74DF-431F-8578-61CAE4969A6B}" type="sibTrans" cxnId="{12D0103E-DC32-41A4-AB4C-8C171A58B101}">
      <dgm:prSet/>
      <dgm:spPr/>
      <dgm:t>
        <a:bodyPr/>
        <a:lstStyle/>
        <a:p>
          <a:endParaRPr lang="en-IN"/>
        </a:p>
      </dgm:t>
    </dgm:pt>
    <dgm:pt modelId="{15DC18E9-25A2-4F96-B176-023AB605FB64}">
      <dgm:prSet phldrT="[Text]"/>
      <dgm:spPr/>
      <dgm:t>
        <a:bodyPr/>
        <a:lstStyle/>
        <a:p>
          <a:r>
            <a:rPr lang="en-IN"/>
            <a:t>80</a:t>
          </a:r>
        </a:p>
      </dgm:t>
    </dgm:pt>
    <dgm:pt modelId="{C959974E-7196-4145-AE3F-D478B44A531D}" type="parTrans" cxnId="{86A642C3-03D4-40E5-A587-42F5B7FDB29D}">
      <dgm:prSet/>
      <dgm:spPr/>
      <dgm:t>
        <a:bodyPr/>
        <a:lstStyle/>
        <a:p>
          <a:endParaRPr lang="en-IN"/>
        </a:p>
      </dgm:t>
    </dgm:pt>
    <dgm:pt modelId="{2AD0F65C-6859-4BB0-93BF-2577FA0C51B0}" type="sibTrans" cxnId="{86A642C3-03D4-40E5-A587-42F5B7FDB29D}">
      <dgm:prSet/>
      <dgm:spPr/>
      <dgm:t>
        <a:bodyPr/>
        <a:lstStyle/>
        <a:p>
          <a:endParaRPr lang="en-IN"/>
        </a:p>
      </dgm:t>
    </dgm:pt>
    <dgm:pt modelId="{42F56C99-74D1-45C2-85C6-D135CB1E3615}" type="pres">
      <dgm:prSet presAssocID="{B40827A3-B898-47DC-9FCA-835111E24FB2}" presName="hierChild1" presStyleCnt="0">
        <dgm:presLayoutVars>
          <dgm:chPref val="1"/>
          <dgm:dir/>
          <dgm:animOne val="branch"/>
          <dgm:animLvl val="lvl"/>
          <dgm:resizeHandles/>
        </dgm:presLayoutVars>
      </dgm:prSet>
      <dgm:spPr/>
    </dgm:pt>
    <dgm:pt modelId="{0C17CC3D-8A64-4849-ADC2-C55F6DEB6A15}" type="pres">
      <dgm:prSet presAssocID="{41E42985-ADFA-428E-9BF4-AC93ADE7EAE5}" presName="hierRoot1" presStyleCnt="0"/>
      <dgm:spPr/>
    </dgm:pt>
    <dgm:pt modelId="{F02A0506-9137-48B5-BA17-5F20F9B001B5}" type="pres">
      <dgm:prSet presAssocID="{41E42985-ADFA-428E-9BF4-AC93ADE7EAE5}" presName="composite" presStyleCnt="0"/>
      <dgm:spPr/>
    </dgm:pt>
    <dgm:pt modelId="{D5EC9C48-BB16-45FD-9DC7-944E62FCF1A2}" type="pres">
      <dgm:prSet presAssocID="{41E42985-ADFA-428E-9BF4-AC93ADE7EAE5}" presName="background" presStyleLbl="node0" presStyleIdx="0" presStyleCnt="1"/>
      <dgm:spPr/>
    </dgm:pt>
    <dgm:pt modelId="{7BF30101-670B-469D-BC7D-493B165DAB46}" type="pres">
      <dgm:prSet presAssocID="{41E42985-ADFA-428E-9BF4-AC93ADE7EAE5}" presName="text" presStyleLbl="fgAcc0" presStyleIdx="0" presStyleCnt="1">
        <dgm:presLayoutVars>
          <dgm:chPref val="3"/>
        </dgm:presLayoutVars>
      </dgm:prSet>
      <dgm:spPr/>
    </dgm:pt>
    <dgm:pt modelId="{A176BD95-3BBA-4BBE-A2CE-C13350538947}" type="pres">
      <dgm:prSet presAssocID="{41E42985-ADFA-428E-9BF4-AC93ADE7EAE5}" presName="hierChild2" presStyleCnt="0"/>
      <dgm:spPr/>
    </dgm:pt>
    <dgm:pt modelId="{89AB65C5-F4F2-4E04-868A-0132668451D0}" type="pres">
      <dgm:prSet presAssocID="{89F1ED80-516B-4AE6-8FE0-B295D37E9E25}" presName="Name10" presStyleLbl="parChTrans1D2" presStyleIdx="0" presStyleCnt="2"/>
      <dgm:spPr/>
    </dgm:pt>
    <dgm:pt modelId="{95945F01-661D-474C-8DA0-AA03DE74C00A}" type="pres">
      <dgm:prSet presAssocID="{7717A34B-1B85-4191-98B2-843B67AC6122}" presName="hierRoot2" presStyleCnt="0"/>
      <dgm:spPr/>
    </dgm:pt>
    <dgm:pt modelId="{3BA69FF4-1C0B-46FE-9EFB-6420C59D91FE}" type="pres">
      <dgm:prSet presAssocID="{7717A34B-1B85-4191-98B2-843B67AC6122}" presName="composite2" presStyleCnt="0"/>
      <dgm:spPr/>
    </dgm:pt>
    <dgm:pt modelId="{2C549C9B-5FD7-4858-8FDE-B3FE6D3F19C5}" type="pres">
      <dgm:prSet presAssocID="{7717A34B-1B85-4191-98B2-843B67AC6122}" presName="background2" presStyleLbl="node2" presStyleIdx="0" presStyleCnt="2"/>
      <dgm:spPr/>
    </dgm:pt>
    <dgm:pt modelId="{3F470F84-499E-484B-B5FF-18908377FBC2}" type="pres">
      <dgm:prSet presAssocID="{7717A34B-1B85-4191-98B2-843B67AC6122}" presName="text2" presStyleLbl="fgAcc2" presStyleIdx="0" presStyleCnt="2">
        <dgm:presLayoutVars>
          <dgm:chPref val="3"/>
        </dgm:presLayoutVars>
      </dgm:prSet>
      <dgm:spPr/>
    </dgm:pt>
    <dgm:pt modelId="{1803264F-847A-4FB3-ACC7-658CE375129E}" type="pres">
      <dgm:prSet presAssocID="{7717A34B-1B85-4191-98B2-843B67AC6122}" presName="hierChild3" presStyleCnt="0"/>
      <dgm:spPr/>
    </dgm:pt>
    <dgm:pt modelId="{865FCF1B-C67B-41FB-8468-0F4BA9C9A0EA}" type="pres">
      <dgm:prSet presAssocID="{35C0B6A9-904B-4F91-B057-69CF9413DF44}" presName="Name17" presStyleLbl="parChTrans1D3" presStyleIdx="0" presStyleCnt="4"/>
      <dgm:spPr/>
    </dgm:pt>
    <dgm:pt modelId="{42919E7B-1B56-4673-9911-3CA48B912DFE}" type="pres">
      <dgm:prSet presAssocID="{A03E8931-C03B-416C-957C-787712A5357E}" presName="hierRoot3" presStyleCnt="0"/>
      <dgm:spPr/>
    </dgm:pt>
    <dgm:pt modelId="{1C7440DF-D0E9-4948-AAD8-9BE3685CFDC7}" type="pres">
      <dgm:prSet presAssocID="{A03E8931-C03B-416C-957C-787712A5357E}" presName="composite3" presStyleCnt="0"/>
      <dgm:spPr/>
    </dgm:pt>
    <dgm:pt modelId="{FF027C04-B0C1-4E9A-A258-D6A7CA2CC725}" type="pres">
      <dgm:prSet presAssocID="{A03E8931-C03B-416C-957C-787712A5357E}" presName="background3" presStyleLbl="node3" presStyleIdx="0" presStyleCnt="4"/>
      <dgm:spPr/>
    </dgm:pt>
    <dgm:pt modelId="{080C085B-9665-404A-9147-4F61E72B70EC}" type="pres">
      <dgm:prSet presAssocID="{A03E8931-C03B-416C-957C-787712A5357E}" presName="text3" presStyleLbl="fgAcc3" presStyleIdx="0" presStyleCnt="4">
        <dgm:presLayoutVars>
          <dgm:chPref val="3"/>
        </dgm:presLayoutVars>
      </dgm:prSet>
      <dgm:spPr/>
    </dgm:pt>
    <dgm:pt modelId="{A402FE9B-C641-4CF7-882E-968AB3FA921D}" type="pres">
      <dgm:prSet presAssocID="{A03E8931-C03B-416C-957C-787712A5357E}" presName="hierChild4" presStyleCnt="0"/>
      <dgm:spPr/>
    </dgm:pt>
    <dgm:pt modelId="{1F1B6A68-32D7-4080-AB18-0EB540B88FF6}" type="pres">
      <dgm:prSet presAssocID="{C13FAEAE-A664-4EA1-8DD1-4B2F95373FD2}" presName="Name17" presStyleLbl="parChTrans1D3" presStyleIdx="1" presStyleCnt="4"/>
      <dgm:spPr/>
    </dgm:pt>
    <dgm:pt modelId="{76251BFD-1904-45F6-BF88-76780248023E}" type="pres">
      <dgm:prSet presAssocID="{8AFEF1F4-5BEF-47AC-9772-F3F3746574CA}" presName="hierRoot3" presStyleCnt="0"/>
      <dgm:spPr/>
    </dgm:pt>
    <dgm:pt modelId="{413DCFFC-808A-4C24-805D-C9E22D431C1B}" type="pres">
      <dgm:prSet presAssocID="{8AFEF1F4-5BEF-47AC-9772-F3F3746574CA}" presName="composite3" presStyleCnt="0"/>
      <dgm:spPr/>
    </dgm:pt>
    <dgm:pt modelId="{BC899BC0-4627-4921-A681-0D81D646D2DB}" type="pres">
      <dgm:prSet presAssocID="{8AFEF1F4-5BEF-47AC-9772-F3F3746574CA}" presName="background3" presStyleLbl="node3" presStyleIdx="1" presStyleCnt="4"/>
      <dgm:spPr/>
    </dgm:pt>
    <dgm:pt modelId="{8DDE2DAA-C171-405A-B5E2-963A1B274F96}" type="pres">
      <dgm:prSet presAssocID="{8AFEF1F4-5BEF-47AC-9772-F3F3746574CA}" presName="text3" presStyleLbl="fgAcc3" presStyleIdx="1" presStyleCnt="4">
        <dgm:presLayoutVars>
          <dgm:chPref val="3"/>
        </dgm:presLayoutVars>
      </dgm:prSet>
      <dgm:spPr/>
    </dgm:pt>
    <dgm:pt modelId="{0435A714-B6F3-455A-A3EB-2463F7EF2CD9}" type="pres">
      <dgm:prSet presAssocID="{8AFEF1F4-5BEF-47AC-9772-F3F3746574CA}" presName="hierChild4" presStyleCnt="0"/>
      <dgm:spPr/>
    </dgm:pt>
    <dgm:pt modelId="{F453E8EF-6BA2-4217-B811-454E5FE48B96}" type="pres">
      <dgm:prSet presAssocID="{C0911B06-8CAC-4D28-B97F-B0E25BEFC0A6}" presName="Name10" presStyleLbl="parChTrans1D2" presStyleIdx="1" presStyleCnt="2"/>
      <dgm:spPr/>
    </dgm:pt>
    <dgm:pt modelId="{9D3D86F0-01DC-4BE2-98D5-EC4655FE5B66}" type="pres">
      <dgm:prSet presAssocID="{22A30EB9-5805-4425-8961-B884C7535AA5}" presName="hierRoot2" presStyleCnt="0"/>
      <dgm:spPr/>
    </dgm:pt>
    <dgm:pt modelId="{46872885-049B-446E-AA0B-642F10AB5FBC}" type="pres">
      <dgm:prSet presAssocID="{22A30EB9-5805-4425-8961-B884C7535AA5}" presName="composite2" presStyleCnt="0"/>
      <dgm:spPr/>
    </dgm:pt>
    <dgm:pt modelId="{E80A63ED-5D4F-4311-BD7F-8F28CFC32F8D}" type="pres">
      <dgm:prSet presAssocID="{22A30EB9-5805-4425-8961-B884C7535AA5}" presName="background2" presStyleLbl="node2" presStyleIdx="1" presStyleCnt="2"/>
      <dgm:spPr/>
    </dgm:pt>
    <dgm:pt modelId="{D65C6A70-3F96-4DC1-82FE-4124B6F0820D}" type="pres">
      <dgm:prSet presAssocID="{22A30EB9-5805-4425-8961-B884C7535AA5}" presName="text2" presStyleLbl="fgAcc2" presStyleIdx="1" presStyleCnt="2">
        <dgm:presLayoutVars>
          <dgm:chPref val="3"/>
        </dgm:presLayoutVars>
      </dgm:prSet>
      <dgm:spPr/>
    </dgm:pt>
    <dgm:pt modelId="{D2BD59B7-FB06-4FDA-853D-D90DD9776612}" type="pres">
      <dgm:prSet presAssocID="{22A30EB9-5805-4425-8961-B884C7535AA5}" presName="hierChild3" presStyleCnt="0"/>
      <dgm:spPr/>
    </dgm:pt>
    <dgm:pt modelId="{BA741A06-C991-44F0-9A07-4EC80932E8D9}" type="pres">
      <dgm:prSet presAssocID="{B5551E4D-7897-4395-BA8A-8B2662D1DF16}" presName="Name17" presStyleLbl="parChTrans1D3" presStyleIdx="2" presStyleCnt="4"/>
      <dgm:spPr/>
    </dgm:pt>
    <dgm:pt modelId="{88C10359-E642-4A99-8501-CAD2D530FC90}" type="pres">
      <dgm:prSet presAssocID="{250153B0-ABDE-41BE-9B79-690927EDD1F5}" presName="hierRoot3" presStyleCnt="0"/>
      <dgm:spPr/>
    </dgm:pt>
    <dgm:pt modelId="{1348E312-CF84-4BE3-8376-9F87DF263043}" type="pres">
      <dgm:prSet presAssocID="{250153B0-ABDE-41BE-9B79-690927EDD1F5}" presName="composite3" presStyleCnt="0"/>
      <dgm:spPr/>
    </dgm:pt>
    <dgm:pt modelId="{83C6911D-5238-4FEF-ADE0-C9D6873C7C26}" type="pres">
      <dgm:prSet presAssocID="{250153B0-ABDE-41BE-9B79-690927EDD1F5}" presName="background3" presStyleLbl="node3" presStyleIdx="2" presStyleCnt="4"/>
      <dgm:spPr/>
    </dgm:pt>
    <dgm:pt modelId="{4A92B029-68F7-4067-B318-6E50F5D2463A}" type="pres">
      <dgm:prSet presAssocID="{250153B0-ABDE-41BE-9B79-690927EDD1F5}" presName="text3" presStyleLbl="fgAcc3" presStyleIdx="2" presStyleCnt="4">
        <dgm:presLayoutVars>
          <dgm:chPref val="3"/>
        </dgm:presLayoutVars>
      </dgm:prSet>
      <dgm:spPr/>
    </dgm:pt>
    <dgm:pt modelId="{3F5979C3-DF4E-4078-A0FA-90A59BF80BC0}" type="pres">
      <dgm:prSet presAssocID="{250153B0-ABDE-41BE-9B79-690927EDD1F5}" presName="hierChild4" presStyleCnt="0"/>
      <dgm:spPr/>
    </dgm:pt>
    <dgm:pt modelId="{5F269684-3785-4701-8AB9-20BBB088D2B5}" type="pres">
      <dgm:prSet presAssocID="{C959974E-7196-4145-AE3F-D478B44A531D}" presName="Name17" presStyleLbl="parChTrans1D3" presStyleIdx="3" presStyleCnt="4"/>
      <dgm:spPr/>
    </dgm:pt>
    <dgm:pt modelId="{D071153A-85D2-44F8-9C9B-C53314934E82}" type="pres">
      <dgm:prSet presAssocID="{15DC18E9-25A2-4F96-B176-023AB605FB64}" presName="hierRoot3" presStyleCnt="0"/>
      <dgm:spPr/>
    </dgm:pt>
    <dgm:pt modelId="{7887AB37-A488-4501-8551-54E5E2272E72}" type="pres">
      <dgm:prSet presAssocID="{15DC18E9-25A2-4F96-B176-023AB605FB64}" presName="composite3" presStyleCnt="0"/>
      <dgm:spPr/>
    </dgm:pt>
    <dgm:pt modelId="{402084AC-A437-49C3-990E-96287E0B15AE}" type="pres">
      <dgm:prSet presAssocID="{15DC18E9-25A2-4F96-B176-023AB605FB64}" presName="background3" presStyleLbl="node3" presStyleIdx="3" presStyleCnt="4"/>
      <dgm:spPr/>
    </dgm:pt>
    <dgm:pt modelId="{94B90E87-57DD-430E-B62A-A7886514F9B1}" type="pres">
      <dgm:prSet presAssocID="{15DC18E9-25A2-4F96-B176-023AB605FB64}" presName="text3" presStyleLbl="fgAcc3" presStyleIdx="3" presStyleCnt="4">
        <dgm:presLayoutVars>
          <dgm:chPref val="3"/>
        </dgm:presLayoutVars>
      </dgm:prSet>
      <dgm:spPr/>
    </dgm:pt>
    <dgm:pt modelId="{11CDCF1D-B718-472B-A785-4240D9B441EC}" type="pres">
      <dgm:prSet presAssocID="{15DC18E9-25A2-4F96-B176-023AB605FB64}" presName="hierChild4" presStyleCnt="0"/>
      <dgm:spPr/>
    </dgm:pt>
  </dgm:ptLst>
  <dgm:cxnLst>
    <dgm:cxn modelId="{2BA1301E-3BC4-499E-8BCA-184B45380569}" srcId="{41E42985-ADFA-428E-9BF4-AC93ADE7EAE5}" destId="{7717A34B-1B85-4191-98B2-843B67AC6122}" srcOrd="0" destOrd="0" parTransId="{89F1ED80-516B-4AE6-8FE0-B295D37E9E25}" sibTransId="{4AB138F0-8BAF-47E0-872F-4A5283DDCC37}"/>
    <dgm:cxn modelId="{001B1B3A-9BDE-4C8A-8CAD-38259D124D11}" type="presOf" srcId="{C13FAEAE-A664-4EA1-8DD1-4B2F95373FD2}" destId="{1F1B6A68-32D7-4080-AB18-0EB540B88FF6}" srcOrd="0" destOrd="0" presId="urn:microsoft.com/office/officeart/2005/8/layout/hierarchy1"/>
    <dgm:cxn modelId="{12D0103E-DC32-41A4-AB4C-8C171A58B101}" srcId="{22A30EB9-5805-4425-8961-B884C7535AA5}" destId="{250153B0-ABDE-41BE-9B79-690927EDD1F5}" srcOrd="0" destOrd="0" parTransId="{B5551E4D-7897-4395-BA8A-8B2662D1DF16}" sibTransId="{9BD8A6B0-74DF-431F-8578-61CAE4969A6B}"/>
    <dgm:cxn modelId="{355BF45F-3AF5-44C1-9003-DFB55541E34F}" srcId="{7717A34B-1B85-4191-98B2-843B67AC6122}" destId="{8AFEF1F4-5BEF-47AC-9772-F3F3746574CA}" srcOrd="1" destOrd="0" parTransId="{C13FAEAE-A664-4EA1-8DD1-4B2F95373FD2}" sibTransId="{01A0500E-0FE8-40F9-98C5-6E700B82AF97}"/>
    <dgm:cxn modelId="{97C20741-69DE-4103-AF14-D37218DC17D7}" srcId="{41E42985-ADFA-428E-9BF4-AC93ADE7EAE5}" destId="{22A30EB9-5805-4425-8961-B884C7535AA5}" srcOrd="1" destOrd="0" parTransId="{C0911B06-8CAC-4D28-B97F-B0E25BEFC0A6}" sibTransId="{8D65EF36-809C-4D37-8E8E-03AD372FD268}"/>
    <dgm:cxn modelId="{7705514B-6CDB-4409-A2DD-AA76600D7429}" type="presOf" srcId="{22A30EB9-5805-4425-8961-B884C7535AA5}" destId="{D65C6A70-3F96-4DC1-82FE-4124B6F0820D}" srcOrd="0" destOrd="0" presId="urn:microsoft.com/office/officeart/2005/8/layout/hierarchy1"/>
    <dgm:cxn modelId="{761DB96C-E1A4-496B-881B-A2518ACE9BD9}" type="presOf" srcId="{89F1ED80-516B-4AE6-8FE0-B295D37E9E25}" destId="{89AB65C5-F4F2-4E04-868A-0132668451D0}" srcOrd="0" destOrd="0" presId="urn:microsoft.com/office/officeart/2005/8/layout/hierarchy1"/>
    <dgm:cxn modelId="{22647B50-92A9-4F2B-A48B-ADFE1AC6308A}" srcId="{B40827A3-B898-47DC-9FCA-835111E24FB2}" destId="{41E42985-ADFA-428E-9BF4-AC93ADE7EAE5}" srcOrd="0" destOrd="0" parTransId="{7B8E1C04-00E1-4ABC-ADE3-7CEB7715C0DA}" sibTransId="{BB5A1A3C-BBC4-42A2-B367-3A836067B577}"/>
    <dgm:cxn modelId="{5AFDC656-0909-43F1-818F-169E94013280}" type="presOf" srcId="{C959974E-7196-4145-AE3F-D478B44A531D}" destId="{5F269684-3785-4701-8AB9-20BBB088D2B5}" srcOrd="0" destOrd="0" presId="urn:microsoft.com/office/officeart/2005/8/layout/hierarchy1"/>
    <dgm:cxn modelId="{5BA29C8C-1F10-4484-8C80-5DA0368083F4}" type="presOf" srcId="{B40827A3-B898-47DC-9FCA-835111E24FB2}" destId="{42F56C99-74D1-45C2-85C6-D135CB1E3615}" srcOrd="0" destOrd="0" presId="urn:microsoft.com/office/officeart/2005/8/layout/hierarchy1"/>
    <dgm:cxn modelId="{69A22892-F75A-4D8F-923D-C4EA50CC5E85}" type="presOf" srcId="{A03E8931-C03B-416C-957C-787712A5357E}" destId="{080C085B-9665-404A-9147-4F61E72B70EC}" srcOrd="0" destOrd="0" presId="urn:microsoft.com/office/officeart/2005/8/layout/hierarchy1"/>
    <dgm:cxn modelId="{230B9A9F-73A9-4134-ADA0-7C98A757CF8C}" type="presOf" srcId="{35C0B6A9-904B-4F91-B057-69CF9413DF44}" destId="{865FCF1B-C67B-41FB-8468-0F4BA9C9A0EA}" srcOrd="0" destOrd="0" presId="urn:microsoft.com/office/officeart/2005/8/layout/hierarchy1"/>
    <dgm:cxn modelId="{F67F72A2-9BA1-4F20-9198-2F46874BB744}" type="presOf" srcId="{7717A34B-1B85-4191-98B2-843B67AC6122}" destId="{3F470F84-499E-484B-B5FF-18908377FBC2}" srcOrd="0" destOrd="0" presId="urn:microsoft.com/office/officeart/2005/8/layout/hierarchy1"/>
    <dgm:cxn modelId="{7AA191BF-3204-4B2D-81EB-F83C3FF2E5CC}" type="presOf" srcId="{B5551E4D-7897-4395-BA8A-8B2662D1DF16}" destId="{BA741A06-C991-44F0-9A07-4EC80932E8D9}" srcOrd="0" destOrd="0" presId="urn:microsoft.com/office/officeart/2005/8/layout/hierarchy1"/>
    <dgm:cxn modelId="{86A642C3-03D4-40E5-A587-42F5B7FDB29D}" srcId="{22A30EB9-5805-4425-8961-B884C7535AA5}" destId="{15DC18E9-25A2-4F96-B176-023AB605FB64}" srcOrd="1" destOrd="0" parTransId="{C959974E-7196-4145-AE3F-D478B44A531D}" sibTransId="{2AD0F65C-6859-4BB0-93BF-2577FA0C51B0}"/>
    <dgm:cxn modelId="{A25BCECA-33DE-4BA5-806B-DB36B63E4513}" type="presOf" srcId="{8AFEF1F4-5BEF-47AC-9772-F3F3746574CA}" destId="{8DDE2DAA-C171-405A-B5E2-963A1B274F96}" srcOrd="0" destOrd="0" presId="urn:microsoft.com/office/officeart/2005/8/layout/hierarchy1"/>
    <dgm:cxn modelId="{671514D8-2152-4200-B790-F7E1A4A14255}" srcId="{7717A34B-1B85-4191-98B2-843B67AC6122}" destId="{A03E8931-C03B-416C-957C-787712A5357E}" srcOrd="0" destOrd="0" parTransId="{35C0B6A9-904B-4F91-B057-69CF9413DF44}" sibTransId="{43F56D9C-2C90-49EB-9A04-7DAFEBBEECD1}"/>
    <dgm:cxn modelId="{96B371E7-4423-459D-A1A6-AA7C56068EF8}" type="presOf" srcId="{41E42985-ADFA-428E-9BF4-AC93ADE7EAE5}" destId="{7BF30101-670B-469D-BC7D-493B165DAB46}" srcOrd="0" destOrd="0" presId="urn:microsoft.com/office/officeart/2005/8/layout/hierarchy1"/>
    <dgm:cxn modelId="{C0DE54F1-2D81-47DC-9E0B-456299DBA994}" type="presOf" srcId="{250153B0-ABDE-41BE-9B79-690927EDD1F5}" destId="{4A92B029-68F7-4067-B318-6E50F5D2463A}" srcOrd="0" destOrd="0" presId="urn:microsoft.com/office/officeart/2005/8/layout/hierarchy1"/>
    <dgm:cxn modelId="{EC742AF5-0A5A-4F4F-B8A1-2B8AB6F5D857}" type="presOf" srcId="{C0911B06-8CAC-4D28-B97F-B0E25BEFC0A6}" destId="{F453E8EF-6BA2-4217-B811-454E5FE48B96}" srcOrd="0" destOrd="0" presId="urn:microsoft.com/office/officeart/2005/8/layout/hierarchy1"/>
    <dgm:cxn modelId="{E8AE58F8-DB38-44CC-8779-76D838D14953}" type="presOf" srcId="{15DC18E9-25A2-4F96-B176-023AB605FB64}" destId="{94B90E87-57DD-430E-B62A-A7886514F9B1}" srcOrd="0" destOrd="0" presId="urn:microsoft.com/office/officeart/2005/8/layout/hierarchy1"/>
    <dgm:cxn modelId="{228C696B-5BFC-483F-BD59-91DA0BE0BE38}" type="presParOf" srcId="{42F56C99-74D1-45C2-85C6-D135CB1E3615}" destId="{0C17CC3D-8A64-4849-ADC2-C55F6DEB6A15}" srcOrd="0" destOrd="0" presId="urn:microsoft.com/office/officeart/2005/8/layout/hierarchy1"/>
    <dgm:cxn modelId="{1700F5DF-4682-4F04-8DE6-2E8906A26E25}" type="presParOf" srcId="{0C17CC3D-8A64-4849-ADC2-C55F6DEB6A15}" destId="{F02A0506-9137-48B5-BA17-5F20F9B001B5}" srcOrd="0" destOrd="0" presId="urn:microsoft.com/office/officeart/2005/8/layout/hierarchy1"/>
    <dgm:cxn modelId="{B2E17FDE-56C4-471F-8D92-84208D5D45C3}" type="presParOf" srcId="{F02A0506-9137-48B5-BA17-5F20F9B001B5}" destId="{D5EC9C48-BB16-45FD-9DC7-944E62FCF1A2}" srcOrd="0" destOrd="0" presId="urn:microsoft.com/office/officeart/2005/8/layout/hierarchy1"/>
    <dgm:cxn modelId="{32CBEBEB-CD20-4F9A-BC71-7970499ECD73}" type="presParOf" srcId="{F02A0506-9137-48B5-BA17-5F20F9B001B5}" destId="{7BF30101-670B-469D-BC7D-493B165DAB46}" srcOrd="1" destOrd="0" presId="urn:microsoft.com/office/officeart/2005/8/layout/hierarchy1"/>
    <dgm:cxn modelId="{8FEC9CB4-8980-4194-BEA2-22877B5191A6}" type="presParOf" srcId="{0C17CC3D-8A64-4849-ADC2-C55F6DEB6A15}" destId="{A176BD95-3BBA-4BBE-A2CE-C13350538947}" srcOrd="1" destOrd="0" presId="urn:microsoft.com/office/officeart/2005/8/layout/hierarchy1"/>
    <dgm:cxn modelId="{7F16B880-7BC4-47E7-B0A8-18EA4C1A6070}" type="presParOf" srcId="{A176BD95-3BBA-4BBE-A2CE-C13350538947}" destId="{89AB65C5-F4F2-4E04-868A-0132668451D0}" srcOrd="0" destOrd="0" presId="urn:microsoft.com/office/officeart/2005/8/layout/hierarchy1"/>
    <dgm:cxn modelId="{C72426C3-33C7-41B9-B133-E9F3DCC7C815}" type="presParOf" srcId="{A176BD95-3BBA-4BBE-A2CE-C13350538947}" destId="{95945F01-661D-474C-8DA0-AA03DE74C00A}" srcOrd="1" destOrd="0" presId="urn:microsoft.com/office/officeart/2005/8/layout/hierarchy1"/>
    <dgm:cxn modelId="{827F69F7-B860-4E7D-87DD-43C9675FE778}" type="presParOf" srcId="{95945F01-661D-474C-8DA0-AA03DE74C00A}" destId="{3BA69FF4-1C0B-46FE-9EFB-6420C59D91FE}" srcOrd="0" destOrd="0" presId="urn:microsoft.com/office/officeart/2005/8/layout/hierarchy1"/>
    <dgm:cxn modelId="{5665291D-BB3F-444F-BDDF-925D2C537E47}" type="presParOf" srcId="{3BA69FF4-1C0B-46FE-9EFB-6420C59D91FE}" destId="{2C549C9B-5FD7-4858-8FDE-B3FE6D3F19C5}" srcOrd="0" destOrd="0" presId="urn:microsoft.com/office/officeart/2005/8/layout/hierarchy1"/>
    <dgm:cxn modelId="{385E99E2-C18B-4A88-A55F-90B23BDF8B17}" type="presParOf" srcId="{3BA69FF4-1C0B-46FE-9EFB-6420C59D91FE}" destId="{3F470F84-499E-484B-B5FF-18908377FBC2}" srcOrd="1" destOrd="0" presId="urn:microsoft.com/office/officeart/2005/8/layout/hierarchy1"/>
    <dgm:cxn modelId="{95F15FD1-13B8-4555-AF4F-DAB3ACAA5990}" type="presParOf" srcId="{95945F01-661D-474C-8DA0-AA03DE74C00A}" destId="{1803264F-847A-4FB3-ACC7-658CE375129E}" srcOrd="1" destOrd="0" presId="urn:microsoft.com/office/officeart/2005/8/layout/hierarchy1"/>
    <dgm:cxn modelId="{F8790270-7774-4FF8-9628-35112E3F8FFD}" type="presParOf" srcId="{1803264F-847A-4FB3-ACC7-658CE375129E}" destId="{865FCF1B-C67B-41FB-8468-0F4BA9C9A0EA}" srcOrd="0" destOrd="0" presId="urn:microsoft.com/office/officeart/2005/8/layout/hierarchy1"/>
    <dgm:cxn modelId="{002CF08F-87E0-4FA7-9425-7F6F16115282}" type="presParOf" srcId="{1803264F-847A-4FB3-ACC7-658CE375129E}" destId="{42919E7B-1B56-4673-9911-3CA48B912DFE}" srcOrd="1" destOrd="0" presId="urn:microsoft.com/office/officeart/2005/8/layout/hierarchy1"/>
    <dgm:cxn modelId="{29758430-B8E4-42BE-82C2-1DE72AD63E17}" type="presParOf" srcId="{42919E7B-1B56-4673-9911-3CA48B912DFE}" destId="{1C7440DF-D0E9-4948-AAD8-9BE3685CFDC7}" srcOrd="0" destOrd="0" presId="urn:microsoft.com/office/officeart/2005/8/layout/hierarchy1"/>
    <dgm:cxn modelId="{16DDF86E-7085-4CDB-8782-F0BD57B6C4CE}" type="presParOf" srcId="{1C7440DF-D0E9-4948-AAD8-9BE3685CFDC7}" destId="{FF027C04-B0C1-4E9A-A258-D6A7CA2CC725}" srcOrd="0" destOrd="0" presId="urn:microsoft.com/office/officeart/2005/8/layout/hierarchy1"/>
    <dgm:cxn modelId="{A477DAE6-CB3D-4694-A8D9-49A8D69C7B6E}" type="presParOf" srcId="{1C7440DF-D0E9-4948-AAD8-9BE3685CFDC7}" destId="{080C085B-9665-404A-9147-4F61E72B70EC}" srcOrd="1" destOrd="0" presId="urn:microsoft.com/office/officeart/2005/8/layout/hierarchy1"/>
    <dgm:cxn modelId="{E15736B9-3C44-4F64-B564-839134D770B7}" type="presParOf" srcId="{42919E7B-1B56-4673-9911-3CA48B912DFE}" destId="{A402FE9B-C641-4CF7-882E-968AB3FA921D}" srcOrd="1" destOrd="0" presId="urn:microsoft.com/office/officeart/2005/8/layout/hierarchy1"/>
    <dgm:cxn modelId="{6BC2A5B2-03AA-4E0C-8973-BEC1E9B7BEF9}" type="presParOf" srcId="{1803264F-847A-4FB3-ACC7-658CE375129E}" destId="{1F1B6A68-32D7-4080-AB18-0EB540B88FF6}" srcOrd="2" destOrd="0" presId="urn:microsoft.com/office/officeart/2005/8/layout/hierarchy1"/>
    <dgm:cxn modelId="{02940C65-75EA-4CA4-A775-BA3E9E0E65D3}" type="presParOf" srcId="{1803264F-847A-4FB3-ACC7-658CE375129E}" destId="{76251BFD-1904-45F6-BF88-76780248023E}" srcOrd="3" destOrd="0" presId="urn:microsoft.com/office/officeart/2005/8/layout/hierarchy1"/>
    <dgm:cxn modelId="{69034F8F-6EF1-43D2-846A-F8E8CE5F18A2}" type="presParOf" srcId="{76251BFD-1904-45F6-BF88-76780248023E}" destId="{413DCFFC-808A-4C24-805D-C9E22D431C1B}" srcOrd="0" destOrd="0" presId="urn:microsoft.com/office/officeart/2005/8/layout/hierarchy1"/>
    <dgm:cxn modelId="{E4BB47BC-1F9F-45D6-9A89-0A84973DE3F5}" type="presParOf" srcId="{413DCFFC-808A-4C24-805D-C9E22D431C1B}" destId="{BC899BC0-4627-4921-A681-0D81D646D2DB}" srcOrd="0" destOrd="0" presId="urn:microsoft.com/office/officeart/2005/8/layout/hierarchy1"/>
    <dgm:cxn modelId="{ABAF765D-1996-46E6-A0CC-E19BFFA39CFC}" type="presParOf" srcId="{413DCFFC-808A-4C24-805D-C9E22D431C1B}" destId="{8DDE2DAA-C171-405A-B5E2-963A1B274F96}" srcOrd="1" destOrd="0" presId="urn:microsoft.com/office/officeart/2005/8/layout/hierarchy1"/>
    <dgm:cxn modelId="{B1C65010-B691-4A02-9CD8-E7C2609F1DE5}" type="presParOf" srcId="{76251BFD-1904-45F6-BF88-76780248023E}" destId="{0435A714-B6F3-455A-A3EB-2463F7EF2CD9}" srcOrd="1" destOrd="0" presId="urn:microsoft.com/office/officeart/2005/8/layout/hierarchy1"/>
    <dgm:cxn modelId="{E429F6B2-25EE-4494-BB6E-FEC381DD5912}" type="presParOf" srcId="{A176BD95-3BBA-4BBE-A2CE-C13350538947}" destId="{F453E8EF-6BA2-4217-B811-454E5FE48B96}" srcOrd="2" destOrd="0" presId="urn:microsoft.com/office/officeart/2005/8/layout/hierarchy1"/>
    <dgm:cxn modelId="{E2971A34-7C81-4AC9-A666-36CD73B10472}" type="presParOf" srcId="{A176BD95-3BBA-4BBE-A2CE-C13350538947}" destId="{9D3D86F0-01DC-4BE2-98D5-EC4655FE5B66}" srcOrd="3" destOrd="0" presId="urn:microsoft.com/office/officeart/2005/8/layout/hierarchy1"/>
    <dgm:cxn modelId="{D9955F15-CDA3-4967-8AC4-D84572F1A492}" type="presParOf" srcId="{9D3D86F0-01DC-4BE2-98D5-EC4655FE5B66}" destId="{46872885-049B-446E-AA0B-642F10AB5FBC}" srcOrd="0" destOrd="0" presId="urn:microsoft.com/office/officeart/2005/8/layout/hierarchy1"/>
    <dgm:cxn modelId="{CB5E3D61-2EC3-4141-948D-26E0BF1E2801}" type="presParOf" srcId="{46872885-049B-446E-AA0B-642F10AB5FBC}" destId="{E80A63ED-5D4F-4311-BD7F-8F28CFC32F8D}" srcOrd="0" destOrd="0" presId="urn:microsoft.com/office/officeart/2005/8/layout/hierarchy1"/>
    <dgm:cxn modelId="{C2F7CD44-7A3C-40DA-AD44-6071F95CEEF1}" type="presParOf" srcId="{46872885-049B-446E-AA0B-642F10AB5FBC}" destId="{D65C6A70-3F96-4DC1-82FE-4124B6F0820D}" srcOrd="1" destOrd="0" presId="urn:microsoft.com/office/officeart/2005/8/layout/hierarchy1"/>
    <dgm:cxn modelId="{D0B5C9BC-4500-4760-BD4A-4D04ED6B4973}" type="presParOf" srcId="{9D3D86F0-01DC-4BE2-98D5-EC4655FE5B66}" destId="{D2BD59B7-FB06-4FDA-853D-D90DD9776612}" srcOrd="1" destOrd="0" presId="urn:microsoft.com/office/officeart/2005/8/layout/hierarchy1"/>
    <dgm:cxn modelId="{448DB1BC-10E6-4579-8C6D-57532F9BE690}" type="presParOf" srcId="{D2BD59B7-FB06-4FDA-853D-D90DD9776612}" destId="{BA741A06-C991-44F0-9A07-4EC80932E8D9}" srcOrd="0" destOrd="0" presId="urn:microsoft.com/office/officeart/2005/8/layout/hierarchy1"/>
    <dgm:cxn modelId="{09764116-678A-4E67-ADF3-10CC4743D654}" type="presParOf" srcId="{D2BD59B7-FB06-4FDA-853D-D90DD9776612}" destId="{88C10359-E642-4A99-8501-CAD2D530FC90}" srcOrd="1" destOrd="0" presId="urn:microsoft.com/office/officeart/2005/8/layout/hierarchy1"/>
    <dgm:cxn modelId="{47644116-B4EC-48C2-BA86-781018D0A7CB}" type="presParOf" srcId="{88C10359-E642-4A99-8501-CAD2D530FC90}" destId="{1348E312-CF84-4BE3-8376-9F87DF263043}" srcOrd="0" destOrd="0" presId="urn:microsoft.com/office/officeart/2005/8/layout/hierarchy1"/>
    <dgm:cxn modelId="{9A25A2B7-DA0B-4ECB-8A52-08E4F8409B86}" type="presParOf" srcId="{1348E312-CF84-4BE3-8376-9F87DF263043}" destId="{83C6911D-5238-4FEF-ADE0-C9D6873C7C26}" srcOrd="0" destOrd="0" presId="urn:microsoft.com/office/officeart/2005/8/layout/hierarchy1"/>
    <dgm:cxn modelId="{4A6169DE-67BA-4E75-8ECE-E0960D8F960C}" type="presParOf" srcId="{1348E312-CF84-4BE3-8376-9F87DF263043}" destId="{4A92B029-68F7-4067-B318-6E50F5D2463A}" srcOrd="1" destOrd="0" presId="urn:microsoft.com/office/officeart/2005/8/layout/hierarchy1"/>
    <dgm:cxn modelId="{2CB37275-D398-47BE-A00A-12184EF02C5D}" type="presParOf" srcId="{88C10359-E642-4A99-8501-CAD2D530FC90}" destId="{3F5979C3-DF4E-4078-A0FA-90A59BF80BC0}" srcOrd="1" destOrd="0" presId="urn:microsoft.com/office/officeart/2005/8/layout/hierarchy1"/>
    <dgm:cxn modelId="{535561AF-5085-40C6-9EF8-617B295B1E79}" type="presParOf" srcId="{D2BD59B7-FB06-4FDA-853D-D90DD9776612}" destId="{5F269684-3785-4701-8AB9-20BBB088D2B5}" srcOrd="2" destOrd="0" presId="urn:microsoft.com/office/officeart/2005/8/layout/hierarchy1"/>
    <dgm:cxn modelId="{7E19B8AA-D2EF-4667-8644-B8899B2E8178}" type="presParOf" srcId="{D2BD59B7-FB06-4FDA-853D-D90DD9776612}" destId="{D071153A-85D2-44F8-9C9B-C53314934E82}" srcOrd="3" destOrd="0" presId="urn:microsoft.com/office/officeart/2005/8/layout/hierarchy1"/>
    <dgm:cxn modelId="{892D516A-DFF3-491C-87E8-E428CCABC909}" type="presParOf" srcId="{D071153A-85D2-44F8-9C9B-C53314934E82}" destId="{7887AB37-A488-4501-8551-54E5E2272E72}" srcOrd="0" destOrd="0" presId="urn:microsoft.com/office/officeart/2005/8/layout/hierarchy1"/>
    <dgm:cxn modelId="{BD0FC0D1-F39B-4E96-91E1-4C47F59BA087}" type="presParOf" srcId="{7887AB37-A488-4501-8551-54E5E2272E72}" destId="{402084AC-A437-49C3-990E-96287E0B15AE}" srcOrd="0" destOrd="0" presId="urn:microsoft.com/office/officeart/2005/8/layout/hierarchy1"/>
    <dgm:cxn modelId="{75F3F38A-647C-4812-A4B0-8DAB62B95359}" type="presParOf" srcId="{7887AB37-A488-4501-8551-54E5E2272E72}" destId="{94B90E87-57DD-430E-B62A-A7886514F9B1}" srcOrd="1" destOrd="0" presId="urn:microsoft.com/office/officeart/2005/8/layout/hierarchy1"/>
    <dgm:cxn modelId="{C6238D80-EEA5-4BA5-BCD3-460EA8693AE8}" type="presParOf" srcId="{D071153A-85D2-44F8-9C9B-C53314934E82}" destId="{11CDCF1D-B718-472B-A785-4240D9B441E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269684-3785-4701-8AB9-20BBB088D2B5}">
      <dsp:nvSpPr>
        <dsp:cNvPr id="0" name=""/>
        <dsp:cNvSpPr/>
      </dsp:nvSpPr>
      <dsp:spPr>
        <a:xfrm>
          <a:off x="3799424" y="2019747"/>
          <a:ext cx="652768" cy="310658"/>
        </a:xfrm>
        <a:custGeom>
          <a:avLst/>
          <a:gdLst/>
          <a:ahLst/>
          <a:cxnLst/>
          <a:rect l="0" t="0" r="0" b="0"/>
          <a:pathLst>
            <a:path>
              <a:moveTo>
                <a:pt x="0" y="0"/>
              </a:moveTo>
              <a:lnTo>
                <a:pt x="0" y="211704"/>
              </a:lnTo>
              <a:lnTo>
                <a:pt x="652768" y="211704"/>
              </a:lnTo>
              <a:lnTo>
                <a:pt x="652768" y="3106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741A06-C991-44F0-9A07-4EC80932E8D9}">
      <dsp:nvSpPr>
        <dsp:cNvPr id="0" name=""/>
        <dsp:cNvSpPr/>
      </dsp:nvSpPr>
      <dsp:spPr>
        <a:xfrm>
          <a:off x="3146655" y="2019747"/>
          <a:ext cx="652768" cy="310658"/>
        </a:xfrm>
        <a:custGeom>
          <a:avLst/>
          <a:gdLst/>
          <a:ahLst/>
          <a:cxnLst/>
          <a:rect l="0" t="0" r="0" b="0"/>
          <a:pathLst>
            <a:path>
              <a:moveTo>
                <a:pt x="652768" y="0"/>
              </a:moveTo>
              <a:lnTo>
                <a:pt x="652768" y="211704"/>
              </a:lnTo>
              <a:lnTo>
                <a:pt x="0" y="211704"/>
              </a:lnTo>
              <a:lnTo>
                <a:pt x="0" y="3106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53E8EF-6BA2-4217-B811-454E5FE48B96}">
      <dsp:nvSpPr>
        <dsp:cNvPr id="0" name=""/>
        <dsp:cNvSpPr/>
      </dsp:nvSpPr>
      <dsp:spPr>
        <a:xfrm>
          <a:off x="2493886" y="1030802"/>
          <a:ext cx="1305537" cy="310658"/>
        </a:xfrm>
        <a:custGeom>
          <a:avLst/>
          <a:gdLst/>
          <a:ahLst/>
          <a:cxnLst/>
          <a:rect l="0" t="0" r="0" b="0"/>
          <a:pathLst>
            <a:path>
              <a:moveTo>
                <a:pt x="0" y="0"/>
              </a:moveTo>
              <a:lnTo>
                <a:pt x="0" y="211704"/>
              </a:lnTo>
              <a:lnTo>
                <a:pt x="1305537" y="211704"/>
              </a:lnTo>
              <a:lnTo>
                <a:pt x="1305537" y="31065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1B6A68-32D7-4080-AB18-0EB540B88FF6}">
      <dsp:nvSpPr>
        <dsp:cNvPr id="0" name=""/>
        <dsp:cNvSpPr/>
      </dsp:nvSpPr>
      <dsp:spPr>
        <a:xfrm>
          <a:off x="1188348" y="2019747"/>
          <a:ext cx="652768" cy="310658"/>
        </a:xfrm>
        <a:custGeom>
          <a:avLst/>
          <a:gdLst/>
          <a:ahLst/>
          <a:cxnLst/>
          <a:rect l="0" t="0" r="0" b="0"/>
          <a:pathLst>
            <a:path>
              <a:moveTo>
                <a:pt x="0" y="0"/>
              </a:moveTo>
              <a:lnTo>
                <a:pt x="0" y="211704"/>
              </a:lnTo>
              <a:lnTo>
                <a:pt x="652768" y="211704"/>
              </a:lnTo>
              <a:lnTo>
                <a:pt x="652768" y="3106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5FCF1B-C67B-41FB-8468-0F4BA9C9A0EA}">
      <dsp:nvSpPr>
        <dsp:cNvPr id="0" name=""/>
        <dsp:cNvSpPr/>
      </dsp:nvSpPr>
      <dsp:spPr>
        <a:xfrm>
          <a:off x="535579" y="2019747"/>
          <a:ext cx="652768" cy="310658"/>
        </a:xfrm>
        <a:custGeom>
          <a:avLst/>
          <a:gdLst/>
          <a:ahLst/>
          <a:cxnLst/>
          <a:rect l="0" t="0" r="0" b="0"/>
          <a:pathLst>
            <a:path>
              <a:moveTo>
                <a:pt x="652768" y="0"/>
              </a:moveTo>
              <a:lnTo>
                <a:pt x="652768" y="211704"/>
              </a:lnTo>
              <a:lnTo>
                <a:pt x="0" y="211704"/>
              </a:lnTo>
              <a:lnTo>
                <a:pt x="0" y="3106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AB65C5-F4F2-4E04-868A-0132668451D0}">
      <dsp:nvSpPr>
        <dsp:cNvPr id="0" name=""/>
        <dsp:cNvSpPr/>
      </dsp:nvSpPr>
      <dsp:spPr>
        <a:xfrm>
          <a:off x="1188348" y="1030802"/>
          <a:ext cx="1305537" cy="310658"/>
        </a:xfrm>
        <a:custGeom>
          <a:avLst/>
          <a:gdLst/>
          <a:ahLst/>
          <a:cxnLst/>
          <a:rect l="0" t="0" r="0" b="0"/>
          <a:pathLst>
            <a:path>
              <a:moveTo>
                <a:pt x="1305537" y="0"/>
              </a:moveTo>
              <a:lnTo>
                <a:pt x="1305537" y="211704"/>
              </a:lnTo>
              <a:lnTo>
                <a:pt x="0" y="211704"/>
              </a:lnTo>
              <a:lnTo>
                <a:pt x="0" y="31065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EC9C48-BB16-45FD-9DC7-944E62FCF1A2}">
      <dsp:nvSpPr>
        <dsp:cNvPr id="0" name=""/>
        <dsp:cNvSpPr/>
      </dsp:nvSpPr>
      <dsp:spPr>
        <a:xfrm>
          <a:off x="1959802" y="352516"/>
          <a:ext cx="1068167" cy="6782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F30101-670B-469D-BC7D-493B165DAB46}">
      <dsp:nvSpPr>
        <dsp:cNvPr id="0" name=""/>
        <dsp:cNvSpPr/>
      </dsp:nvSpPr>
      <dsp:spPr>
        <a:xfrm>
          <a:off x="2078487" y="465267"/>
          <a:ext cx="1068167" cy="6782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a:t>50</a:t>
          </a:r>
        </a:p>
      </dsp:txBody>
      <dsp:txXfrm>
        <a:off x="2098353" y="485133"/>
        <a:ext cx="1028435" cy="638554"/>
      </dsp:txXfrm>
    </dsp:sp>
    <dsp:sp modelId="{2C549C9B-5FD7-4858-8FDE-B3FE6D3F19C5}">
      <dsp:nvSpPr>
        <dsp:cNvPr id="0" name=""/>
        <dsp:cNvSpPr/>
      </dsp:nvSpPr>
      <dsp:spPr>
        <a:xfrm>
          <a:off x="654264" y="1341460"/>
          <a:ext cx="1068167" cy="6782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470F84-499E-484B-B5FF-18908377FBC2}">
      <dsp:nvSpPr>
        <dsp:cNvPr id="0" name=""/>
        <dsp:cNvSpPr/>
      </dsp:nvSpPr>
      <dsp:spPr>
        <a:xfrm>
          <a:off x="772950" y="1454211"/>
          <a:ext cx="1068167" cy="6782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a:t>30</a:t>
          </a:r>
        </a:p>
      </dsp:txBody>
      <dsp:txXfrm>
        <a:off x="792816" y="1474077"/>
        <a:ext cx="1028435" cy="638554"/>
      </dsp:txXfrm>
    </dsp:sp>
    <dsp:sp modelId="{FF027C04-B0C1-4E9A-A258-D6A7CA2CC725}">
      <dsp:nvSpPr>
        <dsp:cNvPr id="0" name=""/>
        <dsp:cNvSpPr/>
      </dsp:nvSpPr>
      <dsp:spPr>
        <a:xfrm>
          <a:off x="1496" y="2330405"/>
          <a:ext cx="1068167" cy="6782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0C085B-9665-404A-9147-4F61E72B70EC}">
      <dsp:nvSpPr>
        <dsp:cNvPr id="0" name=""/>
        <dsp:cNvSpPr/>
      </dsp:nvSpPr>
      <dsp:spPr>
        <a:xfrm>
          <a:off x="120181" y="2443156"/>
          <a:ext cx="1068167" cy="6782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a:t>20</a:t>
          </a:r>
        </a:p>
      </dsp:txBody>
      <dsp:txXfrm>
        <a:off x="140047" y="2463022"/>
        <a:ext cx="1028435" cy="638554"/>
      </dsp:txXfrm>
    </dsp:sp>
    <dsp:sp modelId="{BC899BC0-4627-4921-A681-0D81D646D2DB}">
      <dsp:nvSpPr>
        <dsp:cNvPr id="0" name=""/>
        <dsp:cNvSpPr/>
      </dsp:nvSpPr>
      <dsp:spPr>
        <a:xfrm>
          <a:off x="1307033" y="2330405"/>
          <a:ext cx="1068167" cy="6782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DE2DAA-C171-405A-B5E2-963A1B274F96}">
      <dsp:nvSpPr>
        <dsp:cNvPr id="0" name=""/>
        <dsp:cNvSpPr/>
      </dsp:nvSpPr>
      <dsp:spPr>
        <a:xfrm>
          <a:off x="1425719" y="2443156"/>
          <a:ext cx="1068167" cy="6782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a:t>40</a:t>
          </a:r>
        </a:p>
      </dsp:txBody>
      <dsp:txXfrm>
        <a:off x="1445585" y="2463022"/>
        <a:ext cx="1028435" cy="638554"/>
      </dsp:txXfrm>
    </dsp:sp>
    <dsp:sp modelId="{E80A63ED-5D4F-4311-BD7F-8F28CFC32F8D}">
      <dsp:nvSpPr>
        <dsp:cNvPr id="0" name=""/>
        <dsp:cNvSpPr/>
      </dsp:nvSpPr>
      <dsp:spPr>
        <a:xfrm>
          <a:off x="3265340" y="1341460"/>
          <a:ext cx="1068167" cy="6782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5C6A70-3F96-4DC1-82FE-4124B6F0820D}">
      <dsp:nvSpPr>
        <dsp:cNvPr id="0" name=""/>
        <dsp:cNvSpPr/>
      </dsp:nvSpPr>
      <dsp:spPr>
        <a:xfrm>
          <a:off x="3384025" y="1454211"/>
          <a:ext cx="1068167" cy="6782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a:t>70</a:t>
          </a:r>
        </a:p>
      </dsp:txBody>
      <dsp:txXfrm>
        <a:off x="3403891" y="1474077"/>
        <a:ext cx="1028435" cy="638554"/>
      </dsp:txXfrm>
    </dsp:sp>
    <dsp:sp modelId="{83C6911D-5238-4FEF-ADE0-C9D6873C7C26}">
      <dsp:nvSpPr>
        <dsp:cNvPr id="0" name=""/>
        <dsp:cNvSpPr/>
      </dsp:nvSpPr>
      <dsp:spPr>
        <a:xfrm>
          <a:off x="2612571" y="2330405"/>
          <a:ext cx="1068167" cy="6782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92B029-68F7-4067-B318-6E50F5D2463A}">
      <dsp:nvSpPr>
        <dsp:cNvPr id="0" name=""/>
        <dsp:cNvSpPr/>
      </dsp:nvSpPr>
      <dsp:spPr>
        <a:xfrm>
          <a:off x="2731256" y="2443156"/>
          <a:ext cx="1068167" cy="6782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a:t>60</a:t>
          </a:r>
        </a:p>
      </dsp:txBody>
      <dsp:txXfrm>
        <a:off x="2751122" y="2463022"/>
        <a:ext cx="1028435" cy="638554"/>
      </dsp:txXfrm>
    </dsp:sp>
    <dsp:sp modelId="{402084AC-A437-49C3-990E-96287E0B15AE}">
      <dsp:nvSpPr>
        <dsp:cNvPr id="0" name=""/>
        <dsp:cNvSpPr/>
      </dsp:nvSpPr>
      <dsp:spPr>
        <a:xfrm>
          <a:off x="3918109" y="2330405"/>
          <a:ext cx="1068167" cy="6782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B90E87-57DD-430E-B62A-A7886514F9B1}">
      <dsp:nvSpPr>
        <dsp:cNvPr id="0" name=""/>
        <dsp:cNvSpPr/>
      </dsp:nvSpPr>
      <dsp:spPr>
        <a:xfrm>
          <a:off x="4036794" y="2443156"/>
          <a:ext cx="1068167" cy="6782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a:t>80</a:t>
          </a:r>
        </a:p>
      </dsp:txBody>
      <dsp:txXfrm>
        <a:off x="4056660" y="2463022"/>
        <a:ext cx="1028435" cy="6385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269684-3785-4701-8AB9-20BBB088D2B5}">
      <dsp:nvSpPr>
        <dsp:cNvPr id="0" name=""/>
        <dsp:cNvSpPr/>
      </dsp:nvSpPr>
      <dsp:spPr>
        <a:xfrm>
          <a:off x="3799424" y="2019747"/>
          <a:ext cx="652768" cy="310658"/>
        </a:xfrm>
        <a:custGeom>
          <a:avLst/>
          <a:gdLst/>
          <a:ahLst/>
          <a:cxnLst/>
          <a:rect l="0" t="0" r="0" b="0"/>
          <a:pathLst>
            <a:path>
              <a:moveTo>
                <a:pt x="0" y="0"/>
              </a:moveTo>
              <a:lnTo>
                <a:pt x="0" y="211704"/>
              </a:lnTo>
              <a:lnTo>
                <a:pt x="652768" y="211704"/>
              </a:lnTo>
              <a:lnTo>
                <a:pt x="652768" y="3106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741A06-C991-44F0-9A07-4EC80932E8D9}">
      <dsp:nvSpPr>
        <dsp:cNvPr id="0" name=""/>
        <dsp:cNvSpPr/>
      </dsp:nvSpPr>
      <dsp:spPr>
        <a:xfrm>
          <a:off x="3146655" y="2019747"/>
          <a:ext cx="652768" cy="310658"/>
        </a:xfrm>
        <a:custGeom>
          <a:avLst/>
          <a:gdLst/>
          <a:ahLst/>
          <a:cxnLst/>
          <a:rect l="0" t="0" r="0" b="0"/>
          <a:pathLst>
            <a:path>
              <a:moveTo>
                <a:pt x="652768" y="0"/>
              </a:moveTo>
              <a:lnTo>
                <a:pt x="652768" y="211704"/>
              </a:lnTo>
              <a:lnTo>
                <a:pt x="0" y="211704"/>
              </a:lnTo>
              <a:lnTo>
                <a:pt x="0" y="3106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53E8EF-6BA2-4217-B811-454E5FE48B96}">
      <dsp:nvSpPr>
        <dsp:cNvPr id="0" name=""/>
        <dsp:cNvSpPr/>
      </dsp:nvSpPr>
      <dsp:spPr>
        <a:xfrm>
          <a:off x="2493886" y="1030802"/>
          <a:ext cx="1305537" cy="310658"/>
        </a:xfrm>
        <a:custGeom>
          <a:avLst/>
          <a:gdLst/>
          <a:ahLst/>
          <a:cxnLst/>
          <a:rect l="0" t="0" r="0" b="0"/>
          <a:pathLst>
            <a:path>
              <a:moveTo>
                <a:pt x="0" y="0"/>
              </a:moveTo>
              <a:lnTo>
                <a:pt x="0" y="211704"/>
              </a:lnTo>
              <a:lnTo>
                <a:pt x="1305537" y="211704"/>
              </a:lnTo>
              <a:lnTo>
                <a:pt x="1305537" y="31065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1B6A68-32D7-4080-AB18-0EB540B88FF6}">
      <dsp:nvSpPr>
        <dsp:cNvPr id="0" name=""/>
        <dsp:cNvSpPr/>
      </dsp:nvSpPr>
      <dsp:spPr>
        <a:xfrm>
          <a:off x="1188348" y="2019747"/>
          <a:ext cx="652768" cy="310658"/>
        </a:xfrm>
        <a:custGeom>
          <a:avLst/>
          <a:gdLst/>
          <a:ahLst/>
          <a:cxnLst/>
          <a:rect l="0" t="0" r="0" b="0"/>
          <a:pathLst>
            <a:path>
              <a:moveTo>
                <a:pt x="0" y="0"/>
              </a:moveTo>
              <a:lnTo>
                <a:pt x="0" y="211704"/>
              </a:lnTo>
              <a:lnTo>
                <a:pt x="652768" y="211704"/>
              </a:lnTo>
              <a:lnTo>
                <a:pt x="652768" y="3106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5FCF1B-C67B-41FB-8468-0F4BA9C9A0EA}">
      <dsp:nvSpPr>
        <dsp:cNvPr id="0" name=""/>
        <dsp:cNvSpPr/>
      </dsp:nvSpPr>
      <dsp:spPr>
        <a:xfrm>
          <a:off x="535579" y="2019747"/>
          <a:ext cx="652768" cy="310658"/>
        </a:xfrm>
        <a:custGeom>
          <a:avLst/>
          <a:gdLst/>
          <a:ahLst/>
          <a:cxnLst/>
          <a:rect l="0" t="0" r="0" b="0"/>
          <a:pathLst>
            <a:path>
              <a:moveTo>
                <a:pt x="652768" y="0"/>
              </a:moveTo>
              <a:lnTo>
                <a:pt x="652768" y="211704"/>
              </a:lnTo>
              <a:lnTo>
                <a:pt x="0" y="211704"/>
              </a:lnTo>
              <a:lnTo>
                <a:pt x="0" y="3106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AB65C5-F4F2-4E04-868A-0132668451D0}">
      <dsp:nvSpPr>
        <dsp:cNvPr id="0" name=""/>
        <dsp:cNvSpPr/>
      </dsp:nvSpPr>
      <dsp:spPr>
        <a:xfrm>
          <a:off x="1188348" y="1030802"/>
          <a:ext cx="1305537" cy="310658"/>
        </a:xfrm>
        <a:custGeom>
          <a:avLst/>
          <a:gdLst/>
          <a:ahLst/>
          <a:cxnLst/>
          <a:rect l="0" t="0" r="0" b="0"/>
          <a:pathLst>
            <a:path>
              <a:moveTo>
                <a:pt x="1305537" y="0"/>
              </a:moveTo>
              <a:lnTo>
                <a:pt x="1305537" y="211704"/>
              </a:lnTo>
              <a:lnTo>
                <a:pt x="0" y="211704"/>
              </a:lnTo>
              <a:lnTo>
                <a:pt x="0" y="31065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EC9C48-BB16-45FD-9DC7-944E62FCF1A2}">
      <dsp:nvSpPr>
        <dsp:cNvPr id="0" name=""/>
        <dsp:cNvSpPr/>
      </dsp:nvSpPr>
      <dsp:spPr>
        <a:xfrm>
          <a:off x="1959802" y="352516"/>
          <a:ext cx="1068167" cy="6782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F30101-670B-469D-BC7D-493B165DAB46}">
      <dsp:nvSpPr>
        <dsp:cNvPr id="0" name=""/>
        <dsp:cNvSpPr/>
      </dsp:nvSpPr>
      <dsp:spPr>
        <a:xfrm>
          <a:off x="2078487" y="465267"/>
          <a:ext cx="1068167" cy="6782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a:t>50</a:t>
          </a:r>
        </a:p>
      </dsp:txBody>
      <dsp:txXfrm>
        <a:off x="2098353" y="485133"/>
        <a:ext cx="1028435" cy="638554"/>
      </dsp:txXfrm>
    </dsp:sp>
    <dsp:sp modelId="{2C549C9B-5FD7-4858-8FDE-B3FE6D3F19C5}">
      <dsp:nvSpPr>
        <dsp:cNvPr id="0" name=""/>
        <dsp:cNvSpPr/>
      </dsp:nvSpPr>
      <dsp:spPr>
        <a:xfrm>
          <a:off x="654264" y="1341460"/>
          <a:ext cx="1068167" cy="6782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470F84-499E-484B-B5FF-18908377FBC2}">
      <dsp:nvSpPr>
        <dsp:cNvPr id="0" name=""/>
        <dsp:cNvSpPr/>
      </dsp:nvSpPr>
      <dsp:spPr>
        <a:xfrm>
          <a:off x="772950" y="1454211"/>
          <a:ext cx="1068167" cy="6782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a:t>30</a:t>
          </a:r>
        </a:p>
      </dsp:txBody>
      <dsp:txXfrm>
        <a:off x="792816" y="1474077"/>
        <a:ext cx="1028435" cy="638554"/>
      </dsp:txXfrm>
    </dsp:sp>
    <dsp:sp modelId="{FF027C04-B0C1-4E9A-A258-D6A7CA2CC725}">
      <dsp:nvSpPr>
        <dsp:cNvPr id="0" name=""/>
        <dsp:cNvSpPr/>
      </dsp:nvSpPr>
      <dsp:spPr>
        <a:xfrm>
          <a:off x="1496" y="2330405"/>
          <a:ext cx="1068167" cy="6782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0C085B-9665-404A-9147-4F61E72B70EC}">
      <dsp:nvSpPr>
        <dsp:cNvPr id="0" name=""/>
        <dsp:cNvSpPr/>
      </dsp:nvSpPr>
      <dsp:spPr>
        <a:xfrm>
          <a:off x="120181" y="2443156"/>
          <a:ext cx="1068167" cy="6782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a:t>20</a:t>
          </a:r>
        </a:p>
      </dsp:txBody>
      <dsp:txXfrm>
        <a:off x="140047" y="2463022"/>
        <a:ext cx="1028435" cy="638554"/>
      </dsp:txXfrm>
    </dsp:sp>
    <dsp:sp modelId="{BC899BC0-4627-4921-A681-0D81D646D2DB}">
      <dsp:nvSpPr>
        <dsp:cNvPr id="0" name=""/>
        <dsp:cNvSpPr/>
      </dsp:nvSpPr>
      <dsp:spPr>
        <a:xfrm>
          <a:off x="1307033" y="2330405"/>
          <a:ext cx="1068167" cy="6782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DE2DAA-C171-405A-B5E2-963A1B274F96}">
      <dsp:nvSpPr>
        <dsp:cNvPr id="0" name=""/>
        <dsp:cNvSpPr/>
      </dsp:nvSpPr>
      <dsp:spPr>
        <a:xfrm>
          <a:off x="1425719" y="2443156"/>
          <a:ext cx="1068167" cy="6782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a:t>40</a:t>
          </a:r>
        </a:p>
      </dsp:txBody>
      <dsp:txXfrm>
        <a:off x="1445585" y="2463022"/>
        <a:ext cx="1028435" cy="638554"/>
      </dsp:txXfrm>
    </dsp:sp>
    <dsp:sp modelId="{E80A63ED-5D4F-4311-BD7F-8F28CFC32F8D}">
      <dsp:nvSpPr>
        <dsp:cNvPr id="0" name=""/>
        <dsp:cNvSpPr/>
      </dsp:nvSpPr>
      <dsp:spPr>
        <a:xfrm>
          <a:off x="3265340" y="1341460"/>
          <a:ext cx="1068167" cy="6782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5C6A70-3F96-4DC1-82FE-4124B6F0820D}">
      <dsp:nvSpPr>
        <dsp:cNvPr id="0" name=""/>
        <dsp:cNvSpPr/>
      </dsp:nvSpPr>
      <dsp:spPr>
        <a:xfrm>
          <a:off x="3384025" y="1454211"/>
          <a:ext cx="1068167" cy="6782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a:t>70</a:t>
          </a:r>
        </a:p>
      </dsp:txBody>
      <dsp:txXfrm>
        <a:off x="3403891" y="1474077"/>
        <a:ext cx="1028435" cy="638554"/>
      </dsp:txXfrm>
    </dsp:sp>
    <dsp:sp modelId="{83C6911D-5238-4FEF-ADE0-C9D6873C7C26}">
      <dsp:nvSpPr>
        <dsp:cNvPr id="0" name=""/>
        <dsp:cNvSpPr/>
      </dsp:nvSpPr>
      <dsp:spPr>
        <a:xfrm>
          <a:off x="2612571" y="2330405"/>
          <a:ext cx="1068167" cy="6782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92B029-68F7-4067-B318-6E50F5D2463A}">
      <dsp:nvSpPr>
        <dsp:cNvPr id="0" name=""/>
        <dsp:cNvSpPr/>
      </dsp:nvSpPr>
      <dsp:spPr>
        <a:xfrm>
          <a:off x="2731256" y="2443156"/>
          <a:ext cx="1068167" cy="6782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a:t>60</a:t>
          </a:r>
        </a:p>
      </dsp:txBody>
      <dsp:txXfrm>
        <a:off x="2751122" y="2463022"/>
        <a:ext cx="1028435" cy="638554"/>
      </dsp:txXfrm>
    </dsp:sp>
    <dsp:sp modelId="{402084AC-A437-49C3-990E-96287E0B15AE}">
      <dsp:nvSpPr>
        <dsp:cNvPr id="0" name=""/>
        <dsp:cNvSpPr/>
      </dsp:nvSpPr>
      <dsp:spPr>
        <a:xfrm>
          <a:off x="3918109" y="2330405"/>
          <a:ext cx="1068167" cy="6782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B90E87-57DD-430E-B62A-A7886514F9B1}">
      <dsp:nvSpPr>
        <dsp:cNvPr id="0" name=""/>
        <dsp:cNvSpPr/>
      </dsp:nvSpPr>
      <dsp:spPr>
        <a:xfrm>
          <a:off x="4036794" y="2443156"/>
          <a:ext cx="1068167" cy="6782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a:t>80</a:t>
          </a:r>
        </a:p>
      </dsp:txBody>
      <dsp:txXfrm>
        <a:off x="4056660" y="2463022"/>
        <a:ext cx="1028435" cy="6385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269684-3785-4701-8AB9-20BBB088D2B5}">
      <dsp:nvSpPr>
        <dsp:cNvPr id="0" name=""/>
        <dsp:cNvSpPr/>
      </dsp:nvSpPr>
      <dsp:spPr>
        <a:xfrm>
          <a:off x="3799424" y="2019747"/>
          <a:ext cx="652768" cy="310658"/>
        </a:xfrm>
        <a:custGeom>
          <a:avLst/>
          <a:gdLst/>
          <a:ahLst/>
          <a:cxnLst/>
          <a:rect l="0" t="0" r="0" b="0"/>
          <a:pathLst>
            <a:path>
              <a:moveTo>
                <a:pt x="0" y="0"/>
              </a:moveTo>
              <a:lnTo>
                <a:pt x="0" y="211704"/>
              </a:lnTo>
              <a:lnTo>
                <a:pt x="652768" y="211704"/>
              </a:lnTo>
              <a:lnTo>
                <a:pt x="652768" y="3106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741A06-C991-44F0-9A07-4EC80932E8D9}">
      <dsp:nvSpPr>
        <dsp:cNvPr id="0" name=""/>
        <dsp:cNvSpPr/>
      </dsp:nvSpPr>
      <dsp:spPr>
        <a:xfrm>
          <a:off x="3146655" y="2019747"/>
          <a:ext cx="652768" cy="310658"/>
        </a:xfrm>
        <a:custGeom>
          <a:avLst/>
          <a:gdLst/>
          <a:ahLst/>
          <a:cxnLst/>
          <a:rect l="0" t="0" r="0" b="0"/>
          <a:pathLst>
            <a:path>
              <a:moveTo>
                <a:pt x="652768" y="0"/>
              </a:moveTo>
              <a:lnTo>
                <a:pt x="652768" y="211704"/>
              </a:lnTo>
              <a:lnTo>
                <a:pt x="0" y="211704"/>
              </a:lnTo>
              <a:lnTo>
                <a:pt x="0" y="3106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53E8EF-6BA2-4217-B811-454E5FE48B96}">
      <dsp:nvSpPr>
        <dsp:cNvPr id="0" name=""/>
        <dsp:cNvSpPr/>
      </dsp:nvSpPr>
      <dsp:spPr>
        <a:xfrm>
          <a:off x="2493886" y="1030802"/>
          <a:ext cx="1305537" cy="310658"/>
        </a:xfrm>
        <a:custGeom>
          <a:avLst/>
          <a:gdLst/>
          <a:ahLst/>
          <a:cxnLst/>
          <a:rect l="0" t="0" r="0" b="0"/>
          <a:pathLst>
            <a:path>
              <a:moveTo>
                <a:pt x="0" y="0"/>
              </a:moveTo>
              <a:lnTo>
                <a:pt x="0" y="211704"/>
              </a:lnTo>
              <a:lnTo>
                <a:pt x="1305537" y="211704"/>
              </a:lnTo>
              <a:lnTo>
                <a:pt x="1305537" y="31065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1B6A68-32D7-4080-AB18-0EB540B88FF6}">
      <dsp:nvSpPr>
        <dsp:cNvPr id="0" name=""/>
        <dsp:cNvSpPr/>
      </dsp:nvSpPr>
      <dsp:spPr>
        <a:xfrm>
          <a:off x="1188348" y="2019747"/>
          <a:ext cx="652768" cy="310658"/>
        </a:xfrm>
        <a:custGeom>
          <a:avLst/>
          <a:gdLst/>
          <a:ahLst/>
          <a:cxnLst/>
          <a:rect l="0" t="0" r="0" b="0"/>
          <a:pathLst>
            <a:path>
              <a:moveTo>
                <a:pt x="0" y="0"/>
              </a:moveTo>
              <a:lnTo>
                <a:pt x="0" y="211704"/>
              </a:lnTo>
              <a:lnTo>
                <a:pt x="652768" y="211704"/>
              </a:lnTo>
              <a:lnTo>
                <a:pt x="652768" y="3106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5FCF1B-C67B-41FB-8468-0F4BA9C9A0EA}">
      <dsp:nvSpPr>
        <dsp:cNvPr id="0" name=""/>
        <dsp:cNvSpPr/>
      </dsp:nvSpPr>
      <dsp:spPr>
        <a:xfrm>
          <a:off x="535579" y="2019747"/>
          <a:ext cx="652768" cy="310658"/>
        </a:xfrm>
        <a:custGeom>
          <a:avLst/>
          <a:gdLst/>
          <a:ahLst/>
          <a:cxnLst/>
          <a:rect l="0" t="0" r="0" b="0"/>
          <a:pathLst>
            <a:path>
              <a:moveTo>
                <a:pt x="652768" y="0"/>
              </a:moveTo>
              <a:lnTo>
                <a:pt x="652768" y="211704"/>
              </a:lnTo>
              <a:lnTo>
                <a:pt x="0" y="211704"/>
              </a:lnTo>
              <a:lnTo>
                <a:pt x="0" y="3106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AB65C5-F4F2-4E04-868A-0132668451D0}">
      <dsp:nvSpPr>
        <dsp:cNvPr id="0" name=""/>
        <dsp:cNvSpPr/>
      </dsp:nvSpPr>
      <dsp:spPr>
        <a:xfrm>
          <a:off x="1188348" y="1030802"/>
          <a:ext cx="1305537" cy="310658"/>
        </a:xfrm>
        <a:custGeom>
          <a:avLst/>
          <a:gdLst/>
          <a:ahLst/>
          <a:cxnLst/>
          <a:rect l="0" t="0" r="0" b="0"/>
          <a:pathLst>
            <a:path>
              <a:moveTo>
                <a:pt x="1305537" y="0"/>
              </a:moveTo>
              <a:lnTo>
                <a:pt x="1305537" y="211704"/>
              </a:lnTo>
              <a:lnTo>
                <a:pt x="0" y="211704"/>
              </a:lnTo>
              <a:lnTo>
                <a:pt x="0" y="31065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EC9C48-BB16-45FD-9DC7-944E62FCF1A2}">
      <dsp:nvSpPr>
        <dsp:cNvPr id="0" name=""/>
        <dsp:cNvSpPr/>
      </dsp:nvSpPr>
      <dsp:spPr>
        <a:xfrm>
          <a:off x="1959802" y="352516"/>
          <a:ext cx="1068167" cy="6782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F30101-670B-469D-BC7D-493B165DAB46}">
      <dsp:nvSpPr>
        <dsp:cNvPr id="0" name=""/>
        <dsp:cNvSpPr/>
      </dsp:nvSpPr>
      <dsp:spPr>
        <a:xfrm>
          <a:off x="2078487" y="465267"/>
          <a:ext cx="1068167" cy="6782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a:t>50</a:t>
          </a:r>
        </a:p>
      </dsp:txBody>
      <dsp:txXfrm>
        <a:off x="2098353" y="485133"/>
        <a:ext cx="1028435" cy="638554"/>
      </dsp:txXfrm>
    </dsp:sp>
    <dsp:sp modelId="{2C549C9B-5FD7-4858-8FDE-B3FE6D3F19C5}">
      <dsp:nvSpPr>
        <dsp:cNvPr id="0" name=""/>
        <dsp:cNvSpPr/>
      </dsp:nvSpPr>
      <dsp:spPr>
        <a:xfrm>
          <a:off x="654264" y="1341460"/>
          <a:ext cx="1068167" cy="6782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470F84-499E-484B-B5FF-18908377FBC2}">
      <dsp:nvSpPr>
        <dsp:cNvPr id="0" name=""/>
        <dsp:cNvSpPr/>
      </dsp:nvSpPr>
      <dsp:spPr>
        <a:xfrm>
          <a:off x="772950" y="1454211"/>
          <a:ext cx="1068167" cy="6782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a:t>30</a:t>
          </a:r>
        </a:p>
      </dsp:txBody>
      <dsp:txXfrm>
        <a:off x="792816" y="1474077"/>
        <a:ext cx="1028435" cy="638554"/>
      </dsp:txXfrm>
    </dsp:sp>
    <dsp:sp modelId="{FF027C04-B0C1-4E9A-A258-D6A7CA2CC725}">
      <dsp:nvSpPr>
        <dsp:cNvPr id="0" name=""/>
        <dsp:cNvSpPr/>
      </dsp:nvSpPr>
      <dsp:spPr>
        <a:xfrm>
          <a:off x="1496" y="2330405"/>
          <a:ext cx="1068167" cy="6782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0C085B-9665-404A-9147-4F61E72B70EC}">
      <dsp:nvSpPr>
        <dsp:cNvPr id="0" name=""/>
        <dsp:cNvSpPr/>
      </dsp:nvSpPr>
      <dsp:spPr>
        <a:xfrm>
          <a:off x="120181" y="2443156"/>
          <a:ext cx="1068167" cy="6782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a:t>20</a:t>
          </a:r>
        </a:p>
      </dsp:txBody>
      <dsp:txXfrm>
        <a:off x="140047" y="2463022"/>
        <a:ext cx="1028435" cy="638554"/>
      </dsp:txXfrm>
    </dsp:sp>
    <dsp:sp modelId="{BC899BC0-4627-4921-A681-0D81D646D2DB}">
      <dsp:nvSpPr>
        <dsp:cNvPr id="0" name=""/>
        <dsp:cNvSpPr/>
      </dsp:nvSpPr>
      <dsp:spPr>
        <a:xfrm>
          <a:off x="1307033" y="2330405"/>
          <a:ext cx="1068167" cy="6782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DE2DAA-C171-405A-B5E2-963A1B274F96}">
      <dsp:nvSpPr>
        <dsp:cNvPr id="0" name=""/>
        <dsp:cNvSpPr/>
      </dsp:nvSpPr>
      <dsp:spPr>
        <a:xfrm>
          <a:off x="1425719" y="2443156"/>
          <a:ext cx="1068167" cy="6782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a:t>40</a:t>
          </a:r>
        </a:p>
      </dsp:txBody>
      <dsp:txXfrm>
        <a:off x="1445585" y="2463022"/>
        <a:ext cx="1028435" cy="638554"/>
      </dsp:txXfrm>
    </dsp:sp>
    <dsp:sp modelId="{E80A63ED-5D4F-4311-BD7F-8F28CFC32F8D}">
      <dsp:nvSpPr>
        <dsp:cNvPr id="0" name=""/>
        <dsp:cNvSpPr/>
      </dsp:nvSpPr>
      <dsp:spPr>
        <a:xfrm>
          <a:off x="3265340" y="1341460"/>
          <a:ext cx="1068167" cy="6782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5C6A70-3F96-4DC1-82FE-4124B6F0820D}">
      <dsp:nvSpPr>
        <dsp:cNvPr id="0" name=""/>
        <dsp:cNvSpPr/>
      </dsp:nvSpPr>
      <dsp:spPr>
        <a:xfrm>
          <a:off x="3384025" y="1454211"/>
          <a:ext cx="1068167" cy="6782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a:t>70</a:t>
          </a:r>
        </a:p>
      </dsp:txBody>
      <dsp:txXfrm>
        <a:off x="3403891" y="1474077"/>
        <a:ext cx="1028435" cy="638554"/>
      </dsp:txXfrm>
    </dsp:sp>
    <dsp:sp modelId="{83C6911D-5238-4FEF-ADE0-C9D6873C7C26}">
      <dsp:nvSpPr>
        <dsp:cNvPr id="0" name=""/>
        <dsp:cNvSpPr/>
      </dsp:nvSpPr>
      <dsp:spPr>
        <a:xfrm>
          <a:off x="2612571" y="2330405"/>
          <a:ext cx="1068167" cy="6782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92B029-68F7-4067-B318-6E50F5D2463A}">
      <dsp:nvSpPr>
        <dsp:cNvPr id="0" name=""/>
        <dsp:cNvSpPr/>
      </dsp:nvSpPr>
      <dsp:spPr>
        <a:xfrm>
          <a:off x="2731256" y="2443156"/>
          <a:ext cx="1068167" cy="6782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a:t>60</a:t>
          </a:r>
        </a:p>
      </dsp:txBody>
      <dsp:txXfrm>
        <a:off x="2751122" y="2463022"/>
        <a:ext cx="1028435" cy="638554"/>
      </dsp:txXfrm>
    </dsp:sp>
    <dsp:sp modelId="{402084AC-A437-49C3-990E-96287E0B15AE}">
      <dsp:nvSpPr>
        <dsp:cNvPr id="0" name=""/>
        <dsp:cNvSpPr/>
      </dsp:nvSpPr>
      <dsp:spPr>
        <a:xfrm>
          <a:off x="3918109" y="2330405"/>
          <a:ext cx="1068167" cy="6782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B90E87-57DD-430E-B62A-A7886514F9B1}">
      <dsp:nvSpPr>
        <dsp:cNvPr id="0" name=""/>
        <dsp:cNvSpPr/>
      </dsp:nvSpPr>
      <dsp:spPr>
        <a:xfrm>
          <a:off x="4036794" y="2443156"/>
          <a:ext cx="1068167" cy="6782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a:t>80</a:t>
          </a:r>
        </a:p>
      </dsp:txBody>
      <dsp:txXfrm>
        <a:off x="4056660" y="2463022"/>
        <a:ext cx="1028435" cy="6385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269684-3785-4701-8AB9-20BBB088D2B5}">
      <dsp:nvSpPr>
        <dsp:cNvPr id="0" name=""/>
        <dsp:cNvSpPr/>
      </dsp:nvSpPr>
      <dsp:spPr>
        <a:xfrm>
          <a:off x="3799424" y="2019747"/>
          <a:ext cx="652768" cy="310658"/>
        </a:xfrm>
        <a:custGeom>
          <a:avLst/>
          <a:gdLst/>
          <a:ahLst/>
          <a:cxnLst/>
          <a:rect l="0" t="0" r="0" b="0"/>
          <a:pathLst>
            <a:path>
              <a:moveTo>
                <a:pt x="0" y="0"/>
              </a:moveTo>
              <a:lnTo>
                <a:pt x="0" y="211704"/>
              </a:lnTo>
              <a:lnTo>
                <a:pt x="652768" y="211704"/>
              </a:lnTo>
              <a:lnTo>
                <a:pt x="652768" y="3106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741A06-C991-44F0-9A07-4EC80932E8D9}">
      <dsp:nvSpPr>
        <dsp:cNvPr id="0" name=""/>
        <dsp:cNvSpPr/>
      </dsp:nvSpPr>
      <dsp:spPr>
        <a:xfrm>
          <a:off x="3146655" y="2019747"/>
          <a:ext cx="652768" cy="310658"/>
        </a:xfrm>
        <a:custGeom>
          <a:avLst/>
          <a:gdLst/>
          <a:ahLst/>
          <a:cxnLst/>
          <a:rect l="0" t="0" r="0" b="0"/>
          <a:pathLst>
            <a:path>
              <a:moveTo>
                <a:pt x="652768" y="0"/>
              </a:moveTo>
              <a:lnTo>
                <a:pt x="652768" y="211704"/>
              </a:lnTo>
              <a:lnTo>
                <a:pt x="0" y="211704"/>
              </a:lnTo>
              <a:lnTo>
                <a:pt x="0" y="3106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53E8EF-6BA2-4217-B811-454E5FE48B96}">
      <dsp:nvSpPr>
        <dsp:cNvPr id="0" name=""/>
        <dsp:cNvSpPr/>
      </dsp:nvSpPr>
      <dsp:spPr>
        <a:xfrm>
          <a:off x="2493886" y="1030802"/>
          <a:ext cx="1305537" cy="310658"/>
        </a:xfrm>
        <a:custGeom>
          <a:avLst/>
          <a:gdLst/>
          <a:ahLst/>
          <a:cxnLst/>
          <a:rect l="0" t="0" r="0" b="0"/>
          <a:pathLst>
            <a:path>
              <a:moveTo>
                <a:pt x="0" y="0"/>
              </a:moveTo>
              <a:lnTo>
                <a:pt x="0" y="211704"/>
              </a:lnTo>
              <a:lnTo>
                <a:pt x="1305537" y="211704"/>
              </a:lnTo>
              <a:lnTo>
                <a:pt x="1305537" y="31065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1B6A68-32D7-4080-AB18-0EB540B88FF6}">
      <dsp:nvSpPr>
        <dsp:cNvPr id="0" name=""/>
        <dsp:cNvSpPr/>
      </dsp:nvSpPr>
      <dsp:spPr>
        <a:xfrm>
          <a:off x="1188348" y="2019747"/>
          <a:ext cx="652768" cy="310658"/>
        </a:xfrm>
        <a:custGeom>
          <a:avLst/>
          <a:gdLst/>
          <a:ahLst/>
          <a:cxnLst/>
          <a:rect l="0" t="0" r="0" b="0"/>
          <a:pathLst>
            <a:path>
              <a:moveTo>
                <a:pt x="0" y="0"/>
              </a:moveTo>
              <a:lnTo>
                <a:pt x="0" y="211704"/>
              </a:lnTo>
              <a:lnTo>
                <a:pt x="652768" y="211704"/>
              </a:lnTo>
              <a:lnTo>
                <a:pt x="652768" y="3106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5FCF1B-C67B-41FB-8468-0F4BA9C9A0EA}">
      <dsp:nvSpPr>
        <dsp:cNvPr id="0" name=""/>
        <dsp:cNvSpPr/>
      </dsp:nvSpPr>
      <dsp:spPr>
        <a:xfrm>
          <a:off x="535579" y="2019747"/>
          <a:ext cx="652768" cy="310658"/>
        </a:xfrm>
        <a:custGeom>
          <a:avLst/>
          <a:gdLst/>
          <a:ahLst/>
          <a:cxnLst/>
          <a:rect l="0" t="0" r="0" b="0"/>
          <a:pathLst>
            <a:path>
              <a:moveTo>
                <a:pt x="652768" y="0"/>
              </a:moveTo>
              <a:lnTo>
                <a:pt x="652768" y="211704"/>
              </a:lnTo>
              <a:lnTo>
                <a:pt x="0" y="211704"/>
              </a:lnTo>
              <a:lnTo>
                <a:pt x="0" y="3106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AB65C5-F4F2-4E04-868A-0132668451D0}">
      <dsp:nvSpPr>
        <dsp:cNvPr id="0" name=""/>
        <dsp:cNvSpPr/>
      </dsp:nvSpPr>
      <dsp:spPr>
        <a:xfrm>
          <a:off x="1188348" y="1030802"/>
          <a:ext cx="1305537" cy="310658"/>
        </a:xfrm>
        <a:custGeom>
          <a:avLst/>
          <a:gdLst/>
          <a:ahLst/>
          <a:cxnLst/>
          <a:rect l="0" t="0" r="0" b="0"/>
          <a:pathLst>
            <a:path>
              <a:moveTo>
                <a:pt x="1305537" y="0"/>
              </a:moveTo>
              <a:lnTo>
                <a:pt x="1305537" y="211704"/>
              </a:lnTo>
              <a:lnTo>
                <a:pt x="0" y="211704"/>
              </a:lnTo>
              <a:lnTo>
                <a:pt x="0" y="31065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EC9C48-BB16-45FD-9DC7-944E62FCF1A2}">
      <dsp:nvSpPr>
        <dsp:cNvPr id="0" name=""/>
        <dsp:cNvSpPr/>
      </dsp:nvSpPr>
      <dsp:spPr>
        <a:xfrm>
          <a:off x="1959802" y="352516"/>
          <a:ext cx="1068167" cy="6782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F30101-670B-469D-BC7D-493B165DAB46}">
      <dsp:nvSpPr>
        <dsp:cNvPr id="0" name=""/>
        <dsp:cNvSpPr/>
      </dsp:nvSpPr>
      <dsp:spPr>
        <a:xfrm>
          <a:off x="2078487" y="465267"/>
          <a:ext cx="1068167" cy="6782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a:t>50</a:t>
          </a:r>
        </a:p>
      </dsp:txBody>
      <dsp:txXfrm>
        <a:off x="2098353" y="485133"/>
        <a:ext cx="1028435" cy="638554"/>
      </dsp:txXfrm>
    </dsp:sp>
    <dsp:sp modelId="{2C549C9B-5FD7-4858-8FDE-B3FE6D3F19C5}">
      <dsp:nvSpPr>
        <dsp:cNvPr id="0" name=""/>
        <dsp:cNvSpPr/>
      </dsp:nvSpPr>
      <dsp:spPr>
        <a:xfrm>
          <a:off x="654264" y="1341460"/>
          <a:ext cx="1068167" cy="6782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470F84-499E-484B-B5FF-18908377FBC2}">
      <dsp:nvSpPr>
        <dsp:cNvPr id="0" name=""/>
        <dsp:cNvSpPr/>
      </dsp:nvSpPr>
      <dsp:spPr>
        <a:xfrm>
          <a:off x="772950" y="1454211"/>
          <a:ext cx="1068167" cy="6782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a:t>30</a:t>
          </a:r>
        </a:p>
      </dsp:txBody>
      <dsp:txXfrm>
        <a:off x="792816" y="1474077"/>
        <a:ext cx="1028435" cy="638554"/>
      </dsp:txXfrm>
    </dsp:sp>
    <dsp:sp modelId="{FF027C04-B0C1-4E9A-A258-D6A7CA2CC725}">
      <dsp:nvSpPr>
        <dsp:cNvPr id="0" name=""/>
        <dsp:cNvSpPr/>
      </dsp:nvSpPr>
      <dsp:spPr>
        <a:xfrm>
          <a:off x="1496" y="2330405"/>
          <a:ext cx="1068167" cy="6782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0C085B-9665-404A-9147-4F61E72B70EC}">
      <dsp:nvSpPr>
        <dsp:cNvPr id="0" name=""/>
        <dsp:cNvSpPr/>
      </dsp:nvSpPr>
      <dsp:spPr>
        <a:xfrm>
          <a:off x="120181" y="2443156"/>
          <a:ext cx="1068167" cy="6782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a:t>20</a:t>
          </a:r>
        </a:p>
      </dsp:txBody>
      <dsp:txXfrm>
        <a:off x="140047" y="2463022"/>
        <a:ext cx="1028435" cy="638554"/>
      </dsp:txXfrm>
    </dsp:sp>
    <dsp:sp modelId="{BC899BC0-4627-4921-A681-0D81D646D2DB}">
      <dsp:nvSpPr>
        <dsp:cNvPr id="0" name=""/>
        <dsp:cNvSpPr/>
      </dsp:nvSpPr>
      <dsp:spPr>
        <a:xfrm>
          <a:off x="1307033" y="2330405"/>
          <a:ext cx="1068167" cy="6782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DE2DAA-C171-405A-B5E2-963A1B274F96}">
      <dsp:nvSpPr>
        <dsp:cNvPr id="0" name=""/>
        <dsp:cNvSpPr/>
      </dsp:nvSpPr>
      <dsp:spPr>
        <a:xfrm>
          <a:off x="1425719" y="2443156"/>
          <a:ext cx="1068167" cy="6782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a:t>40</a:t>
          </a:r>
        </a:p>
      </dsp:txBody>
      <dsp:txXfrm>
        <a:off x="1445585" y="2463022"/>
        <a:ext cx="1028435" cy="638554"/>
      </dsp:txXfrm>
    </dsp:sp>
    <dsp:sp modelId="{E80A63ED-5D4F-4311-BD7F-8F28CFC32F8D}">
      <dsp:nvSpPr>
        <dsp:cNvPr id="0" name=""/>
        <dsp:cNvSpPr/>
      </dsp:nvSpPr>
      <dsp:spPr>
        <a:xfrm>
          <a:off x="3265340" y="1341460"/>
          <a:ext cx="1068167" cy="6782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5C6A70-3F96-4DC1-82FE-4124B6F0820D}">
      <dsp:nvSpPr>
        <dsp:cNvPr id="0" name=""/>
        <dsp:cNvSpPr/>
      </dsp:nvSpPr>
      <dsp:spPr>
        <a:xfrm>
          <a:off x="3384025" y="1454211"/>
          <a:ext cx="1068167" cy="6782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a:t>70</a:t>
          </a:r>
        </a:p>
      </dsp:txBody>
      <dsp:txXfrm>
        <a:off x="3403891" y="1474077"/>
        <a:ext cx="1028435" cy="638554"/>
      </dsp:txXfrm>
    </dsp:sp>
    <dsp:sp modelId="{83C6911D-5238-4FEF-ADE0-C9D6873C7C26}">
      <dsp:nvSpPr>
        <dsp:cNvPr id="0" name=""/>
        <dsp:cNvSpPr/>
      </dsp:nvSpPr>
      <dsp:spPr>
        <a:xfrm>
          <a:off x="2612571" y="2330405"/>
          <a:ext cx="1068167" cy="6782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92B029-68F7-4067-B318-6E50F5D2463A}">
      <dsp:nvSpPr>
        <dsp:cNvPr id="0" name=""/>
        <dsp:cNvSpPr/>
      </dsp:nvSpPr>
      <dsp:spPr>
        <a:xfrm>
          <a:off x="2731256" y="2443156"/>
          <a:ext cx="1068167" cy="6782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a:t>60</a:t>
          </a:r>
        </a:p>
      </dsp:txBody>
      <dsp:txXfrm>
        <a:off x="2751122" y="2463022"/>
        <a:ext cx="1028435" cy="638554"/>
      </dsp:txXfrm>
    </dsp:sp>
    <dsp:sp modelId="{402084AC-A437-49C3-990E-96287E0B15AE}">
      <dsp:nvSpPr>
        <dsp:cNvPr id="0" name=""/>
        <dsp:cNvSpPr/>
      </dsp:nvSpPr>
      <dsp:spPr>
        <a:xfrm>
          <a:off x="3918109" y="2330405"/>
          <a:ext cx="1068167" cy="6782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B90E87-57DD-430E-B62A-A7886514F9B1}">
      <dsp:nvSpPr>
        <dsp:cNvPr id="0" name=""/>
        <dsp:cNvSpPr/>
      </dsp:nvSpPr>
      <dsp:spPr>
        <a:xfrm>
          <a:off x="4036794" y="2443156"/>
          <a:ext cx="1068167" cy="6782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IN" sz="3000" kern="1200"/>
            <a:t>80</a:t>
          </a:r>
        </a:p>
      </dsp:txBody>
      <dsp:txXfrm>
        <a:off x="4056660" y="2463022"/>
        <a:ext cx="1028435" cy="63855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10/01/2024</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10/01/2024</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12"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hyperlink" Target="http://www.twitter.com/capgemini" TargetMode="Externa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12"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hyperlink" Target="http://www.twitter.com/capgemini"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12"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4.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hyperlink" Target="http://www.twitter.com/capgemini"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12"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4.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hyperlink" Target="http://www.twitter.com/capgemini" TargetMode="Externa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1">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userDrawn="1"/>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pic>
        <p:nvPicPr>
          <p:cNvPr id="24" name="Image 10">
            <a:extLst>
              <a:ext uri="{FF2B5EF4-FFF2-40B4-BE49-F238E27FC236}">
                <a16:creationId xmlns:a16="http://schemas.microsoft.com/office/drawing/2014/main" id="{B26D4099-61B1-15CB-7C7C-11E786FC036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182521854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s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a:p>
        </p:txBody>
      </p:sp>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336B7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336B7D"/>
              </a:buClr>
              <a:defRPr sz="1400"/>
            </a:lvl2pPr>
            <a:lvl3pPr>
              <a:lnSpc>
                <a:spcPct val="100000"/>
              </a:lnSpc>
              <a:spcBef>
                <a:spcPts val="0"/>
              </a:spcBef>
              <a:buClr>
                <a:srgbClr val="336B7D"/>
              </a:buClr>
              <a:defRPr sz="1400"/>
            </a:lvl3pPr>
            <a:lvl4pPr>
              <a:lnSpc>
                <a:spcPct val="100000"/>
              </a:lnSpc>
              <a:spcBef>
                <a:spcPts val="0"/>
              </a:spcBef>
              <a:buClr>
                <a:srgbClr val="336B7D"/>
              </a:buClr>
              <a:defRPr sz="1400"/>
            </a:lvl4pPr>
            <a:lvl5pPr>
              <a:lnSpc>
                <a:spcPct val="100000"/>
              </a:lnSpc>
              <a:spcBef>
                <a:spcPts val="0"/>
              </a:spcBef>
              <a:buClr>
                <a:srgbClr val="336B7D"/>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6779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Only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75421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dark grey">
    <p:bg>
      <p:bgPr>
        <a:solidFill>
          <a:schemeClr val="accent4"/>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0019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light Grey">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a:p>
        </p:txBody>
      </p:sp>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8244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Break dark">
    <p:bg>
      <p:bgPr>
        <a:solidFill>
          <a:schemeClr val="accent4"/>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4153188517"/>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41468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1"/>
                </a:solidFill>
              </a:defRPr>
            </a:lvl1pPr>
          </a:lstStyle>
          <a:p>
            <a:r>
              <a:rPr lang="de-DE"/>
              <a:t>Insert picture, edit alt text and send </a:t>
            </a:r>
            <a:r>
              <a:rPr lang="de-DE" err="1"/>
              <a:t>to</a:t>
            </a:r>
            <a:r>
              <a:rPr lang="de-DE"/>
              <a:t> back</a:t>
            </a:r>
          </a:p>
        </p:txBody>
      </p:sp>
    </p:spTree>
    <p:extLst>
      <p:ext uri="{BB962C8B-B14F-4D97-AF65-F5344CB8AC3E}">
        <p14:creationId xmlns:p14="http://schemas.microsoft.com/office/powerpoint/2010/main" val="2914748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add alt text and send </a:t>
            </a:r>
            <a:r>
              <a:rPr lang="de-DE" err="1"/>
              <a:t>to</a:t>
            </a:r>
            <a:r>
              <a:rPr lang="de-DE"/>
              <a:t> back</a:t>
            </a:r>
          </a:p>
        </p:txBody>
      </p:sp>
    </p:spTree>
    <p:extLst>
      <p:ext uri="{BB962C8B-B14F-4D97-AF65-F5344CB8AC3E}">
        <p14:creationId xmlns:p14="http://schemas.microsoft.com/office/powerpoint/2010/main" val="35472295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4958425"/>
            <a:ext cx="11277600" cy="822325"/>
          </a:xfrm>
        </p:spPr>
        <p:txBody>
          <a:bodyPr lIns="36000" tIns="144000">
            <a:normAutofit/>
          </a:bodyPr>
          <a:lstStyle>
            <a:lvl1pPr marL="0" indent="0" algn="l">
              <a:buNone/>
              <a:defRPr sz="20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hasCustomPrompt="1"/>
          </p:nvPr>
        </p:nvSpPr>
        <p:spPr>
          <a:xfrm>
            <a:off x="457200" y="2135545"/>
            <a:ext cx="11277600" cy="2585323"/>
          </a:xfrm>
        </p:spPr>
        <p:txBody>
          <a:bodyPr anchor="ctr" anchorCtr="0">
            <a:spAutoFit/>
          </a:bodyPr>
          <a:lstStyle>
            <a:lvl1pPr marL="0" indent="0" algn="l">
              <a:lnSpc>
                <a:spcPct val="70000"/>
              </a:lnSpc>
              <a:spcAft>
                <a:spcPts val="0"/>
              </a:spcAft>
              <a:buFontTx/>
              <a:buNone/>
              <a:defRPr sz="8000" b="1" cap="all" baseline="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p:txBody>
      </p:sp>
      <p:pic>
        <p:nvPicPr>
          <p:cNvPr id="23" name="Image 8">
            <a:extLst>
              <a:ext uri="{FF2B5EF4-FFF2-40B4-BE49-F238E27FC236}">
                <a16:creationId xmlns:a16="http://schemas.microsoft.com/office/drawing/2014/main" id="{F087393E-2B81-8A0D-97F6-9A40CB2A26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3451843494"/>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28" name="Image 27">
            <a:extLst>
              <a:ext uri="{FF2B5EF4-FFF2-40B4-BE49-F238E27FC236}">
                <a16:creationId xmlns:a16="http://schemas.microsoft.com/office/drawing/2014/main" id="{CFD4BD67-7A96-4F02-AD8B-7157189FD651}"/>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1808368" flipV="1">
            <a:off x="4403152" y="337083"/>
            <a:ext cx="8831279" cy="4103533"/>
          </a:xfrm>
          <a:prstGeom prst="rect">
            <a:avLst/>
          </a:prstGeom>
        </p:spPr>
      </p:pic>
      <p:pic>
        <p:nvPicPr>
          <p:cNvPr id="21" name="Picture 7" descr="facebook">
            <a:hlinkClick r:id="rId3"/>
          </p:cNvPr>
          <p:cNvPicPr>
            <a:picLocks noChangeAspect="1" noChangeArrowheads="1"/>
          </p:cNvPicPr>
          <p:nvPr/>
        </p:nvPicPr>
        <p:blipFill>
          <a:blip r:embed="rId4" cstate="print"/>
          <a:srcRect/>
          <a:stretch>
            <a:fillRect/>
          </a:stretch>
        </p:blipFill>
        <p:spPr bwMode="auto">
          <a:xfrm>
            <a:off x="426720" y="4968013"/>
            <a:ext cx="333195" cy="333195"/>
          </a:xfrm>
          <a:prstGeom prst="rect">
            <a:avLst/>
          </a:prstGeom>
          <a:noFill/>
        </p:spPr>
      </p:pic>
      <p:pic>
        <p:nvPicPr>
          <p:cNvPr id="17" name="Picture 2" descr="LinkedIn">
            <a:hlinkClick r:id="rId5"/>
          </p:cNvPr>
          <p:cNvPicPr>
            <a:picLocks noChangeAspect="1" noChangeArrowheads="1"/>
          </p:cNvPicPr>
          <p:nvPr/>
        </p:nvPicPr>
        <p:blipFill>
          <a:blip r:embed="rId6" cstate="print"/>
          <a:srcRect/>
          <a:stretch>
            <a:fillRect/>
          </a:stretch>
        </p:blipFill>
        <p:spPr bwMode="auto">
          <a:xfrm>
            <a:off x="810097" y="4968013"/>
            <a:ext cx="333195" cy="333195"/>
          </a:xfrm>
          <a:prstGeom prst="rect">
            <a:avLst/>
          </a:prstGeom>
          <a:noFill/>
        </p:spPr>
      </p:pic>
      <p:pic>
        <p:nvPicPr>
          <p:cNvPr id="18" name="Picture 4" descr="SlideShare">
            <a:hlinkClick r:id="rId7"/>
          </p:cNvPr>
          <p:cNvPicPr>
            <a:picLocks noChangeAspect="1" noChangeArrowheads="1"/>
          </p:cNvPicPr>
          <p:nvPr/>
        </p:nvPicPr>
        <p:blipFill>
          <a:blip r:embed="rId8" cstate="print"/>
          <a:srcRect/>
          <a:stretch>
            <a:fillRect/>
          </a:stretch>
        </p:blipFill>
        <p:spPr bwMode="auto">
          <a:xfrm>
            <a:off x="1193474" y="4968013"/>
            <a:ext cx="333195" cy="333195"/>
          </a:xfrm>
          <a:prstGeom prst="rect">
            <a:avLst/>
          </a:prstGeom>
          <a:noFill/>
        </p:spPr>
      </p:pic>
      <p:pic>
        <p:nvPicPr>
          <p:cNvPr id="19" name="Picture 5" descr="Twitter">
            <a:hlinkClick r:id="rId9"/>
          </p:cNvPr>
          <p:cNvPicPr>
            <a:picLocks noChangeAspect="1" noChangeArrowheads="1"/>
          </p:cNvPicPr>
          <p:nvPr/>
        </p:nvPicPr>
        <p:blipFill>
          <a:blip r:embed="rId10" cstate="print"/>
          <a:srcRect/>
          <a:stretch>
            <a:fillRect/>
          </a:stretch>
        </p:blipFill>
        <p:spPr bwMode="auto">
          <a:xfrm>
            <a:off x="1576851" y="4968013"/>
            <a:ext cx="333195" cy="333195"/>
          </a:xfrm>
          <a:prstGeom prst="rect">
            <a:avLst/>
          </a:prstGeom>
          <a:noFill/>
        </p:spPr>
      </p:pic>
      <p:pic>
        <p:nvPicPr>
          <p:cNvPr id="20" name="Picture 6" descr="YouTube">
            <a:hlinkClick r:id="rId11"/>
          </p:cNvPr>
          <p:cNvPicPr>
            <a:picLocks noChangeAspect="1" noChangeArrowheads="1"/>
          </p:cNvPicPr>
          <p:nvPr userDrawn="1"/>
        </p:nvPicPr>
        <p:blipFill>
          <a:blip r:embed="rId12" cstate="print"/>
          <a:srcRect/>
          <a:stretch>
            <a:fillRect/>
          </a:stretch>
        </p:blipFill>
        <p:spPr bwMode="auto">
          <a:xfrm>
            <a:off x="1960227"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Ubuntu" panose="020B0504030602030204" pitchFamily="34" charset="0"/>
                <a:cs typeface="Arial"/>
              </a:rPr>
              <a:t>Copyright © 2023 Capgemini. All rights reserved.</a:t>
            </a:r>
          </a:p>
        </p:txBody>
      </p:sp>
      <p:pic>
        <p:nvPicPr>
          <p:cNvPr id="27" name="Image 8">
            <a:extLst>
              <a:ext uri="{FF2B5EF4-FFF2-40B4-BE49-F238E27FC236}">
                <a16:creationId xmlns:a16="http://schemas.microsoft.com/office/drawing/2014/main" id="{0ECA89A4-8150-A672-CEBC-33BC68AD5293}"/>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89736664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 uri="{C183D7F6-B498-43B3-948B-1728B52AA6E4}">
                <adec:decorative xmlns:adec="http://schemas.microsoft.com/office/drawing/2017/decorative" val="1"/>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edit alt text and send </a:t>
            </a:r>
            <a:r>
              <a:rPr lang="de-DE" err="1"/>
              <a:t>to</a:t>
            </a:r>
            <a:r>
              <a:rPr lang="de-DE"/>
              <a:t> back</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pic>
        <p:nvPicPr>
          <p:cNvPr id="25" name="Image 8">
            <a:extLst>
              <a:ext uri="{FF2B5EF4-FFF2-40B4-BE49-F238E27FC236}">
                <a16:creationId xmlns:a16="http://schemas.microsoft.com/office/drawing/2014/main" id="{311F1493-D81C-66AD-F722-4851A3A1312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2970251048"/>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pic>
        <p:nvPicPr>
          <p:cNvPr id="22" name="Picture 7" descr="facebook">
            <a:hlinkClick r:id="rId3"/>
            <a:extLst>
              <a:ext uri="{FF2B5EF4-FFF2-40B4-BE49-F238E27FC236}">
                <a16:creationId xmlns:a16="http://schemas.microsoft.com/office/drawing/2014/main" id="{BCC76D32-C587-45AA-A26C-ED5B038C867B}"/>
              </a:ext>
            </a:extLst>
          </p:cNvPr>
          <p:cNvPicPr>
            <a:picLocks noChangeAspect="1" noChangeArrowheads="1"/>
          </p:cNvPicPr>
          <p:nvPr/>
        </p:nvPicPr>
        <p:blipFill>
          <a:blip r:embed="rId4" cstate="print"/>
          <a:srcRect/>
          <a:stretch>
            <a:fillRect/>
          </a:stretch>
        </p:blipFill>
        <p:spPr bwMode="auto">
          <a:xfrm>
            <a:off x="426720" y="5328053"/>
            <a:ext cx="333195" cy="333195"/>
          </a:xfrm>
          <a:prstGeom prst="rect">
            <a:avLst/>
          </a:prstGeom>
          <a:noFill/>
        </p:spPr>
      </p:pic>
      <p:pic>
        <p:nvPicPr>
          <p:cNvPr id="17" name="Picture 2" descr="LinkedIn">
            <a:hlinkClick r:id="rId5"/>
            <a:extLst>
              <a:ext uri="{FF2B5EF4-FFF2-40B4-BE49-F238E27FC236}">
                <a16:creationId xmlns:a16="http://schemas.microsoft.com/office/drawing/2014/main" id="{F6DF1D6E-8462-43E1-AFC5-8A5C855024F4}"/>
              </a:ext>
            </a:extLst>
          </p:cNvPr>
          <p:cNvPicPr>
            <a:picLocks noChangeAspect="1" noChangeArrowheads="1"/>
          </p:cNvPicPr>
          <p:nvPr/>
        </p:nvPicPr>
        <p:blipFill>
          <a:blip r:embed="rId6" cstate="print"/>
          <a:srcRect/>
          <a:stretch>
            <a:fillRect/>
          </a:stretch>
        </p:blipFill>
        <p:spPr bwMode="auto">
          <a:xfrm>
            <a:off x="810097" y="5328053"/>
            <a:ext cx="333195" cy="333195"/>
          </a:xfrm>
          <a:prstGeom prst="rect">
            <a:avLst/>
          </a:prstGeom>
          <a:noFill/>
        </p:spPr>
      </p:pic>
      <p:pic>
        <p:nvPicPr>
          <p:cNvPr id="19" name="Picture 4" descr="SlideShare">
            <a:hlinkClick r:id="rId7"/>
            <a:extLst>
              <a:ext uri="{FF2B5EF4-FFF2-40B4-BE49-F238E27FC236}">
                <a16:creationId xmlns:a16="http://schemas.microsoft.com/office/drawing/2014/main" id="{DA74C6D2-FFE3-4CE8-B52D-0A33097AEEAF}"/>
              </a:ext>
            </a:extLst>
          </p:cNvPr>
          <p:cNvPicPr>
            <a:picLocks noChangeAspect="1" noChangeArrowheads="1"/>
          </p:cNvPicPr>
          <p:nvPr/>
        </p:nvPicPr>
        <p:blipFill>
          <a:blip r:embed="rId8" cstate="print"/>
          <a:srcRect/>
          <a:stretch>
            <a:fillRect/>
          </a:stretch>
        </p:blipFill>
        <p:spPr bwMode="auto">
          <a:xfrm>
            <a:off x="1193474" y="5328053"/>
            <a:ext cx="333195" cy="333195"/>
          </a:xfrm>
          <a:prstGeom prst="rect">
            <a:avLst/>
          </a:prstGeom>
          <a:noFill/>
        </p:spPr>
      </p:pic>
      <p:pic>
        <p:nvPicPr>
          <p:cNvPr id="20" name="Picture 5" descr="Twitter">
            <a:hlinkClick r:id="rId9"/>
            <a:extLst>
              <a:ext uri="{FF2B5EF4-FFF2-40B4-BE49-F238E27FC236}">
                <a16:creationId xmlns:a16="http://schemas.microsoft.com/office/drawing/2014/main" id="{14E10122-92A2-4535-9737-8C1BE0EE0AEC}"/>
              </a:ext>
            </a:extLst>
          </p:cNvPr>
          <p:cNvPicPr>
            <a:picLocks noChangeAspect="1" noChangeArrowheads="1"/>
          </p:cNvPicPr>
          <p:nvPr/>
        </p:nvPicPr>
        <p:blipFill>
          <a:blip r:embed="rId10" cstate="print"/>
          <a:srcRect/>
          <a:stretch>
            <a:fillRect/>
          </a:stretch>
        </p:blipFill>
        <p:spPr bwMode="auto">
          <a:xfrm>
            <a:off x="1576851" y="5328053"/>
            <a:ext cx="333195" cy="333195"/>
          </a:xfrm>
          <a:prstGeom prst="rect">
            <a:avLst/>
          </a:prstGeom>
          <a:noFill/>
        </p:spPr>
      </p:pic>
      <p:pic>
        <p:nvPicPr>
          <p:cNvPr id="21" name="Picture 6" descr="YouTube">
            <a:hlinkClick r:id="rId11"/>
            <a:extLst>
              <a:ext uri="{FF2B5EF4-FFF2-40B4-BE49-F238E27FC236}">
                <a16:creationId xmlns:a16="http://schemas.microsoft.com/office/drawing/2014/main" id="{BA6EF96A-02CA-41A1-9095-358FE7486671}"/>
              </a:ext>
            </a:extLst>
          </p:cNvPr>
          <p:cNvPicPr>
            <a:picLocks noChangeAspect="1" noChangeArrowheads="1"/>
          </p:cNvPicPr>
          <p:nvPr userDrawn="1"/>
        </p:nvPicPr>
        <p:blipFill>
          <a:blip r:embed="rId12" cstate="print"/>
          <a:srcRect/>
          <a:stretch>
            <a:fillRect/>
          </a:stretch>
        </p:blipFill>
        <p:spPr bwMode="auto">
          <a:xfrm>
            <a:off x="1960227" y="5328053"/>
            <a:ext cx="333195" cy="333195"/>
          </a:xfrm>
          <a:prstGeom prst="rect">
            <a:avLst/>
          </a:prstGeom>
          <a:noFill/>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a:solidFill>
                  <a:schemeClr val="bg1"/>
                </a:solidFill>
                <a:latin typeface="Ubuntu" panose="020B0504030602030204" pitchFamily="34" charset="0"/>
                <a:cs typeface="Arial"/>
              </a:rPr>
              <a:t>Copyright © 2023 Capgemini. All rights reserved.</a:t>
            </a:r>
          </a:p>
        </p:txBody>
      </p:sp>
      <p:pic>
        <p:nvPicPr>
          <p:cNvPr id="27" name="Image 28">
            <a:extLst>
              <a:ext uri="{FF2B5EF4-FFF2-40B4-BE49-F238E27FC236}">
                <a16:creationId xmlns:a16="http://schemas.microsoft.com/office/drawing/2014/main" id="{A57B991B-FBDF-B30C-07DC-BFFEFE80D04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744013" y="5369182"/>
            <a:ext cx="5040000" cy="1241373"/>
          </a:xfrm>
          <a:prstGeom prst="rect">
            <a:avLst/>
          </a:prstGeom>
        </p:spPr>
      </p:pic>
    </p:spTree>
    <p:extLst>
      <p:ext uri="{BB962C8B-B14F-4D97-AF65-F5344CB8AC3E}">
        <p14:creationId xmlns:p14="http://schemas.microsoft.com/office/powerpoint/2010/main" val="34473457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Slide 1">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userDrawn="1"/>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7" name="Group 6">
            <a:extLst>
              <a:ext uri="{FF2B5EF4-FFF2-40B4-BE49-F238E27FC236}">
                <a16:creationId xmlns:a16="http://schemas.microsoft.com/office/drawing/2014/main" id="{8EDD86A9-A101-4431-BC7F-D7A613B745EB}"/>
              </a:ext>
            </a:extLst>
          </p:cNvPr>
          <p:cNvGrpSpPr>
            <a:grpSpLocks noChangeAspect="1"/>
          </p:cNvGrpSpPr>
          <p:nvPr userDrawn="1"/>
        </p:nvGrpSpPr>
        <p:grpSpPr>
          <a:xfrm>
            <a:off x="9422540" y="611982"/>
            <a:ext cx="2267015" cy="509586"/>
            <a:chOff x="9550400" y="612775"/>
            <a:chExt cx="2231297" cy="501650"/>
          </a:xfrm>
        </p:grpSpPr>
        <p:sp>
          <p:nvSpPr>
            <p:cNvPr id="8" name="Freeform: Shape 7">
              <a:extLst>
                <a:ext uri="{FF2B5EF4-FFF2-40B4-BE49-F238E27FC236}">
                  <a16:creationId xmlns:a16="http://schemas.microsoft.com/office/drawing/2014/main" id="{92E5232F-44F9-4DA7-8CAF-37E7E772B19E}"/>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ED6443D4-9252-4F48-B3B1-DE1F07A5D421}"/>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0" name="Freeform: Shape 9">
              <a:extLst>
                <a:ext uri="{FF2B5EF4-FFF2-40B4-BE49-F238E27FC236}">
                  <a16:creationId xmlns:a16="http://schemas.microsoft.com/office/drawing/2014/main" id="{00D6E549-1EDB-4087-A87E-246AD0B86307}"/>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9B59D2B6-7CA0-4DD1-ACF9-FE9B371E6A4B}"/>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D752C13A-0707-4DB7-BEE5-11C70CC4104C}"/>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3488165250"/>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 uri="{C183D7F6-B498-43B3-948B-1728B52AA6E4}">
                <adec:decorative xmlns:adec="http://schemas.microsoft.com/office/drawing/2017/decorative" val="1"/>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edit alt text and send </a:t>
            </a:r>
            <a:r>
              <a:rPr lang="de-DE" err="1"/>
              <a:t>to</a:t>
            </a:r>
            <a:r>
              <a:rPr lang="de-DE"/>
              <a:t> back</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6" name="Group 5">
            <a:extLst>
              <a:ext uri="{FF2B5EF4-FFF2-40B4-BE49-F238E27FC236}">
                <a16:creationId xmlns:a16="http://schemas.microsoft.com/office/drawing/2014/main" id="{138C36DE-BE7C-4EA8-8C11-63DF35071C75}"/>
              </a:ext>
            </a:extLst>
          </p:cNvPr>
          <p:cNvGrpSpPr>
            <a:grpSpLocks noChangeAspect="1"/>
          </p:cNvGrpSpPr>
          <p:nvPr userDrawn="1"/>
        </p:nvGrpSpPr>
        <p:grpSpPr>
          <a:xfrm>
            <a:off x="476900" y="611982"/>
            <a:ext cx="2267015" cy="509586"/>
            <a:chOff x="9550400" y="612775"/>
            <a:chExt cx="2231297" cy="501650"/>
          </a:xfrm>
        </p:grpSpPr>
        <p:sp>
          <p:nvSpPr>
            <p:cNvPr id="8" name="Freeform: Shape 7">
              <a:extLst>
                <a:ext uri="{FF2B5EF4-FFF2-40B4-BE49-F238E27FC236}">
                  <a16:creationId xmlns:a16="http://schemas.microsoft.com/office/drawing/2014/main" id="{F832A913-EBD0-4A52-9BC5-C515E20AA2D2}"/>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6C7C00F4-BABA-40DB-9C59-16A7B33536DE}"/>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06629252-ADFC-4FC9-85E5-6800A45F303B}"/>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9DB5264D-26DE-4A16-881C-0B8EE6975DF9}"/>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3" name="Freeform: Shape 12">
              <a:extLst>
                <a:ext uri="{FF2B5EF4-FFF2-40B4-BE49-F238E27FC236}">
                  <a16:creationId xmlns:a16="http://schemas.microsoft.com/office/drawing/2014/main" id="{1478FE54-3447-4979-8CE3-A274C8BD5A44}"/>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2678958082"/>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 uri="{C183D7F6-B498-43B3-948B-1728B52AA6E4}">
                <adec:decorative xmlns:adec="http://schemas.microsoft.com/office/drawing/2017/decorative" val="1"/>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a:t>Insert picture, edit alt text and send </a:t>
            </a:r>
            <a:r>
              <a:rPr lang="de-DE" err="1"/>
              <a:t>to</a:t>
            </a:r>
            <a:r>
              <a:rPr lang="de-DE"/>
              <a:t> back</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3678123"/>
            <a:ext cx="11386134" cy="830997"/>
          </a:xfrm>
        </p:spPr>
        <p:txBody>
          <a:bodyPr wrap="square" lIns="36000" rIns="36000" bIns="0" anchor="b" anchorCtr="0">
            <a:spAutoFit/>
          </a:bodyPr>
          <a:lstStyle>
            <a:lvl1pPr algn="l">
              <a:lnSpc>
                <a:spcPct val="90000"/>
              </a:lnSpc>
              <a:defRPr sz="60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7" name="Group 6">
            <a:extLst>
              <a:ext uri="{FF2B5EF4-FFF2-40B4-BE49-F238E27FC236}">
                <a16:creationId xmlns:a16="http://schemas.microsoft.com/office/drawing/2014/main" id="{0240C396-6AE9-4D76-A223-20E91B036600}"/>
              </a:ext>
            </a:extLst>
          </p:cNvPr>
          <p:cNvGrpSpPr>
            <a:grpSpLocks noChangeAspect="1"/>
          </p:cNvGrpSpPr>
          <p:nvPr userDrawn="1"/>
        </p:nvGrpSpPr>
        <p:grpSpPr>
          <a:xfrm>
            <a:off x="9422540" y="611982"/>
            <a:ext cx="2267015" cy="509586"/>
            <a:chOff x="9550400" y="612775"/>
            <a:chExt cx="2231297" cy="501650"/>
          </a:xfrm>
        </p:grpSpPr>
        <p:sp>
          <p:nvSpPr>
            <p:cNvPr id="8" name="Freeform: Shape 7">
              <a:extLst>
                <a:ext uri="{FF2B5EF4-FFF2-40B4-BE49-F238E27FC236}">
                  <a16:creationId xmlns:a16="http://schemas.microsoft.com/office/drawing/2014/main" id="{FC704551-0A43-448B-9BC4-076647B2D2FA}"/>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57D7C248-3780-4A7C-95A8-D356BF27AD73}"/>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0" name="Freeform: Shape 9">
              <a:extLst>
                <a:ext uri="{FF2B5EF4-FFF2-40B4-BE49-F238E27FC236}">
                  <a16:creationId xmlns:a16="http://schemas.microsoft.com/office/drawing/2014/main" id="{217CBF3A-5C0A-4C4E-9FD3-E028E791FE81}"/>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0CD80AA6-A949-4FC4-8CD0-6E6D7300DF2C}"/>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E8743398-464F-49A4-8D54-C73C461670F9}"/>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3338778558"/>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2EBDB0D-AC97-40F0-9DD9-F997B00816C8}"/>
              </a:ext>
              <a:ext uri="{C183D7F6-B498-43B3-948B-1728B52AA6E4}">
                <adec:decorative xmlns:adec="http://schemas.microsoft.com/office/drawing/2017/decorative" val="1"/>
              </a:ext>
            </a:extLst>
          </p:cNvPr>
          <p:cNvSpPr/>
          <p:nvPr userDrawn="1"/>
        </p:nvSpPr>
        <p:spPr>
          <a:xfrm>
            <a:off x="-1" y="0"/>
            <a:ext cx="47492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2" name="Title 1">
            <a:extLst>
              <a:ext uri="{FF2B5EF4-FFF2-40B4-BE49-F238E27FC236}">
                <a16:creationId xmlns:a16="http://schemas.microsoft.com/office/drawing/2014/main" id="{4774F36F-3194-40C1-BFCB-D2FC8CB290B2}"/>
              </a:ext>
            </a:extLst>
          </p:cNvPr>
          <p:cNvSpPr>
            <a:spLocks noGrp="1"/>
          </p:cNvSpPr>
          <p:nvPr>
            <p:ph type="title"/>
          </p:nvPr>
        </p:nvSpPr>
        <p:spPr>
          <a:xfrm>
            <a:off x="404813" y="388188"/>
            <a:ext cx="4323035" cy="2392740"/>
          </a:xfrm>
        </p:spPr>
        <p:txBody>
          <a:bodyPr/>
          <a:lstStyle>
            <a:lvl1pPr>
              <a:defRPr sz="4000">
                <a:solidFill>
                  <a:schemeClr val="bg1"/>
                </a:solidFill>
              </a:defRPr>
            </a:lvl1pPr>
          </a:lstStyle>
          <a:p>
            <a:r>
              <a:rPr lang="en-US"/>
              <a:t>Click to edit Master title style</a:t>
            </a:r>
          </a:p>
        </p:txBody>
      </p:sp>
      <p:sp>
        <p:nvSpPr>
          <p:cNvPr id="5" name="Oval 20">
            <a:extLst>
              <a:ext uri="{FF2B5EF4-FFF2-40B4-BE49-F238E27FC236}">
                <a16:creationId xmlns:a16="http://schemas.microsoft.com/office/drawing/2014/main" id="{0B27F5C5-C656-4F2F-9EEE-B93F6E79E727}"/>
              </a:ext>
              <a:ext uri="{C183D7F6-B498-43B3-948B-1728B52AA6E4}">
                <adec:decorative xmlns:adec="http://schemas.microsoft.com/office/drawing/2017/decorative" val="1"/>
              </a:ext>
            </a:extLst>
          </p:cNvPr>
          <p:cNvSpPr/>
          <p:nvPr userDrawn="1"/>
        </p:nvSpPr>
        <p:spPr>
          <a:xfrm>
            <a:off x="5327637" y="711496"/>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11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Text Placeholder 4">
            <a:extLst>
              <a:ext uri="{FF2B5EF4-FFF2-40B4-BE49-F238E27FC236}">
                <a16:creationId xmlns:a16="http://schemas.microsoft.com/office/drawing/2014/main" id="{6C41C771-7ED2-45AF-884F-E0E275C6B347}"/>
              </a:ext>
            </a:extLst>
          </p:cNvPr>
          <p:cNvSpPr>
            <a:spLocks noGrp="1"/>
          </p:cNvSpPr>
          <p:nvPr>
            <p:ph type="body" sz="quarter" idx="35" hasCustomPrompt="1"/>
          </p:nvPr>
        </p:nvSpPr>
        <p:spPr>
          <a:xfrm>
            <a:off x="5498013" y="1040484"/>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6" name="Text Placeholder 4">
            <a:extLst>
              <a:ext uri="{FF2B5EF4-FFF2-40B4-BE49-F238E27FC236}">
                <a16:creationId xmlns:a16="http://schemas.microsoft.com/office/drawing/2014/main" id="{6A82ADF8-12C7-4D27-8457-7F3D1C93EB46}"/>
              </a:ext>
            </a:extLst>
          </p:cNvPr>
          <p:cNvSpPr>
            <a:spLocks noGrp="1"/>
          </p:cNvSpPr>
          <p:nvPr>
            <p:ph type="body" sz="quarter" idx="29" hasCustomPrompt="1"/>
          </p:nvPr>
        </p:nvSpPr>
        <p:spPr>
          <a:xfrm>
            <a:off x="6787432" y="518014"/>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7" name="Text Placeholder 7">
            <a:extLst>
              <a:ext uri="{FF2B5EF4-FFF2-40B4-BE49-F238E27FC236}">
                <a16:creationId xmlns:a16="http://schemas.microsoft.com/office/drawing/2014/main" id="{E18CF815-87D3-425A-8169-07DAC5996151}"/>
              </a:ext>
            </a:extLst>
          </p:cNvPr>
          <p:cNvSpPr>
            <a:spLocks noGrp="1"/>
          </p:cNvSpPr>
          <p:nvPr>
            <p:ph type="body" sz="quarter" idx="30" hasCustomPrompt="1"/>
          </p:nvPr>
        </p:nvSpPr>
        <p:spPr>
          <a:xfrm>
            <a:off x="6787433"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a:t>Second level</a:t>
            </a:r>
          </a:p>
          <a:p>
            <a:pPr lvl="2"/>
            <a:r>
              <a:rPr lang="en-US"/>
              <a:t>Third level</a:t>
            </a:r>
          </a:p>
          <a:p>
            <a:pPr lvl="3"/>
            <a:r>
              <a:rPr lang="en-US"/>
              <a:t>Fourth level</a:t>
            </a:r>
          </a:p>
        </p:txBody>
      </p:sp>
      <p:sp>
        <p:nvSpPr>
          <p:cNvPr id="4" name="Oval 20">
            <a:extLst>
              <a:ext uri="{FF2B5EF4-FFF2-40B4-BE49-F238E27FC236}">
                <a16:creationId xmlns:a16="http://schemas.microsoft.com/office/drawing/2014/main" id="{71209714-A86B-492A-AC18-2DBD1D17EB98}"/>
              </a:ext>
              <a:ext uri="{C183D7F6-B498-43B3-948B-1728B52AA6E4}">
                <adec:decorative xmlns:adec="http://schemas.microsoft.com/office/drawing/2017/decorative" val="1"/>
              </a:ext>
            </a:extLst>
          </p:cNvPr>
          <p:cNvSpPr/>
          <p:nvPr userDrawn="1"/>
        </p:nvSpPr>
        <p:spPr>
          <a:xfrm>
            <a:off x="5327637" y="2656077"/>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590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Text Placeholder 4">
            <a:extLst>
              <a:ext uri="{FF2B5EF4-FFF2-40B4-BE49-F238E27FC236}">
                <a16:creationId xmlns:a16="http://schemas.microsoft.com/office/drawing/2014/main" id="{1CDF667B-1AA2-4981-B115-B40754E318E4}"/>
              </a:ext>
            </a:extLst>
          </p:cNvPr>
          <p:cNvSpPr>
            <a:spLocks noGrp="1"/>
          </p:cNvSpPr>
          <p:nvPr>
            <p:ph type="body" sz="quarter" idx="36" hasCustomPrompt="1"/>
          </p:nvPr>
        </p:nvSpPr>
        <p:spPr>
          <a:xfrm>
            <a:off x="5498013" y="299622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10" name="Text Placeholder 4">
            <a:extLst>
              <a:ext uri="{FF2B5EF4-FFF2-40B4-BE49-F238E27FC236}">
                <a16:creationId xmlns:a16="http://schemas.microsoft.com/office/drawing/2014/main" id="{949B542E-285C-4837-B671-696E4DC001E9}"/>
              </a:ext>
            </a:extLst>
          </p:cNvPr>
          <p:cNvSpPr>
            <a:spLocks noGrp="1"/>
          </p:cNvSpPr>
          <p:nvPr>
            <p:ph type="body" sz="quarter" idx="33" hasCustomPrompt="1"/>
          </p:nvPr>
        </p:nvSpPr>
        <p:spPr>
          <a:xfrm>
            <a:off x="6787432" y="2563381"/>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1" name="Text Placeholder 7">
            <a:extLst>
              <a:ext uri="{FF2B5EF4-FFF2-40B4-BE49-F238E27FC236}">
                <a16:creationId xmlns:a16="http://schemas.microsoft.com/office/drawing/2014/main" id="{09A45E63-A970-497F-9E53-8D389A8457FB}"/>
              </a:ext>
            </a:extLst>
          </p:cNvPr>
          <p:cNvSpPr>
            <a:spLocks noGrp="1"/>
          </p:cNvSpPr>
          <p:nvPr>
            <p:ph type="body" sz="quarter" idx="34" hasCustomPrompt="1"/>
          </p:nvPr>
        </p:nvSpPr>
        <p:spPr>
          <a:xfrm>
            <a:off x="6787433"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a:t>Second level</a:t>
            </a:r>
          </a:p>
          <a:p>
            <a:pPr lvl="2"/>
            <a:r>
              <a:rPr lang="en-US"/>
              <a:t>Third level</a:t>
            </a:r>
          </a:p>
          <a:p>
            <a:pPr lvl="3"/>
            <a:r>
              <a:rPr lang="en-US"/>
              <a:t>Fourth level</a:t>
            </a:r>
          </a:p>
        </p:txBody>
      </p:sp>
      <p:sp>
        <p:nvSpPr>
          <p:cNvPr id="3" name="Oval 20">
            <a:extLst>
              <a:ext uri="{FF2B5EF4-FFF2-40B4-BE49-F238E27FC236}">
                <a16:creationId xmlns:a16="http://schemas.microsoft.com/office/drawing/2014/main" id="{F88C0E2C-E612-44EC-9013-AD68C65B671C}"/>
              </a:ext>
              <a:ext uri="{C183D7F6-B498-43B3-948B-1728B52AA6E4}">
                <adec:decorative xmlns:adec="http://schemas.microsoft.com/office/drawing/2017/decorative" val="1"/>
              </a:ext>
            </a:extLst>
          </p:cNvPr>
          <p:cNvSpPr/>
          <p:nvPr userDrawn="1"/>
        </p:nvSpPr>
        <p:spPr>
          <a:xfrm>
            <a:off x="5327637" y="478039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A6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Text Placeholder 4">
            <a:extLst>
              <a:ext uri="{FF2B5EF4-FFF2-40B4-BE49-F238E27FC236}">
                <a16:creationId xmlns:a16="http://schemas.microsoft.com/office/drawing/2014/main" id="{A411BF5D-81E9-4AC1-AE6D-53DC26B2ECA6}"/>
              </a:ext>
            </a:extLst>
          </p:cNvPr>
          <p:cNvSpPr>
            <a:spLocks noGrp="1"/>
          </p:cNvSpPr>
          <p:nvPr>
            <p:ph type="body" sz="quarter" idx="37" hasCustomPrompt="1"/>
          </p:nvPr>
        </p:nvSpPr>
        <p:spPr>
          <a:xfrm>
            <a:off x="5498013" y="510784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8" name="Text Placeholder 4">
            <a:extLst>
              <a:ext uri="{FF2B5EF4-FFF2-40B4-BE49-F238E27FC236}">
                <a16:creationId xmlns:a16="http://schemas.microsoft.com/office/drawing/2014/main" id="{42676D57-7318-4038-8625-151D4DD857E7}"/>
              </a:ext>
            </a:extLst>
          </p:cNvPr>
          <p:cNvSpPr>
            <a:spLocks noGrp="1"/>
          </p:cNvSpPr>
          <p:nvPr>
            <p:ph type="body" sz="quarter" idx="31" hasCustomPrompt="1"/>
          </p:nvPr>
        </p:nvSpPr>
        <p:spPr>
          <a:xfrm>
            <a:off x="6787432" y="4647262"/>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9" name="Text Placeholder 7">
            <a:extLst>
              <a:ext uri="{FF2B5EF4-FFF2-40B4-BE49-F238E27FC236}">
                <a16:creationId xmlns:a16="http://schemas.microsoft.com/office/drawing/2014/main" id="{9AB98D4C-7485-4468-A517-B5B92B48F38A}"/>
              </a:ext>
            </a:extLst>
          </p:cNvPr>
          <p:cNvSpPr>
            <a:spLocks noGrp="1"/>
          </p:cNvSpPr>
          <p:nvPr>
            <p:ph type="body" sz="quarter" idx="32" hasCustomPrompt="1"/>
          </p:nvPr>
        </p:nvSpPr>
        <p:spPr>
          <a:xfrm>
            <a:off x="6787433"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30567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11" name="Title 1"/>
          <p:cNvSpPr>
            <a:spLocks noGrp="1"/>
          </p:cNvSpPr>
          <p:nvPr>
            <p:ph type="title"/>
          </p:nvPr>
        </p:nvSpPr>
        <p:spPr>
          <a:xfrm>
            <a:off x="227349" y="0"/>
            <a:ext cx="11125236" cy="1104900"/>
          </a:xfrm>
          <a:prstGeom prst="rect">
            <a:avLst/>
          </a:prstGeom>
        </p:spPr>
        <p:txBody>
          <a:bodyPr/>
          <a:lstStyle/>
          <a:p>
            <a:r>
              <a:rPr lang="en-US"/>
              <a:t>Click to edit Master title style</a:t>
            </a:r>
            <a:endParaRPr lang="en-GB"/>
          </a:p>
        </p:txBody>
      </p:sp>
      <p:sp>
        <p:nvSpPr>
          <p:cNvPr id="20" name="Picture Placeholder 47">
            <a:extLst>
              <a:ext uri="{FF2B5EF4-FFF2-40B4-BE49-F238E27FC236}">
                <a16:creationId xmlns:a16="http://schemas.microsoft.com/office/drawing/2014/main" id="{51CA337D-4B25-44C1-847A-AC0D74277B60}"/>
              </a:ext>
              <a:ext uri="{C183D7F6-B498-43B3-948B-1728B52AA6E4}">
                <adec:decorative xmlns:adec="http://schemas.microsoft.com/office/drawing/2017/decorative" val="1"/>
              </a:ext>
            </a:extLst>
          </p:cNvPr>
          <p:cNvSpPr>
            <a:spLocks noGrp="1"/>
          </p:cNvSpPr>
          <p:nvPr>
            <p:ph type="pic" sz="quarter" idx="19"/>
          </p:nvPr>
        </p:nvSpPr>
        <p:spPr>
          <a:xfrm>
            <a:off x="0" y="1192909"/>
            <a:ext cx="5591944" cy="5260428"/>
          </a:xfrm>
          <a:prstGeom prst="rect">
            <a:avLst/>
          </a:prstGeom>
        </p:spPr>
        <p:txBody>
          <a:bodyPr anchor="ctr"/>
          <a:lstStyle>
            <a:lvl1pPr algn="ctr">
              <a:defRPr/>
            </a:lvl1pPr>
          </a:lstStyle>
          <a:p>
            <a:r>
              <a:rPr lang="en-US"/>
              <a:t>Click icon to add picture</a:t>
            </a:r>
            <a:endParaRPr lang="pt-PT"/>
          </a:p>
        </p:txBody>
      </p:sp>
      <p:sp>
        <p:nvSpPr>
          <p:cNvPr id="12"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6600059" y="11929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6600059" y="1865049"/>
            <a:ext cx="5007742"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6600059" y="25371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6600059" y="320932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6600059" y="388146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6600059" y="45536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6600059" y="522574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6600059" y="58978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Tree>
    <p:extLst>
      <p:ext uri="{BB962C8B-B14F-4D97-AF65-F5344CB8AC3E}">
        <p14:creationId xmlns:p14="http://schemas.microsoft.com/office/powerpoint/2010/main" val="336764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91469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subtitle and conten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916524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Tree>
    <p:extLst>
      <p:ext uri="{BB962C8B-B14F-4D97-AF65-F5344CB8AC3E}">
        <p14:creationId xmlns:p14="http://schemas.microsoft.com/office/powerpoint/2010/main" val="7037906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3824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2EBDB0D-AC97-40F0-9DD9-F997B00816C8}"/>
              </a:ext>
              <a:ext uri="{C183D7F6-B498-43B3-948B-1728B52AA6E4}">
                <adec:decorative xmlns:adec="http://schemas.microsoft.com/office/drawing/2017/decorative" val="1"/>
              </a:ext>
            </a:extLst>
          </p:cNvPr>
          <p:cNvSpPr/>
          <p:nvPr userDrawn="1"/>
        </p:nvSpPr>
        <p:spPr>
          <a:xfrm>
            <a:off x="-1" y="0"/>
            <a:ext cx="47492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2" name="Title 1">
            <a:extLst>
              <a:ext uri="{FF2B5EF4-FFF2-40B4-BE49-F238E27FC236}">
                <a16:creationId xmlns:a16="http://schemas.microsoft.com/office/drawing/2014/main" id="{4774F36F-3194-40C1-BFCB-D2FC8CB290B2}"/>
              </a:ext>
            </a:extLst>
          </p:cNvPr>
          <p:cNvSpPr>
            <a:spLocks noGrp="1"/>
          </p:cNvSpPr>
          <p:nvPr>
            <p:ph type="title"/>
          </p:nvPr>
        </p:nvSpPr>
        <p:spPr>
          <a:xfrm>
            <a:off x="404813" y="388188"/>
            <a:ext cx="4323035" cy="2392740"/>
          </a:xfrm>
        </p:spPr>
        <p:txBody>
          <a:bodyPr/>
          <a:lstStyle>
            <a:lvl1pPr>
              <a:defRPr sz="4000">
                <a:solidFill>
                  <a:schemeClr val="bg1"/>
                </a:solidFill>
              </a:defRPr>
            </a:lvl1pPr>
          </a:lstStyle>
          <a:p>
            <a:r>
              <a:rPr lang="en-US"/>
              <a:t>Click to edit Master title style</a:t>
            </a:r>
          </a:p>
        </p:txBody>
      </p:sp>
      <p:sp>
        <p:nvSpPr>
          <p:cNvPr id="5" name="Oval 20">
            <a:extLst>
              <a:ext uri="{FF2B5EF4-FFF2-40B4-BE49-F238E27FC236}">
                <a16:creationId xmlns:a16="http://schemas.microsoft.com/office/drawing/2014/main" id="{0B27F5C5-C656-4F2F-9EEE-B93F6E79E727}"/>
              </a:ext>
              <a:ext uri="{C183D7F6-B498-43B3-948B-1728B52AA6E4}">
                <adec:decorative xmlns:adec="http://schemas.microsoft.com/office/drawing/2017/decorative" val="1"/>
              </a:ext>
            </a:extLst>
          </p:cNvPr>
          <p:cNvSpPr/>
          <p:nvPr userDrawn="1"/>
        </p:nvSpPr>
        <p:spPr>
          <a:xfrm>
            <a:off x="5327637" y="711496"/>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11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Text Placeholder 4">
            <a:extLst>
              <a:ext uri="{FF2B5EF4-FFF2-40B4-BE49-F238E27FC236}">
                <a16:creationId xmlns:a16="http://schemas.microsoft.com/office/drawing/2014/main" id="{6C41C771-7ED2-45AF-884F-E0E275C6B347}"/>
              </a:ext>
            </a:extLst>
          </p:cNvPr>
          <p:cNvSpPr>
            <a:spLocks noGrp="1"/>
          </p:cNvSpPr>
          <p:nvPr>
            <p:ph type="body" sz="quarter" idx="35" hasCustomPrompt="1"/>
          </p:nvPr>
        </p:nvSpPr>
        <p:spPr>
          <a:xfrm>
            <a:off x="5498013" y="1040484"/>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6" name="Text Placeholder 4">
            <a:extLst>
              <a:ext uri="{FF2B5EF4-FFF2-40B4-BE49-F238E27FC236}">
                <a16:creationId xmlns:a16="http://schemas.microsoft.com/office/drawing/2014/main" id="{6A82ADF8-12C7-4D27-8457-7F3D1C93EB46}"/>
              </a:ext>
            </a:extLst>
          </p:cNvPr>
          <p:cNvSpPr>
            <a:spLocks noGrp="1"/>
          </p:cNvSpPr>
          <p:nvPr>
            <p:ph type="body" sz="quarter" idx="29" hasCustomPrompt="1"/>
          </p:nvPr>
        </p:nvSpPr>
        <p:spPr>
          <a:xfrm>
            <a:off x="6787432" y="518014"/>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7" name="Text Placeholder 7">
            <a:extLst>
              <a:ext uri="{FF2B5EF4-FFF2-40B4-BE49-F238E27FC236}">
                <a16:creationId xmlns:a16="http://schemas.microsoft.com/office/drawing/2014/main" id="{E18CF815-87D3-425A-8169-07DAC5996151}"/>
              </a:ext>
            </a:extLst>
          </p:cNvPr>
          <p:cNvSpPr>
            <a:spLocks noGrp="1"/>
          </p:cNvSpPr>
          <p:nvPr>
            <p:ph type="body" sz="quarter" idx="30" hasCustomPrompt="1"/>
          </p:nvPr>
        </p:nvSpPr>
        <p:spPr>
          <a:xfrm>
            <a:off x="6787433"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a:t>Second level</a:t>
            </a:r>
          </a:p>
          <a:p>
            <a:pPr lvl="2"/>
            <a:r>
              <a:rPr lang="en-US"/>
              <a:t>Third level</a:t>
            </a:r>
          </a:p>
          <a:p>
            <a:pPr lvl="3"/>
            <a:r>
              <a:rPr lang="en-US"/>
              <a:t>Fourth level</a:t>
            </a:r>
          </a:p>
        </p:txBody>
      </p:sp>
      <p:sp>
        <p:nvSpPr>
          <p:cNvPr id="4" name="Oval 20">
            <a:extLst>
              <a:ext uri="{FF2B5EF4-FFF2-40B4-BE49-F238E27FC236}">
                <a16:creationId xmlns:a16="http://schemas.microsoft.com/office/drawing/2014/main" id="{71209714-A86B-492A-AC18-2DBD1D17EB98}"/>
              </a:ext>
              <a:ext uri="{C183D7F6-B498-43B3-948B-1728B52AA6E4}">
                <adec:decorative xmlns:adec="http://schemas.microsoft.com/office/drawing/2017/decorative" val="1"/>
              </a:ext>
            </a:extLst>
          </p:cNvPr>
          <p:cNvSpPr/>
          <p:nvPr userDrawn="1"/>
        </p:nvSpPr>
        <p:spPr>
          <a:xfrm>
            <a:off x="5327637" y="2656077"/>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590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Text Placeholder 4">
            <a:extLst>
              <a:ext uri="{FF2B5EF4-FFF2-40B4-BE49-F238E27FC236}">
                <a16:creationId xmlns:a16="http://schemas.microsoft.com/office/drawing/2014/main" id="{1CDF667B-1AA2-4981-B115-B40754E318E4}"/>
              </a:ext>
            </a:extLst>
          </p:cNvPr>
          <p:cNvSpPr>
            <a:spLocks noGrp="1"/>
          </p:cNvSpPr>
          <p:nvPr>
            <p:ph type="body" sz="quarter" idx="36" hasCustomPrompt="1"/>
          </p:nvPr>
        </p:nvSpPr>
        <p:spPr>
          <a:xfrm>
            <a:off x="5498013" y="299622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10" name="Text Placeholder 4">
            <a:extLst>
              <a:ext uri="{FF2B5EF4-FFF2-40B4-BE49-F238E27FC236}">
                <a16:creationId xmlns:a16="http://schemas.microsoft.com/office/drawing/2014/main" id="{949B542E-285C-4837-B671-696E4DC001E9}"/>
              </a:ext>
            </a:extLst>
          </p:cNvPr>
          <p:cNvSpPr>
            <a:spLocks noGrp="1"/>
          </p:cNvSpPr>
          <p:nvPr>
            <p:ph type="body" sz="quarter" idx="33" hasCustomPrompt="1"/>
          </p:nvPr>
        </p:nvSpPr>
        <p:spPr>
          <a:xfrm>
            <a:off x="6787432" y="2563381"/>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1" name="Text Placeholder 7">
            <a:extLst>
              <a:ext uri="{FF2B5EF4-FFF2-40B4-BE49-F238E27FC236}">
                <a16:creationId xmlns:a16="http://schemas.microsoft.com/office/drawing/2014/main" id="{09A45E63-A970-497F-9E53-8D389A8457FB}"/>
              </a:ext>
            </a:extLst>
          </p:cNvPr>
          <p:cNvSpPr>
            <a:spLocks noGrp="1"/>
          </p:cNvSpPr>
          <p:nvPr>
            <p:ph type="body" sz="quarter" idx="34" hasCustomPrompt="1"/>
          </p:nvPr>
        </p:nvSpPr>
        <p:spPr>
          <a:xfrm>
            <a:off x="6787433"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a:t>Second level</a:t>
            </a:r>
          </a:p>
          <a:p>
            <a:pPr lvl="2"/>
            <a:r>
              <a:rPr lang="en-US"/>
              <a:t>Third level</a:t>
            </a:r>
          </a:p>
          <a:p>
            <a:pPr lvl="3"/>
            <a:r>
              <a:rPr lang="en-US"/>
              <a:t>Fourth level</a:t>
            </a:r>
          </a:p>
        </p:txBody>
      </p:sp>
      <p:sp>
        <p:nvSpPr>
          <p:cNvPr id="3" name="Oval 20">
            <a:extLst>
              <a:ext uri="{FF2B5EF4-FFF2-40B4-BE49-F238E27FC236}">
                <a16:creationId xmlns:a16="http://schemas.microsoft.com/office/drawing/2014/main" id="{F88C0E2C-E612-44EC-9013-AD68C65B671C}"/>
              </a:ext>
              <a:ext uri="{C183D7F6-B498-43B3-948B-1728B52AA6E4}">
                <adec:decorative xmlns:adec="http://schemas.microsoft.com/office/drawing/2017/decorative" val="1"/>
              </a:ext>
            </a:extLst>
          </p:cNvPr>
          <p:cNvSpPr/>
          <p:nvPr userDrawn="1"/>
        </p:nvSpPr>
        <p:spPr>
          <a:xfrm>
            <a:off x="5327637" y="478039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A6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Text Placeholder 4">
            <a:extLst>
              <a:ext uri="{FF2B5EF4-FFF2-40B4-BE49-F238E27FC236}">
                <a16:creationId xmlns:a16="http://schemas.microsoft.com/office/drawing/2014/main" id="{A411BF5D-81E9-4AC1-AE6D-53DC26B2ECA6}"/>
              </a:ext>
            </a:extLst>
          </p:cNvPr>
          <p:cNvSpPr>
            <a:spLocks noGrp="1"/>
          </p:cNvSpPr>
          <p:nvPr>
            <p:ph type="body" sz="quarter" idx="37" hasCustomPrompt="1"/>
          </p:nvPr>
        </p:nvSpPr>
        <p:spPr>
          <a:xfrm>
            <a:off x="5498013" y="510784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8" name="Text Placeholder 4">
            <a:extLst>
              <a:ext uri="{FF2B5EF4-FFF2-40B4-BE49-F238E27FC236}">
                <a16:creationId xmlns:a16="http://schemas.microsoft.com/office/drawing/2014/main" id="{42676D57-7318-4038-8625-151D4DD857E7}"/>
              </a:ext>
            </a:extLst>
          </p:cNvPr>
          <p:cNvSpPr>
            <a:spLocks noGrp="1"/>
          </p:cNvSpPr>
          <p:nvPr>
            <p:ph type="body" sz="quarter" idx="31" hasCustomPrompt="1"/>
          </p:nvPr>
        </p:nvSpPr>
        <p:spPr>
          <a:xfrm>
            <a:off x="6787432" y="4647262"/>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9" name="Text Placeholder 7">
            <a:extLst>
              <a:ext uri="{FF2B5EF4-FFF2-40B4-BE49-F238E27FC236}">
                <a16:creationId xmlns:a16="http://schemas.microsoft.com/office/drawing/2014/main" id="{9AB98D4C-7485-4468-A517-B5B92B48F38A}"/>
              </a:ext>
            </a:extLst>
          </p:cNvPr>
          <p:cNvSpPr>
            <a:spLocks noGrp="1"/>
          </p:cNvSpPr>
          <p:nvPr>
            <p:ph type="body" sz="quarter" idx="32" hasCustomPrompt="1"/>
          </p:nvPr>
        </p:nvSpPr>
        <p:spPr>
          <a:xfrm>
            <a:off x="6787433"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990504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3 columns 1">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79726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3 columns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a:p>
        </p:txBody>
      </p:sp>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336B7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336B7D"/>
              </a:buClr>
              <a:defRPr sz="1400"/>
            </a:lvl2pPr>
            <a:lvl3pPr>
              <a:lnSpc>
                <a:spcPct val="100000"/>
              </a:lnSpc>
              <a:spcBef>
                <a:spcPts val="0"/>
              </a:spcBef>
              <a:buClr>
                <a:srgbClr val="336B7D"/>
              </a:buClr>
              <a:defRPr sz="1400"/>
            </a:lvl3pPr>
            <a:lvl4pPr>
              <a:lnSpc>
                <a:spcPct val="100000"/>
              </a:lnSpc>
              <a:spcBef>
                <a:spcPts val="0"/>
              </a:spcBef>
              <a:buClr>
                <a:srgbClr val="336B7D"/>
              </a:buClr>
              <a:defRPr sz="1400"/>
            </a:lvl4pPr>
            <a:lvl5pPr>
              <a:lnSpc>
                <a:spcPct val="100000"/>
              </a:lnSpc>
              <a:spcBef>
                <a:spcPts val="0"/>
              </a:spcBef>
              <a:buClr>
                <a:srgbClr val="336B7D"/>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59620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Only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5539234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ontent dark grey">
    <p:bg>
      <p:bgPr>
        <a:solidFill>
          <a:schemeClr val="accent4"/>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21919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content light Grey">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a:p>
        </p:txBody>
      </p:sp>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08536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ection Break dark">
    <p:bg>
      <p:bgPr>
        <a:solidFill>
          <a:schemeClr val="accent4"/>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133340723"/>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54420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1"/>
                </a:solidFill>
              </a:defRPr>
            </a:lvl1pPr>
          </a:lstStyle>
          <a:p>
            <a:r>
              <a:rPr lang="de-DE"/>
              <a:t>Insert picture, edit alt text and send </a:t>
            </a:r>
            <a:r>
              <a:rPr lang="de-DE" err="1"/>
              <a:t>to</a:t>
            </a:r>
            <a:r>
              <a:rPr lang="de-DE"/>
              <a:t> back</a:t>
            </a:r>
          </a:p>
        </p:txBody>
      </p:sp>
    </p:spTree>
    <p:extLst>
      <p:ext uri="{BB962C8B-B14F-4D97-AF65-F5344CB8AC3E}">
        <p14:creationId xmlns:p14="http://schemas.microsoft.com/office/powerpoint/2010/main" val="17008489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add alt text and send </a:t>
            </a:r>
            <a:r>
              <a:rPr lang="de-DE" err="1"/>
              <a:t>to</a:t>
            </a:r>
            <a:r>
              <a:rPr lang="de-DE"/>
              <a:t> back</a:t>
            </a:r>
          </a:p>
        </p:txBody>
      </p:sp>
    </p:spTree>
    <p:extLst>
      <p:ext uri="{BB962C8B-B14F-4D97-AF65-F5344CB8AC3E}">
        <p14:creationId xmlns:p14="http://schemas.microsoft.com/office/powerpoint/2010/main" val="37308851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28" name="Image 27">
            <a:extLst>
              <a:ext uri="{FF2B5EF4-FFF2-40B4-BE49-F238E27FC236}">
                <a16:creationId xmlns:a16="http://schemas.microsoft.com/office/drawing/2014/main" id="{CFD4BD67-7A96-4F02-AD8B-7157189FD651}"/>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1808368" flipV="1">
            <a:off x="4403152" y="337083"/>
            <a:ext cx="8831279" cy="4103533"/>
          </a:xfrm>
          <a:prstGeom prst="rect">
            <a:avLst/>
          </a:prstGeom>
        </p:spPr>
      </p:pic>
      <p:pic>
        <p:nvPicPr>
          <p:cNvPr id="21" name="Picture 7" descr="facebook">
            <a:hlinkClick r:id="rId3"/>
          </p:cNvPr>
          <p:cNvPicPr>
            <a:picLocks noChangeAspect="1" noChangeArrowheads="1"/>
          </p:cNvPicPr>
          <p:nvPr/>
        </p:nvPicPr>
        <p:blipFill>
          <a:blip r:embed="rId4" cstate="print"/>
          <a:srcRect/>
          <a:stretch>
            <a:fillRect/>
          </a:stretch>
        </p:blipFill>
        <p:spPr bwMode="auto">
          <a:xfrm>
            <a:off x="426720" y="4968013"/>
            <a:ext cx="333195" cy="333195"/>
          </a:xfrm>
          <a:prstGeom prst="rect">
            <a:avLst/>
          </a:prstGeom>
          <a:noFill/>
        </p:spPr>
      </p:pic>
      <p:pic>
        <p:nvPicPr>
          <p:cNvPr id="17" name="Picture 2" descr="LinkedIn">
            <a:hlinkClick r:id="rId5"/>
          </p:cNvPr>
          <p:cNvPicPr>
            <a:picLocks noChangeAspect="1" noChangeArrowheads="1"/>
          </p:cNvPicPr>
          <p:nvPr/>
        </p:nvPicPr>
        <p:blipFill>
          <a:blip r:embed="rId6" cstate="print"/>
          <a:srcRect/>
          <a:stretch>
            <a:fillRect/>
          </a:stretch>
        </p:blipFill>
        <p:spPr bwMode="auto">
          <a:xfrm>
            <a:off x="810097" y="4968013"/>
            <a:ext cx="333195" cy="333195"/>
          </a:xfrm>
          <a:prstGeom prst="rect">
            <a:avLst/>
          </a:prstGeom>
          <a:noFill/>
        </p:spPr>
      </p:pic>
      <p:pic>
        <p:nvPicPr>
          <p:cNvPr id="18" name="Picture 4" descr="SlideShare">
            <a:hlinkClick r:id="rId7"/>
          </p:cNvPr>
          <p:cNvPicPr>
            <a:picLocks noChangeAspect="1" noChangeArrowheads="1"/>
          </p:cNvPicPr>
          <p:nvPr/>
        </p:nvPicPr>
        <p:blipFill>
          <a:blip r:embed="rId8" cstate="print"/>
          <a:srcRect/>
          <a:stretch>
            <a:fillRect/>
          </a:stretch>
        </p:blipFill>
        <p:spPr bwMode="auto">
          <a:xfrm>
            <a:off x="1193474" y="4968013"/>
            <a:ext cx="333195" cy="333195"/>
          </a:xfrm>
          <a:prstGeom prst="rect">
            <a:avLst/>
          </a:prstGeom>
          <a:noFill/>
        </p:spPr>
      </p:pic>
      <p:pic>
        <p:nvPicPr>
          <p:cNvPr id="19" name="Picture 5" descr="Twitter">
            <a:hlinkClick r:id="rId9"/>
          </p:cNvPr>
          <p:cNvPicPr>
            <a:picLocks noChangeAspect="1" noChangeArrowheads="1"/>
          </p:cNvPicPr>
          <p:nvPr/>
        </p:nvPicPr>
        <p:blipFill>
          <a:blip r:embed="rId10" cstate="print"/>
          <a:srcRect/>
          <a:stretch>
            <a:fillRect/>
          </a:stretch>
        </p:blipFill>
        <p:spPr bwMode="auto">
          <a:xfrm>
            <a:off x="1576851" y="4968013"/>
            <a:ext cx="333195" cy="333195"/>
          </a:xfrm>
          <a:prstGeom prst="rect">
            <a:avLst/>
          </a:prstGeom>
          <a:noFill/>
        </p:spPr>
      </p:pic>
      <p:pic>
        <p:nvPicPr>
          <p:cNvPr id="20" name="Picture 6" descr="YouTube">
            <a:hlinkClick r:id="rId11"/>
          </p:cNvPr>
          <p:cNvPicPr>
            <a:picLocks noChangeAspect="1" noChangeArrowheads="1"/>
          </p:cNvPicPr>
          <p:nvPr userDrawn="1"/>
        </p:nvPicPr>
        <p:blipFill>
          <a:blip r:embed="rId12" cstate="print"/>
          <a:srcRect/>
          <a:stretch>
            <a:fillRect/>
          </a:stretch>
        </p:blipFill>
        <p:spPr bwMode="auto">
          <a:xfrm>
            <a:off x="1960227"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Ubuntu" panose="020B0504030602030204" pitchFamily="34" charset="0"/>
                <a:cs typeface="Arial"/>
              </a:rPr>
              <a:t>Copyright © 2023 Capgemini. All rights reserved.</a:t>
            </a:r>
          </a:p>
        </p:txBody>
      </p:sp>
      <p:grpSp>
        <p:nvGrpSpPr>
          <p:cNvPr id="10" name="Group 9">
            <a:extLst>
              <a:ext uri="{FF2B5EF4-FFF2-40B4-BE49-F238E27FC236}">
                <a16:creationId xmlns:a16="http://schemas.microsoft.com/office/drawing/2014/main" id="{D2BF7E9C-FD5C-450A-A1FB-17FC5765ED64}"/>
              </a:ext>
            </a:extLst>
          </p:cNvPr>
          <p:cNvGrpSpPr>
            <a:grpSpLocks noChangeAspect="1"/>
          </p:cNvGrpSpPr>
          <p:nvPr userDrawn="1"/>
        </p:nvGrpSpPr>
        <p:grpSpPr>
          <a:xfrm>
            <a:off x="411020" y="984393"/>
            <a:ext cx="2231297" cy="501650"/>
            <a:chOff x="9550400" y="612775"/>
            <a:chExt cx="2231297" cy="501650"/>
          </a:xfrm>
        </p:grpSpPr>
        <p:sp>
          <p:nvSpPr>
            <p:cNvPr id="11" name="Freeform: Shape 10">
              <a:extLst>
                <a:ext uri="{FF2B5EF4-FFF2-40B4-BE49-F238E27FC236}">
                  <a16:creationId xmlns:a16="http://schemas.microsoft.com/office/drawing/2014/main" id="{DD26A2F9-4026-4DA7-B00A-AE48A8B0CD4D}"/>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0DCE7524-34A1-429B-91AD-74BE1F944E06}"/>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4" name="Freeform: Shape 13">
              <a:extLst>
                <a:ext uri="{FF2B5EF4-FFF2-40B4-BE49-F238E27FC236}">
                  <a16:creationId xmlns:a16="http://schemas.microsoft.com/office/drawing/2014/main" id="{0F68A571-28DB-453F-861D-36D50723ED4D}"/>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5" name="Freeform: Shape 14">
              <a:extLst>
                <a:ext uri="{FF2B5EF4-FFF2-40B4-BE49-F238E27FC236}">
                  <a16:creationId xmlns:a16="http://schemas.microsoft.com/office/drawing/2014/main" id="{923DB0AA-5015-4FEA-A32D-44257CF2BED3}"/>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6" name="Freeform: Shape 15">
              <a:extLst>
                <a:ext uri="{FF2B5EF4-FFF2-40B4-BE49-F238E27FC236}">
                  <a16:creationId xmlns:a16="http://schemas.microsoft.com/office/drawing/2014/main" id="{3E8CD59B-E3D8-4E45-86AA-3D0BB06038CE}"/>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346701726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11" name="Title 1"/>
          <p:cNvSpPr>
            <a:spLocks noGrp="1"/>
          </p:cNvSpPr>
          <p:nvPr>
            <p:ph type="title"/>
          </p:nvPr>
        </p:nvSpPr>
        <p:spPr>
          <a:xfrm>
            <a:off x="227349" y="0"/>
            <a:ext cx="11125236" cy="1104900"/>
          </a:xfrm>
          <a:prstGeom prst="rect">
            <a:avLst/>
          </a:prstGeom>
        </p:spPr>
        <p:txBody>
          <a:bodyPr/>
          <a:lstStyle/>
          <a:p>
            <a:r>
              <a:rPr lang="en-US"/>
              <a:t>Click to edit Master title style</a:t>
            </a:r>
            <a:endParaRPr lang="en-GB"/>
          </a:p>
        </p:txBody>
      </p:sp>
      <p:sp>
        <p:nvSpPr>
          <p:cNvPr id="20" name="Picture Placeholder 47">
            <a:extLst>
              <a:ext uri="{FF2B5EF4-FFF2-40B4-BE49-F238E27FC236}">
                <a16:creationId xmlns:a16="http://schemas.microsoft.com/office/drawing/2014/main" id="{51CA337D-4B25-44C1-847A-AC0D74277B60}"/>
              </a:ext>
              <a:ext uri="{C183D7F6-B498-43B3-948B-1728B52AA6E4}">
                <adec:decorative xmlns:adec="http://schemas.microsoft.com/office/drawing/2017/decorative" val="1"/>
              </a:ext>
            </a:extLst>
          </p:cNvPr>
          <p:cNvSpPr>
            <a:spLocks noGrp="1"/>
          </p:cNvSpPr>
          <p:nvPr>
            <p:ph type="pic" sz="quarter" idx="19"/>
          </p:nvPr>
        </p:nvSpPr>
        <p:spPr>
          <a:xfrm>
            <a:off x="0" y="1192909"/>
            <a:ext cx="5591944" cy="5260428"/>
          </a:xfrm>
          <a:prstGeom prst="rect">
            <a:avLst/>
          </a:prstGeom>
        </p:spPr>
        <p:txBody>
          <a:bodyPr anchor="ctr"/>
          <a:lstStyle>
            <a:lvl1pPr algn="ctr">
              <a:defRPr/>
            </a:lvl1pPr>
          </a:lstStyle>
          <a:p>
            <a:r>
              <a:rPr lang="en-US"/>
              <a:t>Click icon to add picture</a:t>
            </a:r>
            <a:endParaRPr lang="pt-PT"/>
          </a:p>
        </p:txBody>
      </p:sp>
      <p:sp>
        <p:nvSpPr>
          <p:cNvPr id="12"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6600059" y="11929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6600059" y="1865049"/>
            <a:ext cx="5007742"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6600059" y="25371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6600059" y="320932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6600059" y="388146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6600059" y="45536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6600059" y="522574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6600059" y="58978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Tree>
    <p:extLst>
      <p:ext uri="{BB962C8B-B14F-4D97-AF65-F5344CB8AC3E}">
        <p14:creationId xmlns:p14="http://schemas.microsoft.com/office/powerpoint/2010/main" val="14097955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pic>
        <p:nvPicPr>
          <p:cNvPr id="22" name="Picture 7" descr="facebook">
            <a:hlinkClick r:id="rId3"/>
            <a:extLst>
              <a:ext uri="{FF2B5EF4-FFF2-40B4-BE49-F238E27FC236}">
                <a16:creationId xmlns:a16="http://schemas.microsoft.com/office/drawing/2014/main" id="{BCC76D32-C587-45AA-A26C-ED5B038C867B}"/>
              </a:ext>
            </a:extLst>
          </p:cNvPr>
          <p:cNvPicPr>
            <a:picLocks noChangeAspect="1" noChangeArrowheads="1"/>
          </p:cNvPicPr>
          <p:nvPr/>
        </p:nvPicPr>
        <p:blipFill>
          <a:blip r:embed="rId4" cstate="print"/>
          <a:srcRect/>
          <a:stretch>
            <a:fillRect/>
          </a:stretch>
        </p:blipFill>
        <p:spPr bwMode="auto">
          <a:xfrm>
            <a:off x="426720" y="5328053"/>
            <a:ext cx="333195" cy="333195"/>
          </a:xfrm>
          <a:prstGeom prst="rect">
            <a:avLst/>
          </a:prstGeom>
          <a:noFill/>
        </p:spPr>
      </p:pic>
      <p:pic>
        <p:nvPicPr>
          <p:cNvPr id="17" name="Picture 2" descr="LinkedIn">
            <a:hlinkClick r:id="rId5"/>
            <a:extLst>
              <a:ext uri="{FF2B5EF4-FFF2-40B4-BE49-F238E27FC236}">
                <a16:creationId xmlns:a16="http://schemas.microsoft.com/office/drawing/2014/main" id="{F6DF1D6E-8462-43E1-AFC5-8A5C855024F4}"/>
              </a:ext>
            </a:extLst>
          </p:cNvPr>
          <p:cNvPicPr>
            <a:picLocks noChangeAspect="1" noChangeArrowheads="1"/>
          </p:cNvPicPr>
          <p:nvPr/>
        </p:nvPicPr>
        <p:blipFill>
          <a:blip r:embed="rId6" cstate="print"/>
          <a:srcRect/>
          <a:stretch>
            <a:fillRect/>
          </a:stretch>
        </p:blipFill>
        <p:spPr bwMode="auto">
          <a:xfrm>
            <a:off x="810097" y="5328053"/>
            <a:ext cx="333195" cy="333195"/>
          </a:xfrm>
          <a:prstGeom prst="rect">
            <a:avLst/>
          </a:prstGeom>
          <a:noFill/>
        </p:spPr>
      </p:pic>
      <p:pic>
        <p:nvPicPr>
          <p:cNvPr id="19" name="Picture 4" descr="SlideShare">
            <a:hlinkClick r:id="rId7"/>
            <a:extLst>
              <a:ext uri="{FF2B5EF4-FFF2-40B4-BE49-F238E27FC236}">
                <a16:creationId xmlns:a16="http://schemas.microsoft.com/office/drawing/2014/main" id="{DA74C6D2-FFE3-4CE8-B52D-0A33097AEEAF}"/>
              </a:ext>
            </a:extLst>
          </p:cNvPr>
          <p:cNvPicPr>
            <a:picLocks noChangeAspect="1" noChangeArrowheads="1"/>
          </p:cNvPicPr>
          <p:nvPr/>
        </p:nvPicPr>
        <p:blipFill>
          <a:blip r:embed="rId8" cstate="print"/>
          <a:srcRect/>
          <a:stretch>
            <a:fillRect/>
          </a:stretch>
        </p:blipFill>
        <p:spPr bwMode="auto">
          <a:xfrm>
            <a:off x="1193474" y="5328053"/>
            <a:ext cx="333195" cy="333195"/>
          </a:xfrm>
          <a:prstGeom prst="rect">
            <a:avLst/>
          </a:prstGeom>
          <a:noFill/>
        </p:spPr>
      </p:pic>
      <p:pic>
        <p:nvPicPr>
          <p:cNvPr id="20" name="Picture 5" descr="Twitter">
            <a:hlinkClick r:id="rId9"/>
            <a:extLst>
              <a:ext uri="{FF2B5EF4-FFF2-40B4-BE49-F238E27FC236}">
                <a16:creationId xmlns:a16="http://schemas.microsoft.com/office/drawing/2014/main" id="{14E10122-92A2-4535-9737-8C1BE0EE0AEC}"/>
              </a:ext>
            </a:extLst>
          </p:cNvPr>
          <p:cNvPicPr>
            <a:picLocks noChangeAspect="1" noChangeArrowheads="1"/>
          </p:cNvPicPr>
          <p:nvPr/>
        </p:nvPicPr>
        <p:blipFill>
          <a:blip r:embed="rId10" cstate="print"/>
          <a:srcRect/>
          <a:stretch>
            <a:fillRect/>
          </a:stretch>
        </p:blipFill>
        <p:spPr bwMode="auto">
          <a:xfrm>
            <a:off x="1576851" y="5328053"/>
            <a:ext cx="333195" cy="333195"/>
          </a:xfrm>
          <a:prstGeom prst="rect">
            <a:avLst/>
          </a:prstGeom>
          <a:noFill/>
        </p:spPr>
      </p:pic>
      <p:pic>
        <p:nvPicPr>
          <p:cNvPr id="21" name="Picture 6" descr="YouTube">
            <a:hlinkClick r:id="rId11"/>
            <a:extLst>
              <a:ext uri="{FF2B5EF4-FFF2-40B4-BE49-F238E27FC236}">
                <a16:creationId xmlns:a16="http://schemas.microsoft.com/office/drawing/2014/main" id="{BA6EF96A-02CA-41A1-9095-358FE7486671}"/>
              </a:ext>
            </a:extLst>
          </p:cNvPr>
          <p:cNvPicPr>
            <a:picLocks noChangeAspect="1" noChangeArrowheads="1"/>
          </p:cNvPicPr>
          <p:nvPr userDrawn="1"/>
        </p:nvPicPr>
        <p:blipFill>
          <a:blip r:embed="rId12" cstate="print"/>
          <a:srcRect/>
          <a:stretch>
            <a:fillRect/>
          </a:stretch>
        </p:blipFill>
        <p:spPr bwMode="auto">
          <a:xfrm>
            <a:off x="1960227" y="5328053"/>
            <a:ext cx="333195" cy="333195"/>
          </a:xfrm>
          <a:prstGeom prst="rect">
            <a:avLst/>
          </a:prstGeom>
          <a:noFill/>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a:solidFill>
                  <a:schemeClr val="bg1"/>
                </a:solidFill>
                <a:latin typeface="Ubuntu" panose="020B0504030602030204" pitchFamily="34" charset="0"/>
                <a:cs typeface="Arial"/>
              </a:rPr>
              <a:t>Copyright © 2023 Capgemini. All rights reserved.</a:t>
            </a:r>
          </a:p>
        </p:txBody>
      </p:sp>
      <p:grpSp>
        <p:nvGrpSpPr>
          <p:cNvPr id="10" name="Group 9">
            <a:extLst>
              <a:ext uri="{FF2B5EF4-FFF2-40B4-BE49-F238E27FC236}">
                <a16:creationId xmlns:a16="http://schemas.microsoft.com/office/drawing/2014/main" id="{665BE2A4-4ACC-4E54-9A85-77DFC7F65F01}"/>
              </a:ext>
            </a:extLst>
          </p:cNvPr>
          <p:cNvGrpSpPr>
            <a:grpSpLocks noChangeAspect="1"/>
          </p:cNvGrpSpPr>
          <p:nvPr userDrawn="1"/>
        </p:nvGrpSpPr>
        <p:grpSpPr>
          <a:xfrm>
            <a:off x="9161718" y="5747778"/>
            <a:ext cx="2231297" cy="501650"/>
            <a:chOff x="9550400" y="612775"/>
            <a:chExt cx="2231297" cy="501650"/>
          </a:xfrm>
        </p:grpSpPr>
        <p:sp>
          <p:nvSpPr>
            <p:cNvPr id="11" name="Freeform: Shape 10">
              <a:extLst>
                <a:ext uri="{FF2B5EF4-FFF2-40B4-BE49-F238E27FC236}">
                  <a16:creationId xmlns:a16="http://schemas.microsoft.com/office/drawing/2014/main" id="{0CE61B69-C06F-4D0A-9437-BC399186700C}"/>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96F08509-FA85-4193-A497-0E692E886745}"/>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3" name="Freeform: Shape 12">
              <a:extLst>
                <a:ext uri="{FF2B5EF4-FFF2-40B4-BE49-F238E27FC236}">
                  <a16:creationId xmlns:a16="http://schemas.microsoft.com/office/drawing/2014/main" id="{A40793F6-8550-4F9A-98A1-4BD1C63DE3E6}"/>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4" name="Freeform: Shape 13">
              <a:extLst>
                <a:ext uri="{FF2B5EF4-FFF2-40B4-BE49-F238E27FC236}">
                  <a16:creationId xmlns:a16="http://schemas.microsoft.com/office/drawing/2014/main" id="{AF68DDBF-3EE2-4BFD-9E41-A500A2DB8E18}"/>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5" name="Freeform: Shape 14">
              <a:extLst>
                <a:ext uri="{FF2B5EF4-FFF2-40B4-BE49-F238E27FC236}">
                  <a16:creationId xmlns:a16="http://schemas.microsoft.com/office/drawing/2014/main" id="{F22E4E1F-DFDD-4EF6-8781-D2EC7D60F89D}"/>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283511489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1277B-F95A-5512-450E-6AD1FCA541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2AD6F52-57BF-62F3-071A-4EB5C2E44A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E0465C8-D908-DBE6-FE8F-308628FC3D86}"/>
              </a:ext>
            </a:extLst>
          </p:cNvPr>
          <p:cNvSpPr>
            <a:spLocks noGrp="1"/>
          </p:cNvSpPr>
          <p:nvPr>
            <p:ph type="dt" sz="half" idx="10"/>
          </p:nvPr>
        </p:nvSpPr>
        <p:spPr/>
        <p:txBody>
          <a:bodyPr/>
          <a:lstStyle/>
          <a:p>
            <a:fld id="{53B42CE8-F1F2-4475-A04E-DAFB1BB4C822}" type="datetimeFigureOut">
              <a:rPr lang="en-IN" smtClean="0"/>
              <a:t>10-01-2024</a:t>
            </a:fld>
            <a:endParaRPr lang="en-IN"/>
          </a:p>
        </p:txBody>
      </p:sp>
      <p:sp>
        <p:nvSpPr>
          <p:cNvPr id="5" name="Footer Placeholder 4">
            <a:extLst>
              <a:ext uri="{FF2B5EF4-FFF2-40B4-BE49-F238E27FC236}">
                <a16:creationId xmlns:a16="http://schemas.microsoft.com/office/drawing/2014/main" id="{68113A3B-BFB2-6FD4-F5EE-9F207070C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9DEA24-7FAF-4850-6621-9ABC365D12E2}"/>
              </a:ext>
            </a:extLst>
          </p:cNvPr>
          <p:cNvSpPr>
            <a:spLocks noGrp="1"/>
          </p:cNvSpPr>
          <p:nvPr>
            <p:ph type="sldNum" sz="quarter" idx="12"/>
          </p:nvPr>
        </p:nvSpPr>
        <p:spPr/>
        <p:txBody>
          <a:bodyPr/>
          <a:lstStyle/>
          <a:p>
            <a:fld id="{85FC986F-C141-499C-B48A-390A492EC56C}" type="slidenum">
              <a:rPr lang="en-IN" smtClean="0"/>
              <a:t>‹#›</a:t>
            </a:fld>
            <a:endParaRPr lang="en-IN"/>
          </a:p>
        </p:txBody>
      </p:sp>
    </p:spTree>
    <p:extLst>
      <p:ext uri="{BB962C8B-B14F-4D97-AF65-F5344CB8AC3E}">
        <p14:creationId xmlns:p14="http://schemas.microsoft.com/office/powerpoint/2010/main" val="28390920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CD47E-8D01-32F8-5541-B7147FF17D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85CE82-45BE-038D-B979-45880C8CA3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08EBEF-E6EB-BF57-3C6A-DFEF1D7D1805}"/>
              </a:ext>
            </a:extLst>
          </p:cNvPr>
          <p:cNvSpPr>
            <a:spLocks noGrp="1"/>
          </p:cNvSpPr>
          <p:nvPr>
            <p:ph type="dt" sz="half" idx="10"/>
          </p:nvPr>
        </p:nvSpPr>
        <p:spPr/>
        <p:txBody>
          <a:bodyPr/>
          <a:lstStyle/>
          <a:p>
            <a:fld id="{53B42CE8-F1F2-4475-A04E-DAFB1BB4C822}" type="datetimeFigureOut">
              <a:rPr lang="en-IN" smtClean="0"/>
              <a:t>10-01-2024</a:t>
            </a:fld>
            <a:endParaRPr lang="en-IN"/>
          </a:p>
        </p:txBody>
      </p:sp>
      <p:sp>
        <p:nvSpPr>
          <p:cNvPr id="5" name="Footer Placeholder 4">
            <a:extLst>
              <a:ext uri="{FF2B5EF4-FFF2-40B4-BE49-F238E27FC236}">
                <a16:creationId xmlns:a16="http://schemas.microsoft.com/office/drawing/2014/main" id="{D2D2C29A-2773-7440-F13B-972E0AC357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0D7E00-A52F-0559-024C-8B769137A06E}"/>
              </a:ext>
            </a:extLst>
          </p:cNvPr>
          <p:cNvSpPr>
            <a:spLocks noGrp="1"/>
          </p:cNvSpPr>
          <p:nvPr>
            <p:ph type="sldNum" sz="quarter" idx="12"/>
          </p:nvPr>
        </p:nvSpPr>
        <p:spPr/>
        <p:txBody>
          <a:bodyPr/>
          <a:lstStyle/>
          <a:p>
            <a:fld id="{85FC986F-C141-499C-B48A-390A492EC56C}" type="slidenum">
              <a:rPr lang="en-IN" smtClean="0"/>
              <a:t>‹#›</a:t>
            </a:fld>
            <a:endParaRPr lang="en-IN"/>
          </a:p>
        </p:txBody>
      </p:sp>
    </p:spTree>
    <p:extLst>
      <p:ext uri="{BB962C8B-B14F-4D97-AF65-F5344CB8AC3E}">
        <p14:creationId xmlns:p14="http://schemas.microsoft.com/office/powerpoint/2010/main" val="10762912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2F347-1A37-D925-0D47-E15B058DC9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7E673C2-5122-DC64-FA70-5008A8C196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3722C9-11B8-CBD7-3D17-3DD1AED88632}"/>
              </a:ext>
            </a:extLst>
          </p:cNvPr>
          <p:cNvSpPr>
            <a:spLocks noGrp="1"/>
          </p:cNvSpPr>
          <p:nvPr>
            <p:ph type="dt" sz="half" idx="10"/>
          </p:nvPr>
        </p:nvSpPr>
        <p:spPr/>
        <p:txBody>
          <a:bodyPr/>
          <a:lstStyle/>
          <a:p>
            <a:fld id="{53B42CE8-F1F2-4475-A04E-DAFB1BB4C822}" type="datetimeFigureOut">
              <a:rPr lang="en-IN" smtClean="0"/>
              <a:t>10-01-2024</a:t>
            </a:fld>
            <a:endParaRPr lang="en-IN"/>
          </a:p>
        </p:txBody>
      </p:sp>
      <p:sp>
        <p:nvSpPr>
          <p:cNvPr id="5" name="Footer Placeholder 4">
            <a:extLst>
              <a:ext uri="{FF2B5EF4-FFF2-40B4-BE49-F238E27FC236}">
                <a16:creationId xmlns:a16="http://schemas.microsoft.com/office/drawing/2014/main" id="{0F8419F3-19C4-3983-7E48-D5B2F2DA2C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BCAFFC-E202-2AE5-6DE2-4CADEF6A90FC}"/>
              </a:ext>
            </a:extLst>
          </p:cNvPr>
          <p:cNvSpPr>
            <a:spLocks noGrp="1"/>
          </p:cNvSpPr>
          <p:nvPr>
            <p:ph type="sldNum" sz="quarter" idx="12"/>
          </p:nvPr>
        </p:nvSpPr>
        <p:spPr/>
        <p:txBody>
          <a:bodyPr/>
          <a:lstStyle/>
          <a:p>
            <a:fld id="{85FC986F-C141-499C-B48A-390A492EC56C}" type="slidenum">
              <a:rPr lang="en-IN" smtClean="0"/>
              <a:t>‹#›</a:t>
            </a:fld>
            <a:endParaRPr lang="en-IN"/>
          </a:p>
        </p:txBody>
      </p:sp>
    </p:spTree>
    <p:extLst>
      <p:ext uri="{BB962C8B-B14F-4D97-AF65-F5344CB8AC3E}">
        <p14:creationId xmlns:p14="http://schemas.microsoft.com/office/powerpoint/2010/main" val="24117170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0EB19-7D25-7844-68D8-E916ADD248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02AE0C-5B84-1D61-950E-1DC9578AB9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CB3110-7F48-A6C7-57A0-E049B863B9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52E6CB1-D95F-AB92-AEAB-B94A1FCDC8F1}"/>
              </a:ext>
            </a:extLst>
          </p:cNvPr>
          <p:cNvSpPr>
            <a:spLocks noGrp="1"/>
          </p:cNvSpPr>
          <p:nvPr>
            <p:ph type="dt" sz="half" idx="10"/>
          </p:nvPr>
        </p:nvSpPr>
        <p:spPr/>
        <p:txBody>
          <a:bodyPr/>
          <a:lstStyle/>
          <a:p>
            <a:fld id="{53B42CE8-F1F2-4475-A04E-DAFB1BB4C822}" type="datetimeFigureOut">
              <a:rPr lang="en-IN" smtClean="0"/>
              <a:t>10-01-2024</a:t>
            </a:fld>
            <a:endParaRPr lang="en-IN"/>
          </a:p>
        </p:txBody>
      </p:sp>
      <p:sp>
        <p:nvSpPr>
          <p:cNvPr id="6" name="Footer Placeholder 5">
            <a:extLst>
              <a:ext uri="{FF2B5EF4-FFF2-40B4-BE49-F238E27FC236}">
                <a16:creationId xmlns:a16="http://schemas.microsoft.com/office/drawing/2014/main" id="{A63C830C-D84A-B1D4-3AE6-7FE3012E9E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C68022-43A2-18B7-4678-F3637CCC55C7}"/>
              </a:ext>
            </a:extLst>
          </p:cNvPr>
          <p:cNvSpPr>
            <a:spLocks noGrp="1"/>
          </p:cNvSpPr>
          <p:nvPr>
            <p:ph type="sldNum" sz="quarter" idx="12"/>
          </p:nvPr>
        </p:nvSpPr>
        <p:spPr/>
        <p:txBody>
          <a:bodyPr/>
          <a:lstStyle/>
          <a:p>
            <a:fld id="{85FC986F-C141-499C-B48A-390A492EC56C}" type="slidenum">
              <a:rPr lang="en-IN" smtClean="0"/>
              <a:t>‹#›</a:t>
            </a:fld>
            <a:endParaRPr lang="en-IN"/>
          </a:p>
        </p:txBody>
      </p:sp>
    </p:spTree>
    <p:extLst>
      <p:ext uri="{BB962C8B-B14F-4D97-AF65-F5344CB8AC3E}">
        <p14:creationId xmlns:p14="http://schemas.microsoft.com/office/powerpoint/2010/main" val="416920751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DC6DC-DC39-09F3-F210-8841FEB920F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140EFB-E06E-2D34-B125-14051C9FB0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84D82A-84F8-F418-0213-5198534F46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30AF044-AAA8-5111-D208-89FFBAF3D4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1791F8-41AE-EB58-3052-1FFA95E52D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442CA6-F377-6F9E-2533-8258A4F2E758}"/>
              </a:ext>
            </a:extLst>
          </p:cNvPr>
          <p:cNvSpPr>
            <a:spLocks noGrp="1"/>
          </p:cNvSpPr>
          <p:nvPr>
            <p:ph type="dt" sz="half" idx="10"/>
          </p:nvPr>
        </p:nvSpPr>
        <p:spPr/>
        <p:txBody>
          <a:bodyPr/>
          <a:lstStyle/>
          <a:p>
            <a:fld id="{53B42CE8-F1F2-4475-A04E-DAFB1BB4C822}" type="datetimeFigureOut">
              <a:rPr lang="en-IN" smtClean="0"/>
              <a:t>10-01-2024</a:t>
            </a:fld>
            <a:endParaRPr lang="en-IN"/>
          </a:p>
        </p:txBody>
      </p:sp>
      <p:sp>
        <p:nvSpPr>
          <p:cNvPr id="8" name="Footer Placeholder 7">
            <a:extLst>
              <a:ext uri="{FF2B5EF4-FFF2-40B4-BE49-F238E27FC236}">
                <a16:creationId xmlns:a16="http://schemas.microsoft.com/office/drawing/2014/main" id="{2D045738-A013-918E-E333-ADB75F390D7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B39788B-A8FE-A906-5BC8-0B046E7E21F7}"/>
              </a:ext>
            </a:extLst>
          </p:cNvPr>
          <p:cNvSpPr>
            <a:spLocks noGrp="1"/>
          </p:cNvSpPr>
          <p:nvPr>
            <p:ph type="sldNum" sz="quarter" idx="12"/>
          </p:nvPr>
        </p:nvSpPr>
        <p:spPr/>
        <p:txBody>
          <a:bodyPr/>
          <a:lstStyle/>
          <a:p>
            <a:fld id="{85FC986F-C141-499C-B48A-390A492EC56C}" type="slidenum">
              <a:rPr lang="en-IN" smtClean="0"/>
              <a:t>‹#›</a:t>
            </a:fld>
            <a:endParaRPr lang="en-IN"/>
          </a:p>
        </p:txBody>
      </p:sp>
    </p:spTree>
    <p:extLst>
      <p:ext uri="{BB962C8B-B14F-4D97-AF65-F5344CB8AC3E}">
        <p14:creationId xmlns:p14="http://schemas.microsoft.com/office/powerpoint/2010/main" val="37739005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67022-13BC-C2CF-C349-DCF867B8117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0FD0B21-1F3D-4878-2F66-2ABDE8378C58}"/>
              </a:ext>
            </a:extLst>
          </p:cNvPr>
          <p:cNvSpPr>
            <a:spLocks noGrp="1"/>
          </p:cNvSpPr>
          <p:nvPr>
            <p:ph type="dt" sz="half" idx="10"/>
          </p:nvPr>
        </p:nvSpPr>
        <p:spPr/>
        <p:txBody>
          <a:bodyPr/>
          <a:lstStyle/>
          <a:p>
            <a:fld id="{53B42CE8-F1F2-4475-A04E-DAFB1BB4C822}" type="datetimeFigureOut">
              <a:rPr lang="en-IN" smtClean="0"/>
              <a:t>10-01-2024</a:t>
            </a:fld>
            <a:endParaRPr lang="en-IN"/>
          </a:p>
        </p:txBody>
      </p:sp>
      <p:sp>
        <p:nvSpPr>
          <p:cNvPr id="4" name="Footer Placeholder 3">
            <a:extLst>
              <a:ext uri="{FF2B5EF4-FFF2-40B4-BE49-F238E27FC236}">
                <a16:creationId xmlns:a16="http://schemas.microsoft.com/office/drawing/2014/main" id="{8CA74E29-3FD3-7640-3E4A-E4BC46C577C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490B614-932B-A87B-D6C1-7E24F4B7474B}"/>
              </a:ext>
            </a:extLst>
          </p:cNvPr>
          <p:cNvSpPr>
            <a:spLocks noGrp="1"/>
          </p:cNvSpPr>
          <p:nvPr>
            <p:ph type="sldNum" sz="quarter" idx="12"/>
          </p:nvPr>
        </p:nvSpPr>
        <p:spPr/>
        <p:txBody>
          <a:bodyPr/>
          <a:lstStyle/>
          <a:p>
            <a:fld id="{85FC986F-C141-499C-B48A-390A492EC56C}" type="slidenum">
              <a:rPr lang="en-IN" smtClean="0"/>
              <a:t>‹#›</a:t>
            </a:fld>
            <a:endParaRPr lang="en-IN"/>
          </a:p>
        </p:txBody>
      </p:sp>
    </p:spTree>
    <p:extLst>
      <p:ext uri="{BB962C8B-B14F-4D97-AF65-F5344CB8AC3E}">
        <p14:creationId xmlns:p14="http://schemas.microsoft.com/office/powerpoint/2010/main" val="424349025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348319-73F6-5439-549E-C68D8BDD48E3}"/>
              </a:ext>
            </a:extLst>
          </p:cNvPr>
          <p:cNvSpPr>
            <a:spLocks noGrp="1"/>
          </p:cNvSpPr>
          <p:nvPr>
            <p:ph type="dt" sz="half" idx="10"/>
          </p:nvPr>
        </p:nvSpPr>
        <p:spPr/>
        <p:txBody>
          <a:bodyPr/>
          <a:lstStyle/>
          <a:p>
            <a:fld id="{53B42CE8-F1F2-4475-A04E-DAFB1BB4C822}" type="datetimeFigureOut">
              <a:rPr lang="en-IN" smtClean="0"/>
              <a:t>10-01-2024</a:t>
            </a:fld>
            <a:endParaRPr lang="en-IN"/>
          </a:p>
        </p:txBody>
      </p:sp>
      <p:sp>
        <p:nvSpPr>
          <p:cNvPr id="3" name="Footer Placeholder 2">
            <a:extLst>
              <a:ext uri="{FF2B5EF4-FFF2-40B4-BE49-F238E27FC236}">
                <a16:creationId xmlns:a16="http://schemas.microsoft.com/office/drawing/2014/main" id="{709297E8-7058-2D4D-E7D4-1BAEEBA687A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FBE91BE-2CD3-CAD9-2453-60491321613F}"/>
              </a:ext>
            </a:extLst>
          </p:cNvPr>
          <p:cNvSpPr>
            <a:spLocks noGrp="1"/>
          </p:cNvSpPr>
          <p:nvPr>
            <p:ph type="sldNum" sz="quarter" idx="12"/>
          </p:nvPr>
        </p:nvSpPr>
        <p:spPr/>
        <p:txBody>
          <a:bodyPr/>
          <a:lstStyle/>
          <a:p>
            <a:fld id="{85FC986F-C141-499C-B48A-390A492EC56C}" type="slidenum">
              <a:rPr lang="en-IN" smtClean="0"/>
              <a:t>‹#›</a:t>
            </a:fld>
            <a:endParaRPr lang="en-IN"/>
          </a:p>
        </p:txBody>
      </p:sp>
    </p:spTree>
    <p:extLst>
      <p:ext uri="{BB962C8B-B14F-4D97-AF65-F5344CB8AC3E}">
        <p14:creationId xmlns:p14="http://schemas.microsoft.com/office/powerpoint/2010/main" val="40408844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4D659-FFD5-D62F-EF57-C5B731C9D6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181899-3029-7DA3-7AC3-D143771863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3E475B7-2DDE-C6A4-21FE-D624C726C2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3E8CCE-0784-3012-2216-105BA6CBE7F1}"/>
              </a:ext>
            </a:extLst>
          </p:cNvPr>
          <p:cNvSpPr>
            <a:spLocks noGrp="1"/>
          </p:cNvSpPr>
          <p:nvPr>
            <p:ph type="dt" sz="half" idx="10"/>
          </p:nvPr>
        </p:nvSpPr>
        <p:spPr/>
        <p:txBody>
          <a:bodyPr/>
          <a:lstStyle/>
          <a:p>
            <a:fld id="{53B42CE8-F1F2-4475-A04E-DAFB1BB4C822}" type="datetimeFigureOut">
              <a:rPr lang="en-IN" smtClean="0"/>
              <a:t>10-01-2024</a:t>
            </a:fld>
            <a:endParaRPr lang="en-IN"/>
          </a:p>
        </p:txBody>
      </p:sp>
      <p:sp>
        <p:nvSpPr>
          <p:cNvPr id="6" name="Footer Placeholder 5">
            <a:extLst>
              <a:ext uri="{FF2B5EF4-FFF2-40B4-BE49-F238E27FC236}">
                <a16:creationId xmlns:a16="http://schemas.microsoft.com/office/drawing/2014/main" id="{B08C0C2E-80CE-F9D7-1BB0-DB0790499A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CCF9CE-F3BF-65F2-3B5D-23D834423EB0}"/>
              </a:ext>
            </a:extLst>
          </p:cNvPr>
          <p:cNvSpPr>
            <a:spLocks noGrp="1"/>
          </p:cNvSpPr>
          <p:nvPr>
            <p:ph type="sldNum" sz="quarter" idx="12"/>
          </p:nvPr>
        </p:nvSpPr>
        <p:spPr/>
        <p:txBody>
          <a:bodyPr/>
          <a:lstStyle/>
          <a:p>
            <a:fld id="{85FC986F-C141-499C-B48A-390A492EC56C}" type="slidenum">
              <a:rPr lang="en-IN" smtClean="0"/>
              <a:t>‹#›</a:t>
            </a:fld>
            <a:endParaRPr lang="en-IN"/>
          </a:p>
        </p:txBody>
      </p:sp>
    </p:spTree>
    <p:extLst>
      <p:ext uri="{BB962C8B-B14F-4D97-AF65-F5344CB8AC3E}">
        <p14:creationId xmlns:p14="http://schemas.microsoft.com/office/powerpoint/2010/main" val="127591647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B0B9D-BF1D-AF32-E306-9C0CB6BCD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FC27AB2-BCB1-26C9-4392-377B15B7C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D3DD9F7-E150-FB15-7D89-F3929688FA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43F741-0EBD-B12F-A1FF-F66A5E92BFC2}"/>
              </a:ext>
            </a:extLst>
          </p:cNvPr>
          <p:cNvSpPr>
            <a:spLocks noGrp="1"/>
          </p:cNvSpPr>
          <p:nvPr>
            <p:ph type="dt" sz="half" idx="10"/>
          </p:nvPr>
        </p:nvSpPr>
        <p:spPr/>
        <p:txBody>
          <a:bodyPr/>
          <a:lstStyle/>
          <a:p>
            <a:fld id="{53B42CE8-F1F2-4475-A04E-DAFB1BB4C822}" type="datetimeFigureOut">
              <a:rPr lang="en-IN" smtClean="0"/>
              <a:t>10-01-2024</a:t>
            </a:fld>
            <a:endParaRPr lang="en-IN"/>
          </a:p>
        </p:txBody>
      </p:sp>
      <p:sp>
        <p:nvSpPr>
          <p:cNvPr id="6" name="Footer Placeholder 5">
            <a:extLst>
              <a:ext uri="{FF2B5EF4-FFF2-40B4-BE49-F238E27FC236}">
                <a16:creationId xmlns:a16="http://schemas.microsoft.com/office/drawing/2014/main" id="{C5F09AA4-8A87-AB7F-05AC-CCB09250D4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CA18C3-9AB1-444A-80F8-A7DF800D699B}"/>
              </a:ext>
            </a:extLst>
          </p:cNvPr>
          <p:cNvSpPr>
            <a:spLocks noGrp="1"/>
          </p:cNvSpPr>
          <p:nvPr>
            <p:ph type="sldNum" sz="quarter" idx="12"/>
          </p:nvPr>
        </p:nvSpPr>
        <p:spPr/>
        <p:txBody>
          <a:bodyPr/>
          <a:lstStyle/>
          <a:p>
            <a:fld id="{85FC986F-C141-499C-B48A-390A492EC56C}" type="slidenum">
              <a:rPr lang="en-IN" smtClean="0"/>
              <a:t>‹#›</a:t>
            </a:fld>
            <a:endParaRPr lang="en-IN"/>
          </a:p>
        </p:txBody>
      </p:sp>
    </p:spTree>
    <p:extLst>
      <p:ext uri="{BB962C8B-B14F-4D97-AF65-F5344CB8AC3E}">
        <p14:creationId xmlns:p14="http://schemas.microsoft.com/office/powerpoint/2010/main" val="504461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861243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BFE8-458C-B094-7357-78162FBAD86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6582BC-A85B-8C30-0D36-B2528FCABD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7EF192-5179-AA1F-AA1A-DA0A89149D1A}"/>
              </a:ext>
            </a:extLst>
          </p:cNvPr>
          <p:cNvSpPr>
            <a:spLocks noGrp="1"/>
          </p:cNvSpPr>
          <p:nvPr>
            <p:ph type="dt" sz="half" idx="10"/>
          </p:nvPr>
        </p:nvSpPr>
        <p:spPr/>
        <p:txBody>
          <a:bodyPr/>
          <a:lstStyle/>
          <a:p>
            <a:fld id="{53B42CE8-F1F2-4475-A04E-DAFB1BB4C822}" type="datetimeFigureOut">
              <a:rPr lang="en-IN" smtClean="0"/>
              <a:t>10-01-2024</a:t>
            </a:fld>
            <a:endParaRPr lang="en-IN"/>
          </a:p>
        </p:txBody>
      </p:sp>
      <p:sp>
        <p:nvSpPr>
          <p:cNvPr id="5" name="Footer Placeholder 4">
            <a:extLst>
              <a:ext uri="{FF2B5EF4-FFF2-40B4-BE49-F238E27FC236}">
                <a16:creationId xmlns:a16="http://schemas.microsoft.com/office/drawing/2014/main" id="{31C83E85-A958-CDCC-0378-88CC4A792E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3D9D17-E0D8-7FC4-6F59-90B31AC1DA90}"/>
              </a:ext>
            </a:extLst>
          </p:cNvPr>
          <p:cNvSpPr>
            <a:spLocks noGrp="1"/>
          </p:cNvSpPr>
          <p:nvPr>
            <p:ph type="sldNum" sz="quarter" idx="12"/>
          </p:nvPr>
        </p:nvSpPr>
        <p:spPr/>
        <p:txBody>
          <a:bodyPr/>
          <a:lstStyle/>
          <a:p>
            <a:fld id="{85FC986F-C141-499C-B48A-390A492EC56C}" type="slidenum">
              <a:rPr lang="en-IN" smtClean="0"/>
              <a:t>‹#›</a:t>
            </a:fld>
            <a:endParaRPr lang="en-IN"/>
          </a:p>
        </p:txBody>
      </p:sp>
    </p:spTree>
    <p:extLst>
      <p:ext uri="{BB962C8B-B14F-4D97-AF65-F5344CB8AC3E}">
        <p14:creationId xmlns:p14="http://schemas.microsoft.com/office/powerpoint/2010/main" val="395935751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BF0DB3-6A7D-039C-C17C-56DC297A33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4384A5-76DC-BEFC-34E5-3CCBCC5748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B87503-11F5-0DA2-B00C-399A7BDF3DBB}"/>
              </a:ext>
            </a:extLst>
          </p:cNvPr>
          <p:cNvSpPr>
            <a:spLocks noGrp="1"/>
          </p:cNvSpPr>
          <p:nvPr>
            <p:ph type="dt" sz="half" idx="10"/>
          </p:nvPr>
        </p:nvSpPr>
        <p:spPr/>
        <p:txBody>
          <a:bodyPr/>
          <a:lstStyle/>
          <a:p>
            <a:fld id="{53B42CE8-F1F2-4475-A04E-DAFB1BB4C822}" type="datetimeFigureOut">
              <a:rPr lang="en-IN" smtClean="0"/>
              <a:t>10-01-2024</a:t>
            </a:fld>
            <a:endParaRPr lang="en-IN"/>
          </a:p>
        </p:txBody>
      </p:sp>
      <p:sp>
        <p:nvSpPr>
          <p:cNvPr id="5" name="Footer Placeholder 4">
            <a:extLst>
              <a:ext uri="{FF2B5EF4-FFF2-40B4-BE49-F238E27FC236}">
                <a16:creationId xmlns:a16="http://schemas.microsoft.com/office/drawing/2014/main" id="{836A0200-80D6-DC37-3708-AD51108FF6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E4DC43-22EC-69CF-A0AF-F847EF83FF45}"/>
              </a:ext>
            </a:extLst>
          </p:cNvPr>
          <p:cNvSpPr>
            <a:spLocks noGrp="1"/>
          </p:cNvSpPr>
          <p:nvPr>
            <p:ph type="sldNum" sz="quarter" idx="12"/>
          </p:nvPr>
        </p:nvSpPr>
        <p:spPr/>
        <p:txBody>
          <a:bodyPr/>
          <a:lstStyle/>
          <a:p>
            <a:fld id="{85FC986F-C141-499C-B48A-390A492EC56C}" type="slidenum">
              <a:rPr lang="en-IN" smtClean="0"/>
              <a:t>‹#›</a:t>
            </a:fld>
            <a:endParaRPr lang="en-IN"/>
          </a:p>
        </p:txBody>
      </p:sp>
    </p:spTree>
    <p:extLst>
      <p:ext uri="{BB962C8B-B14F-4D97-AF65-F5344CB8AC3E}">
        <p14:creationId xmlns:p14="http://schemas.microsoft.com/office/powerpoint/2010/main" val="1421061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ubtitle and conten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4769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Tree>
    <p:extLst>
      <p:ext uri="{BB962C8B-B14F-4D97-AF65-F5344CB8AC3E}">
        <p14:creationId xmlns:p14="http://schemas.microsoft.com/office/powerpoint/2010/main" val="3292127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1291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3 columns 1">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4386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theme" Target="../theme/theme2.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theme" Target="../theme/theme3.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TITLE</a:t>
            </a:r>
            <a:endParaRPr lang="en-US"/>
          </a:p>
        </p:txBody>
      </p:sp>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grpSp>
        <p:nvGrpSpPr>
          <p:cNvPr id="94" name="Groupe 1">
            <a:extLst>
              <a:ext uri="{FF2B5EF4-FFF2-40B4-BE49-F238E27FC236}">
                <a16:creationId xmlns:a16="http://schemas.microsoft.com/office/drawing/2014/main" id="{11A3E882-4152-49CC-A658-0BA2BD4CCF4E}"/>
              </a:ext>
              <a:ext uri="{C183D7F6-B498-43B3-948B-1728B52AA6E4}">
                <adec:decorative xmlns:adec="http://schemas.microsoft.com/office/drawing/2017/decorative" val="1"/>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4">
              <a:extLst>
                <a:ext uri="{FF2B5EF4-FFF2-40B4-BE49-F238E27FC236}">
                  <a16:creationId xmlns:a16="http://schemas.microsoft.com/office/drawing/2014/main" id="{8B6BE8F3-0248-42CC-8053-5B10FA1A6457}"/>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8" name="Rectangle 27">
            <a:extLst>
              <a:ext uri="{FF2B5EF4-FFF2-40B4-BE49-F238E27FC236}">
                <a16:creationId xmlns:a16="http://schemas.microsoft.com/office/drawing/2014/main" id="{B1133F59-1301-4D8F-A396-71B6A669F37A}"/>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a:solidFill>
                  <a:srgbClr val="A6A6A6"/>
                </a:solidFill>
                <a:latin typeface="Ubuntu" panose="020B0504030602030204" pitchFamily="34" charset="0"/>
                <a:cs typeface="Arial" panose="020B0604020202020204" pitchFamily="34" charset="0"/>
              </a:rPr>
              <a:t>Presentation Title  |  Author  |  Date</a:t>
            </a:r>
          </a:p>
        </p:txBody>
      </p:sp>
      <p:sp>
        <p:nvSpPr>
          <p:cNvPr id="100" name="Rectangle 27">
            <a:extLst>
              <a:ext uri="{FF2B5EF4-FFF2-40B4-BE49-F238E27FC236}">
                <a16:creationId xmlns:a16="http://schemas.microsoft.com/office/drawing/2014/main" id="{777F4691-2D56-47C4-B2B1-73BE348DB06D}"/>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a:solidFill>
                  <a:srgbClr val="A6A6A6"/>
                </a:solidFill>
                <a:latin typeface="Ubuntu" panose="020B0504030602030204" pitchFamily="34" charset="0"/>
                <a:cs typeface="Arial" panose="020B0604020202020204" pitchFamily="34" charset="0"/>
              </a:rPr>
              <a:t>Company Confidential © Capgemini 2023. All rights reserved  |</a:t>
            </a:r>
          </a:p>
        </p:txBody>
      </p:sp>
      <p:sp>
        <p:nvSpPr>
          <p:cNvPr id="99" name="Rectangle 43">
            <a:extLst>
              <a:ext uri="{FF2B5EF4-FFF2-40B4-BE49-F238E27FC236}">
                <a16:creationId xmlns:a16="http://schemas.microsoft.com/office/drawing/2014/main" id="{1302EB1D-4F45-4228-A725-9CA0AEFCE017}"/>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a:solidFill>
                <a:srgbClr val="A6A6A6"/>
              </a:solidFill>
              <a:latin typeface="Ubuntu" panose="020B0504030602030204" pitchFamily="34" charset="0"/>
              <a:cs typeface="Arial" panose="020B0604020202020204" pitchFamily="34" charset="0"/>
            </a:endParaRPr>
          </a:p>
        </p:txBody>
      </p:sp>
    </p:spTree>
    <p:extLst>
      <p:ext uri="{BB962C8B-B14F-4D97-AF65-F5344CB8AC3E}">
        <p14:creationId xmlns:p14="http://schemas.microsoft.com/office/powerpoint/2010/main" val="1901136218"/>
      </p:ext>
    </p:extLst>
  </p:cSld>
  <p:clrMap bg1="lt1" tx1="dk1" bg2="lt2" tx2="dk2" accent1="accent1" accent2="accent2" accent3="accent3" accent4="accent4" accent5="accent5" accent6="accent6" hlink="hlink" folHlink="folHlink"/>
  <p:sldLayoutIdLst>
    <p:sldLayoutId id="2147483963" r:id="rId1"/>
    <p:sldLayoutId id="2147483964" r:id="rId2"/>
    <p:sldLayoutId id="2147484021" r:id="rId3"/>
    <p:sldLayoutId id="2147484020" r:id="rId4"/>
    <p:sldLayoutId id="2147483966" r:id="rId5"/>
    <p:sldLayoutId id="2147483967" r:id="rId6"/>
    <p:sldLayoutId id="2147483968" r:id="rId7"/>
    <p:sldLayoutId id="2147483969" r:id="rId8"/>
    <p:sldLayoutId id="2147483970" r:id="rId9"/>
    <p:sldLayoutId id="2147484026" r:id="rId10"/>
    <p:sldLayoutId id="2147483972" r:id="rId11"/>
    <p:sldLayoutId id="2147483973" r:id="rId12"/>
    <p:sldLayoutId id="2147483974" r:id="rId13"/>
    <p:sldLayoutId id="2147483975" r:id="rId14"/>
    <p:sldLayoutId id="2147483980" r:id="rId15"/>
    <p:sldLayoutId id="2147483981" r:id="rId16"/>
    <p:sldLayoutId id="2147483983" r:id="rId17"/>
    <p:sldLayoutId id="2147483987" r:id="rId18"/>
    <p:sldLayoutId id="2147483984" r:id="rId19"/>
    <p:sldLayoutId id="2147483985" r:id="rId20"/>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10" pos="7423" userDrawn="1">
          <p15:clr>
            <a:srgbClr val="F26B43"/>
          </p15:clr>
        </p15:guide>
        <p15:guide id="11" orient="horz" pos="4071" userDrawn="1">
          <p15:clr>
            <a:srgbClr val="F26B43"/>
          </p15:clr>
        </p15:guide>
        <p15:guide id="12" pos="255" userDrawn="1">
          <p15:clr>
            <a:srgbClr val="F26B43"/>
          </p15:clr>
        </p15:guide>
        <p15:guide id="13" orient="horz" pos="836" userDrawn="1">
          <p15:clr>
            <a:srgbClr val="F26B43"/>
          </p15:clr>
        </p15:guide>
        <p15:guide id="14" orient="horz" pos="245" userDrawn="1">
          <p15:clr>
            <a:srgbClr val="F26B43"/>
          </p15:clr>
        </p15:guide>
        <p15:guide id="15" pos="3840" userDrawn="1">
          <p15:clr>
            <a:srgbClr val="F26B43"/>
          </p15:clr>
        </p15:guide>
        <p15:guide id="16" pos="3899" userDrawn="1">
          <p15:clr>
            <a:srgbClr val="F26B43"/>
          </p15:clr>
        </p15:guide>
        <p15:guide id="17" pos="378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TITLE</a:t>
            </a:r>
            <a:endParaRPr lang="en-US"/>
          </a:p>
        </p:txBody>
      </p:sp>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grpSp>
        <p:nvGrpSpPr>
          <p:cNvPr id="94" name="Groupe 1">
            <a:extLst>
              <a:ext uri="{FF2B5EF4-FFF2-40B4-BE49-F238E27FC236}">
                <a16:creationId xmlns:a16="http://schemas.microsoft.com/office/drawing/2014/main" id="{11A3E882-4152-49CC-A658-0BA2BD4CCF4E}"/>
              </a:ext>
              <a:ext uri="{C183D7F6-B498-43B3-948B-1728B52AA6E4}">
                <adec:decorative xmlns:adec="http://schemas.microsoft.com/office/drawing/2017/decorative" val="1"/>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4">
              <a:extLst>
                <a:ext uri="{FF2B5EF4-FFF2-40B4-BE49-F238E27FC236}">
                  <a16:creationId xmlns:a16="http://schemas.microsoft.com/office/drawing/2014/main" id="{8B6BE8F3-0248-42CC-8053-5B10FA1A6457}"/>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8" name="Rectangle 27">
            <a:extLst>
              <a:ext uri="{FF2B5EF4-FFF2-40B4-BE49-F238E27FC236}">
                <a16:creationId xmlns:a16="http://schemas.microsoft.com/office/drawing/2014/main" id="{B1133F59-1301-4D8F-A396-71B6A669F37A}"/>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a:solidFill>
                  <a:srgbClr val="A6A6A6"/>
                </a:solidFill>
                <a:latin typeface="Ubuntu" panose="020B0504030602030204" pitchFamily="34" charset="0"/>
                <a:cs typeface="Arial" panose="020B0604020202020204" pitchFamily="34" charset="0"/>
              </a:rPr>
              <a:t>Presentation Title  |  Author  |  Date</a:t>
            </a:r>
          </a:p>
        </p:txBody>
      </p:sp>
      <p:sp>
        <p:nvSpPr>
          <p:cNvPr id="100" name="Rectangle 27">
            <a:extLst>
              <a:ext uri="{FF2B5EF4-FFF2-40B4-BE49-F238E27FC236}">
                <a16:creationId xmlns:a16="http://schemas.microsoft.com/office/drawing/2014/main" id="{777F4691-2D56-47C4-B2B1-73BE348DB06D}"/>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a:solidFill>
                  <a:srgbClr val="A6A6A6"/>
                </a:solidFill>
                <a:latin typeface="Ubuntu" panose="020B0504030602030204" pitchFamily="34" charset="0"/>
                <a:cs typeface="Arial" panose="020B0604020202020204" pitchFamily="34" charset="0"/>
              </a:rPr>
              <a:t>Company Confidential © Capgemini 2023. All rights reserved  |</a:t>
            </a:r>
          </a:p>
        </p:txBody>
      </p:sp>
      <p:sp>
        <p:nvSpPr>
          <p:cNvPr id="99" name="Rectangle 43">
            <a:extLst>
              <a:ext uri="{FF2B5EF4-FFF2-40B4-BE49-F238E27FC236}">
                <a16:creationId xmlns:a16="http://schemas.microsoft.com/office/drawing/2014/main" id="{1302EB1D-4F45-4228-A725-9CA0AEFCE017}"/>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a:solidFill>
                <a:srgbClr val="A6A6A6"/>
              </a:solidFill>
              <a:latin typeface="Ubuntu" panose="020B0504030602030204" pitchFamily="34" charset="0"/>
              <a:cs typeface="Arial" panose="020B0604020202020204" pitchFamily="34" charset="0"/>
            </a:endParaRPr>
          </a:p>
        </p:txBody>
      </p:sp>
    </p:spTree>
    <p:extLst>
      <p:ext uri="{BB962C8B-B14F-4D97-AF65-F5344CB8AC3E}">
        <p14:creationId xmlns:p14="http://schemas.microsoft.com/office/powerpoint/2010/main" val="3064364785"/>
      </p:ext>
    </p:extLst>
  </p:cSld>
  <p:clrMap bg1="lt1" tx1="dk1" bg2="lt2" tx2="dk2" accent1="accent1" accent2="accent2" accent3="accent3" accent4="accent4" accent5="accent5" accent6="accent6" hlink="hlink" folHlink="folHlink"/>
  <p:sldLayoutIdLst>
    <p:sldLayoutId id="2147484028" r:id="rId1"/>
    <p:sldLayoutId id="2147484029" r:id="rId2"/>
    <p:sldLayoutId id="2147484030" r:id="rId3"/>
    <p:sldLayoutId id="2147484031" r:id="rId4"/>
    <p:sldLayoutId id="2147484032" r:id="rId5"/>
    <p:sldLayoutId id="2147484033" r:id="rId6"/>
    <p:sldLayoutId id="2147484034" r:id="rId7"/>
    <p:sldLayoutId id="2147484035" r:id="rId8"/>
    <p:sldLayoutId id="2147484036" r:id="rId9"/>
    <p:sldLayoutId id="2147484037" r:id="rId10"/>
    <p:sldLayoutId id="2147484038" r:id="rId11"/>
    <p:sldLayoutId id="2147484039" r:id="rId12"/>
    <p:sldLayoutId id="2147484040" r:id="rId13"/>
    <p:sldLayoutId id="2147484041" r:id="rId14"/>
    <p:sldLayoutId id="2147484042" r:id="rId15"/>
    <p:sldLayoutId id="2147484043" r:id="rId16"/>
    <p:sldLayoutId id="2147484044" r:id="rId17"/>
    <p:sldLayoutId id="2147484045" r:id="rId18"/>
    <p:sldLayoutId id="2147484046" r:id="rId19"/>
    <p:sldLayoutId id="2147484047" r:id="rId20"/>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10" pos="7423">
          <p15:clr>
            <a:srgbClr val="F26B43"/>
          </p15:clr>
        </p15:guide>
        <p15:guide id="11" orient="horz" pos="4071">
          <p15:clr>
            <a:srgbClr val="F26B43"/>
          </p15:clr>
        </p15:guide>
        <p15:guide id="12" pos="255">
          <p15:clr>
            <a:srgbClr val="F26B43"/>
          </p15:clr>
        </p15:guide>
        <p15:guide id="13" orient="horz" pos="836">
          <p15:clr>
            <a:srgbClr val="F26B43"/>
          </p15:clr>
        </p15:guide>
        <p15:guide id="14" orient="horz" pos="245">
          <p15:clr>
            <a:srgbClr val="F26B43"/>
          </p15:clr>
        </p15:guide>
        <p15:guide id="15" pos="3840">
          <p15:clr>
            <a:srgbClr val="F26B43"/>
          </p15:clr>
        </p15:guide>
        <p15:guide id="16" pos="3899">
          <p15:clr>
            <a:srgbClr val="F26B43"/>
          </p15:clr>
        </p15:guide>
        <p15:guide id="17" pos="378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E19FCD-6BF4-8A8B-E233-5ADC4F95A2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7B84FB-5E94-763E-D8D7-1EED837D30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E96065-2E6D-06E8-6F87-B4D5D02D5F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B42CE8-F1F2-4475-A04E-DAFB1BB4C822}" type="datetimeFigureOut">
              <a:rPr lang="en-IN" smtClean="0"/>
              <a:t>10-01-2024</a:t>
            </a:fld>
            <a:endParaRPr lang="en-IN"/>
          </a:p>
        </p:txBody>
      </p:sp>
      <p:sp>
        <p:nvSpPr>
          <p:cNvPr id="5" name="Footer Placeholder 4">
            <a:extLst>
              <a:ext uri="{FF2B5EF4-FFF2-40B4-BE49-F238E27FC236}">
                <a16:creationId xmlns:a16="http://schemas.microsoft.com/office/drawing/2014/main" id="{6D274448-5768-9A78-2E51-A2A4A2B2C5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BFC339D-B700-BB35-6C64-BEC004D0A6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FC986F-C141-499C-B48A-390A492EC56C}" type="slidenum">
              <a:rPr lang="en-IN" smtClean="0"/>
              <a:t>‹#›</a:t>
            </a:fld>
            <a:endParaRPr lang="en-IN"/>
          </a:p>
        </p:txBody>
      </p:sp>
    </p:spTree>
    <p:extLst>
      <p:ext uri="{BB962C8B-B14F-4D97-AF65-F5344CB8AC3E}">
        <p14:creationId xmlns:p14="http://schemas.microsoft.com/office/powerpoint/2010/main" val="976069507"/>
      </p:ext>
    </p:extLst>
  </p:cSld>
  <p:clrMap bg1="lt1" tx1="dk1" bg2="lt2" tx2="dk2" accent1="accent1" accent2="accent2" accent3="accent3" accent4="accent4" accent5="accent5" accent6="accent6" hlink="hlink" folHlink="folHlink"/>
  <p:sldLayoutIdLst>
    <p:sldLayoutId id="2147484049" r:id="rId1"/>
    <p:sldLayoutId id="2147484050" r:id="rId2"/>
    <p:sldLayoutId id="2147484051" r:id="rId3"/>
    <p:sldLayoutId id="2147484052" r:id="rId4"/>
    <p:sldLayoutId id="2147484053" r:id="rId5"/>
    <p:sldLayoutId id="2147484054" r:id="rId6"/>
    <p:sldLayoutId id="2147484055" r:id="rId7"/>
    <p:sldLayoutId id="2147484056" r:id="rId8"/>
    <p:sldLayoutId id="2147484057" r:id="rId9"/>
    <p:sldLayoutId id="2147484058" r:id="rId10"/>
    <p:sldLayoutId id="21474840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onlinegdb.com/c7o8YqVT8"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onlinegdb.com/eE2olLNlF" TargetMode="Externa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hyperlink" Target="https://onlinegdb.com/_Ky-T1Uqj" TargetMode="Externa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onlinegdb.com/FhrriX1fe" TargetMode="Externa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EFFDAD81-0B9E-4976-96A1-3248CF9CD1D6}"/>
              </a:ext>
              <a:ext uri="{C183D7F6-B498-43B3-948B-1728B52AA6E4}">
                <adec:decorative xmlns:adec="http://schemas.microsoft.com/office/drawing/2017/decorative" val="1"/>
              </a:ext>
            </a:extLst>
          </p:cNvPr>
          <p:cNvPicPr preferRelativeResize="0">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6482" r="6482"/>
          <a:stretch/>
        </p:blipFill>
        <p:spPr>
          <a:xfrm>
            <a:off x="5303838" y="0"/>
            <a:ext cx="6888162" cy="6858000"/>
          </a:xfrm>
        </p:spPr>
      </p:pic>
      <p:sp>
        <p:nvSpPr>
          <p:cNvPr id="4" name="Rectangle 3">
            <a:extLst>
              <a:ext uri="{FF2B5EF4-FFF2-40B4-BE49-F238E27FC236}">
                <a16:creationId xmlns:a16="http://schemas.microsoft.com/office/drawing/2014/main" id="{5B141BED-2E35-DF4F-9CAB-CC334017BAB3}"/>
              </a:ext>
              <a:ext uri="{C183D7F6-B498-43B3-948B-1728B52AA6E4}">
                <adec:decorative xmlns:adec="http://schemas.microsoft.com/office/drawing/2017/decorative" val="1"/>
              </a:ext>
            </a:extLst>
          </p:cNvPr>
          <p:cNvSpPr/>
          <p:nvPr/>
        </p:nvSpPr>
        <p:spPr>
          <a:xfrm>
            <a:off x="5303838" y="0"/>
            <a:ext cx="6888162" cy="6858000"/>
          </a:xfrm>
          <a:prstGeom prst="rect">
            <a:avLst/>
          </a:prstGeom>
          <a:solidFill>
            <a:srgbClr val="00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 name="Graphic 6">
            <a:extLst>
              <a:ext uri="{FF2B5EF4-FFF2-40B4-BE49-F238E27FC236}">
                <a16:creationId xmlns:a16="http://schemas.microsoft.com/office/drawing/2014/main" id="{360458FB-76B6-4743-A12A-A42645182007}"/>
              </a:ext>
              <a:ext uri="{C183D7F6-B498-43B3-948B-1728B52AA6E4}">
                <adec:decorative xmlns:adec="http://schemas.microsoft.com/office/drawing/2017/decorative" val="1"/>
              </a:ext>
            </a:extLst>
          </p:cNvPr>
          <p:cNvSpPr>
            <a:spLocks/>
          </p:cNvSpPr>
          <p:nvPr/>
        </p:nvSpPr>
        <p:spPr>
          <a:xfrm rot="14203607">
            <a:off x="3178468" y="886508"/>
            <a:ext cx="12519514" cy="6871588"/>
          </a:xfrm>
          <a:custGeom>
            <a:avLst/>
            <a:gdLst>
              <a:gd name="connsiteX0" fmla="*/ 359093 w 8112442"/>
              <a:gd name="connsiteY0" fmla="*/ 4061460 h 4061459"/>
              <a:gd name="connsiteX1" fmla="*/ 0 w 8112442"/>
              <a:gd name="connsiteY1" fmla="*/ 4050983 h 4061459"/>
              <a:gd name="connsiteX2" fmla="*/ 1905 w 8112442"/>
              <a:gd name="connsiteY2" fmla="*/ 4012883 h 4061459"/>
              <a:gd name="connsiteX3" fmla="*/ 3440430 w 8112442"/>
              <a:gd name="connsiteY3" fmla="*/ 1951673 h 4061459"/>
              <a:gd name="connsiteX4" fmla="*/ 3753803 w 8112442"/>
              <a:gd name="connsiteY4" fmla="*/ 1336358 h 4061459"/>
              <a:gd name="connsiteX5" fmla="*/ 4995863 w 8112442"/>
              <a:gd name="connsiteY5" fmla="*/ 397193 h 4061459"/>
              <a:gd name="connsiteX6" fmla="*/ 5687378 w 8112442"/>
              <a:gd name="connsiteY6" fmla="*/ 307658 h 4061459"/>
              <a:gd name="connsiteX7" fmla="*/ 5698808 w 8112442"/>
              <a:gd name="connsiteY7" fmla="*/ 308610 h 4061459"/>
              <a:gd name="connsiteX8" fmla="*/ 5703570 w 8112442"/>
              <a:gd name="connsiteY8" fmla="*/ 319088 h 4061459"/>
              <a:gd name="connsiteX9" fmla="*/ 6342698 w 8112442"/>
              <a:gd name="connsiteY9" fmla="*/ 802958 h 4061459"/>
              <a:gd name="connsiteX10" fmla="*/ 7061835 w 8112442"/>
              <a:gd name="connsiteY10" fmla="*/ 707708 h 4061459"/>
              <a:gd name="connsiteX11" fmla="*/ 8086725 w 8112442"/>
              <a:gd name="connsiteY11" fmla="*/ 0 h 4061459"/>
              <a:gd name="connsiteX12" fmla="*/ 8112443 w 8112442"/>
              <a:gd name="connsiteY12" fmla="*/ 27623 h 4061459"/>
              <a:gd name="connsiteX13" fmla="*/ 7074218 w 8112442"/>
              <a:gd name="connsiteY13" fmla="*/ 742950 h 4061459"/>
              <a:gd name="connsiteX14" fmla="*/ 6334125 w 8112442"/>
              <a:gd name="connsiteY14" fmla="*/ 840105 h 4061459"/>
              <a:gd name="connsiteX15" fmla="*/ 5673090 w 8112442"/>
              <a:gd name="connsiteY15" fmla="*/ 344805 h 4061459"/>
              <a:gd name="connsiteX16" fmla="*/ 5005388 w 8112442"/>
              <a:gd name="connsiteY16" fmla="*/ 433388 h 4061459"/>
              <a:gd name="connsiteX17" fmla="*/ 3786188 w 8112442"/>
              <a:gd name="connsiteY17" fmla="*/ 1356360 h 4061459"/>
              <a:gd name="connsiteX18" fmla="*/ 3475673 w 8112442"/>
              <a:gd name="connsiteY18" fmla="*/ 1966913 h 4061459"/>
              <a:gd name="connsiteX19" fmla="*/ 2500313 w 8112442"/>
              <a:gd name="connsiteY19" fmla="*/ 3420428 h 4061459"/>
              <a:gd name="connsiteX20" fmla="*/ 359093 w 8112442"/>
              <a:gd name="connsiteY20" fmla="*/ 4061460 h 406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12442" h="4061459">
                <a:moveTo>
                  <a:pt x="359093" y="4061460"/>
                </a:moveTo>
                <a:cubicBezTo>
                  <a:pt x="242888" y="4061460"/>
                  <a:pt x="122873" y="4057650"/>
                  <a:pt x="0" y="4050983"/>
                </a:cubicBezTo>
                <a:lnTo>
                  <a:pt x="1905" y="4012883"/>
                </a:lnTo>
                <a:cubicBezTo>
                  <a:pt x="2445068" y="4147185"/>
                  <a:pt x="2996565" y="2929890"/>
                  <a:pt x="3440430" y="1951673"/>
                </a:cubicBezTo>
                <a:cubicBezTo>
                  <a:pt x="3543300" y="1724978"/>
                  <a:pt x="3640455" y="1510665"/>
                  <a:pt x="3753803" y="1336358"/>
                </a:cubicBezTo>
                <a:cubicBezTo>
                  <a:pt x="4133850" y="750570"/>
                  <a:pt x="4638675" y="501968"/>
                  <a:pt x="4995863" y="397193"/>
                </a:cubicBezTo>
                <a:cubicBezTo>
                  <a:pt x="5382578" y="282893"/>
                  <a:pt x="5684520" y="307658"/>
                  <a:pt x="5687378" y="307658"/>
                </a:cubicBezTo>
                <a:lnTo>
                  <a:pt x="5698808" y="308610"/>
                </a:lnTo>
                <a:lnTo>
                  <a:pt x="5703570" y="319088"/>
                </a:lnTo>
                <a:cubicBezTo>
                  <a:pt x="5771198" y="465773"/>
                  <a:pt x="5980748" y="732473"/>
                  <a:pt x="6342698" y="802958"/>
                </a:cubicBezTo>
                <a:cubicBezTo>
                  <a:pt x="6558915" y="845820"/>
                  <a:pt x="6800850" y="813435"/>
                  <a:pt x="7061835" y="707708"/>
                </a:cubicBezTo>
                <a:cubicBezTo>
                  <a:pt x="7376160" y="579120"/>
                  <a:pt x="7721918" y="340995"/>
                  <a:pt x="8086725" y="0"/>
                </a:cubicBezTo>
                <a:lnTo>
                  <a:pt x="8112443" y="27623"/>
                </a:lnTo>
                <a:cubicBezTo>
                  <a:pt x="7744778" y="372428"/>
                  <a:pt x="7395210" y="612458"/>
                  <a:pt x="7074218" y="742950"/>
                </a:cubicBezTo>
                <a:cubicBezTo>
                  <a:pt x="6806565" y="851535"/>
                  <a:pt x="6557963" y="883920"/>
                  <a:pt x="6334125" y="840105"/>
                </a:cubicBezTo>
                <a:cubicBezTo>
                  <a:pt x="5966460" y="767715"/>
                  <a:pt x="5748338" y="499110"/>
                  <a:pt x="5673090" y="344805"/>
                </a:cubicBezTo>
                <a:cubicBezTo>
                  <a:pt x="5616893" y="341948"/>
                  <a:pt x="5344478" y="333375"/>
                  <a:pt x="5005388" y="433388"/>
                </a:cubicBezTo>
                <a:cubicBezTo>
                  <a:pt x="4654868" y="537210"/>
                  <a:pt x="4159568" y="781050"/>
                  <a:pt x="3786188" y="1356360"/>
                </a:cubicBezTo>
                <a:cubicBezTo>
                  <a:pt x="3674745" y="1528763"/>
                  <a:pt x="3578543" y="1741170"/>
                  <a:pt x="3475673" y="1966913"/>
                </a:cubicBezTo>
                <a:cubicBezTo>
                  <a:pt x="3255645" y="2452688"/>
                  <a:pt x="3006090" y="3002280"/>
                  <a:pt x="2500313" y="3420428"/>
                </a:cubicBezTo>
                <a:cubicBezTo>
                  <a:pt x="1979295" y="3850958"/>
                  <a:pt x="1276350" y="4061460"/>
                  <a:pt x="359093" y="4061460"/>
                </a:cubicBezTo>
                <a:close/>
              </a:path>
            </a:pathLst>
          </a:custGeom>
          <a:gradFill>
            <a:gsLst>
              <a:gs pos="92000">
                <a:schemeClr val="accent2">
                  <a:alpha val="0"/>
                </a:schemeClr>
              </a:gs>
              <a:gs pos="32000">
                <a:srgbClr val="12ABDB">
                  <a:alpha val="17000"/>
                </a:srgbClr>
              </a:gs>
              <a:gs pos="17000">
                <a:schemeClr val="accent2">
                  <a:alpha val="0"/>
                </a:schemeClr>
              </a:gs>
              <a:gs pos="49000">
                <a:srgbClr val="12ABDB"/>
              </a:gs>
              <a:gs pos="70000">
                <a:schemeClr val="accent2"/>
              </a:gs>
            </a:gsLst>
            <a:lin ang="540000" scaled="0"/>
          </a:gradFill>
          <a:ln w="9525" cap="flat">
            <a:noFill/>
            <a:prstDash val="solid"/>
            <a:miter/>
          </a:ln>
        </p:spPr>
        <p:txBody>
          <a:bodyPr rtlCol="0" anchor="ctr"/>
          <a:lstStyle/>
          <a:p>
            <a:endParaRPr lang="en-GB"/>
          </a:p>
        </p:txBody>
      </p:sp>
      <p:sp>
        <p:nvSpPr>
          <p:cNvPr id="3" name="Title 2">
            <a:extLst>
              <a:ext uri="{FF2B5EF4-FFF2-40B4-BE49-F238E27FC236}">
                <a16:creationId xmlns:a16="http://schemas.microsoft.com/office/drawing/2014/main" id="{C848BA6D-2927-44B8-ACA6-7A2F73E5B792}"/>
              </a:ext>
            </a:extLst>
          </p:cNvPr>
          <p:cNvSpPr>
            <a:spLocks noGrp="1"/>
          </p:cNvSpPr>
          <p:nvPr>
            <p:ph type="ctrTitle"/>
          </p:nvPr>
        </p:nvSpPr>
        <p:spPr>
          <a:xfrm>
            <a:off x="498832" y="2522490"/>
            <a:ext cx="11386134" cy="1107996"/>
          </a:xfrm>
        </p:spPr>
        <p:txBody>
          <a:bodyPr/>
          <a:lstStyle/>
          <a:p>
            <a:r>
              <a:rPr lang="en-GB"/>
              <a:t>Binary Tree</a:t>
            </a:r>
          </a:p>
        </p:txBody>
      </p:sp>
      <p:sp>
        <p:nvSpPr>
          <p:cNvPr id="8" name="Subtitle 7">
            <a:extLst>
              <a:ext uri="{FF2B5EF4-FFF2-40B4-BE49-F238E27FC236}">
                <a16:creationId xmlns:a16="http://schemas.microsoft.com/office/drawing/2014/main" id="{4A5E6FDB-B186-DA29-838D-2B72575F87E7}"/>
              </a:ext>
            </a:extLst>
          </p:cNvPr>
          <p:cNvSpPr>
            <a:spLocks noGrp="1"/>
          </p:cNvSpPr>
          <p:nvPr>
            <p:ph type="subTitle" idx="1"/>
          </p:nvPr>
        </p:nvSpPr>
        <p:spPr>
          <a:xfrm>
            <a:off x="498832" y="4128553"/>
            <a:ext cx="11386134" cy="2231380"/>
          </a:xfrm>
        </p:spPr>
        <p:txBody>
          <a:bodyPr vert="horz" wrap="square" lIns="36000" tIns="0" rIns="36000" bIns="0" rtlCol="0" anchor="t">
            <a:spAutoFit/>
          </a:bodyPr>
          <a:lstStyle/>
          <a:p>
            <a:r>
              <a:rPr lang="en-US"/>
              <a:t>Presented By:</a:t>
            </a:r>
          </a:p>
          <a:p>
            <a:r>
              <a:rPr lang="en-US"/>
              <a:t>	Jayasurya M</a:t>
            </a:r>
          </a:p>
          <a:p>
            <a:r>
              <a:rPr lang="en-US"/>
              <a:t>	</a:t>
            </a:r>
            <a:r>
              <a:rPr lang="en-US" err="1"/>
              <a:t>Maadhesh</a:t>
            </a:r>
            <a:r>
              <a:rPr lang="en-US"/>
              <a:t> M</a:t>
            </a:r>
          </a:p>
          <a:p>
            <a:r>
              <a:rPr lang="en-US"/>
              <a:t>	Rajesh Kannan M</a:t>
            </a:r>
          </a:p>
          <a:p>
            <a:r>
              <a:rPr lang="en-US"/>
              <a:t>	Varun J</a:t>
            </a:r>
          </a:p>
          <a:p>
            <a:r>
              <a:rPr lang="en-US"/>
              <a:t>	</a:t>
            </a:r>
            <a:r>
              <a:rPr lang="en-US" err="1"/>
              <a:t>Barakathul</a:t>
            </a:r>
            <a:r>
              <a:rPr lang="en-US"/>
              <a:t> Fathima Mohammed</a:t>
            </a:r>
          </a:p>
        </p:txBody>
      </p:sp>
    </p:spTree>
    <p:extLst>
      <p:ext uri="{BB962C8B-B14F-4D97-AF65-F5344CB8AC3E}">
        <p14:creationId xmlns:p14="http://schemas.microsoft.com/office/powerpoint/2010/main" val="2101722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90EBA8-8698-49C6-91C6-93EB77884919}"/>
              </a:ext>
            </a:extLst>
          </p:cNvPr>
          <p:cNvSpPr>
            <a:spLocks noGrp="1"/>
          </p:cNvSpPr>
          <p:nvPr>
            <p:ph type="title"/>
          </p:nvPr>
        </p:nvSpPr>
        <p:spPr>
          <a:xfrm>
            <a:off x="409972" y="402483"/>
            <a:ext cx="10947772" cy="484211"/>
          </a:xfrm>
        </p:spPr>
        <p:txBody>
          <a:bodyPr/>
          <a:lstStyle/>
          <a:p>
            <a:r>
              <a:rPr lang="en-GB"/>
              <a:t>Searching in the binary tree</a:t>
            </a:r>
          </a:p>
        </p:txBody>
      </p:sp>
      <p:sp>
        <p:nvSpPr>
          <p:cNvPr id="2" name="Text Placeholder 1">
            <a:extLst>
              <a:ext uri="{FF2B5EF4-FFF2-40B4-BE49-F238E27FC236}">
                <a16:creationId xmlns:a16="http://schemas.microsoft.com/office/drawing/2014/main" id="{CB2C0F85-30AF-4A7B-938C-24C2F464A399}"/>
              </a:ext>
            </a:extLst>
          </p:cNvPr>
          <p:cNvSpPr>
            <a:spLocks noGrp="1"/>
          </p:cNvSpPr>
          <p:nvPr>
            <p:ph type="body" sz="quarter" idx="10"/>
          </p:nvPr>
        </p:nvSpPr>
        <p:spPr>
          <a:xfrm>
            <a:off x="402828" y="1194136"/>
            <a:ext cx="11379201" cy="2118344"/>
          </a:xfrm>
        </p:spPr>
        <p:txBody>
          <a:bodyPr/>
          <a:lstStyle/>
          <a:p>
            <a:pPr lvl="1"/>
            <a:r>
              <a:rPr lang="en-US" sz="2000"/>
              <a:t>Searching for a node in a binary tree involves traversing the tree to find a specific value or key.</a:t>
            </a:r>
          </a:p>
          <a:p>
            <a:pPr lvl="1"/>
            <a:r>
              <a:rPr lang="en-US" sz="2000"/>
              <a:t>It involves checking whether a value or key is present in the tree or not.</a:t>
            </a:r>
          </a:p>
          <a:p>
            <a:pPr lvl="1"/>
            <a:r>
              <a:rPr lang="en-US" sz="2000"/>
              <a:t>Methods for searching node:</a:t>
            </a:r>
          </a:p>
          <a:p>
            <a:pPr lvl="2"/>
            <a:r>
              <a:rPr lang="en-US" sz="1800"/>
              <a:t>Recursive Search</a:t>
            </a:r>
          </a:p>
          <a:p>
            <a:pPr lvl="2"/>
            <a:r>
              <a:rPr lang="en-US" sz="1800"/>
              <a:t>Iterative Search</a:t>
            </a:r>
          </a:p>
          <a:p>
            <a:pPr lvl="1"/>
            <a:endParaRPr lang="en-US" sz="2000"/>
          </a:p>
        </p:txBody>
      </p:sp>
      <p:sp>
        <p:nvSpPr>
          <p:cNvPr id="4" name="Rectangle 3">
            <a:extLst>
              <a:ext uri="{FF2B5EF4-FFF2-40B4-BE49-F238E27FC236}">
                <a16:creationId xmlns:a16="http://schemas.microsoft.com/office/drawing/2014/main" id="{1C2A08AB-287E-4F1F-A7EA-389091F409AF}"/>
              </a:ext>
            </a:extLst>
          </p:cNvPr>
          <p:cNvSpPr/>
          <p:nvPr/>
        </p:nvSpPr>
        <p:spPr>
          <a:xfrm>
            <a:off x="409972" y="6104207"/>
            <a:ext cx="11372057" cy="36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bg1"/>
                </a:solidFill>
              </a:rPr>
              <a:t>Binary Tree</a:t>
            </a:r>
          </a:p>
        </p:txBody>
      </p:sp>
      <p:sp>
        <p:nvSpPr>
          <p:cNvPr id="9" name="TextBox 8">
            <a:extLst>
              <a:ext uri="{FF2B5EF4-FFF2-40B4-BE49-F238E27FC236}">
                <a16:creationId xmlns:a16="http://schemas.microsoft.com/office/drawing/2014/main" id="{E9652418-30E0-A0AF-6C84-CBAF74CE3C35}"/>
              </a:ext>
            </a:extLst>
          </p:cNvPr>
          <p:cNvSpPr txBox="1"/>
          <p:nvPr/>
        </p:nvSpPr>
        <p:spPr>
          <a:xfrm>
            <a:off x="4300502" y="3673975"/>
            <a:ext cx="3166711" cy="1754326"/>
          </a:xfrm>
          <a:prstGeom prst="rect">
            <a:avLst/>
          </a:prstGeom>
          <a:noFill/>
        </p:spPr>
        <p:txBody>
          <a:bodyPr wrap="square" rtlCol="0">
            <a:spAutoFit/>
          </a:bodyPr>
          <a:lstStyle/>
          <a:p>
            <a:pPr algn="just"/>
            <a:r>
              <a:rPr lang="en-IN"/>
              <a:t>	6  </a:t>
            </a:r>
          </a:p>
          <a:p>
            <a:pPr algn="just"/>
            <a:r>
              <a:rPr lang="en-IN"/>
              <a:t>               /   \</a:t>
            </a:r>
          </a:p>
          <a:p>
            <a:pPr algn="just"/>
            <a:r>
              <a:rPr lang="en-IN"/>
              <a:t>            4	    8	</a:t>
            </a:r>
            <a:r>
              <a:rPr lang="en-IN">
                <a:sym typeface="Wingdings" panose="05000000000000000000" pitchFamily="2" charset="2"/>
              </a:rPr>
              <a:t> Found 8</a:t>
            </a:r>
            <a:endParaRPr lang="en-IN"/>
          </a:p>
          <a:p>
            <a:pPr algn="just"/>
            <a:r>
              <a:rPr lang="en-IN"/>
              <a:t>           / \     / \</a:t>
            </a:r>
          </a:p>
          <a:p>
            <a:pPr algn="just"/>
            <a:r>
              <a:rPr lang="en-IN"/>
              <a:t>        3     5 7    9</a:t>
            </a:r>
          </a:p>
          <a:p>
            <a:pPr algn="ctr"/>
            <a:endParaRPr lang="en-IN"/>
          </a:p>
        </p:txBody>
      </p:sp>
      <p:sp>
        <p:nvSpPr>
          <p:cNvPr id="5" name="TextBox 4">
            <a:extLst>
              <a:ext uri="{FF2B5EF4-FFF2-40B4-BE49-F238E27FC236}">
                <a16:creationId xmlns:a16="http://schemas.microsoft.com/office/drawing/2014/main" id="{BEAF89A6-E49B-1035-05AB-0906011CE4C3}"/>
              </a:ext>
            </a:extLst>
          </p:cNvPr>
          <p:cNvSpPr txBox="1"/>
          <p:nvPr/>
        </p:nvSpPr>
        <p:spPr>
          <a:xfrm>
            <a:off x="9331284" y="2708920"/>
            <a:ext cx="2016224" cy="369332"/>
          </a:xfrm>
          <a:prstGeom prst="rect">
            <a:avLst/>
          </a:prstGeom>
          <a:noFill/>
        </p:spPr>
        <p:txBody>
          <a:bodyPr wrap="square" rtlCol="0">
            <a:spAutoFit/>
          </a:bodyPr>
          <a:lstStyle/>
          <a:p>
            <a:r>
              <a:rPr lang="en-IN">
                <a:hlinkClick r:id="rId2"/>
              </a:rPr>
              <a:t>Program Code</a:t>
            </a:r>
            <a:endParaRPr lang="en-IN"/>
          </a:p>
        </p:txBody>
      </p:sp>
    </p:spTree>
    <p:extLst>
      <p:ext uri="{BB962C8B-B14F-4D97-AF65-F5344CB8AC3E}">
        <p14:creationId xmlns:p14="http://schemas.microsoft.com/office/powerpoint/2010/main" val="1379015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90EBA8-8698-49C6-91C6-93EB77884919}"/>
              </a:ext>
            </a:extLst>
          </p:cNvPr>
          <p:cNvSpPr>
            <a:spLocks noGrp="1"/>
          </p:cNvSpPr>
          <p:nvPr>
            <p:ph type="title"/>
          </p:nvPr>
        </p:nvSpPr>
        <p:spPr>
          <a:xfrm>
            <a:off x="409972" y="402483"/>
            <a:ext cx="10947772" cy="484211"/>
          </a:xfrm>
        </p:spPr>
        <p:txBody>
          <a:bodyPr/>
          <a:lstStyle/>
          <a:p>
            <a:r>
              <a:rPr lang="en-GB"/>
              <a:t>BINARY TREE TRAVERSAL</a:t>
            </a:r>
          </a:p>
        </p:txBody>
      </p:sp>
      <p:sp>
        <p:nvSpPr>
          <p:cNvPr id="2" name="Text Placeholder 1">
            <a:extLst>
              <a:ext uri="{FF2B5EF4-FFF2-40B4-BE49-F238E27FC236}">
                <a16:creationId xmlns:a16="http://schemas.microsoft.com/office/drawing/2014/main" id="{CB2C0F85-30AF-4A7B-938C-24C2F464A399}"/>
              </a:ext>
            </a:extLst>
          </p:cNvPr>
          <p:cNvSpPr>
            <a:spLocks noGrp="1"/>
          </p:cNvSpPr>
          <p:nvPr>
            <p:ph type="body" sz="quarter" idx="10"/>
          </p:nvPr>
        </p:nvSpPr>
        <p:spPr>
          <a:xfrm>
            <a:off x="402828" y="1194135"/>
            <a:ext cx="11379201" cy="4744209"/>
          </a:xfrm>
        </p:spPr>
        <p:txBody>
          <a:bodyPr/>
          <a:lstStyle/>
          <a:p>
            <a:pPr lvl="1"/>
            <a:r>
              <a:rPr lang="en-IN" sz="2000"/>
              <a:t>Binary tree traversal is a fundamental operation in working with binary trees, and it plays a significant role in various applications. The primary significance of binary tree traversal includes:</a:t>
            </a:r>
          </a:p>
          <a:p>
            <a:pPr lvl="1"/>
            <a:r>
              <a:rPr lang="en-IN" sz="2000" b="1" i="0">
                <a:solidFill>
                  <a:schemeClr val="accent2">
                    <a:lumMod val="50000"/>
                  </a:schemeClr>
                </a:solidFill>
                <a:effectLst/>
                <a:latin typeface="Söhne"/>
              </a:rPr>
              <a:t>Data Retrieval</a:t>
            </a:r>
          </a:p>
          <a:p>
            <a:pPr lvl="1"/>
            <a:r>
              <a:rPr lang="en-IN" sz="2000" b="1" i="0">
                <a:solidFill>
                  <a:schemeClr val="accent2">
                    <a:lumMod val="50000"/>
                  </a:schemeClr>
                </a:solidFill>
                <a:effectLst/>
                <a:latin typeface="Söhne"/>
              </a:rPr>
              <a:t>Data Insertion and Deletion</a:t>
            </a:r>
            <a:endParaRPr lang="en-IN" sz="2000" b="1">
              <a:solidFill>
                <a:schemeClr val="accent2">
                  <a:lumMod val="50000"/>
                </a:schemeClr>
              </a:solidFill>
              <a:latin typeface="Söhne"/>
            </a:endParaRPr>
          </a:p>
          <a:p>
            <a:pPr lvl="1"/>
            <a:r>
              <a:rPr lang="en-IN" sz="2000" b="1" i="0">
                <a:solidFill>
                  <a:schemeClr val="accent2">
                    <a:lumMod val="50000"/>
                  </a:schemeClr>
                </a:solidFill>
                <a:effectLst/>
                <a:latin typeface="Söhne"/>
              </a:rPr>
              <a:t>Expression Evaluation</a:t>
            </a:r>
          </a:p>
          <a:p>
            <a:pPr lvl="1"/>
            <a:r>
              <a:rPr lang="en-IN" sz="2000" b="1" i="0">
                <a:solidFill>
                  <a:schemeClr val="accent2">
                    <a:lumMod val="50000"/>
                  </a:schemeClr>
                </a:solidFill>
                <a:effectLst/>
                <a:latin typeface="Söhne"/>
              </a:rPr>
              <a:t>Sorting</a:t>
            </a:r>
            <a:endParaRPr lang="en-IN" sz="2000" b="1">
              <a:solidFill>
                <a:schemeClr val="accent2">
                  <a:lumMod val="50000"/>
                </a:schemeClr>
              </a:solidFill>
              <a:latin typeface="Söhne"/>
            </a:endParaRPr>
          </a:p>
          <a:p>
            <a:pPr lvl="1"/>
            <a:r>
              <a:rPr lang="en-IN" sz="2000" b="1" i="0">
                <a:solidFill>
                  <a:schemeClr val="accent2">
                    <a:lumMod val="50000"/>
                  </a:schemeClr>
                </a:solidFill>
                <a:effectLst/>
                <a:latin typeface="Söhne"/>
              </a:rPr>
              <a:t>Path Finding and Tree Analysis</a:t>
            </a:r>
          </a:p>
          <a:p>
            <a:pPr lvl="1"/>
            <a:endParaRPr lang="en-IN" sz="2000" b="1" i="0">
              <a:effectLst/>
              <a:latin typeface="Söhne"/>
            </a:endParaRPr>
          </a:p>
          <a:p>
            <a:pPr lvl="1"/>
            <a:r>
              <a:rPr lang="en-IN" sz="2000"/>
              <a:t>Understanding and implementing various traversal algorithms are crucial for efficiently managing and manipulating data in binary trees, making them versatile data structures in computer science. Different traversal orders (in-order, pre-order, post-order, level-order) serve different purposes based on the requirements of the application or problem at hand.</a:t>
            </a:r>
          </a:p>
        </p:txBody>
      </p:sp>
      <p:sp>
        <p:nvSpPr>
          <p:cNvPr id="4" name="Rectangle 3">
            <a:extLst>
              <a:ext uri="{FF2B5EF4-FFF2-40B4-BE49-F238E27FC236}">
                <a16:creationId xmlns:a16="http://schemas.microsoft.com/office/drawing/2014/main" id="{1C2A08AB-287E-4F1F-A7EA-389091F409AF}"/>
              </a:ext>
            </a:extLst>
          </p:cNvPr>
          <p:cNvSpPr/>
          <p:nvPr/>
        </p:nvSpPr>
        <p:spPr>
          <a:xfrm>
            <a:off x="409972" y="6104207"/>
            <a:ext cx="11372057" cy="36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bg1"/>
                </a:solidFill>
              </a:rPr>
              <a:t>Binary Tree</a:t>
            </a:r>
          </a:p>
        </p:txBody>
      </p:sp>
    </p:spTree>
    <p:extLst>
      <p:ext uri="{BB962C8B-B14F-4D97-AF65-F5344CB8AC3E}">
        <p14:creationId xmlns:p14="http://schemas.microsoft.com/office/powerpoint/2010/main" val="3511682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90EBA8-8698-49C6-91C6-93EB77884919}"/>
              </a:ext>
            </a:extLst>
          </p:cNvPr>
          <p:cNvSpPr>
            <a:spLocks noGrp="1"/>
          </p:cNvSpPr>
          <p:nvPr>
            <p:ph type="title"/>
          </p:nvPr>
        </p:nvSpPr>
        <p:spPr>
          <a:xfrm>
            <a:off x="409972" y="402483"/>
            <a:ext cx="10947772" cy="484211"/>
          </a:xfrm>
        </p:spPr>
        <p:txBody>
          <a:bodyPr/>
          <a:lstStyle/>
          <a:p>
            <a:r>
              <a:rPr lang="en-GB"/>
              <a:t>IN-order TRAVERSAL</a:t>
            </a:r>
          </a:p>
        </p:txBody>
      </p:sp>
      <p:sp>
        <p:nvSpPr>
          <p:cNvPr id="2" name="Text Placeholder 1">
            <a:extLst>
              <a:ext uri="{FF2B5EF4-FFF2-40B4-BE49-F238E27FC236}">
                <a16:creationId xmlns:a16="http://schemas.microsoft.com/office/drawing/2014/main" id="{CB2C0F85-30AF-4A7B-938C-24C2F464A399}"/>
              </a:ext>
            </a:extLst>
          </p:cNvPr>
          <p:cNvSpPr>
            <a:spLocks noGrp="1"/>
          </p:cNvSpPr>
          <p:nvPr>
            <p:ph type="body" sz="quarter" idx="10"/>
          </p:nvPr>
        </p:nvSpPr>
        <p:spPr>
          <a:xfrm>
            <a:off x="402828" y="1194135"/>
            <a:ext cx="11379201" cy="4744209"/>
          </a:xfrm>
        </p:spPr>
        <p:txBody>
          <a:bodyPr/>
          <a:lstStyle/>
          <a:p>
            <a:pPr lvl="1"/>
            <a:r>
              <a:rPr lang="en-IN" sz="2000"/>
              <a:t>In this traversal, you start from the leftmost node of the tree and visit its left subtree, then visit the node itself, and finally, visit its right subtree. The order of visiting ensures that the nodes are processed in ascending order in the case of a binary search tree (BST). </a:t>
            </a:r>
            <a:r>
              <a:rPr lang="en-IN" sz="2000">
                <a:solidFill>
                  <a:schemeClr val="accent2">
                    <a:lumMod val="75000"/>
                  </a:schemeClr>
                </a:solidFill>
                <a:hlinkClick r:id="rId2">
                  <a:extLst>
                    <a:ext uri="{A12FA001-AC4F-418D-AE19-62706E023703}">
                      <ahyp:hlinkClr xmlns:ahyp="http://schemas.microsoft.com/office/drawing/2018/hyperlinkcolor" val="tx"/>
                    </a:ext>
                  </a:extLst>
                </a:hlinkClick>
              </a:rPr>
              <a:t>&lt;CODE&gt;</a:t>
            </a:r>
            <a:endParaRPr lang="en-IN" sz="2000">
              <a:solidFill>
                <a:schemeClr val="accent2">
                  <a:lumMod val="75000"/>
                </a:schemeClr>
              </a:solidFill>
            </a:endParaRPr>
          </a:p>
        </p:txBody>
      </p:sp>
      <p:sp>
        <p:nvSpPr>
          <p:cNvPr id="4" name="Rectangle 3">
            <a:extLst>
              <a:ext uri="{FF2B5EF4-FFF2-40B4-BE49-F238E27FC236}">
                <a16:creationId xmlns:a16="http://schemas.microsoft.com/office/drawing/2014/main" id="{1C2A08AB-287E-4F1F-A7EA-389091F409AF}"/>
              </a:ext>
            </a:extLst>
          </p:cNvPr>
          <p:cNvSpPr/>
          <p:nvPr/>
        </p:nvSpPr>
        <p:spPr>
          <a:xfrm>
            <a:off x="409972" y="6104207"/>
            <a:ext cx="11372057" cy="36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bg1"/>
                </a:solidFill>
              </a:rPr>
              <a:t>Binary Tree</a:t>
            </a:r>
          </a:p>
        </p:txBody>
      </p:sp>
      <p:graphicFrame>
        <p:nvGraphicFramePr>
          <p:cNvPr id="5" name="Diagram 4">
            <a:extLst>
              <a:ext uri="{FF2B5EF4-FFF2-40B4-BE49-F238E27FC236}">
                <a16:creationId xmlns:a16="http://schemas.microsoft.com/office/drawing/2014/main" id="{5FF1EE40-CE1A-596E-F817-D6895085D2D7}"/>
              </a:ext>
            </a:extLst>
          </p:cNvPr>
          <p:cNvGraphicFramePr/>
          <p:nvPr>
            <p:extLst>
              <p:ext uri="{D42A27DB-BD31-4B8C-83A1-F6EECF244321}">
                <p14:modId xmlns:p14="http://schemas.microsoft.com/office/powerpoint/2010/main" val="492567371"/>
              </p:ext>
            </p:extLst>
          </p:nvPr>
        </p:nvGraphicFramePr>
        <p:xfrm>
          <a:off x="779335" y="2359281"/>
          <a:ext cx="5106458" cy="34739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Arrow: Right 8">
            <a:extLst>
              <a:ext uri="{FF2B5EF4-FFF2-40B4-BE49-F238E27FC236}">
                <a16:creationId xmlns:a16="http://schemas.microsoft.com/office/drawing/2014/main" id="{9B663786-3242-272B-E404-177ED448845A}"/>
              </a:ext>
            </a:extLst>
          </p:cNvPr>
          <p:cNvSpPr/>
          <p:nvPr/>
        </p:nvSpPr>
        <p:spPr>
          <a:xfrm>
            <a:off x="6092428" y="4040077"/>
            <a:ext cx="1124607"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err="1"/>
          </a:p>
        </p:txBody>
      </p:sp>
      <p:sp>
        <p:nvSpPr>
          <p:cNvPr id="10" name="TextBox 9">
            <a:extLst>
              <a:ext uri="{FF2B5EF4-FFF2-40B4-BE49-F238E27FC236}">
                <a16:creationId xmlns:a16="http://schemas.microsoft.com/office/drawing/2014/main" id="{5CEEB5AD-276B-1B90-3773-0CC00E5ADCEE}"/>
              </a:ext>
            </a:extLst>
          </p:cNvPr>
          <p:cNvSpPr txBox="1"/>
          <p:nvPr/>
        </p:nvSpPr>
        <p:spPr>
          <a:xfrm>
            <a:off x="7651531" y="3961644"/>
            <a:ext cx="3525324" cy="461665"/>
          </a:xfrm>
          <a:prstGeom prst="rect">
            <a:avLst/>
          </a:prstGeom>
          <a:noFill/>
        </p:spPr>
        <p:txBody>
          <a:bodyPr wrap="none" rtlCol="0">
            <a:spAutoFit/>
          </a:bodyPr>
          <a:lstStyle/>
          <a:p>
            <a:r>
              <a:rPr lang="en-IN" sz="2400" b="1">
                <a:solidFill>
                  <a:schemeClr val="accent2">
                    <a:lumMod val="75000"/>
                  </a:schemeClr>
                </a:solidFill>
              </a:rPr>
              <a:t>20, 30, 40, 50, 60, 70, 80</a:t>
            </a:r>
          </a:p>
        </p:txBody>
      </p:sp>
    </p:spTree>
    <p:extLst>
      <p:ext uri="{BB962C8B-B14F-4D97-AF65-F5344CB8AC3E}">
        <p14:creationId xmlns:p14="http://schemas.microsoft.com/office/powerpoint/2010/main" val="1971595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90EBA8-8698-49C6-91C6-93EB77884919}"/>
              </a:ext>
            </a:extLst>
          </p:cNvPr>
          <p:cNvSpPr>
            <a:spLocks noGrp="1"/>
          </p:cNvSpPr>
          <p:nvPr>
            <p:ph type="title"/>
          </p:nvPr>
        </p:nvSpPr>
        <p:spPr>
          <a:xfrm>
            <a:off x="409972" y="402483"/>
            <a:ext cx="10947772" cy="484211"/>
          </a:xfrm>
        </p:spPr>
        <p:txBody>
          <a:bodyPr/>
          <a:lstStyle/>
          <a:p>
            <a:r>
              <a:rPr lang="en-GB"/>
              <a:t>PRE-order TRAVERSAL</a:t>
            </a:r>
          </a:p>
        </p:txBody>
      </p:sp>
      <p:sp>
        <p:nvSpPr>
          <p:cNvPr id="2" name="Text Placeholder 1">
            <a:extLst>
              <a:ext uri="{FF2B5EF4-FFF2-40B4-BE49-F238E27FC236}">
                <a16:creationId xmlns:a16="http://schemas.microsoft.com/office/drawing/2014/main" id="{CB2C0F85-30AF-4A7B-938C-24C2F464A399}"/>
              </a:ext>
            </a:extLst>
          </p:cNvPr>
          <p:cNvSpPr>
            <a:spLocks noGrp="1"/>
          </p:cNvSpPr>
          <p:nvPr>
            <p:ph type="body" sz="quarter" idx="10"/>
          </p:nvPr>
        </p:nvSpPr>
        <p:spPr>
          <a:xfrm>
            <a:off x="402828" y="1194135"/>
            <a:ext cx="11379201" cy="4744209"/>
          </a:xfrm>
        </p:spPr>
        <p:txBody>
          <a:bodyPr/>
          <a:lstStyle/>
          <a:p>
            <a:pPr lvl="1"/>
            <a:r>
              <a:rPr lang="en-IN" sz="2000"/>
              <a:t>In this traversal, you start from the root node, visit the node itself, then recursively visit its left and right subtrees. The order of visiting is such that you process the node before its descendants.</a:t>
            </a:r>
          </a:p>
          <a:p>
            <a:pPr lvl="1"/>
            <a:r>
              <a:rPr lang="en-IN" sz="2000"/>
              <a:t>When creating a deep copy of a binary tree, pre-order traversal is often used to visit and copy nodes.</a:t>
            </a:r>
          </a:p>
          <a:p>
            <a:pPr lvl="1"/>
            <a:endParaRPr lang="en-IN" sz="2000"/>
          </a:p>
        </p:txBody>
      </p:sp>
      <p:sp>
        <p:nvSpPr>
          <p:cNvPr id="4" name="Rectangle 3">
            <a:extLst>
              <a:ext uri="{FF2B5EF4-FFF2-40B4-BE49-F238E27FC236}">
                <a16:creationId xmlns:a16="http://schemas.microsoft.com/office/drawing/2014/main" id="{1C2A08AB-287E-4F1F-A7EA-389091F409AF}"/>
              </a:ext>
            </a:extLst>
          </p:cNvPr>
          <p:cNvSpPr/>
          <p:nvPr/>
        </p:nvSpPr>
        <p:spPr>
          <a:xfrm>
            <a:off x="409972" y="6104207"/>
            <a:ext cx="11372057" cy="36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bg1"/>
                </a:solidFill>
              </a:rPr>
              <a:t>Binary Tree</a:t>
            </a:r>
          </a:p>
        </p:txBody>
      </p:sp>
      <p:graphicFrame>
        <p:nvGraphicFramePr>
          <p:cNvPr id="5" name="Diagram 4">
            <a:extLst>
              <a:ext uri="{FF2B5EF4-FFF2-40B4-BE49-F238E27FC236}">
                <a16:creationId xmlns:a16="http://schemas.microsoft.com/office/drawing/2014/main" id="{630FCBCD-C90A-0012-068D-D2B43A8D949F}"/>
              </a:ext>
            </a:extLst>
          </p:cNvPr>
          <p:cNvGraphicFramePr/>
          <p:nvPr>
            <p:extLst>
              <p:ext uri="{D42A27DB-BD31-4B8C-83A1-F6EECF244321}">
                <p14:modId xmlns:p14="http://schemas.microsoft.com/office/powerpoint/2010/main" val="3964287275"/>
              </p:ext>
            </p:extLst>
          </p:nvPr>
        </p:nvGraphicFramePr>
        <p:xfrm>
          <a:off x="779335" y="2359281"/>
          <a:ext cx="5106458" cy="34739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Arrow: Right 5">
            <a:extLst>
              <a:ext uri="{FF2B5EF4-FFF2-40B4-BE49-F238E27FC236}">
                <a16:creationId xmlns:a16="http://schemas.microsoft.com/office/drawing/2014/main" id="{DC858AD8-224A-CFB8-04A0-468789E4BAD5}"/>
              </a:ext>
            </a:extLst>
          </p:cNvPr>
          <p:cNvSpPr/>
          <p:nvPr/>
        </p:nvSpPr>
        <p:spPr>
          <a:xfrm>
            <a:off x="6092428" y="4040077"/>
            <a:ext cx="1124607"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err="1"/>
          </a:p>
        </p:txBody>
      </p:sp>
      <p:sp>
        <p:nvSpPr>
          <p:cNvPr id="7" name="TextBox 6">
            <a:extLst>
              <a:ext uri="{FF2B5EF4-FFF2-40B4-BE49-F238E27FC236}">
                <a16:creationId xmlns:a16="http://schemas.microsoft.com/office/drawing/2014/main" id="{04E38DC2-6084-38CB-F47E-BE45EAD650FA}"/>
              </a:ext>
            </a:extLst>
          </p:cNvPr>
          <p:cNvSpPr txBox="1"/>
          <p:nvPr/>
        </p:nvSpPr>
        <p:spPr>
          <a:xfrm>
            <a:off x="7651531" y="3961644"/>
            <a:ext cx="3525324" cy="461665"/>
          </a:xfrm>
          <a:prstGeom prst="rect">
            <a:avLst/>
          </a:prstGeom>
          <a:noFill/>
        </p:spPr>
        <p:txBody>
          <a:bodyPr wrap="none" rtlCol="0">
            <a:spAutoFit/>
          </a:bodyPr>
          <a:lstStyle/>
          <a:p>
            <a:r>
              <a:rPr lang="en-IN" sz="2400" b="1">
                <a:solidFill>
                  <a:schemeClr val="accent2">
                    <a:lumMod val="75000"/>
                  </a:schemeClr>
                </a:solidFill>
              </a:rPr>
              <a:t>50, 30, 20, 40, 70, 60, 80</a:t>
            </a:r>
          </a:p>
        </p:txBody>
      </p:sp>
    </p:spTree>
    <p:extLst>
      <p:ext uri="{BB962C8B-B14F-4D97-AF65-F5344CB8AC3E}">
        <p14:creationId xmlns:p14="http://schemas.microsoft.com/office/powerpoint/2010/main" val="4104570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90EBA8-8698-49C6-91C6-93EB77884919}"/>
              </a:ext>
            </a:extLst>
          </p:cNvPr>
          <p:cNvSpPr>
            <a:spLocks noGrp="1"/>
          </p:cNvSpPr>
          <p:nvPr>
            <p:ph type="title"/>
          </p:nvPr>
        </p:nvSpPr>
        <p:spPr>
          <a:xfrm>
            <a:off x="409972" y="402483"/>
            <a:ext cx="10947772" cy="484211"/>
          </a:xfrm>
        </p:spPr>
        <p:txBody>
          <a:bodyPr/>
          <a:lstStyle/>
          <a:p>
            <a:r>
              <a:rPr lang="en-GB"/>
              <a:t>POST-order TRAVERSAL</a:t>
            </a:r>
          </a:p>
        </p:txBody>
      </p:sp>
      <p:sp>
        <p:nvSpPr>
          <p:cNvPr id="2" name="Text Placeholder 1">
            <a:extLst>
              <a:ext uri="{FF2B5EF4-FFF2-40B4-BE49-F238E27FC236}">
                <a16:creationId xmlns:a16="http://schemas.microsoft.com/office/drawing/2014/main" id="{CB2C0F85-30AF-4A7B-938C-24C2F464A399}"/>
              </a:ext>
            </a:extLst>
          </p:cNvPr>
          <p:cNvSpPr>
            <a:spLocks noGrp="1"/>
          </p:cNvSpPr>
          <p:nvPr>
            <p:ph type="body" sz="quarter" idx="10"/>
          </p:nvPr>
        </p:nvSpPr>
        <p:spPr>
          <a:xfrm>
            <a:off x="402828" y="1194135"/>
            <a:ext cx="11379201" cy="4744209"/>
          </a:xfrm>
        </p:spPr>
        <p:txBody>
          <a:bodyPr/>
          <a:lstStyle/>
          <a:p>
            <a:pPr lvl="1"/>
            <a:r>
              <a:rPr lang="en-IN" sz="2000"/>
              <a:t>In post-order traversal, you start from the leftmost leaf, traverse its subtrees (left and right) recursively, and finally, visit the root. The order of visiting ensures that you process the node after its descendants. When deallocating memory in a binary tree, post-order traversal ensures that child nodes are deleted before their parent nodes.</a:t>
            </a:r>
          </a:p>
          <a:p>
            <a:pPr lvl="1"/>
            <a:endParaRPr lang="en-IN" sz="2000"/>
          </a:p>
        </p:txBody>
      </p:sp>
      <p:sp>
        <p:nvSpPr>
          <p:cNvPr id="4" name="Rectangle 3">
            <a:extLst>
              <a:ext uri="{FF2B5EF4-FFF2-40B4-BE49-F238E27FC236}">
                <a16:creationId xmlns:a16="http://schemas.microsoft.com/office/drawing/2014/main" id="{1C2A08AB-287E-4F1F-A7EA-389091F409AF}"/>
              </a:ext>
            </a:extLst>
          </p:cNvPr>
          <p:cNvSpPr/>
          <p:nvPr/>
        </p:nvSpPr>
        <p:spPr>
          <a:xfrm>
            <a:off x="409972" y="6104207"/>
            <a:ext cx="11372057" cy="36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bg1"/>
                </a:solidFill>
              </a:rPr>
              <a:t>Binary Tree</a:t>
            </a:r>
          </a:p>
        </p:txBody>
      </p:sp>
      <p:sp>
        <p:nvSpPr>
          <p:cNvPr id="5" name="Arrow: Right 4">
            <a:extLst>
              <a:ext uri="{FF2B5EF4-FFF2-40B4-BE49-F238E27FC236}">
                <a16:creationId xmlns:a16="http://schemas.microsoft.com/office/drawing/2014/main" id="{8D14B79F-9DAA-57A9-0C5D-5DA910F5A91C}"/>
              </a:ext>
            </a:extLst>
          </p:cNvPr>
          <p:cNvSpPr/>
          <p:nvPr/>
        </p:nvSpPr>
        <p:spPr>
          <a:xfrm>
            <a:off x="6092428" y="4040077"/>
            <a:ext cx="1124607"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err="1"/>
          </a:p>
        </p:txBody>
      </p:sp>
      <p:sp>
        <p:nvSpPr>
          <p:cNvPr id="6" name="TextBox 5">
            <a:extLst>
              <a:ext uri="{FF2B5EF4-FFF2-40B4-BE49-F238E27FC236}">
                <a16:creationId xmlns:a16="http://schemas.microsoft.com/office/drawing/2014/main" id="{619DAF66-C192-58D8-A044-536F9D899852}"/>
              </a:ext>
            </a:extLst>
          </p:cNvPr>
          <p:cNvSpPr txBox="1"/>
          <p:nvPr/>
        </p:nvSpPr>
        <p:spPr>
          <a:xfrm>
            <a:off x="7651531" y="3961644"/>
            <a:ext cx="3525324" cy="461665"/>
          </a:xfrm>
          <a:prstGeom prst="rect">
            <a:avLst/>
          </a:prstGeom>
          <a:noFill/>
        </p:spPr>
        <p:txBody>
          <a:bodyPr wrap="none" rtlCol="0">
            <a:spAutoFit/>
          </a:bodyPr>
          <a:lstStyle/>
          <a:p>
            <a:r>
              <a:rPr lang="en-IN" sz="2400" b="1">
                <a:solidFill>
                  <a:schemeClr val="accent2">
                    <a:lumMod val="75000"/>
                  </a:schemeClr>
                </a:solidFill>
              </a:rPr>
              <a:t>20, 40, 30, 60, 80, 70, 50</a:t>
            </a:r>
          </a:p>
        </p:txBody>
      </p:sp>
      <p:graphicFrame>
        <p:nvGraphicFramePr>
          <p:cNvPr id="7" name="Diagram 6">
            <a:extLst>
              <a:ext uri="{FF2B5EF4-FFF2-40B4-BE49-F238E27FC236}">
                <a16:creationId xmlns:a16="http://schemas.microsoft.com/office/drawing/2014/main" id="{AF14C275-FD11-5521-2D01-3AC17EC5AE3B}"/>
              </a:ext>
            </a:extLst>
          </p:cNvPr>
          <p:cNvGraphicFramePr/>
          <p:nvPr>
            <p:extLst>
              <p:ext uri="{D42A27DB-BD31-4B8C-83A1-F6EECF244321}">
                <p14:modId xmlns:p14="http://schemas.microsoft.com/office/powerpoint/2010/main" val="3833649267"/>
              </p:ext>
            </p:extLst>
          </p:nvPr>
        </p:nvGraphicFramePr>
        <p:xfrm>
          <a:off x="779335" y="2359281"/>
          <a:ext cx="5106458" cy="34739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4091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90EBA8-8698-49C6-91C6-93EB77884919}"/>
              </a:ext>
            </a:extLst>
          </p:cNvPr>
          <p:cNvSpPr>
            <a:spLocks noGrp="1"/>
          </p:cNvSpPr>
          <p:nvPr>
            <p:ph type="title"/>
          </p:nvPr>
        </p:nvSpPr>
        <p:spPr>
          <a:xfrm>
            <a:off x="409972" y="402483"/>
            <a:ext cx="10947772" cy="484211"/>
          </a:xfrm>
        </p:spPr>
        <p:txBody>
          <a:bodyPr/>
          <a:lstStyle/>
          <a:p>
            <a:r>
              <a:rPr lang="en-GB"/>
              <a:t>LEVEL-order TRAVERSAL</a:t>
            </a:r>
          </a:p>
        </p:txBody>
      </p:sp>
      <p:sp>
        <p:nvSpPr>
          <p:cNvPr id="2" name="Text Placeholder 1">
            <a:extLst>
              <a:ext uri="{FF2B5EF4-FFF2-40B4-BE49-F238E27FC236}">
                <a16:creationId xmlns:a16="http://schemas.microsoft.com/office/drawing/2014/main" id="{CB2C0F85-30AF-4A7B-938C-24C2F464A399}"/>
              </a:ext>
            </a:extLst>
          </p:cNvPr>
          <p:cNvSpPr>
            <a:spLocks noGrp="1"/>
          </p:cNvSpPr>
          <p:nvPr>
            <p:ph type="body" sz="quarter" idx="10"/>
          </p:nvPr>
        </p:nvSpPr>
        <p:spPr>
          <a:xfrm>
            <a:off x="402828" y="1194135"/>
            <a:ext cx="11379201" cy="4744209"/>
          </a:xfrm>
        </p:spPr>
        <p:txBody>
          <a:bodyPr/>
          <a:lstStyle/>
          <a:p>
            <a:pPr lvl="1"/>
            <a:r>
              <a:rPr lang="en-IN" sz="2000"/>
              <a:t>It is a method for visiting all nodes in a binary tree level by level. It uses a queue to keep track of the nodes at each level, ensuring that nodes are processed in the order they appear from left to right at each level. It is used for searching in graphs and trees, finding the shortest path, or determining connected components. </a:t>
            </a:r>
            <a:r>
              <a:rPr lang="en-IN" sz="2000">
                <a:solidFill>
                  <a:schemeClr val="accent2">
                    <a:lumMod val="75000"/>
                  </a:schemeClr>
                </a:solidFill>
                <a:hlinkClick r:id="rId2">
                  <a:extLst>
                    <a:ext uri="{A12FA001-AC4F-418D-AE19-62706E023703}">
                      <ahyp:hlinkClr xmlns:ahyp="http://schemas.microsoft.com/office/drawing/2018/hyperlinkcolor" val="tx"/>
                    </a:ext>
                  </a:extLst>
                </a:hlinkClick>
              </a:rPr>
              <a:t>&lt;CODE&gt;</a:t>
            </a:r>
            <a:endParaRPr lang="en-IN" sz="2000">
              <a:solidFill>
                <a:schemeClr val="accent2">
                  <a:lumMod val="75000"/>
                </a:schemeClr>
              </a:solidFill>
            </a:endParaRPr>
          </a:p>
        </p:txBody>
      </p:sp>
      <p:sp>
        <p:nvSpPr>
          <p:cNvPr id="4" name="Rectangle 3">
            <a:extLst>
              <a:ext uri="{FF2B5EF4-FFF2-40B4-BE49-F238E27FC236}">
                <a16:creationId xmlns:a16="http://schemas.microsoft.com/office/drawing/2014/main" id="{1C2A08AB-287E-4F1F-A7EA-389091F409AF}"/>
              </a:ext>
            </a:extLst>
          </p:cNvPr>
          <p:cNvSpPr/>
          <p:nvPr/>
        </p:nvSpPr>
        <p:spPr>
          <a:xfrm>
            <a:off x="409972" y="6104207"/>
            <a:ext cx="11372057" cy="36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bg1"/>
                </a:solidFill>
              </a:rPr>
              <a:t>Binary Tree</a:t>
            </a:r>
          </a:p>
        </p:txBody>
      </p:sp>
      <p:sp>
        <p:nvSpPr>
          <p:cNvPr id="5" name="Arrow: Right 4">
            <a:extLst>
              <a:ext uri="{FF2B5EF4-FFF2-40B4-BE49-F238E27FC236}">
                <a16:creationId xmlns:a16="http://schemas.microsoft.com/office/drawing/2014/main" id="{8D14B79F-9DAA-57A9-0C5D-5DA910F5A91C}"/>
              </a:ext>
            </a:extLst>
          </p:cNvPr>
          <p:cNvSpPr/>
          <p:nvPr/>
        </p:nvSpPr>
        <p:spPr>
          <a:xfrm>
            <a:off x="6092428" y="4040077"/>
            <a:ext cx="1124607" cy="3048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err="1"/>
          </a:p>
        </p:txBody>
      </p:sp>
      <p:sp>
        <p:nvSpPr>
          <p:cNvPr id="6" name="TextBox 5">
            <a:extLst>
              <a:ext uri="{FF2B5EF4-FFF2-40B4-BE49-F238E27FC236}">
                <a16:creationId xmlns:a16="http://schemas.microsoft.com/office/drawing/2014/main" id="{619DAF66-C192-58D8-A044-536F9D899852}"/>
              </a:ext>
            </a:extLst>
          </p:cNvPr>
          <p:cNvSpPr txBox="1"/>
          <p:nvPr/>
        </p:nvSpPr>
        <p:spPr>
          <a:xfrm>
            <a:off x="7651531" y="3961644"/>
            <a:ext cx="3525324" cy="461665"/>
          </a:xfrm>
          <a:prstGeom prst="rect">
            <a:avLst/>
          </a:prstGeom>
          <a:noFill/>
        </p:spPr>
        <p:txBody>
          <a:bodyPr wrap="none" rtlCol="0">
            <a:spAutoFit/>
          </a:bodyPr>
          <a:lstStyle/>
          <a:p>
            <a:r>
              <a:rPr lang="en-IN" sz="2400" b="1">
                <a:solidFill>
                  <a:schemeClr val="accent2">
                    <a:lumMod val="75000"/>
                  </a:schemeClr>
                </a:solidFill>
              </a:rPr>
              <a:t>50, 30, 70, 20, 40, 60, 80</a:t>
            </a:r>
          </a:p>
        </p:txBody>
      </p:sp>
      <p:graphicFrame>
        <p:nvGraphicFramePr>
          <p:cNvPr id="7" name="Diagram 6">
            <a:extLst>
              <a:ext uri="{FF2B5EF4-FFF2-40B4-BE49-F238E27FC236}">
                <a16:creationId xmlns:a16="http://schemas.microsoft.com/office/drawing/2014/main" id="{AF14C275-FD11-5521-2D01-3AC17EC5AE3B}"/>
              </a:ext>
            </a:extLst>
          </p:cNvPr>
          <p:cNvGraphicFramePr/>
          <p:nvPr/>
        </p:nvGraphicFramePr>
        <p:xfrm>
          <a:off x="779335" y="2359281"/>
          <a:ext cx="5106458" cy="34739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60671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E597486-B13C-6E21-EEF9-4DD050826E2C}"/>
              </a:ext>
            </a:extLst>
          </p:cNvPr>
          <p:cNvSpPr/>
          <p:nvPr/>
        </p:nvSpPr>
        <p:spPr>
          <a:xfrm>
            <a:off x="409972" y="6104207"/>
            <a:ext cx="11372057" cy="36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bg1"/>
                </a:solidFill>
              </a:rPr>
              <a:t>Binary Tree</a:t>
            </a:r>
          </a:p>
        </p:txBody>
      </p:sp>
      <p:pic>
        <p:nvPicPr>
          <p:cNvPr id="2" name="Picture 1" descr="A screenshot of a diagram&#10;&#10;Description automatically generated">
            <a:extLst>
              <a:ext uri="{FF2B5EF4-FFF2-40B4-BE49-F238E27FC236}">
                <a16:creationId xmlns:a16="http://schemas.microsoft.com/office/drawing/2014/main" id="{EDDF4B14-0E87-382F-3DBA-D51A8DE091ED}"/>
              </a:ext>
            </a:extLst>
          </p:cNvPr>
          <p:cNvPicPr>
            <a:picLocks noChangeAspect="1"/>
          </p:cNvPicPr>
          <p:nvPr/>
        </p:nvPicPr>
        <p:blipFill>
          <a:blip r:embed="rId2"/>
          <a:stretch>
            <a:fillRect/>
          </a:stretch>
        </p:blipFill>
        <p:spPr>
          <a:xfrm>
            <a:off x="98323" y="267730"/>
            <a:ext cx="11380838" cy="5761087"/>
          </a:xfrm>
          <a:prstGeom prst="rect">
            <a:avLst/>
          </a:prstGeom>
        </p:spPr>
      </p:pic>
    </p:spTree>
    <p:extLst>
      <p:ext uri="{BB962C8B-B14F-4D97-AF65-F5344CB8AC3E}">
        <p14:creationId xmlns:p14="http://schemas.microsoft.com/office/powerpoint/2010/main" val="2737243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A diagram of a tree&#10;&#10;Description automatically generated">
            <a:extLst>
              <a:ext uri="{FF2B5EF4-FFF2-40B4-BE49-F238E27FC236}">
                <a16:creationId xmlns:a16="http://schemas.microsoft.com/office/drawing/2014/main" id="{B64CD8DF-54F5-4798-916A-6F172D90B359}"/>
              </a:ext>
            </a:extLst>
          </p:cNvPr>
          <p:cNvPicPr>
            <a:picLocks noGrp="1" noChangeAspect="1"/>
          </p:cNvPicPr>
          <p:nvPr>
            <p:ph type="pic" sz="quarter" idx="19"/>
          </p:nvPr>
        </p:nvPicPr>
        <p:blipFill>
          <a:blip r:embed="rId2"/>
          <a:stretch/>
        </p:blipFill>
        <p:spPr>
          <a:xfrm>
            <a:off x="81395" y="316653"/>
            <a:ext cx="11274557" cy="5788025"/>
          </a:xfrm>
          <a:noFill/>
        </p:spPr>
      </p:pic>
      <p:sp>
        <p:nvSpPr>
          <p:cNvPr id="5" name="Rectangle 4">
            <a:extLst>
              <a:ext uri="{FF2B5EF4-FFF2-40B4-BE49-F238E27FC236}">
                <a16:creationId xmlns:a16="http://schemas.microsoft.com/office/drawing/2014/main" id="{2770186D-6833-CEA8-E3E1-602621A7891B}"/>
              </a:ext>
            </a:extLst>
          </p:cNvPr>
          <p:cNvSpPr/>
          <p:nvPr/>
        </p:nvSpPr>
        <p:spPr>
          <a:xfrm>
            <a:off x="409972" y="6104207"/>
            <a:ext cx="11372057" cy="36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bg1"/>
                </a:solidFill>
              </a:rPr>
              <a:t>Binary Tree</a:t>
            </a:r>
          </a:p>
        </p:txBody>
      </p:sp>
    </p:spTree>
    <p:extLst>
      <p:ext uri="{BB962C8B-B14F-4D97-AF65-F5344CB8AC3E}">
        <p14:creationId xmlns:p14="http://schemas.microsoft.com/office/powerpoint/2010/main" val="2708106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 screenshot of a computer&#10;&#10;Description automatically generated">
            <a:extLst>
              <a:ext uri="{FF2B5EF4-FFF2-40B4-BE49-F238E27FC236}">
                <a16:creationId xmlns:a16="http://schemas.microsoft.com/office/drawing/2014/main" id="{3D71614E-B54B-47CB-4C8F-816FB5DDC1BC}"/>
              </a:ext>
            </a:extLst>
          </p:cNvPr>
          <p:cNvPicPr>
            <a:picLocks noGrp="1" noChangeAspect="1"/>
          </p:cNvPicPr>
          <p:nvPr>
            <p:ph type="pic" sz="quarter" idx="13"/>
          </p:nvPr>
        </p:nvPicPr>
        <p:blipFill>
          <a:blip r:embed="rId2"/>
          <a:srcRect/>
          <a:stretch/>
        </p:blipFill>
        <p:spPr>
          <a:xfrm>
            <a:off x="0" y="0"/>
            <a:ext cx="12192000" cy="6858000"/>
          </a:xfrm>
        </p:spPr>
      </p:pic>
      <p:sp>
        <p:nvSpPr>
          <p:cNvPr id="14" name="Rectangle 13">
            <a:extLst>
              <a:ext uri="{FF2B5EF4-FFF2-40B4-BE49-F238E27FC236}">
                <a16:creationId xmlns:a16="http://schemas.microsoft.com/office/drawing/2014/main" id="{821C1156-1EF3-015F-464B-7FC481E801A8}"/>
              </a:ext>
            </a:extLst>
          </p:cNvPr>
          <p:cNvSpPr/>
          <p:nvPr/>
        </p:nvSpPr>
        <p:spPr>
          <a:xfrm>
            <a:off x="409972" y="6104207"/>
            <a:ext cx="11372057" cy="36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bg1"/>
                </a:solidFill>
              </a:rPr>
              <a:t>Binary Tree</a:t>
            </a:r>
          </a:p>
        </p:txBody>
      </p:sp>
    </p:spTree>
    <p:extLst>
      <p:ext uri="{BB962C8B-B14F-4D97-AF65-F5344CB8AC3E}">
        <p14:creationId xmlns:p14="http://schemas.microsoft.com/office/powerpoint/2010/main" val="480377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E34FE3-6D7D-3498-E861-EA9723C98F1F}"/>
              </a:ext>
            </a:extLst>
          </p:cNvPr>
          <p:cNvSpPr txBox="1"/>
          <p:nvPr/>
        </p:nvSpPr>
        <p:spPr>
          <a:xfrm>
            <a:off x="423512" y="182880"/>
            <a:ext cx="58521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a:ln>
                  <a:noFill/>
                </a:ln>
                <a:solidFill>
                  <a:prstClr val="black"/>
                </a:solidFill>
                <a:effectLst/>
                <a:uLnTx/>
                <a:uFillTx/>
                <a:latin typeface="Calibri" panose="020F0502020204030204"/>
                <a:ea typeface="+mn-ea"/>
                <a:cs typeface="+mn-cs"/>
              </a:rPr>
              <a:t>Advantages of Binary Tree</a:t>
            </a:r>
          </a:p>
        </p:txBody>
      </p:sp>
      <p:sp>
        <p:nvSpPr>
          <p:cNvPr id="3" name="TextBox 2">
            <a:extLst>
              <a:ext uri="{FF2B5EF4-FFF2-40B4-BE49-F238E27FC236}">
                <a16:creationId xmlns:a16="http://schemas.microsoft.com/office/drawing/2014/main" id="{50FDC3DF-C288-4C9E-3527-3009FC0B2955}"/>
              </a:ext>
            </a:extLst>
          </p:cNvPr>
          <p:cNvSpPr txBox="1"/>
          <p:nvPr/>
        </p:nvSpPr>
        <p:spPr>
          <a:xfrm flipH="1">
            <a:off x="1222409" y="818147"/>
            <a:ext cx="4052237" cy="147732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Efficient Searching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Ordered Traversal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Fast insertion and deletion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Useful for sorting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421CF55-B73B-0651-0305-170FA6DF37FE}"/>
              </a:ext>
            </a:extLst>
          </p:cNvPr>
          <p:cNvSpPr txBox="1"/>
          <p:nvPr/>
        </p:nvSpPr>
        <p:spPr>
          <a:xfrm>
            <a:off x="423512" y="3039351"/>
            <a:ext cx="412923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a:ln>
                  <a:noFill/>
                </a:ln>
                <a:solidFill>
                  <a:prstClr val="black"/>
                </a:solidFill>
                <a:effectLst/>
                <a:uLnTx/>
                <a:uFillTx/>
                <a:latin typeface="Calibri" panose="020F0502020204030204"/>
                <a:ea typeface="+mn-ea"/>
                <a:cs typeface="+mn-cs"/>
              </a:rPr>
              <a:t>Disadvantages of Binary Tree</a:t>
            </a:r>
          </a:p>
        </p:txBody>
      </p:sp>
      <p:sp>
        <p:nvSpPr>
          <p:cNvPr id="5" name="TextBox 4">
            <a:extLst>
              <a:ext uri="{FF2B5EF4-FFF2-40B4-BE49-F238E27FC236}">
                <a16:creationId xmlns:a16="http://schemas.microsoft.com/office/drawing/2014/main" id="{482F9920-81C7-8F7F-8A13-DF1DDC67BAC7}"/>
              </a:ext>
            </a:extLst>
          </p:cNvPr>
          <p:cNvSpPr txBox="1"/>
          <p:nvPr/>
        </p:nvSpPr>
        <p:spPr>
          <a:xfrm>
            <a:off x="1222409" y="3967894"/>
            <a:ext cx="4052237" cy="147732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Limited Structure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Space Inefficient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Slow performance in worst case scenarios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Unbalanced Trees</a:t>
            </a:r>
          </a:p>
        </p:txBody>
      </p:sp>
      <p:sp>
        <p:nvSpPr>
          <p:cNvPr id="6" name="Rectangle 5">
            <a:extLst>
              <a:ext uri="{FF2B5EF4-FFF2-40B4-BE49-F238E27FC236}">
                <a16:creationId xmlns:a16="http://schemas.microsoft.com/office/drawing/2014/main" id="{E9F8EDDC-8AAA-468F-4577-16F7A9DA7F35}"/>
              </a:ext>
            </a:extLst>
          </p:cNvPr>
          <p:cNvSpPr/>
          <p:nvPr/>
        </p:nvSpPr>
        <p:spPr>
          <a:xfrm>
            <a:off x="409972" y="6104207"/>
            <a:ext cx="11372057" cy="360000"/>
          </a:xfrm>
          <a:prstGeom prst="rect">
            <a:avLst/>
          </a:prstGeom>
          <a:solidFill>
            <a:srgbClr val="14596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FFFFFF"/>
                </a:solidFill>
                <a:effectLst/>
                <a:uLnTx/>
                <a:uFillTx/>
                <a:latin typeface="Ubuntu"/>
                <a:ea typeface="+mn-ea"/>
                <a:cs typeface="+mn-cs"/>
              </a:rPr>
              <a:t>Binary Tree</a:t>
            </a:r>
          </a:p>
        </p:txBody>
      </p:sp>
    </p:spTree>
    <p:extLst>
      <p:ext uri="{BB962C8B-B14F-4D97-AF65-F5344CB8AC3E}">
        <p14:creationId xmlns:p14="http://schemas.microsoft.com/office/powerpoint/2010/main" val="2564279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90EBA8-8698-49C6-91C6-93EB77884919}"/>
              </a:ext>
            </a:extLst>
          </p:cNvPr>
          <p:cNvSpPr>
            <a:spLocks noGrp="1"/>
          </p:cNvSpPr>
          <p:nvPr>
            <p:ph type="title"/>
          </p:nvPr>
        </p:nvSpPr>
        <p:spPr/>
        <p:txBody>
          <a:bodyPr/>
          <a:lstStyle/>
          <a:p>
            <a:r>
              <a:rPr lang="en-IN" sz="2800" b="1"/>
              <a:t>Binary Tree </a:t>
            </a:r>
          </a:p>
        </p:txBody>
      </p:sp>
      <p:sp>
        <p:nvSpPr>
          <p:cNvPr id="2" name="Text Placeholder 1">
            <a:extLst>
              <a:ext uri="{FF2B5EF4-FFF2-40B4-BE49-F238E27FC236}">
                <a16:creationId xmlns:a16="http://schemas.microsoft.com/office/drawing/2014/main" id="{CB2C0F85-30AF-4A7B-938C-24C2F464A399}"/>
              </a:ext>
            </a:extLst>
          </p:cNvPr>
          <p:cNvSpPr>
            <a:spLocks noGrp="1"/>
          </p:cNvSpPr>
          <p:nvPr>
            <p:ph type="body" sz="quarter" idx="10"/>
          </p:nvPr>
        </p:nvSpPr>
        <p:spPr/>
        <p:txBody>
          <a:bodyPr/>
          <a:lstStyle/>
          <a:p>
            <a:pPr marL="285750" indent="-285750">
              <a:buFontTx/>
              <a:buChar char="-"/>
            </a:pPr>
            <a:r>
              <a:rPr lang="en-IN" sz="1800"/>
              <a:t>Binary Tree is a tree data structure where each node has at most 2 children. </a:t>
            </a:r>
          </a:p>
          <a:p>
            <a:pPr marL="285750" indent="-285750">
              <a:buFontTx/>
              <a:buChar char="-"/>
            </a:pPr>
            <a:r>
              <a:rPr lang="en-IN" sz="1800"/>
              <a:t>Since each element in a binary tree can have only 2 children, we typically name them the left and right child.</a:t>
            </a:r>
          </a:p>
          <a:p>
            <a:pPr marL="285750" indent="-285750">
              <a:buFontTx/>
              <a:buChar char="-"/>
            </a:pPr>
            <a:r>
              <a:rPr lang="en-IN" sz="1800"/>
              <a:t>A binary tree is a hierarchical data structure composed of nodes connected by edges.</a:t>
            </a:r>
          </a:p>
          <a:p>
            <a:endParaRPr lang="en-GB" sz="1800"/>
          </a:p>
        </p:txBody>
      </p:sp>
      <p:sp>
        <p:nvSpPr>
          <p:cNvPr id="4" name="Rectangle 3">
            <a:extLst>
              <a:ext uri="{FF2B5EF4-FFF2-40B4-BE49-F238E27FC236}">
                <a16:creationId xmlns:a16="http://schemas.microsoft.com/office/drawing/2014/main" id="{1C2A08AB-287E-4F1F-A7EA-389091F409AF}"/>
              </a:ext>
            </a:extLst>
          </p:cNvPr>
          <p:cNvSpPr/>
          <p:nvPr/>
        </p:nvSpPr>
        <p:spPr>
          <a:xfrm>
            <a:off x="409972" y="6104207"/>
            <a:ext cx="11372057" cy="36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bg1"/>
                </a:solidFill>
              </a:rPr>
              <a:t>Binary Tree</a:t>
            </a:r>
          </a:p>
        </p:txBody>
      </p:sp>
      <p:pic>
        <p:nvPicPr>
          <p:cNvPr id="5" name="Picture 2">
            <a:extLst>
              <a:ext uri="{FF2B5EF4-FFF2-40B4-BE49-F238E27FC236}">
                <a16:creationId xmlns:a16="http://schemas.microsoft.com/office/drawing/2014/main" id="{ADD30BE1-8B49-E924-2F8B-5F7C39E3AF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3935760" y="2872310"/>
            <a:ext cx="3122429" cy="3231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947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hape 02-Vibrant Blue">
            <a:extLst>
              <a:ext uri="{FF2B5EF4-FFF2-40B4-BE49-F238E27FC236}">
                <a16:creationId xmlns:a16="http://schemas.microsoft.com/office/drawing/2014/main" id="{82321FBA-9126-4CE3-85AE-F46EBAC0B1F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464" y="1412776"/>
            <a:ext cx="9320287" cy="4379927"/>
          </a:xfrm>
          <a:prstGeom prst="rect">
            <a:avLst/>
          </a:prstGeom>
        </p:spPr>
      </p:pic>
      <p:sp>
        <p:nvSpPr>
          <p:cNvPr id="3" name="Text Placeholder 2">
            <a:extLst>
              <a:ext uri="{FF2B5EF4-FFF2-40B4-BE49-F238E27FC236}">
                <a16:creationId xmlns:a16="http://schemas.microsoft.com/office/drawing/2014/main" id="{F84584AC-DBBE-4B47-9A7E-7A7C2D8CF196}"/>
              </a:ext>
            </a:extLst>
          </p:cNvPr>
          <p:cNvSpPr>
            <a:spLocks noGrp="1"/>
          </p:cNvSpPr>
          <p:nvPr>
            <p:ph type="title" idx="4294967295"/>
          </p:nvPr>
        </p:nvSpPr>
        <p:spPr>
          <a:xfrm>
            <a:off x="1991544" y="2758335"/>
            <a:ext cx="6483548" cy="861774"/>
          </a:xfrm>
          <a:prstGeom prst="rect">
            <a:avLst/>
          </a:prstGeom>
          <a:noFill/>
          <a:ln>
            <a:noFill/>
            <a:prstDash/>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GB" sz="8000" b="1" i="0" u="none" strike="noStrike" kern="1200" cap="all" spc="0" normalizeH="0" baseline="0" noProof="0">
                <a:ln>
                  <a:noFill/>
                </a:ln>
                <a:solidFill>
                  <a:schemeClr val="bg1"/>
                </a:solidFill>
                <a:effectLst/>
                <a:uLnTx/>
                <a:uFillTx/>
                <a:latin typeface="+mn-lt"/>
                <a:ea typeface="+mn-ea"/>
                <a:cs typeface="+mn-cs"/>
              </a:rPr>
              <a:t>Thank you!</a:t>
            </a:r>
          </a:p>
        </p:txBody>
      </p:sp>
      <p:sp>
        <p:nvSpPr>
          <p:cNvPr id="4" name="Subtitle 3">
            <a:extLst>
              <a:ext uri="{FF2B5EF4-FFF2-40B4-BE49-F238E27FC236}">
                <a16:creationId xmlns:a16="http://schemas.microsoft.com/office/drawing/2014/main" id="{9EFB4F0C-582D-4C12-B5AC-EA88D439954E}"/>
              </a:ext>
            </a:extLst>
          </p:cNvPr>
          <p:cNvSpPr>
            <a:spLocks noGrp="1"/>
          </p:cNvSpPr>
          <p:nvPr>
            <p:ph type="subTitle" idx="1"/>
          </p:nvPr>
        </p:nvSpPr>
        <p:spPr>
          <a:xfrm>
            <a:off x="457200" y="6018063"/>
            <a:ext cx="11277600" cy="822325"/>
          </a:xfrm>
        </p:spPr>
        <p:txBody>
          <a:bodyPr/>
          <a:lstStyle/>
          <a:p>
            <a:pPr algn="r"/>
            <a:r>
              <a:rPr lang="en-US"/>
              <a:t>capgemini.com</a:t>
            </a:r>
          </a:p>
        </p:txBody>
      </p:sp>
    </p:spTree>
    <p:extLst>
      <p:ext uri="{BB962C8B-B14F-4D97-AF65-F5344CB8AC3E}">
        <p14:creationId xmlns:p14="http://schemas.microsoft.com/office/powerpoint/2010/main" val="1416595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90EBA8-8698-49C6-91C6-93EB77884919}"/>
              </a:ext>
            </a:extLst>
          </p:cNvPr>
          <p:cNvSpPr>
            <a:spLocks noGrp="1"/>
          </p:cNvSpPr>
          <p:nvPr>
            <p:ph type="title"/>
          </p:nvPr>
        </p:nvSpPr>
        <p:spPr/>
        <p:txBody>
          <a:bodyPr/>
          <a:lstStyle/>
          <a:p>
            <a:r>
              <a:rPr lang="en-GB"/>
              <a:t>Tree terminology</a:t>
            </a:r>
          </a:p>
        </p:txBody>
      </p:sp>
      <p:sp>
        <p:nvSpPr>
          <p:cNvPr id="2" name="Text Placeholder 1">
            <a:extLst>
              <a:ext uri="{FF2B5EF4-FFF2-40B4-BE49-F238E27FC236}">
                <a16:creationId xmlns:a16="http://schemas.microsoft.com/office/drawing/2014/main" id="{CB2C0F85-30AF-4A7B-938C-24C2F464A399}"/>
              </a:ext>
            </a:extLst>
          </p:cNvPr>
          <p:cNvSpPr>
            <a:spLocks noGrp="1"/>
          </p:cNvSpPr>
          <p:nvPr>
            <p:ph type="body" sz="quarter" idx="10"/>
          </p:nvPr>
        </p:nvSpPr>
        <p:spPr>
          <a:xfrm>
            <a:off x="404812" y="1447201"/>
            <a:ext cx="11379201" cy="5022612"/>
          </a:xfrm>
        </p:spPr>
        <p:txBody>
          <a:bodyPr/>
          <a:lstStyle/>
          <a:p>
            <a:pPr algn="l" rtl="0" fontAlgn="base">
              <a:lnSpc>
                <a:spcPct val="150000"/>
              </a:lnSpc>
              <a:buFont typeface="Arial" panose="020B0604020202020204" pitchFamily="34" charset="0"/>
              <a:buChar char="•"/>
            </a:pPr>
            <a:r>
              <a:rPr lang="en-IN" sz="1800" b="0" i="0" u="none" strike="noStrike">
                <a:effectLst/>
              </a:rPr>
              <a:t>The first node from where the tree originates is called as </a:t>
            </a:r>
            <a:r>
              <a:rPr lang="en-IN" sz="1800" i="0" u="none" strike="noStrike">
                <a:effectLst/>
              </a:rPr>
              <a:t>a </a:t>
            </a:r>
            <a:r>
              <a:rPr lang="en-IN" sz="1800" b="1" strike="noStrike">
                <a:effectLst/>
              </a:rPr>
              <a:t>root node</a:t>
            </a:r>
            <a:r>
              <a:rPr lang="en-IN" sz="1800" b="0" i="0" u="none" strike="noStrike">
                <a:effectLst/>
              </a:rPr>
              <a:t>.</a:t>
            </a:r>
            <a:r>
              <a:rPr lang="en-US" sz="1800" b="0" i="0">
                <a:effectLst/>
              </a:rPr>
              <a:t>​</a:t>
            </a:r>
          </a:p>
          <a:p>
            <a:pPr algn="l" rtl="0" fontAlgn="base">
              <a:lnSpc>
                <a:spcPct val="150000"/>
              </a:lnSpc>
              <a:buFont typeface="Arial" panose="020B0604020202020204" pitchFamily="34" charset="0"/>
              <a:buChar char="•"/>
            </a:pPr>
            <a:r>
              <a:rPr lang="en-IN" sz="1800" b="0" i="0" u="none" strike="noStrike">
                <a:effectLst/>
              </a:rPr>
              <a:t>The connecting link between any two nodes is called as an </a:t>
            </a:r>
            <a:r>
              <a:rPr lang="en-IN" sz="1800" b="1" strike="noStrike">
                <a:effectLst/>
              </a:rPr>
              <a:t>edge</a:t>
            </a:r>
            <a:r>
              <a:rPr lang="en-US" sz="1800" b="1" i="0">
                <a:effectLst/>
              </a:rPr>
              <a:t>​</a:t>
            </a:r>
          </a:p>
          <a:p>
            <a:pPr algn="l" rtl="0" fontAlgn="base">
              <a:lnSpc>
                <a:spcPct val="150000"/>
              </a:lnSpc>
              <a:buFont typeface="Arial" panose="020B0604020202020204" pitchFamily="34" charset="0"/>
              <a:buChar char="•"/>
            </a:pPr>
            <a:r>
              <a:rPr lang="en-US" sz="1800" b="0" i="0" u="none" strike="noStrike">
                <a:effectLst/>
              </a:rPr>
              <a:t>Links from node to its successors are called </a:t>
            </a:r>
            <a:r>
              <a:rPr lang="en-US" sz="1800" b="1">
                <a:effectLst/>
              </a:rPr>
              <a:t>branches</a:t>
            </a:r>
            <a:r>
              <a:rPr lang="en-US" sz="1800" b="1" i="0">
                <a:effectLst/>
              </a:rPr>
              <a:t>​</a:t>
            </a:r>
          </a:p>
          <a:p>
            <a:pPr algn="l" rtl="0" fontAlgn="base">
              <a:lnSpc>
                <a:spcPct val="150000"/>
              </a:lnSpc>
              <a:buFont typeface="Arial" panose="020B0604020202020204" pitchFamily="34" charset="0"/>
              <a:buChar char="•"/>
            </a:pPr>
            <a:r>
              <a:rPr lang="en-US" sz="1800" b="0" i="0" u="none" strike="noStrike">
                <a:effectLst/>
              </a:rPr>
              <a:t>Predecessor of a node are called its </a:t>
            </a:r>
            <a:r>
              <a:rPr lang="en-US" sz="1800" b="1">
                <a:effectLst/>
              </a:rPr>
              <a:t> parent</a:t>
            </a:r>
          </a:p>
          <a:p>
            <a:pPr algn="l" rtl="0" fontAlgn="base">
              <a:lnSpc>
                <a:spcPct val="150000"/>
              </a:lnSpc>
              <a:buFont typeface="Arial" panose="020B0604020202020204" pitchFamily="34" charset="0"/>
              <a:buChar char="•"/>
            </a:pPr>
            <a:r>
              <a:rPr lang="en-US" sz="1800" b="0" i="0" u="none" strike="noStrike">
                <a:effectLst/>
              </a:rPr>
              <a:t>Successors of a node is called its </a:t>
            </a:r>
            <a:r>
              <a:rPr lang="en-US" sz="1800" b="1">
                <a:effectLst/>
              </a:rPr>
              <a:t>​children</a:t>
            </a:r>
          </a:p>
          <a:p>
            <a:pPr algn="l" rtl="0" fontAlgn="base">
              <a:lnSpc>
                <a:spcPct val="150000"/>
              </a:lnSpc>
              <a:buFont typeface="Arial" panose="020B0604020202020204" pitchFamily="34" charset="0"/>
              <a:buChar char="•"/>
            </a:pPr>
            <a:r>
              <a:rPr lang="en-US" sz="1800" b="0" i="0" u="none" strike="noStrike">
                <a:effectLst/>
              </a:rPr>
              <a:t>Nodes with same parent are </a:t>
            </a:r>
            <a:r>
              <a:rPr lang="en-US" sz="1800" b="1">
                <a:effectLst/>
              </a:rPr>
              <a:t>siblings​</a:t>
            </a:r>
          </a:p>
          <a:p>
            <a:pPr algn="l" rtl="0" fontAlgn="base">
              <a:lnSpc>
                <a:spcPct val="150000"/>
              </a:lnSpc>
              <a:buFont typeface="Arial" panose="020B0604020202020204" pitchFamily="34" charset="0"/>
              <a:buChar char="•"/>
            </a:pPr>
            <a:r>
              <a:rPr lang="en-US" sz="1800" b="0" i="0" u="none" strike="noStrike">
                <a:effectLst/>
              </a:rPr>
              <a:t>Nodes with no children are called </a:t>
            </a:r>
            <a:r>
              <a:rPr lang="en-US" sz="1800" b="1">
                <a:effectLst/>
              </a:rPr>
              <a:t>leaf nodes</a:t>
            </a:r>
            <a:r>
              <a:rPr lang="en-US" sz="1800" b="0">
                <a:effectLst/>
              </a:rPr>
              <a:t> </a:t>
            </a:r>
          </a:p>
          <a:p>
            <a:pPr algn="l" rtl="0" fontAlgn="base">
              <a:buFont typeface="Arial" panose="020B0604020202020204" pitchFamily="34" charset="0"/>
              <a:buChar char="•"/>
            </a:pPr>
            <a:endParaRPr lang="en-US" sz="1600" b="0" i="0">
              <a:effectLst/>
              <a:latin typeface="Arial" panose="020B0604020202020204" pitchFamily="34" charset="0"/>
            </a:endParaRPr>
          </a:p>
        </p:txBody>
      </p:sp>
      <p:sp>
        <p:nvSpPr>
          <p:cNvPr id="4" name="Rectangle 3">
            <a:extLst>
              <a:ext uri="{FF2B5EF4-FFF2-40B4-BE49-F238E27FC236}">
                <a16:creationId xmlns:a16="http://schemas.microsoft.com/office/drawing/2014/main" id="{1C2A08AB-287E-4F1F-A7EA-389091F409AF}"/>
              </a:ext>
            </a:extLst>
          </p:cNvPr>
          <p:cNvSpPr/>
          <p:nvPr/>
        </p:nvSpPr>
        <p:spPr>
          <a:xfrm>
            <a:off x="409972" y="6104207"/>
            <a:ext cx="11372057" cy="36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bg1"/>
                </a:solidFill>
              </a:rPr>
              <a:t>Binary Tree</a:t>
            </a:r>
          </a:p>
        </p:txBody>
      </p:sp>
      <p:pic>
        <p:nvPicPr>
          <p:cNvPr id="1032" name="Picture 8">
            <a:extLst>
              <a:ext uri="{FF2B5EF4-FFF2-40B4-BE49-F238E27FC236}">
                <a16:creationId xmlns:a16="http://schemas.microsoft.com/office/drawing/2014/main" id="{EBEB9FD9-0EDB-A550-0C5E-E103D3DF1B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2184" y="1447201"/>
            <a:ext cx="4314825" cy="3829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343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90EBA8-8698-49C6-91C6-93EB77884919}"/>
              </a:ext>
            </a:extLst>
          </p:cNvPr>
          <p:cNvSpPr>
            <a:spLocks noGrp="1"/>
          </p:cNvSpPr>
          <p:nvPr>
            <p:ph type="title"/>
          </p:nvPr>
        </p:nvSpPr>
        <p:spPr/>
        <p:txBody>
          <a:bodyPr/>
          <a:lstStyle/>
          <a:p>
            <a:pPr algn="l"/>
            <a:r>
              <a:rPr lang="en-IN" b="1" i="0">
                <a:effectLst/>
                <a:latin typeface="Söhne"/>
              </a:rPr>
              <a:t>Use Cases of Binary Trees:</a:t>
            </a:r>
          </a:p>
        </p:txBody>
      </p:sp>
      <p:sp>
        <p:nvSpPr>
          <p:cNvPr id="2" name="Text Placeholder 1">
            <a:extLst>
              <a:ext uri="{FF2B5EF4-FFF2-40B4-BE49-F238E27FC236}">
                <a16:creationId xmlns:a16="http://schemas.microsoft.com/office/drawing/2014/main" id="{CB2C0F85-30AF-4A7B-938C-24C2F464A399}"/>
              </a:ext>
            </a:extLst>
          </p:cNvPr>
          <p:cNvSpPr>
            <a:spLocks noGrp="1"/>
          </p:cNvSpPr>
          <p:nvPr>
            <p:ph type="body" sz="quarter" idx="10"/>
          </p:nvPr>
        </p:nvSpPr>
        <p:spPr>
          <a:xfrm>
            <a:off x="404812" y="1250731"/>
            <a:ext cx="11379201" cy="5219082"/>
          </a:xfrm>
        </p:spPr>
        <p:txBody>
          <a:bodyPr/>
          <a:lstStyle/>
          <a:p>
            <a:r>
              <a:rPr lang="en-IN" sz="1800"/>
              <a:t>Binary trees are fundamental in various algorithms and data structures due to their efficient and hierarchical nature. They provide quick access, insertion, and deletion operations.</a:t>
            </a:r>
          </a:p>
          <a:p>
            <a:endParaRPr lang="en-IN" sz="1800"/>
          </a:p>
          <a:p>
            <a:pPr algn="l"/>
            <a:r>
              <a:rPr lang="en-IN" sz="1800" b="1"/>
              <a:t>Database Indexing: </a:t>
            </a:r>
            <a:r>
              <a:rPr lang="en-IN" sz="1800"/>
              <a:t>Binary Search Trees (BST) are commonly used for indexing in databases, providing efficient search and retrieval of data.</a:t>
            </a:r>
          </a:p>
          <a:p>
            <a:pPr algn="l"/>
            <a:endParaRPr lang="en-IN" sz="1800"/>
          </a:p>
          <a:p>
            <a:pPr algn="l"/>
            <a:r>
              <a:rPr lang="en-IN" sz="1800" b="1"/>
              <a:t>File Systems Organization: </a:t>
            </a:r>
            <a:r>
              <a:rPr lang="en-IN" sz="1800"/>
              <a:t>Binary trees help organize and navigate file systems efficiently, allowing for quick searches and hierarchical organization.</a:t>
            </a:r>
          </a:p>
          <a:p>
            <a:endParaRPr lang="en-IN" sz="1800"/>
          </a:p>
          <a:p>
            <a:r>
              <a:rPr lang="en-IN" sz="1800" b="1"/>
              <a:t>Arrays: </a:t>
            </a:r>
            <a:r>
              <a:rPr lang="en-IN" sz="1800"/>
              <a:t>Binary trees offer dynamic size and efficient insertion and deletion compared to arrays.</a:t>
            </a:r>
          </a:p>
          <a:p>
            <a:endParaRPr lang="en-IN" sz="1800"/>
          </a:p>
          <a:p>
            <a:r>
              <a:rPr lang="en-IN" sz="1800" b="1"/>
              <a:t>Linked Lists: </a:t>
            </a:r>
            <a:r>
              <a:rPr lang="en-IN" sz="1800"/>
              <a:t>Binary trees provide faster search operations compared to linked lists.</a:t>
            </a:r>
          </a:p>
          <a:p>
            <a:endParaRPr lang="en-IN" sz="1800"/>
          </a:p>
          <a:p>
            <a:pPr algn="l"/>
            <a:endParaRPr lang="en-IN" sz="1800"/>
          </a:p>
          <a:p>
            <a:endParaRPr lang="en-IN" sz="1800"/>
          </a:p>
          <a:p>
            <a:endParaRPr lang="en-IN" sz="1800"/>
          </a:p>
          <a:p>
            <a:pPr>
              <a:lnSpc>
                <a:spcPct val="150000"/>
              </a:lnSpc>
            </a:pPr>
            <a:endParaRPr lang="en-GB"/>
          </a:p>
        </p:txBody>
      </p:sp>
      <p:sp>
        <p:nvSpPr>
          <p:cNvPr id="4" name="Rectangle 3">
            <a:extLst>
              <a:ext uri="{FF2B5EF4-FFF2-40B4-BE49-F238E27FC236}">
                <a16:creationId xmlns:a16="http://schemas.microsoft.com/office/drawing/2014/main" id="{1C2A08AB-287E-4F1F-A7EA-389091F409AF}"/>
              </a:ext>
            </a:extLst>
          </p:cNvPr>
          <p:cNvSpPr/>
          <p:nvPr/>
        </p:nvSpPr>
        <p:spPr>
          <a:xfrm>
            <a:off x="409972" y="6104207"/>
            <a:ext cx="11372057" cy="36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bg1"/>
                </a:solidFill>
              </a:rPr>
              <a:t>Binary Tree</a:t>
            </a:r>
          </a:p>
        </p:txBody>
      </p:sp>
    </p:spTree>
    <p:extLst>
      <p:ext uri="{BB962C8B-B14F-4D97-AF65-F5344CB8AC3E}">
        <p14:creationId xmlns:p14="http://schemas.microsoft.com/office/powerpoint/2010/main" val="1485802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90EBA8-8698-49C6-91C6-93EB77884919}"/>
              </a:ext>
            </a:extLst>
          </p:cNvPr>
          <p:cNvSpPr>
            <a:spLocks noGrp="1"/>
          </p:cNvSpPr>
          <p:nvPr>
            <p:ph type="title"/>
          </p:nvPr>
        </p:nvSpPr>
        <p:spPr>
          <a:xfrm>
            <a:off x="404813" y="319363"/>
            <a:ext cx="10947772" cy="716711"/>
          </a:xfrm>
        </p:spPr>
        <p:txBody>
          <a:bodyPr/>
          <a:lstStyle/>
          <a:p>
            <a:r>
              <a:rPr lang="en-IN" sz="2800" b="1"/>
              <a:t>Creation of the Binary Tree</a:t>
            </a:r>
            <a:endParaRPr lang="en-GB"/>
          </a:p>
        </p:txBody>
      </p:sp>
      <p:sp>
        <p:nvSpPr>
          <p:cNvPr id="2" name="Text Placeholder 1">
            <a:extLst>
              <a:ext uri="{FF2B5EF4-FFF2-40B4-BE49-F238E27FC236}">
                <a16:creationId xmlns:a16="http://schemas.microsoft.com/office/drawing/2014/main" id="{CB2C0F85-30AF-4A7B-938C-24C2F464A399}"/>
              </a:ext>
            </a:extLst>
          </p:cNvPr>
          <p:cNvSpPr>
            <a:spLocks noGrp="1"/>
          </p:cNvSpPr>
          <p:nvPr>
            <p:ph type="body" sz="quarter" idx="10"/>
          </p:nvPr>
        </p:nvSpPr>
        <p:spPr/>
        <p:txBody>
          <a:bodyPr/>
          <a:lstStyle/>
          <a:p>
            <a:pPr algn="l"/>
            <a:r>
              <a:rPr lang="en-IN"/>
              <a:t>A binary tree is made of nodes. The nodes are like that of linked lists.</a:t>
            </a:r>
          </a:p>
          <a:p>
            <a:pPr algn="l"/>
            <a:r>
              <a:rPr lang="en-IN"/>
              <a:t>A node has these component:</a:t>
            </a:r>
          </a:p>
          <a:p>
            <a:pPr marL="457200" indent="-457200" algn="l">
              <a:buAutoNum type="arabicParenR"/>
            </a:pPr>
            <a:r>
              <a:rPr lang="en-IN"/>
              <a:t>Data</a:t>
            </a:r>
          </a:p>
          <a:p>
            <a:pPr marL="457200" indent="-457200" algn="l">
              <a:buAutoNum type="arabicParenR"/>
            </a:pPr>
            <a:r>
              <a:rPr lang="en-IN"/>
              <a:t>Reference to left child</a:t>
            </a:r>
          </a:p>
          <a:p>
            <a:pPr marL="457200" indent="-457200" algn="l">
              <a:buAutoNum type="arabicParenR"/>
            </a:pPr>
            <a:r>
              <a:rPr lang="en-IN"/>
              <a:t>Reference to right child</a:t>
            </a:r>
          </a:p>
          <a:p>
            <a:pPr algn="l"/>
            <a:endParaRPr lang="en-IN" sz="2000"/>
          </a:p>
          <a:p>
            <a:pPr algn="l"/>
            <a:r>
              <a:rPr lang="en-IN" sz="2000"/>
              <a:t> 		  1</a:t>
            </a:r>
          </a:p>
          <a:p>
            <a:pPr algn="l"/>
            <a:r>
              <a:rPr lang="en-IN" sz="2000"/>
              <a:t>     		 / \</a:t>
            </a:r>
          </a:p>
          <a:p>
            <a:pPr algn="l"/>
            <a:r>
              <a:rPr lang="en-IN" sz="2000"/>
              <a:t>      		2   3</a:t>
            </a:r>
          </a:p>
          <a:p>
            <a:pPr algn="l"/>
            <a:r>
              <a:rPr lang="en-IN" sz="2000"/>
              <a:t>    	              / \</a:t>
            </a:r>
          </a:p>
          <a:p>
            <a:pPr algn="l"/>
            <a:r>
              <a:rPr lang="en-IN" sz="2000"/>
              <a:t>    	            4   5</a:t>
            </a:r>
          </a:p>
          <a:p>
            <a:pPr marL="177800" lvl="2" indent="0">
              <a:buNone/>
            </a:pPr>
            <a:endParaRPr lang="en-GB"/>
          </a:p>
          <a:p>
            <a:pPr lvl="1"/>
            <a:endParaRPr lang="en-GB"/>
          </a:p>
          <a:p>
            <a:endParaRPr lang="en-GB"/>
          </a:p>
          <a:p>
            <a:endParaRPr lang="en-GB"/>
          </a:p>
        </p:txBody>
      </p:sp>
      <p:sp>
        <p:nvSpPr>
          <p:cNvPr id="4" name="Rectangle 3">
            <a:extLst>
              <a:ext uri="{FF2B5EF4-FFF2-40B4-BE49-F238E27FC236}">
                <a16:creationId xmlns:a16="http://schemas.microsoft.com/office/drawing/2014/main" id="{1C2A08AB-287E-4F1F-A7EA-389091F409AF}"/>
              </a:ext>
            </a:extLst>
          </p:cNvPr>
          <p:cNvSpPr/>
          <p:nvPr/>
        </p:nvSpPr>
        <p:spPr>
          <a:xfrm>
            <a:off x="409972" y="6104207"/>
            <a:ext cx="11372057" cy="36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bg1"/>
                </a:solidFill>
              </a:rPr>
              <a:t>Binary Tree</a:t>
            </a:r>
          </a:p>
        </p:txBody>
      </p:sp>
    </p:spTree>
    <p:extLst>
      <p:ext uri="{BB962C8B-B14F-4D97-AF65-F5344CB8AC3E}">
        <p14:creationId xmlns:p14="http://schemas.microsoft.com/office/powerpoint/2010/main" val="3538234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90EBA8-8698-49C6-91C6-93EB77884919}"/>
              </a:ext>
            </a:extLst>
          </p:cNvPr>
          <p:cNvSpPr>
            <a:spLocks noGrp="1"/>
          </p:cNvSpPr>
          <p:nvPr>
            <p:ph type="title"/>
          </p:nvPr>
        </p:nvSpPr>
        <p:spPr>
          <a:xfrm>
            <a:off x="404813" y="319363"/>
            <a:ext cx="10947772" cy="716711"/>
          </a:xfrm>
        </p:spPr>
        <p:txBody>
          <a:bodyPr/>
          <a:lstStyle/>
          <a:p>
            <a:r>
              <a:rPr lang="en-IN" sz="2800" b="1"/>
              <a:t>Binary Tree- Insertion</a:t>
            </a:r>
            <a:endParaRPr lang="en-GB"/>
          </a:p>
        </p:txBody>
      </p:sp>
      <p:sp>
        <p:nvSpPr>
          <p:cNvPr id="2" name="Text Placeholder 1">
            <a:extLst>
              <a:ext uri="{FF2B5EF4-FFF2-40B4-BE49-F238E27FC236}">
                <a16:creationId xmlns:a16="http://schemas.microsoft.com/office/drawing/2014/main" id="{CB2C0F85-30AF-4A7B-938C-24C2F464A399}"/>
              </a:ext>
            </a:extLst>
          </p:cNvPr>
          <p:cNvSpPr>
            <a:spLocks noGrp="1"/>
          </p:cNvSpPr>
          <p:nvPr>
            <p:ph type="body" sz="quarter" idx="10"/>
          </p:nvPr>
        </p:nvSpPr>
        <p:spPr>
          <a:xfrm>
            <a:off x="404813" y="1441595"/>
            <a:ext cx="11379201" cy="5022612"/>
          </a:xfrm>
        </p:spPr>
        <p:txBody>
          <a:bodyPr/>
          <a:lstStyle/>
          <a:p>
            <a:pPr algn="l"/>
            <a:r>
              <a:rPr lang="en-IN" sz="2000"/>
              <a:t>	For insert data in binary tree two conditions we have to faced:</a:t>
            </a:r>
          </a:p>
          <a:p>
            <a:pPr algn="l"/>
            <a:r>
              <a:rPr lang="en-IN" sz="2000"/>
              <a:t>		1. IF tree is empty than insert to a new node make them root node.</a:t>
            </a:r>
          </a:p>
          <a:p>
            <a:pPr algn="l"/>
            <a:r>
              <a:rPr lang="en-IN" sz="2000"/>
              <a:t>		2. If tree is not empty than all inserts take place at a leaf or at node.</a:t>
            </a:r>
          </a:p>
          <a:p>
            <a:pPr algn="l"/>
            <a:r>
              <a:rPr lang="en-IN" sz="2000"/>
              <a:t>			 Left subtree have less values and Right subtree has greater value.</a:t>
            </a:r>
          </a:p>
          <a:p>
            <a:pPr marL="177800" lvl="2" indent="0">
              <a:buNone/>
            </a:pPr>
            <a:endParaRPr lang="en-GB"/>
          </a:p>
          <a:p>
            <a:pPr lvl="1"/>
            <a:endParaRPr lang="en-GB"/>
          </a:p>
          <a:p>
            <a:endParaRPr lang="en-GB"/>
          </a:p>
          <a:p>
            <a:endParaRPr lang="en-GB"/>
          </a:p>
        </p:txBody>
      </p:sp>
      <p:sp>
        <p:nvSpPr>
          <p:cNvPr id="4" name="Rectangle 3">
            <a:extLst>
              <a:ext uri="{FF2B5EF4-FFF2-40B4-BE49-F238E27FC236}">
                <a16:creationId xmlns:a16="http://schemas.microsoft.com/office/drawing/2014/main" id="{1C2A08AB-287E-4F1F-A7EA-389091F409AF}"/>
              </a:ext>
            </a:extLst>
          </p:cNvPr>
          <p:cNvSpPr/>
          <p:nvPr/>
        </p:nvSpPr>
        <p:spPr>
          <a:xfrm>
            <a:off x="409972" y="6104207"/>
            <a:ext cx="11372057" cy="36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a:solidFill>
                  <a:srgbClr val="FFFFFF"/>
                </a:solidFill>
                <a:latin typeface="Ubuntu"/>
              </a:rPr>
              <a:t>Binary Tree</a:t>
            </a:r>
            <a:endParaRPr kumimoji="0" lang="en-US" sz="1400" b="1" i="0" u="none" strike="noStrike" kern="1200" cap="none" spc="0" normalizeH="0" baseline="0" noProof="0">
              <a:ln>
                <a:noFill/>
              </a:ln>
              <a:solidFill>
                <a:srgbClr val="FFFFFF"/>
              </a:solidFill>
              <a:effectLst/>
              <a:uLnTx/>
              <a:uFillTx/>
              <a:latin typeface="Ubuntu"/>
              <a:ea typeface="+mn-ea"/>
              <a:cs typeface="+mn-cs"/>
            </a:endParaRPr>
          </a:p>
        </p:txBody>
      </p:sp>
      <p:pic>
        <p:nvPicPr>
          <p:cNvPr id="5" name="Content Placeholder 8" descr="A diagram of a diagram">
            <a:extLst>
              <a:ext uri="{FF2B5EF4-FFF2-40B4-BE49-F238E27FC236}">
                <a16:creationId xmlns:a16="http://schemas.microsoft.com/office/drawing/2014/main" id="{44CB3EFB-0C40-59B1-6B7F-0E70BC7B89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5696" y="3356056"/>
            <a:ext cx="7137431" cy="2742545"/>
          </a:xfrm>
          <a:prstGeom prst="rect">
            <a:avLst/>
          </a:prstGeom>
        </p:spPr>
      </p:pic>
    </p:spTree>
    <p:extLst>
      <p:ext uri="{BB962C8B-B14F-4D97-AF65-F5344CB8AC3E}">
        <p14:creationId xmlns:p14="http://schemas.microsoft.com/office/powerpoint/2010/main" val="4009218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90EBA8-8698-49C6-91C6-93EB77884919}"/>
              </a:ext>
            </a:extLst>
          </p:cNvPr>
          <p:cNvSpPr>
            <a:spLocks noGrp="1"/>
          </p:cNvSpPr>
          <p:nvPr>
            <p:ph type="title"/>
          </p:nvPr>
        </p:nvSpPr>
        <p:spPr/>
        <p:txBody>
          <a:bodyPr/>
          <a:lstStyle/>
          <a:p>
            <a:r>
              <a:rPr lang="en-IN" b="1"/>
              <a:t>Binary Tree- Deletion</a:t>
            </a:r>
            <a:br>
              <a:rPr lang="en-IN"/>
            </a:br>
            <a:endParaRPr lang="en-GB"/>
          </a:p>
        </p:txBody>
      </p:sp>
      <p:sp>
        <p:nvSpPr>
          <p:cNvPr id="2" name="Text Placeholder 1">
            <a:extLst>
              <a:ext uri="{FF2B5EF4-FFF2-40B4-BE49-F238E27FC236}">
                <a16:creationId xmlns:a16="http://schemas.microsoft.com/office/drawing/2014/main" id="{CB2C0F85-30AF-4A7B-938C-24C2F464A399}"/>
              </a:ext>
            </a:extLst>
          </p:cNvPr>
          <p:cNvSpPr>
            <a:spLocks noGrp="1"/>
          </p:cNvSpPr>
          <p:nvPr>
            <p:ph type="body" sz="quarter" idx="10"/>
          </p:nvPr>
        </p:nvSpPr>
        <p:spPr/>
        <p:txBody>
          <a:bodyPr/>
          <a:lstStyle/>
          <a:p>
            <a:pPr algn="l"/>
            <a:r>
              <a:rPr lang="en-IN" sz="2000">
                <a:latin typeface="+mn-lt"/>
              </a:rPr>
              <a:t>	Case 1: The Node to Be Deleted has No Children</a:t>
            </a:r>
            <a:br>
              <a:rPr lang="en-IN" sz="2000">
                <a:latin typeface="+mn-lt"/>
              </a:rPr>
            </a:br>
            <a:r>
              <a:rPr lang="en-IN" sz="2000">
                <a:latin typeface="+mn-lt"/>
              </a:rPr>
              <a:t>	Case 2: The Node to Be Deleted has One Child</a:t>
            </a:r>
            <a:br>
              <a:rPr lang="en-IN" sz="2000">
                <a:latin typeface="+mn-lt"/>
              </a:rPr>
            </a:br>
            <a:r>
              <a:rPr lang="en-IN" sz="2000">
                <a:latin typeface="+mn-lt"/>
              </a:rPr>
              <a:t>	Case 3: The Node to Be Deleted has Two Children. (</a:t>
            </a:r>
            <a:r>
              <a:rPr lang="en-IN" sz="2000">
                <a:latin typeface="+mn-lt"/>
                <a:hlinkClick r:id="rId2"/>
              </a:rPr>
              <a:t>Code Link</a:t>
            </a:r>
            <a:r>
              <a:rPr lang="en-IN" sz="2000">
                <a:latin typeface="+mn-lt"/>
              </a:rPr>
              <a:t>)</a:t>
            </a:r>
            <a:endParaRPr lang="en-IN">
              <a:latin typeface="+mn-lt"/>
            </a:endParaRPr>
          </a:p>
          <a:p>
            <a:pPr algn="l"/>
            <a:r>
              <a:rPr lang="en-GB"/>
              <a:t>	</a:t>
            </a:r>
          </a:p>
          <a:p>
            <a:pPr lvl="1"/>
            <a:endParaRPr lang="en-GB"/>
          </a:p>
          <a:p>
            <a:endParaRPr lang="en-GB"/>
          </a:p>
          <a:p>
            <a:endParaRPr lang="en-GB"/>
          </a:p>
        </p:txBody>
      </p:sp>
      <p:sp>
        <p:nvSpPr>
          <p:cNvPr id="4" name="Rectangle 3">
            <a:extLst>
              <a:ext uri="{FF2B5EF4-FFF2-40B4-BE49-F238E27FC236}">
                <a16:creationId xmlns:a16="http://schemas.microsoft.com/office/drawing/2014/main" id="{1C2A08AB-287E-4F1F-A7EA-389091F409AF}"/>
              </a:ext>
            </a:extLst>
          </p:cNvPr>
          <p:cNvSpPr/>
          <p:nvPr/>
        </p:nvSpPr>
        <p:spPr>
          <a:xfrm>
            <a:off x="409972" y="6104207"/>
            <a:ext cx="11372057" cy="36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a:solidFill>
                  <a:srgbClr val="FFFFFF"/>
                </a:solidFill>
                <a:latin typeface="Ubuntu"/>
              </a:rPr>
              <a:t>Binary Tree</a:t>
            </a:r>
            <a:endParaRPr kumimoji="0" lang="en-US" sz="1400" b="1" i="0" u="none" strike="noStrike" kern="1200" cap="none" spc="0" normalizeH="0" baseline="0" noProof="0">
              <a:ln>
                <a:noFill/>
              </a:ln>
              <a:solidFill>
                <a:srgbClr val="FFFFFF"/>
              </a:solidFill>
              <a:effectLst/>
              <a:uLnTx/>
              <a:uFillTx/>
              <a:latin typeface="Ubuntu"/>
              <a:ea typeface="+mn-ea"/>
              <a:cs typeface="+mn-cs"/>
            </a:endParaRPr>
          </a:p>
        </p:txBody>
      </p:sp>
      <p:pic>
        <p:nvPicPr>
          <p:cNvPr id="6" name="Content Placeholder 4" descr="A diagram of a diagram">
            <a:extLst>
              <a:ext uri="{FF2B5EF4-FFF2-40B4-BE49-F238E27FC236}">
                <a16:creationId xmlns:a16="http://schemas.microsoft.com/office/drawing/2014/main" id="{3AFC3E9C-85BB-F3F2-4E65-4D0E8E784C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9316" y="3429000"/>
            <a:ext cx="8778766" cy="2196662"/>
          </a:xfrm>
          <a:prstGeom prst="rect">
            <a:avLst/>
          </a:prstGeom>
        </p:spPr>
      </p:pic>
    </p:spTree>
    <p:extLst>
      <p:ext uri="{BB962C8B-B14F-4D97-AF65-F5344CB8AC3E}">
        <p14:creationId xmlns:p14="http://schemas.microsoft.com/office/powerpoint/2010/main" val="4149862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90EBA8-8698-49C6-91C6-93EB77884919}"/>
              </a:ext>
            </a:extLst>
          </p:cNvPr>
          <p:cNvSpPr>
            <a:spLocks noGrp="1"/>
          </p:cNvSpPr>
          <p:nvPr>
            <p:ph type="title"/>
          </p:nvPr>
        </p:nvSpPr>
        <p:spPr>
          <a:xfrm>
            <a:off x="409972" y="402483"/>
            <a:ext cx="10947772" cy="484211"/>
          </a:xfrm>
        </p:spPr>
        <p:txBody>
          <a:bodyPr/>
          <a:lstStyle/>
          <a:p>
            <a:r>
              <a:rPr lang="en-GB"/>
              <a:t>Size of the binary tree</a:t>
            </a:r>
          </a:p>
        </p:txBody>
      </p:sp>
      <p:sp>
        <p:nvSpPr>
          <p:cNvPr id="2" name="Text Placeholder 1">
            <a:extLst>
              <a:ext uri="{FF2B5EF4-FFF2-40B4-BE49-F238E27FC236}">
                <a16:creationId xmlns:a16="http://schemas.microsoft.com/office/drawing/2014/main" id="{CB2C0F85-30AF-4A7B-938C-24C2F464A399}"/>
              </a:ext>
            </a:extLst>
          </p:cNvPr>
          <p:cNvSpPr>
            <a:spLocks noGrp="1"/>
          </p:cNvSpPr>
          <p:nvPr>
            <p:ph type="body" sz="quarter" idx="10"/>
          </p:nvPr>
        </p:nvSpPr>
        <p:spPr>
          <a:xfrm>
            <a:off x="402828" y="1194136"/>
            <a:ext cx="11379201" cy="2118344"/>
          </a:xfrm>
        </p:spPr>
        <p:txBody>
          <a:bodyPr/>
          <a:lstStyle/>
          <a:p>
            <a:pPr lvl="1"/>
            <a:r>
              <a:rPr lang="en-US" sz="2000"/>
              <a:t>Size of a binary tree is the total number of nodes present in the tree.</a:t>
            </a:r>
          </a:p>
          <a:p>
            <a:pPr lvl="1"/>
            <a:r>
              <a:rPr lang="en-US" sz="2000"/>
              <a:t>It includes all nodes including the root, internal nodes, and leaf nodes.</a:t>
            </a:r>
          </a:p>
          <a:p>
            <a:pPr lvl="1"/>
            <a:r>
              <a:rPr lang="en-GB" sz="2000"/>
              <a:t>Possible Cases:</a:t>
            </a:r>
          </a:p>
          <a:p>
            <a:pPr lvl="2"/>
            <a:r>
              <a:rPr lang="en-GB" sz="1800"/>
              <a:t>Size of an empty tree. (Tree with no nodes)</a:t>
            </a:r>
          </a:p>
          <a:p>
            <a:pPr lvl="2"/>
            <a:r>
              <a:rPr lang="en-GB" sz="1800"/>
              <a:t>Size of a non-empty tree. (Tree with more than one node)</a:t>
            </a:r>
            <a:endParaRPr lang="en-GB"/>
          </a:p>
        </p:txBody>
      </p:sp>
      <p:sp>
        <p:nvSpPr>
          <p:cNvPr id="4" name="Rectangle 3">
            <a:extLst>
              <a:ext uri="{FF2B5EF4-FFF2-40B4-BE49-F238E27FC236}">
                <a16:creationId xmlns:a16="http://schemas.microsoft.com/office/drawing/2014/main" id="{1C2A08AB-287E-4F1F-A7EA-389091F409AF}"/>
              </a:ext>
            </a:extLst>
          </p:cNvPr>
          <p:cNvSpPr/>
          <p:nvPr/>
        </p:nvSpPr>
        <p:spPr>
          <a:xfrm>
            <a:off x="409972" y="6104207"/>
            <a:ext cx="11372057" cy="36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bg1"/>
                </a:solidFill>
              </a:rPr>
              <a:t>Binary Tree</a:t>
            </a:r>
          </a:p>
        </p:txBody>
      </p:sp>
      <p:sp>
        <p:nvSpPr>
          <p:cNvPr id="9" name="TextBox 8">
            <a:extLst>
              <a:ext uri="{FF2B5EF4-FFF2-40B4-BE49-F238E27FC236}">
                <a16:creationId xmlns:a16="http://schemas.microsoft.com/office/drawing/2014/main" id="{E9652418-30E0-A0AF-6C84-CBAF74CE3C35}"/>
              </a:ext>
            </a:extLst>
          </p:cNvPr>
          <p:cNvSpPr txBox="1"/>
          <p:nvPr/>
        </p:nvSpPr>
        <p:spPr>
          <a:xfrm>
            <a:off x="409972" y="3913672"/>
            <a:ext cx="3166711" cy="1754326"/>
          </a:xfrm>
          <a:prstGeom prst="rect">
            <a:avLst/>
          </a:prstGeom>
          <a:noFill/>
        </p:spPr>
        <p:txBody>
          <a:bodyPr wrap="square" rtlCol="0">
            <a:spAutoFit/>
          </a:bodyPr>
          <a:lstStyle/>
          <a:p>
            <a:pPr algn="just"/>
            <a:r>
              <a:rPr lang="en-IN"/>
              <a:t>	6	</a:t>
            </a:r>
            <a:r>
              <a:rPr lang="en-IN">
                <a:sym typeface="Wingdings" panose="05000000000000000000" pitchFamily="2" charset="2"/>
              </a:rPr>
              <a:t> Size 1</a:t>
            </a:r>
            <a:r>
              <a:rPr lang="en-IN"/>
              <a:t>  </a:t>
            </a:r>
          </a:p>
          <a:p>
            <a:pPr algn="just"/>
            <a:r>
              <a:rPr lang="en-IN"/>
              <a:t>               /   \</a:t>
            </a:r>
          </a:p>
          <a:p>
            <a:pPr algn="just"/>
            <a:r>
              <a:rPr lang="en-IN"/>
              <a:t>             4	    8	</a:t>
            </a:r>
            <a:r>
              <a:rPr lang="en-IN">
                <a:sym typeface="Wingdings" panose="05000000000000000000" pitchFamily="2" charset="2"/>
              </a:rPr>
              <a:t> Size 3</a:t>
            </a:r>
            <a:endParaRPr lang="en-IN"/>
          </a:p>
          <a:p>
            <a:pPr algn="just"/>
            <a:r>
              <a:rPr lang="en-IN"/>
              <a:t>           / \     / \</a:t>
            </a:r>
          </a:p>
          <a:p>
            <a:pPr algn="just"/>
            <a:r>
              <a:rPr lang="en-IN"/>
              <a:t>        3     5 7    9	</a:t>
            </a:r>
            <a:r>
              <a:rPr lang="en-IN">
                <a:sym typeface="Wingdings" panose="05000000000000000000" pitchFamily="2" charset="2"/>
              </a:rPr>
              <a:t> Size 7</a:t>
            </a:r>
            <a:endParaRPr lang="en-IN"/>
          </a:p>
          <a:p>
            <a:pPr algn="ctr"/>
            <a:endParaRPr lang="en-IN"/>
          </a:p>
        </p:txBody>
      </p:sp>
      <p:sp>
        <p:nvSpPr>
          <p:cNvPr id="12" name="TextBox 11">
            <a:extLst>
              <a:ext uri="{FF2B5EF4-FFF2-40B4-BE49-F238E27FC236}">
                <a16:creationId xmlns:a16="http://schemas.microsoft.com/office/drawing/2014/main" id="{2D42B791-5A22-7123-A37E-8FF95AE90FB7}"/>
              </a:ext>
            </a:extLst>
          </p:cNvPr>
          <p:cNvSpPr txBox="1"/>
          <p:nvPr/>
        </p:nvSpPr>
        <p:spPr>
          <a:xfrm>
            <a:off x="4722590" y="3909664"/>
            <a:ext cx="6633250" cy="646331"/>
          </a:xfrm>
          <a:prstGeom prst="rect">
            <a:avLst/>
          </a:prstGeom>
          <a:noFill/>
        </p:spPr>
        <p:txBody>
          <a:bodyPr wrap="square" rtlCol="0">
            <a:spAutoFit/>
          </a:bodyPr>
          <a:lstStyle/>
          <a:p>
            <a:r>
              <a:rPr lang="en-IN"/>
              <a:t>Syntax:</a:t>
            </a:r>
          </a:p>
          <a:p>
            <a:r>
              <a:rPr lang="en-IN"/>
              <a:t>	SizeOfBinaryTree = SizeOfLeft + SizeOfRight + 1</a:t>
            </a:r>
          </a:p>
        </p:txBody>
      </p:sp>
    </p:spTree>
    <p:extLst>
      <p:ext uri="{BB962C8B-B14F-4D97-AF65-F5344CB8AC3E}">
        <p14:creationId xmlns:p14="http://schemas.microsoft.com/office/powerpoint/2010/main" val="2663886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90EBA8-8698-49C6-91C6-93EB77884919}"/>
              </a:ext>
            </a:extLst>
          </p:cNvPr>
          <p:cNvSpPr>
            <a:spLocks noGrp="1"/>
          </p:cNvSpPr>
          <p:nvPr>
            <p:ph type="title"/>
          </p:nvPr>
        </p:nvSpPr>
        <p:spPr>
          <a:xfrm>
            <a:off x="409972" y="402483"/>
            <a:ext cx="10947772" cy="484211"/>
          </a:xfrm>
        </p:spPr>
        <p:txBody>
          <a:bodyPr/>
          <a:lstStyle/>
          <a:p>
            <a:r>
              <a:rPr lang="en-GB"/>
              <a:t>Height of the binary tree</a:t>
            </a:r>
          </a:p>
        </p:txBody>
      </p:sp>
      <p:sp>
        <p:nvSpPr>
          <p:cNvPr id="2" name="Text Placeholder 1">
            <a:extLst>
              <a:ext uri="{FF2B5EF4-FFF2-40B4-BE49-F238E27FC236}">
                <a16:creationId xmlns:a16="http://schemas.microsoft.com/office/drawing/2014/main" id="{CB2C0F85-30AF-4A7B-938C-24C2F464A399}"/>
              </a:ext>
            </a:extLst>
          </p:cNvPr>
          <p:cNvSpPr>
            <a:spLocks noGrp="1"/>
          </p:cNvSpPr>
          <p:nvPr>
            <p:ph type="body" sz="quarter" idx="10"/>
          </p:nvPr>
        </p:nvSpPr>
        <p:spPr>
          <a:xfrm>
            <a:off x="402828" y="1239123"/>
            <a:ext cx="11379201" cy="2334368"/>
          </a:xfrm>
        </p:spPr>
        <p:txBody>
          <a:bodyPr/>
          <a:lstStyle/>
          <a:p>
            <a:pPr lvl="1"/>
            <a:r>
              <a:rPr lang="en-US" sz="2000"/>
              <a:t>Height of a binary tree is the length of the longest path from the root node to a leaf node.</a:t>
            </a:r>
          </a:p>
          <a:p>
            <a:pPr lvl="1"/>
            <a:r>
              <a:rPr lang="en-US" sz="2000"/>
              <a:t>It’ll be calculated by calculating the maximum depth of the left and right subtree recursively.</a:t>
            </a:r>
          </a:p>
          <a:p>
            <a:pPr lvl="1"/>
            <a:r>
              <a:rPr lang="en-GB" sz="2000"/>
              <a:t>Possible Cases:</a:t>
            </a:r>
          </a:p>
          <a:p>
            <a:pPr lvl="2"/>
            <a:r>
              <a:rPr lang="en-US" sz="1800"/>
              <a:t>Height of an empty tree. (Tree with no nodes)</a:t>
            </a:r>
          </a:p>
          <a:p>
            <a:pPr lvl="2"/>
            <a:r>
              <a:rPr lang="en-US" sz="1800"/>
              <a:t>Height of a single node tree. (Tree with only one node)</a:t>
            </a:r>
          </a:p>
          <a:p>
            <a:pPr lvl="2"/>
            <a:r>
              <a:rPr lang="en-US" sz="1800"/>
              <a:t>Height of a non-empty tree. (Tree with two or more nodes)</a:t>
            </a:r>
            <a:endParaRPr lang="en-GB"/>
          </a:p>
          <a:p>
            <a:endParaRPr lang="en-GB"/>
          </a:p>
        </p:txBody>
      </p:sp>
      <p:sp>
        <p:nvSpPr>
          <p:cNvPr id="4" name="Rectangle 3">
            <a:extLst>
              <a:ext uri="{FF2B5EF4-FFF2-40B4-BE49-F238E27FC236}">
                <a16:creationId xmlns:a16="http://schemas.microsoft.com/office/drawing/2014/main" id="{1C2A08AB-287E-4F1F-A7EA-389091F409AF}"/>
              </a:ext>
            </a:extLst>
          </p:cNvPr>
          <p:cNvSpPr/>
          <p:nvPr/>
        </p:nvSpPr>
        <p:spPr>
          <a:xfrm>
            <a:off x="409972" y="6104207"/>
            <a:ext cx="11372057" cy="36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bg1"/>
                </a:solidFill>
              </a:rPr>
              <a:t>Binary Tree</a:t>
            </a:r>
          </a:p>
        </p:txBody>
      </p:sp>
      <p:sp>
        <p:nvSpPr>
          <p:cNvPr id="5" name="TextBox 4">
            <a:extLst>
              <a:ext uri="{FF2B5EF4-FFF2-40B4-BE49-F238E27FC236}">
                <a16:creationId xmlns:a16="http://schemas.microsoft.com/office/drawing/2014/main" id="{91FBB910-2792-870D-3E43-5328DA14A9FA}"/>
              </a:ext>
            </a:extLst>
          </p:cNvPr>
          <p:cNvSpPr txBox="1"/>
          <p:nvPr/>
        </p:nvSpPr>
        <p:spPr>
          <a:xfrm>
            <a:off x="4439816" y="3951285"/>
            <a:ext cx="6989936" cy="923330"/>
          </a:xfrm>
          <a:prstGeom prst="rect">
            <a:avLst/>
          </a:prstGeom>
          <a:noFill/>
        </p:spPr>
        <p:txBody>
          <a:bodyPr wrap="square" rtlCol="0">
            <a:spAutoFit/>
          </a:bodyPr>
          <a:lstStyle/>
          <a:p>
            <a:r>
              <a:rPr lang="en-IN"/>
              <a:t>Syntax:</a:t>
            </a:r>
          </a:p>
          <a:p>
            <a:r>
              <a:rPr lang="en-IN"/>
              <a:t>	HeightOfBinaryTree = max(MaxDepthOfLeftSubtree,</a:t>
            </a:r>
          </a:p>
          <a:p>
            <a:r>
              <a:rPr lang="en-IN"/>
              <a:t>				MaxDepthOfRightSubtree) +1</a:t>
            </a:r>
          </a:p>
        </p:txBody>
      </p:sp>
      <p:sp>
        <p:nvSpPr>
          <p:cNvPr id="6" name="TextBox 5">
            <a:extLst>
              <a:ext uri="{FF2B5EF4-FFF2-40B4-BE49-F238E27FC236}">
                <a16:creationId xmlns:a16="http://schemas.microsoft.com/office/drawing/2014/main" id="{BB791B29-6E72-7CBD-E802-9CD7D14D4B86}"/>
              </a:ext>
            </a:extLst>
          </p:cNvPr>
          <p:cNvSpPr txBox="1"/>
          <p:nvPr/>
        </p:nvSpPr>
        <p:spPr>
          <a:xfrm>
            <a:off x="318977" y="3976577"/>
            <a:ext cx="3476713" cy="1775201"/>
          </a:xfrm>
          <a:prstGeom prst="rect">
            <a:avLst/>
          </a:prstGeom>
          <a:noFill/>
        </p:spPr>
        <p:txBody>
          <a:bodyPr wrap="square" rtlCol="0">
            <a:spAutoFit/>
          </a:bodyPr>
          <a:lstStyle/>
          <a:p>
            <a:pPr algn="just"/>
            <a:r>
              <a:rPr lang="en-IN"/>
              <a:t>	5	</a:t>
            </a:r>
            <a:r>
              <a:rPr lang="en-IN">
                <a:sym typeface="Wingdings" panose="05000000000000000000" pitchFamily="2" charset="2"/>
              </a:rPr>
              <a:t> Height 0</a:t>
            </a:r>
            <a:r>
              <a:rPr lang="en-IN"/>
              <a:t>  </a:t>
            </a:r>
          </a:p>
          <a:p>
            <a:pPr algn="just"/>
            <a:r>
              <a:rPr lang="en-IN"/>
              <a:t>               /   \</a:t>
            </a:r>
          </a:p>
          <a:p>
            <a:pPr algn="just"/>
            <a:r>
              <a:rPr lang="en-IN"/>
              <a:t>             3	    6	</a:t>
            </a:r>
            <a:r>
              <a:rPr lang="en-IN">
                <a:sym typeface="Wingdings" panose="05000000000000000000" pitchFamily="2" charset="2"/>
              </a:rPr>
              <a:t> Height 1</a:t>
            </a:r>
            <a:endParaRPr lang="en-IN"/>
          </a:p>
          <a:p>
            <a:pPr algn="just"/>
            <a:r>
              <a:rPr lang="en-IN"/>
              <a:t>           /  \</a:t>
            </a:r>
          </a:p>
          <a:p>
            <a:pPr algn="just"/>
            <a:r>
              <a:rPr lang="en-IN"/>
              <a:t>         2     4	</a:t>
            </a:r>
            <a:r>
              <a:rPr lang="en-IN">
                <a:sym typeface="Wingdings" panose="05000000000000000000" pitchFamily="2" charset="2"/>
              </a:rPr>
              <a:t> Height 2</a:t>
            </a:r>
            <a:endParaRPr lang="en-IN"/>
          </a:p>
          <a:p>
            <a:pPr algn="ctr"/>
            <a:endParaRPr lang="en-IN"/>
          </a:p>
        </p:txBody>
      </p:sp>
    </p:spTree>
    <p:extLst>
      <p:ext uri="{BB962C8B-B14F-4D97-AF65-F5344CB8AC3E}">
        <p14:creationId xmlns:p14="http://schemas.microsoft.com/office/powerpoint/2010/main" val="7311596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Capgemini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Green A">
      <a:srgbClr val="57CF80"/>
    </a:custClr>
    <a:custClr name="Green B">
      <a:srgbClr val="33B569"/>
    </a:custClr>
    <a:custClr name="Green C">
      <a:srgbClr val="2EA657"/>
    </a:custClr>
    <a:custClr name="Green D">
      <a:srgbClr val="178C3D"/>
    </a:custClr>
    <a:custClr name="Green E">
      <a:srgbClr val="176036"/>
    </a:custClr>
    <a:custClr name="Teal A">
      <a:srgbClr val="00E6E3"/>
    </a:custClr>
    <a:custClr name="Teal B">
      <a:srgbClr val="00D5D0"/>
    </a:custClr>
    <a:custClr name="Teal C">
      <a:srgbClr val="00BFBF"/>
    </a:custClr>
    <a:custClr name="Teal D">
      <a:srgbClr val="00929B"/>
    </a:custClr>
    <a:custClr name="Teal E">
      <a:srgbClr val="007D74"/>
    </a:custClr>
    <a:custClr name="Peacock A">
      <a:srgbClr val="00E0CB"/>
    </a:custClr>
    <a:custClr name="Peacock B">
      <a:srgbClr val="00B2A2"/>
    </a:custClr>
    <a:custClr name="Peacock C">
      <a:srgbClr val="0F878A"/>
    </a:custClr>
    <a:custClr name="Peacock D">
      <a:srgbClr val="0F6A73"/>
    </a:custClr>
    <a:custClr name="Peacock E">
      <a:srgbClr val="0F434A"/>
    </a:custClr>
    <a:custClr name="Sapphire A">
      <a:srgbClr val="338091"/>
    </a:custClr>
    <a:custClr name="Sapphire B">
      <a:srgbClr val="336B7D"/>
    </a:custClr>
    <a:custClr name="Sapphire C">
      <a:srgbClr val="14596B"/>
    </a:custClr>
    <a:custClr name="Sapphire D">
      <a:srgbClr val="214554"/>
    </a:custClr>
    <a:custClr name="Sapphire E">
      <a:srgbClr val="173340"/>
    </a:custClr>
    <a:custClr name="Violet A">
      <a:srgbClr val="E557AD"/>
    </a:custClr>
    <a:custClr name="Violet B">
      <a:srgbClr val="D13A8C"/>
    </a:custClr>
    <a:custClr name="Violet C">
      <a:srgbClr val="BA2980"/>
    </a:custClr>
    <a:custClr name="Violet D">
      <a:srgbClr val="A12980"/>
    </a:custClr>
    <a:custClr name="Violet E">
      <a:srgbClr val="811B6F"/>
    </a:custClr>
    <a:custClr name="Yellow A">
      <a:srgbClr val="FFDA80"/>
    </a:custClr>
    <a:custClr name="Yellow B">
      <a:srgbClr val="FFD068"/>
    </a:custClr>
    <a:custClr name="Yellow C">
      <a:srgbClr val="FFB24A"/>
    </a:custClr>
    <a:custClr name="Yellow D">
      <a:srgbClr val="FF9C29"/>
    </a:custClr>
    <a:custClr name="Yellow E">
      <a:srgbClr val="FF8E12"/>
    </a:custClr>
    <a:custClr name="Velvet A">
      <a:srgbClr val="9E4780"/>
    </a:custClr>
    <a:custClr name="Velvet B">
      <a:srgbClr val="802B73"/>
    </a:custClr>
    <a:custClr name="Velvet C">
      <a:srgbClr val="750D5C"/>
    </a:custClr>
    <a:custClr name="Velvet D">
      <a:srgbClr val="590A42"/>
    </a:custClr>
    <a:custClr name="Velvet E">
      <a:srgbClr val="42142E"/>
    </a:custClr>
    <a:custClr name="Red A">
      <a:srgbClr val="FF5770"/>
    </a:custClr>
    <a:custClr name="Red B">
      <a:srgbClr val="FF455E"/>
    </a:custClr>
    <a:custClr name="Red C">
      <a:srgbClr val="FF304D"/>
    </a:custClr>
    <a:custClr name="Red D">
      <a:srgbClr val="E30021"/>
    </a:custClr>
    <a:custClr name="Red E">
      <a:srgbClr val="A6001A"/>
    </a:custClr>
  </a:custClrLst>
  <a:extLst>
    <a:ext uri="{05A4C25C-085E-4340-85A3-A5531E510DB2}">
      <thm15:themeFamily xmlns:thm15="http://schemas.microsoft.com/office/thememl/2012/main" name="ppt-Capgemini-Engineering_Standard-Template_2023.pptx" id="{9C04FD74-8640-4F08-A488-05F139585BDB}" vid="{2A426DA5-105F-412B-BD41-6E90B4B5E825}"/>
    </a:ext>
  </a:extLst>
</a:theme>
</file>

<file path=ppt/theme/theme2.xml><?xml version="1.0" encoding="utf-8"?>
<a:theme xmlns:a="http://schemas.openxmlformats.org/drawingml/2006/main" name="1_Capgemini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Green A">
      <a:srgbClr val="57CF80"/>
    </a:custClr>
    <a:custClr name="Green B">
      <a:srgbClr val="33B569"/>
    </a:custClr>
    <a:custClr name="Green C">
      <a:srgbClr val="2EA657"/>
    </a:custClr>
    <a:custClr name="Green D">
      <a:srgbClr val="178C3D"/>
    </a:custClr>
    <a:custClr name="Green E">
      <a:srgbClr val="176036"/>
    </a:custClr>
    <a:custClr name="Teal A">
      <a:srgbClr val="00E6E3"/>
    </a:custClr>
    <a:custClr name="Teal B">
      <a:srgbClr val="00D5D0"/>
    </a:custClr>
    <a:custClr name="Teal C">
      <a:srgbClr val="00BFBF"/>
    </a:custClr>
    <a:custClr name="Teal D">
      <a:srgbClr val="00929B"/>
    </a:custClr>
    <a:custClr name="Teal E">
      <a:srgbClr val="007D74"/>
    </a:custClr>
    <a:custClr name="Peacock A">
      <a:srgbClr val="00E0CB"/>
    </a:custClr>
    <a:custClr name="Peacock B">
      <a:srgbClr val="00B2A2"/>
    </a:custClr>
    <a:custClr name="Peacock C">
      <a:srgbClr val="0F878A"/>
    </a:custClr>
    <a:custClr name="Peacock D">
      <a:srgbClr val="0F6A73"/>
    </a:custClr>
    <a:custClr name="Peacock E">
      <a:srgbClr val="0F434A"/>
    </a:custClr>
    <a:custClr name="Sapphire A">
      <a:srgbClr val="338091"/>
    </a:custClr>
    <a:custClr name="Sapphire B">
      <a:srgbClr val="336B7D"/>
    </a:custClr>
    <a:custClr name="Sapphire C">
      <a:srgbClr val="14596B"/>
    </a:custClr>
    <a:custClr name="Sapphire D">
      <a:srgbClr val="214554"/>
    </a:custClr>
    <a:custClr name="Sapphire E">
      <a:srgbClr val="173340"/>
    </a:custClr>
    <a:custClr name="Violet A">
      <a:srgbClr val="E557AD"/>
    </a:custClr>
    <a:custClr name="Violet B">
      <a:srgbClr val="D13A8C"/>
    </a:custClr>
    <a:custClr name="Violet C">
      <a:srgbClr val="BA2980"/>
    </a:custClr>
    <a:custClr name="Violet D">
      <a:srgbClr val="A12980"/>
    </a:custClr>
    <a:custClr name="Violet E">
      <a:srgbClr val="811B6F"/>
    </a:custClr>
    <a:custClr name="Yellow A">
      <a:srgbClr val="FFDA80"/>
    </a:custClr>
    <a:custClr name="Yellow B">
      <a:srgbClr val="FFD068"/>
    </a:custClr>
    <a:custClr name="Yellow C">
      <a:srgbClr val="FFB24A"/>
    </a:custClr>
    <a:custClr name="Yellow D">
      <a:srgbClr val="FF9C29"/>
    </a:custClr>
    <a:custClr name="Yellow E">
      <a:srgbClr val="FF8E12"/>
    </a:custClr>
    <a:custClr name="Velvet A">
      <a:srgbClr val="9E4780"/>
    </a:custClr>
    <a:custClr name="Velvet B">
      <a:srgbClr val="802B73"/>
    </a:custClr>
    <a:custClr name="Velvet C">
      <a:srgbClr val="750D5C"/>
    </a:custClr>
    <a:custClr name="Velvet D">
      <a:srgbClr val="590A42"/>
    </a:custClr>
    <a:custClr name="Velvet E">
      <a:srgbClr val="42142E"/>
    </a:custClr>
    <a:custClr name="Red A">
      <a:srgbClr val="FF5770"/>
    </a:custClr>
    <a:custClr name="Red B">
      <a:srgbClr val="FF455E"/>
    </a:custClr>
    <a:custClr name="Red C">
      <a:srgbClr val="FF304D"/>
    </a:custClr>
    <a:custClr name="Red D">
      <a:srgbClr val="E30021"/>
    </a:custClr>
    <a:custClr name="Red E">
      <a:srgbClr val="A6001A"/>
    </a:custClr>
  </a:custClrLst>
  <a:extLst>
    <a:ext uri="{05A4C25C-085E-4340-85A3-A5531E510DB2}">
      <thm15:themeFamily xmlns:thm15="http://schemas.microsoft.com/office/thememl/2012/main" name="ppt-Capgemini_Standard-Template_2023-v1.potx" id="{FD494643-5CA5-4A4E-8B38-63F4B370A0E2}" vid="{DF26224A-05B9-471C-96D9-61DD4C0AE63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o Offic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Entity xmlns="f1122fed-4606-4ec8-90ef-13536176a38c">Capgemini Engineering</Entity>
    <Classification xmlns="f1122fed-4606-4ec8-90ef-13536176a38c">Company Public (Sec 0)</Classification>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3DB8F1B61B4E349B1D07C13E9DB8DAC" ma:contentTypeVersion="10" ma:contentTypeDescription="Create a new document." ma:contentTypeScope="" ma:versionID="42ae20e0459726b934710290d13da5e1">
  <xsd:schema xmlns:xsd="http://www.w3.org/2001/XMLSchema" xmlns:xs="http://www.w3.org/2001/XMLSchema" xmlns:p="http://schemas.microsoft.com/office/2006/metadata/properties" xmlns:ns2="f1122fed-4606-4ec8-90ef-13536176a38c" xmlns:ns3="83fd27e2-85d6-4e10-9bbd-a3e555ecf21b" targetNamespace="http://schemas.microsoft.com/office/2006/metadata/properties" ma:root="true" ma:fieldsID="82b1ebaeca0e78ee91f1b993bdecdf32" ns2:_="" ns3:_="">
    <xsd:import namespace="f1122fed-4606-4ec8-90ef-13536176a38c"/>
    <xsd:import namespace="83fd27e2-85d6-4e10-9bbd-a3e555ecf21b"/>
    <xsd:element name="properties">
      <xsd:complexType>
        <xsd:sequence>
          <xsd:element name="documentManagement">
            <xsd:complexType>
              <xsd:all>
                <xsd:element ref="ns2:Entity"/>
                <xsd:element ref="ns2:MediaServiceMetadata" minOccurs="0"/>
                <xsd:element ref="ns2:MediaServiceFastMetadata" minOccurs="0"/>
                <xsd:element ref="ns3:SharedWithUsers" minOccurs="0"/>
                <xsd:element ref="ns3:SharedWithDetails" minOccurs="0"/>
                <xsd:element ref="ns2:Classification"/>
                <xsd:element ref="ns2:MediaServiceAutoTags" minOccurs="0"/>
                <xsd:element ref="ns2:MediaServiceGenerationTime" minOccurs="0"/>
                <xsd:element ref="ns2:MediaServiceEventHashCode"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122fed-4606-4ec8-90ef-13536176a38c" elementFormDefault="qualified">
    <xsd:import namespace="http://schemas.microsoft.com/office/2006/documentManagement/types"/>
    <xsd:import namespace="http://schemas.microsoft.com/office/infopath/2007/PartnerControls"/>
    <xsd:element name="Entity" ma:index="8" ma:displayName="Entity" ma:format="RadioButtons" ma:internalName="Entity">
      <xsd:simpleType>
        <xsd:restriction base="dms:Choice">
          <xsd:enumeration value="Capgemini Group"/>
          <xsd:enumeration value="Capgemini Invent"/>
          <xsd:enumeration value="Group IT"/>
          <xsd:enumeration value="Sogeti"/>
          <xsd:enumeration value="Capgemini Engineering"/>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Classification" ma:index="13" ma:displayName="Classification" ma:description="Data Classification" ma:format="RadioButtons" ma:internalName="Classification">
      <xsd:simpleType>
        <xsd:restriction base="dms:Choice">
          <xsd:enumeration value="Company Public (Sec 0)"/>
          <xsd:enumeration value="Company Confidential (Sec 1)"/>
          <xsd:enumeration value="Company Restricted (Sec 2)"/>
          <xsd:enumeration value="Company Sensitive (Sec 3)"/>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3fd27e2-85d6-4e10-9bbd-a3e555ecf21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F7640BB-4DC6-443B-8ECC-1136D31D9E33}">
  <ds:schemaRefs>
    <ds:schemaRef ds:uri="http://schemas.microsoft.com/sharepoint/v3/contenttype/forms"/>
  </ds:schemaRefs>
</ds:datastoreItem>
</file>

<file path=customXml/itemProps2.xml><?xml version="1.0" encoding="utf-8"?>
<ds:datastoreItem xmlns:ds="http://schemas.openxmlformats.org/officeDocument/2006/customXml" ds:itemID="{E5B55AFD-AAC1-4687-9CD2-D33EC328A125}">
  <ds:schemaRefs>
    <ds:schemaRef ds:uri="83fd27e2-85d6-4e10-9bbd-a3e555ecf21b"/>
    <ds:schemaRef ds:uri="f1122fed-4606-4ec8-90ef-13536176a38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6263234-765A-4A02-B3D6-D0A8C2B141BF}">
  <ds:schemaRefs>
    <ds:schemaRef ds:uri="83fd27e2-85d6-4e10-9bbd-a3e555ecf21b"/>
    <ds:schemaRef ds:uri="f1122fed-4606-4ec8-90ef-13536176a38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Template Capgemini Engineering 2023</Template>
  <TotalTime>0</TotalTime>
  <Words>1279</Words>
  <Application>Microsoft Office PowerPoint</Application>
  <PresentationFormat>Widescreen</PresentationFormat>
  <Paragraphs>177</Paragraphs>
  <Slides>20</Slides>
  <Notes>0</Notes>
  <HiddenSlides>0</HiddenSlides>
  <MMClips>0</MMClips>
  <ScaleCrop>false</ScaleCrop>
  <HeadingPairs>
    <vt:vector size="6" baseType="variant">
      <vt:variant>
        <vt:lpstr>Fonts Used</vt:lpstr>
      </vt:variant>
      <vt:variant>
        <vt:i4>1</vt:i4>
      </vt:variant>
      <vt:variant>
        <vt:lpstr>Theme</vt:lpstr>
      </vt:variant>
      <vt:variant>
        <vt:i4>3</vt:i4>
      </vt:variant>
      <vt:variant>
        <vt:lpstr>Slide Titles</vt:lpstr>
      </vt:variant>
      <vt:variant>
        <vt:i4>20</vt:i4>
      </vt:variant>
    </vt:vector>
  </HeadingPairs>
  <TitlesOfParts>
    <vt:vector size="24" baseType="lpstr">
      <vt:lpstr>Ubuntu</vt:lpstr>
      <vt:lpstr>Capgemini2021</vt:lpstr>
      <vt:lpstr>1_Capgemini2021</vt:lpstr>
      <vt:lpstr>Office Theme</vt:lpstr>
      <vt:lpstr>Binary Tree</vt:lpstr>
      <vt:lpstr>Binary Tree </vt:lpstr>
      <vt:lpstr>Tree terminology</vt:lpstr>
      <vt:lpstr>Use Cases of Binary Trees:</vt:lpstr>
      <vt:lpstr>Creation of the Binary Tree</vt:lpstr>
      <vt:lpstr>Binary Tree- Insertion</vt:lpstr>
      <vt:lpstr>Binary Tree- Deletion </vt:lpstr>
      <vt:lpstr>Size of the binary tree</vt:lpstr>
      <vt:lpstr>Height of the binary tree</vt:lpstr>
      <vt:lpstr>Searching in the binary tree</vt:lpstr>
      <vt:lpstr>BINARY TREE TRAVERSAL</vt:lpstr>
      <vt:lpstr>IN-order TRAVERSAL</vt:lpstr>
      <vt:lpstr>PRE-order TRAVERSAL</vt:lpstr>
      <vt:lpstr>POST-order TRAVERSAL</vt:lpstr>
      <vt:lpstr>LEVEL-order TRAVERSAL</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Size of the binary tree</dc:title>
  <dc:subject/>
  <dc:creator>M, Rajesh Kannan</dc:creator>
  <cp:lastModifiedBy>M, Rajesh Kannan</cp:lastModifiedBy>
  <cp:revision>1</cp:revision>
  <dcterms:created xsi:type="dcterms:W3CDTF">2024-01-04T12:56:11Z</dcterms:created>
  <dcterms:modified xsi:type="dcterms:W3CDTF">2024-01-10T06:14:57Z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0x010100E3DB8F1B61B4E349B1D07C13E9DB8DAC</vt:lpwstr>
  </property>
</Properties>
</file>