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9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0C0D-F483-4B9E-8F8C-F4F4C38DED63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329A-C300-4B33-BB45-0CC7C3A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2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0C0D-F483-4B9E-8F8C-F4F4C38DED63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329A-C300-4B33-BB45-0CC7C3A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4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0C0D-F483-4B9E-8F8C-F4F4C38DED63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329A-C300-4B33-BB45-0CC7C3A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4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0C0D-F483-4B9E-8F8C-F4F4C38DED63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329A-C300-4B33-BB45-0CC7C3A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4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0C0D-F483-4B9E-8F8C-F4F4C38DED63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329A-C300-4B33-BB45-0CC7C3A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9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0C0D-F483-4B9E-8F8C-F4F4C38DED63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329A-C300-4B33-BB45-0CC7C3A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4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0C0D-F483-4B9E-8F8C-F4F4C38DED63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329A-C300-4B33-BB45-0CC7C3A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2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0C0D-F483-4B9E-8F8C-F4F4C38DED63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329A-C300-4B33-BB45-0CC7C3A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0C0D-F483-4B9E-8F8C-F4F4C38DED63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329A-C300-4B33-BB45-0CC7C3A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0C0D-F483-4B9E-8F8C-F4F4C38DED63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329A-C300-4B33-BB45-0CC7C3A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2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0C0D-F483-4B9E-8F8C-F4F4C38DED63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329A-C300-4B33-BB45-0CC7C3A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B0C0D-F483-4B9E-8F8C-F4F4C38DED63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329A-C300-4B33-BB45-0CC7C3A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8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2667000"/>
            <a:ext cx="41910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43600" y="3657600"/>
            <a:ext cx="609600" cy="381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Message Receiver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4114800"/>
            <a:ext cx="609600" cy="304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Serializer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4495800"/>
            <a:ext cx="609600" cy="381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Message Sender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609600"/>
            <a:ext cx="41910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00650" y="2059731"/>
            <a:ext cx="81643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1600" y="3659154"/>
            <a:ext cx="609600" cy="121764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MessageManager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endCxn id="7" idx="1"/>
          </p:cNvCxnSpPr>
          <p:nvPr/>
        </p:nvCxnSpPr>
        <p:spPr>
          <a:xfrm>
            <a:off x="5791200" y="46863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02086" y="3851988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ent Arrow 13"/>
          <p:cNvSpPr/>
          <p:nvPr/>
        </p:nvSpPr>
        <p:spPr>
          <a:xfrm rot="5400000">
            <a:off x="5143500" y="2857500"/>
            <a:ext cx="381000" cy="304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5400000">
            <a:off x="4980214" y="2448508"/>
            <a:ext cx="1125894" cy="34367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45578" y="4495800"/>
            <a:ext cx="81643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>
            <a:stCxn id="16" idx="2"/>
          </p:cNvCxnSpPr>
          <p:nvPr/>
        </p:nvCxnSpPr>
        <p:spPr>
          <a:xfrm rot="10800000">
            <a:off x="4800600" y="1959332"/>
            <a:ext cx="644979" cy="2574569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041445" y="2819398"/>
            <a:ext cx="81643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461518" y="4648200"/>
            <a:ext cx="81643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20" idx="4"/>
          </p:cNvCxnSpPr>
          <p:nvPr/>
        </p:nvCxnSpPr>
        <p:spPr>
          <a:xfrm rot="5400000">
            <a:off x="5224494" y="4452906"/>
            <a:ext cx="6353" cy="549340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33600" y="2097831"/>
            <a:ext cx="3072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133600" y="2857496"/>
            <a:ext cx="294866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24000" y="1959331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Callback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0" y="2694801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Callback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5123088" y="3409950"/>
            <a:ext cx="1506312" cy="154149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RSA (</a:t>
            </a:r>
            <a:r>
              <a:rPr lang="en-US" sz="900" dirty="0" err="1" smtClean="0">
                <a:solidFill>
                  <a:schemeClr val="tx1"/>
                </a:solidFill>
              </a:rPr>
              <a:t>obj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19400" y="3654101"/>
            <a:ext cx="609600" cy="381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Message Receiver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19400" y="4111301"/>
            <a:ext cx="609600" cy="304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Serializer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19400" y="4492301"/>
            <a:ext cx="609600" cy="381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Message Sender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81400" y="3655655"/>
            <a:ext cx="609600" cy="121764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MessageManager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429000" y="4682801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422198" y="3848489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880757" y="4492301"/>
            <a:ext cx="81643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880757" y="4644701"/>
            <a:ext cx="81643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743200" y="3406451"/>
            <a:ext cx="1506312" cy="207994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Device(</a:t>
            </a:r>
            <a:r>
              <a:rPr lang="en-US" sz="900" dirty="0" err="1" smtClean="0">
                <a:solidFill>
                  <a:schemeClr val="tx1"/>
                </a:solidFill>
              </a:rPr>
              <a:t>obj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>
            <a:stCxn id="39" idx="5"/>
          </p:cNvCxnSpPr>
          <p:nvPr/>
        </p:nvCxnSpPr>
        <p:spPr>
          <a:xfrm rot="16200000" flipH="1">
            <a:off x="4174516" y="4485670"/>
            <a:ext cx="21012" cy="469156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8" idx="6"/>
          </p:cNvCxnSpPr>
          <p:nvPr/>
        </p:nvCxnSpPr>
        <p:spPr>
          <a:xfrm flipV="1">
            <a:off x="3962400" y="1959332"/>
            <a:ext cx="535344" cy="2571069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Bent Arrow 50"/>
          <p:cNvSpPr/>
          <p:nvPr/>
        </p:nvSpPr>
        <p:spPr>
          <a:xfrm rot="5400000" flipV="1">
            <a:off x="3540454" y="2852280"/>
            <a:ext cx="381000" cy="2717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 flipV="1">
            <a:off x="3019231" y="2462505"/>
            <a:ext cx="1125894" cy="3063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381500" y="4267200"/>
            <a:ext cx="609600" cy="381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Local Data </a:t>
            </a:r>
            <a:r>
              <a:rPr lang="en-US" sz="900" dirty="0" err="1" smtClean="0">
                <a:solidFill>
                  <a:schemeClr val="tx1"/>
                </a:solidFill>
              </a:rPr>
              <a:t>Mgmt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362839" y="3771124"/>
            <a:ext cx="609600" cy="381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Restricted Function </a:t>
            </a:r>
            <a:r>
              <a:rPr lang="en-US" sz="800" dirty="0" err="1" smtClean="0">
                <a:solidFill>
                  <a:schemeClr val="tx1"/>
                </a:solidFill>
              </a:rPr>
              <a:t>Mgmt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92355" y="609600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UI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715000" y="2680898"/>
            <a:ext cx="1090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Business Layer</a:t>
            </a:r>
            <a:endParaRPr lang="en-US" sz="1200" dirty="0"/>
          </a:p>
        </p:txBody>
      </p:sp>
      <p:sp>
        <p:nvSpPr>
          <p:cNvPr id="59" name="Right Arrow 58"/>
          <p:cNvSpPr/>
          <p:nvPr/>
        </p:nvSpPr>
        <p:spPr>
          <a:xfrm>
            <a:off x="6781800" y="4035101"/>
            <a:ext cx="609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 flipH="1">
            <a:off x="1905000" y="3989382"/>
            <a:ext cx="685800" cy="68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91400" y="391946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RSA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464034" y="3885171"/>
            <a:ext cx="4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Vent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4381499" y="5295900"/>
            <a:ext cx="609601" cy="1905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Log </a:t>
            </a:r>
            <a:r>
              <a:rPr lang="en-US" sz="800" dirty="0" err="1" smtClean="0">
                <a:solidFill>
                  <a:schemeClr val="tx1"/>
                </a:solidFill>
              </a:rPr>
              <a:t>Mgmt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574598" y="5257800"/>
            <a:ext cx="610424" cy="1905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Dev Info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249512" y="838200"/>
            <a:ext cx="825954" cy="1905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State </a:t>
            </a:r>
            <a:r>
              <a:rPr lang="en-US" sz="900" dirty="0" err="1" smtClean="0">
                <a:solidFill>
                  <a:schemeClr val="tx1"/>
                </a:solidFill>
              </a:rPr>
              <a:t>Mgmt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8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37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Covidien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robert.boyer</dc:creator>
  <cp:lastModifiedBy>robert.boyer</cp:lastModifiedBy>
  <cp:revision>4</cp:revision>
  <dcterms:created xsi:type="dcterms:W3CDTF">2012-10-31T16:20:50Z</dcterms:created>
  <dcterms:modified xsi:type="dcterms:W3CDTF">2012-10-31T19:13:46Z</dcterms:modified>
</cp:coreProperties>
</file>