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A2FF-C451-B486-286E-80179E7BE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86B92-FFB6-56A9-D45F-0EBD287DB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89DB-0E3B-7BBA-30BF-1D6FB8F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1FA39-C11C-3F18-80BA-313CAFC0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5582-E0C8-68CE-6837-4250D8E1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7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D111-719E-FD71-2DB8-747D91F4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713BB-4939-36BF-2705-251882BF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8D5E-3C96-C62B-88EE-465B017A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DDD6-C9F5-1BFC-26B9-D9B3720A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74C7-FA2C-3175-0776-33976855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45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9A336-BB44-A7E6-A2EF-B7C71861D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A54CD-8E72-56C4-5986-7CCC7EA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C338-67E1-10C4-6543-B63AD271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0A9B-811C-CD79-CF5F-BB402470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D937-1F90-491D-EC83-C88DEABD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25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BF25-5FFF-F13F-18C4-35153B0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837B-C8F8-496D-5132-3A11F6D9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992F-7D6E-E663-F46C-500EB07B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8FC8-0928-B517-80FA-5D1D91F4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456CE-CA3C-1C4B-03A5-A8BAD7BC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1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A4BE-F854-4B8B-F293-41A70D7C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336E-EDD3-2F25-4AC5-136FBD34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4EF-0A86-EA8F-56EA-4F6D4B7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B8422-5C47-D6D6-EF39-31AFFBA4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BC4E-7C78-E890-DBBF-F8383E70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54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2F56-95D9-A68D-9533-A4469103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C45E-2C3D-587B-1284-001497402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86820-706A-DB76-01B1-621E3D690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ED5CE-82D8-2BA8-8183-FE249AC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9D6E0-F82A-E7E1-F871-57CFF15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5D24-7855-8BCD-9AA8-0E3A15A4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28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E7D8-89DB-D4AB-311C-36EEC9D1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F68DD-FE50-B18F-6ECC-3C495E20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1D8C1-A229-8138-CBAC-C45AA6701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0D08D-C9E5-B5D7-6D05-A9C178339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45C3E-F85D-A9A4-CCE0-B81A42CA5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33359-18F6-9EC8-BF5B-29DDA3C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860B7-5A2E-FBB0-C75A-6C45905E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7929C-7F58-DE95-5B0E-20CC009D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1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FBFD-4296-972B-7052-D94E9BF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2AF08-F25B-1ED4-415D-A4C5DAE1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7142A-6DF8-A56D-46EE-A57C0232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F94AA-676A-38D2-FAAF-5B4516A9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9C140-B70E-E44B-79A9-AF3C96AB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5BC4E-50BA-AE2B-CDE3-AF6BBD32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607DF-63A7-2A65-FA3E-6CEBA9C3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39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8DD-3668-94BE-0890-21E93C18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7372-0230-7220-5C2C-CC630D81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B6E29-6E7F-BACE-3AA8-7F1C9AC48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D0A4B-BB0D-9AEB-570E-4E00EBF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9786-6B55-8C15-3C4E-845CE5F3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E62B-3943-C9AC-63B0-4B688507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46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9ECC-1FAB-8354-15F3-A9E11F8C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7C015-3861-DC87-8FFF-A68011F43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5CA32-FD4C-57A5-4962-0556E7A1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6875-9ADC-FB30-3161-A7C31795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632C9-AD10-6F6F-B0D1-B5591F81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94AA2-65C9-56F7-20C4-72364E38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76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8E3D5-4FA1-9379-C04F-A6A81808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EB9B-5A6C-71C9-CCB2-6C8D1384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2B9F-8D48-A914-5905-D507FBBE7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BB8F-50AA-4DC4-9A2F-9B68D5015054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5341-AFC6-326A-F42A-ED8B26BC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F514-B0E4-6388-365D-0F56143A4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74D4-2C71-495F-8220-8951423B04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D8C1B-A8FB-CF5F-C135-E47B8CA3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823"/>
            <a:ext cx="12192000" cy="54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Arimbra</dc:creator>
  <cp:lastModifiedBy>Sajith Arimbra</cp:lastModifiedBy>
  <cp:revision>1</cp:revision>
  <dcterms:created xsi:type="dcterms:W3CDTF">2025-02-28T02:05:11Z</dcterms:created>
  <dcterms:modified xsi:type="dcterms:W3CDTF">2025-02-28T02:06:59Z</dcterms:modified>
</cp:coreProperties>
</file>