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 showGuides="1">
      <p:cViewPr>
        <p:scale>
          <a:sx n="95" d="100"/>
          <a:sy n="95" d="100"/>
        </p:scale>
        <p:origin x="1360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7D4-2CB7-CEBB-446A-7BDBFA2E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FC3A-56DC-ABD6-3F2D-565098D9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5695-2EB0-2B3D-3284-EDECA106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DC60-C6EF-3555-F167-5A259E5B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8084-1D32-9C00-4AB3-F29BEDDC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2F75-825D-121D-202E-48252860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C1BB-7D6D-3C9B-6725-D5D743607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03C3-7627-E0C2-99E4-66083A2B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1D60-B888-E922-9895-D11AFBEF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6236-A7C0-ED9D-E7CD-693D4E83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FDEE-1A4D-DE3E-4195-F9E0ED0FE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AB72-D00A-D51D-34E9-38652A08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71CF-1D3C-37D3-8FD1-146F7702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DFAE-AB6A-B2E3-BD56-18A6FC9D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CE58-FD75-CFFD-5894-FA6B96B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80C6-5BF7-C459-6A6B-5241EC9E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497-1833-DDBB-4D69-160E4E70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F63A-6AEC-621E-AE0B-7E56F206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AA0B-1D25-47ED-583D-1F33F44C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2CCA-82AB-24E9-6325-1E2D3470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7125-0954-6D80-B215-793CB03C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7EFC-8369-D9F9-2B06-E7BA6968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E25A-8366-21E7-E89D-BBE216A3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679B-1E6B-F7A2-438B-6829CB63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5740-696A-2C56-6877-E98E238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A955-DF9F-AF78-6B5C-0998EA62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D4D7-9D08-D375-BD18-09BE3CA6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ECE5-5085-9E43-685C-DDBF8705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4F89-B54C-B7E0-C89C-61D19800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8A338-379E-7358-6649-8AB929FE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E9DF-A9C5-DDE4-984E-49013710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89D8-CF0C-05DF-6B72-1C1C2B9B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5201-B6DB-A12D-5CA4-25B665DB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185-7A45-DE9F-BD74-8C080052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A19A8-6964-3D26-1261-220E77D3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C39E-79A2-DA58-3F76-A6C65D0C9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509B-23E5-74E7-9A85-C5E0D20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834A7-C600-5DC1-BD9F-90DECE45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DD6A7-4505-D997-0072-D5C1DA0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B6F4-7B06-2CA6-6C58-94068752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251EA-B803-97BA-DA75-8D9CB2B9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0B9B1-CD7F-A9FF-6F52-EE72E560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A54BD-29F5-E8EA-C761-82F9F894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0116F-298C-7F81-91D2-D847185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5295-25E7-52F2-FFA7-07DE0427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44BDD-2A51-6B36-5FB2-6D0697A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B4B6-4122-D4EA-76C4-E322D0B1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06A4-0506-9134-9BFF-9AEEC508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10EB-2514-8859-9FE9-036DD944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03E5-CAED-8B8A-0CCA-05303CCE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EF91D-0FA6-67F6-C001-83953AD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C0D4-43D0-7C0B-25AD-809D5AAE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326-ECAA-5468-AA7C-13B9C76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3CBB-1AB6-78F4-C44A-81F13943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C50D-7483-4DA2-636D-131AA9CE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AD81-0AB7-2E85-BC90-EA3297D6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3EF50-5988-4D23-DEF6-7D269739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838A-B627-7D3D-4C31-E853C39E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5B511-F374-231C-86B0-D3303297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AE49-8EFF-F895-4A09-4A4963C5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0555-8BB1-8E87-CA58-B492B432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B703-BD71-9048-81DD-4724D681A51B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AA15-6BCA-6DD2-4222-94EB927C5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5287-F329-9B81-EFF7-3E7550CF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FDEC-7AF0-574F-937E-F8748DDD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-up of a yellow and pink rectangle&#10;&#10;Description automatically generated">
            <a:extLst>
              <a:ext uri="{FF2B5EF4-FFF2-40B4-BE49-F238E27FC236}">
                <a16:creationId xmlns:a16="http://schemas.microsoft.com/office/drawing/2014/main" id="{B983018F-739E-BAFE-B36E-607672FF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4" y="3413472"/>
            <a:ext cx="10010405" cy="2078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F1B21-A1BA-6E19-BEE0-F09C9A1E85CE}"/>
                  </a:ext>
                </a:extLst>
              </p:cNvPr>
              <p:cNvSpPr txBox="1"/>
              <p:nvPr/>
            </p:nvSpPr>
            <p:spPr>
              <a:xfrm>
                <a:off x="4397295" y="5526905"/>
                <a:ext cx="3081303" cy="607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F1B21-A1BA-6E19-BEE0-F09C9A1E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95" y="5526905"/>
                <a:ext cx="3081303" cy="607923"/>
              </a:xfrm>
              <a:prstGeom prst="rect">
                <a:avLst/>
              </a:prstGeom>
              <a:blipFill>
                <a:blip r:embed="rId3"/>
                <a:stretch>
                  <a:fillRect l="-1235" b="-41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AA6D0-65A0-2313-4362-3BFA7CAE105B}"/>
                  </a:ext>
                </a:extLst>
              </p:cNvPr>
              <p:cNvSpPr txBox="1"/>
              <p:nvPr/>
            </p:nvSpPr>
            <p:spPr>
              <a:xfrm>
                <a:off x="7626517" y="5526905"/>
                <a:ext cx="3211813" cy="6008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𝑈</m:t>
                          </m:r>
                        </m:e>
                        <m:sub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𝐶𝐷</m:t>
                          </m:r>
                        </m:sub>
                      </m:sSub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𝑒</m:t>
                          </m:r>
                        </m:e>
                        <m:sup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sub>
                          </m:sSub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AA6D0-65A0-2313-4362-3BFA7CAE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17" y="5526905"/>
                <a:ext cx="3211813" cy="600805"/>
              </a:xfrm>
              <a:prstGeom prst="rect">
                <a:avLst/>
              </a:prstGeom>
              <a:blipFill>
                <a:blip r:embed="rId4"/>
                <a:stretch>
                  <a:fillRect l="-2756" b="-62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AF902B-427B-925F-542D-0480B1D48A36}"/>
                  </a:ext>
                </a:extLst>
              </p:cNvPr>
              <p:cNvSpPr txBox="1"/>
              <p:nvPr/>
            </p:nvSpPr>
            <p:spPr>
              <a:xfrm>
                <a:off x="1116000" y="6361754"/>
                <a:ext cx="3281295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368686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∆</m:t>
                    </m:r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is the free parameter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AF902B-427B-925F-542D-0480B1D4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00" y="6361754"/>
                <a:ext cx="3281295" cy="461663"/>
              </a:xfrm>
              <a:prstGeom prst="rect">
                <a:avLst/>
              </a:prstGeom>
              <a:blipFill>
                <a:blip r:embed="rId5"/>
                <a:stretch>
                  <a:fillRect l="-1538" t="-8108" b="-297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E9DED206-D457-FD85-6C2C-0734C4856ACA}"/>
              </a:ext>
            </a:extLst>
          </p:cNvPr>
          <p:cNvSpPr txBox="1">
            <a:spLocks/>
          </p:cNvSpPr>
          <p:nvPr/>
        </p:nvSpPr>
        <p:spPr>
          <a:xfrm>
            <a:off x="571500" y="-155863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Feedback-based quantum algorithm inspired by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counterdiabatic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AB85B-60AC-79B4-5879-110771E84296}"/>
              </a:ext>
            </a:extLst>
          </p:cNvPr>
          <p:cNvSpPr txBox="1"/>
          <p:nvPr/>
        </p:nvSpPr>
        <p:spPr>
          <a:xfrm>
            <a:off x="571500" y="1365813"/>
            <a:ext cx="1104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feedback-based quantum algorithm is a “fully quantum” algorithm that uses a quantum control method to design quantum circuits.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can be used to prepare the ground state of a quantum many-body system as well as solve combinatorial optimization problems.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Quantum circuit design with an additional unitary inspired by </a:t>
            </a:r>
            <a:r>
              <a:rPr lang="en-US" dirty="0" err="1"/>
              <a:t>counterdiabatic</a:t>
            </a:r>
            <a:r>
              <a:rPr lang="en-US" dirty="0"/>
              <a:t> drive that accelerates the feedback algorithm: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20FB91-AAD8-BD1C-1D8B-E72C6B2A5193}"/>
                  </a:ext>
                </a:extLst>
              </p:cNvPr>
              <p:cNvSpPr txBox="1"/>
              <p:nvPr/>
            </p:nvSpPr>
            <p:spPr>
              <a:xfrm>
                <a:off x="1586540" y="5585466"/>
                <a:ext cx="2411173" cy="5084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𝑈</m:t>
                          </m:r>
                        </m:e>
                        <m:sub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𝑃</m:t>
                          </m:r>
                        </m:sub>
                      </m:sSub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𝑒</m:t>
                          </m:r>
                        </m:e>
                        <m:sup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20FB91-AAD8-BD1C-1D8B-E72C6B2A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40" y="5585466"/>
                <a:ext cx="2411173" cy="508473"/>
              </a:xfrm>
              <a:prstGeom prst="rect">
                <a:avLst/>
              </a:prstGeom>
              <a:blipFill>
                <a:blip r:embed="rId6"/>
                <a:stretch>
                  <a:fillRect l="-4712" t="-2381" b="-95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4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Malla, Rajesh</dc:creator>
  <cp:lastModifiedBy>Malla, Rajesh</cp:lastModifiedBy>
  <cp:revision>3</cp:revision>
  <dcterms:created xsi:type="dcterms:W3CDTF">2023-10-10T19:11:37Z</dcterms:created>
  <dcterms:modified xsi:type="dcterms:W3CDTF">2023-10-10T19:27:51Z</dcterms:modified>
</cp:coreProperties>
</file>