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4"/>
    <p:sldMasterId id="2147483735" r:id="rId5"/>
    <p:sldMasterId id="2147483749" r:id="rId6"/>
  </p:sldMasterIdLst>
  <p:notesMasterIdLst>
    <p:notesMasterId r:id="rId42"/>
  </p:notesMasterIdLst>
  <p:handoutMasterIdLst>
    <p:handoutMasterId r:id="rId43"/>
  </p:handoutMasterIdLst>
  <p:sldIdLst>
    <p:sldId id="273" r:id="rId7"/>
    <p:sldId id="320" r:id="rId8"/>
    <p:sldId id="319" r:id="rId9"/>
    <p:sldId id="424" r:id="rId10"/>
    <p:sldId id="425" r:id="rId11"/>
    <p:sldId id="427" r:id="rId12"/>
    <p:sldId id="430" r:id="rId13"/>
    <p:sldId id="447" r:id="rId14"/>
    <p:sldId id="448" r:id="rId15"/>
    <p:sldId id="449" r:id="rId16"/>
    <p:sldId id="450" r:id="rId17"/>
    <p:sldId id="451" r:id="rId18"/>
    <p:sldId id="452" r:id="rId19"/>
    <p:sldId id="453" r:id="rId20"/>
    <p:sldId id="454" r:id="rId21"/>
    <p:sldId id="455" r:id="rId22"/>
    <p:sldId id="456" r:id="rId23"/>
    <p:sldId id="457" r:id="rId24"/>
    <p:sldId id="458" r:id="rId25"/>
    <p:sldId id="459" r:id="rId26"/>
    <p:sldId id="460" r:id="rId27"/>
    <p:sldId id="461" r:id="rId28"/>
    <p:sldId id="462" r:id="rId29"/>
    <p:sldId id="463" r:id="rId30"/>
    <p:sldId id="464" r:id="rId31"/>
    <p:sldId id="465" r:id="rId32"/>
    <p:sldId id="466" r:id="rId33"/>
    <p:sldId id="467" r:id="rId34"/>
    <p:sldId id="468" r:id="rId35"/>
    <p:sldId id="469" r:id="rId36"/>
    <p:sldId id="470" r:id="rId37"/>
    <p:sldId id="471" r:id="rId38"/>
    <p:sldId id="472" r:id="rId39"/>
    <p:sldId id="473" r:id="rId40"/>
    <p:sldId id="474" r:id="rId41"/>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82E"/>
    <a:srgbClr val="141313"/>
    <a:srgbClr val="002E5F"/>
    <a:srgbClr val="E2E7DD"/>
    <a:srgbClr val="FAF3D1"/>
    <a:srgbClr val="DBCCD8"/>
    <a:srgbClr val="D5E7C5"/>
    <a:srgbClr val="CCE8EB"/>
    <a:srgbClr val="D2DDE4"/>
    <a:srgbClr val="9D78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23" autoAdjust="0"/>
    <p:restoredTop sz="99576" autoAdjust="0"/>
  </p:normalViewPr>
  <p:slideViewPr>
    <p:cSldViewPr snapToGrid="0">
      <p:cViewPr varScale="1">
        <p:scale>
          <a:sx n="70" d="100"/>
          <a:sy n="70" d="100"/>
        </p:scale>
        <p:origin x="1408" y="64"/>
      </p:cViewPr>
      <p:guideLst>
        <p:guide orient="horz" pos="2160"/>
        <p:guide pos="284"/>
      </p:guideLst>
    </p:cSldViewPr>
  </p:slideViewPr>
  <p:outlineViewPr>
    <p:cViewPr>
      <p:scale>
        <a:sx n="33" d="100"/>
        <a:sy n="33" d="100"/>
      </p:scale>
      <p:origin x="48" y="794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85E30568-7257-B549-9333-9118408E501B}" type="datetimeFigureOut">
              <a:t>9/7/2015</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089FB0DB-6A90-BF49-9B69-BF7194B03079}" type="slidenum">
              <a:t>‹#›</a:t>
            </a:fld>
            <a:endParaRPr lang="en-US"/>
          </a:p>
        </p:txBody>
      </p:sp>
    </p:spTree>
    <p:extLst>
      <p:ext uri="{BB962C8B-B14F-4D97-AF65-F5344CB8AC3E}">
        <p14:creationId xmlns:p14="http://schemas.microsoft.com/office/powerpoint/2010/main" val="42701700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smtClean="0">
                <a:latin typeface="+mn-lt"/>
              </a:defRPr>
            </a:lvl1pPr>
          </a:lstStyle>
          <a:p>
            <a:pPr>
              <a:defRPr/>
            </a:pPr>
            <a:fld id="{4EC62420-BEC6-46CB-B709-40E4708D2EF7}" type="datetimeFigureOut">
              <a:rPr lang="en-US"/>
              <a:pPr>
                <a:defRPr/>
              </a:pPr>
              <a:t>9/7/2015</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smtClean="0">
                <a:latin typeface="+mn-lt"/>
              </a:defRPr>
            </a:lvl1pPr>
          </a:lstStyle>
          <a:p>
            <a:pPr>
              <a:defRPr/>
            </a:pPr>
            <a:fld id="{FD86E2F4-C4BE-4C16-B812-904B766BDF81}" type="slidenum">
              <a:rPr lang="en-US"/>
              <a:pPr>
                <a:defRPr/>
              </a:pPr>
              <a:t>‹#›</a:t>
            </a:fld>
            <a:endParaRPr lang="en-US" dirty="0"/>
          </a:p>
        </p:txBody>
      </p:sp>
    </p:spTree>
    <p:extLst>
      <p:ext uri="{BB962C8B-B14F-4D97-AF65-F5344CB8AC3E}">
        <p14:creationId xmlns:p14="http://schemas.microsoft.com/office/powerpoint/2010/main" val="35130747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13" name="Rectangle 12"/>
          <p:cNvSpPr/>
          <p:nvPr/>
        </p:nvSpPr>
        <p:spPr bwMode="auto">
          <a:xfrm>
            <a:off x="0" y="4452154"/>
            <a:ext cx="9144000" cy="2405846"/>
          </a:xfrm>
          <a:prstGeom prst="rect">
            <a:avLst/>
          </a:prstGeom>
          <a:solidFill>
            <a:schemeClr val="bg1">
              <a:lumMod val="85000"/>
            </a:schemeClr>
          </a:solidFill>
          <a:ln>
            <a:noFill/>
            <a:headEnd/>
            <a:tailEnd/>
          </a:ln>
          <a:effectLst/>
        </p:spPr>
        <p:style>
          <a:lnRef idx="1">
            <a:schemeClr val="accent5"/>
          </a:lnRef>
          <a:fillRef idx="3">
            <a:schemeClr val="accent5"/>
          </a:fillRef>
          <a:effectRef idx="2">
            <a:schemeClr val="accent5"/>
          </a:effectRef>
          <a:fontRef idx="minor">
            <a:schemeClr val="lt1"/>
          </a:fontRef>
        </p:style>
        <p:txBody>
          <a:bodyPr wrap="none" rtlCol="0" anchor="ctr"/>
          <a:lstStyle/>
          <a:p>
            <a:pPr algn="ctr"/>
            <a:endParaRPr lang="en-US" dirty="0">
              <a:solidFill>
                <a:schemeClr val="bg1"/>
              </a:solidFill>
            </a:endParaRPr>
          </a:p>
        </p:txBody>
      </p:sp>
      <p:sp>
        <p:nvSpPr>
          <p:cNvPr id="555016" name="Rectangle 8"/>
          <p:cNvSpPr>
            <a:spLocks noGrp="1" noChangeArrowheads="1"/>
          </p:cNvSpPr>
          <p:nvPr>
            <p:ph type="ctrTitle" sz="quarter"/>
          </p:nvPr>
        </p:nvSpPr>
        <p:spPr>
          <a:xfrm>
            <a:off x="310895" y="2180922"/>
            <a:ext cx="8503920" cy="762000"/>
          </a:xfrm>
        </p:spPr>
        <p:txBody>
          <a:bodyPr anchor="b" anchorCtr="0"/>
          <a:lstStyle>
            <a:lvl1pPr algn="l">
              <a:defRPr sz="3400" b="1" i="0">
                <a:solidFill>
                  <a:srgbClr val="004B98"/>
                </a:solidFill>
                <a:latin typeface="Arial"/>
                <a:cs typeface="Arial"/>
              </a:defRPr>
            </a:lvl1pPr>
          </a:lstStyle>
          <a:p>
            <a:r>
              <a:rPr lang="en-US" smtClean="0"/>
              <a:t>Click to edit Master title style</a:t>
            </a:r>
            <a:endParaRPr lang="en-US" dirty="0"/>
          </a:p>
        </p:txBody>
      </p:sp>
      <p:sp>
        <p:nvSpPr>
          <p:cNvPr id="555017" name="Rectangle 9"/>
          <p:cNvSpPr>
            <a:spLocks noGrp="1" noChangeArrowheads="1"/>
          </p:cNvSpPr>
          <p:nvPr>
            <p:ph type="subTitle" sz="quarter" idx="1"/>
          </p:nvPr>
        </p:nvSpPr>
        <p:spPr>
          <a:xfrm>
            <a:off x="310896" y="2866722"/>
            <a:ext cx="8503920" cy="457200"/>
          </a:xfrm>
        </p:spPr>
        <p:txBody>
          <a:bodyPr anchor="t" anchorCtr="0"/>
          <a:lstStyle>
            <a:lvl1pPr marL="0" indent="0" algn="l">
              <a:lnSpc>
                <a:spcPct val="100000"/>
              </a:lnSpc>
              <a:spcBef>
                <a:spcPts val="400"/>
              </a:spcBef>
              <a:buFontTx/>
              <a:buNone/>
              <a:defRPr sz="2200" b="0">
                <a:solidFill>
                  <a:srgbClr val="333333"/>
                </a:solidFill>
                <a:latin typeface="Arial"/>
                <a:cs typeface="Arial"/>
              </a:defRPr>
            </a:lvl1pPr>
          </a:lstStyle>
          <a:p>
            <a:r>
              <a:rPr lang="en-US" smtClean="0"/>
              <a:t>Click to edit Master subtitle style</a:t>
            </a:r>
            <a:endParaRPr lang="en-US" dirty="0"/>
          </a:p>
        </p:txBody>
      </p:sp>
      <p:cxnSp>
        <p:nvCxnSpPr>
          <p:cNvPr id="9" name="Straight Connector 8"/>
          <p:cNvCxnSpPr/>
          <p:nvPr/>
        </p:nvCxnSpPr>
        <p:spPr bwMode="auto">
          <a:xfrm>
            <a:off x="0" y="4402472"/>
            <a:ext cx="9143999" cy="1588"/>
          </a:xfrm>
          <a:prstGeom prst="line">
            <a:avLst/>
          </a:prstGeom>
          <a:solidFill>
            <a:schemeClr val="accent2"/>
          </a:solidFill>
          <a:ln w="57150" cap="sq" cmpd="sng" algn="ctr">
            <a:solidFill>
              <a:srgbClr val="004B98"/>
            </a:solidFill>
            <a:prstDash val="solid"/>
            <a:round/>
            <a:headEnd type="none" w="med" len="med"/>
            <a:tailEnd type="none" w="med" len="med"/>
          </a:ln>
          <a:effectLst/>
        </p:spPr>
      </p:cxnSp>
      <p:sp>
        <p:nvSpPr>
          <p:cNvPr id="7" name="Text Placeholder 6"/>
          <p:cNvSpPr>
            <a:spLocks noGrp="1"/>
          </p:cNvSpPr>
          <p:nvPr>
            <p:ph type="body" sz="quarter" idx="10"/>
          </p:nvPr>
        </p:nvSpPr>
        <p:spPr>
          <a:xfrm>
            <a:off x="310896" y="5929644"/>
            <a:ext cx="4188853" cy="609600"/>
          </a:xfrm>
        </p:spPr>
        <p:txBody>
          <a:bodyPr bIns="0" anchor="b" anchorCtr="0"/>
          <a:lstStyle>
            <a:lvl1pPr marL="0" indent="0" algn="l">
              <a:lnSpc>
                <a:spcPct val="90000"/>
              </a:lnSpc>
              <a:spcBef>
                <a:spcPts val="0"/>
              </a:spcBef>
              <a:buNone/>
              <a:defRPr sz="1600">
                <a:solidFill>
                  <a:schemeClr val="tx1"/>
                </a:solidFill>
                <a:latin typeface="Arial"/>
                <a:cs typeface="Arial"/>
              </a:defRPr>
            </a:lvl1pPr>
          </a:lstStyle>
          <a:p>
            <a:pPr lvl="0"/>
            <a:r>
              <a:rPr lang="en-US" smtClean="0"/>
              <a:t>Click to edit Master text styles</a:t>
            </a:r>
          </a:p>
        </p:txBody>
      </p:sp>
      <p:sp>
        <p:nvSpPr>
          <p:cNvPr id="8" name="Rectangle 7"/>
          <p:cNvSpPr/>
          <p:nvPr/>
        </p:nvSpPr>
        <p:spPr>
          <a:xfrm>
            <a:off x="4242816" y="6322368"/>
            <a:ext cx="4572000" cy="230832"/>
          </a:xfrm>
          <a:prstGeom prst="rect">
            <a:avLst/>
          </a:prstGeom>
        </p:spPr>
        <p:txBody>
          <a:bodyPr rIns="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chemeClr val="tx1"/>
                </a:solidFill>
                <a:effectLst/>
                <a:uLnTx/>
                <a:uFillTx/>
                <a:latin typeface="Arial"/>
                <a:cs typeface="Arial"/>
              </a:rPr>
              <a:t>© 2014 Unisys Corporation. All rights reserved. </a:t>
            </a:r>
            <a:r>
              <a:rPr kumimoji="0" lang="en-US" sz="900" b="1" i="0" u="none" strike="noStrike" kern="0" cap="none" spc="0" normalizeH="0" baseline="0" noProof="0" dirty="0" smtClean="0">
                <a:ln>
                  <a:noFill/>
                </a:ln>
                <a:solidFill>
                  <a:schemeClr val="tx1"/>
                </a:solidFill>
                <a:effectLst/>
                <a:uLnTx/>
                <a:uFillTx/>
                <a:latin typeface="Arial"/>
                <a:cs typeface="Arial"/>
              </a:rPr>
              <a:t>FOR INTERNAL USE ONLY.</a:t>
            </a:r>
          </a:p>
        </p:txBody>
      </p:sp>
      <p:sp>
        <p:nvSpPr>
          <p:cNvPr id="5" name="Text Placeholder 4"/>
          <p:cNvSpPr>
            <a:spLocks noGrp="1"/>
          </p:cNvSpPr>
          <p:nvPr>
            <p:ph type="body" sz="quarter" idx="12"/>
          </p:nvPr>
        </p:nvSpPr>
        <p:spPr>
          <a:xfrm>
            <a:off x="310896" y="4800600"/>
            <a:ext cx="8503920" cy="1066800"/>
          </a:xfrm>
        </p:spPr>
        <p:txBody>
          <a:bodyPr/>
          <a:lstStyle>
            <a:lvl1pPr marL="0" indent="0">
              <a:buFontTx/>
              <a:buNone/>
              <a:defRPr sz="2200">
                <a:solidFill>
                  <a:schemeClr val="tx1"/>
                </a:solidFill>
                <a:latin typeface="Arial"/>
                <a:cs typeface="Arial"/>
              </a:defRPr>
            </a:lvl1pPr>
          </a:lstStyle>
          <a:p>
            <a:pPr lvl="0"/>
            <a:r>
              <a:rPr lang="en-US" smtClean="0"/>
              <a:t>Click to edit Master text styles</a:t>
            </a:r>
          </a:p>
        </p:txBody>
      </p:sp>
      <p:cxnSp>
        <p:nvCxnSpPr>
          <p:cNvPr id="11" name="Straight Connector 10"/>
          <p:cNvCxnSpPr/>
          <p:nvPr/>
        </p:nvCxnSpPr>
        <p:spPr bwMode="auto">
          <a:xfrm>
            <a:off x="0" y="1066800"/>
            <a:ext cx="9144000" cy="1588"/>
          </a:xfrm>
          <a:prstGeom prst="line">
            <a:avLst/>
          </a:prstGeom>
          <a:solidFill>
            <a:schemeClr val="accent2"/>
          </a:solidFill>
          <a:ln w="57150" cap="sq" cmpd="sng" algn="ctr">
            <a:solidFill>
              <a:srgbClr val="004B98"/>
            </a:solidFill>
            <a:prstDash val="solid"/>
            <a:round/>
            <a:headEnd type="none" w="med" len="med"/>
            <a:tailEnd type="none" w="med" len="med"/>
          </a:ln>
          <a:effectLst/>
        </p:spPr>
      </p:cxn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0896" y="243266"/>
            <a:ext cx="1863346" cy="526403"/>
          </a:xfrm>
          <a:prstGeom prst="rect">
            <a:avLst/>
          </a:prstGeom>
        </p:spPr>
      </p:pic>
    </p:spTree>
    <p:extLst>
      <p:ext uri="{BB962C8B-B14F-4D97-AF65-F5344CB8AC3E}">
        <p14:creationId xmlns:p14="http://schemas.microsoft.com/office/powerpoint/2010/main" val="2097205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Full Image">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0" y="1078992"/>
            <a:ext cx="9144000" cy="5349240"/>
          </a:xfrm>
        </p:spPr>
        <p:txBody>
          <a:bodyPr/>
          <a:lstStyle>
            <a:lvl1pPr marL="0" indent="0">
              <a:spcBef>
                <a:spcPts val="1000"/>
              </a:spcBef>
              <a:buFontTx/>
              <a:buNone/>
              <a:defRPr sz="2000"/>
            </a:lvl1pPr>
            <a:lvl2pPr>
              <a:spcBef>
                <a:spcPts val="500"/>
              </a:spcBef>
              <a:defRPr sz="1800"/>
            </a:lvl2pPr>
            <a:lvl3pPr>
              <a:spcBef>
                <a:spcPts val="500"/>
              </a:spcBef>
              <a:defRPr sz="1600"/>
            </a:lvl3pPr>
            <a:lvl4pPr>
              <a:spcBef>
                <a:spcPts val="500"/>
              </a:spcBef>
              <a:defRPr sz="1400"/>
            </a:lvl4pPr>
            <a:lvl5pPr>
              <a:spcBef>
                <a:spcPts val="500"/>
              </a:spcBef>
              <a:defRPr sz="1400"/>
            </a:lvl5pPr>
            <a:lvl6pPr>
              <a:defRPr sz="1800"/>
            </a:lvl6pPr>
            <a:lvl7pPr>
              <a:defRPr sz="1800"/>
            </a:lvl7pPr>
            <a:lvl8pPr>
              <a:defRPr sz="1800"/>
            </a:lvl8pPr>
            <a:lvl9pPr>
              <a:defRPr sz="1800"/>
            </a:lvl9pPr>
          </a:lstStyle>
          <a:p>
            <a:pPr lvl="0"/>
            <a:r>
              <a:rPr lang="en-US" smtClean="0"/>
              <a:t>Click to edit Master text styles</a:t>
            </a:r>
          </a:p>
        </p:txBody>
      </p:sp>
      <p:cxnSp>
        <p:nvCxnSpPr>
          <p:cNvPr id="13" name="Straight Connector 12"/>
          <p:cNvCxnSpPr/>
          <p:nvPr/>
        </p:nvCxnSpPr>
        <p:spPr bwMode="auto">
          <a:xfrm>
            <a:off x="0" y="1066800"/>
            <a:ext cx="9144000" cy="1588"/>
          </a:xfrm>
          <a:prstGeom prst="line">
            <a:avLst/>
          </a:prstGeom>
          <a:solidFill>
            <a:schemeClr val="accent2"/>
          </a:solidFill>
          <a:ln w="19050" cap="sq" cmpd="sng" algn="ctr">
            <a:solidFill>
              <a:srgbClr val="004B98"/>
            </a:solidFill>
            <a:prstDash val="solid"/>
            <a:round/>
            <a:headEnd type="none" w="med" len="med"/>
            <a:tailEnd type="none" w="med" len="med"/>
          </a:ln>
          <a:effectLst/>
        </p:spPr>
      </p:cxnSp>
      <p:sp>
        <p:nvSpPr>
          <p:cNvPr id="10" name="Title 1"/>
          <p:cNvSpPr>
            <a:spLocks noGrp="1"/>
          </p:cNvSpPr>
          <p:nvPr>
            <p:ph type="title"/>
          </p:nvPr>
        </p:nvSpPr>
        <p:spPr>
          <a:xfrm>
            <a:off x="310896" y="0"/>
            <a:ext cx="8503920" cy="1060450"/>
          </a:xfrm>
        </p:spPr>
        <p:txBody>
          <a:bodyPr/>
          <a:lstStyle>
            <a:lvl1pPr>
              <a:defRPr>
                <a:solidFill>
                  <a:srgbClr val="004B98"/>
                </a:solidFill>
              </a:defRPr>
            </a:lvl1pPr>
          </a:lstStyle>
          <a:p>
            <a:r>
              <a:rPr lang="en-US" smtClean="0"/>
              <a:t>Click to edit Master title style</a:t>
            </a:r>
            <a:endParaRPr lang="en-US" dirty="0"/>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07753" y="6536265"/>
            <a:ext cx="702474" cy="198452"/>
          </a:xfrm>
          <a:prstGeom prst="rect">
            <a:avLst/>
          </a:prstGeom>
        </p:spPr>
      </p:pic>
      <p:sp>
        <p:nvSpPr>
          <p:cNvPr id="15" name="Rectangle 14"/>
          <p:cNvSpPr/>
          <p:nvPr/>
        </p:nvSpPr>
        <p:spPr>
          <a:xfrm>
            <a:off x="3720533" y="6534651"/>
            <a:ext cx="4572000" cy="230832"/>
          </a:xfrm>
          <a:prstGeom prst="rect">
            <a:avLst/>
          </a:prstGeom>
        </p:spPr>
        <p:txBody>
          <a:bodyPr>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333333"/>
                </a:solidFill>
                <a:effectLst/>
                <a:uLnTx/>
                <a:uFillTx/>
                <a:latin typeface="Arial"/>
                <a:cs typeface="Arial"/>
              </a:rPr>
              <a:t>© 2014 Unisys Corporation. All rights reserved. </a:t>
            </a:r>
            <a:r>
              <a:rPr kumimoji="0" lang="en-US" sz="900" b="1" i="0" u="none" strike="noStrike" kern="0" cap="none" spc="0" normalizeH="0" baseline="0" noProof="0" dirty="0" smtClean="0">
                <a:ln>
                  <a:noFill/>
                </a:ln>
                <a:solidFill>
                  <a:srgbClr val="333333"/>
                </a:solidFill>
                <a:effectLst/>
                <a:uLnTx/>
                <a:uFillTx/>
                <a:latin typeface="Arial"/>
                <a:cs typeface="Arial"/>
              </a:rPr>
              <a:t>FOR INTERNAL USE ONLY.</a:t>
            </a:r>
          </a:p>
        </p:txBody>
      </p:sp>
      <p:sp>
        <p:nvSpPr>
          <p:cNvPr id="16" name="Rectangle 15"/>
          <p:cNvSpPr/>
          <p:nvPr/>
        </p:nvSpPr>
        <p:spPr bwMode="auto">
          <a:xfrm>
            <a:off x="8517276" y="6424989"/>
            <a:ext cx="626724" cy="433011"/>
          </a:xfrm>
          <a:prstGeom prst="rect">
            <a:avLst/>
          </a:prstGeom>
          <a:solidFill>
            <a:srgbClr val="004B98"/>
          </a:solidFill>
          <a:ln>
            <a:solidFill>
              <a:schemeClr val="bg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R="0" lvl="0" indent="0" algn="ctr" fontAlgn="auto">
              <a:lnSpc>
                <a:spcPct val="100000"/>
              </a:lnSpc>
              <a:spcBef>
                <a:spcPts val="0"/>
              </a:spcBef>
              <a:spcAft>
                <a:spcPts val="0"/>
              </a:spcAft>
              <a:buClrTx/>
              <a:buSzTx/>
              <a:buFontTx/>
              <a:buNone/>
              <a:tabLst/>
            </a:pPr>
            <a:fld id="{615657DD-24B7-4628-B5DA-698972284F41}" type="slidenum">
              <a:rPr kumimoji="0" lang="en-US" sz="1050" b="0" i="0" u="none" strike="noStrike" kern="0" cap="none" spc="0" normalizeH="0" baseline="0" noProof="0">
                <a:ln>
                  <a:noFill/>
                </a:ln>
                <a:solidFill>
                  <a:srgbClr val="FFFFFF"/>
                </a:solidFill>
                <a:effectLst/>
                <a:uLnTx/>
                <a:uFillTx/>
                <a:latin typeface="Arial"/>
                <a:cs typeface="Arial"/>
              </a:rPr>
              <a:pPr marR="0" lvl="0" indent="0" algn="ctr" fontAlgn="auto">
                <a:lnSpc>
                  <a:spcPct val="100000"/>
                </a:lnSpc>
                <a:spcBef>
                  <a:spcPts val="0"/>
                </a:spcBef>
                <a:spcAft>
                  <a:spcPts val="0"/>
                </a:spcAft>
                <a:buClrTx/>
                <a:buSzTx/>
                <a:buFontTx/>
                <a:buNone/>
                <a:tabLst/>
              </a:pPr>
              <a:t>‹#›</a:t>
            </a:fld>
            <a:endParaRPr kumimoji="0" lang="en-US" sz="1050" b="0" i="0" u="none" strike="noStrike" kern="0" cap="none" spc="0" normalizeH="0" baseline="0" noProof="0" dirty="0">
              <a:ln>
                <a:noFill/>
              </a:ln>
              <a:solidFill>
                <a:srgbClr val="FFFFFF"/>
              </a:solidFill>
              <a:effectLst/>
              <a:uLnTx/>
              <a:uFillTx/>
              <a:latin typeface="Arial"/>
              <a:cs typeface="Arial"/>
            </a:endParaRPr>
          </a:p>
        </p:txBody>
      </p:sp>
      <p:cxnSp>
        <p:nvCxnSpPr>
          <p:cNvPr id="17" name="Straight Connector 16"/>
          <p:cNvCxnSpPr/>
          <p:nvPr/>
        </p:nvCxnSpPr>
        <p:spPr bwMode="auto">
          <a:xfrm>
            <a:off x="0" y="6426173"/>
            <a:ext cx="9144000" cy="0"/>
          </a:xfrm>
          <a:prstGeom prst="line">
            <a:avLst/>
          </a:prstGeom>
          <a:solidFill>
            <a:schemeClr val="accent2"/>
          </a:solidFill>
          <a:ln w="19050" cap="sq" cmpd="sng" algn="ctr">
            <a:solidFill>
              <a:srgbClr val="004B98"/>
            </a:solidFill>
            <a:prstDash val="solid"/>
            <a:round/>
            <a:headEnd type="none" w="med" len="med"/>
            <a:tailEnd type="none" w="med" len="med"/>
          </a:ln>
          <a:effectLst/>
        </p:spPr>
      </p:cxnSp>
    </p:spTree>
    <p:extLst>
      <p:ext uri="{BB962C8B-B14F-4D97-AF65-F5344CB8AC3E}">
        <p14:creationId xmlns:p14="http://schemas.microsoft.com/office/powerpoint/2010/main" val="1007709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10896" y="0"/>
            <a:ext cx="8503920" cy="1060450"/>
          </a:xfrm>
        </p:spPr>
        <p:txBody>
          <a:bodyPr/>
          <a:lstStyle>
            <a:lvl1pPr>
              <a:defRPr>
                <a:solidFill>
                  <a:srgbClr val="004B98"/>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80723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_footer">
    <p:spTree>
      <p:nvGrpSpPr>
        <p:cNvPr id="1" name=""/>
        <p:cNvGrpSpPr/>
        <p:nvPr/>
      </p:nvGrpSpPr>
      <p:grpSpPr>
        <a:xfrm>
          <a:off x="0" y="0"/>
          <a:ext cx="0" cy="0"/>
          <a:chOff x="0" y="0"/>
          <a:chExt cx="0" cy="0"/>
        </a:xfrm>
      </p:grpSpPr>
      <p:sp>
        <p:nvSpPr>
          <p:cNvPr id="2" name="Rectangle 1"/>
          <p:cNvSpPr/>
          <p:nvPr/>
        </p:nvSpPr>
        <p:spPr bwMode="auto">
          <a:xfrm>
            <a:off x="0" y="0"/>
            <a:ext cx="9144000" cy="1329141"/>
          </a:xfrm>
          <a:prstGeom prst="rect">
            <a:avLst/>
          </a:prstGeom>
          <a:solidFill>
            <a:schemeClr val="bg1"/>
          </a:solidFill>
          <a:ln>
            <a:noFill/>
            <a:headEnd/>
            <a:tailEnd/>
          </a:ln>
          <a:effectLst/>
        </p:spPr>
        <p:style>
          <a:lnRef idx="1">
            <a:schemeClr val="dk1"/>
          </a:lnRef>
          <a:fillRef idx="3">
            <a:schemeClr val="dk1"/>
          </a:fillRef>
          <a:effectRef idx="2">
            <a:schemeClr val="dk1"/>
          </a:effectRef>
          <a:fontRef idx="minor">
            <a:schemeClr val="lt1"/>
          </a:fontRef>
        </p:style>
        <p:txBody>
          <a:bodyPr wrap="none" rtlCol="0" anchor="ctr"/>
          <a:lstStyle/>
          <a:p>
            <a:pPr algn="ctr"/>
            <a:endParaRPr lang="en-US" b="1" dirty="0">
              <a:solidFill>
                <a:schemeClr val="bg1"/>
              </a:solidFill>
            </a:endParaRPr>
          </a:p>
        </p:txBody>
      </p:sp>
    </p:spTree>
    <p:extLst>
      <p:ext uri="{BB962C8B-B14F-4D97-AF65-F5344CB8AC3E}">
        <p14:creationId xmlns:p14="http://schemas.microsoft.com/office/powerpoint/2010/main" val="8137867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2" name="Rectangle 1"/>
          <p:cNvSpPr/>
          <p:nvPr/>
        </p:nvSpPr>
        <p:spPr bwMode="auto">
          <a:xfrm>
            <a:off x="0" y="0"/>
            <a:ext cx="9144000" cy="1329141"/>
          </a:xfrm>
          <a:prstGeom prst="rect">
            <a:avLst/>
          </a:prstGeom>
          <a:solidFill>
            <a:schemeClr val="bg1"/>
          </a:solidFill>
          <a:ln>
            <a:noFill/>
            <a:headEnd/>
            <a:tailEnd/>
          </a:ln>
          <a:effectLst/>
        </p:spPr>
        <p:style>
          <a:lnRef idx="1">
            <a:schemeClr val="dk1"/>
          </a:lnRef>
          <a:fillRef idx="3">
            <a:schemeClr val="dk1"/>
          </a:fillRef>
          <a:effectRef idx="2">
            <a:schemeClr val="dk1"/>
          </a:effectRef>
          <a:fontRef idx="minor">
            <a:schemeClr val="lt1"/>
          </a:fontRef>
        </p:style>
        <p:txBody>
          <a:bodyPr wrap="none" rtlCol="0" anchor="ctr"/>
          <a:lstStyle/>
          <a:p>
            <a:pPr algn="ctr"/>
            <a:endParaRPr lang="en-US" b="1" dirty="0">
              <a:solidFill>
                <a:schemeClr val="bg1"/>
              </a:solidFill>
            </a:endParaRPr>
          </a:p>
        </p:txBody>
      </p:sp>
    </p:spTree>
    <p:extLst>
      <p:ext uri="{BB962C8B-B14F-4D97-AF65-F5344CB8AC3E}">
        <p14:creationId xmlns:p14="http://schemas.microsoft.com/office/powerpoint/2010/main" val="3098633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13" name="Rectangle 12"/>
          <p:cNvSpPr/>
          <p:nvPr/>
        </p:nvSpPr>
        <p:spPr bwMode="auto">
          <a:xfrm>
            <a:off x="0" y="4452154"/>
            <a:ext cx="9144000" cy="2405846"/>
          </a:xfrm>
          <a:prstGeom prst="rect">
            <a:avLst/>
          </a:prstGeom>
          <a:solidFill>
            <a:schemeClr val="bg1">
              <a:lumMod val="85000"/>
            </a:schemeClr>
          </a:solidFill>
          <a:ln>
            <a:noFill/>
            <a:headEnd/>
            <a:tailEnd/>
          </a:ln>
          <a:effectLst/>
        </p:spPr>
        <p:style>
          <a:lnRef idx="1">
            <a:schemeClr val="accent5"/>
          </a:lnRef>
          <a:fillRef idx="3">
            <a:schemeClr val="accent5"/>
          </a:fillRef>
          <a:effectRef idx="2">
            <a:schemeClr val="accent5"/>
          </a:effectRef>
          <a:fontRef idx="minor">
            <a:schemeClr val="lt1"/>
          </a:fontRef>
        </p:style>
        <p:txBody>
          <a:bodyPr wrap="none" rtlCol="0" anchor="ctr"/>
          <a:lstStyle/>
          <a:p>
            <a:pPr algn="ctr"/>
            <a:endParaRPr lang="en-US" dirty="0">
              <a:solidFill>
                <a:schemeClr val="bg1"/>
              </a:solidFill>
            </a:endParaRPr>
          </a:p>
        </p:txBody>
      </p:sp>
      <p:sp>
        <p:nvSpPr>
          <p:cNvPr id="555016" name="Rectangle 8"/>
          <p:cNvSpPr>
            <a:spLocks noGrp="1" noChangeArrowheads="1"/>
          </p:cNvSpPr>
          <p:nvPr>
            <p:ph type="ctrTitle" sz="quarter"/>
          </p:nvPr>
        </p:nvSpPr>
        <p:spPr>
          <a:xfrm>
            <a:off x="310895" y="2180922"/>
            <a:ext cx="8503920" cy="762000"/>
          </a:xfrm>
        </p:spPr>
        <p:txBody>
          <a:bodyPr anchor="b" anchorCtr="0"/>
          <a:lstStyle>
            <a:lvl1pPr algn="l">
              <a:defRPr sz="3400" b="1" i="0">
                <a:solidFill>
                  <a:srgbClr val="004B98"/>
                </a:solidFill>
                <a:latin typeface="Arial"/>
                <a:cs typeface="Arial"/>
              </a:defRPr>
            </a:lvl1pPr>
          </a:lstStyle>
          <a:p>
            <a:r>
              <a:rPr lang="en-US" smtClean="0"/>
              <a:t>Click to edit Master title style</a:t>
            </a:r>
            <a:endParaRPr lang="en-US" dirty="0"/>
          </a:p>
        </p:txBody>
      </p:sp>
      <p:sp>
        <p:nvSpPr>
          <p:cNvPr id="555017" name="Rectangle 9"/>
          <p:cNvSpPr>
            <a:spLocks noGrp="1" noChangeArrowheads="1"/>
          </p:cNvSpPr>
          <p:nvPr>
            <p:ph type="subTitle" sz="quarter" idx="1"/>
          </p:nvPr>
        </p:nvSpPr>
        <p:spPr>
          <a:xfrm>
            <a:off x="310896" y="2866722"/>
            <a:ext cx="8503920" cy="457200"/>
          </a:xfrm>
        </p:spPr>
        <p:txBody>
          <a:bodyPr anchor="t" anchorCtr="0"/>
          <a:lstStyle>
            <a:lvl1pPr marL="0" indent="0" algn="l">
              <a:lnSpc>
                <a:spcPct val="100000"/>
              </a:lnSpc>
              <a:spcBef>
                <a:spcPts val="400"/>
              </a:spcBef>
              <a:buFontTx/>
              <a:buNone/>
              <a:defRPr sz="2200" b="0">
                <a:solidFill>
                  <a:srgbClr val="333333"/>
                </a:solidFill>
                <a:latin typeface="Arial"/>
                <a:cs typeface="Arial"/>
              </a:defRPr>
            </a:lvl1pPr>
          </a:lstStyle>
          <a:p>
            <a:r>
              <a:rPr lang="en-US" smtClean="0"/>
              <a:t>Click to edit Master subtitle style</a:t>
            </a:r>
            <a:endParaRPr lang="en-US" dirty="0"/>
          </a:p>
        </p:txBody>
      </p:sp>
      <p:cxnSp>
        <p:nvCxnSpPr>
          <p:cNvPr id="9" name="Straight Connector 8"/>
          <p:cNvCxnSpPr/>
          <p:nvPr/>
        </p:nvCxnSpPr>
        <p:spPr bwMode="auto">
          <a:xfrm>
            <a:off x="0" y="4402472"/>
            <a:ext cx="9143999" cy="1588"/>
          </a:xfrm>
          <a:prstGeom prst="line">
            <a:avLst/>
          </a:prstGeom>
          <a:solidFill>
            <a:schemeClr val="accent2"/>
          </a:solidFill>
          <a:ln w="57150" cap="sq" cmpd="sng" algn="ctr">
            <a:solidFill>
              <a:srgbClr val="004B98"/>
            </a:solidFill>
            <a:prstDash val="solid"/>
            <a:round/>
            <a:headEnd type="none" w="med" len="med"/>
            <a:tailEnd type="none" w="med" len="med"/>
          </a:ln>
          <a:effectLst/>
        </p:spPr>
      </p:cxnSp>
      <p:sp>
        <p:nvSpPr>
          <p:cNvPr id="7" name="Text Placeholder 6"/>
          <p:cNvSpPr>
            <a:spLocks noGrp="1"/>
          </p:cNvSpPr>
          <p:nvPr>
            <p:ph type="body" sz="quarter" idx="10"/>
          </p:nvPr>
        </p:nvSpPr>
        <p:spPr>
          <a:xfrm>
            <a:off x="310896" y="5929644"/>
            <a:ext cx="4188853" cy="609600"/>
          </a:xfrm>
        </p:spPr>
        <p:txBody>
          <a:bodyPr bIns="0" anchor="b" anchorCtr="0"/>
          <a:lstStyle>
            <a:lvl1pPr marL="0" indent="0" algn="l">
              <a:lnSpc>
                <a:spcPct val="90000"/>
              </a:lnSpc>
              <a:spcBef>
                <a:spcPts val="0"/>
              </a:spcBef>
              <a:buNone/>
              <a:defRPr sz="1600">
                <a:solidFill>
                  <a:schemeClr val="tx1"/>
                </a:solidFill>
                <a:latin typeface="Arial"/>
                <a:cs typeface="Arial"/>
              </a:defRPr>
            </a:lvl1pPr>
          </a:lstStyle>
          <a:p>
            <a:pPr lvl="0"/>
            <a:r>
              <a:rPr lang="en-US" smtClean="0"/>
              <a:t>Click to edit Master text styles</a:t>
            </a:r>
          </a:p>
        </p:txBody>
      </p:sp>
      <p:sp>
        <p:nvSpPr>
          <p:cNvPr id="8" name="Rectangle 7"/>
          <p:cNvSpPr/>
          <p:nvPr/>
        </p:nvSpPr>
        <p:spPr>
          <a:xfrm>
            <a:off x="4242816" y="6322368"/>
            <a:ext cx="4572000" cy="230832"/>
          </a:xfrm>
          <a:prstGeom prst="rect">
            <a:avLst/>
          </a:prstGeom>
        </p:spPr>
        <p:txBody>
          <a:bodyPr rIns="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chemeClr val="tx1"/>
                </a:solidFill>
                <a:effectLst/>
                <a:uLnTx/>
                <a:uFillTx/>
                <a:latin typeface="Arial"/>
                <a:cs typeface="Arial"/>
              </a:rPr>
              <a:t>© 2014 Unisys Corporation. All rights reserved. </a:t>
            </a:r>
            <a:r>
              <a:rPr kumimoji="0" lang="en-US" sz="900" b="1" i="0" u="none" strike="noStrike" kern="0" cap="none" spc="0" normalizeH="0" baseline="0" noProof="0" dirty="0" smtClean="0">
                <a:ln>
                  <a:noFill/>
                </a:ln>
                <a:solidFill>
                  <a:schemeClr val="tx1"/>
                </a:solidFill>
                <a:effectLst/>
                <a:uLnTx/>
                <a:uFillTx/>
                <a:latin typeface="Arial"/>
                <a:cs typeface="Arial"/>
              </a:rPr>
              <a:t>FOR INTERNAL USE ONLY.</a:t>
            </a:r>
          </a:p>
        </p:txBody>
      </p:sp>
      <p:sp>
        <p:nvSpPr>
          <p:cNvPr id="5" name="Text Placeholder 4"/>
          <p:cNvSpPr>
            <a:spLocks noGrp="1"/>
          </p:cNvSpPr>
          <p:nvPr>
            <p:ph type="body" sz="quarter" idx="12"/>
          </p:nvPr>
        </p:nvSpPr>
        <p:spPr>
          <a:xfrm>
            <a:off x="310896" y="4800600"/>
            <a:ext cx="8503920" cy="1066800"/>
          </a:xfrm>
        </p:spPr>
        <p:txBody>
          <a:bodyPr/>
          <a:lstStyle>
            <a:lvl1pPr marL="0" indent="0">
              <a:buFontTx/>
              <a:buNone/>
              <a:defRPr sz="2200">
                <a:solidFill>
                  <a:schemeClr val="tx1"/>
                </a:solidFill>
                <a:latin typeface="Arial"/>
                <a:cs typeface="Arial"/>
              </a:defRPr>
            </a:lvl1pPr>
          </a:lstStyle>
          <a:p>
            <a:pPr lvl="0"/>
            <a:r>
              <a:rPr lang="en-US" smtClean="0"/>
              <a:t>Click to edit Master text styles</a:t>
            </a:r>
          </a:p>
        </p:txBody>
      </p:sp>
      <p:cxnSp>
        <p:nvCxnSpPr>
          <p:cNvPr id="11" name="Straight Connector 10"/>
          <p:cNvCxnSpPr/>
          <p:nvPr/>
        </p:nvCxnSpPr>
        <p:spPr bwMode="auto">
          <a:xfrm>
            <a:off x="0" y="1066800"/>
            <a:ext cx="9144000" cy="1588"/>
          </a:xfrm>
          <a:prstGeom prst="line">
            <a:avLst/>
          </a:prstGeom>
          <a:solidFill>
            <a:schemeClr val="accent2"/>
          </a:solidFill>
          <a:ln w="57150" cap="sq" cmpd="sng" algn="ctr">
            <a:solidFill>
              <a:srgbClr val="004B98"/>
            </a:solidFill>
            <a:prstDash val="solid"/>
            <a:round/>
            <a:headEnd type="none" w="med" len="med"/>
            <a:tailEnd type="none" w="med" len="med"/>
          </a:ln>
          <a:effectLst/>
        </p:spPr>
      </p:cxn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0896" y="243266"/>
            <a:ext cx="1863346" cy="526403"/>
          </a:xfrm>
          <a:prstGeom prst="rect">
            <a:avLst/>
          </a:prstGeom>
        </p:spPr>
      </p:pic>
    </p:spTree>
    <p:extLst>
      <p:ext uri="{BB962C8B-B14F-4D97-AF65-F5344CB8AC3E}">
        <p14:creationId xmlns:p14="http://schemas.microsoft.com/office/powerpoint/2010/main" val="2097205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Divider">
    <p:spTree>
      <p:nvGrpSpPr>
        <p:cNvPr id="1" name=""/>
        <p:cNvGrpSpPr/>
        <p:nvPr/>
      </p:nvGrpSpPr>
      <p:grpSpPr>
        <a:xfrm>
          <a:off x="0" y="0"/>
          <a:ext cx="0" cy="0"/>
          <a:chOff x="0" y="0"/>
          <a:chExt cx="0" cy="0"/>
        </a:xfrm>
      </p:grpSpPr>
      <p:sp>
        <p:nvSpPr>
          <p:cNvPr id="555016" name="Rectangle 8"/>
          <p:cNvSpPr>
            <a:spLocks noGrp="1" noChangeArrowheads="1"/>
          </p:cNvSpPr>
          <p:nvPr>
            <p:ph type="ctrTitle" sz="quarter"/>
          </p:nvPr>
        </p:nvSpPr>
        <p:spPr>
          <a:xfrm>
            <a:off x="310895" y="1578620"/>
            <a:ext cx="8503920" cy="1219200"/>
          </a:xfrm>
        </p:spPr>
        <p:txBody>
          <a:bodyPr anchor="b" anchorCtr="0"/>
          <a:lstStyle>
            <a:lvl1pPr algn="ctr">
              <a:lnSpc>
                <a:spcPct val="90000"/>
              </a:lnSpc>
              <a:defRPr sz="3400" b="1" i="0">
                <a:solidFill>
                  <a:schemeClr val="bg2"/>
                </a:solidFill>
                <a:latin typeface="Arial"/>
                <a:cs typeface="Arial"/>
              </a:defRPr>
            </a:lvl1pPr>
          </a:lstStyle>
          <a:p>
            <a:r>
              <a:rPr lang="en-US" smtClean="0"/>
              <a:t>Click to edit Master title style</a:t>
            </a:r>
            <a:endParaRPr lang="en-US" dirty="0"/>
          </a:p>
        </p:txBody>
      </p:sp>
      <p:sp>
        <p:nvSpPr>
          <p:cNvPr id="555017" name="Rectangle 9"/>
          <p:cNvSpPr>
            <a:spLocks noGrp="1" noChangeArrowheads="1"/>
          </p:cNvSpPr>
          <p:nvPr>
            <p:ph type="subTitle" sz="quarter" idx="1"/>
          </p:nvPr>
        </p:nvSpPr>
        <p:spPr>
          <a:xfrm>
            <a:off x="310896" y="2721620"/>
            <a:ext cx="8503920" cy="1143000"/>
          </a:xfrm>
        </p:spPr>
        <p:txBody>
          <a:bodyPr anchor="t" anchorCtr="0"/>
          <a:lstStyle>
            <a:lvl1pPr marL="0" indent="0" algn="ctr">
              <a:lnSpc>
                <a:spcPct val="100000"/>
              </a:lnSpc>
              <a:spcBef>
                <a:spcPts val="400"/>
              </a:spcBef>
              <a:buFontTx/>
              <a:buNone/>
              <a:defRPr sz="2400" b="0">
                <a:solidFill>
                  <a:schemeClr val="tx1"/>
                </a:solidFill>
                <a:latin typeface="Arial"/>
                <a:cs typeface="Arial"/>
              </a:defRPr>
            </a:lvl1pPr>
          </a:lstStyle>
          <a:p>
            <a:r>
              <a:rPr lang="en-US" smtClean="0"/>
              <a:t>Click to edit Master subtitle style</a:t>
            </a:r>
            <a:endParaRPr lang="en-US" dirty="0"/>
          </a:p>
        </p:txBody>
      </p:sp>
      <p:cxnSp>
        <p:nvCxnSpPr>
          <p:cNvPr id="9" name="Straight Connector 8"/>
          <p:cNvCxnSpPr/>
          <p:nvPr/>
        </p:nvCxnSpPr>
        <p:spPr bwMode="auto">
          <a:xfrm>
            <a:off x="0" y="4402472"/>
            <a:ext cx="9143999" cy="1588"/>
          </a:xfrm>
          <a:prstGeom prst="line">
            <a:avLst/>
          </a:prstGeom>
          <a:solidFill>
            <a:schemeClr val="accent2"/>
          </a:solidFill>
          <a:ln w="57150" cap="sq" cmpd="sng" algn="ctr">
            <a:solidFill>
              <a:srgbClr val="004B98"/>
            </a:solidFill>
            <a:prstDash val="solid"/>
            <a:round/>
            <a:headEnd type="none" w="med" len="med"/>
            <a:tailEnd type="none" w="med" len="med"/>
          </a:ln>
          <a:effectLst/>
        </p:spPr>
      </p:cxnSp>
      <p:sp>
        <p:nvSpPr>
          <p:cNvPr id="8" name="Rectangle 7"/>
          <p:cNvSpPr/>
          <p:nvPr/>
        </p:nvSpPr>
        <p:spPr>
          <a:xfrm>
            <a:off x="4242815" y="6322368"/>
            <a:ext cx="4572000" cy="230832"/>
          </a:xfrm>
          <a:prstGeom prst="rect">
            <a:avLst/>
          </a:prstGeom>
        </p:spPr>
        <p:txBody>
          <a:bodyPr lIns="0" rIns="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333333"/>
                </a:solidFill>
                <a:effectLst/>
                <a:uLnTx/>
                <a:uFillTx/>
                <a:latin typeface="Arial"/>
                <a:cs typeface="Arial"/>
              </a:rPr>
              <a:t>© 2014 Unisys Corporation. All rights reserved. </a:t>
            </a:r>
            <a:r>
              <a:rPr kumimoji="0" lang="en-US" sz="900" b="1" i="0" u="none" strike="noStrike" kern="0" cap="none" spc="0" normalizeH="0" baseline="0" noProof="0" dirty="0" smtClean="0">
                <a:ln>
                  <a:noFill/>
                </a:ln>
                <a:solidFill>
                  <a:srgbClr val="333333"/>
                </a:solidFill>
                <a:effectLst/>
                <a:uLnTx/>
                <a:uFillTx/>
                <a:latin typeface="Arial"/>
                <a:cs typeface="Arial"/>
              </a:rPr>
              <a:t>FOR INTERNAL USE ONLY.</a:t>
            </a:r>
          </a:p>
        </p:txBody>
      </p:sp>
      <p:cxnSp>
        <p:nvCxnSpPr>
          <p:cNvPr id="11" name="Straight Connector 10"/>
          <p:cNvCxnSpPr/>
          <p:nvPr/>
        </p:nvCxnSpPr>
        <p:spPr bwMode="auto">
          <a:xfrm>
            <a:off x="0" y="1066800"/>
            <a:ext cx="9144000" cy="1588"/>
          </a:xfrm>
          <a:prstGeom prst="line">
            <a:avLst/>
          </a:prstGeom>
          <a:solidFill>
            <a:schemeClr val="accent2"/>
          </a:solidFill>
          <a:ln w="57150" cap="sq" cmpd="sng" algn="ctr">
            <a:solidFill>
              <a:srgbClr val="004B98"/>
            </a:solidFill>
            <a:prstDash val="solid"/>
            <a:round/>
            <a:headEnd type="none" w="med" len="med"/>
            <a:tailEnd type="none" w="med" len="med"/>
          </a:ln>
          <a:effectLst/>
        </p:spPr>
      </p:cxn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0896" y="243266"/>
            <a:ext cx="1863346" cy="526403"/>
          </a:xfrm>
          <a:prstGeom prst="rect">
            <a:avLst/>
          </a:prstGeom>
        </p:spPr>
      </p:pic>
    </p:spTree>
    <p:extLst>
      <p:ext uri="{BB962C8B-B14F-4D97-AF65-F5344CB8AC3E}">
        <p14:creationId xmlns:p14="http://schemas.microsoft.com/office/powerpoint/2010/main" val="8982047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0896" y="0"/>
            <a:ext cx="8503920" cy="1061159"/>
          </a:xfrm>
        </p:spPr>
        <p:txBody>
          <a:bodyPr/>
          <a:lstStyle>
            <a:lvl1pPr>
              <a:defRPr>
                <a:solidFill>
                  <a:srgbClr val="004B98"/>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10896" y="1371600"/>
            <a:ext cx="8503920" cy="48006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412403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_Subhead">
    <p:spTree>
      <p:nvGrpSpPr>
        <p:cNvPr id="1" name=""/>
        <p:cNvGrpSpPr/>
        <p:nvPr/>
      </p:nvGrpSpPr>
      <p:grpSpPr>
        <a:xfrm>
          <a:off x="0" y="0"/>
          <a:ext cx="0" cy="0"/>
          <a:chOff x="0" y="0"/>
          <a:chExt cx="0" cy="0"/>
        </a:xfrm>
      </p:grpSpPr>
      <p:sp>
        <p:nvSpPr>
          <p:cNvPr id="2" name="Title 1"/>
          <p:cNvSpPr>
            <a:spLocks noGrp="1"/>
          </p:cNvSpPr>
          <p:nvPr>
            <p:ph type="title"/>
          </p:nvPr>
        </p:nvSpPr>
        <p:spPr>
          <a:xfrm>
            <a:off x="310896" y="0"/>
            <a:ext cx="8503920" cy="1061159"/>
          </a:xfrm>
        </p:spPr>
        <p:txBody>
          <a:bodyPr/>
          <a:lstStyle>
            <a:lvl1pPr>
              <a:defRPr>
                <a:solidFill>
                  <a:srgbClr val="004B98"/>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10896" y="1905000"/>
            <a:ext cx="8503920" cy="4267200"/>
          </a:xfrm>
        </p:spPr>
        <p:txBody>
          <a:bodyPr/>
          <a:lstStyle>
            <a:lvl1pPr>
              <a:buClr>
                <a:schemeClr val="bg2"/>
              </a:buClr>
              <a:defRPr/>
            </a:lvl1pPr>
            <a:lvl2pPr>
              <a:buClr>
                <a:schemeClr val="bg2"/>
              </a:buClr>
              <a:defRPr/>
            </a:lvl2pPr>
            <a:lvl3pPr>
              <a:buClr>
                <a:schemeClr val="bg2"/>
              </a:buClr>
              <a:defRPr/>
            </a:lvl3pPr>
            <a:lvl4pPr>
              <a:buClr>
                <a:schemeClr val="bg2"/>
              </a:buClr>
              <a:defRPr/>
            </a:lvl4pPr>
            <a:lvl5pPr>
              <a:buClr>
                <a:schemeClr val="bg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2"/>
          <p:cNvSpPr>
            <a:spLocks noGrp="1"/>
          </p:cNvSpPr>
          <p:nvPr>
            <p:ph type="body" idx="11"/>
          </p:nvPr>
        </p:nvSpPr>
        <p:spPr>
          <a:xfrm>
            <a:off x="310896" y="1371600"/>
            <a:ext cx="8503920" cy="495300"/>
          </a:xfrm>
        </p:spPr>
        <p:txBody>
          <a:bodyPr/>
          <a:lstStyle>
            <a:lvl1pPr marL="0" indent="0">
              <a:buNone/>
              <a:defRPr sz="2400" b="1" i="0">
                <a:solidFill>
                  <a:schemeClr val="bg2"/>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7757499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Content_Callout">
    <p:spTree>
      <p:nvGrpSpPr>
        <p:cNvPr id="1" name=""/>
        <p:cNvGrpSpPr/>
        <p:nvPr/>
      </p:nvGrpSpPr>
      <p:grpSpPr>
        <a:xfrm>
          <a:off x="0" y="0"/>
          <a:ext cx="0" cy="0"/>
          <a:chOff x="0" y="0"/>
          <a:chExt cx="0" cy="0"/>
        </a:xfrm>
      </p:grpSpPr>
      <p:sp>
        <p:nvSpPr>
          <p:cNvPr id="4" name="Rectangle 3"/>
          <p:cNvSpPr/>
          <p:nvPr/>
        </p:nvSpPr>
        <p:spPr bwMode="auto">
          <a:xfrm>
            <a:off x="0" y="5329015"/>
            <a:ext cx="9144000" cy="1063041"/>
          </a:xfrm>
          <a:prstGeom prst="rect">
            <a:avLst/>
          </a:prstGeom>
          <a:solidFill>
            <a:schemeClr val="accent6"/>
          </a:solidFill>
          <a:ln>
            <a:noFill/>
            <a:headEnd/>
            <a:tailEnd/>
          </a:ln>
        </p:spPr>
        <p:style>
          <a:lnRef idx="1">
            <a:schemeClr val="accent5"/>
          </a:lnRef>
          <a:fillRef idx="3">
            <a:schemeClr val="accent5"/>
          </a:fillRef>
          <a:effectRef idx="2">
            <a:schemeClr val="accent5"/>
          </a:effectRef>
          <a:fontRef idx="minor">
            <a:schemeClr val="lt1"/>
          </a:fontRef>
        </p:style>
        <p:txBody>
          <a:bodyPr wrap="none" rtlCol="0" anchor="ctr"/>
          <a:lstStyle/>
          <a:p>
            <a:pPr algn="ctr"/>
            <a:endParaRPr lang="en-US" b="1" dirty="0">
              <a:solidFill>
                <a:schemeClr val="bg1"/>
              </a:solidFill>
            </a:endParaRPr>
          </a:p>
        </p:txBody>
      </p:sp>
      <p:sp>
        <p:nvSpPr>
          <p:cNvPr id="2" name="Title 1"/>
          <p:cNvSpPr>
            <a:spLocks noGrp="1"/>
          </p:cNvSpPr>
          <p:nvPr>
            <p:ph type="title"/>
          </p:nvPr>
        </p:nvSpPr>
        <p:spPr>
          <a:xfrm>
            <a:off x="310896" y="0"/>
            <a:ext cx="8503920" cy="1061159"/>
          </a:xfrm>
        </p:spPr>
        <p:txBody>
          <a:bodyPr/>
          <a:lstStyle>
            <a:lvl1pPr>
              <a:defRPr>
                <a:solidFill>
                  <a:srgbClr val="004B98"/>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10896" y="1371600"/>
            <a:ext cx="8503920" cy="38862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23" name="Straight Connector 22"/>
          <p:cNvCxnSpPr/>
          <p:nvPr/>
        </p:nvCxnSpPr>
        <p:spPr bwMode="auto">
          <a:xfrm>
            <a:off x="0" y="1066800"/>
            <a:ext cx="9144000" cy="1588"/>
          </a:xfrm>
          <a:prstGeom prst="line">
            <a:avLst/>
          </a:prstGeom>
          <a:solidFill>
            <a:schemeClr val="accent2"/>
          </a:solidFill>
          <a:ln w="19050" cap="sq" cmpd="sng" algn="ctr">
            <a:solidFill>
              <a:srgbClr val="004B98"/>
            </a:solidFill>
            <a:prstDash val="solid"/>
            <a:round/>
            <a:headEnd type="none" w="med" len="med"/>
            <a:tailEnd type="none" w="med" len="med"/>
          </a:ln>
          <a:effectLst/>
        </p:spPr>
      </p:cxnSp>
      <p:sp>
        <p:nvSpPr>
          <p:cNvPr id="6" name="Text Placeholder 5"/>
          <p:cNvSpPr>
            <a:spLocks noGrp="1"/>
          </p:cNvSpPr>
          <p:nvPr>
            <p:ph type="body" sz="quarter" idx="10"/>
          </p:nvPr>
        </p:nvSpPr>
        <p:spPr>
          <a:xfrm>
            <a:off x="310896" y="5615701"/>
            <a:ext cx="8503920" cy="508000"/>
          </a:xfrm>
        </p:spPr>
        <p:txBody>
          <a:bodyPr/>
          <a:lstStyle>
            <a:lvl1pPr marL="0" indent="0" algn="l">
              <a:buNone/>
              <a:defRPr b="1">
                <a:solidFill>
                  <a:schemeClr val="bg1"/>
                </a:solidFill>
              </a:defRPr>
            </a:lvl1pPr>
          </a:lstStyle>
          <a:p>
            <a:pPr lvl="0"/>
            <a:r>
              <a:rPr lang="en-US" smtClean="0"/>
              <a:t>Click to edit Master text styles</a:t>
            </a:r>
          </a:p>
        </p:txBody>
      </p:sp>
      <p:pic>
        <p:nvPicPr>
          <p:cNvPr id="12" name="Picture 1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07753" y="6536265"/>
            <a:ext cx="702474" cy="198452"/>
          </a:xfrm>
          <a:prstGeom prst="rect">
            <a:avLst/>
          </a:prstGeom>
        </p:spPr>
      </p:pic>
      <p:sp>
        <p:nvSpPr>
          <p:cNvPr id="13" name="Rectangle 12"/>
          <p:cNvSpPr/>
          <p:nvPr/>
        </p:nvSpPr>
        <p:spPr>
          <a:xfrm>
            <a:off x="3720533" y="6534651"/>
            <a:ext cx="4572000" cy="230832"/>
          </a:xfrm>
          <a:prstGeom prst="rect">
            <a:avLst/>
          </a:prstGeom>
        </p:spPr>
        <p:txBody>
          <a:bodyPr>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333333"/>
                </a:solidFill>
                <a:effectLst/>
                <a:uLnTx/>
                <a:uFillTx/>
                <a:latin typeface="Arial"/>
                <a:cs typeface="Arial"/>
              </a:rPr>
              <a:t>© 2014 Unisys Corporation. All rights reserved. </a:t>
            </a:r>
            <a:r>
              <a:rPr kumimoji="0" lang="en-US" sz="900" b="1" i="0" u="none" strike="noStrike" kern="0" cap="none" spc="0" normalizeH="0" baseline="0" noProof="0" dirty="0" smtClean="0">
                <a:ln>
                  <a:noFill/>
                </a:ln>
                <a:solidFill>
                  <a:srgbClr val="333333"/>
                </a:solidFill>
                <a:effectLst/>
                <a:uLnTx/>
                <a:uFillTx/>
                <a:latin typeface="Arial"/>
                <a:cs typeface="Arial"/>
              </a:rPr>
              <a:t>FOR INTERNAL USE ONLY.</a:t>
            </a:r>
          </a:p>
        </p:txBody>
      </p:sp>
      <p:sp>
        <p:nvSpPr>
          <p:cNvPr id="14" name="Rectangle 13"/>
          <p:cNvSpPr/>
          <p:nvPr/>
        </p:nvSpPr>
        <p:spPr bwMode="auto">
          <a:xfrm>
            <a:off x="8517276" y="6424989"/>
            <a:ext cx="626724" cy="433011"/>
          </a:xfrm>
          <a:prstGeom prst="rect">
            <a:avLst/>
          </a:prstGeom>
          <a:solidFill>
            <a:srgbClr val="004B98"/>
          </a:solidFill>
          <a:ln>
            <a:solidFill>
              <a:schemeClr val="bg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R="0" lvl="0" indent="0" algn="ctr" fontAlgn="auto">
              <a:lnSpc>
                <a:spcPct val="100000"/>
              </a:lnSpc>
              <a:spcBef>
                <a:spcPts val="0"/>
              </a:spcBef>
              <a:spcAft>
                <a:spcPts val="0"/>
              </a:spcAft>
              <a:buClrTx/>
              <a:buSzTx/>
              <a:buFontTx/>
              <a:buNone/>
              <a:tabLst/>
            </a:pPr>
            <a:fld id="{615657DD-24B7-4628-B5DA-698972284F41}" type="slidenum">
              <a:rPr kumimoji="0" lang="en-US" sz="1050" b="0" i="0" u="none" strike="noStrike" kern="0" cap="none" spc="0" normalizeH="0" baseline="0" noProof="0">
                <a:ln>
                  <a:noFill/>
                </a:ln>
                <a:solidFill>
                  <a:srgbClr val="FFFFFF"/>
                </a:solidFill>
                <a:effectLst/>
                <a:uLnTx/>
                <a:uFillTx/>
                <a:latin typeface="Arial"/>
                <a:cs typeface="Arial"/>
              </a:rPr>
              <a:pPr marR="0" lvl="0" indent="0" algn="ctr" fontAlgn="auto">
                <a:lnSpc>
                  <a:spcPct val="100000"/>
                </a:lnSpc>
                <a:spcBef>
                  <a:spcPts val="0"/>
                </a:spcBef>
                <a:spcAft>
                  <a:spcPts val="0"/>
                </a:spcAft>
                <a:buClrTx/>
                <a:buSzTx/>
                <a:buFontTx/>
                <a:buNone/>
                <a:tabLst/>
              </a:pPr>
              <a:t>‹#›</a:t>
            </a:fld>
            <a:endParaRPr kumimoji="0" lang="en-US" sz="1050" b="0" i="0" u="none" strike="noStrike" kern="0" cap="none" spc="0" normalizeH="0" baseline="0" noProof="0" dirty="0">
              <a:ln>
                <a:noFill/>
              </a:ln>
              <a:solidFill>
                <a:srgbClr val="FFFFFF"/>
              </a:solidFill>
              <a:effectLst/>
              <a:uLnTx/>
              <a:uFillTx/>
              <a:latin typeface="Arial"/>
              <a:cs typeface="Arial"/>
            </a:endParaRPr>
          </a:p>
        </p:txBody>
      </p:sp>
      <p:cxnSp>
        <p:nvCxnSpPr>
          <p:cNvPr id="11" name="Straight Connector 10"/>
          <p:cNvCxnSpPr/>
          <p:nvPr/>
        </p:nvCxnSpPr>
        <p:spPr bwMode="auto">
          <a:xfrm>
            <a:off x="0" y="6426173"/>
            <a:ext cx="9144000" cy="0"/>
          </a:xfrm>
          <a:prstGeom prst="line">
            <a:avLst/>
          </a:prstGeom>
          <a:solidFill>
            <a:schemeClr val="accent2"/>
          </a:solidFill>
          <a:ln w="19050" cap="sq" cmpd="sng" algn="ctr">
            <a:solidFill>
              <a:srgbClr val="004B98"/>
            </a:solidFill>
            <a:prstDash val="solid"/>
            <a:round/>
            <a:headEnd type="none" w="med" len="med"/>
            <a:tailEnd type="none" w="med" len="med"/>
          </a:ln>
          <a:effectLst/>
        </p:spPr>
      </p:cxnSp>
    </p:spTree>
    <p:extLst>
      <p:ext uri="{BB962C8B-B14F-4D97-AF65-F5344CB8AC3E}">
        <p14:creationId xmlns:p14="http://schemas.microsoft.com/office/powerpoint/2010/main" val="3369046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0896" y="0"/>
            <a:ext cx="8503920" cy="1061159"/>
          </a:xfrm>
        </p:spPr>
        <p:txBody>
          <a:bodyPr/>
          <a:lstStyle/>
          <a:p>
            <a:r>
              <a:rPr lang="en-US" smtClean="0"/>
              <a:t>Click to edit Master title style</a:t>
            </a:r>
            <a:endParaRPr lang="en-US" dirty="0"/>
          </a:p>
        </p:txBody>
      </p:sp>
      <p:sp>
        <p:nvSpPr>
          <p:cNvPr id="7" name="Content Placeholder 2"/>
          <p:cNvSpPr>
            <a:spLocks noGrp="1"/>
          </p:cNvSpPr>
          <p:nvPr>
            <p:ph sz="half" idx="1"/>
          </p:nvPr>
        </p:nvSpPr>
        <p:spPr>
          <a:xfrm>
            <a:off x="310897" y="1371600"/>
            <a:ext cx="4114799" cy="4800600"/>
          </a:xfrm>
        </p:spPr>
        <p:txBody>
          <a:bodyPr/>
          <a:lstStyle>
            <a:lvl1pPr>
              <a:spcBef>
                <a:spcPts val="1000"/>
              </a:spcBef>
              <a:defRPr sz="2000"/>
            </a:lvl1pPr>
            <a:lvl2pPr>
              <a:spcBef>
                <a:spcPts val="500"/>
              </a:spcBef>
              <a:defRPr sz="1800"/>
            </a:lvl2pPr>
            <a:lvl3pPr>
              <a:spcBef>
                <a:spcPts val="500"/>
              </a:spcBef>
              <a:defRPr sz="1600"/>
            </a:lvl3pPr>
            <a:lvl4pPr>
              <a:spcBef>
                <a:spcPts val="500"/>
              </a:spcBef>
              <a:defRPr sz="1400"/>
            </a:lvl4pPr>
            <a:lvl5pPr>
              <a:spcBef>
                <a:spcPts val="500"/>
              </a:spcBef>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3"/>
          <p:cNvSpPr>
            <a:spLocks noGrp="1"/>
          </p:cNvSpPr>
          <p:nvPr>
            <p:ph sz="half" idx="2"/>
          </p:nvPr>
        </p:nvSpPr>
        <p:spPr>
          <a:xfrm>
            <a:off x="4700017" y="1371600"/>
            <a:ext cx="4114799" cy="4800600"/>
          </a:xfrm>
        </p:spPr>
        <p:txBody>
          <a:bodyPr/>
          <a:lstStyle>
            <a:lvl1pPr>
              <a:spcBef>
                <a:spcPts val="1000"/>
              </a:spcBef>
              <a:defRPr sz="2000"/>
            </a:lvl1pPr>
            <a:lvl2pPr>
              <a:spcBef>
                <a:spcPts val="500"/>
              </a:spcBef>
              <a:defRPr sz="1800"/>
            </a:lvl2pPr>
            <a:lvl3pPr>
              <a:spcBef>
                <a:spcPts val="500"/>
              </a:spcBef>
              <a:defRPr sz="1600"/>
            </a:lvl3pPr>
            <a:lvl4pPr>
              <a:spcBef>
                <a:spcPts val="500"/>
              </a:spcBef>
              <a:defRPr sz="1400"/>
            </a:lvl4pPr>
            <a:lvl5pPr>
              <a:spcBef>
                <a:spcPts val="500"/>
              </a:spcBef>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09209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Divider">
    <p:spTree>
      <p:nvGrpSpPr>
        <p:cNvPr id="1" name=""/>
        <p:cNvGrpSpPr/>
        <p:nvPr/>
      </p:nvGrpSpPr>
      <p:grpSpPr>
        <a:xfrm>
          <a:off x="0" y="0"/>
          <a:ext cx="0" cy="0"/>
          <a:chOff x="0" y="0"/>
          <a:chExt cx="0" cy="0"/>
        </a:xfrm>
      </p:grpSpPr>
      <p:sp>
        <p:nvSpPr>
          <p:cNvPr id="555016" name="Rectangle 8"/>
          <p:cNvSpPr>
            <a:spLocks noGrp="1" noChangeArrowheads="1"/>
          </p:cNvSpPr>
          <p:nvPr>
            <p:ph type="ctrTitle" sz="quarter"/>
          </p:nvPr>
        </p:nvSpPr>
        <p:spPr>
          <a:xfrm>
            <a:off x="310895" y="1578620"/>
            <a:ext cx="8503920" cy="1219200"/>
          </a:xfrm>
        </p:spPr>
        <p:txBody>
          <a:bodyPr anchor="b" anchorCtr="0"/>
          <a:lstStyle>
            <a:lvl1pPr algn="ctr">
              <a:lnSpc>
                <a:spcPct val="90000"/>
              </a:lnSpc>
              <a:defRPr sz="3400" b="1" i="0">
                <a:solidFill>
                  <a:schemeClr val="bg2"/>
                </a:solidFill>
                <a:latin typeface="Arial"/>
                <a:cs typeface="Arial"/>
              </a:defRPr>
            </a:lvl1pPr>
          </a:lstStyle>
          <a:p>
            <a:r>
              <a:rPr lang="en-US" smtClean="0"/>
              <a:t>Click to edit Master title style</a:t>
            </a:r>
            <a:endParaRPr lang="en-US" dirty="0"/>
          </a:p>
        </p:txBody>
      </p:sp>
      <p:sp>
        <p:nvSpPr>
          <p:cNvPr id="555017" name="Rectangle 9"/>
          <p:cNvSpPr>
            <a:spLocks noGrp="1" noChangeArrowheads="1"/>
          </p:cNvSpPr>
          <p:nvPr>
            <p:ph type="subTitle" sz="quarter" idx="1"/>
          </p:nvPr>
        </p:nvSpPr>
        <p:spPr>
          <a:xfrm>
            <a:off x="310896" y="2721620"/>
            <a:ext cx="8503920" cy="1143000"/>
          </a:xfrm>
        </p:spPr>
        <p:txBody>
          <a:bodyPr anchor="t" anchorCtr="0"/>
          <a:lstStyle>
            <a:lvl1pPr marL="0" indent="0" algn="ctr">
              <a:lnSpc>
                <a:spcPct val="100000"/>
              </a:lnSpc>
              <a:spcBef>
                <a:spcPts val="400"/>
              </a:spcBef>
              <a:buFontTx/>
              <a:buNone/>
              <a:defRPr sz="2400" b="0">
                <a:solidFill>
                  <a:schemeClr val="tx1"/>
                </a:solidFill>
                <a:latin typeface="Arial"/>
                <a:cs typeface="Arial"/>
              </a:defRPr>
            </a:lvl1pPr>
          </a:lstStyle>
          <a:p>
            <a:r>
              <a:rPr lang="en-US" smtClean="0"/>
              <a:t>Click to edit Master subtitle style</a:t>
            </a:r>
            <a:endParaRPr lang="en-US" dirty="0"/>
          </a:p>
        </p:txBody>
      </p:sp>
      <p:cxnSp>
        <p:nvCxnSpPr>
          <p:cNvPr id="9" name="Straight Connector 8"/>
          <p:cNvCxnSpPr/>
          <p:nvPr/>
        </p:nvCxnSpPr>
        <p:spPr bwMode="auto">
          <a:xfrm>
            <a:off x="0" y="4402472"/>
            <a:ext cx="9143999" cy="1588"/>
          </a:xfrm>
          <a:prstGeom prst="line">
            <a:avLst/>
          </a:prstGeom>
          <a:solidFill>
            <a:schemeClr val="accent2"/>
          </a:solidFill>
          <a:ln w="57150" cap="sq" cmpd="sng" algn="ctr">
            <a:solidFill>
              <a:srgbClr val="004B98"/>
            </a:solidFill>
            <a:prstDash val="solid"/>
            <a:round/>
            <a:headEnd type="none" w="med" len="med"/>
            <a:tailEnd type="none" w="med" len="med"/>
          </a:ln>
          <a:effectLst/>
        </p:spPr>
      </p:cxnSp>
      <p:sp>
        <p:nvSpPr>
          <p:cNvPr id="8" name="Rectangle 7"/>
          <p:cNvSpPr/>
          <p:nvPr/>
        </p:nvSpPr>
        <p:spPr>
          <a:xfrm>
            <a:off x="4242815" y="6322368"/>
            <a:ext cx="4572000" cy="230832"/>
          </a:xfrm>
          <a:prstGeom prst="rect">
            <a:avLst/>
          </a:prstGeom>
        </p:spPr>
        <p:txBody>
          <a:bodyPr lIns="0" rIns="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333333"/>
                </a:solidFill>
                <a:effectLst/>
                <a:uLnTx/>
                <a:uFillTx/>
                <a:latin typeface="Arial"/>
                <a:cs typeface="Arial"/>
              </a:rPr>
              <a:t>© 2014 Unisys Corporation. All rights reserved. </a:t>
            </a:r>
            <a:r>
              <a:rPr kumimoji="0" lang="en-US" sz="900" b="1" i="0" u="none" strike="noStrike" kern="0" cap="none" spc="0" normalizeH="0" baseline="0" noProof="0" dirty="0" smtClean="0">
                <a:ln>
                  <a:noFill/>
                </a:ln>
                <a:solidFill>
                  <a:srgbClr val="333333"/>
                </a:solidFill>
                <a:effectLst/>
                <a:uLnTx/>
                <a:uFillTx/>
                <a:latin typeface="Arial"/>
                <a:cs typeface="Arial"/>
              </a:rPr>
              <a:t>FOR INTERNAL USE ONLY.</a:t>
            </a:r>
          </a:p>
        </p:txBody>
      </p:sp>
      <p:cxnSp>
        <p:nvCxnSpPr>
          <p:cNvPr id="11" name="Straight Connector 10"/>
          <p:cNvCxnSpPr/>
          <p:nvPr/>
        </p:nvCxnSpPr>
        <p:spPr bwMode="auto">
          <a:xfrm>
            <a:off x="0" y="1066800"/>
            <a:ext cx="9144000" cy="1588"/>
          </a:xfrm>
          <a:prstGeom prst="line">
            <a:avLst/>
          </a:prstGeom>
          <a:solidFill>
            <a:schemeClr val="accent2"/>
          </a:solidFill>
          <a:ln w="57150" cap="sq" cmpd="sng" algn="ctr">
            <a:solidFill>
              <a:srgbClr val="004B98"/>
            </a:solidFill>
            <a:prstDash val="solid"/>
            <a:round/>
            <a:headEnd type="none" w="med" len="med"/>
            <a:tailEnd type="none" w="med" len="med"/>
          </a:ln>
          <a:effectLst/>
        </p:spPr>
      </p:cxn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0896" y="243266"/>
            <a:ext cx="1863346" cy="526403"/>
          </a:xfrm>
          <a:prstGeom prst="rect">
            <a:avLst/>
          </a:prstGeom>
        </p:spPr>
      </p:pic>
    </p:spTree>
    <p:extLst>
      <p:ext uri="{BB962C8B-B14F-4D97-AF65-F5344CB8AC3E}">
        <p14:creationId xmlns:p14="http://schemas.microsoft.com/office/powerpoint/2010/main" val="8982047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Two Content_Subheads">
    <p:spTree>
      <p:nvGrpSpPr>
        <p:cNvPr id="1" name=""/>
        <p:cNvGrpSpPr/>
        <p:nvPr/>
      </p:nvGrpSpPr>
      <p:grpSpPr>
        <a:xfrm>
          <a:off x="0" y="0"/>
          <a:ext cx="0" cy="0"/>
          <a:chOff x="0" y="0"/>
          <a:chExt cx="0" cy="0"/>
        </a:xfrm>
      </p:grpSpPr>
      <p:sp>
        <p:nvSpPr>
          <p:cNvPr id="2" name="Title 1"/>
          <p:cNvSpPr>
            <a:spLocks noGrp="1"/>
          </p:cNvSpPr>
          <p:nvPr>
            <p:ph type="title"/>
          </p:nvPr>
        </p:nvSpPr>
        <p:spPr>
          <a:xfrm>
            <a:off x="310896" y="0"/>
            <a:ext cx="8503920" cy="106045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10896" y="1371600"/>
            <a:ext cx="4114800" cy="639762"/>
          </a:xfrm>
        </p:spPr>
        <p:txBody>
          <a:bodyPr anchor="b"/>
          <a:lstStyle>
            <a:lvl1pPr marL="0" indent="0">
              <a:buNone/>
              <a:defRPr sz="2000" b="1" i="0">
                <a:solidFill>
                  <a:schemeClr val="bg2"/>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10896" y="2057400"/>
            <a:ext cx="4114800" cy="4114800"/>
          </a:xfrm>
        </p:spPr>
        <p:txBody>
          <a:bodyPr/>
          <a:lstStyle>
            <a:lvl1pPr>
              <a:defRPr sz="2000"/>
            </a:lvl1pPr>
            <a:lvl2pPr>
              <a:defRPr sz="1800"/>
            </a:lvl2pPr>
            <a:lvl3pPr>
              <a:defRPr sz="1600"/>
            </a:lvl3pPr>
            <a:lvl4pPr>
              <a:defRPr sz="14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700016" y="1371600"/>
            <a:ext cx="4114800" cy="639762"/>
          </a:xfrm>
        </p:spPr>
        <p:txBody>
          <a:bodyPr anchor="b"/>
          <a:lstStyle>
            <a:lvl1pPr marL="0" indent="0">
              <a:buNone/>
              <a:defRPr sz="2000" b="1" i="0">
                <a:solidFill>
                  <a:schemeClr val="bg2"/>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0016" y="2057400"/>
            <a:ext cx="4114800" cy="4114800"/>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539749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Image Righ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5719165" y="1069848"/>
            <a:ext cx="3429000" cy="5339502"/>
          </a:xfrm>
        </p:spPr>
        <p:txBody>
          <a:bodyPr/>
          <a:lstStyle>
            <a:lvl1pPr marL="0" indent="0">
              <a:spcBef>
                <a:spcPts val="1000"/>
              </a:spcBef>
              <a:buFontTx/>
              <a:buNone/>
              <a:defRPr sz="2000">
                <a:latin typeface="Arial"/>
                <a:cs typeface="Arial"/>
              </a:defRPr>
            </a:lvl1pPr>
            <a:lvl2pPr>
              <a:spcBef>
                <a:spcPts val="500"/>
              </a:spcBef>
              <a:defRPr sz="1800"/>
            </a:lvl2pPr>
            <a:lvl3pPr>
              <a:spcBef>
                <a:spcPts val="500"/>
              </a:spcBef>
              <a:defRPr sz="1600"/>
            </a:lvl3pPr>
            <a:lvl4pPr>
              <a:spcBef>
                <a:spcPts val="500"/>
              </a:spcBef>
              <a:defRPr sz="1400"/>
            </a:lvl4pPr>
            <a:lvl5pPr>
              <a:spcBef>
                <a:spcPts val="500"/>
              </a:spcBef>
              <a:defRPr sz="1400"/>
            </a:lvl5pPr>
            <a:lvl6pPr>
              <a:defRPr sz="1800"/>
            </a:lvl6pPr>
            <a:lvl7pPr>
              <a:defRPr sz="1800"/>
            </a:lvl7pPr>
            <a:lvl8pPr>
              <a:defRPr sz="1800"/>
            </a:lvl8pPr>
            <a:lvl9pPr>
              <a:defRPr sz="1800"/>
            </a:lvl9pPr>
          </a:lstStyle>
          <a:p>
            <a:pPr lvl="0"/>
            <a:r>
              <a:rPr lang="en-US" smtClean="0"/>
              <a:t>Click to edit Master text styles</a:t>
            </a:r>
          </a:p>
        </p:txBody>
      </p:sp>
      <p:sp>
        <p:nvSpPr>
          <p:cNvPr id="2" name="Title 1"/>
          <p:cNvSpPr>
            <a:spLocks noGrp="1"/>
          </p:cNvSpPr>
          <p:nvPr>
            <p:ph type="title"/>
          </p:nvPr>
        </p:nvSpPr>
        <p:spPr>
          <a:xfrm>
            <a:off x="310896" y="0"/>
            <a:ext cx="8503920" cy="1061159"/>
          </a:xfrm>
        </p:spPr>
        <p:txBody>
          <a:bodyPr/>
          <a:lstStyle>
            <a:lvl1pPr>
              <a:defRPr>
                <a:solidFill>
                  <a:schemeClr val="bg2"/>
                </a:solidFill>
                <a:latin typeface="Arial"/>
                <a:cs typeface="Arial"/>
              </a:defRPr>
            </a:lvl1pPr>
          </a:lstStyle>
          <a:p>
            <a:r>
              <a:rPr lang="en-US" smtClean="0"/>
              <a:t>Click to edit Master title style</a:t>
            </a:r>
            <a:endParaRPr lang="en-US" dirty="0"/>
          </a:p>
        </p:txBody>
      </p:sp>
      <p:sp>
        <p:nvSpPr>
          <p:cNvPr id="7" name="Content Placeholder 2"/>
          <p:cNvSpPr>
            <a:spLocks noGrp="1"/>
          </p:cNvSpPr>
          <p:nvPr>
            <p:ph sz="half" idx="1"/>
          </p:nvPr>
        </p:nvSpPr>
        <p:spPr>
          <a:xfrm>
            <a:off x="310900" y="1371600"/>
            <a:ext cx="5121205" cy="4800600"/>
          </a:xfrm>
        </p:spPr>
        <p:txBody>
          <a:bodyPr/>
          <a:lstStyle>
            <a:lvl1pPr>
              <a:spcBef>
                <a:spcPts val="1000"/>
              </a:spcBef>
              <a:defRPr sz="2000">
                <a:latin typeface="Arial"/>
                <a:cs typeface="Arial"/>
              </a:defRPr>
            </a:lvl1pPr>
            <a:lvl2pPr>
              <a:spcBef>
                <a:spcPts val="500"/>
              </a:spcBef>
              <a:defRPr sz="1800">
                <a:latin typeface="Arial"/>
                <a:cs typeface="Arial"/>
              </a:defRPr>
            </a:lvl2pPr>
            <a:lvl3pPr>
              <a:spcBef>
                <a:spcPts val="500"/>
              </a:spcBef>
              <a:defRPr sz="1600">
                <a:latin typeface="Arial"/>
                <a:cs typeface="Arial"/>
              </a:defRPr>
            </a:lvl3pPr>
            <a:lvl4pPr>
              <a:spcBef>
                <a:spcPts val="500"/>
              </a:spcBef>
              <a:defRPr sz="1400">
                <a:latin typeface="Arial"/>
                <a:cs typeface="Arial"/>
              </a:defRPr>
            </a:lvl4pPr>
            <a:lvl5pPr>
              <a:spcBef>
                <a:spcPts val="500"/>
              </a:spcBef>
              <a:defRPr sz="1400">
                <a:latin typeface="Arial"/>
                <a:cs typeface="Aria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p:cNvCxnSpPr/>
          <p:nvPr/>
        </p:nvCxnSpPr>
        <p:spPr bwMode="auto">
          <a:xfrm>
            <a:off x="0" y="1066800"/>
            <a:ext cx="9144000" cy="1588"/>
          </a:xfrm>
          <a:prstGeom prst="line">
            <a:avLst/>
          </a:prstGeom>
          <a:solidFill>
            <a:schemeClr val="accent2"/>
          </a:solidFill>
          <a:ln w="19050" cap="sq" cmpd="sng" algn="ctr">
            <a:solidFill>
              <a:srgbClr val="004B98"/>
            </a:solidFill>
            <a:prstDash val="solid"/>
            <a:round/>
            <a:headEnd type="none" w="med" len="med"/>
            <a:tailEnd type="none" w="med" len="med"/>
          </a:ln>
          <a:effectLst/>
        </p:spPr>
      </p:cxnSp>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07753" y="6536265"/>
            <a:ext cx="702474" cy="198452"/>
          </a:xfrm>
          <a:prstGeom prst="rect">
            <a:avLst/>
          </a:prstGeom>
        </p:spPr>
      </p:pic>
      <p:sp>
        <p:nvSpPr>
          <p:cNvPr id="16" name="Rectangle 15"/>
          <p:cNvSpPr/>
          <p:nvPr/>
        </p:nvSpPr>
        <p:spPr>
          <a:xfrm>
            <a:off x="3720533" y="6534651"/>
            <a:ext cx="4572000" cy="230832"/>
          </a:xfrm>
          <a:prstGeom prst="rect">
            <a:avLst/>
          </a:prstGeom>
        </p:spPr>
        <p:txBody>
          <a:bodyPr>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333333"/>
                </a:solidFill>
                <a:effectLst/>
                <a:uLnTx/>
                <a:uFillTx/>
                <a:latin typeface="Arial"/>
                <a:cs typeface="Arial"/>
              </a:rPr>
              <a:t>© 2014 Unisys Corporation. All rights reserved. </a:t>
            </a:r>
            <a:r>
              <a:rPr kumimoji="0" lang="en-US" sz="900" b="1" i="0" u="none" strike="noStrike" kern="0" cap="none" spc="0" normalizeH="0" baseline="0" noProof="0" dirty="0" smtClean="0">
                <a:ln>
                  <a:noFill/>
                </a:ln>
                <a:solidFill>
                  <a:srgbClr val="333333"/>
                </a:solidFill>
                <a:effectLst/>
                <a:uLnTx/>
                <a:uFillTx/>
                <a:latin typeface="Arial"/>
                <a:cs typeface="Arial"/>
              </a:rPr>
              <a:t>FOR INTERNAL USE ONLY.</a:t>
            </a:r>
          </a:p>
        </p:txBody>
      </p:sp>
      <p:sp>
        <p:nvSpPr>
          <p:cNvPr id="17" name="Rectangle 16"/>
          <p:cNvSpPr/>
          <p:nvPr/>
        </p:nvSpPr>
        <p:spPr bwMode="auto">
          <a:xfrm>
            <a:off x="8517276" y="6424989"/>
            <a:ext cx="626724" cy="433011"/>
          </a:xfrm>
          <a:prstGeom prst="rect">
            <a:avLst/>
          </a:prstGeom>
          <a:solidFill>
            <a:srgbClr val="004B98"/>
          </a:solidFill>
          <a:ln>
            <a:solidFill>
              <a:schemeClr val="bg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R="0" lvl="0" indent="0" algn="ctr" fontAlgn="auto">
              <a:lnSpc>
                <a:spcPct val="100000"/>
              </a:lnSpc>
              <a:spcBef>
                <a:spcPts val="0"/>
              </a:spcBef>
              <a:spcAft>
                <a:spcPts val="0"/>
              </a:spcAft>
              <a:buClrTx/>
              <a:buSzTx/>
              <a:buFontTx/>
              <a:buNone/>
              <a:tabLst/>
            </a:pPr>
            <a:fld id="{615657DD-24B7-4628-B5DA-698972284F41}" type="slidenum">
              <a:rPr kumimoji="0" lang="en-US" sz="1050" b="0" i="0" u="none" strike="noStrike" kern="0" cap="none" spc="0" normalizeH="0" baseline="0" noProof="0">
                <a:ln>
                  <a:noFill/>
                </a:ln>
                <a:solidFill>
                  <a:srgbClr val="FFFFFF"/>
                </a:solidFill>
                <a:effectLst/>
                <a:uLnTx/>
                <a:uFillTx/>
                <a:latin typeface="Arial"/>
                <a:cs typeface="Arial"/>
              </a:rPr>
              <a:pPr marR="0" lvl="0" indent="0" algn="ctr" fontAlgn="auto">
                <a:lnSpc>
                  <a:spcPct val="100000"/>
                </a:lnSpc>
                <a:spcBef>
                  <a:spcPts val="0"/>
                </a:spcBef>
                <a:spcAft>
                  <a:spcPts val="0"/>
                </a:spcAft>
                <a:buClrTx/>
                <a:buSzTx/>
                <a:buFontTx/>
                <a:buNone/>
                <a:tabLst/>
              </a:pPr>
              <a:t>‹#›</a:t>
            </a:fld>
            <a:endParaRPr kumimoji="0" lang="en-US" sz="1050" b="0" i="0" u="none" strike="noStrike" kern="0" cap="none" spc="0" normalizeH="0" baseline="0" noProof="0" dirty="0">
              <a:ln>
                <a:noFill/>
              </a:ln>
              <a:solidFill>
                <a:srgbClr val="FFFFFF"/>
              </a:solidFill>
              <a:effectLst/>
              <a:uLnTx/>
              <a:uFillTx/>
              <a:latin typeface="Arial"/>
              <a:cs typeface="Arial"/>
            </a:endParaRPr>
          </a:p>
        </p:txBody>
      </p:sp>
      <p:cxnSp>
        <p:nvCxnSpPr>
          <p:cNvPr id="18" name="Straight Connector 17"/>
          <p:cNvCxnSpPr/>
          <p:nvPr/>
        </p:nvCxnSpPr>
        <p:spPr bwMode="auto">
          <a:xfrm>
            <a:off x="0" y="6426173"/>
            <a:ext cx="9144000" cy="0"/>
          </a:xfrm>
          <a:prstGeom prst="line">
            <a:avLst/>
          </a:prstGeom>
          <a:solidFill>
            <a:schemeClr val="accent2"/>
          </a:solidFill>
          <a:ln w="19050" cap="sq" cmpd="sng" algn="ctr">
            <a:solidFill>
              <a:srgbClr val="004B98"/>
            </a:solidFill>
            <a:prstDash val="solid"/>
            <a:round/>
            <a:headEnd type="none" w="med" len="med"/>
            <a:tailEnd type="none" w="med" len="med"/>
          </a:ln>
          <a:effectLst/>
        </p:spPr>
      </p:cxnSp>
    </p:spTree>
    <p:extLst>
      <p:ext uri="{BB962C8B-B14F-4D97-AF65-F5344CB8AC3E}">
        <p14:creationId xmlns:p14="http://schemas.microsoft.com/office/powerpoint/2010/main" val="121901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Image Lef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0" y="1069848"/>
            <a:ext cx="3429000" cy="5340095"/>
          </a:xfrm>
        </p:spPr>
        <p:txBody>
          <a:bodyPr/>
          <a:lstStyle>
            <a:lvl1pPr marL="0" indent="0">
              <a:spcBef>
                <a:spcPts val="1000"/>
              </a:spcBef>
              <a:buFontTx/>
              <a:buNone/>
              <a:defRPr sz="2000">
                <a:latin typeface="Arial"/>
                <a:cs typeface="Arial"/>
              </a:defRPr>
            </a:lvl1pPr>
            <a:lvl2pPr>
              <a:spcBef>
                <a:spcPts val="500"/>
              </a:spcBef>
              <a:defRPr sz="1800"/>
            </a:lvl2pPr>
            <a:lvl3pPr>
              <a:spcBef>
                <a:spcPts val="500"/>
              </a:spcBef>
              <a:defRPr sz="1600"/>
            </a:lvl3pPr>
            <a:lvl4pPr>
              <a:spcBef>
                <a:spcPts val="500"/>
              </a:spcBef>
              <a:defRPr sz="1400"/>
            </a:lvl4pPr>
            <a:lvl5pPr>
              <a:spcBef>
                <a:spcPts val="500"/>
              </a:spcBef>
              <a:defRPr sz="1400"/>
            </a:lvl5pPr>
            <a:lvl6pPr>
              <a:defRPr sz="1800"/>
            </a:lvl6pPr>
            <a:lvl7pPr>
              <a:defRPr sz="1800"/>
            </a:lvl7pPr>
            <a:lvl8pPr>
              <a:defRPr sz="1800"/>
            </a:lvl8pPr>
            <a:lvl9pPr>
              <a:defRPr sz="1800"/>
            </a:lvl9pPr>
          </a:lstStyle>
          <a:p>
            <a:pPr lvl="0"/>
            <a:r>
              <a:rPr lang="en-US" smtClean="0"/>
              <a:t>Click to edit Master text styles</a:t>
            </a:r>
          </a:p>
        </p:txBody>
      </p:sp>
      <p:sp>
        <p:nvSpPr>
          <p:cNvPr id="2" name="Title 1"/>
          <p:cNvSpPr>
            <a:spLocks noGrp="1"/>
          </p:cNvSpPr>
          <p:nvPr>
            <p:ph type="title"/>
          </p:nvPr>
        </p:nvSpPr>
        <p:spPr>
          <a:xfrm>
            <a:off x="310896" y="0"/>
            <a:ext cx="8503920" cy="1061159"/>
          </a:xfrm>
        </p:spPr>
        <p:txBody>
          <a:bodyPr/>
          <a:lstStyle>
            <a:lvl1pPr>
              <a:defRPr>
                <a:solidFill>
                  <a:srgbClr val="004B98"/>
                </a:solidFill>
                <a:latin typeface="Arial"/>
                <a:cs typeface="Arial"/>
              </a:defRPr>
            </a:lvl1pPr>
          </a:lstStyle>
          <a:p>
            <a:r>
              <a:rPr lang="en-US" smtClean="0"/>
              <a:t>Click to edit Master title style</a:t>
            </a:r>
            <a:endParaRPr lang="en-US" dirty="0"/>
          </a:p>
        </p:txBody>
      </p:sp>
      <p:sp>
        <p:nvSpPr>
          <p:cNvPr id="7" name="Content Placeholder 2"/>
          <p:cNvSpPr>
            <a:spLocks noGrp="1"/>
          </p:cNvSpPr>
          <p:nvPr>
            <p:ph sz="half" idx="1"/>
          </p:nvPr>
        </p:nvSpPr>
        <p:spPr>
          <a:xfrm>
            <a:off x="3739898" y="1371600"/>
            <a:ext cx="5074918" cy="4876800"/>
          </a:xfrm>
        </p:spPr>
        <p:txBody>
          <a:bodyPr/>
          <a:lstStyle>
            <a:lvl1pPr>
              <a:spcBef>
                <a:spcPts val="1000"/>
              </a:spcBef>
              <a:defRPr sz="2000">
                <a:latin typeface="Arial"/>
                <a:cs typeface="Arial"/>
              </a:defRPr>
            </a:lvl1pPr>
            <a:lvl2pPr>
              <a:spcBef>
                <a:spcPts val="500"/>
              </a:spcBef>
              <a:defRPr sz="1800">
                <a:latin typeface="Arial"/>
                <a:cs typeface="Arial"/>
              </a:defRPr>
            </a:lvl2pPr>
            <a:lvl3pPr>
              <a:spcBef>
                <a:spcPts val="500"/>
              </a:spcBef>
              <a:defRPr sz="1600">
                <a:latin typeface="Arial"/>
                <a:cs typeface="Arial"/>
              </a:defRPr>
            </a:lvl3pPr>
            <a:lvl4pPr>
              <a:spcBef>
                <a:spcPts val="500"/>
              </a:spcBef>
              <a:defRPr sz="1400">
                <a:latin typeface="Arial"/>
                <a:cs typeface="Arial"/>
              </a:defRPr>
            </a:lvl4pPr>
            <a:lvl5pPr>
              <a:spcBef>
                <a:spcPts val="500"/>
              </a:spcBef>
              <a:defRPr sz="1400">
                <a:latin typeface="Arial"/>
                <a:cs typeface="Aria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p:cNvCxnSpPr/>
          <p:nvPr/>
        </p:nvCxnSpPr>
        <p:spPr bwMode="auto">
          <a:xfrm>
            <a:off x="0" y="1066800"/>
            <a:ext cx="9144000" cy="1588"/>
          </a:xfrm>
          <a:prstGeom prst="line">
            <a:avLst/>
          </a:prstGeom>
          <a:solidFill>
            <a:schemeClr val="accent2"/>
          </a:solidFill>
          <a:ln w="19050" cap="sq" cmpd="sng" algn="ctr">
            <a:solidFill>
              <a:srgbClr val="004B98"/>
            </a:solidFill>
            <a:prstDash val="solid"/>
            <a:round/>
            <a:headEnd type="none" w="med" len="med"/>
            <a:tailEnd type="none" w="med" len="med"/>
          </a:ln>
          <a:effectLst/>
        </p:spPr>
      </p:cxnSp>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07753" y="6536265"/>
            <a:ext cx="702474" cy="198452"/>
          </a:xfrm>
          <a:prstGeom prst="rect">
            <a:avLst/>
          </a:prstGeom>
        </p:spPr>
      </p:pic>
      <p:sp>
        <p:nvSpPr>
          <p:cNvPr id="16" name="Rectangle 15"/>
          <p:cNvSpPr/>
          <p:nvPr/>
        </p:nvSpPr>
        <p:spPr>
          <a:xfrm>
            <a:off x="3720533" y="6534651"/>
            <a:ext cx="4572000" cy="230832"/>
          </a:xfrm>
          <a:prstGeom prst="rect">
            <a:avLst/>
          </a:prstGeom>
        </p:spPr>
        <p:txBody>
          <a:bodyPr>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333333"/>
                </a:solidFill>
                <a:effectLst/>
                <a:uLnTx/>
                <a:uFillTx/>
                <a:latin typeface="Arial"/>
                <a:cs typeface="Arial"/>
              </a:rPr>
              <a:t>© 2014 Unisys Corporation. All rights reserved. </a:t>
            </a:r>
            <a:r>
              <a:rPr kumimoji="0" lang="en-US" sz="900" b="1" i="0" u="none" strike="noStrike" kern="0" cap="none" spc="0" normalizeH="0" baseline="0" noProof="0" dirty="0" smtClean="0">
                <a:ln>
                  <a:noFill/>
                </a:ln>
                <a:solidFill>
                  <a:srgbClr val="333333"/>
                </a:solidFill>
                <a:effectLst/>
                <a:uLnTx/>
                <a:uFillTx/>
                <a:latin typeface="Arial"/>
                <a:cs typeface="Arial"/>
              </a:rPr>
              <a:t>FOR INTERNAL USE ONLY.</a:t>
            </a:r>
          </a:p>
        </p:txBody>
      </p:sp>
      <p:sp>
        <p:nvSpPr>
          <p:cNvPr id="17" name="Rectangle 16"/>
          <p:cNvSpPr/>
          <p:nvPr/>
        </p:nvSpPr>
        <p:spPr bwMode="auto">
          <a:xfrm>
            <a:off x="8517276" y="6424989"/>
            <a:ext cx="626724" cy="433011"/>
          </a:xfrm>
          <a:prstGeom prst="rect">
            <a:avLst/>
          </a:prstGeom>
          <a:solidFill>
            <a:srgbClr val="004B98"/>
          </a:solidFill>
          <a:ln>
            <a:solidFill>
              <a:schemeClr val="bg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R="0" lvl="0" indent="0" algn="ctr" fontAlgn="auto">
              <a:lnSpc>
                <a:spcPct val="100000"/>
              </a:lnSpc>
              <a:spcBef>
                <a:spcPts val="0"/>
              </a:spcBef>
              <a:spcAft>
                <a:spcPts val="0"/>
              </a:spcAft>
              <a:buClrTx/>
              <a:buSzTx/>
              <a:buFontTx/>
              <a:buNone/>
              <a:tabLst/>
            </a:pPr>
            <a:fld id="{615657DD-24B7-4628-B5DA-698972284F41}" type="slidenum">
              <a:rPr kumimoji="0" lang="en-US" sz="1050" b="0" i="0" u="none" strike="noStrike" kern="0" cap="none" spc="0" normalizeH="0" baseline="0" noProof="0">
                <a:ln>
                  <a:noFill/>
                </a:ln>
                <a:solidFill>
                  <a:srgbClr val="FFFFFF"/>
                </a:solidFill>
                <a:effectLst/>
                <a:uLnTx/>
                <a:uFillTx/>
                <a:latin typeface="Arial"/>
                <a:cs typeface="Arial"/>
              </a:rPr>
              <a:pPr marR="0" lvl="0" indent="0" algn="ctr" fontAlgn="auto">
                <a:lnSpc>
                  <a:spcPct val="100000"/>
                </a:lnSpc>
                <a:spcBef>
                  <a:spcPts val="0"/>
                </a:spcBef>
                <a:spcAft>
                  <a:spcPts val="0"/>
                </a:spcAft>
                <a:buClrTx/>
                <a:buSzTx/>
                <a:buFontTx/>
                <a:buNone/>
                <a:tabLst/>
              </a:pPr>
              <a:t>‹#›</a:t>
            </a:fld>
            <a:endParaRPr kumimoji="0" lang="en-US" sz="1050" b="0" i="0" u="none" strike="noStrike" kern="0" cap="none" spc="0" normalizeH="0" baseline="0" noProof="0" dirty="0">
              <a:ln>
                <a:noFill/>
              </a:ln>
              <a:solidFill>
                <a:srgbClr val="FFFFFF"/>
              </a:solidFill>
              <a:effectLst/>
              <a:uLnTx/>
              <a:uFillTx/>
              <a:latin typeface="Arial"/>
              <a:cs typeface="Arial"/>
            </a:endParaRPr>
          </a:p>
        </p:txBody>
      </p:sp>
      <p:cxnSp>
        <p:nvCxnSpPr>
          <p:cNvPr id="18" name="Straight Connector 17"/>
          <p:cNvCxnSpPr/>
          <p:nvPr/>
        </p:nvCxnSpPr>
        <p:spPr bwMode="auto">
          <a:xfrm>
            <a:off x="0" y="6426173"/>
            <a:ext cx="9144000" cy="0"/>
          </a:xfrm>
          <a:prstGeom prst="line">
            <a:avLst/>
          </a:prstGeom>
          <a:solidFill>
            <a:schemeClr val="accent2"/>
          </a:solidFill>
          <a:ln w="19050" cap="sq" cmpd="sng" algn="ctr">
            <a:solidFill>
              <a:srgbClr val="004B98"/>
            </a:solidFill>
            <a:prstDash val="solid"/>
            <a:round/>
            <a:headEnd type="none" w="med" len="med"/>
            <a:tailEnd type="none" w="med" len="med"/>
          </a:ln>
          <a:effectLst/>
        </p:spPr>
      </p:cxnSp>
    </p:spTree>
    <p:extLst>
      <p:ext uri="{BB962C8B-B14F-4D97-AF65-F5344CB8AC3E}">
        <p14:creationId xmlns:p14="http://schemas.microsoft.com/office/powerpoint/2010/main" val="22407458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Full Image">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0" y="1078992"/>
            <a:ext cx="9144000" cy="5349240"/>
          </a:xfrm>
        </p:spPr>
        <p:txBody>
          <a:bodyPr/>
          <a:lstStyle>
            <a:lvl1pPr marL="0" indent="0">
              <a:spcBef>
                <a:spcPts val="1000"/>
              </a:spcBef>
              <a:buFontTx/>
              <a:buNone/>
              <a:defRPr sz="2000"/>
            </a:lvl1pPr>
            <a:lvl2pPr>
              <a:spcBef>
                <a:spcPts val="500"/>
              </a:spcBef>
              <a:defRPr sz="1800"/>
            </a:lvl2pPr>
            <a:lvl3pPr>
              <a:spcBef>
                <a:spcPts val="500"/>
              </a:spcBef>
              <a:defRPr sz="1600"/>
            </a:lvl3pPr>
            <a:lvl4pPr>
              <a:spcBef>
                <a:spcPts val="500"/>
              </a:spcBef>
              <a:defRPr sz="1400"/>
            </a:lvl4pPr>
            <a:lvl5pPr>
              <a:spcBef>
                <a:spcPts val="500"/>
              </a:spcBef>
              <a:defRPr sz="1400"/>
            </a:lvl5pPr>
            <a:lvl6pPr>
              <a:defRPr sz="1800"/>
            </a:lvl6pPr>
            <a:lvl7pPr>
              <a:defRPr sz="1800"/>
            </a:lvl7pPr>
            <a:lvl8pPr>
              <a:defRPr sz="1800"/>
            </a:lvl8pPr>
            <a:lvl9pPr>
              <a:defRPr sz="1800"/>
            </a:lvl9pPr>
          </a:lstStyle>
          <a:p>
            <a:pPr lvl="0"/>
            <a:r>
              <a:rPr lang="en-US" smtClean="0"/>
              <a:t>Click to edit Master text styles</a:t>
            </a:r>
          </a:p>
        </p:txBody>
      </p:sp>
      <p:cxnSp>
        <p:nvCxnSpPr>
          <p:cNvPr id="13" name="Straight Connector 12"/>
          <p:cNvCxnSpPr/>
          <p:nvPr/>
        </p:nvCxnSpPr>
        <p:spPr bwMode="auto">
          <a:xfrm>
            <a:off x="0" y="1066800"/>
            <a:ext cx="9144000" cy="1588"/>
          </a:xfrm>
          <a:prstGeom prst="line">
            <a:avLst/>
          </a:prstGeom>
          <a:solidFill>
            <a:schemeClr val="accent2"/>
          </a:solidFill>
          <a:ln w="19050" cap="sq" cmpd="sng" algn="ctr">
            <a:solidFill>
              <a:srgbClr val="004B98"/>
            </a:solidFill>
            <a:prstDash val="solid"/>
            <a:round/>
            <a:headEnd type="none" w="med" len="med"/>
            <a:tailEnd type="none" w="med" len="med"/>
          </a:ln>
          <a:effectLst/>
        </p:spPr>
      </p:cxnSp>
      <p:sp>
        <p:nvSpPr>
          <p:cNvPr id="10" name="Title 1"/>
          <p:cNvSpPr>
            <a:spLocks noGrp="1"/>
          </p:cNvSpPr>
          <p:nvPr>
            <p:ph type="title"/>
          </p:nvPr>
        </p:nvSpPr>
        <p:spPr>
          <a:xfrm>
            <a:off x="310896" y="0"/>
            <a:ext cx="8503920" cy="1060450"/>
          </a:xfrm>
        </p:spPr>
        <p:txBody>
          <a:bodyPr/>
          <a:lstStyle>
            <a:lvl1pPr>
              <a:defRPr>
                <a:solidFill>
                  <a:srgbClr val="004B98"/>
                </a:solidFill>
              </a:defRPr>
            </a:lvl1pPr>
          </a:lstStyle>
          <a:p>
            <a:r>
              <a:rPr lang="en-US" smtClean="0"/>
              <a:t>Click to edit Master title style</a:t>
            </a:r>
            <a:endParaRPr lang="en-US" dirty="0"/>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07753" y="6536265"/>
            <a:ext cx="702474" cy="198452"/>
          </a:xfrm>
          <a:prstGeom prst="rect">
            <a:avLst/>
          </a:prstGeom>
        </p:spPr>
      </p:pic>
      <p:sp>
        <p:nvSpPr>
          <p:cNvPr id="15" name="Rectangle 14"/>
          <p:cNvSpPr/>
          <p:nvPr/>
        </p:nvSpPr>
        <p:spPr>
          <a:xfrm>
            <a:off x="3720533" y="6534651"/>
            <a:ext cx="4572000" cy="230832"/>
          </a:xfrm>
          <a:prstGeom prst="rect">
            <a:avLst/>
          </a:prstGeom>
        </p:spPr>
        <p:txBody>
          <a:bodyPr>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333333"/>
                </a:solidFill>
                <a:effectLst/>
                <a:uLnTx/>
                <a:uFillTx/>
                <a:latin typeface="Arial"/>
                <a:cs typeface="Arial"/>
              </a:rPr>
              <a:t>© 2014 Unisys Corporation. All rights reserved. </a:t>
            </a:r>
            <a:r>
              <a:rPr kumimoji="0" lang="en-US" sz="900" b="1" i="0" u="none" strike="noStrike" kern="0" cap="none" spc="0" normalizeH="0" baseline="0" noProof="0" dirty="0" smtClean="0">
                <a:ln>
                  <a:noFill/>
                </a:ln>
                <a:solidFill>
                  <a:srgbClr val="333333"/>
                </a:solidFill>
                <a:effectLst/>
                <a:uLnTx/>
                <a:uFillTx/>
                <a:latin typeface="Arial"/>
                <a:cs typeface="Arial"/>
              </a:rPr>
              <a:t>FOR INTERNAL USE ONLY.</a:t>
            </a:r>
          </a:p>
        </p:txBody>
      </p:sp>
      <p:sp>
        <p:nvSpPr>
          <p:cNvPr id="16" name="Rectangle 15"/>
          <p:cNvSpPr/>
          <p:nvPr/>
        </p:nvSpPr>
        <p:spPr bwMode="auto">
          <a:xfrm>
            <a:off x="8517276" y="6424989"/>
            <a:ext cx="626724" cy="433011"/>
          </a:xfrm>
          <a:prstGeom prst="rect">
            <a:avLst/>
          </a:prstGeom>
          <a:solidFill>
            <a:srgbClr val="004B98"/>
          </a:solidFill>
          <a:ln>
            <a:solidFill>
              <a:schemeClr val="bg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R="0" lvl="0" indent="0" algn="ctr" fontAlgn="auto">
              <a:lnSpc>
                <a:spcPct val="100000"/>
              </a:lnSpc>
              <a:spcBef>
                <a:spcPts val="0"/>
              </a:spcBef>
              <a:spcAft>
                <a:spcPts val="0"/>
              </a:spcAft>
              <a:buClrTx/>
              <a:buSzTx/>
              <a:buFontTx/>
              <a:buNone/>
              <a:tabLst/>
            </a:pPr>
            <a:fld id="{615657DD-24B7-4628-B5DA-698972284F41}" type="slidenum">
              <a:rPr kumimoji="0" lang="en-US" sz="1050" b="0" i="0" u="none" strike="noStrike" kern="0" cap="none" spc="0" normalizeH="0" baseline="0" noProof="0">
                <a:ln>
                  <a:noFill/>
                </a:ln>
                <a:solidFill>
                  <a:srgbClr val="FFFFFF"/>
                </a:solidFill>
                <a:effectLst/>
                <a:uLnTx/>
                <a:uFillTx/>
                <a:latin typeface="Arial"/>
                <a:cs typeface="Arial"/>
              </a:rPr>
              <a:pPr marR="0" lvl="0" indent="0" algn="ctr" fontAlgn="auto">
                <a:lnSpc>
                  <a:spcPct val="100000"/>
                </a:lnSpc>
                <a:spcBef>
                  <a:spcPts val="0"/>
                </a:spcBef>
                <a:spcAft>
                  <a:spcPts val="0"/>
                </a:spcAft>
                <a:buClrTx/>
                <a:buSzTx/>
                <a:buFontTx/>
                <a:buNone/>
                <a:tabLst/>
              </a:pPr>
              <a:t>‹#›</a:t>
            </a:fld>
            <a:endParaRPr kumimoji="0" lang="en-US" sz="1050" b="0" i="0" u="none" strike="noStrike" kern="0" cap="none" spc="0" normalizeH="0" baseline="0" noProof="0" dirty="0">
              <a:ln>
                <a:noFill/>
              </a:ln>
              <a:solidFill>
                <a:srgbClr val="FFFFFF"/>
              </a:solidFill>
              <a:effectLst/>
              <a:uLnTx/>
              <a:uFillTx/>
              <a:latin typeface="Arial"/>
              <a:cs typeface="Arial"/>
            </a:endParaRPr>
          </a:p>
        </p:txBody>
      </p:sp>
      <p:cxnSp>
        <p:nvCxnSpPr>
          <p:cNvPr id="17" name="Straight Connector 16"/>
          <p:cNvCxnSpPr/>
          <p:nvPr/>
        </p:nvCxnSpPr>
        <p:spPr bwMode="auto">
          <a:xfrm>
            <a:off x="0" y="6426173"/>
            <a:ext cx="9144000" cy="0"/>
          </a:xfrm>
          <a:prstGeom prst="line">
            <a:avLst/>
          </a:prstGeom>
          <a:solidFill>
            <a:schemeClr val="accent2"/>
          </a:solidFill>
          <a:ln w="19050" cap="sq" cmpd="sng" algn="ctr">
            <a:solidFill>
              <a:srgbClr val="004B98"/>
            </a:solidFill>
            <a:prstDash val="solid"/>
            <a:round/>
            <a:headEnd type="none" w="med" len="med"/>
            <a:tailEnd type="none" w="med" len="med"/>
          </a:ln>
          <a:effectLst/>
        </p:spPr>
      </p:cxnSp>
    </p:spTree>
    <p:extLst>
      <p:ext uri="{BB962C8B-B14F-4D97-AF65-F5344CB8AC3E}">
        <p14:creationId xmlns:p14="http://schemas.microsoft.com/office/powerpoint/2010/main" val="1007709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10896" y="0"/>
            <a:ext cx="8503920" cy="1060450"/>
          </a:xfrm>
        </p:spPr>
        <p:txBody>
          <a:bodyPr/>
          <a:lstStyle>
            <a:lvl1pPr>
              <a:defRPr>
                <a:solidFill>
                  <a:srgbClr val="004B98"/>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80723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nk_footer">
    <p:spTree>
      <p:nvGrpSpPr>
        <p:cNvPr id="1" name=""/>
        <p:cNvGrpSpPr/>
        <p:nvPr/>
      </p:nvGrpSpPr>
      <p:grpSpPr>
        <a:xfrm>
          <a:off x="0" y="0"/>
          <a:ext cx="0" cy="0"/>
          <a:chOff x="0" y="0"/>
          <a:chExt cx="0" cy="0"/>
        </a:xfrm>
      </p:grpSpPr>
      <p:sp>
        <p:nvSpPr>
          <p:cNvPr id="2" name="Rectangle 1"/>
          <p:cNvSpPr/>
          <p:nvPr/>
        </p:nvSpPr>
        <p:spPr bwMode="auto">
          <a:xfrm>
            <a:off x="0" y="0"/>
            <a:ext cx="9144000" cy="1329141"/>
          </a:xfrm>
          <a:prstGeom prst="rect">
            <a:avLst/>
          </a:prstGeom>
          <a:solidFill>
            <a:schemeClr val="bg1"/>
          </a:solidFill>
          <a:ln>
            <a:noFill/>
            <a:headEnd/>
            <a:tailEnd/>
          </a:ln>
          <a:effectLst/>
        </p:spPr>
        <p:style>
          <a:lnRef idx="1">
            <a:schemeClr val="dk1"/>
          </a:lnRef>
          <a:fillRef idx="3">
            <a:schemeClr val="dk1"/>
          </a:fillRef>
          <a:effectRef idx="2">
            <a:schemeClr val="dk1"/>
          </a:effectRef>
          <a:fontRef idx="minor">
            <a:schemeClr val="lt1"/>
          </a:fontRef>
        </p:style>
        <p:txBody>
          <a:bodyPr wrap="none" rtlCol="0" anchor="ctr"/>
          <a:lstStyle/>
          <a:p>
            <a:pPr algn="ctr"/>
            <a:endParaRPr lang="en-US" b="1" dirty="0">
              <a:solidFill>
                <a:schemeClr val="bg1"/>
              </a:solidFill>
            </a:endParaRPr>
          </a:p>
        </p:txBody>
      </p:sp>
    </p:spTree>
    <p:extLst>
      <p:ext uri="{BB962C8B-B14F-4D97-AF65-F5344CB8AC3E}">
        <p14:creationId xmlns:p14="http://schemas.microsoft.com/office/powerpoint/2010/main" val="8137867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2" name="Rectangle 1"/>
          <p:cNvSpPr/>
          <p:nvPr/>
        </p:nvSpPr>
        <p:spPr bwMode="auto">
          <a:xfrm>
            <a:off x="0" y="0"/>
            <a:ext cx="9144000" cy="1329141"/>
          </a:xfrm>
          <a:prstGeom prst="rect">
            <a:avLst/>
          </a:prstGeom>
          <a:solidFill>
            <a:schemeClr val="bg1"/>
          </a:solidFill>
          <a:ln>
            <a:noFill/>
            <a:headEnd/>
            <a:tailEnd/>
          </a:ln>
          <a:effectLst/>
        </p:spPr>
        <p:style>
          <a:lnRef idx="1">
            <a:schemeClr val="dk1"/>
          </a:lnRef>
          <a:fillRef idx="3">
            <a:schemeClr val="dk1"/>
          </a:fillRef>
          <a:effectRef idx="2">
            <a:schemeClr val="dk1"/>
          </a:effectRef>
          <a:fontRef idx="minor">
            <a:schemeClr val="lt1"/>
          </a:fontRef>
        </p:style>
        <p:txBody>
          <a:bodyPr wrap="none" rtlCol="0" anchor="ctr"/>
          <a:lstStyle/>
          <a:p>
            <a:pPr algn="ctr"/>
            <a:endParaRPr lang="en-US" b="1" dirty="0">
              <a:solidFill>
                <a:schemeClr val="bg1"/>
              </a:solidFill>
            </a:endParaRPr>
          </a:p>
        </p:txBody>
      </p:sp>
    </p:spTree>
    <p:extLst>
      <p:ext uri="{BB962C8B-B14F-4D97-AF65-F5344CB8AC3E}">
        <p14:creationId xmlns:p14="http://schemas.microsoft.com/office/powerpoint/2010/main" val="3098633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AE1627F-F22D-4A46-A4AE-8DB9F8021139}" type="datetimeFigureOut">
              <a:rPr lang="en-US" smtClean="0"/>
              <a:t>9/7/2015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F8A55C59-FD04-4D31-AA34-1FFC5AC4BDBD}" type="slidenum">
              <a:rPr lang="en-US" smtClean="0"/>
              <a:t>‹#›</a:t>
            </a:fld>
            <a:endParaRPr lang="en-US"/>
          </a:p>
        </p:txBody>
      </p:sp>
    </p:spTree>
    <p:extLst>
      <p:ext uri="{BB962C8B-B14F-4D97-AF65-F5344CB8AC3E}">
        <p14:creationId xmlns:p14="http://schemas.microsoft.com/office/powerpoint/2010/main" val="1564147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13" name="Rectangle 12"/>
          <p:cNvSpPr/>
          <p:nvPr userDrawn="1"/>
        </p:nvSpPr>
        <p:spPr bwMode="auto">
          <a:xfrm>
            <a:off x="0" y="4452154"/>
            <a:ext cx="9144000" cy="2405846"/>
          </a:xfrm>
          <a:prstGeom prst="rect">
            <a:avLst/>
          </a:prstGeom>
          <a:solidFill>
            <a:schemeClr val="bg1">
              <a:lumMod val="85000"/>
            </a:schemeClr>
          </a:solidFill>
          <a:ln>
            <a:noFill/>
            <a:headEnd/>
            <a:tailEnd/>
          </a:ln>
          <a:effectLst/>
        </p:spPr>
        <p:style>
          <a:lnRef idx="1">
            <a:schemeClr val="accent5"/>
          </a:lnRef>
          <a:fillRef idx="3">
            <a:schemeClr val="accent5"/>
          </a:fillRef>
          <a:effectRef idx="2">
            <a:schemeClr val="accent5"/>
          </a:effectRef>
          <a:fontRef idx="minor">
            <a:schemeClr val="lt1"/>
          </a:fontRef>
        </p:style>
        <p:txBody>
          <a:bodyPr wrap="none" rtlCol="0" anchor="ctr"/>
          <a:lstStyle/>
          <a:p>
            <a:pPr algn="ctr"/>
            <a:endParaRPr lang="en-US" dirty="0">
              <a:solidFill>
                <a:srgbClr val="FFFFFF"/>
              </a:solidFill>
            </a:endParaRPr>
          </a:p>
        </p:txBody>
      </p:sp>
      <p:sp>
        <p:nvSpPr>
          <p:cNvPr id="555016" name="Rectangle 8"/>
          <p:cNvSpPr>
            <a:spLocks noGrp="1" noChangeArrowheads="1"/>
          </p:cNvSpPr>
          <p:nvPr>
            <p:ph type="ctrTitle" sz="quarter"/>
          </p:nvPr>
        </p:nvSpPr>
        <p:spPr>
          <a:xfrm>
            <a:off x="310895" y="2180922"/>
            <a:ext cx="8503920" cy="762000"/>
          </a:xfrm>
        </p:spPr>
        <p:txBody>
          <a:bodyPr anchor="b" anchorCtr="0"/>
          <a:lstStyle>
            <a:lvl1pPr algn="l">
              <a:defRPr sz="3400" b="1" i="0">
                <a:solidFill>
                  <a:srgbClr val="004B98"/>
                </a:solidFill>
                <a:latin typeface="Arial"/>
                <a:cs typeface="Arial"/>
              </a:defRPr>
            </a:lvl1pPr>
          </a:lstStyle>
          <a:p>
            <a:r>
              <a:rPr lang="en-US" smtClean="0"/>
              <a:t>Click to edit Master title style</a:t>
            </a:r>
            <a:endParaRPr lang="en-US" dirty="0"/>
          </a:p>
        </p:txBody>
      </p:sp>
      <p:sp>
        <p:nvSpPr>
          <p:cNvPr id="555017" name="Rectangle 9"/>
          <p:cNvSpPr>
            <a:spLocks noGrp="1" noChangeArrowheads="1"/>
          </p:cNvSpPr>
          <p:nvPr>
            <p:ph type="subTitle" sz="quarter" idx="1"/>
          </p:nvPr>
        </p:nvSpPr>
        <p:spPr>
          <a:xfrm>
            <a:off x="310896" y="2866722"/>
            <a:ext cx="8503920" cy="457200"/>
          </a:xfrm>
        </p:spPr>
        <p:txBody>
          <a:bodyPr anchor="t" anchorCtr="0"/>
          <a:lstStyle>
            <a:lvl1pPr marL="0" indent="0" algn="l">
              <a:lnSpc>
                <a:spcPct val="100000"/>
              </a:lnSpc>
              <a:spcBef>
                <a:spcPts val="400"/>
              </a:spcBef>
              <a:buFontTx/>
              <a:buNone/>
              <a:defRPr sz="2200" b="0">
                <a:solidFill>
                  <a:srgbClr val="333333"/>
                </a:solidFill>
                <a:latin typeface="Arial"/>
                <a:cs typeface="Arial"/>
              </a:defRPr>
            </a:lvl1pPr>
          </a:lstStyle>
          <a:p>
            <a:r>
              <a:rPr lang="en-US" smtClean="0"/>
              <a:t>Click to edit Master subtitle style</a:t>
            </a:r>
            <a:endParaRPr lang="en-US" dirty="0"/>
          </a:p>
        </p:txBody>
      </p:sp>
      <p:cxnSp>
        <p:nvCxnSpPr>
          <p:cNvPr id="9" name="Straight Connector 8"/>
          <p:cNvCxnSpPr/>
          <p:nvPr userDrawn="1"/>
        </p:nvCxnSpPr>
        <p:spPr bwMode="auto">
          <a:xfrm>
            <a:off x="0" y="4402472"/>
            <a:ext cx="9143999" cy="1588"/>
          </a:xfrm>
          <a:prstGeom prst="line">
            <a:avLst/>
          </a:prstGeom>
          <a:solidFill>
            <a:schemeClr val="accent2"/>
          </a:solidFill>
          <a:ln w="57150" cap="sq" cmpd="sng" algn="ctr">
            <a:solidFill>
              <a:srgbClr val="004B98"/>
            </a:solidFill>
            <a:prstDash val="solid"/>
            <a:round/>
            <a:headEnd type="none" w="med" len="med"/>
            <a:tailEnd type="none" w="med" len="med"/>
          </a:ln>
          <a:effectLst/>
        </p:spPr>
      </p:cxnSp>
      <p:sp>
        <p:nvSpPr>
          <p:cNvPr id="7" name="Text Placeholder 6"/>
          <p:cNvSpPr>
            <a:spLocks noGrp="1"/>
          </p:cNvSpPr>
          <p:nvPr>
            <p:ph type="body" sz="quarter" idx="10"/>
          </p:nvPr>
        </p:nvSpPr>
        <p:spPr>
          <a:xfrm>
            <a:off x="310896" y="5929644"/>
            <a:ext cx="4188853" cy="609600"/>
          </a:xfrm>
        </p:spPr>
        <p:txBody>
          <a:bodyPr bIns="0" anchor="b" anchorCtr="0"/>
          <a:lstStyle>
            <a:lvl1pPr marL="0" indent="0" algn="l">
              <a:lnSpc>
                <a:spcPct val="90000"/>
              </a:lnSpc>
              <a:spcBef>
                <a:spcPts val="0"/>
              </a:spcBef>
              <a:buNone/>
              <a:defRPr sz="1600">
                <a:solidFill>
                  <a:schemeClr val="tx1"/>
                </a:solidFill>
                <a:latin typeface="Arial"/>
                <a:cs typeface="Arial"/>
              </a:defRPr>
            </a:lvl1pPr>
          </a:lstStyle>
          <a:p>
            <a:pPr lvl="0"/>
            <a:r>
              <a:rPr lang="en-US" smtClean="0"/>
              <a:t>Click to edit Master text styles</a:t>
            </a:r>
          </a:p>
        </p:txBody>
      </p:sp>
      <p:sp>
        <p:nvSpPr>
          <p:cNvPr id="8" name="Rectangle 7"/>
          <p:cNvSpPr/>
          <p:nvPr userDrawn="1"/>
        </p:nvSpPr>
        <p:spPr>
          <a:xfrm>
            <a:off x="4242816" y="6322368"/>
            <a:ext cx="4572000" cy="230832"/>
          </a:xfrm>
          <a:prstGeom prst="rect">
            <a:avLst/>
          </a:prstGeom>
        </p:spPr>
        <p:txBody>
          <a:bodyPr rIns="0">
            <a:spAutoFit/>
          </a:bodyPr>
          <a:lstStyle/>
          <a:p>
            <a:pPr algn="r" fontAlgn="auto">
              <a:spcBef>
                <a:spcPts val="0"/>
              </a:spcBef>
              <a:spcAft>
                <a:spcPts val="0"/>
              </a:spcAft>
              <a:defRPr/>
            </a:pPr>
            <a:r>
              <a:rPr lang="en-US" sz="900" kern="0" dirty="0">
                <a:solidFill>
                  <a:srgbClr val="25282A"/>
                </a:solidFill>
                <a:latin typeface="Arial"/>
                <a:cs typeface="Arial"/>
              </a:rPr>
              <a:t>© 2015 Unisys Corporation. All rights reserved. </a:t>
            </a:r>
            <a:r>
              <a:rPr lang="en-US" sz="900" b="1" kern="0" dirty="0">
                <a:solidFill>
                  <a:srgbClr val="25282A"/>
                </a:solidFill>
                <a:latin typeface="Arial"/>
                <a:cs typeface="Arial"/>
              </a:rPr>
              <a:t>FOR INTERNAL USE ONLY.</a:t>
            </a:r>
          </a:p>
        </p:txBody>
      </p:sp>
      <p:sp>
        <p:nvSpPr>
          <p:cNvPr id="5" name="Text Placeholder 4"/>
          <p:cNvSpPr>
            <a:spLocks noGrp="1"/>
          </p:cNvSpPr>
          <p:nvPr>
            <p:ph type="body" sz="quarter" idx="12"/>
          </p:nvPr>
        </p:nvSpPr>
        <p:spPr>
          <a:xfrm>
            <a:off x="310896" y="4800600"/>
            <a:ext cx="8503920" cy="1066800"/>
          </a:xfrm>
        </p:spPr>
        <p:txBody>
          <a:bodyPr/>
          <a:lstStyle>
            <a:lvl1pPr marL="0" indent="0">
              <a:buFontTx/>
              <a:buNone/>
              <a:defRPr sz="2200">
                <a:solidFill>
                  <a:schemeClr val="tx1"/>
                </a:solidFill>
                <a:latin typeface="Arial"/>
                <a:cs typeface="Arial"/>
              </a:defRPr>
            </a:lvl1pPr>
          </a:lstStyle>
          <a:p>
            <a:pPr lvl="0"/>
            <a:r>
              <a:rPr lang="en-US" smtClean="0"/>
              <a:t>Click to edit Master text styles</a:t>
            </a:r>
          </a:p>
        </p:txBody>
      </p:sp>
      <p:cxnSp>
        <p:nvCxnSpPr>
          <p:cNvPr id="11" name="Straight Connector 10"/>
          <p:cNvCxnSpPr/>
          <p:nvPr userDrawn="1"/>
        </p:nvCxnSpPr>
        <p:spPr bwMode="auto">
          <a:xfrm>
            <a:off x="0" y="1066800"/>
            <a:ext cx="9144000" cy="1588"/>
          </a:xfrm>
          <a:prstGeom prst="line">
            <a:avLst/>
          </a:prstGeom>
          <a:solidFill>
            <a:schemeClr val="accent2"/>
          </a:solidFill>
          <a:ln w="57150" cap="sq" cmpd="sng" algn="ctr">
            <a:solidFill>
              <a:srgbClr val="004B98"/>
            </a:solidFill>
            <a:prstDash val="solid"/>
            <a:round/>
            <a:headEnd type="none" w="med" len="med"/>
            <a:tailEnd type="none" w="med" len="med"/>
          </a:ln>
          <a:effectLst/>
        </p:spPr>
      </p:cxn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0896" y="243266"/>
            <a:ext cx="1863346" cy="526403"/>
          </a:xfrm>
          <a:prstGeom prst="rect">
            <a:avLst/>
          </a:prstGeom>
        </p:spPr>
      </p:pic>
    </p:spTree>
    <p:extLst>
      <p:ext uri="{BB962C8B-B14F-4D97-AF65-F5344CB8AC3E}">
        <p14:creationId xmlns:p14="http://schemas.microsoft.com/office/powerpoint/2010/main" val="127813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ivider">
    <p:spTree>
      <p:nvGrpSpPr>
        <p:cNvPr id="1" name=""/>
        <p:cNvGrpSpPr/>
        <p:nvPr/>
      </p:nvGrpSpPr>
      <p:grpSpPr>
        <a:xfrm>
          <a:off x="0" y="0"/>
          <a:ext cx="0" cy="0"/>
          <a:chOff x="0" y="0"/>
          <a:chExt cx="0" cy="0"/>
        </a:xfrm>
      </p:grpSpPr>
      <p:sp>
        <p:nvSpPr>
          <p:cNvPr id="555016" name="Rectangle 8"/>
          <p:cNvSpPr>
            <a:spLocks noGrp="1" noChangeArrowheads="1"/>
          </p:cNvSpPr>
          <p:nvPr>
            <p:ph type="ctrTitle" sz="quarter"/>
          </p:nvPr>
        </p:nvSpPr>
        <p:spPr>
          <a:xfrm>
            <a:off x="310895" y="1578620"/>
            <a:ext cx="8503920" cy="1219200"/>
          </a:xfrm>
        </p:spPr>
        <p:txBody>
          <a:bodyPr anchor="b" anchorCtr="0"/>
          <a:lstStyle>
            <a:lvl1pPr algn="ctr">
              <a:lnSpc>
                <a:spcPct val="90000"/>
              </a:lnSpc>
              <a:defRPr sz="3400" b="1" i="0">
                <a:solidFill>
                  <a:schemeClr val="bg2"/>
                </a:solidFill>
                <a:latin typeface="Arial"/>
                <a:cs typeface="Arial"/>
              </a:defRPr>
            </a:lvl1pPr>
          </a:lstStyle>
          <a:p>
            <a:r>
              <a:rPr lang="en-US" smtClean="0"/>
              <a:t>Click to edit Master title style</a:t>
            </a:r>
            <a:endParaRPr lang="en-US" dirty="0"/>
          </a:p>
        </p:txBody>
      </p:sp>
      <p:sp>
        <p:nvSpPr>
          <p:cNvPr id="555017" name="Rectangle 9"/>
          <p:cNvSpPr>
            <a:spLocks noGrp="1" noChangeArrowheads="1"/>
          </p:cNvSpPr>
          <p:nvPr>
            <p:ph type="subTitle" sz="quarter" idx="1"/>
          </p:nvPr>
        </p:nvSpPr>
        <p:spPr>
          <a:xfrm>
            <a:off x="310896" y="2721620"/>
            <a:ext cx="8503920" cy="1143000"/>
          </a:xfrm>
        </p:spPr>
        <p:txBody>
          <a:bodyPr anchor="t" anchorCtr="0"/>
          <a:lstStyle>
            <a:lvl1pPr marL="0" indent="0" algn="ctr">
              <a:lnSpc>
                <a:spcPct val="100000"/>
              </a:lnSpc>
              <a:spcBef>
                <a:spcPts val="400"/>
              </a:spcBef>
              <a:buFontTx/>
              <a:buNone/>
              <a:defRPr sz="2400" b="0">
                <a:solidFill>
                  <a:schemeClr val="tx1"/>
                </a:solidFill>
                <a:latin typeface="Arial"/>
                <a:cs typeface="Arial"/>
              </a:defRPr>
            </a:lvl1pPr>
          </a:lstStyle>
          <a:p>
            <a:r>
              <a:rPr lang="en-US" smtClean="0"/>
              <a:t>Click to edit Master subtitle style</a:t>
            </a:r>
            <a:endParaRPr lang="en-US" dirty="0"/>
          </a:p>
        </p:txBody>
      </p:sp>
      <p:cxnSp>
        <p:nvCxnSpPr>
          <p:cNvPr id="9" name="Straight Connector 8"/>
          <p:cNvCxnSpPr/>
          <p:nvPr userDrawn="1"/>
        </p:nvCxnSpPr>
        <p:spPr bwMode="auto">
          <a:xfrm>
            <a:off x="0" y="4402472"/>
            <a:ext cx="9143999" cy="1588"/>
          </a:xfrm>
          <a:prstGeom prst="line">
            <a:avLst/>
          </a:prstGeom>
          <a:solidFill>
            <a:schemeClr val="accent2"/>
          </a:solidFill>
          <a:ln w="57150" cap="sq" cmpd="sng" algn="ctr">
            <a:solidFill>
              <a:srgbClr val="004B98"/>
            </a:solidFill>
            <a:prstDash val="solid"/>
            <a:round/>
            <a:headEnd type="none" w="med" len="med"/>
            <a:tailEnd type="none" w="med" len="med"/>
          </a:ln>
          <a:effectLst/>
        </p:spPr>
      </p:cxnSp>
      <p:sp>
        <p:nvSpPr>
          <p:cNvPr id="8" name="Rectangle 7"/>
          <p:cNvSpPr/>
          <p:nvPr userDrawn="1"/>
        </p:nvSpPr>
        <p:spPr>
          <a:xfrm>
            <a:off x="4242815" y="6322368"/>
            <a:ext cx="4572000" cy="230832"/>
          </a:xfrm>
          <a:prstGeom prst="rect">
            <a:avLst/>
          </a:prstGeom>
        </p:spPr>
        <p:txBody>
          <a:bodyPr lIns="0" rIns="0">
            <a:spAutoFit/>
          </a:bodyPr>
          <a:lstStyle/>
          <a:p>
            <a:pPr algn="r" fontAlgn="auto">
              <a:spcBef>
                <a:spcPts val="0"/>
              </a:spcBef>
              <a:spcAft>
                <a:spcPts val="0"/>
              </a:spcAft>
              <a:defRPr/>
            </a:pPr>
            <a:r>
              <a:rPr lang="en-US" sz="900" kern="0" dirty="0">
                <a:solidFill>
                  <a:srgbClr val="333333"/>
                </a:solidFill>
                <a:latin typeface="Arial"/>
                <a:cs typeface="Arial"/>
              </a:rPr>
              <a:t>© 2015 Unisys Corporation. All rights reserved. </a:t>
            </a:r>
            <a:r>
              <a:rPr lang="en-US" sz="900" b="1" kern="0" dirty="0">
                <a:solidFill>
                  <a:srgbClr val="333333"/>
                </a:solidFill>
                <a:latin typeface="Arial"/>
                <a:cs typeface="Arial"/>
              </a:rPr>
              <a:t>FOR INTERNAL USE ONLY.</a:t>
            </a:r>
          </a:p>
        </p:txBody>
      </p:sp>
      <p:cxnSp>
        <p:nvCxnSpPr>
          <p:cNvPr id="11" name="Straight Connector 10"/>
          <p:cNvCxnSpPr/>
          <p:nvPr userDrawn="1"/>
        </p:nvCxnSpPr>
        <p:spPr bwMode="auto">
          <a:xfrm>
            <a:off x="0" y="1066800"/>
            <a:ext cx="9144000" cy="1588"/>
          </a:xfrm>
          <a:prstGeom prst="line">
            <a:avLst/>
          </a:prstGeom>
          <a:solidFill>
            <a:schemeClr val="accent2"/>
          </a:solidFill>
          <a:ln w="57150" cap="sq" cmpd="sng" algn="ctr">
            <a:solidFill>
              <a:srgbClr val="004B98"/>
            </a:solidFill>
            <a:prstDash val="solid"/>
            <a:round/>
            <a:headEnd type="none" w="med" len="med"/>
            <a:tailEnd type="none" w="med" len="med"/>
          </a:ln>
          <a:effectLst/>
        </p:spPr>
      </p:cxn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0896" y="243266"/>
            <a:ext cx="1863346" cy="526403"/>
          </a:xfrm>
          <a:prstGeom prst="rect">
            <a:avLst/>
          </a:prstGeom>
        </p:spPr>
      </p:pic>
    </p:spTree>
    <p:extLst>
      <p:ext uri="{BB962C8B-B14F-4D97-AF65-F5344CB8AC3E}">
        <p14:creationId xmlns:p14="http://schemas.microsoft.com/office/powerpoint/2010/main" val="3850079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0896" y="0"/>
            <a:ext cx="8503920" cy="1061159"/>
          </a:xfrm>
        </p:spPr>
        <p:txBody>
          <a:bodyPr/>
          <a:lstStyle>
            <a:lvl1pPr>
              <a:defRPr>
                <a:solidFill>
                  <a:srgbClr val="004B98"/>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10896" y="1371600"/>
            <a:ext cx="8503920" cy="48006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412403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0896" y="0"/>
            <a:ext cx="8503920" cy="1061159"/>
          </a:xfrm>
        </p:spPr>
        <p:txBody>
          <a:bodyPr/>
          <a:lstStyle>
            <a:lvl1pPr>
              <a:defRPr>
                <a:solidFill>
                  <a:srgbClr val="004B98"/>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10896" y="1371600"/>
            <a:ext cx="8503920" cy="48006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093664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ntent_Subhead">
    <p:spTree>
      <p:nvGrpSpPr>
        <p:cNvPr id="1" name=""/>
        <p:cNvGrpSpPr/>
        <p:nvPr/>
      </p:nvGrpSpPr>
      <p:grpSpPr>
        <a:xfrm>
          <a:off x="0" y="0"/>
          <a:ext cx="0" cy="0"/>
          <a:chOff x="0" y="0"/>
          <a:chExt cx="0" cy="0"/>
        </a:xfrm>
      </p:grpSpPr>
      <p:sp>
        <p:nvSpPr>
          <p:cNvPr id="2" name="Title 1"/>
          <p:cNvSpPr>
            <a:spLocks noGrp="1"/>
          </p:cNvSpPr>
          <p:nvPr>
            <p:ph type="title"/>
          </p:nvPr>
        </p:nvSpPr>
        <p:spPr>
          <a:xfrm>
            <a:off x="310896" y="0"/>
            <a:ext cx="8503920" cy="1061159"/>
          </a:xfrm>
        </p:spPr>
        <p:txBody>
          <a:bodyPr/>
          <a:lstStyle>
            <a:lvl1pPr>
              <a:defRPr>
                <a:solidFill>
                  <a:srgbClr val="004B98"/>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10896" y="1905000"/>
            <a:ext cx="8503920" cy="4267200"/>
          </a:xfrm>
        </p:spPr>
        <p:txBody>
          <a:bodyPr/>
          <a:lstStyle>
            <a:lvl1pPr>
              <a:buClr>
                <a:schemeClr val="bg2"/>
              </a:buClr>
              <a:defRPr/>
            </a:lvl1pPr>
            <a:lvl2pPr>
              <a:buClr>
                <a:schemeClr val="bg2"/>
              </a:buClr>
              <a:defRPr/>
            </a:lvl2pPr>
            <a:lvl3pPr>
              <a:buClr>
                <a:schemeClr val="bg2"/>
              </a:buClr>
              <a:defRPr/>
            </a:lvl3pPr>
            <a:lvl4pPr>
              <a:buClr>
                <a:schemeClr val="bg2"/>
              </a:buClr>
              <a:defRPr/>
            </a:lvl4pPr>
            <a:lvl5pPr>
              <a:buClr>
                <a:schemeClr val="bg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2"/>
          <p:cNvSpPr>
            <a:spLocks noGrp="1"/>
          </p:cNvSpPr>
          <p:nvPr>
            <p:ph type="body" idx="11"/>
          </p:nvPr>
        </p:nvSpPr>
        <p:spPr>
          <a:xfrm>
            <a:off x="310896" y="1371600"/>
            <a:ext cx="8503920" cy="495300"/>
          </a:xfrm>
        </p:spPr>
        <p:txBody>
          <a:bodyPr/>
          <a:lstStyle>
            <a:lvl1pPr marL="0" indent="0">
              <a:buNone/>
              <a:defRPr sz="2400" b="1" i="0">
                <a:solidFill>
                  <a:schemeClr val="bg2"/>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40750923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Content_Callout">
    <p:spTree>
      <p:nvGrpSpPr>
        <p:cNvPr id="1" name=""/>
        <p:cNvGrpSpPr/>
        <p:nvPr/>
      </p:nvGrpSpPr>
      <p:grpSpPr>
        <a:xfrm>
          <a:off x="0" y="0"/>
          <a:ext cx="0" cy="0"/>
          <a:chOff x="0" y="0"/>
          <a:chExt cx="0" cy="0"/>
        </a:xfrm>
      </p:grpSpPr>
      <p:sp>
        <p:nvSpPr>
          <p:cNvPr id="4" name="Rectangle 3"/>
          <p:cNvSpPr/>
          <p:nvPr userDrawn="1"/>
        </p:nvSpPr>
        <p:spPr bwMode="auto">
          <a:xfrm>
            <a:off x="0" y="5329015"/>
            <a:ext cx="9144000" cy="1063041"/>
          </a:xfrm>
          <a:prstGeom prst="rect">
            <a:avLst/>
          </a:prstGeom>
          <a:solidFill>
            <a:schemeClr val="accent6"/>
          </a:solidFill>
          <a:ln>
            <a:noFill/>
            <a:headEnd/>
            <a:tailEnd/>
          </a:ln>
        </p:spPr>
        <p:style>
          <a:lnRef idx="1">
            <a:schemeClr val="accent5"/>
          </a:lnRef>
          <a:fillRef idx="3">
            <a:schemeClr val="accent5"/>
          </a:fillRef>
          <a:effectRef idx="2">
            <a:schemeClr val="accent5"/>
          </a:effectRef>
          <a:fontRef idx="minor">
            <a:schemeClr val="lt1"/>
          </a:fontRef>
        </p:style>
        <p:txBody>
          <a:bodyPr wrap="none" rtlCol="0" anchor="ctr"/>
          <a:lstStyle/>
          <a:p>
            <a:pPr algn="ctr"/>
            <a:endParaRPr lang="en-US" b="1" dirty="0">
              <a:solidFill>
                <a:srgbClr val="FFFFFF"/>
              </a:solidFill>
            </a:endParaRPr>
          </a:p>
        </p:txBody>
      </p:sp>
      <p:sp>
        <p:nvSpPr>
          <p:cNvPr id="2" name="Title 1"/>
          <p:cNvSpPr>
            <a:spLocks noGrp="1"/>
          </p:cNvSpPr>
          <p:nvPr>
            <p:ph type="title"/>
          </p:nvPr>
        </p:nvSpPr>
        <p:spPr>
          <a:xfrm>
            <a:off x="310896" y="0"/>
            <a:ext cx="8503920" cy="1061159"/>
          </a:xfrm>
        </p:spPr>
        <p:txBody>
          <a:bodyPr/>
          <a:lstStyle>
            <a:lvl1pPr>
              <a:defRPr>
                <a:solidFill>
                  <a:srgbClr val="004B98"/>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10896" y="1371600"/>
            <a:ext cx="8503920" cy="38862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23" name="Straight Connector 22"/>
          <p:cNvCxnSpPr/>
          <p:nvPr userDrawn="1"/>
        </p:nvCxnSpPr>
        <p:spPr bwMode="auto">
          <a:xfrm>
            <a:off x="0" y="1066800"/>
            <a:ext cx="9144000" cy="1588"/>
          </a:xfrm>
          <a:prstGeom prst="line">
            <a:avLst/>
          </a:prstGeom>
          <a:solidFill>
            <a:schemeClr val="accent2"/>
          </a:solidFill>
          <a:ln w="19050" cap="sq" cmpd="sng" algn="ctr">
            <a:solidFill>
              <a:srgbClr val="004B98"/>
            </a:solidFill>
            <a:prstDash val="solid"/>
            <a:round/>
            <a:headEnd type="none" w="med" len="med"/>
            <a:tailEnd type="none" w="med" len="med"/>
          </a:ln>
          <a:effectLst/>
        </p:spPr>
      </p:cxnSp>
      <p:sp>
        <p:nvSpPr>
          <p:cNvPr id="6" name="Text Placeholder 5"/>
          <p:cNvSpPr>
            <a:spLocks noGrp="1"/>
          </p:cNvSpPr>
          <p:nvPr>
            <p:ph type="body" sz="quarter" idx="10"/>
          </p:nvPr>
        </p:nvSpPr>
        <p:spPr>
          <a:xfrm>
            <a:off x="310896" y="5615701"/>
            <a:ext cx="8503920" cy="508000"/>
          </a:xfrm>
        </p:spPr>
        <p:txBody>
          <a:bodyPr/>
          <a:lstStyle>
            <a:lvl1pPr marL="0" indent="0" algn="l">
              <a:buNone/>
              <a:defRPr b="1">
                <a:solidFill>
                  <a:schemeClr val="bg1"/>
                </a:solidFill>
              </a:defRPr>
            </a:lvl1pPr>
          </a:lstStyle>
          <a:p>
            <a:pPr lvl="0"/>
            <a:r>
              <a:rPr lang="en-US" smtClean="0"/>
              <a:t>Click to edit Master text styles</a:t>
            </a:r>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07753" y="6536265"/>
            <a:ext cx="702474" cy="198452"/>
          </a:xfrm>
          <a:prstGeom prst="rect">
            <a:avLst/>
          </a:prstGeom>
        </p:spPr>
      </p:pic>
      <p:sp>
        <p:nvSpPr>
          <p:cNvPr id="13" name="Rectangle 12"/>
          <p:cNvSpPr/>
          <p:nvPr userDrawn="1"/>
        </p:nvSpPr>
        <p:spPr>
          <a:xfrm>
            <a:off x="3720533" y="6534651"/>
            <a:ext cx="4572000" cy="230832"/>
          </a:xfrm>
          <a:prstGeom prst="rect">
            <a:avLst/>
          </a:prstGeom>
        </p:spPr>
        <p:txBody>
          <a:bodyPr>
            <a:spAutoFit/>
          </a:bodyPr>
          <a:lstStyle/>
          <a:p>
            <a:pPr algn="r" fontAlgn="auto">
              <a:spcBef>
                <a:spcPts val="0"/>
              </a:spcBef>
              <a:spcAft>
                <a:spcPts val="0"/>
              </a:spcAft>
              <a:defRPr/>
            </a:pPr>
            <a:r>
              <a:rPr lang="en-US" sz="900" kern="0" dirty="0">
                <a:solidFill>
                  <a:srgbClr val="333333"/>
                </a:solidFill>
                <a:latin typeface="Arial"/>
                <a:cs typeface="Arial"/>
              </a:rPr>
              <a:t>© 2015 Unisys Corporation. All rights reserved. </a:t>
            </a:r>
            <a:r>
              <a:rPr lang="en-US" sz="900" b="1" kern="0" dirty="0">
                <a:solidFill>
                  <a:srgbClr val="333333"/>
                </a:solidFill>
                <a:latin typeface="Arial"/>
                <a:cs typeface="Arial"/>
              </a:rPr>
              <a:t>FOR INTERNAL USE ONLY.</a:t>
            </a:r>
          </a:p>
        </p:txBody>
      </p:sp>
      <p:sp>
        <p:nvSpPr>
          <p:cNvPr id="14" name="Rectangle 13"/>
          <p:cNvSpPr/>
          <p:nvPr userDrawn="1"/>
        </p:nvSpPr>
        <p:spPr bwMode="auto">
          <a:xfrm>
            <a:off x="8517276" y="6424989"/>
            <a:ext cx="626724" cy="433011"/>
          </a:xfrm>
          <a:prstGeom prst="rect">
            <a:avLst/>
          </a:prstGeom>
          <a:solidFill>
            <a:srgbClr val="004B98"/>
          </a:solidFill>
          <a:ln>
            <a:solidFill>
              <a:schemeClr val="bg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fontAlgn="auto">
              <a:spcBef>
                <a:spcPts val="0"/>
              </a:spcBef>
              <a:spcAft>
                <a:spcPts val="0"/>
              </a:spcAft>
            </a:pPr>
            <a:fld id="{615657DD-24B7-4628-B5DA-698972284F41}" type="slidenum">
              <a:rPr lang="en-US" sz="1050" kern="0">
                <a:solidFill>
                  <a:srgbClr val="FFFFFF"/>
                </a:solidFill>
                <a:cs typeface="Arial"/>
              </a:rPr>
              <a:pPr algn="ctr" fontAlgn="auto">
                <a:spcBef>
                  <a:spcPts val="0"/>
                </a:spcBef>
                <a:spcAft>
                  <a:spcPts val="0"/>
                </a:spcAft>
              </a:pPr>
              <a:t>‹#›</a:t>
            </a:fld>
            <a:endParaRPr lang="en-US" sz="1050" kern="0" dirty="0">
              <a:solidFill>
                <a:srgbClr val="FFFFFF"/>
              </a:solidFill>
              <a:cs typeface="Arial"/>
            </a:endParaRPr>
          </a:p>
        </p:txBody>
      </p:sp>
      <p:cxnSp>
        <p:nvCxnSpPr>
          <p:cNvPr id="11" name="Straight Connector 10"/>
          <p:cNvCxnSpPr/>
          <p:nvPr userDrawn="1"/>
        </p:nvCxnSpPr>
        <p:spPr bwMode="auto">
          <a:xfrm>
            <a:off x="0" y="6426173"/>
            <a:ext cx="9144000" cy="0"/>
          </a:xfrm>
          <a:prstGeom prst="line">
            <a:avLst/>
          </a:prstGeom>
          <a:solidFill>
            <a:schemeClr val="accent2"/>
          </a:solidFill>
          <a:ln w="19050" cap="sq" cmpd="sng" algn="ctr">
            <a:solidFill>
              <a:srgbClr val="004B98"/>
            </a:solidFill>
            <a:prstDash val="solid"/>
            <a:round/>
            <a:headEnd type="none" w="med" len="med"/>
            <a:tailEnd type="none" w="med" len="med"/>
          </a:ln>
          <a:effectLst/>
        </p:spPr>
      </p:cxnSp>
    </p:spTree>
    <p:extLst>
      <p:ext uri="{BB962C8B-B14F-4D97-AF65-F5344CB8AC3E}">
        <p14:creationId xmlns:p14="http://schemas.microsoft.com/office/powerpoint/2010/main" val="849729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0896" y="0"/>
            <a:ext cx="8503920" cy="1061159"/>
          </a:xfrm>
        </p:spPr>
        <p:txBody>
          <a:bodyPr/>
          <a:lstStyle/>
          <a:p>
            <a:r>
              <a:rPr lang="en-US" smtClean="0"/>
              <a:t>Click to edit Master title style</a:t>
            </a:r>
            <a:endParaRPr lang="en-US" dirty="0"/>
          </a:p>
        </p:txBody>
      </p:sp>
      <p:sp>
        <p:nvSpPr>
          <p:cNvPr id="7" name="Content Placeholder 2"/>
          <p:cNvSpPr>
            <a:spLocks noGrp="1"/>
          </p:cNvSpPr>
          <p:nvPr>
            <p:ph sz="half" idx="1"/>
          </p:nvPr>
        </p:nvSpPr>
        <p:spPr>
          <a:xfrm>
            <a:off x="310897" y="1371600"/>
            <a:ext cx="4114799" cy="4800600"/>
          </a:xfrm>
        </p:spPr>
        <p:txBody>
          <a:bodyPr/>
          <a:lstStyle>
            <a:lvl1pPr>
              <a:spcBef>
                <a:spcPts val="1000"/>
              </a:spcBef>
              <a:defRPr sz="2000"/>
            </a:lvl1pPr>
            <a:lvl2pPr>
              <a:spcBef>
                <a:spcPts val="500"/>
              </a:spcBef>
              <a:defRPr sz="1800"/>
            </a:lvl2pPr>
            <a:lvl3pPr>
              <a:spcBef>
                <a:spcPts val="500"/>
              </a:spcBef>
              <a:defRPr sz="1600"/>
            </a:lvl3pPr>
            <a:lvl4pPr>
              <a:spcBef>
                <a:spcPts val="500"/>
              </a:spcBef>
              <a:defRPr sz="1400"/>
            </a:lvl4pPr>
            <a:lvl5pPr>
              <a:spcBef>
                <a:spcPts val="500"/>
              </a:spcBef>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3"/>
          <p:cNvSpPr>
            <a:spLocks noGrp="1"/>
          </p:cNvSpPr>
          <p:nvPr>
            <p:ph sz="half" idx="2"/>
          </p:nvPr>
        </p:nvSpPr>
        <p:spPr>
          <a:xfrm>
            <a:off x="4700017" y="1371600"/>
            <a:ext cx="4114799" cy="4800600"/>
          </a:xfrm>
        </p:spPr>
        <p:txBody>
          <a:bodyPr/>
          <a:lstStyle>
            <a:lvl1pPr>
              <a:spcBef>
                <a:spcPts val="1000"/>
              </a:spcBef>
              <a:defRPr sz="2000"/>
            </a:lvl1pPr>
            <a:lvl2pPr>
              <a:spcBef>
                <a:spcPts val="500"/>
              </a:spcBef>
              <a:defRPr sz="1800"/>
            </a:lvl2pPr>
            <a:lvl3pPr>
              <a:spcBef>
                <a:spcPts val="500"/>
              </a:spcBef>
              <a:defRPr sz="1600"/>
            </a:lvl3pPr>
            <a:lvl4pPr>
              <a:spcBef>
                <a:spcPts val="500"/>
              </a:spcBef>
              <a:defRPr sz="1400"/>
            </a:lvl4pPr>
            <a:lvl5pPr>
              <a:spcBef>
                <a:spcPts val="500"/>
              </a:spcBef>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550226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Two Content_Subheads">
    <p:spTree>
      <p:nvGrpSpPr>
        <p:cNvPr id="1" name=""/>
        <p:cNvGrpSpPr/>
        <p:nvPr/>
      </p:nvGrpSpPr>
      <p:grpSpPr>
        <a:xfrm>
          <a:off x="0" y="0"/>
          <a:ext cx="0" cy="0"/>
          <a:chOff x="0" y="0"/>
          <a:chExt cx="0" cy="0"/>
        </a:xfrm>
      </p:grpSpPr>
      <p:sp>
        <p:nvSpPr>
          <p:cNvPr id="2" name="Title 1"/>
          <p:cNvSpPr>
            <a:spLocks noGrp="1"/>
          </p:cNvSpPr>
          <p:nvPr>
            <p:ph type="title"/>
          </p:nvPr>
        </p:nvSpPr>
        <p:spPr>
          <a:xfrm>
            <a:off x="310896" y="0"/>
            <a:ext cx="8503920" cy="106045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10896" y="1371600"/>
            <a:ext cx="4114800" cy="639762"/>
          </a:xfrm>
        </p:spPr>
        <p:txBody>
          <a:bodyPr anchor="b"/>
          <a:lstStyle>
            <a:lvl1pPr marL="0" indent="0">
              <a:buNone/>
              <a:defRPr sz="2000" b="1" i="0">
                <a:solidFill>
                  <a:schemeClr val="bg2"/>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10896" y="2057400"/>
            <a:ext cx="4114800" cy="4114800"/>
          </a:xfrm>
        </p:spPr>
        <p:txBody>
          <a:bodyPr/>
          <a:lstStyle>
            <a:lvl1pPr>
              <a:defRPr sz="2000"/>
            </a:lvl1pPr>
            <a:lvl2pPr>
              <a:defRPr sz="1800"/>
            </a:lvl2pPr>
            <a:lvl3pPr>
              <a:defRPr sz="1600"/>
            </a:lvl3pPr>
            <a:lvl4pPr>
              <a:defRPr sz="14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700016" y="1371600"/>
            <a:ext cx="4114800" cy="639762"/>
          </a:xfrm>
        </p:spPr>
        <p:txBody>
          <a:bodyPr anchor="b"/>
          <a:lstStyle>
            <a:lvl1pPr marL="0" indent="0">
              <a:buNone/>
              <a:defRPr sz="2000" b="1" i="0">
                <a:solidFill>
                  <a:schemeClr val="bg2"/>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0016" y="2057400"/>
            <a:ext cx="4114800" cy="4114800"/>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271731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Image Righ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5719165" y="1069848"/>
            <a:ext cx="3429000" cy="5339502"/>
          </a:xfrm>
        </p:spPr>
        <p:txBody>
          <a:bodyPr/>
          <a:lstStyle>
            <a:lvl1pPr marL="0" indent="0">
              <a:spcBef>
                <a:spcPts val="1000"/>
              </a:spcBef>
              <a:buFontTx/>
              <a:buNone/>
              <a:defRPr sz="2000">
                <a:latin typeface="Arial"/>
                <a:cs typeface="Arial"/>
              </a:defRPr>
            </a:lvl1pPr>
            <a:lvl2pPr>
              <a:spcBef>
                <a:spcPts val="500"/>
              </a:spcBef>
              <a:defRPr sz="1800"/>
            </a:lvl2pPr>
            <a:lvl3pPr>
              <a:spcBef>
                <a:spcPts val="500"/>
              </a:spcBef>
              <a:defRPr sz="1600"/>
            </a:lvl3pPr>
            <a:lvl4pPr>
              <a:spcBef>
                <a:spcPts val="500"/>
              </a:spcBef>
              <a:defRPr sz="1400"/>
            </a:lvl4pPr>
            <a:lvl5pPr>
              <a:spcBef>
                <a:spcPts val="500"/>
              </a:spcBef>
              <a:defRPr sz="1400"/>
            </a:lvl5pPr>
            <a:lvl6pPr>
              <a:defRPr sz="1800"/>
            </a:lvl6pPr>
            <a:lvl7pPr>
              <a:defRPr sz="1800"/>
            </a:lvl7pPr>
            <a:lvl8pPr>
              <a:defRPr sz="1800"/>
            </a:lvl8pPr>
            <a:lvl9pPr>
              <a:defRPr sz="1800"/>
            </a:lvl9pPr>
          </a:lstStyle>
          <a:p>
            <a:pPr lvl="0"/>
            <a:r>
              <a:rPr lang="en-US" smtClean="0"/>
              <a:t>Click to edit Master text styles</a:t>
            </a:r>
          </a:p>
        </p:txBody>
      </p:sp>
      <p:sp>
        <p:nvSpPr>
          <p:cNvPr id="2" name="Title 1"/>
          <p:cNvSpPr>
            <a:spLocks noGrp="1"/>
          </p:cNvSpPr>
          <p:nvPr>
            <p:ph type="title"/>
          </p:nvPr>
        </p:nvSpPr>
        <p:spPr>
          <a:xfrm>
            <a:off x="310896" y="0"/>
            <a:ext cx="8503920" cy="1061159"/>
          </a:xfrm>
        </p:spPr>
        <p:txBody>
          <a:bodyPr/>
          <a:lstStyle>
            <a:lvl1pPr>
              <a:defRPr>
                <a:solidFill>
                  <a:schemeClr val="bg2"/>
                </a:solidFill>
                <a:latin typeface="Arial"/>
                <a:cs typeface="Arial"/>
              </a:defRPr>
            </a:lvl1pPr>
          </a:lstStyle>
          <a:p>
            <a:r>
              <a:rPr lang="en-US" smtClean="0"/>
              <a:t>Click to edit Master title style</a:t>
            </a:r>
            <a:endParaRPr lang="en-US" dirty="0"/>
          </a:p>
        </p:txBody>
      </p:sp>
      <p:sp>
        <p:nvSpPr>
          <p:cNvPr id="7" name="Content Placeholder 2"/>
          <p:cNvSpPr>
            <a:spLocks noGrp="1"/>
          </p:cNvSpPr>
          <p:nvPr>
            <p:ph sz="half" idx="1"/>
          </p:nvPr>
        </p:nvSpPr>
        <p:spPr>
          <a:xfrm>
            <a:off x="310900" y="1371600"/>
            <a:ext cx="5121205" cy="4800600"/>
          </a:xfrm>
        </p:spPr>
        <p:txBody>
          <a:bodyPr/>
          <a:lstStyle>
            <a:lvl1pPr>
              <a:spcBef>
                <a:spcPts val="1000"/>
              </a:spcBef>
              <a:defRPr sz="2000">
                <a:latin typeface="Arial"/>
                <a:cs typeface="Arial"/>
              </a:defRPr>
            </a:lvl1pPr>
            <a:lvl2pPr>
              <a:spcBef>
                <a:spcPts val="500"/>
              </a:spcBef>
              <a:defRPr sz="1800">
                <a:latin typeface="Arial"/>
                <a:cs typeface="Arial"/>
              </a:defRPr>
            </a:lvl2pPr>
            <a:lvl3pPr>
              <a:spcBef>
                <a:spcPts val="500"/>
              </a:spcBef>
              <a:defRPr sz="1600">
                <a:latin typeface="Arial"/>
                <a:cs typeface="Arial"/>
              </a:defRPr>
            </a:lvl3pPr>
            <a:lvl4pPr>
              <a:spcBef>
                <a:spcPts val="500"/>
              </a:spcBef>
              <a:defRPr sz="1400">
                <a:latin typeface="Arial"/>
                <a:cs typeface="Arial"/>
              </a:defRPr>
            </a:lvl4pPr>
            <a:lvl5pPr>
              <a:spcBef>
                <a:spcPts val="500"/>
              </a:spcBef>
              <a:defRPr sz="1400">
                <a:latin typeface="Arial"/>
                <a:cs typeface="Aria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p:cNvCxnSpPr/>
          <p:nvPr userDrawn="1"/>
        </p:nvCxnSpPr>
        <p:spPr bwMode="auto">
          <a:xfrm>
            <a:off x="0" y="1066800"/>
            <a:ext cx="9144000" cy="1588"/>
          </a:xfrm>
          <a:prstGeom prst="line">
            <a:avLst/>
          </a:prstGeom>
          <a:solidFill>
            <a:schemeClr val="accent2"/>
          </a:solidFill>
          <a:ln w="19050" cap="sq" cmpd="sng" algn="ctr">
            <a:solidFill>
              <a:srgbClr val="004B98"/>
            </a:solidFill>
            <a:prstDash val="solid"/>
            <a:round/>
            <a:headEnd type="none" w="med" len="med"/>
            <a:tailEnd type="none" w="med" len="med"/>
          </a:ln>
          <a:effectLst/>
        </p:spPr>
      </p:cxn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07753" y="6536265"/>
            <a:ext cx="702474" cy="198452"/>
          </a:xfrm>
          <a:prstGeom prst="rect">
            <a:avLst/>
          </a:prstGeom>
        </p:spPr>
      </p:pic>
      <p:sp>
        <p:nvSpPr>
          <p:cNvPr id="16" name="Rectangle 15"/>
          <p:cNvSpPr/>
          <p:nvPr userDrawn="1"/>
        </p:nvSpPr>
        <p:spPr>
          <a:xfrm>
            <a:off x="3720533" y="6534651"/>
            <a:ext cx="4572000" cy="230832"/>
          </a:xfrm>
          <a:prstGeom prst="rect">
            <a:avLst/>
          </a:prstGeom>
        </p:spPr>
        <p:txBody>
          <a:bodyPr>
            <a:spAutoFit/>
          </a:bodyPr>
          <a:lstStyle/>
          <a:p>
            <a:pPr algn="r" fontAlgn="auto">
              <a:spcBef>
                <a:spcPts val="0"/>
              </a:spcBef>
              <a:spcAft>
                <a:spcPts val="0"/>
              </a:spcAft>
              <a:defRPr/>
            </a:pPr>
            <a:r>
              <a:rPr lang="en-US" sz="900" kern="0" dirty="0">
                <a:solidFill>
                  <a:srgbClr val="333333"/>
                </a:solidFill>
                <a:latin typeface="Arial"/>
                <a:cs typeface="Arial"/>
              </a:rPr>
              <a:t>© 2015 Unisys Corporation. All rights reserved. </a:t>
            </a:r>
            <a:r>
              <a:rPr lang="en-US" sz="900" b="1" kern="0" dirty="0">
                <a:solidFill>
                  <a:srgbClr val="333333"/>
                </a:solidFill>
                <a:latin typeface="Arial"/>
                <a:cs typeface="Arial"/>
              </a:rPr>
              <a:t>FOR INTERNAL USE ONLY.</a:t>
            </a:r>
          </a:p>
        </p:txBody>
      </p:sp>
      <p:sp>
        <p:nvSpPr>
          <p:cNvPr id="17" name="Rectangle 16"/>
          <p:cNvSpPr/>
          <p:nvPr userDrawn="1"/>
        </p:nvSpPr>
        <p:spPr bwMode="auto">
          <a:xfrm>
            <a:off x="8517276" y="6424989"/>
            <a:ext cx="626724" cy="433011"/>
          </a:xfrm>
          <a:prstGeom prst="rect">
            <a:avLst/>
          </a:prstGeom>
          <a:solidFill>
            <a:srgbClr val="004B98"/>
          </a:solidFill>
          <a:ln>
            <a:solidFill>
              <a:schemeClr val="bg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fontAlgn="auto">
              <a:spcBef>
                <a:spcPts val="0"/>
              </a:spcBef>
              <a:spcAft>
                <a:spcPts val="0"/>
              </a:spcAft>
            </a:pPr>
            <a:fld id="{615657DD-24B7-4628-B5DA-698972284F41}" type="slidenum">
              <a:rPr lang="en-US" sz="1050" kern="0">
                <a:solidFill>
                  <a:srgbClr val="FFFFFF"/>
                </a:solidFill>
                <a:cs typeface="Arial"/>
              </a:rPr>
              <a:pPr algn="ctr" fontAlgn="auto">
                <a:spcBef>
                  <a:spcPts val="0"/>
                </a:spcBef>
                <a:spcAft>
                  <a:spcPts val="0"/>
                </a:spcAft>
              </a:pPr>
              <a:t>‹#›</a:t>
            </a:fld>
            <a:endParaRPr lang="en-US" sz="1050" kern="0" dirty="0">
              <a:solidFill>
                <a:srgbClr val="FFFFFF"/>
              </a:solidFill>
              <a:cs typeface="Arial"/>
            </a:endParaRPr>
          </a:p>
        </p:txBody>
      </p:sp>
      <p:cxnSp>
        <p:nvCxnSpPr>
          <p:cNvPr id="18" name="Straight Connector 17"/>
          <p:cNvCxnSpPr/>
          <p:nvPr userDrawn="1"/>
        </p:nvCxnSpPr>
        <p:spPr bwMode="auto">
          <a:xfrm>
            <a:off x="0" y="6426173"/>
            <a:ext cx="9144000" cy="0"/>
          </a:xfrm>
          <a:prstGeom prst="line">
            <a:avLst/>
          </a:prstGeom>
          <a:solidFill>
            <a:schemeClr val="accent2"/>
          </a:solidFill>
          <a:ln w="19050" cap="sq" cmpd="sng" algn="ctr">
            <a:solidFill>
              <a:srgbClr val="004B98"/>
            </a:solidFill>
            <a:prstDash val="solid"/>
            <a:round/>
            <a:headEnd type="none" w="med" len="med"/>
            <a:tailEnd type="none" w="med" len="med"/>
          </a:ln>
          <a:effectLst/>
        </p:spPr>
      </p:cxnSp>
    </p:spTree>
    <p:extLst>
      <p:ext uri="{BB962C8B-B14F-4D97-AF65-F5344CB8AC3E}">
        <p14:creationId xmlns:p14="http://schemas.microsoft.com/office/powerpoint/2010/main" val="1340138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Image Lef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0" y="1069848"/>
            <a:ext cx="3429000" cy="5340095"/>
          </a:xfrm>
        </p:spPr>
        <p:txBody>
          <a:bodyPr/>
          <a:lstStyle>
            <a:lvl1pPr marL="0" indent="0">
              <a:spcBef>
                <a:spcPts val="1000"/>
              </a:spcBef>
              <a:buFontTx/>
              <a:buNone/>
              <a:defRPr sz="2000">
                <a:latin typeface="Arial"/>
                <a:cs typeface="Arial"/>
              </a:defRPr>
            </a:lvl1pPr>
            <a:lvl2pPr>
              <a:spcBef>
                <a:spcPts val="500"/>
              </a:spcBef>
              <a:defRPr sz="1800"/>
            </a:lvl2pPr>
            <a:lvl3pPr>
              <a:spcBef>
                <a:spcPts val="500"/>
              </a:spcBef>
              <a:defRPr sz="1600"/>
            </a:lvl3pPr>
            <a:lvl4pPr>
              <a:spcBef>
                <a:spcPts val="500"/>
              </a:spcBef>
              <a:defRPr sz="1400"/>
            </a:lvl4pPr>
            <a:lvl5pPr>
              <a:spcBef>
                <a:spcPts val="500"/>
              </a:spcBef>
              <a:defRPr sz="1400"/>
            </a:lvl5pPr>
            <a:lvl6pPr>
              <a:defRPr sz="1800"/>
            </a:lvl6pPr>
            <a:lvl7pPr>
              <a:defRPr sz="1800"/>
            </a:lvl7pPr>
            <a:lvl8pPr>
              <a:defRPr sz="1800"/>
            </a:lvl8pPr>
            <a:lvl9pPr>
              <a:defRPr sz="1800"/>
            </a:lvl9pPr>
          </a:lstStyle>
          <a:p>
            <a:pPr lvl="0"/>
            <a:r>
              <a:rPr lang="en-US" smtClean="0"/>
              <a:t>Click to edit Master text styles</a:t>
            </a:r>
          </a:p>
        </p:txBody>
      </p:sp>
      <p:sp>
        <p:nvSpPr>
          <p:cNvPr id="2" name="Title 1"/>
          <p:cNvSpPr>
            <a:spLocks noGrp="1"/>
          </p:cNvSpPr>
          <p:nvPr>
            <p:ph type="title"/>
          </p:nvPr>
        </p:nvSpPr>
        <p:spPr>
          <a:xfrm>
            <a:off x="310896" y="0"/>
            <a:ext cx="8503920" cy="1061159"/>
          </a:xfrm>
        </p:spPr>
        <p:txBody>
          <a:bodyPr/>
          <a:lstStyle>
            <a:lvl1pPr>
              <a:defRPr>
                <a:solidFill>
                  <a:srgbClr val="004B98"/>
                </a:solidFill>
                <a:latin typeface="Arial"/>
                <a:cs typeface="Arial"/>
              </a:defRPr>
            </a:lvl1pPr>
          </a:lstStyle>
          <a:p>
            <a:r>
              <a:rPr lang="en-US" smtClean="0"/>
              <a:t>Click to edit Master title style</a:t>
            </a:r>
            <a:endParaRPr lang="en-US" dirty="0"/>
          </a:p>
        </p:txBody>
      </p:sp>
      <p:sp>
        <p:nvSpPr>
          <p:cNvPr id="7" name="Content Placeholder 2"/>
          <p:cNvSpPr>
            <a:spLocks noGrp="1"/>
          </p:cNvSpPr>
          <p:nvPr>
            <p:ph sz="half" idx="1"/>
          </p:nvPr>
        </p:nvSpPr>
        <p:spPr>
          <a:xfrm>
            <a:off x="3739898" y="1371600"/>
            <a:ext cx="5074918" cy="4876800"/>
          </a:xfrm>
        </p:spPr>
        <p:txBody>
          <a:bodyPr/>
          <a:lstStyle>
            <a:lvl1pPr>
              <a:spcBef>
                <a:spcPts val="1000"/>
              </a:spcBef>
              <a:defRPr sz="2000">
                <a:latin typeface="Arial"/>
                <a:cs typeface="Arial"/>
              </a:defRPr>
            </a:lvl1pPr>
            <a:lvl2pPr>
              <a:spcBef>
                <a:spcPts val="500"/>
              </a:spcBef>
              <a:defRPr sz="1800">
                <a:latin typeface="Arial"/>
                <a:cs typeface="Arial"/>
              </a:defRPr>
            </a:lvl2pPr>
            <a:lvl3pPr>
              <a:spcBef>
                <a:spcPts val="500"/>
              </a:spcBef>
              <a:defRPr sz="1600">
                <a:latin typeface="Arial"/>
                <a:cs typeface="Arial"/>
              </a:defRPr>
            </a:lvl3pPr>
            <a:lvl4pPr>
              <a:spcBef>
                <a:spcPts val="500"/>
              </a:spcBef>
              <a:defRPr sz="1400">
                <a:latin typeface="Arial"/>
                <a:cs typeface="Arial"/>
              </a:defRPr>
            </a:lvl4pPr>
            <a:lvl5pPr>
              <a:spcBef>
                <a:spcPts val="500"/>
              </a:spcBef>
              <a:defRPr sz="1400">
                <a:latin typeface="Arial"/>
                <a:cs typeface="Aria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p:cNvCxnSpPr/>
          <p:nvPr userDrawn="1"/>
        </p:nvCxnSpPr>
        <p:spPr bwMode="auto">
          <a:xfrm>
            <a:off x="0" y="1066800"/>
            <a:ext cx="9144000" cy="1588"/>
          </a:xfrm>
          <a:prstGeom prst="line">
            <a:avLst/>
          </a:prstGeom>
          <a:solidFill>
            <a:schemeClr val="accent2"/>
          </a:solidFill>
          <a:ln w="19050" cap="sq" cmpd="sng" algn="ctr">
            <a:solidFill>
              <a:srgbClr val="004B98"/>
            </a:solidFill>
            <a:prstDash val="solid"/>
            <a:round/>
            <a:headEnd type="none" w="med" len="med"/>
            <a:tailEnd type="none" w="med" len="med"/>
          </a:ln>
          <a:effectLst/>
        </p:spPr>
      </p:cxn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07753" y="6536265"/>
            <a:ext cx="702474" cy="198452"/>
          </a:xfrm>
          <a:prstGeom prst="rect">
            <a:avLst/>
          </a:prstGeom>
        </p:spPr>
      </p:pic>
      <p:sp>
        <p:nvSpPr>
          <p:cNvPr id="16" name="Rectangle 15"/>
          <p:cNvSpPr/>
          <p:nvPr userDrawn="1"/>
        </p:nvSpPr>
        <p:spPr>
          <a:xfrm>
            <a:off x="3720533" y="6534651"/>
            <a:ext cx="4572000" cy="230832"/>
          </a:xfrm>
          <a:prstGeom prst="rect">
            <a:avLst/>
          </a:prstGeom>
        </p:spPr>
        <p:txBody>
          <a:bodyPr>
            <a:spAutoFit/>
          </a:bodyPr>
          <a:lstStyle/>
          <a:p>
            <a:pPr algn="r" fontAlgn="auto">
              <a:spcBef>
                <a:spcPts val="0"/>
              </a:spcBef>
              <a:spcAft>
                <a:spcPts val="0"/>
              </a:spcAft>
              <a:defRPr/>
            </a:pPr>
            <a:r>
              <a:rPr lang="en-US" sz="900" kern="0" dirty="0">
                <a:solidFill>
                  <a:srgbClr val="333333"/>
                </a:solidFill>
                <a:latin typeface="Arial"/>
                <a:cs typeface="Arial"/>
              </a:rPr>
              <a:t>© 2015 Unisys Corporation. All rights reserved. </a:t>
            </a:r>
            <a:r>
              <a:rPr lang="en-US" sz="900" b="1" kern="0" dirty="0">
                <a:solidFill>
                  <a:srgbClr val="333333"/>
                </a:solidFill>
                <a:latin typeface="Arial"/>
                <a:cs typeface="Arial"/>
              </a:rPr>
              <a:t>FOR INTERNAL USE ONLY.</a:t>
            </a:r>
          </a:p>
        </p:txBody>
      </p:sp>
      <p:sp>
        <p:nvSpPr>
          <p:cNvPr id="17" name="Rectangle 16"/>
          <p:cNvSpPr/>
          <p:nvPr userDrawn="1"/>
        </p:nvSpPr>
        <p:spPr bwMode="auto">
          <a:xfrm>
            <a:off x="8517276" y="6424989"/>
            <a:ext cx="626724" cy="433011"/>
          </a:xfrm>
          <a:prstGeom prst="rect">
            <a:avLst/>
          </a:prstGeom>
          <a:solidFill>
            <a:srgbClr val="004B98"/>
          </a:solidFill>
          <a:ln>
            <a:solidFill>
              <a:schemeClr val="bg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fontAlgn="auto">
              <a:spcBef>
                <a:spcPts val="0"/>
              </a:spcBef>
              <a:spcAft>
                <a:spcPts val="0"/>
              </a:spcAft>
            </a:pPr>
            <a:fld id="{615657DD-24B7-4628-B5DA-698972284F41}" type="slidenum">
              <a:rPr lang="en-US" sz="1050" kern="0">
                <a:solidFill>
                  <a:srgbClr val="FFFFFF"/>
                </a:solidFill>
                <a:cs typeface="Arial"/>
              </a:rPr>
              <a:pPr algn="ctr" fontAlgn="auto">
                <a:spcBef>
                  <a:spcPts val="0"/>
                </a:spcBef>
                <a:spcAft>
                  <a:spcPts val="0"/>
                </a:spcAft>
              </a:pPr>
              <a:t>‹#›</a:t>
            </a:fld>
            <a:endParaRPr lang="en-US" sz="1050" kern="0" dirty="0">
              <a:solidFill>
                <a:srgbClr val="FFFFFF"/>
              </a:solidFill>
              <a:cs typeface="Arial"/>
            </a:endParaRPr>
          </a:p>
        </p:txBody>
      </p:sp>
      <p:cxnSp>
        <p:nvCxnSpPr>
          <p:cNvPr id="18" name="Straight Connector 17"/>
          <p:cNvCxnSpPr/>
          <p:nvPr userDrawn="1"/>
        </p:nvCxnSpPr>
        <p:spPr bwMode="auto">
          <a:xfrm>
            <a:off x="0" y="6426173"/>
            <a:ext cx="9144000" cy="0"/>
          </a:xfrm>
          <a:prstGeom prst="line">
            <a:avLst/>
          </a:prstGeom>
          <a:solidFill>
            <a:schemeClr val="accent2"/>
          </a:solidFill>
          <a:ln w="19050" cap="sq" cmpd="sng" algn="ctr">
            <a:solidFill>
              <a:srgbClr val="004B98"/>
            </a:solidFill>
            <a:prstDash val="solid"/>
            <a:round/>
            <a:headEnd type="none" w="med" len="med"/>
            <a:tailEnd type="none" w="med" len="med"/>
          </a:ln>
          <a:effectLst/>
        </p:spPr>
      </p:cxnSp>
    </p:spTree>
    <p:extLst>
      <p:ext uri="{BB962C8B-B14F-4D97-AF65-F5344CB8AC3E}">
        <p14:creationId xmlns:p14="http://schemas.microsoft.com/office/powerpoint/2010/main" val="12311858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Full Image">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0" y="1078992"/>
            <a:ext cx="9144000" cy="5349240"/>
          </a:xfrm>
        </p:spPr>
        <p:txBody>
          <a:bodyPr/>
          <a:lstStyle>
            <a:lvl1pPr marL="0" indent="0">
              <a:spcBef>
                <a:spcPts val="1000"/>
              </a:spcBef>
              <a:buFontTx/>
              <a:buNone/>
              <a:defRPr sz="2000"/>
            </a:lvl1pPr>
            <a:lvl2pPr>
              <a:spcBef>
                <a:spcPts val="500"/>
              </a:spcBef>
              <a:defRPr sz="1800"/>
            </a:lvl2pPr>
            <a:lvl3pPr>
              <a:spcBef>
                <a:spcPts val="500"/>
              </a:spcBef>
              <a:defRPr sz="1600"/>
            </a:lvl3pPr>
            <a:lvl4pPr>
              <a:spcBef>
                <a:spcPts val="500"/>
              </a:spcBef>
              <a:defRPr sz="1400"/>
            </a:lvl4pPr>
            <a:lvl5pPr>
              <a:spcBef>
                <a:spcPts val="500"/>
              </a:spcBef>
              <a:defRPr sz="1400"/>
            </a:lvl5pPr>
            <a:lvl6pPr>
              <a:defRPr sz="1800"/>
            </a:lvl6pPr>
            <a:lvl7pPr>
              <a:defRPr sz="1800"/>
            </a:lvl7pPr>
            <a:lvl8pPr>
              <a:defRPr sz="1800"/>
            </a:lvl8pPr>
            <a:lvl9pPr>
              <a:defRPr sz="1800"/>
            </a:lvl9pPr>
          </a:lstStyle>
          <a:p>
            <a:pPr lvl="0"/>
            <a:r>
              <a:rPr lang="en-US" smtClean="0"/>
              <a:t>Click to edit Master text styles</a:t>
            </a:r>
          </a:p>
        </p:txBody>
      </p:sp>
      <p:cxnSp>
        <p:nvCxnSpPr>
          <p:cNvPr id="13" name="Straight Connector 12"/>
          <p:cNvCxnSpPr/>
          <p:nvPr userDrawn="1"/>
        </p:nvCxnSpPr>
        <p:spPr bwMode="auto">
          <a:xfrm>
            <a:off x="0" y="1066800"/>
            <a:ext cx="9144000" cy="1588"/>
          </a:xfrm>
          <a:prstGeom prst="line">
            <a:avLst/>
          </a:prstGeom>
          <a:solidFill>
            <a:schemeClr val="accent2"/>
          </a:solidFill>
          <a:ln w="19050" cap="sq" cmpd="sng" algn="ctr">
            <a:solidFill>
              <a:srgbClr val="004B98"/>
            </a:solidFill>
            <a:prstDash val="solid"/>
            <a:round/>
            <a:headEnd type="none" w="med" len="med"/>
            <a:tailEnd type="none" w="med" len="med"/>
          </a:ln>
          <a:effectLst/>
        </p:spPr>
      </p:cxnSp>
      <p:sp>
        <p:nvSpPr>
          <p:cNvPr id="10" name="Title 1"/>
          <p:cNvSpPr>
            <a:spLocks noGrp="1"/>
          </p:cNvSpPr>
          <p:nvPr>
            <p:ph type="title"/>
          </p:nvPr>
        </p:nvSpPr>
        <p:spPr>
          <a:xfrm>
            <a:off x="310896" y="0"/>
            <a:ext cx="8503920" cy="1060450"/>
          </a:xfrm>
        </p:spPr>
        <p:txBody>
          <a:bodyPr/>
          <a:lstStyle>
            <a:lvl1pPr>
              <a:defRPr>
                <a:solidFill>
                  <a:srgbClr val="004B98"/>
                </a:solidFill>
              </a:defRPr>
            </a:lvl1pPr>
          </a:lstStyle>
          <a:p>
            <a:r>
              <a:rPr lang="en-US" smtClean="0"/>
              <a:t>Click to edit Master title style</a:t>
            </a:r>
            <a:endParaRPr lang="en-US" dirty="0"/>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07753" y="6536265"/>
            <a:ext cx="702474" cy="198452"/>
          </a:xfrm>
          <a:prstGeom prst="rect">
            <a:avLst/>
          </a:prstGeom>
        </p:spPr>
      </p:pic>
      <p:sp>
        <p:nvSpPr>
          <p:cNvPr id="15" name="Rectangle 14"/>
          <p:cNvSpPr/>
          <p:nvPr userDrawn="1"/>
        </p:nvSpPr>
        <p:spPr>
          <a:xfrm>
            <a:off x="3720533" y="6534651"/>
            <a:ext cx="4572000" cy="230832"/>
          </a:xfrm>
          <a:prstGeom prst="rect">
            <a:avLst/>
          </a:prstGeom>
        </p:spPr>
        <p:txBody>
          <a:bodyPr>
            <a:spAutoFit/>
          </a:bodyPr>
          <a:lstStyle/>
          <a:p>
            <a:pPr algn="r" fontAlgn="auto">
              <a:spcBef>
                <a:spcPts val="0"/>
              </a:spcBef>
              <a:spcAft>
                <a:spcPts val="0"/>
              </a:spcAft>
              <a:defRPr/>
            </a:pPr>
            <a:r>
              <a:rPr lang="en-US" sz="900" kern="0" dirty="0">
                <a:solidFill>
                  <a:srgbClr val="333333"/>
                </a:solidFill>
                <a:latin typeface="Arial"/>
                <a:cs typeface="Arial"/>
              </a:rPr>
              <a:t>© 2015 Unisys Corporation. All rights reserved. </a:t>
            </a:r>
            <a:r>
              <a:rPr lang="en-US" sz="900" b="1" kern="0" dirty="0">
                <a:solidFill>
                  <a:srgbClr val="333333"/>
                </a:solidFill>
                <a:latin typeface="Arial"/>
                <a:cs typeface="Arial"/>
              </a:rPr>
              <a:t>FOR INTERNAL USE ONLY.</a:t>
            </a:r>
          </a:p>
        </p:txBody>
      </p:sp>
      <p:sp>
        <p:nvSpPr>
          <p:cNvPr id="16" name="Rectangle 15"/>
          <p:cNvSpPr/>
          <p:nvPr userDrawn="1"/>
        </p:nvSpPr>
        <p:spPr bwMode="auto">
          <a:xfrm>
            <a:off x="8517276" y="6424989"/>
            <a:ext cx="626724" cy="433011"/>
          </a:xfrm>
          <a:prstGeom prst="rect">
            <a:avLst/>
          </a:prstGeom>
          <a:solidFill>
            <a:srgbClr val="004B98"/>
          </a:solidFill>
          <a:ln>
            <a:solidFill>
              <a:schemeClr val="bg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fontAlgn="auto">
              <a:spcBef>
                <a:spcPts val="0"/>
              </a:spcBef>
              <a:spcAft>
                <a:spcPts val="0"/>
              </a:spcAft>
            </a:pPr>
            <a:fld id="{615657DD-24B7-4628-B5DA-698972284F41}" type="slidenum">
              <a:rPr lang="en-US" sz="1050" kern="0">
                <a:solidFill>
                  <a:srgbClr val="FFFFFF"/>
                </a:solidFill>
                <a:cs typeface="Arial"/>
              </a:rPr>
              <a:pPr algn="ctr" fontAlgn="auto">
                <a:spcBef>
                  <a:spcPts val="0"/>
                </a:spcBef>
                <a:spcAft>
                  <a:spcPts val="0"/>
                </a:spcAft>
              </a:pPr>
              <a:t>‹#›</a:t>
            </a:fld>
            <a:endParaRPr lang="en-US" sz="1050" kern="0" dirty="0">
              <a:solidFill>
                <a:srgbClr val="FFFFFF"/>
              </a:solidFill>
              <a:cs typeface="Arial"/>
            </a:endParaRPr>
          </a:p>
        </p:txBody>
      </p:sp>
      <p:cxnSp>
        <p:nvCxnSpPr>
          <p:cNvPr id="17" name="Straight Connector 16"/>
          <p:cNvCxnSpPr/>
          <p:nvPr userDrawn="1"/>
        </p:nvCxnSpPr>
        <p:spPr bwMode="auto">
          <a:xfrm>
            <a:off x="0" y="6426173"/>
            <a:ext cx="9144000" cy="0"/>
          </a:xfrm>
          <a:prstGeom prst="line">
            <a:avLst/>
          </a:prstGeom>
          <a:solidFill>
            <a:schemeClr val="accent2"/>
          </a:solidFill>
          <a:ln w="19050" cap="sq" cmpd="sng" algn="ctr">
            <a:solidFill>
              <a:srgbClr val="004B98"/>
            </a:solidFill>
            <a:prstDash val="solid"/>
            <a:round/>
            <a:headEnd type="none" w="med" len="med"/>
            <a:tailEnd type="none" w="med" len="med"/>
          </a:ln>
          <a:effectLst/>
        </p:spPr>
      </p:cxnSp>
    </p:spTree>
    <p:extLst>
      <p:ext uri="{BB962C8B-B14F-4D97-AF65-F5344CB8AC3E}">
        <p14:creationId xmlns:p14="http://schemas.microsoft.com/office/powerpoint/2010/main" val="33566162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10896" y="0"/>
            <a:ext cx="8503920" cy="1060450"/>
          </a:xfrm>
        </p:spPr>
        <p:txBody>
          <a:bodyPr/>
          <a:lstStyle>
            <a:lvl1pPr>
              <a:defRPr>
                <a:solidFill>
                  <a:srgbClr val="004B98"/>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006371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_footer">
    <p:spTree>
      <p:nvGrpSpPr>
        <p:cNvPr id="1" name=""/>
        <p:cNvGrpSpPr/>
        <p:nvPr/>
      </p:nvGrpSpPr>
      <p:grpSpPr>
        <a:xfrm>
          <a:off x="0" y="0"/>
          <a:ext cx="0" cy="0"/>
          <a:chOff x="0" y="0"/>
          <a:chExt cx="0" cy="0"/>
        </a:xfrm>
      </p:grpSpPr>
      <p:sp>
        <p:nvSpPr>
          <p:cNvPr id="2" name="Rectangle 1"/>
          <p:cNvSpPr/>
          <p:nvPr userDrawn="1"/>
        </p:nvSpPr>
        <p:spPr bwMode="auto">
          <a:xfrm>
            <a:off x="0" y="0"/>
            <a:ext cx="9144000" cy="1329141"/>
          </a:xfrm>
          <a:prstGeom prst="rect">
            <a:avLst/>
          </a:prstGeom>
          <a:solidFill>
            <a:schemeClr val="bg1"/>
          </a:solidFill>
          <a:ln>
            <a:noFill/>
            <a:headEnd/>
            <a:tailEnd/>
          </a:ln>
          <a:effectLst/>
        </p:spPr>
        <p:style>
          <a:lnRef idx="1">
            <a:schemeClr val="dk1"/>
          </a:lnRef>
          <a:fillRef idx="3">
            <a:schemeClr val="dk1"/>
          </a:fillRef>
          <a:effectRef idx="2">
            <a:schemeClr val="dk1"/>
          </a:effectRef>
          <a:fontRef idx="minor">
            <a:schemeClr val="lt1"/>
          </a:fontRef>
        </p:style>
        <p:txBody>
          <a:bodyPr wrap="none" rtlCol="0" anchor="ctr"/>
          <a:lstStyle/>
          <a:p>
            <a:pPr algn="ctr"/>
            <a:endParaRPr lang="en-US" b="1" dirty="0">
              <a:solidFill>
                <a:srgbClr val="FFFFFF"/>
              </a:solidFill>
            </a:endParaRPr>
          </a:p>
        </p:txBody>
      </p:sp>
    </p:spTree>
    <p:extLst>
      <p:ext uri="{BB962C8B-B14F-4D97-AF65-F5344CB8AC3E}">
        <p14:creationId xmlns:p14="http://schemas.microsoft.com/office/powerpoint/2010/main" val="31567532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_Subhead">
    <p:spTree>
      <p:nvGrpSpPr>
        <p:cNvPr id="1" name=""/>
        <p:cNvGrpSpPr/>
        <p:nvPr/>
      </p:nvGrpSpPr>
      <p:grpSpPr>
        <a:xfrm>
          <a:off x="0" y="0"/>
          <a:ext cx="0" cy="0"/>
          <a:chOff x="0" y="0"/>
          <a:chExt cx="0" cy="0"/>
        </a:xfrm>
      </p:grpSpPr>
      <p:sp>
        <p:nvSpPr>
          <p:cNvPr id="2" name="Title 1"/>
          <p:cNvSpPr>
            <a:spLocks noGrp="1"/>
          </p:cNvSpPr>
          <p:nvPr>
            <p:ph type="title"/>
          </p:nvPr>
        </p:nvSpPr>
        <p:spPr>
          <a:xfrm>
            <a:off x="310896" y="0"/>
            <a:ext cx="8503920" cy="1061159"/>
          </a:xfrm>
        </p:spPr>
        <p:txBody>
          <a:bodyPr/>
          <a:lstStyle>
            <a:lvl1pPr>
              <a:defRPr>
                <a:solidFill>
                  <a:srgbClr val="004B98"/>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10896" y="1905000"/>
            <a:ext cx="8503920" cy="4267200"/>
          </a:xfrm>
        </p:spPr>
        <p:txBody>
          <a:bodyPr/>
          <a:lstStyle>
            <a:lvl1pPr>
              <a:buClr>
                <a:schemeClr val="bg2"/>
              </a:buClr>
              <a:defRPr/>
            </a:lvl1pPr>
            <a:lvl2pPr>
              <a:buClr>
                <a:schemeClr val="bg2"/>
              </a:buClr>
              <a:defRPr/>
            </a:lvl2pPr>
            <a:lvl3pPr>
              <a:buClr>
                <a:schemeClr val="bg2"/>
              </a:buClr>
              <a:defRPr/>
            </a:lvl3pPr>
            <a:lvl4pPr>
              <a:buClr>
                <a:schemeClr val="bg2"/>
              </a:buClr>
              <a:defRPr/>
            </a:lvl4pPr>
            <a:lvl5pPr>
              <a:buClr>
                <a:schemeClr val="bg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2"/>
          <p:cNvSpPr>
            <a:spLocks noGrp="1"/>
          </p:cNvSpPr>
          <p:nvPr>
            <p:ph type="body" idx="11"/>
          </p:nvPr>
        </p:nvSpPr>
        <p:spPr>
          <a:xfrm>
            <a:off x="310896" y="1371600"/>
            <a:ext cx="8503920" cy="495300"/>
          </a:xfrm>
        </p:spPr>
        <p:txBody>
          <a:bodyPr/>
          <a:lstStyle>
            <a:lvl1pPr marL="0" indent="0">
              <a:buNone/>
              <a:defRPr sz="2400" b="1" i="0">
                <a:solidFill>
                  <a:schemeClr val="bg2"/>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7757499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Rectangle 1"/>
          <p:cNvSpPr/>
          <p:nvPr userDrawn="1"/>
        </p:nvSpPr>
        <p:spPr bwMode="auto">
          <a:xfrm>
            <a:off x="0" y="0"/>
            <a:ext cx="9144000" cy="1329141"/>
          </a:xfrm>
          <a:prstGeom prst="rect">
            <a:avLst/>
          </a:prstGeom>
          <a:solidFill>
            <a:schemeClr val="bg1"/>
          </a:solidFill>
          <a:ln>
            <a:noFill/>
            <a:headEnd/>
            <a:tailEnd/>
          </a:ln>
          <a:effectLst/>
        </p:spPr>
        <p:style>
          <a:lnRef idx="1">
            <a:schemeClr val="dk1"/>
          </a:lnRef>
          <a:fillRef idx="3">
            <a:schemeClr val="dk1"/>
          </a:fillRef>
          <a:effectRef idx="2">
            <a:schemeClr val="dk1"/>
          </a:effectRef>
          <a:fontRef idx="minor">
            <a:schemeClr val="lt1"/>
          </a:fontRef>
        </p:style>
        <p:txBody>
          <a:bodyPr wrap="none" rtlCol="0" anchor="ctr"/>
          <a:lstStyle/>
          <a:p>
            <a:pPr algn="ctr"/>
            <a:endParaRPr lang="en-US" b="1" dirty="0">
              <a:solidFill>
                <a:srgbClr val="FFFFFF"/>
              </a:solidFill>
            </a:endParaRPr>
          </a:p>
        </p:txBody>
      </p:sp>
    </p:spTree>
    <p:extLst>
      <p:ext uri="{BB962C8B-B14F-4D97-AF65-F5344CB8AC3E}">
        <p14:creationId xmlns:p14="http://schemas.microsoft.com/office/powerpoint/2010/main" val="1974941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Content_Callout">
    <p:spTree>
      <p:nvGrpSpPr>
        <p:cNvPr id="1" name=""/>
        <p:cNvGrpSpPr/>
        <p:nvPr/>
      </p:nvGrpSpPr>
      <p:grpSpPr>
        <a:xfrm>
          <a:off x="0" y="0"/>
          <a:ext cx="0" cy="0"/>
          <a:chOff x="0" y="0"/>
          <a:chExt cx="0" cy="0"/>
        </a:xfrm>
      </p:grpSpPr>
      <p:sp>
        <p:nvSpPr>
          <p:cNvPr id="4" name="Rectangle 3"/>
          <p:cNvSpPr/>
          <p:nvPr/>
        </p:nvSpPr>
        <p:spPr bwMode="auto">
          <a:xfrm>
            <a:off x="0" y="5329015"/>
            <a:ext cx="9144000" cy="1063041"/>
          </a:xfrm>
          <a:prstGeom prst="rect">
            <a:avLst/>
          </a:prstGeom>
          <a:solidFill>
            <a:schemeClr val="accent6"/>
          </a:solidFill>
          <a:ln>
            <a:noFill/>
            <a:headEnd/>
            <a:tailEnd/>
          </a:ln>
        </p:spPr>
        <p:style>
          <a:lnRef idx="1">
            <a:schemeClr val="accent5"/>
          </a:lnRef>
          <a:fillRef idx="3">
            <a:schemeClr val="accent5"/>
          </a:fillRef>
          <a:effectRef idx="2">
            <a:schemeClr val="accent5"/>
          </a:effectRef>
          <a:fontRef idx="minor">
            <a:schemeClr val="lt1"/>
          </a:fontRef>
        </p:style>
        <p:txBody>
          <a:bodyPr wrap="none" rtlCol="0" anchor="ctr"/>
          <a:lstStyle/>
          <a:p>
            <a:pPr algn="ctr"/>
            <a:endParaRPr lang="en-US" b="1" dirty="0">
              <a:solidFill>
                <a:schemeClr val="bg1"/>
              </a:solidFill>
            </a:endParaRPr>
          </a:p>
        </p:txBody>
      </p:sp>
      <p:sp>
        <p:nvSpPr>
          <p:cNvPr id="2" name="Title 1"/>
          <p:cNvSpPr>
            <a:spLocks noGrp="1"/>
          </p:cNvSpPr>
          <p:nvPr>
            <p:ph type="title"/>
          </p:nvPr>
        </p:nvSpPr>
        <p:spPr>
          <a:xfrm>
            <a:off x="310896" y="0"/>
            <a:ext cx="8503920" cy="1061159"/>
          </a:xfrm>
        </p:spPr>
        <p:txBody>
          <a:bodyPr/>
          <a:lstStyle>
            <a:lvl1pPr>
              <a:defRPr>
                <a:solidFill>
                  <a:srgbClr val="004B98"/>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10896" y="1371600"/>
            <a:ext cx="8503920" cy="38862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23" name="Straight Connector 22"/>
          <p:cNvCxnSpPr/>
          <p:nvPr/>
        </p:nvCxnSpPr>
        <p:spPr bwMode="auto">
          <a:xfrm>
            <a:off x="0" y="1066800"/>
            <a:ext cx="9144000" cy="1588"/>
          </a:xfrm>
          <a:prstGeom prst="line">
            <a:avLst/>
          </a:prstGeom>
          <a:solidFill>
            <a:schemeClr val="accent2"/>
          </a:solidFill>
          <a:ln w="19050" cap="sq" cmpd="sng" algn="ctr">
            <a:solidFill>
              <a:srgbClr val="004B98"/>
            </a:solidFill>
            <a:prstDash val="solid"/>
            <a:round/>
            <a:headEnd type="none" w="med" len="med"/>
            <a:tailEnd type="none" w="med" len="med"/>
          </a:ln>
          <a:effectLst/>
        </p:spPr>
      </p:cxnSp>
      <p:sp>
        <p:nvSpPr>
          <p:cNvPr id="6" name="Text Placeholder 5"/>
          <p:cNvSpPr>
            <a:spLocks noGrp="1"/>
          </p:cNvSpPr>
          <p:nvPr>
            <p:ph type="body" sz="quarter" idx="10"/>
          </p:nvPr>
        </p:nvSpPr>
        <p:spPr>
          <a:xfrm>
            <a:off x="310896" y="5615701"/>
            <a:ext cx="8503920" cy="508000"/>
          </a:xfrm>
        </p:spPr>
        <p:txBody>
          <a:bodyPr/>
          <a:lstStyle>
            <a:lvl1pPr marL="0" indent="0" algn="l">
              <a:buNone/>
              <a:defRPr b="1">
                <a:solidFill>
                  <a:schemeClr val="bg1"/>
                </a:solidFill>
              </a:defRPr>
            </a:lvl1pPr>
          </a:lstStyle>
          <a:p>
            <a:pPr lvl="0"/>
            <a:r>
              <a:rPr lang="en-US" smtClean="0"/>
              <a:t>Click to edit Master text styles</a:t>
            </a:r>
          </a:p>
        </p:txBody>
      </p:sp>
      <p:pic>
        <p:nvPicPr>
          <p:cNvPr id="12" name="Picture 1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07753" y="6536265"/>
            <a:ext cx="702474" cy="198452"/>
          </a:xfrm>
          <a:prstGeom prst="rect">
            <a:avLst/>
          </a:prstGeom>
        </p:spPr>
      </p:pic>
      <p:sp>
        <p:nvSpPr>
          <p:cNvPr id="13" name="Rectangle 12"/>
          <p:cNvSpPr/>
          <p:nvPr/>
        </p:nvSpPr>
        <p:spPr>
          <a:xfrm>
            <a:off x="3720533" y="6534651"/>
            <a:ext cx="4572000" cy="230832"/>
          </a:xfrm>
          <a:prstGeom prst="rect">
            <a:avLst/>
          </a:prstGeom>
        </p:spPr>
        <p:txBody>
          <a:bodyPr>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333333"/>
                </a:solidFill>
                <a:effectLst/>
                <a:uLnTx/>
                <a:uFillTx/>
                <a:latin typeface="Arial"/>
                <a:cs typeface="Arial"/>
              </a:rPr>
              <a:t>© 2014 Unisys Corporation. All rights reserved. </a:t>
            </a:r>
            <a:r>
              <a:rPr kumimoji="0" lang="en-US" sz="900" b="1" i="0" u="none" strike="noStrike" kern="0" cap="none" spc="0" normalizeH="0" baseline="0" noProof="0" dirty="0" smtClean="0">
                <a:ln>
                  <a:noFill/>
                </a:ln>
                <a:solidFill>
                  <a:srgbClr val="333333"/>
                </a:solidFill>
                <a:effectLst/>
                <a:uLnTx/>
                <a:uFillTx/>
                <a:latin typeface="Arial"/>
                <a:cs typeface="Arial"/>
              </a:rPr>
              <a:t>FOR INTERNAL USE ONLY.</a:t>
            </a:r>
          </a:p>
        </p:txBody>
      </p:sp>
      <p:sp>
        <p:nvSpPr>
          <p:cNvPr id="14" name="Rectangle 13"/>
          <p:cNvSpPr/>
          <p:nvPr/>
        </p:nvSpPr>
        <p:spPr bwMode="auto">
          <a:xfrm>
            <a:off x="8517276" y="6424989"/>
            <a:ext cx="626724" cy="433011"/>
          </a:xfrm>
          <a:prstGeom prst="rect">
            <a:avLst/>
          </a:prstGeom>
          <a:solidFill>
            <a:srgbClr val="004B98"/>
          </a:solidFill>
          <a:ln>
            <a:solidFill>
              <a:schemeClr val="bg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R="0" lvl="0" indent="0" algn="ctr" fontAlgn="auto">
              <a:lnSpc>
                <a:spcPct val="100000"/>
              </a:lnSpc>
              <a:spcBef>
                <a:spcPts val="0"/>
              </a:spcBef>
              <a:spcAft>
                <a:spcPts val="0"/>
              </a:spcAft>
              <a:buClrTx/>
              <a:buSzTx/>
              <a:buFontTx/>
              <a:buNone/>
              <a:tabLst/>
            </a:pPr>
            <a:fld id="{615657DD-24B7-4628-B5DA-698972284F41}" type="slidenum">
              <a:rPr kumimoji="0" lang="en-US" sz="1050" b="0" i="0" u="none" strike="noStrike" kern="0" cap="none" spc="0" normalizeH="0" baseline="0" noProof="0">
                <a:ln>
                  <a:noFill/>
                </a:ln>
                <a:solidFill>
                  <a:srgbClr val="FFFFFF"/>
                </a:solidFill>
                <a:effectLst/>
                <a:uLnTx/>
                <a:uFillTx/>
                <a:latin typeface="Arial"/>
                <a:cs typeface="Arial"/>
              </a:rPr>
              <a:pPr marR="0" lvl="0" indent="0" algn="ctr" fontAlgn="auto">
                <a:lnSpc>
                  <a:spcPct val="100000"/>
                </a:lnSpc>
                <a:spcBef>
                  <a:spcPts val="0"/>
                </a:spcBef>
                <a:spcAft>
                  <a:spcPts val="0"/>
                </a:spcAft>
                <a:buClrTx/>
                <a:buSzTx/>
                <a:buFontTx/>
                <a:buNone/>
                <a:tabLst/>
              </a:pPr>
              <a:t>‹#›</a:t>
            </a:fld>
            <a:endParaRPr kumimoji="0" lang="en-US" sz="1050" b="0" i="0" u="none" strike="noStrike" kern="0" cap="none" spc="0" normalizeH="0" baseline="0" noProof="0" dirty="0">
              <a:ln>
                <a:noFill/>
              </a:ln>
              <a:solidFill>
                <a:srgbClr val="FFFFFF"/>
              </a:solidFill>
              <a:effectLst/>
              <a:uLnTx/>
              <a:uFillTx/>
              <a:latin typeface="Arial"/>
              <a:cs typeface="Arial"/>
            </a:endParaRPr>
          </a:p>
        </p:txBody>
      </p:sp>
      <p:cxnSp>
        <p:nvCxnSpPr>
          <p:cNvPr id="11" name="Straight Connector 10"/>
          <p:cNvCxnSpPr/>
          <p:nvPr/>
        </p:nvCxnSpPr>
        <p:spPr bwMode="auto">
          <a:xfrm>
            <a:off x="0" y="6426173"/>
            <a:ext cx="9144000" cy="0"/>
          </a:xfrm>
          <a:prstGeom prst="line">
            <a:avLst/>
          </a:prstGeom>
          <a:solidFill>
            <a:schemeClr val="accent2"/>
          </a:solidFill>
          <a:ln w="19050" cap="sq" cmpd="sng" algn="ctr">
            <a:solidFill>
              <a:srgbClr val="004B98"/>
            </a:solidFill>
            <a:prstDash val="solid"/>
            <a:round/>
            <a:headEnd type="none" w="med" len="med"/>
            <a:tailEnd type="none" w="med" len="med"/>
          </a:ln>
          <a:effectLst/>
        </p:spPr>
      </p:cxnSp>
    </p:spTree>
    <p:extLst>
      <p:ext uri="{BB962C8B-B14F-4D97-AF65-F5344CB8AC3E}">
        <p14:creationId xmlns:p14="http://schemas.microsoft.com/office/powerpoint/2010/main" val="3369046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0896" y="0"/>
            <a:ext cx="8503920" cy="1061159"/>
          </a:xfrm>
        </p:spPr>
        <p:txBody>
          <a:bodyPr/>
          <a:lstStyle/>
          <a:p>
            <a:r>
              <a:rPr lang="en-US" smtClean="0"/>
              <a:t>Click to edit Master title style</a:t>
            </a:r>
            <a:endParaRPr lang="en-US" dirty="0"/>
          </a:p>
        </p:txBody>
      </p:sp>
      <p:sp>
        <p:nvSpPr>
          <p:cNvPr id="7" name="Content Placeholder 2"/>
          <p:cNvSpPr>
            <a:spLocks noGrp="1"/>
          </p:cNvSpPr>
          <p:nvPr>
            <p:ph sz="half" idx="1"/>
          </p:nvPr>
        </p:nvSpPr>
        <p:spPr>
          <a:xfrm>
            <a:off x="310897" y="1371600"/>
            <a:ext cx="4114799" cy="4800600"/>
          </a:xfrm>
        </p:spPr>
        <p:txBody>
          <a:bodyPr/>
          <a:lstStyle>
            <a:lvl1pPr>
              <a:spcBef>
                <a:spcPts val="1000"/>
              </a:spcBef>
              <a:defRPr sz="2000"/>
            </a:lvl1pPr>
            <a:lvl2pPr>
              <a:spcBef>
                <a:spcPts val="500"/>
              </a:spcBef>
              <a:defRPr sz="1800"/>
            </a:lvl2pPr>
            <a:lvl3pPr>
              <a:spcBef>
                <a:spcPts val="500"/>
              </a:spcBef>
              <a:defRPr sz="1600"/>
            </a:lvl3pPr>
            <a:lvl4pPr>
              <a:spcBef>
                <a:spcPts val="500"/>
              </a:spcBef>
              <a:defRPr sz="1400"/>
            </a:lvl4pPr>
            <a:lvl5pPr>
              <a:spcBef>
                <a:spcPts val="500"/>
              </a:spcBef>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3"/>
          <p:cNvSpPr>
            <a:spLocks noGrp="1"/>
          </p:cNvSpPr>
          <p:nvPr>
            <p:ph sz="half" idx="2"/>
          </p:nvPr>
        </p:nvSpPr>
        <p:spPr>
          <a:xfrm>
            <a:off x="4700017" y="1371600"/>
            <a:ext cx="4114799" cy="4800600"/>
          </a:xfrm>
        </p:spPr>
        <p:txBody>
          <a:bodyPr/>
          <a:lstStyle>
            <a:lvl1pPr>
              <a:spcBef>
                <a:spcPts val="1000"/>
              </a:spcBef>
              <a:defRPr sz="2000"/>
            </a:lvl1pPr>
            <a:lvl2pPr>
              <a:spcBef>
                <a:spcPts val="500"/>
              </a:spcBef>
              <a:defRPr sz="1800"/>
            </a:lvl2pPr>
            <a:lvl3pPr>
              <a:spcBef>
                <a:spcPts val="500"/>
              </a:spcBef>
              <a:defRPr sz="1600"/>
            </a:lvl3pPr>
            <a:lvl4pPr>
              <a:spcBef>
                <a:spcPts val="500"/>
              </a:spcBef>
              <a:defRPr sz="1400"/>
            </a:lvl4pPr>
            <a:lvl5pPr>
              <a:spcBef>
                <a:spcPts val="500"/>
              </a:spcBef>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09209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Two Content_Subheads">
    <p:spTree>
      <p:nvGrpSpPr>
        <p:cNvPr id="1" name=""/>
        <p:cNvGrpSpPr/>
        <p:nvPr/>
      </p:nvGrpSpPr>
      <p:grpSpPr>
        <a:xfrm>
          <a:off x="0" y="0"/>
          <a:ext cx="0" cy="0"/>
          <a:chOff x="0" y="0"/>
          <a:chExt cx="0" cy="0"/>
        </a:xfrm>
      </p:grpSpPr>
      <p:sp>
        <p:nvSpPr>
          <p:cNvPr id="2" name="Title 1"/>
          <p:cNvSpPr>
            <a:spLocks noGrp="1"/>
          </p:cNvSpPr>
          <p:nvPr>
            <p:ph type="title"/>
          </p:nvPr>
        </p:nvSpPr>
        <p:spPr>
          <a:xfrm>
            <a:off x="310896" y="0"/>
            <a:ext cx="8503920" cy="106045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10896" y="1371600"/>
            <a:ext cx="4114800" cy="639762"/>
          </a:xfrm>
        </p:spPr>
        <p:txBody>
          <a:bodyPr anchor="b"/>
          <a:lstStyle>
            <a:lvl1pPr marL="0" indent="0">
              <a:buNone/>
              <a:defRPr sz="2000" b="1" i="0">
                <a:solidFill>
                  <a:schemeClr val="bg2"/>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10896" y="2057400"/>
            <a:ext cx="4114800" cy="4114800"/>
          </a:xfrm>
        </p:spPr>
        <p:txBody>
          <a:bodyPr/>
          <a:lstStyle>
            <a:lvl1pPr>
              <a:defRPr sz="2000"/>
            </a:lvl1pPr>
            <a:lvl2pPr>
              <a:defRPr sz="1800"/>
            </a:lvl2pPr>
            <a:lvl3pPr>
              <a:defRPr sz="1600"/>
            </a:lvl3pPr>
            <a:lvl4pPr>
              <a:defRPr sz="14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700016" y="1371600"/>
            <a:ext cx="4114800" cy="639762"/>
          </a:xfrm>
        </p:spPr>
        <p:txBody>
          <a:bodyPr anchor="b"/>
          <a:lstStyle>
            <a:lvl1pPr marL="0" indent="0">
              <a:buNone/>
              <a:defRPr sz="2000" b="1" i="0">
                <a:solidFill>
                  <a:schemeClr val="bg2"/>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0016" y="2057400"/>
            <a:ext cx="4114800" cy="4114800"/>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539749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Image Righ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5719165" y="1069848"/>
            <a:ext cx="3429000" cy="5339502"/>
          </a:xfrm>
        </p:spPr>
        <p:txBody>
          <a:bodyPr/>
          <a:lstStyle>
            <a:lvl1pPr marL="0" indent="0">
              <a:spcBef>
                <a:spcPts val="1000"/>
              </a:spcBef>
              <a:buFontTx/>
              <a:buNone/>
              <a:defRPr sz="2000">
                <a:latin typeface="Arial"/>
                <a:cs typeface="Arial"/>
              </a:defRPr>
            </a:lvl1pPr>
            <a:lvl2pPr>
              <a:spcBef>
                <a:spcPts val="500"/>
              </a:spcBef>
              <a:defRPr sz="1800"/>
            </a:lvl2pPr>
            <a:lvl3pPr>
              <a:spcBef>
                <a:spcPts val="500"/>
              </a:spcBef>
              <a:defRPr sz="1600"/>
            </a:lvl3pPr>
            <a:lvl4pPr>
              <a:spcBef>
                <a:spcPts val="500"/>
              </a:spcBef>
              <a:defRPr sz="1400"/>
            </a:lvl4pPr>
            <a:lvl5pPr>
              <a:spcBef>
                <a:spcPts val="500"/>
              </a:spcBef>
              <a:defRPr sz="1400"/>
            </a:lvl5pPr>
            <a:lvl6pPr>
              <a:defRPr sz="1800"/>
            </a:lvl6pPr>
            <a:lvl7pPr>
              <a:defRPr sz="1800"/>
            </a:lvl7pPr>
            <a:lvl8pPr>
              <a:defRPr sz="1800"/>
            </a:lvl8pPr>
            <a:lvl9pPr>
              <a:defRPr sz="1800"/>
            </a:lvl9pPr>
          </a:lstStyle>
          <a:p>
            <a:pPr lvl="0"/>
            <a:r>
              <a:rPr lang="en-US" smtClean="0"/>
              <a:t>Click to edit Master text styles</a:t>
            </a:r>
          </a:p>
        </p:txBody>
      </p:sp>
      <p:sp>
        <p:nvSpPr>
          <p:cNvPr id="2" name="Title 1"/>
          <p:cNvSpPr>
            <a:spLocks noGrp="1"/>
          </p:cNvSpPr>
          <p:nvPr>
            <p:ph type="title"/>
          </p:nvPr>
        </p:nvSpPr>
        <p:spPr>
          <a:xfrm>
            <a:off x="310896" y="0"/>
            <a:ext cx="8503920" cy="1061159"/>
          </a:xfrm>
        </p:spPr>
        <p:txBody>
          <a:bodyPr/>
          <a:lstStyle>
            <a:lvl1pPr>
              <a:defRPr>
                <a:solidFill>
                  <a:schemeClr val="bg2"/>
                </a:solidFill>
                <a:latin typeface="Arial"/>
                <a:cs typeface="Arial"/>
              </a:defRPr>
            </a:lvl1pPr>
          </a:lstStyle>
          <a:p>
            <a:r>
              <a:rPr lang="en-US" smtClean="0"/>
              <a:t>Click to edit Master title style</a:t>
            </a:r>
            <a:endParaRPr lang="en-US" dirty="0"/>
          </a:p>
        </p:txBody>
      </p:sp>
      <p:sp>
        <p:nvSpPr>
          <p:cNvPr id="7" name="Content Placeholder 2"/>
          <p:cNvSpPr>
            <a:spLocks noGrp="1"/>
          </p:cNvSpPr>
          <p:nvPr>
            <p:ph sz="half" idx="1"/>
          </p:nvPr>
        </p:nvSpPr>
        <p:spPr>
          <a:xfrm>
            <a:off x="310900" y="1371600"/>
            <a:ext cx="5121205" cy="4800600"/>
          </a:xfrm>
        </p:spPr>
        <p:txBody>
          <a:bodyPr/>
          <a:lstStyle>
            <a:lvl1pPr>
              <a:spcBef>
                <a:spcPts val="1000"/>
              </a:spcBef>
              <a:defRPr sz="2000">
                <a:latin typeface="Arial"/>
                <a:cs typeface="Arial"/>
              </a:defRPr>
            </a:lvl1pPr>
            <a:lvl2pPr>
              <a:spcBef>
                <a:spcPts val="500"/>
              </a:spcBef>
              <a:defRPr sz="1800">
                <a:latin typeface="Arial"/>
                <a:cs typeface="Arial"/>
              </a:defRPr>
            </a:lvl2pPr>
            <a:lvl3pPr>
              <a:spcBef>
                <a:spcPts val="500"/>
              </a:spcBef>
              <a:defRPr sz="1600">
                <a:latin typeface="Arial"/>
                <a:cs typeface="Arial"/>
              </a:defRPr>
            </a:lvl3pPr>
            <a:lvl4pPr>
              <a:spcBef>
                <a:spcPts val="500"/>
              </a:spcBef>
              <a:defRPr sz="1400">
                <a:latin typeface="Arial"/>
                <a:cs typeface="Arial"/>
              </a:defRPr>
            </a:lvl4pPr>
            <a:lvl5pPr>
              <a:spcBef>
                <a:spcPts val="500"/>
              </a:spcBef>
              <a:defRPr sz="1400">
                <a:latin typeface="Arial"/>
                <a:cs typeface="Aria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p:cNvCxnSpPr/>
          <p:nvPr/>
        </p:nvCxnSpPr>
        <p:spPr bwMode="auto">
          <a:xfrm>
            <a:off x="0" y="1066800"/>
            <a:ext cx="9144000" cy="1588"/>
          </a:xfrm>
          <a:prstGeom prst="line">
            <a:avLst/>
          </a:prstGeom>
          <a:solidFill>
            <a:schemeClr val="accent2"/>
          </a:solidFill>
          <a:ln w="19050" cap="sq" cmpd="sng" algn="ctr">
            <a:solidFill>
              <a:srgbClr val="004B98"/>
            </a:solidFill>
            <a:prstDash val="solid"/>
            <a:round/>
            <a:headEnd type="none" w="med" len="med"/>
            <a:tailEnd type="none" w="med" len="med"/>
          </a:ln>
          <a:effectLst/>
        </p:spPr>
      </p:cxnSp>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07753" y="6536265"/>
            <a:ext cx="702474" cy="198452"/>
          </a:xfrm>
          <a:prstGeom prst="rect">
            <a:avLst/>
          </a:prstGeom>
        </p:spPr>
      </p:pic>
      <p:sp>
        <p:nvSpPr>
          <p:cNvPr id="16" name="Rectangle 15"/>
          <p:cNvSpPr/>
          <p:nvPr/>
        </p:nvSpPr>
        <p:spPr>
          <a:xfrm>
            <a:off x="3720533" y="6534651"/>
            <a:ext cx="4572000" cy="230832"/>
          </a:xfrm>
          <a:prstGeom prst="rect">
            <a:avLst/>
          </a:prstGeom>
        </p:spPr>
        <p:txBody>
          <a:bodyPr>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333333"/>
                </a:solidFill>
                <a:effectLst/>
                <a:uLnTx/>
                <a:uFillTx/>
                <a:latin typeface="Arial"/>
                <a:cs typeface="Arial"/>
              </a:rPr>
              <a:t>© 2014 Unisys Corporation. All rights reserved. </a:t>
            </a:r>
            <a:r>
              <a:rPr kumimoji="0" lang="en-US" sz="900" b="1" i="0" u="none" strike="noStrike" kern="0" cap="none" spc="0" normalizeH="0" baseline="0" noProof="0" dirty="0" smtClean="0">
                <a:ln>
                  <a:noFill/>
                </a:ln>
                <a:solidFill>
                  <a:srgbClr val="333333"/>
                </a:solidFill>
                <a:effectLst/>
                <a:uLnTx/>
                <a:uFillTx/>
                <a:latin typeface="Arial"/>
                <a:cs typeface="Arial"/>
              </a:rPr>
              <a:t>FOR INTERNAL USE ONLY.</a:t>
            </a:r>
          </a:p>
        </p:txBody>
      </p:sp>
      <p:sp>
        <p:nvSpPr>
          <p:cNvPr id="17" name="Rectangle 16"/>
          <p:cNvSpPr/>
          <p:nvPr/>
        </p:nvSpPr>
        <p:spPr bwMode="auto">
          <a:xfrm>
            <a:off x="8517276" y="6424989"/>
            <a:ext cx="626724" cy="433011"/>
          </a:xfrm>
          <a:prstGeom prst="rect">
            <a:avLst/>
          </a:prstGeom>
          <a:solidFill>
            <a:srgbClr val="004B98"/>
          </a:solidFill>
          <a:ln>
            <a:solidFill>
              <a:schemeClr val="bg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R="0" lvl="0" indent="0" algn="ctr" fontAlgn="auto">
              <a:lnSpc>
                <a:spcPct val="100000"/>
              </a:lnSpc>
              <a:spcBef>
                <a:spcPts val="0"/>
              </a:spcBef>
              <a:spcAft>
                <a:spcPts val="0"/>
              </a:spcAft>
              <a:buClrTx/>
              <a:buSzTx/>
              <a:buFontTx/>
              <a:buNone/>
              <a:tabLst/>
            </a:pPr>
            <a:fld id="{615657DD-24B7-4628-B5DA-698972284F41}" type="slidenum">
              <a:rPr kumimoji="0" lang="en-US" sz="1050" b="0" i="0" u="none" strike="noStrike" kern="0" cap="none" spc="0" normalizeH="0" baseline="0" noProof="0">
                <a:ln>
                  <a:noFill/>
                </a:ln>
                <a:solidFill>
                  <a:srgbClr val="FFFFFF"/>
                </a:solidFill>
                <a:effectLst/>
                <a:uLnTx/>
                <a:uFillTx/>
                <a:latin typeface="Arial"/>
                <a:cs typeface="Arial"/>
              </a:rPr>
              <a:pPr marR="0" lvl="0" indent="0" algn="ctr" fontAlgn="auto">
                <a:lnSpc>
                  <a:spcPct val="100000"/>
                </a:lnSpc>
                <a:spcBef>
                  <a:spcPts val="0"/>
                </a:spcBef>
                <a:spcAft>
                  <a:spcPts val="0"/>
                </a:spcAft>
                <a:buClrTx/>
                <a:buSzTx/>
                <a:buFontTx/>
                <a:buNone/>
                <a:tabLst/>
              </a:pPr>
              <a:t>‹#›</a:t>
            </a:fld>
            <a:endParaRPr kumimoji="0" lang="en-US" sz="1050" b="0" i="0" u="none" strike="noStrike" kern="0" cap="none" spc="0" normalizeH="0" baseline="0" noProof="0" dirty="0">
              <a:ln>
                <a:noFill/>
              </a:ln>
              <a:solidFill>
                <a:srgbClr val="FFFFFF"/>
              </a:solidFill>
              <a:effectLst/>
              <a:uLnTx/>
              <a:uFillTx/>
              <a:latin typeface="Arial"/>
              <a:cs typeface="Arial"/>
            </a:endParaRPr>
          </a:p>
        </p:txBody>
      </p:sp>
      <p:cxnSp>
        <p:nvCxnSpPr>
          <p:cNvPr id="18" name="Straight Connector 17"/>
          <p:cNvCxnSpPr/>
          <p:nvPr/>
        </p:nvCxnSpPr>
        <p:spPr bwMode="auto">
          <a:xfrm>
            <a:off x="0" y="6426173"/>
            <a:ext cx="9144000" cy="0"/>
          </a:xfrm>
          <a:prstGeom prst="line">
            <a:avLst/>
          </a:prstGeom>
          <a:solidFill>
            <a:schemeClr val="accent2"/>
          </a:solidFill>
          <a:ln w="19050" cap="sq" cmpd="sng" algn="ctr">
            <a:solidFill>
              <a:srgbClr val="004B98"/>
            </a:solidFill>
            <a:prstDash val="solid"/>
            <a:round/>
            <a:headEnd type="none" w="med" len="med"/>
            <a:tailEnd type="none" w="med" len="med"/>
          </a:ln>
          <a:effectLst/>
        </p:spPr>
      </p:cxnSp>
    </p:spTree>
    <p:extLst>
      <p:ext uri="{BB962C8B-B14F-4D97-AF65-F5344CB8AC3E}">
        <p14:creationId xmlns:p14="http://schemas.microsoft.com/office/powerpoint/2010/main" val="121901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Image Lef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0" y="1069848"/>
            <a:ext cx="3429000" cy="5340095"/>
          </a:xfrm>
        </p:spPr>
        <p:txBody>
          <a:bodyPr/>
          <a:lstStyle>
            <a:lvl1pPr marL="0" indent="0">
              <a:spcBef>
                <a:spcPts val="1000"/>
              </a:spcBef>
              <a:buFontTx/>
              <a:buNone/>
              <a:defRPr sz="2000">
                <a:latin typeface="Arial"/>
                <a:cs typeface="Arial"/>
              </a:defRPr>
            </a:lvl1pPr>
            <a:lvl2pPr>
              <a:spcBef>
                <a:spcPts val="500"/>
              </a:spcBef>
              <a:defRPr sz="1800"/>
            </a:lvl2pPr>
            <a:lvl3pPr>
              <a:spcBef>
                <a:spcPts val="500"/>
              </a:spcBef>
              <a:defRPr sz="1600"/>
            </a:lvl3pPr>
            <a:lvl4pPr>
              <a:spcBef>
                <a:spcPts val="500"/>
              </a:spcBef>
              <a:defRPr sz="1400"/>
            </a:lvl4pPr>
            <a:lvl5pPr>
              <a:spcBef>
                <a:spcPts val="500"/>
              </a:spcBef>
              <a:defRPr sz="1400"/>
            </a:lvl5pPr>
            <a:lvl6pPr>
              <a:defRPr sz="1800"/>
            </a:lvl6pPr>
            <a:lvl7pPr>
              <a:defRPr sz="1800"/>
            </a:lvl7pPr>
            <a:lvl8pPr>
              <a:defRPr sz="1800"/>
            </a:lvl8pPr>
            <a:lvl9pPr>
              <a:defRPr sz="1800"/>
            </a:lvl9pPr>
          </a:lstStyle>
          <a:p>
            <a:pPr lvl="0"/>
            <a:r>
              <a:rPr lang="en-US" smtClean="0"/>
              <a:t>Click to edit Master text styles</a:t>
            </a:r>
          </a:p>
        </p:txBody>
      </p:sp>
      <p:sp>
        <p:nvSpPr>
          <p:cNvPr id="2" name="Title 1"/>
          <p:cNvSpPr>
            <a:spLocks noGrp="1"/>
          </p:cNvSpPr>
          <p:nvPr>
            <p:ph type="title"/>
          </p:nvPr>
        </p:nvSpPr>
        <p:spPr>
          <a:xfrm>
            <a:off x="310896" y="0"/>
            <a:ext cx="8503920" cy="1061159"/>
          </a:xfrm>
        </p:spPr>
        <p:txBody>
          <a:bodyPr/>
          <a:lstStyle>
            <a:lvl1pPr>
              <a:defRPr>
                <a:solidFill>
                  <a:srgbClr val="004B98"/>
                </a:solidFill>
                <a:latin typeface="Arial"/>
                <a:cs typeface="Arial"/>
              </a:defRPr>
            </a:lvl1pPr>
          </a:lstStyle>
          <a:p>
            <a:r>
              <a:rPr lang="en-US" smtClean="0"/>
              <a:t>Click to edit Master title style</a:t>
            </a:r>
            <a:endParaRPr lang="en-US" dirty="0"/>
          </a:p>
        </p:txBody>
      </p:sp>
      <p:sp>
        <p:nvSpPr>
          <p:cNvPr id="7" name="Content Placeholder 2"/>
          <p:cNvSpPr>
            <a:spLocks noGrp="1"/>
          </p:cNvSpPr>
          <p:nvPr>
            <p:ph sz="half" idx="1"/>
          </p:nvPr>
        </p:nvSpPr>
        <p:spPr>
          <a:xfrm>
            <a:off x="3739898" y="1371600"/>
            <a:ext cx="5074918" cy="4876800"/>
          </a:xfrm>
        </p:spPr>
        <p:txBody>
          <a:bodyPr/>
          <a:lstStyle>
            <a:lvl1pPr>
              <a:spcBef>
                <a:spcPts val="1000"/>
              </a:spcBef>
              <a:defRPr sz="2000">
                <a:latin typeface="Arial"/>
                <a:cs typeface="Arial"/>
              </a:defRPr>
            </a:lvl1pPr>
            <a:lvl2pPr>
              <a:spcBef>
                <a:spcPts val="500"/>
              </a:spcBef>
              <a:defRPr sz="1800">
                <a:latin typeface="Arial"/>
                <a:cs typeface="Arial"/>
              </a:defRPr>
            </a:lvl2pPr>
            <a:lvl3pPr>
              <a:spcBef>
                <a:spcPts val="500"/>
              </a:spcBef>
              <a:defRPr sz="1600">
                <a:latin typeface="Arial"/>
                <a:cs typeface="Arial"/>
              </a:defRPr>
            </a:lvl3pPr>
            <a:lvl4pPr>
              <a:spcBef>
                <a:spcPts val="500"/>
              </a:spcBef>
              <a:defRPr sz="1400">
                <a:latin typeface="Arial"/>
                <a:cs typeface="Arial"/>
              </a:defRPr>
            </a:lvl4pPr>
            <a:lvl5pPr>
              <a:spcBef>
                <a:spcPts val="500"/>
              </a:spcBef>
              <a:defRPr sz="1400">
                <a:latin typeface="Arial"/>
                <a:cs typeface="Aria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p:cNvCxnSpPr/>
          <p:nvPr/>
        </p:nvCxnSpPr>
        <p:spPr bwMode="auto">
          <a:xfrm>
            <a:off x="0" y="1066800"/>
            <a:ext cx="9144000" cy="1588"/>
          </a:xfrm>
          <a:prstGeom prst="line">
            <a:avLst/>
          </a:prstGeom>
          <a:solidFill>
            <a:schemeClr val="accent2"/>
          </a:solidFill>
          <a:ln w="19050" cap="sq" cmpd="sng" algn="ctr">
            <a:solidFill>
              <a:srgbClr val="004B98"/>
            </a:solidFill>
            <a:prstDash val="solid"/>
            <a:round/>
            <a:headEnd type="none" w="med" len="med"/>
            <a:tailEnd type="none" w="med" len="med"/>
          </a:ln>
          <a:effectLst/>
        </p:spPr>
      </p:cxnSp>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07753" y="6536265"/>
            <a:ext cx="702474" cy="198452"/>
          </a:xfrm>
          <a:prstGeom prst="rect">
            <a:avLst/>
          </a:prstGeom>
        </p:spPr>
      </p:pic>
      <p:sp>
        <p:nvSpPr>
          <p:cNvPr id="16" name="Rectangle 15"/>
          <p:cNvSpPr/>
          <p:nvPr/>
        </p:nvSpPr>
        <p:spPr>
          <a:xfrm>
            <a:off x="3720533" y="6534651"/>
            <a:ext cx="4572000" cy="230832"/>
          </a:xfrm>
          <a:prstGeom prst="rect">
            <a:avLst/>
          </a:prstGeom>
        </p:spPr>
        <p:txBody>
          <a:bodyPr>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333333"/>
                </a:solidFill>
                <a:effectLst/>
                <a:uLnTx/>
                <a:uFillTx/>
                <a:latin typeface="Arial"/>
                <a:cs typeface="Arial"/>
              </a:rPr>
              <a:t>© 2014 Unisys Corporation. All rights reserved. </a:t>
            </a:r>
            <a:r>
              <a:rPr kumimoji="0" lang="en-US" sz="900" b="1" i="0" u="none" strike="noStrike" kern="0" cap="none" spc="0" normalizeH="0" baseline="0" noProof="0" dirty="0" smtClean="0">
                <a:ln>
                  <a:noFill/>
                </a:ln>
                <a:solidFill>
                  <a:srgbClr val="333333"/>
                </a:solidFill>
                <a:effectLst/>
                <a:uLnTx/>
                <a:uFillTx/>
                <a:latin typeface="Arial"/>
                <a:cs typeface="Arial"/>
              </a:rPr>
              <a:t>FOR INTERNAL USE ONLY.</a:t>
            </a:r>
          </a:p>
        </p:txBody>
      </p:sp>
      <p:sp>
        <p:nvSpPr>
          <p:cNvPr id="17" name="Rectangle 16"/>
          <p:cNvSpPr/>
          <p:nvPr/>
        </p:nvSpPr>
        <p:spPr bwMode="auto">
          <a:xfrm>
            <a:off x="8517276" y="6424989"/>
            <a:ext cx="626724" cy="433011"/>
          </a:xfrm>
          <a:prstGeom prst="rect">
            <a:avLst/>
          </a:prstGeom>
          <a:solidFill>
            <a:srgbClr val="004B98"/>
          </a:solidFill>
          <a:ln>
            <a:solidFill>
              <a:schemeClr val="bg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R="0" lvl="0" indent="0" algn="ctr" fontAlgn="auto">
              <a:lnSpc>
                <a:spcPct val="100000"/>
              </a:lnSpc>
              <a:spcBef>
                <a:spcPts val="0"/>
              </a:spcBef>
              <a:spcAft>
                <a:spcPts val="0"/>
              </a:spcAft>
              <a:buClrTx/>
              <a:buSzTx/>
              <a:buFontTx/>
              <a:buNone/>
              <a:tabLst/>
            </a:pPr>
            <a:fld id="{615657DD-24B7-4628-B5DA-698972284F41}" type="slidenum">
              <a:rPr kumimoji="0" lang="en-US" sz="1050" b="0" i="0" u="none" strike="noStrike" kern="0" cap="none" spc="0" normalizeH="0" baseline="0" noProof="0">
                <a:ln>
                  <a:noFill/>
                </a:ln>
                <a:solidFill>
                  <a:srgbClr val="FFFFFF"/>
                </a:solidFill>
                <a:effectLst/>
                <a:uLnTx/>
                <a:uFillTx/>
                <a:latin typeface="Arial"/>
                <a:cs typeface="Arial"/>
              </a:rPr>
              <a:pPr marR="0" lvl="0" indent="0" algn="ctr" fontAlgn="auto">
                <a:lnSpc>
                  <a:spcPct val="100000"/>
                </a:lnSpc>
                <a:spcBef>
                  <a:spcPts val="0"/>
                </a:spcBef>
                <a:spcAft>
                  <a:spcPts val="0"/>
                </a:spcAft>
                <a:buClrTx/>
                <a:buSzTx/>
                <a:buFontTx/>
                <a:buNone/>
                <a:tabLst/>
              </a:pPr>
              <a:t>‹#›</a:t>
            </a:fld>
            <a:endParaRPr kumimoji="0" lang="en-US" sz="1050" b="0" i="0" u="none" strike="noStrike" kern="0" cap="none" spc="0" normalizeH="0" baseline="0" noProof="0" dirty="0">
              <a:ln>
                <a:noFill/>
              </a:ln>
              <a:solidFill>
                <a:srgbClr val="FFFFFF"/>
              </a:solidFill>
              <a:effectLst/>
              <a:uLnTx/>
              <a:uFillTx/>
              <a:latin typeface="Arial"/>
              <a:cs typeface="Arial"/>
            </a:endParaRPr>
          </a:p>
        </p:txBody>
      </p:sp>
      <p:cxnSp>
        <p:nvCxnSpPr>
          <p:cNvPr id="18" name="Straight Connector 17"/>
          <p:cNvCxnSpPr/>
          <p:nvPr/>
        </p:nvCxnSpPr>
        <p:spPr bwMode="auto">
          <a:xfrm>
            <a:off x="0" y="6426173"/>
            <a:ext cx="9144000" cy="0"/>
          </a:xfrm>
          <a:prstGeom prst="line">
            <a:avLst/>
          </a:prstGeom>
          <a:solidFill>
            <a:schemeClr val="accent2"/>
          </a:solidFill>
          <a:ln w="19050" cap="sq" cmpd="sng" algn="ctr">
            <a:solidFill>
              <a:srgbClr val="004B98"/>
            </a:solidFill>
            <a:prstDash val="solid"/>
            <a:round/>
            <a:headEnd type="none" w="med" len="med"/>
            <a:tailEnd type="none" w="med" len="med"/>
          </a:ln>
          <a:effectLst/>
        </p:spPr>
      </p:cxnSp>
    </p:spTree>
    <p:extLst>
      <p:ext uri="{BB962C8B-B14F-4D97-AF65-F5344CB8AC3E}">
        <p14:creationId xmlns:p14="http://schemas.microsoft.com/office/powerpoint/2010/main" val="22407458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1.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image" Target="../media/image1.png"/><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10896" y="0"/>
            <a:ext cx="8503920" cy="1060450"/>
          </a:xfrm>
          <a:prstGeom prst="rect">
            <a:avLst/>
          </a:prstGeom>
          <a:noFill/>
          <a:ln w="9525">
            <a:noFill/>
            <a:miter lim="800000"/>
            <a:headEnd/>
            <a:tailEnd/>
          </a:ln>
        </p:spPr>
        <p:txBody>
          <a:bodyPr vert="horz" wrap="square" lIns="0" tIns="45720" rIns="0" bIns="45720" numCol="1" anchor="ctr" anchorCtr="0" compatLnSpc="1">
            <a:prstTxWarp prst="textNoShape">
              <a:avLst/>
            </a:prstTxWarp>
          </a:bodyPr>
          <a:lstStyle/>
          <a:p>
            <a:pPr lvl="0"/>
            <a:r>
              <a:rPr lang="en-US" smtClean="0"/>
              <a:t>Click to edit Master title style</a:t>
            </a:r>
            <a:endParaRPr lang="en-US" dirty="0" smtClean="0"/>
          </a:p>
        </p:txBody>
      </p:sp>
      <p:sp>
        <p:nvSpPr>
          <p:cNvPr id="1028" name="Rectangle 3"/>
          <p:cNvSpPr>
            <a:spLocks noGrp="1" noChangeArrowheads="1"/>
          </p:cNvSpPr>
          <p:nvPr>
            <p:ph type="body" idx="1"/>
          </p:nvPr>
        </p:nvSpPr>
        <p:spPr bwMode="auto">
          <a:xfrm>
            <a:off x="310896" y="1371600"/>
            <a:ext cx="8503920" cy="4686300"/>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9" name="Straight Connector 8"/>
          <p:cNvCxnSpPr/>
          <p:nvPr/>
        </p:nvCxnSpPr>
        <p:spPr bwMode="auto">
          <a:xfrm>
            <a:off x="0" y="1066800"/>
            <a:ext cx="9144000" cy="1588"/>
          </a:xfrm>
          <a:prstGeom prst="line">
            <a:avLst/>
          </a:prstGeom>
          <a:solidFill>
            <a:schemeClr val="accent2"/>
          </a:solidFill>
          <a:ln w="19050" cap="sq" cmpd="sng" algn="ctr">
            <a:solidFill>
              <a:schemeClr val="bg2"/>
            </a:solidFill>
            <a:prstDash val="solid"/>
            <a:round/>
            <a:headEnd type="none" w="med" len="med"/>
            <a:tailEnd type="none" w="med" len="med"/>
          </a:ln>
          <a:effectLst/>
        </p:spPr>
      </p:cxnSp>
      <p:pic>
        <p:nvPicPr>
          <p:cNvPr id="15" name="Picture 14"/>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307753" y="6536265"/>
            <a:ext cx="702474" cy="198452"/>
          </a:xfrm>
          <a:prstGeom prst="rect">
            <a:avLst/>
          </a:prstGeom>
        </p:spPr>
      </p:pic>
      <p:sp>
        <p:nvSpPr>
          <p:cNvPr id="16" name="Rectangle 15"/>
          <p:cNvSpPr/>
          <p:nvPr/>
        </p:nvSpPr>
        <p:spPr>
          <a:xfrm>
            <a:off x="3720533" y="6534651"/>
            <a:ext cx="4572000" cy="230832"/>
          </a:xfrm>
          <a:prstGeom prst="rect">
            <a:avLst/>
          </a:prstGeom>
        </p:spPr>
        <p:txBody>
          <a:bodyPr>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333333"/>
                </a:solidFill>
                <a:effectLst/>
                <a:uLnTx/>
                <a:uFillTx/>
                <a:latin typeface="Arial"/>
                <a:cs typeface="Arial"/>
              </a:rPr>
              <a:t>© 2014 Unisys Corporation. All rights reserved. </a:t>
            </a:r>
            <a:r>
              <a:rPr kumimoji="0" lang="en-US" sz="900" b="1" i="0" u="none" strike="noStrike" kern="0" cap="none" spc="0" normalizeH="0" baseline="0" noProof="0" dirty="0" smtClean="0">
                <a:ln>
                  <a:noFill/>
                </a:ln>
                <a:solidFill>
                  <a:srgbClr val="333333"/>
                </a:solidFill>
                <a:effectLst/>
                <a:uLnTx/>
                <a:uFillTx/>
                <a:latin typeface="Arial"/>
                <a:cs typeface="Arial"/>
              </a:rPr>
              <a:t>FOR INTERNAL USE ONLY.</a:t>
            </a:r>
          </a:p>
        </p:txBody>
      </p:sp>
      <p:sp>
        <p:nvSpPr>
          <p:cNvPr id="17" name="Rectangle 16"/>
          <p:cNvSpPr/>
          <p:nvPr/>
        </p:nvSpPr>
        <p:spPr bwMode="auto">
          <a:xfrm>
            <a:off x="8517276" y="6424989"/>
            <a:ext cx="626724" cy="433011"/>
          </a:xfrm>
          <a:prstGeom prst="rect">
            <a:avLst/>
          </a:prstGeom>
          <a:solidFill>
            <a:schemeClr val="bg2"/>
          </a:solidFill>
          <a:ln>
            <a:solidFill>
              <a:schemeClr val="bg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R="0" lvl="0" indent="0" algn="ctr" fontAlgn="auto">
              <a:lnSpc>
                <a:spcPct val="100000"/>
              </a:lnSpc>
              <a:spcBef>
                <a:spcPts val="0"/>
              </a:spcBef>
              <a:spcAft>
                <a:spcPts val="0"/>
              </a:spcAft>
              <a:buClrTx/>
              <a:buSzTx/>
              <a:buFontTx/>
              <a:buNone/>
              <a:tabLst/>
            </a:pPr>
            <a:fld id="{615657DD-24B7-4628-B5DA-698972284F41}" type="slidenum">
              <a:rPr kumimoji="0" lang="en-US" sz="1050" b="0" i="0" u="none" strike="noStrike" kern="0" cap="none" spc="0" normalizeH="0" baseline="0" noProof="0">
                <a:ln>
                  <a:noFill/>
                </a:ln>
                <a:solidFill>
                  <a:srgbClr val="FFFFFF"/>
                </a:solidFill>
                <a:effectLst/>
                <a:uLnTx/>
                <a:uFillTx/>
                <a:latin typeface="Arial"/>
                <a:cs typeface="Arial"/>
              </a:rPr>
              <a:pPr marR="0" lvl="0" indent="0" algn="ctr" fontAlgn="auto">
                <a:lnSpc>
                  <a:spcPct val="100000"/>
                </a:lnSpc>
                <a:spcBef>
                  <a:spcPts val="0"/>
                </a:spcBef>
                <a:spcAft>
                  <a:spcPts val="0"/>
                </a:spcAft>
                <a:buClrTx/>
                <a:buSzTx/>
                <a:buFontTx/>
                <a:buNone/>
                <a:tabLst/>
              </a:pPr>
              <a:t>‹#›</a:t>
            </a:fld>
            <a:endParaRPr kumimoji="0" lang="en-US" sz="1050" b="0" i="0" u="none" strike="noStrike" kern="0" cap="none" spc="0" normalizeH="0" baseline="0" noProof="0" dirty="0">
              <a:ln>
                <a:noFill/>
              </a:ln>
              <a:solidFill>
                <a:srgbClr val="FFFFFF"/>
              </a:solidFill>
              <a:effectLst/>
              <a:uLnTx/>
              <a:uFillTx/>
              <a:latin typeface="Arial"/>
              <a:cs typeface="Arial"/>
            </a:endParaRPr>
          </a:p>
        </p:txBody>
      </p:sp>
      <p:cxnSp>
        <p:nvCxnSpPr>
          <p:cNvPr id="14" name="Straight Connector 13"/>
          <p:cNvCxnSpPr/>
          <p:nvPr/>
        </p:nvCxnSpPr>
        <p:spPr bwMode="auto">
          <a:xfrm>
            <a:off x="0" y="6426173"/>
            <a:ext cx="9144000" cy="0"/>
          </a:xfrm>
          <a:prstGeom prst="line">
            <a:avLst/>
          </a:prstGeom>
          <a:solidFill>
            <a:schemeClr val="accent2"/>
          </a:solidFill>
          <a:ln w="19050" cap="sq" cmpd="sng" algn="ctr">
            <a:solidFill>
              <a:srgbClr val="004B98"/>
            </a:solidFill>
            <a:prstDash val="solid"/>
            <a:round/>
            <a:headEnd type="none" w="med" len="med"/>
            <a:tailEnd type="none" w="med" len="med"/>
          </a:ln>
          <a:effectLst/>
        </p:spPr>
      </p:cxnSp>
    </p:spTree>
    <p:extLst>
      <p:ext uri="{BB962C8B-B14F-4D97-AF65-F5344CB8AC3E}">
        <p14:creationId xmlns:p14="http://schemas.microsoft.com/office/powerpoint/2010/main" val="2646544019"/>
      </p:ext>
    </p:extLst>
  </p:cSld>
  <p:clrMap bg1="lt1" tx1="dk1" bg2="lt2" tx2="dk2" accent1="accent1" accent2="accent2" accent3="accent3" accent4="accent4" accent5="accent5" accent6="accent6" hlink="hlink" folHlink="folHlink"/>
  <p:sldLayoutIdLst>
    <p:sldLayoutId id="2147483708" r:id="rId1"/>
    <p:sldLayoutId id="2147483710" r:id="rId2"/>
    <p:sldLayoutId id="2147483712" r:id="rId3"/>
    <p:sldLayoutId id="2147483713" r:id="rId4"/>
    <p:sldLayoutId id="2147483725" r:id="rId5"/>
    <p:sldLayoutId id="2147483726" r:id="rId6"/>
    <p:sldLayoutId id="2147483727" r:id="rId7"/>
    <p:sldLayoutId id="2147483728" r:id="rId8"/>
    <p:sldLayoutId id="2147483729" r:id="rId9"/>
    <p:sldLayoutId id="2147483718" r:id="rId10"/>
    <p:sldLayoutId id="2147483734" r:id="rId11"/>
    <p:sldLayoutId id="2147483732" r:id="rId12"/>
    <p:sldLayoutId id="2147483733" r:id="rId13"/>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txStyles>
    <p:titleStyle>
      <a:lvl1pPr algn="l" rtl="0" eaLnBrk="1" fontAlgn="base" hangingPunct="1">
        <a:lnSpc>
          <a:spcPct val="90000"/>
        </a:lnSpc>
        <a:spcBef>
          <a:spcPct val="0"/>
        </a:spcBef>
        <a:spcAft>
          <a:spcPct val="0"/>
        </a:spcAft>
        <a:defRPr sz="2800" b="1" i="0">
          <a:solidFill>
            <a:srgbClr val="004B98"/>
          </a:solidFill>
          <a:latin typeface="Arial"/>
          <a:ea typeface="+mj-ea"/>
          <a:cs typeface="Arial"/>
        </a:defRPr>
      </a:lvl1pPr>
      <a:lvl2pPr algn="l" rtl="0" eaLnBrk="1" fontAlgn="base" hangingPunct="1">
        <a:lnSpc>
          <a:spcPct val="90000"/>
        </a:lnSpc>
        <a:spcBef>
          <a:spcPct val="0"/>
        </a:spcBef>
        <a:spcAft>
          <a:spcPct val="0"/>
        </a:spcAft>
        <a:defRPr sz="2600" b="1">
          <a:solidFill>
            <a:schemeClr val="bg1"/>
          </a:solidFill>
          <a:latin typeface="Arial" charset="0"/>
          <a:cs typeface="Tahoma" pitchFamily="34" charset="0"/>
        </a:defRPr>
      </a:lvl2pPr>
      <a:lvl3pPr algn="l" rtl="0" eaLnBrk="1" fontAlgn="base" hangingPunct="1">
        <a:lnSpc>
          <a:spcPct val="90000"/>
        </a:lnSpc>
        <a:spcBef>
          <a:spcPct val="0"/>
        </a:spcBef>
        <a:spcAft>
          <a:spcPct val="0"/>
        </a:spcAft>
        <a:defRPr sz="2600" b="1">
          <a:solidFill>
            <a:schemeClr val="bg1"/>
          </a:solidFill>
          <a:latin typeface="Arial" charset="0"/>
          <a:cs typeface="Tahoma" pitchFamily="34" charset="0"/>
        </a:defRPr>
      </a:lvl3pPr>
      <a:lvl4pPr algn="l" rtl="0" eaLnBrk="1" fontAlgn="base" hangingPunct="1">
        <a:lnSpc>
          <a:spcPct val="90000"/>
        </a:lnSpc>
        <a:spcBef>
          <a:spcPct val="0"/>
        </a:spcBef>
        <a:spcAft>
          <a:spcPct val="0"/>
        </a:spcAft>
        <a:defRPr sz="2600" b="1">
          <a:solidFill>
            <a:schemeClr val="bg1"/>
          </a:solidFill>
          <a:latin typeface="Arial" charset="0"/>
          <a:cs typeface="Tahoma" pitchFamily="34" charset="0"/>
        </a:defRPr>
      </a:lvl4pPr>
      <a:lvl5pPr algn="l" rtl="0" eaLnBrk="1" fontAlgn="base" hangingPunct="1">
        <a:lnSpc>
          <a:spcPct val="90000"/>
        </a:lnSpc>
        <a:spcBef>
          <a:spcPct val="0"/>
        </a:spcBef>
        <a:spcAft>
          <a:spcPct val="0"/>
        </a:spcAft>
        <a:defRPr sz="2600" b="1">
          <a:solidFill>
            <a:schemeClr val="bg1"/>
          </a:solidFill>
          <a:latin typeface="Arial" charset="0"/>
          <a:cs typeface="Tahoma" pitchFamily="34" charset="0"/>
        </a:defRPr>
      </a:lvl5pPr>
      <a:lvl6pPr marL="457200" algn="l" rtl="0" eaLnBrk="1" fontAlgn="base" hangingPunct="1">
        <a:lnSpc>
          <a:spcPct val="90000"/>
        </a:lnSpc>
        <a:spcBef>
          <a:spcPct val="0"/>
        </a:spcBef>
        <a:spcAft>
          <a:spcPct val="0"/>
        </a:spcAft>
        <a:defRPr sz="3200" b="1">
          <a:solidFill>
            <a:schemeClr val="tx2"/>
          </a:solidFill>
          <a:latin typeface="Arial" charset="0"/>
        </a:defRPr>
      </a:lvl6pPr>
      <a:lvl7pPr marL="914400" algn="l" rtl="0" eaLnBrk="1" fontAlgn="base" hangingPunct="1">
        <a:lnSpc>
          <a:spcPct val="90000"/>
        </a:lnSpc>
        <a:spcBef>
          <a:spcPct val="0"/>
        </a:spcBef>
        <a:spcAft>
          <a:spcPct val="0"/>
        </a:spcAft>
        <a:defRPr sz="3200" b="1">
          <a:solidFill>
            <a:schemeClr val="tx2"/>
          </a:solidFill>
          <a:latin typeface="Arial" charset="0"/>
        </a:defRPr>
      </a:lvl7pPr>
      <a:lvl8pPr marL="1371600" algn="l" rtl="0" eaLnBrk="1" fontAlgn="base" hangingPunct="1">
        <a:lnSpc>
          <a:spcPct val="90000"/>
        </a:lnSpc>
        <a:spcBef>
          <a:spcPct val="0"/>
        </a:spcBef>
        <a:spcAft>
          <a:spcPct val="0"/>
        </a:spcAft>
        <a:defRPr sz="3200" b="1">
          <a:solidFill>
            <a:schemeClr val="tx2"/>
          </a:solidFill>
          <a:latin typeface="Arial" charset="0"/>
        </a:defRPr>
      </a:lvl8pPr>
      <a:lvl9pPr marL="1828800" algn="l" rtl="0" eaLnBrk="1" fontAlgn="base" hangingPunct="1">
        <a:lnSpc>
          <a:spcPct val="90000"/>
        </a:lnSpc>
        <a:spcBef>
          <a:spcPct val="0"/>
        </a:spcBef>
        <a:spcAft>
          <a:spcPct val="0"/>
        </a:spcAft>
        <a:defRPr sz="3200" b="1">
          <a:solidFill>
            <a:schemeClr val="tx2"/>
          </a:solidFill>
          <a:latin typeface="Arial" charset="0"/>
        </a:defRPr>
      </a:lvl9pPr>
    </p:titleStyle>
    <p:bodyStyle>
      <a:lvl1pPr marL="285750" indent="-285750" algn="l" rtl="0" eaLnBrk="1" fontAlgn="base" hangingPunct="1">
        <a:lnSpc>
          <a:spcPct val="95000"/>
        </a:lnSpc>
        <a:spcBef>
          <a:spcPts val="1200"/>
        </a:spcBef>
        <a:spcAft>
          <a:spcPct val="0"/>
        </a:spcAft>
        <a:buClr>
          <a:schemeClr val="bg2"/>
        </a:buClr>
        <a:buSzPct val="120000"/>
        <a:buFont typeface="Arial" charset="0"/>
        <a:buChar char="•"/>
        <a:defRPr sz="2400">
          <a:solidFill>
            <a:schemeClr val="tx1"/>
          </a:solidFill>
          <a:latin typeface="Arial"/>
          <a:ea typeface="+mn-ea"/>
          <a:cs typeface="Arial"/>
        </a:defRPr>
      </a:lvl1pPr>
      <a:lvl2pPr marL="685800" indent="-285750" algn="l" rtl="0" eaLnBrk="1" fontAlgn="base" hangingPunct="1">
        <a:lnSpc>
          <a:spcPct val="95000"/>
        </a:lnSpc>
        <a:spcBef>
          <a:spcPct val="25000"/>
        </a:spcBef>
        <a:spcAft>
          <a:spcPct val="0"/>
        </a:spcAft>
        <a:buClr>
          <a:schemeClr val="bg2"/>
        </a:buClr>
        <a:buFont typeface="Arial" charset="0"/>
        <a:buChar char="–"/>
        <a:defRPr sz="2000">
          <a:solidFill>
            <a:schemeClr val="tx1"/>
          </a:solidFill>
          <a:latin typeface="Arial"/>
          <a:cs typeface="Arial"/>
        </a:defRPr>
      </a:lvl2pPr>
      <a:lvl3pPr marL="1028700" indent="-228600" algn="l" rtl="0" eaLnBrk="1" fontAlgn="base" hangingPunct="1">
        <a:lnSpc>
          <a:spcPct val="95000"/>
        </a:lnSpc>
        <a:spcBef>
          <a:spcPct val="25000"/>
        </a:spcBef>
        <a:spcAft>
          <a:spcPct val="0"/>
        </a:spcAft>
        <a:buClr>
          <a:schemeClr val="bg2"/>
        </a:buClr>
        <a:buSzPct val="120000"/>
        <a:buFont typeface="Arial" charset="0"/>
        <a:buChar char="•"/>
        <a:defRPr>
          <a:solidFill>
            <a:schemeClr val="tx1"/>
          </a:solidFill>
          <a:latin typeface="Arial"/>
          <a:cs typeface="Arial"/>
        </a:defRPr>
      </a:lvl3pPr>
      <a:lvl4pPr marL="1428750" indent="-285750" algn="l" rtl="0" eaLnBrk="1" fontAlgn="base" hangingPunct="1">
        <a:lnSpc>
          <a:spcPct val="95000"/>
        </a:lnSpc>
        <a:spcBef>
          <a:spcPct val="25000"/>
        </a:spcBef>
        <a:spcAft>
          <a:spcPct val="0"/>
        </a:spcAft>
        <a:buClr>
          <a:schemeClr val="bg2"/>
        </a:buClr>
        <a:buFont typeface="Arial" charset="0"/>
        <a:buChar char="–"/>
        <a:defRPr sz="1600">
          <a:solidFill>
            <a:schemeClr val="tx1"/>
          </a:solidFill>
          <a:latin typeface="Arial"/>
          <a:cs typeface="Arial"/>
        </a:defRPr>
      </a:lvl4pPr>
      <a:lvl5pPr marL="1771650" indent="-228600" algn="l" rtl="0" eaLnBrk="1" fontAlgn="base" hangingPunct="1">
        <a:lnSpc>
          <a:spcPct val="95000"/>
        </a:lnSpc>
        <a:spcBef>
          <a:spcPct val="25000"/>
        </a:spcBef>
        <a:spcAft>
          <a:spcPct val="0"/>
        </a:spcAft>
        <a:buClr>
          <a:schemeClr val="bg2"/>
        </a:buClr>
        <a:buSzPct val="120000"/>
        <a:buFont typeface="Arial" charset="0"/>
        <a:buChar char="•"/>
        <a:defRPr sz="1600">
          <a:solidFill>
            <a:schemeClr val="tx1"/>
          </a:solidFill>
          <a:latin typeface="Arial"/>
          <a:cs typeface="Arial"/>
        </a:defRPr>
      </a:lvl5pPr>
      <a:lvl6pPr marL="2228850" indent="-228600" algn="l" rtl="0" eaLnBrk="1" fontAlgn="base" hangingPunct="1">
        <a:lnSpc>
          <a:spcPct val="95000"/>
        </a:lnSpc>
        <a:spcBef>
          <a:spcPct val="25000"/>
        </a:spcBef>
        <a:spcAft>
          <a:spcPct val="0"/>
        </a:spcAft>
        <a:buClr>
          <a:schemeClr val="accent1"/>
        </a:buClr>
        <a:buChar char="•"/>
        <a:defRPr sz="1600">
          <a:solidFill>
            <a:schemeClr val="tx1"/>
          </a:solidFill>
          <a:latin typeface="+mn-lt"/>
        </a:defRPr>
      </a:lvl6pPr>
      <a:lvl7pPr marL="2686050" indent="-228600" algn="l" rtl="0" eaLnBrk="1" fontAlgn="base" hangingPunct="1">
        <a:lnSpc>
          <a:spcPct val="95000"/>
        </a:lnSpc>
        <a:spcBef>
          <a:spcPct val="25000"/>
        </a:spcBef>
        <a:spcAft>
          <a:spcPct val="0"/>
        </a:spcAft>
        <a:buClr>
          <a:schemeClr val="accent1"/>
        </a:buClr>
        <a:buChar char="•"/>
        <a:defRPr sz="1600">
          <a:solidFill>
            <a:schemeClr val="tx1"/>
          </a:solidFill>
          <a:latin typeface="+mn-lt"/>
        </a:defRPr>
      </a:lvl7pPr>
      <a:lvl8pPr marL="3143250" indent="-228600" algn="l" rtl="0" eaLnBrk="1" fontAlgn="base" hangingPunct="1">
        <a:lnSpc>
          <a:spcPct val="95000"/>
        </a:lnSpc>
        <a:spcBef>
          <a:spcPct val="25000"/>
        </a:spcBef>
        <a:spcAft>
          <a:spcPct val="0"/>
        </a:spcAft>
        <a:buClr>
          <a:schemeClr val="accent1"/>
        </a:buClr>
        <a:buChar char="•"/>
        <a:defRPr sz="1600">
          <a:solidFill>
            <a:schemeClr val="tx1"/>
          </a:solidFill>
          <a:latin typeface="+mn-lt"/>
        </a:defRPr>
      </a:lvl8pPr>
      <a:lvl9pPr marL="3600450" indent="-228600" algn="l" rtl="0" eaLnBrk="1" fontAlgn="base" hangingPunct="1">
        <a:lnSpc>
          <a:spcPct val="95000"/>
        </a:lnSpc>
        <a:spcBef>
          <a:spcPct val="25000"/>
        </a:spcBef>
        <a:spcAft>
          <a:spcPct val="0"/>
        </a:spcAft>
        <a:buClr>
          <a:schemeClr val="accent1"/>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10896" y="0"/>
            <a:ext cx="8503920" cy="1060450"/>
          </a:xfrm>
          <a:prstGeom prst="rect">
            <a:avLst/>
          </a:prstGeom>
          <a:noFill/>
          <a:ln w="9525">
            <a:noFill/>
            <a:miter lim="800000"/>
            <a:headEnd/>
            <a:tailEnd/>
          </a:ln>
        </p:spPr>
        <p:txBody>
          <a:bodyPr vert="horz" wrap="square" lIns="0" tIns="45720" rIns="0" bIns="45720" numCol="1" anchor="ctr" anchorCtr="0" compatLnSpc="1">
            <a:prstTxWarp prst="textNoShape">
              <a:avLst/>
            </a:prstTxWarp>
          </a:bodyPr>
          <a:lstStyle/>
          <a:p>
            <a:pPr lvl="0"/>
            <a:r>
              <a:rPr lang="en-US" smtClean="0"/>
              <a:t>Click to edit Master title style</a:t>
            </a:r>
            <a:endParaRPr lang="en-US" dirty="0" smtClean="0"/>
          </a:p>
        </p:txBody>
      </p:sp>
      <p:sp>
        <p:nvSpPr>
          <p:cNvPr id="1028" name="Rectangle 3"/>
          <p:cNvSpPr>
            <a:spLocks noGrp="1" noChangeArrowheads="1"/>
          </p:cNvSpPr>
          <p:nvPr>
            <p:ph type="body" idx="1"/>
          </p:nvPr>
        </p:nvSpPr>
        <p:spPr bwMode="auto">
          <a:xfrm>
            <a:off x="310896" y="1371600"/>
            <a:ext cx="8503920" cy="4686300"/>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9" name="Straight Connector 8"/>
          <p:cNvCxnSpPr/>
          <p:nvPr/>
        </p:nvCxnSpPr>
        <p:spPr bwMode="auto">
          <a:xfrm>
            <a:off x="0" y="1066800"/>
            <a:ext cx="9144000" cy="1588"/>
          </a:xfrm>
          <a:prstGeom prst="line">
            <a:avLst/>
          </a:prstGeom>
          <a:solidFill>
            <a:schemeClr val="accent2"/>
          </a:solidFill>
          <a:ln w="19050" cap="sq" cmpd="sng" algn="ctr">
            <a:solidFill>
              <a:schemeClr val="bg2"/>
            </a:solidFill>
            <a:prstDash val="solid"/>
            <a:round/>
            <a:headEnd type="none" w="med" len="med"/>
            <a:tailEnd type="none" w="med" len="med"/>
          </a:ln>
          <a:effectLst/>
        </p:spPr>
      </p:cxnSp>
      <p:pic>
        <p:nvPicPr>
          <p:cNvPr id="15" name="Picture 14"/>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307753" y="6536265"/>
            <a:ext cx="702474" cy="198452"/>
          </a:xfrm>
          <a:prstGeom prst="rect">
            <a:avLst/>
          </a:prstGeom>
        </p:spPr>
      </p:pic>
      <p:sp>
        <p:nvSpPr>
          <p:cNvPr id="16" name="Rectangle 15"/>
          <p:cNvSpPr/>
          <p:nvPr/>
        </p:nvSpPr>
        <p:spPr>
          <a:xfrm>
            <a:off x="3720533" y="6534651"/>
            <a:ext cx="4572000" cy="230832"/>
          </a:xfrm>
          <a:prstGeom prst="rect">
            <a:avLst/>
          </a:prstGeom>
        </p:spPr>
        <p:txBody>
          <a:bodyPr>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333333"/>
                </a:solidFill>
                <a:effectLst/>
                <a:uLnTx/>
                <a:uFillTx/>
                <a:latin typeface="Arial"/>
                <a:cs typeface="Arial"/>
              </a:rPr>
              <a:t>© 2014 Unisys Corporation. All rights reserved. </a:t>
            </a:r>
            <a:r>
              <a:rPr kumimoji="0" lang="en-US" sz="900" b="1" i="0" u="none" strike="noStrike" kern="0" cap="none" spc="0" normalizeH="0" baseline="0" noProof="0" dirty="0" smtClean="0">
                <a:ln>
                  <a:noFill/>
                </a:ln>
                <a:solidFill>
                  <a:srgbClr val="333333"/>
                </a:solidFill>
                <a:effectLst/>
                <a:uLnTx/>
                <a:uFillTx/>
                <a:latin typeface="Arial"/>
                <a:cs typeface="Arial"/>
              </a:rPr>
              <a:t>FOR INTERNAL USE ONLY.</a:t>
            </a:r>
          </a:p>
        </p:txBody>
      </p:sp>
      <p:sp>
        <p:nvSpPr>
          <p:cNvPr id="17" name="Rectangle 16"/>
          <p:cNvSpPr/>
          <p:nvPr/>
        </p:nvSpPr>
        <p:spPr bwMode="auto">
          <a:xfrm>
            <a:off x="8517276" y="6424989"/>
            <a:ext cx="626724" cy="433011"/>
          </a:xfrm>
          <a:prstGeom prst="rect">
            <a:avLst/>
          </a:prstGeom>
          <a:solidFill>
            <a:schemeClr val="bg2"/>
          </a:solidFill>
          <a:ln>
            <a:solidFill>
              <a:schemeClr val="bg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R="0" lvl="0" indent="0" algn="ctr" fontAlgn="auto">
              <a:lnSpc>
                <a:spcPct val="100000"/>
              </a:lnSpc>
              <a:spcBef>
                <a:spcPts val="0"/>
              </a:spcBef>
              <a:spcAft>
                <a:spcPts val="0"/>
              </a:spcAft>
              <a:buClrTx/>
              <a:buSzTx/>
              <a:buFontTx/>
              <a:buNone/>
              <a:tabLst/>
            </a:pPr>
            <a:fld id="{615657DD-24B7-4628-B5DA-698972284F41}" type="slidenum">
              <a:rPr kumimoji="0" lang="en-US" sz="1050" b="0" i="0" u="none" strike="noStrike" kern="0" cap="none" spc="0" normalizeH="0" baseline="0" noProof="0">
                <a:ln>
                  <a:noFill/>
                </a:ln>
                <a:solidFill>
                  <a:srgbClr val="FFFFFF"/>
                </a:solidFill>
                <a:effectLst/>
                <a:uLnTx/>
                <a:uFillTx/>
                <a:latin typeface="Arial"/>
                <a:cs typeface="Arial"/>
              </a:rPr>
              <a:pPr marR="0" lvl="0" indent="0" algn="ctr" fontAlgn="auto">
                <a:lnSpc>
                  <a:spcPct val="100000"/>
                </a:lnSpc>
                <a:spcBef>
                  <a:spcPts val="0"/>
                </a:spcBef>
                <a:spcAft>
                  <a:spcPts val="0"/>
                </a:spcAft>
                <a:buClrTx/>
                <a:buSzTx/>
                <a:buFontTx/>
                <a:buNone/>
                <a:tabLst/>
              </a:pPr>
              <a:t>‹#›</a:t>
            </a:fld>
            <a:endParaRPr kumimoji="0" lang="en-US" sz="1050" b="0" i="0" u="none" strike="noStrike" kern="0" cap="none" spc="0" normalizeH="0" baseline="0" noProof="0" dirty="0">
              <a:ln>
                <a:noFill/>
              </a:ln>
              <a:solidFill>
                <a:srgbClr val="FFFFFF"/>
              </a:solidFill>
              <a:effectLst/>
              <a:uLnTx/>
              <a:uFillTx/>
              <a:latin typeface="Arial"/>
              <a:cs typeface="Arial"/>
            </a:endParaRPr>
          </a:p>
        </p:txBody>
      </p:sp>
      <p:cxnSp>
        <p:nvCxnSpPr>
          <p:cNvPr id="14" name="Straight Connector 13"/>
          <p:cNvCxnSpPr/>
          <p:nvPr/>
        </p:nvCxnSpPr>
        <p:spPr bwMode="auto">
          <a:xfrm>
            <a:off x="0" y="6426173"/>
            <a:ext cx="9144000" cy="0"/>
          </a:xfrm>
          <a:prstGeom prst="line">
            <a:avLst/>
          </a:prstGeom>
          <a:solidFill>
            <a:schemeClr val="accent2"/>
          </a:solidFill>
          <a:ln w="19050" cap="sq" cmpd="sng" algn="ctr">
            <a:solidFill>
              <a:srgbClr val="004B98"/>
            </a:solidFill>
            <a:prstDash val="solid"/>
            <a:round/>
            <a:headEnd type="none" w="med" len="med"/>
            <a:tailEnd type="none" w="med" len="med"/>
          </a:ln>
          <a:effectLst/>
        </p:spPr>
      </p:cxnSp>
    </p:spTree>
    <p:extLst>
      <p:ext uri="{BB962C8B-B14F-4D97-AF65-F5344CB8AC3E}">
        <p14:creationId xmlns:p14="http://schemas.microsoft.com/office/powerpoint/2010/main" val="2646544019"/>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63" r:id="rId14"/>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txStyles>
    <p:titleStyle>
      <a:lvl1pPr algn="l" rtl="0" eaLnBrk="1" fontAlgn="base" hangingPunct="1">
        <a:lnSpc>
          <a:spcPct val="90000"/>
        </a:lnSpc>
        <a:spcBef>
          <a:spcPct val="0"/>
        </a:spcBef>
        <a:spcAft>
          <a:spcPct val="0"/>
        </a:spcAft>
        <a:defRPr sz="2800" b="1" i="0">
          <a:solidFill>
            <a:srgbClr val="004B98"/>
          </a:solidFill>
          <a:latin typeface="Arial"/>
          <a:ea typeface="+mj-ea"/>
          <a:cs typeface="Arial"/>
        </a:defRPr>
      </a:lvl1pPr>
      <a:lvl2pPr algn="l" rtl="0" eaLnBrk="1" fontAlgn="base" hangingPunct="1">
        <a:lnSpc>
          <a:spcPct val="90000"/>
        </a:lnSpc>
        <a:spcBef>
          <a:spcPct val="0"/>
        </a:spcBef>
        <a:spcAft>
          <a:spcPct val="0"/>
        </a:spcAft>
        <a:defRPr sz="2600" b="1">
          <a:solidFill>
            <a:schemeClr val="bg1"/>
          </a:solidFill>
          <a:latin typeface="Arial" charset="0"/>
          <a:cs typeface="Tahoma" pitchFamily="34" charset="0"/>
        </a:defRPr>
      </a:lvl2pPr>
      <a:lvl3pPr algn="l" rtl="0" eaLnBrk="1" fontAlgn="base" hangingPunct="1">
        <a:lnSpc>
          <a:spcPct val="90000"/>
        </a:lnSpc>
        <a:spcBef>
          <a:spcPct val="0"/>
        </a:spcBef>
        <a:spcAft>
          <a:spcPct val="0"/>
        </a:spcAft>
        <a:defRPr sz="2600" b="1">
          <a:solidFill>
            <a:schemeClr val="bg1"/>
          </a:solidFill>
          <a:latin typeface="Arial" charset="0"/>
          <a:cs typeface="Tahoma" pitchFamily="34" charset="0"/>
        </a:defRPr>
      </a:lvl3pPr>
      <a:lvl4pPr algn="l" rtl="0" eaLnBrk="1" fontAlgn="base" hangingPunct="1">
        <a:lnSpc>
          <a:spcPct val="90000"/>
        </a:lnSpc>
        <a:spcBef>
          <a:spcPct val="0"/>
        </a:spcBef>
        <a:spcAft>
          <a:spcPct val="0"/>
        </a:spcAft>
        <a:defRPr sz="2600" b="1">
          <a:solidFill>
            <a:schemeClr val="bg1"/>
          </a:solidFill>
          <a:latin typeface="Arial" charset="0"/>
          <a:cs typeface="Tahoma" pitchFamily="34" charset="0"/>
        </a:defRPr>
      </a:lvl4pPr>
      <a:lvl5pPr algn="l" rtl="0" eaLnBrk="1" fontAlgn="base" hangingPunct="1">
        <a:lnSpc>
          <a:spcPct val="90000"/>
        </a:lnSpc>
        <a:spcBef>
          <a:spcPct val="0"/>
        </a:spcBef>
        <a:spcAft>
          <a:spcPct val="0"/>
        </a:spcAft>
        <a:defRPr sz="2600" b="1">
          <a:solidFill>
            <a:schemeClr val="bg1"/>
          </a:solidFill>
          <a:latin typeface="Arial" charset="0"/>
          <a:cs typeface="Tahoma" pitchFamily="34" charset="0"/>
        </a:defRPr>
      </a:lvl5pPr>
      <a:lvl6pPr marL="457200" algn="l" rtl="0" eaLnBrk="1" fontAlgn="base" hangingPunct="1">
        <a:lnSpc>
          <a:spcPct val="90000"/>
        </a:lnSpc>
        <a:spcBef>
          <a:spcPct val="0"/>
        </a:spcBef>
        <a:spcAft>
          <a:spcPct val="0"/>
        </a:spcAft>
        <a:defRPr sz="3200" b="1">
          <a:solidFill>
            <a:schemeClr val="tx2"/>
          </a:solidFill>
          <a:latin typeface="Arial" charset="0"/>
        </a:defRPr>
      </a:lvl6pPr>
      <a:lvl7pPr marL="914400" algn="l" rtl="0" eaLnBrk="1" fontAlgn="base" hangingPunct="1">
        <a:lnSpc>
          <a:spcPct val="90000"/>
        </a:lnSpc>
        <a:spcBef>
          <a:spcPct val="0"/>
        </a:spcBef>
        <a:spcAft>
          <a:spcPct val="0"/>
        </a:spcAft>
        <a:defRPr sz="3200" b="1">
          <a:solidFill>
            <a:schemeClr val="tx2"/>
          </a:solidFill>
          <a:latin typeface="Arial" charset="0"/>
        </a:defRPr>
      </a:lvl7pPr>
      <a:lvl8pPr marL="1371600" algn="l" rtl="0" eaLnBrk="1" fontAlgn="base" hangingPunct="1">
        <a:lnSpc>
          <a:spcPct val="90000"/>
        </a:lnSpc>
        <a:spcBef>
          <a:spcPct val="0"/>
        </a:spcBef>
        <a:spcAft>
          <a:spcPct val="0"/>
        </a:spcAft>
        <a:defRPr sz="3200" b="1">
          <a:solidFill>
            <a:schemeClr val="tx2"/>
          </a:solidFill>
          <a:latin typeface="Arial" charset="0"/>
        </a:defRPr>
      </a:lvl8pPr>
      <a:lvl9pPr marL="1828800" algn="l" rtl="0" eaLnBrk="1" fontAlgn="base" hangingPunct="1">
        <a:lnSpc>
          <a:spcPct val="90000"/>
        </a:lnSpc>
        <a:spcBef>
          <a:spcPct val="0"/>
        </a:spcBef>
        <a:spcAft>
          <a:spcPct val="0"/>
        </a:spcAft>
        <a:defRPr sz="3200" b="1">
          <a:solidFill>
            <a:schemeClr val="tx2"/>
          </a:solidFill>
          <a:latin typeface="Arial" charset="0"/>
        </a:defRPr>
      </a:lvl9pPr>
    </p:titleStyle>
    <p:bodyStyle>
      <a:lvl1pPr marL="285750" indent="-285750" algn="l" rtl="0" eaLnBrk="1" fontAlgn="base" hangingPunct="1">
        <a:lnSpc>
          <a:spcPct val="95000"/>
        </a:lnSpc>
        <a:spcBef>
          <a:spcPts val="1200"/>
        </a:spcBef>
        <a:spcAft>
          <a:spcPct val="0"/>
        </a:spcAft>
        <a:buClr>
          <a:schemeClr val="bg2"/>
        </a:buClr>
        <a:buSzPct val="120000"/>
        <a:buFont typeface="Arial" charset="0"/>
        <a:buChar char="•"/>
        <a:defRPr sz="2400">
          <a:solidFill>
            <a:schemeClr val="tx1"/>
          </a:solidFill>
          <a:latin typeface="Arial"/>
          <a:ea typeface="+mn-ea"/>
          <a:cs typeface="Arial"/>
        </a:defRPr>
      </a:lvl1pPr>
      <a:lvl2pPr marL="685800" indent="-285750" algn="l" rtl="0" eaLnBrk="1" fontAlgn="base" hangingPunct="1">
        <a:lnSpc>
          <a:spcPct val="95000"/>
        </a:lnSpc>
        <a:spcBef>
          <a:spcPct val="25000"/>
        </a:spcBef>
        <a:spcAft>
          <a:spcPct val="0"/>
        </a:spcAft>
        <a:buClr>
          <a:schemeClr val="bg2"/>
        </a:buClr>
        <a:buFont typeface="Arial" charset="0"/>
        <a:buChar char="–"/>
        <a:defRPr sz="2000">
          <a:solidFill>
            <a:schemeClr val="tx1"/>
          </a:solidFill>
          <a:latin typeface="Arial"/>
          <a:cs typeface="Arial"/>
        </a:defRPr>
      </a:lvl2pPr>
      <a:lvl3pPr marL="1028700" indent="-228600" algn="l" rtl="0" eaLnBrk="1" fontAlgn="base" hangingPunct="1">
        <a:lnSpc>
          <a:spcPct val="95000"/>
        </a:lnSpc>
        <a:spcBef>
          <a:spcPct val="25000"/>
        </a:spcBef>
        <a:spcAft>
          <a:spcPct val="0"/>
        </a:spcAft>
        <a:buClr>
          <a:schemeClr val="bg2"/>
        </a:buClr>
        <a:buSzPct val="120000"/>
        <a:buFont typeface="Arial" charset="0"/>
        <a:buChar char="•"/>
        <a:defRPr>
          <a:solidFill>
            <a:schemeClr val="tx1"/>
          </a:solidFill>
          <a:latin typeface="Arial"/>
          <a:cs typeface="Arial"/>
        </a:defRPr>
      </a:lvl3pPr>
      <a:lvl4pPr marL="1428750" indent="-285750" algn="l" rtl="0" eaLnBrk="1" fontAlgn="base" hangingPunct="1">
        <a:lnSpc>
          <a:spcPct val="95000"/>
        </a:lnSpc>
        <a:spcBef>
          <a:spcPct val="25000"/>
        </a:spcBef>
        <a:spcAft>
          <a:spcPct val="0"/>
        </a:spcAft>
        <a:buClr>
          <a:schemeClr val="bg2"/>
        </a:buClr>
        <a:buFont typeface="Arial" charset="0"/>
        <a:buChar char="–"/>
        <a:defRPr sz="1600">
          <a:solidFill>
            <a:schemeClr val="tx1"/>
          </a:solidFill>
          <a:latin typeface="Arial"/>
          <a:cs typeface="Arial"/>
        </a:defRPr>
      </a:lvl4pPr>
      <a:lvl5pPr marL="1771650" indent="-228600" algn="l" rtl="0" eaLnBrk="1" fontAlgn="base" hangingPunct="1">
        <a:lnSpc>
          <a:spcPct val="95000"/>
        </a:lnSpc>
        <a:spcBef>
          <a:spcPct val="25000"/>
        </a:spcBef>
        <a:spcAft>
          <a:spcPct val="0"/>
        </a:spcAft>
        <a:buClr>
          <a:schemeClr val="bg2"/>
        </a:buClr>
        <a:buSzPct val="120000"/>
        <a:buFont typeface="Arial" charset="0"/>
        <a:buChar char="•"/>
        <a:defRPr sz="1600">
          <a:solidFill>
            <a:schemeClr val="tx1"/>
          </a:solidFill>
          <a:latin typeface="Arial"/>
          <a:cs typeface="Arial"/>
        </a:defRPr>
      </a:lvl5pPr>
      <a:lvl6pPr marL="2228850" indent="-228600" algn="l" rtl="0" eaLnBrk="1" fontAlgn="base" hangingPunct="1">
        <a:lnSpc>
          <a:spcPct val="95000"/>
        </a:lnSpc>
        <a:spcBef>
          <a:spcPct val="25000"/>
        </a:spcBef>
        <a:spcAft>
          <a:spcPct val="0"/>
        </a:spcAft>
        <a:buClr>
          <a:schemeClr val="accent1"/>
        </a:buClr>
        <a:buChar char="•"/>
        <a:defRPr sz="1600">
          <a:solidFill>
            <a:schemeClr val="tx1"/>
          </a:solidFill>
          <a:latin typeface="+mn-lt"/>
        </a:defRPr>
      </a:lvl6pPr>
      <a:lvl7pPr marL="2686050" indent="-228600" algn="l" rtl="0" eaLnBrk="1" fontAlgn="base" hangingPunct="1">
        <a:lnSpc>
          <a:spcPct val="95000"/>
        </a:lnSpc>
        <a:spcBef>
          <a:spcPct val="25000"/>
        </a:spcBef>
        <a:spcAft>
          <a:spcPct val="0"/>
        </a:spcAft>
        <a:buClr>
          <a:schemeClr val="accent1"/>
        </a:buClr>
        <a:buChar char="•"/>
        <a:defRPr sz="1600">
          <a:solidFill>
            <a:schemeClr val="tx1"/>
          </a:solidFill>
          <a:latin typeface="+mn-lt"/>
        </a:defRPr>
      </a:lvl7pPr>
      <a:lvl8pPr marL="3143250" indent="-228600" algn="l" rtl="0" eaLnBrk="1" fontAlgn="base" hangingPunct="1">
        <a:lnSpc>
          <a:spcPct val="95000"/>
        </a:lnSpc>
        <a:spcBef>
          <a:spcPct val="25000"/>
        </a:spcBef>
        <a:spcAft>
          <a:spcPct val="0"/>
        </a:spcAft>
        <a:buClr>
          <a:schemeClr val="accent1"/>
        </a:buClr>
        <a:buChar char="•"/>
        <a:defRPr sz="1600">
          <a:solidFill>
            <a:schemeClr val="tx1"/>
          </a:solidFill>
          <a:latin typeface="+mn-lt"/>
        </a:defRPr>
      </a:lvl8pPr>
      <a:lvl9pPr marL="3600450" indent="-228600" algn="l" rtl="0" eaLnBrk="1" fontAlgn="base" hangingPunct="1">
        <a:lnSpc>
          <a:spcPct val="95000"/>
        </a:lnSpc>
        <a:spcBef>
          <a:spcPct val="25000"/>
        </a:spcBef>
        <a:spcAft>
          <a:spcPct val="0"/>
        </a:spcAft>
        <a:buClr>
          <a:schemeClr val="accent1"/>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10896" y="0"/>
            <a:ext cx="8503920" cy="1060450"/>
          </a:xfrm>
          <a:prstGeom prst="rect">
            <a:avLst/>
          </a:prstGeom>
          <a:noFill/>
          <a:ln w="9525">
            <a:noFill/>
            <a:miter lim="800000"/>
            <a:headEnd/>
            <a:tailEnd/>
          </a:ln>
        </p:spPr>
        <p:txBody>
          <a:bodyPr vert="horz" wrap="square" lIns="0" tIns="45720" rIns="0" bIns="45720" numCol="1" anchor="ctr" anchorCtr="0" compatLnSpc="1">
            <a:prstTxWarp prst="textNoShape">
              <a:avLst/>
            </a:prstTxWarp>
          </a:bodyPr>
          <a:lstStyle/>
          <a:p>
            <a:pPr lvl="0"/>
            <a:r>
              <a:rPr lang="en-US" smtClean="0"/>
              <a:t>Click to edit Master title style</a:t>
            </a:r>
            <a:endParaRPr lang="en-US" dirty="0" smtClean="0"/>
          </a:p>
        </p:txBody>
      </p:sp>
      <p:sp>
        <p:nvSpPr>
          <p:cNvPr id="1028" name="Rectangle 3"/>
          <p:cNvSpPr>
            <a:spLocks noGrp="1" noChangeArrowheads="1"/>
          </p:cNvSpPr>
          <p:nvPr>
            <p:ph type="body" idx="1"/>
          </p:nvPr>
        </p:nvSpPr>
        <p:spPr bwMode="auto">
          <a:xfrm>
            <a:off x="310896" y="1371600"/>
            <a:ext cx="8503920" cy="4686300"/>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9" name="Straight Connector 8"/>
          <p:cNvCxnSpPr/>
          <p:nvPr/>
        </p:nvCxnSpPr>
        <p:spPr bwMode="auto">
          <a:xfrm>
            <a:off x="0" y="1066800"/>
            <a:ext cx="9144000" cy="1588"/>
          </a:xfrm>
          <a:prstGeom prst="line">
            <a:avLst/>
          </a:prstGeom>
          <a:solidFill>
            <a:schemeClr val="accent2"/>
          </a:solidFill>
          <a:ln w="19050" cap="sq" cmpd="sng" algn="ctr">
            <a:solidFill>
              <a:schemeClr val="bg2"/>
            </a:solidFill>
            <a:prstDash val="solid"/>
            <a:round/>
            <a:headEnd type="none" w="med" len="med"/>
            <a:tailEnd type="none" w="med" len="med"/>
          </a:ln>
          <a:effectLst/>
        </p:spPr>
      </p:cxnSp>
      <p:pic>
        <p:nvPicPr>
          <p:cNvPr id="15" name="Picture 14"/>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307753" y="6536265"/>
            <a:ext cx="702474" cy="198452"/>
          </a:xfrm>
          <a:prstGeom prst="rect">
            <a:avLst/>
          </a:prstGeom>
        </p:spPr>
      </p:pic>
      <p:sp>
        <p:nvSpPr>
          <p:cNvPr id="16" name="Rectangle 15"/>
          <p:cNvSpPr/>
          <p:nvPr/>
        </p:nvSpPr>
        <p:spPr>
          <a:xfrm>
            <a:off x="3720533" y="6534651"/>
            <a:ext cx="4572000" cy="230832"/>
          </a:xfrm>
          <a:prstGeom prst="rect">
            <a:avLst/>
          </a:prstGeom>
        </p:spPr>
        <p:txBody>
          <a:bodyPr>
            <a:spAutoFit/>
          </a:bodyPr>
          <a:lstStyle/>
          <a:p>
            <a:pPr algn="r" fontAlgn="auto">
              <a:spcBef>
                <a:spcPts val="0"/>
              </a:spcBef>
              <a:spcAft>
                <a:spcPts val="0"/>
              </a:spcAft>
              <a:defRPr/>
            </a:pPr>
            <a:r>
              <a:rPr lang="en-US" sz="900" kern="0" dirty="0">
                <a:solidFill>
                  <a:srgbClr val="333333"/>
                </a:solidFill>
                <a:latin typeface="Arial"/>
                <a:cs typeface="Arial"/>
              </a:rPr>
              <a:t>© 2015 Unisys Corporation. All rights reserved. </a:t>
            </a:r>
            <a:r>
              <a:rPr lang="en-US" sz="900" b="1" kern="0" dirty="0">
                <a:solidFill>
                  <a:srgbClr val="333333"/>
                </a:solidFill>
                <a:latin typeface="Arial"/>
                <a:cs typeface="Arial"/>
              </a:rPr>
              <a:t>FOR INTERNAL USE ONLY.</a:t>
            </a:r>
          </a:p>
        </p:txBody>
      </p:sp>
      <p:sp>
        <p:nvSpPr>
          <p:cNvPr id="17" name="Rectangle 16"/>
          <p:cNvSpPr/>
          <p:nvPr/>
        </p:nvSpPr>
        <p:spPr bwMode="auto">
          <a:xfrm>
            <a:off x="8517276" y="6424989"/>
            <a:ext cx="626724" cy="433011"/>
          </a:xfrm>
          <a:prstGeom prst="rect">
            <a:avLst/>
          </a:prstGeom>
          <a:solidFill>
            <a:schemeClr val="bg2"/>
          </a:solidFill>
          <a:ln>
            <a:solidFill>
              <a:schemeClr val="bg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algn="ctr" fontAlgn="auto">
              <a:spcBef>
                <a:spcPts val="0"/>
              </a:spcBef>
              <a:spcAft>
                <a:spcPts val="0"/>
              </a:spcAft>
            </a:pPr>
            <a:fld id="{615657DD-24B7-4628-B5DA-698972284F41}" type="slidenum">
              <a:rPr lang="en-US" sz="1050" kern="0">
                <a:solidFill>
                  <a:srgbClr val="FFFFFF"/>
                </a:solidFill>
                <a:cs typeface="Arial"/>
              </a:rPr>
              <a:pPr algn="ctr" fontAlgn="auto">
                <a:spcBef>
                  <a:spcPts val="0"/>
                </a:spcBef>
                <a:spcAft>
                  <a:spcPts val="0"/>
                </a:spcAft>
              </a:pPr>
              <a:t>‹#›</a:t>
            </a:fld>
            <a:endParaRPr lang="en-US" sz="1050" kern="0" dirty="0">
              <a:solidFill>
                <a:srgbClr val="FFFFFF"/>
              </a:solidFill>
              <a:cs typeface="Arial"/>
            </a:endParaRPr>
          </a:p>
        </p:txBody>
      </p:sp>
      <p:cxnSp>
        <p:nvCxnSpPr>
          <p:cNvPr id="14" name="Straight Connector 13"/>
          <p:cNvCxnSpPr/>
          <p:nvPr/>
        </p:nvCxnSpPr>
        <p:spPr bwMode="auto">
          <a:xfrm>
            <a:off x="0" y="6426173"/>
            <a:ext cx="9144000" cy="0"/>
          </a:xfrm>
          <a:prstGeom prst="line">
            <a:avLst/>
          </a:prstGeom>
          <a:solidFill>
            <a:schemeClr val="accent2"/>
          </a:solidFill>
          <a:ln w="19050" cap="sq" cmpd="sng" algn="ctr">
            <a:solidFill>
              <a:srgbClr val="004B98"/>
            </a:solidFill>
            <a:prstDash val="solid"/>
            <a:round/>
            <a:headEnd type="none" w="med" len="med"/>
            <a:tailEnd type="none" w="med" len="med"/>
          </a:ln>
          <a:effectLst/>
        </p:spPr>
      </p:cxnSp>
    </p:spTree>
    <p:extLst>
      <p:ext uri="{BB962C8B-B14F-4D97-AF65-F5344CB8AC3E}">
        <p14:creationId xmlns:p14="http://schemas.microsoft.com/office/powerpoint/2010/main" val="198438477"/>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txStyles>
    <p:titleStyle>
      <a:lvl1pPr algn="l" rtl="0" eaLnBrk="1" fontAlgn="base" hangingPunct="1">
        <a:lnSpc>
          <a:spcPct val="90000"/>
        </a:lnSpc>
        <a:spcBef>
          <a:spcPct val="0"/>
        </a:spcBef>
        <a:spcAft>
          <a:spcPct val="0"/>
        </a:spcAft>
        <a:defRPr sz="2800" b="1" i="0">
          <a:solidFill>
            <a:srgbClr val="004B98"/>
          </a:solidFill>
          <a:latin typeface="Arial"/>
          <a:ea typeface="+mj-ea"/>
          <a:cs typeface="Arial"/>
        </a:defRPr>
      </a:lvl1pPr>
      <a:lvl2pPr algn="l" rtl="0" eaLnBrk="1" fontAlgn="base" hangingPunct="1">
        <a:lnSpc>
          <a:spcPct val="90000"/>
        </a:lnSpc>
        <a:spcBef>
          <a:spcPct val="0"/>
        </a:spcBef>
        <a:spcAft>
          <a:spcPct val="0"/>
        </a:spcAft>
        <a:defRPr sz="2600" b="1">
          <a:solidFill>
            <a:schemeClr val="bg1"/>
          </a:solidFill>
          <a:latin typeface="Arial" charset="0"/>
          <a:cs typeface="Tahoma" pitchFamily="34" charset="0"/>
        </a:defRPr>
      </a:lvl2pPr>
      <a:lvl3pPr algn="l" rtl="0" eaLnBrk="1" fontAlgn="base" hangingPunct="1">
        <a:lnSpc>
          <a:spcPct val="90000"/>
        </a:lnSpc>
        <a:spcBef>
          <a:spcPct val="0"/>
        </a:spcBef>
        <a:spcAft>
          <a:spcPct val="0"/>
        </a:spcAft>
        <a:defRPr sz="2600" b="1">
          <a:solidFill>
            <a:schemeClr val="bg1"/>
          </a:solidFill>
          <a:latin typeface="Arial" charset="0"/>
          <a:cs typeface="Tahoma" pitchFamily="34" charset="0"/>
        </a:defRPr>
      </a:lvl3pPr>
      <a:lvl4pPr algn="l" rtl="0" eaLnBrk="1" fontAlgn="base" hangingPunct="1">
        <a:lnSpc>
          <a:spcPct val="90000"/>
        </a:lnSpc>
        <a:spcBef>
          <a:spcPct val="0"/>
        </a:spcBef>
        <a:spcAft>
          <a:spcPct val="0"/>
        </a:spcAft>
        <a:defRPr sz="2600" b="1">
          <a:solidFill>
            <a:schemeClr val="bg1"/>
          </a:solidFill>
          <a:latin typeface="Arial" charset="0"/>
          <a:cs typeface="Tahoma" pitchFamily="34" charset="0"/>
        </a:defRPr>
      </a:lvl4pPr>
      <a:lvl5pPr algn="l" rtl="0" eaLnBrk="1" fontAlgn="base" hangingPunct="1">
        <a:lnSpc>
          <a:spcPct val="90000"/>
        </a:lnSpc>
        <a:spcBef>
          <a:spcPct val="0"/>
        </a:spcBef>
        <a:spcAft>
          <a:spcPct val="0"/>
        </a:spcAft>
        <a:defRPr sz="2600" b="1">
          <a:solidFill>
            <a:schemeClr val="bg1"/>
          </a:solidFill>
          <a:latin typeface="Arial" charset="0"/>
          <a:cs typeface="Tahoma" pitchFamily="34" charset="0"/>
        </a:defRPr>
      </a:lvl5pPr>
      <a:lvl6pPr marL="457200" algn="l" rtl="0" eaLnBrk="1" fontAlgn="base" hangingPunct="1">
        <a:lnSpc>
          <a:spcPct val="90000"/>
        </a:lnSpc>
        <a:spcBef>
          <a:spcPct val="0"/>
        </a:spcBef>
        <a:spcAft>
          <a:spcPct val="0"/>
        </a:spcAft>
        <a:defRPr sz="3200" b="1">
          <a:solidFill>
            <a:schemeClr val="tx2"/>
          </a:solidFill>
          <a:latin typeface="Arial" charset="0"/>
        </a:defRPr>
      </a:lvl6pPr>
      <a:lvl7pPr marL="914400" algn="l" rtl="0" eaLnBrk="1" fontAlgn="base" hangingPunct="1">
        <a:lnSpc>
          <a:spcPct val="90000"/>
        </a:lnSpc>
        <a:spcBef>
          <a:spcPct val="0"/>
        </a:spcBef>
        <a:spcAft>
          <a:spcPct val="0"/>
        </a:spcAft>
        <a:defRPr sz="3200" b="1">
          <a:solidFill>
            <a:schemeClr val="tx2"/>
          </a:solidFill>
          <a:latin typeface="Arial" charset="0"/>
        </a:defRPr>
      </a:lvl7pPr>
      <a:lvl8pPr marL="1371600" algn="l" rtl="0" eaLnBrk="1" fontAlgn="base" hangingPunct="1">
        <a:lnSpc>
          <a:spcPct val="90000"/>
        </a:lnSpc>
        <a:spcBef>
          <a:spcPct val="0"/>
        </a:spcBef>
        <a:spcAft>
          <a:spcPct val="0"/>
        </a:spcAft>
        <a:defRPr sz="3200" b="1">
          <a:solidFill>
            <a:schemeClr val="tx2"/>
          </a:solidFill>
          <a:latin typeface="Arial" charset="0"/>
        </a:defRPr>
      </a:lvl8pPr>
      <a:lvl9pPr marL="1828800" algn="l" rtl="0" eaLnBrk="1" fontAlgn="base" hangingPunct="1">
        <a:lnSpc>
          <a:spcPct val="90000"/>
        </a:lnSpc>
        <a:spcBef>
          <a:spcPct val="0"/>
        </a:spcBef>
        <a:spcAft>
          <a:spcPct val="0"/>
        </a:spcAft>
        <a:defRPr sz="3200" b="1">
          <a:solidFill>
            <a:schemeClr val="tx2"/>
          </a:solidFill>
          <a:latin typeface="Arial" charset="0"/>
        </a:defRPr>
      </a:lvl9pPr>
    </p:titleStyle>
    <p:bodyStyle>
      <a:lvl1pPr marL="285750" indent="-285750" algn="l" rtl="0" eaLnBrk="1" fontAlgn="base" hangingPunct="1">
        <a:lnSpc>
          <a:spcPct val="95000"/>
        </a:lnSpc>
        <a:spcBef>
          <a:spcPts val="1200"/>
        </a:spcBef>
        <a:spcAft>
          <a:spcPct val="0"/>
        </a:spcAft>
        <a:buClr>
          <a:schemeClr val="bg2"/>
        </a:buClr>
        <a:buSzPct val="120000"/>
        <a:buFont typeface="Arial" charset="0"/>
        <a:buChar char="•"/>
        <a:defRPr sz="2400">
          <a:solidFill>
            <a:schemeClr val="tx1"/>
          </a:solidFill>
          <a:latin typeface="Arial"/>
          <a:ea typeface="+mn-ea"/>
          <a:cs typeface="Arial"/>
        </a:defRPr>
      </a:lvl1pPr>
      <a:lvl2pPr marL="685800" indent="-285750" algn="l" rtl="0" eaLnBrk="1" fontAlgn="base" hangingPunct="1">
        <a:lnSpc>
          <a:spcPct val="95000"/>
        </a:lnSpc>
        <a:spcBef>
          <a:spcPct val="25000"/>
        </a:spcBef>
        <a:spcAft>
          <a:spcPct val="0"/>
        </a:spcAft>
        <a:buClr>
          <a:schemeClr val="bg2"/>
        </a:buClr>
        <a:buFont typeface="Arial" charset="0"/>
        <a:buChar char="–"/>
        <a:defRPr sz="2000">
          <a:solidFill>
            <a:schemeClr val="tx1"/>
          </a:solidFill>
          <a:latin typeface="Arial"/>
          <a:cs typeface="Arial"/>
        </a:defRPr>
      </a:lvl2pPr>
      <a:lvl3pPr marL="1028700" indent="-228600" algn="l" rtl="0" eaLnBrk="1" fontAlgn="base" hangingPunct="1">
        <a:lnSpc>
          <a:spcPct val="95000"/>
        </a:lnSpc>
        <a:spcBef>
          <a:spcPct val="25000"/>
        </a:spcBef>
        <a:spcAft>
          <a:spcPct val="0"/>
        </a:spcAft>
        <a:buClr>
          <a:schemeClr val="bg2"/>
        </a:buClr>
        <a:buSzPct val="120000"/>
        <a:buFont typeface="Arial" charset="0"/>
        <a:buChar char="•"/>
        <a:defRPr>
          <a:solidFill>
            <a:schemeClr val="tx1"/>
          </a:solidFill>
          <a:latin typeface="Arial"/>
          <a:cs typeface="Arial"/>
        </a:defRPr>
      </a:lvl3pPr>
      <a:lvl4pPr marL="1428750" indent="-285750" algn="l" rtl="0" eaLnBrk="1" fontAlgn="base" hangingPunct="1">
        <a:lnSpc>
          <a:spcPct val="95000"/>
        </a:lnSpc>
        <a:spcBef>
          <a:spcPct val="25000"/>
        </a:spcBef>
        <a:spcAft>
          <a:spcPct val="0"/>
        </a:spcAft>
        <a:buClr>
          <a:schemeClr val="bg2"/>
        </a:buClr>
        <a:buFont typeface="Arial" charset="0"/>
        <a:buChar char="–"/>
        <a:defRPr sz="1600">
          <a:solidFill>
            <a:schemeClr val="tx1"/>
          </a:solidFill>
          <a:latin typeface="Arial"/>
          <a:cs typeface="Arial"/>
        </a:defRPr>
      </a:lvl4pPr>
      <a:lvl5pPr marL="1771650" indent="-228600" algn="l" rtl="0" eaLnBrk="1" fontAlgn="base" hangingPunct="1">
        <a:lnSpc>
          <a:spcPct val="95000"/>
        </a:lnSpc>
        <a:spcBef>
          <a:spcPct val="25000"/>
        </a:spcBef>
        <a:spcAft>
          <a:spcPct val="0"/>
        </a:spcAft>
        <a:buClr>
          <a:schemeClr val="bg2"/>
        </a:buClr>
        <a:buSzPct val="120000"/>
        <a:buFont typeface="Arial" charset="0"/>
        <a:buChar char="•"/>
        <a:defRPr sz="1600">
          <a:solidFill>
            <a:schemeClr val="tx1"/>
          </a:solidFill>
          <a:latin typeface="Arial"/>
          <a:cs typeface="Arial"/>
        </a:defRPr>
      </a:lvl5pPr>
      <a:lvl6pPr marL="2228850" indent="-228600" algn="l" rtl="0" eaLnBrk="1" fontAlgn="base" hangingPunct="1">
        <a:lnSpc>
          <a:spcPct val="95000"/>
        </a:lnSpc>
        <a:spcBef>
          <a:spcPct val="25000"/>
        </a:spcBef>
        <a:spcAft>
          <a:spcPct val="0"/>
        </a:spcAft>
        <a:buClr>
          <a:schemeClr val="accent1"/>
        </a:buClr>
        <a:buChar char="•"/>
        <a:defRPr sz="1600">
          <a:solidFill>
            <a:schemeClr val="tx1"/>
          </a:solidFill>
          <a:latin typeface="+mn-lt"/>
        </a:defRPr>
      </a:lvl6pPr>
      <a:lvl7pPr marL="2686050" indent="-228600" algn="l" rtl="0" eaLnBrk="1" fontAlgn="base" hangingPunct="1">
        <a:lnSpc>
          <a:spcPct val="95000"/>
        </a:lnSpc>
        <a:spcBef>
          <a:spcPct val="25000"/>
        </a:spcBef>
        <a:spcAft>
          <a:spcPct val="0"/>
        </a:spcAft>
        <a:buClr>
          <a:schemeClr val="accent1"/>
        </a:buClr>
        <a:buChar char="•"/>
        <a:defRPr sz="1600">
          <a:solidFill>
            <a:schemeClr val="tx1"/>
          </a:solidFill>
          <a:latin typeface="+mn-lt"/>
        </a:defRPr>
      </a:lvl7pPr>
      <a:lvl8pPr marL="3143250" indent="-228600" algn="l" rtl="0" eaLnBrk="1" fontAlgn="base" hangingPunct="1">
        <a:lnSpc>
          <a:spcPct val="95000"/>
        </a:lnSpc>
        <a:spcBef>
          <a:spcPct val="25000"/>
        </a:spcBef>
        <a:spcAft>
          <a:spcPct val="0"/>
        </a:spcAft>
        <a:buClr>
          <a:schemeClr val="accent1"/>
        </a:buClr>
        <a:buChar char="•"/>
        <a:defRPr sz="1600">
          <a:solidFill>
            <a:schemeClr val="tx1"/>
          </a:solidFill>
          <a:latin typeface="+mn-lt"/>
        </a:defRPr>
      </a:lvl8pPr>
      <a:lvl9pPr marL="3600450" indent="-228600" algn="l" rtl="0" eaLnBrk="1" fontAlgn="base" hangingPunct="1">
        <a:lnSpc>
          <a:spcPct val="95000"/>
        </a:lnSpc>
        <a:spcBef>
          <a:spcPct val="25000"/>
        </a:spcBef>
        <a:spcAft>
          <a:spcPct val="0"/>
        </a:spcAft>
        <a:buClr>
          <a:schemeClr val="accent1"/>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8" Type="http://schemas.openxmlformats.org/officeDocument/2006/relationships/hyperlink" Target="https://docs.angularjs.org/api/ng/filter/uppercase" TargetMode="External"/><Relationship Id="rId3" Type="http://schemas.openxmlformats.org/officeDocument/2006/relationships/hyperlink" Target="https://docs.angularjs.org/api/ng/filter/currency" TargetMode="External"/><Relationship Id="rId7" Type="http://schemas.openxmlformats.org/officeDocument/2006/relationships/hyperlink" Target="https://docs.angularjs.org/api/ng/filter/lowercase" TargetMode="External"/><Relationship Id="rId2" Type="http://schemas.openxmlformats.org/officeDocument/2006/relationships/hyperlink" Target="https://docs.angularjs.org/api/ng/filter/filter" TargetMode="External"/><Relationship Id="rId1" Type="http://schemas.openxmlformats.org/officeDocument/2006/relationships/slideLayout" Target="../slideLayouts/slideLayout16.xml"/><Relationship Id="rId6" Type="http://schemas.openxmlformats.org/officeDocument/2006/relationships/hyperlink" Target="https://docs.angularjs.org/api/ng/filter/json" TargetMode="External"/><Relationship Id="rId11" Type="http://schemas.openxmlformats.org/officeDocument/2006/relationships/image" Target="../media/image4.png"/><Relationship Id="rId5" Type="http://schemas.openxmlformats.org/officeDocument/2006/relationships/hyperlink" Target="https://docs.angularjs.org/api/ng/filter/date" TargetMode="External"/><Relationship Id="rId10" Type="http://schemas.openxmlformats.org/officeDocument/2006/relationships/hyperlink" Target="https://docs.angularjs.org/api/ng/filter/orderBy" TargetMode="External"/><Relationship Id="rId4" Type="http://schemas.openxmlformats.org/officeDocument/2006/relationships/hyperlink" Target="https://docs.angularjs.org/api/ng/filter/number" TargetMode="External"/><Relationship Id="rId9" Type="http://schemas.openxmlformats.org/officeDocument/2006/relationships/hyperlink" Target="https://docs.angularjs.org/api/ng/filter/limitTo"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hyperlink" Target="http://campus.codeschool.com/courses/shaping-up-with-angular-js/" TargetMode="External"/><Relationship Id="rId2" Type="http://schemas.openxmlformats.org/officeDocument/2006/relationships/hyperlink" Target="https://angularjs.org/" TargetMode="Externa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hyperlink" Target="https://www.codecademy.com/courses/learn-angularjs" TargetMode="External"/><Relationship Id="rId2" Type="http://schemas.openxmlformats.org/officeDocument/2006/relationships/hyperlink" Target="https://angularjs.org/" TargetMode="External"/><Relationship Id="rId1" Type="http://schemas.openxmlformats.org/officeDocument/2006/relationships/slideLayout" Target="../slideLayouts/slideLayout16.xml"/><Relationship Id="rId4" Type="http://schemas.openxmlformats.org/officeDocument/2006/relationships/hyperlink" Target="http://campus.codeschool.com/courses/shaping-up-with-angular-js/"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www.codecademy.com/courses/learn-angularjs" TargetMode="External"/><Relationship Id="rId2" Type="http://schemas.openxmlformats.org/officeDocument/2006/relationships/hyperlink" Target="https://angularjs.org/" TargetMode="External"/><Relationship Id="rId1" Type="http://schemas.openxmlformats.org/officeDocument/2006/relationships/slideLayout" Target="../slideLayouts/slideLayout16.xml"/><Relationship Id="rId5" Type="http://schemas.openxmlformats.org/officeDocument/2006/relationships/hyperlink" Target="http://tinyurl.com/AngularJSDemos" TargetMode="External"/><Relationship Id="rId4" Type="http://schemas.openxmlformats.org/officeDocument/2006/relationships/hyperlink" Target="http://campus.codeschool.com/courses/shaping-up-with-angular-j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emf"/><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sz="quarter"/>
          </p:nvPr>
        </p:nvSpPr>
        <p:spPr>
          <a:xfrm flipV="1">
            <a:off x="466216" y="4505506"/>
            <a:ext cx="8503920" cy="45719"/>
          </a:xfrm>
        </p:spPr>
        <p:txBody>
          <a:bodyPr/>
          <a:lstStyle/>
          <a:p>
            <a:r>
              <a:rPr lang="en-US" dirty="0" smtClean="0"/>
              <a:t>.</a:t>
            </a:r>
            <a:endParaRPr lang="en-US" dirty="0"/>
          </a:p>
        </p:txBody>
      </p:sp>
      <p:sp>
        <p:nvSpPr>
          <p:cNvPr id="7" name="Subtitle 6"/>
          <p:cNvSpPr>
            <a:spLocks noGrp="1"/>
          </p:cNvSpPr>
          <p:nvPr>
            <p:ph type="subTitle" sz="quarter" idx="1"/>
          </p:nvPr>
        </p:nvSpPr>
        <p:spPr/>
        <p:txBody>
          <a:bodyPr/>
          <a:lstStyle/>
          <a:p>
            <a:r>
              <a:rPr lang="en-US" dirty="0" smtClean="0"/>
              <a:t>HTML enhanced for web apps!</a:t>
            </a:r>
            <a:endParaRPr lang="en-US" dirty="0"/>
          </a:p>
        </p:txBody>
      </p:sp>
      <p:sp>
        <p:nvSpPr>
          <p:cNvPr id="8" name="Text Placeholder 7"/>
          <p:cNvSpPr>
            <a:spLocks noGrp="1"/>
          </p:cNvSpPr>
          <p:nvPr>
            <p:ph type="body" sz="quarter" idx="10"/>
          </p:nvPr>
        </p:nvSpPr>
        <p:spPr>
          <a:xfrm>
            <a:off x="310895" y="6281928"/>
            <a:ext cx="4188853" cy="439878"/>
          </a:xfrm>
        </p:spPr>
        <p:txBody>
          <a:bodyPr/>
          <a:lstStyle/>
          <a:p>
            <a:r>
              <a:rPr lang="en-US" sz="900" dirty="0" smtClean="0"/>
              <a:t>For Unisys Internal Training Purpose only</a:t>
            </a:r>
          </a:p>
          <a:p>
            <a:endParaRPr lang="en-US" sz="900" dirty="0" smtClean="0"/>
          </a:p>
        </p:txBody>
      </p:sp>
      <p:pic>
        <p:nvPicPr>
          <p:cNvPr id="3074" name="Picture 2" descr="https://angularjs.org/img/AngularJS-lar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896" y="1882940"/>
            <a:ext cx="3648075" cy="1028701"/>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7"/>
          <p:cNvSpPr>
            <a:spLocks noGrp="1"/>
          </p:cNvSpPr>
          <p:nvPr>
            <p:ph type="body" sz="quarter" idx="10"/>
          </p:nvPr>
        </p:nvSpPr>
        <p:spPr>
          <a:xfrm>
            <a:off x="310895" y="4528365"/>
            <a:ext cx="8503921" cy="1204444"/>
          </a:xfrm>
        </p:spPr>
        <p:txBody>
          <a:bodyPr/>
          <a:lstStyle/>
          <a:p>
            <a:endParaRPr lang="en-US" dirty="0" smtClean="0"/>
          </a:p>
          <a:p>
            <a:r>
              <a:rPr lang="en-US" dirty="0" smtClean="0"/>
              <a:t>Training on </a:t>
            </a:r>
            <a:r>
              <a:rPr lang="en-US" dirty="0" smtClean="0">
                <a:solidFill>
                  <a:srgbClr val="FF0000"/>
                </a:solidFill>
              </a:rPr>
              <a:t>A</a:t>
            </a:r>
            <a:r>
              <a:rPr lang="en-US" dirty="0" smtClean="0"/>
              <a:t>ngular</a:t>
            </a:r>
            <a:r>
              <a:rPr lang="en-US" dirty="0" smtClean="0">
                <a:solidFill>
                  <a:srgbClr val="FF0000"/>
                </a:solidFill>
              </a:rPr>
              <a:t>JS</a:t>
            </a:r>
          </a:p>
          <a:p>
            <a:endParaRPr lang="en-US" dirty="0" smtClean="0">
              <a:solidFill>
                <a:srgbClr val="FF0000"/>
              </a:solidFill>
            </a:endParaRPr>
          </a:p>
          <a:p>
            <a:r>
              <a:rPr lang="en-US" sz="1400" dirty="0" smtClean="0">
                <a:solidFill>
                  <a:schemeClr val="accent5">
                    <a:lumMod val="75000"/>
                  </a:schemeClr>
                </a:solidFill>
                <a:latin typeface="Calibri" panose="020F0502020204030204" pitchFamily="34" charset="0"/>
              </a:rPr>
              <a:t>Prepared by: Rana Inturi</a:t>
            </a:r>
          </a:p>
          <a:p>
            <a:r>
              <a:rPr lang="en-US" sz="1400" dirty="0" smtClean="0">
                <a:solidFill>
                  <a:schemeClr val="accent5">
                    <a:lumMod val="75000"/>
                  </a:schemeClr>
                </a:solidFill>
                <a:latin typeface="Calibri" panose="020F0502020204030204" pitchFamily="34" charset="0"/>
              </a:rPr>
              <a:t>September 1 – 2, 2015</a:t>
            </a:r>
          </a:p>
          <a:p>
            <a:endParaRPr lang="en-US" dirty="0" smtClean="0"/>
          </a:p>
        </p:txBody>
      </p:sp>
    </p:spTree>
    <p:extLst>
      <p:ext uri="{BB962C8B-B14F-4D97-AF65-F5344CB8AC3E}">
        <p14:creationId xmlns:p14="http://schemas.microsoft.com/office/powerpoint/2010/main" val="39702193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764166"/>
            <a:ext cx="7886700" cy="3725807"/>
          </a:xfrm>
          <a:ln>
            <a:solidFill>
              <a:srgbClr val="C00000"/>
            </a:solidFill>
          </a:ln>
        </p:spPr>
        <p:txBody>
          <a:bodyPr>
            <a:normAutofit fontScale="85000" lnSpcReduction="20000"/>
          </a:bodyPr>
          <a:lstStyle/>
          <a:p>
            <a:r>
              <a:rPr lang="en-IN" dirty="0"/>
              <a:t>Everything in AngularJS can be categorized into four buckets namely: </a:t>
            </a:r>
            <a:endParaRPr lang="en-IN" dirty="0" smtClean="0"/>
          </a:p>
          <a:p>
            <a:pPr lvl="2"/>
            <a:r>
              <a:rPr lang="en-IN" b="1" dirty="0" smtClean="0"/>
              <a:t>controllers</a:t>
            </a:r>
            <a:r>
              <a:rPr lang="en-IN" dirty="0" smtClean="0"/>
              <a:t>, </a:t>
            </a:r>
            <a:r>
              <a:rPr lang="en-IN" b="1" dirty="0" smtClean="0"/>
              <a:t>directives</a:t>
            </a:r>
            <a:r>
              <a:rPr lang="en-IN" dirty="0"/>
              <a:t>, </a:t>
            </a:r>
            <a:r>
              <a:rPr lang="en-IN" b="1" dirty="0"/>
              <a:t>filters</a:t>
            </a:r>
            <a:r>
              <a:rPr lang="en-IN" dirty="0"/>
              <a:t>, and </a:t>
            </a:r>
            <a:r>
              <a:rPr lang="en-IN" b="1" dirty="0"/>
              <a:t>services</a:t>
            </a:r>
            <a:r>
              <a:rPr lang="en-IN" dirty="0"/>
              <a:t>. </a:t>
            </a:r>
            <a:endParaRPr lang="en-IN" dirty="0" smtClean="0"/>
          </a:p>
          <a:p>
            <a:r>
              <a:rPr lang="en-IN" dirty="0" smtClean="0"/>
              <a:t>These </a:t>
            </a:r>
            <a:r>
              <a:rPr lang="en-IN" dirty="0"/>
              <a:t>constructs are neatly organized </a:t>
            </a:r>
            <a:r>
              <a:rPr lang="en-IN" dirty="0" smtClean="0"/>
              <a:t>using AngularJS </a:t>
            </a:r>
            <a:r>
              <a:rPr lang="en-IN" dirty="0"/>
              <a:t>modules. </a:t>
            </a:r>
            <a:endParaRPr lang="en-IN" dirty="0" smtClean="0"/>
          </a:p>
          <a:p>
            <a:r>
              <a:rPr lang="en-IN" dirty="0" smtClean="0"/>
              <a:t>Services </a:t>
            </a:r>
            <a:r>
              <a:rPr lang="en-IN" dirty="0"/>
              <a:t>are reusable pieces of code that can be shared across controllers, </a:t>
            </a:r>
            <a:r>
              <a:rPr lang="en-IN" dirty="0" smtClean="0"/>
              <a:t>directives, filters</a:t>
            </a:r>
            <a:r>
              <a:rPr lang="en-IN" dirty="0"/>
              <a:t>, and services itself. Services are singleton in nature so they also provide </a:t>
            </a:r>
            <a:r>
              <a:rPr lang="en-IN" dirty="0" smtClean="0"/>
              <a:t>a mechanism </a:t>
            </a:r>
            <a:r>
              <a:rPr lang="en-IN" dirty="0"/>
              <a:t>for sharing data across these constructs.</a:t>
            </a:r>
          </a:p>
          <a:p>
            <a:r>
              <a:rPr lang="en-IN" dirty="0"/>
              <a:t>Filters are a simple concept. Filters in Angular are used to transform model </a:t>
            </a:r>
            <a:r>
              <a:rPr lang="en-IN" dirty="0" smtClean="0"/>
              <a:t>data from </a:t>
            </a:r>
            <a:r>
              <a:rPr lang="en-IN" dirty="0"/>
              <a:t>one format to another. Filters are mostly used in combination with views.</a:t>
            </a:r>
          </a:p>
          <a:p>
            <a:r>
              <a:rPr lang="en-IN" dirty="0"/>
              <a:t>For example, Angular filters such as date and number are used to format date </a:t>
            </a:r>
            <a:r>
              <a:rPr lang="en-IN" dirty="0" smtClean="0"/>
              <a:t>and numeric </a:t>
            </a:r>
            <a:r>
              <a:rPr lang="en-IN" dirty="0"/>
              <a:t>data that get rendered in the view.</a:t>
            </a:r>
          </a:p>
        </p:txBody>
      </p:sp>
      <p:sp>
        <p:nvSpPr>
          <p:cNvPr id="4" name="Title 3"/>
          <p:cNvSpPr>
            <a:spLocks noGrp="1"/>
          </p:cNvSpPr>
          <p:nvPr>
            <p:ph type="title"/>
          </p:nvPr>
        </p:nvSpPr>
        <p:spPr/>
        <p:txBody>
          <a:bodyPr/>
          <a:lstStyle/>
          <a:p>
            <a:r>
              <a:rPr lang="en-IN" dirty="0" smtClean="0"/>
              <a:t> </a:t>
            </a:r>
            <a:endParaRPr lang="en-IN" dirty="0"/>
          </a:p>
        </p:txBody>
      </p:sp>
      <p:pic>
        <p:nvPicPr>
          <p:cNvPr id="6" name="Picture 5"/>
          <p:cNvPicPr>
            <a:picLocks noChangeAspect="1"/>
          </p:cNvPicPr>
          <p:nvPr/>
        </p:nvPicPr>
        <p:blipFill>
          <a:blip r:embed="rId2"/>
          <a:stretch>
            <a:fillRect/>
          </a:stretch>
        </p:blipFill>
        <p:spPr>
          <a:xfrm>
            <a:off x="126354" y="0"/>
            <a:ext cx="2168457" cy="1061159"/>
          </a:xfrm>
          <a:prstGeom prst="rect">
            <a:avLst/>
          </a:prstGeom>
        </p:spPr>
      </p:pic>
    </p:spTree>
    <p:extLst>
      <p:ext uri="{BB962C8B-B14F-4D97-AF65-F5344CB8AC3E}">
        <p14:creationId xmlns:p14="http://schemas.microsoft.com/office/powerpoint/2010/main" val="36159377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ln>
            <a:solidFill>
              <a:srgbClr val="C00000"/>
            </a:solidFill>
          </a:ln>
        </p:spPr>
        <p:txBody>
          <a:bodyPr/>
          <a:lstStyle/>
          <a:p>
            <a:endParaRPr lang="en-IN" b="1" dirty="0" smtClean="0"/>
          </a:p>
          <a:p>
            <a:r>
              <a:rPr lang="en-IN" b="1" dirty="0" smtClean="0"/>
              <a:t>Modules</a:t>
            </a:r>
            <a:endParaRPr lang="en-IN" b="1" dirty="0"/>
          </a:p>
          <a:p>
            <a:pPr lvl="1"/>
            <a:r>
              <a:rPr lang="en-IN" dirty="0" smtClean="0"/>
              <a:t>Where </a:t>
            </a:r>
            <a:r>
              <a:rPr lang="en-IN" dirty="0"/>
              <a:t>we write pieces of our Angular application.</a:t>
            </a:r>
          </a:p>
          <a:p>
            <a:pPr lvl="1"/>
            <a:r>
              <a:rPr lang="en-IN" dirty="0" smtClean="0"/>
              <a:t>Makes </a:t>
            </a:r>
            <a:r>
              <a:rPr lang="en-IN" dirty="0"/>
              <a:t>our code more maintainable, testable, and readable.</a:t>
            </a:r>
          </a:p>
          <a:p>
            <a:pPr lvl="1"/>
            <a:r>
              <a:rPr lang="en-IN" dirty="0" smtClean="0"/>
              <a:t>Where </a:t>
            </a:r>
            <a:r>
              <a:rPr lang="en-IN" dirty="0"/>
              <a:t>we define dependencies for our app</a:t>
            </a:r>
            <a:r>
              <a:rPr lang="en-IN" dirty="0" smtClean="0"/>
              <a:t>.</a:t>
            </a:r>
          </a:p>
          <a:p>
            <a:endParaRPr lang="en-IN" dirty="0"/>
          </a:p>
          <a:p>
            <a:r>
              <a:rPr lang="en-IN" dirty="0"/>
              <a:t>Modules can use other Modules...</a:t>
            </a:r>
          </a:p>
        </p:txBody>
      </p:sp>
      <p:sp>
        <p:nvSpPr>
          <p:cNvPr id="4" name="Title 3"/>
          <p:cNvSpPr>
            <a:spLocks noGrp="1"/>
          </p:cNvSpPr>
          <p:nvPr>
            <p:ph type="title"/>
          </p:nvPr>
        </p:nvSpPr>
        <p:spPr>
          <a:xfrm>
            <a:off x="2420874" y="255057"/>
            <a:ext cx="6393942" cy="551043"/>
          </a:xfrm>
        </p:spPr>
        <p:txBody>
          <a:bodyPr/>
          <a:lstStyle/>
          <a:p>
            <a:r>
              <a:rPr lang="en-IN" dirty="0" smtClean="0"/>
              <a:t>Modules	</a:t>
            </a:r>
            <a:endParaRPr lang="en-IN" dirty="0"/>
          </a:p>
        </p:txBody>
      </p:sp>
      <p:pic>
        <p:nvPicPr>
          <p:cNvPr id="5" name="Picture 4"/>
          <p:cNvPicPr>
            <a:picLocks noChangeAspect="1"/>
          </p:cNvPicPr>
          <p:nvPr/>
        </p:nvPicPr>
        <p:blipFill>
          <a:blip r:embed="rId2"/>
          <a:stretch>
            <a:fillRect/>
          </a:stretch>
        </p:blipFill>
        <p:spPr>
          <a:xfrm>
            <a:off x="126354" y="0"/>
            <a:ext cx="2168457" cy="1061159"/>
          </a:xfrm>
          <a:prstGeom prst="rect">
            <a:avLst/>
          </a:prstGeom>
        </p:spPr>
      </p:pic>
    </p:spTree>
    <p:extLst>
      <p:ext uri="{BB962C8B-B14F-4D97-AF65-F5344CB8AC3E}">
        <p14:creationId xmlns:p14="http://schemas.microsoft.com/office/powerpoint/2010/main" val="8939023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996696" y="2844512"/>
            <a:ext cx="4505291" cy="129772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 name="Content Placeholder 2"/>
          <p:cNvSpPr>
            <a:spLocks noGrp="1"/>
          </p:cNvSpPr>
          <p:nvPr>
            <p:ph idx="1"/>
          </p:nvPr>
        </p:nvSpPr>
        <p:spPr>
          <a:ln>
            <a:solidFill>
              <a:srgbClr val="C00000"/>
            </a:solidFill>
          </a:ln>
        </p:spPr>
        <p:txBody>
          <a:bodyPr>
            <a:normAutofit/>
          </a:bodyPr>
          <a:lstStyle/>
          <a:p>
            <a:r>
              <a:rPr lang="en-IN" b="1" dirty="0"/>
              <a:t>Creating Our First </a:t>
            </a:r>
            <a:r>
              <a:rPr lang="en-IN" b="1" dirty="0" smtClean="0"/>
              <a:t>Module</a:t>
            </a:r>
          </a:p>
          <a:p>
            <a:endParaRPr lang="en-IN" b="1" dirty="0"/>
          </a:p>
          <a:p>
            <a:pPr marL="342900" lvl="1" indent="0">
              <a:buNone/>
            </a:pPr>
            <a:r>
              <a:rPr lang="en-IN" dirty="0" smtClean="0"/>
              <a:t>	var </a:t>
            </a:r>
            <a:r>
              <a:rPr lang="en-IN" dirty="0"/>
              <a:t>app = </a:t>
            </a:r>
            <a:r>
              <a:rPr lang="en-IN" dirty="0">
                <a:solidFill>
                  <a:schemeClr val="accent2">
                    <a:lumMod val="75000"/>
                  </a:schemeClr>
                </a:solidFill>
              </a:rPr>
              <a:t>angular</a:t>
            </a:r>
            <a:r>
              <a:rPr lang="en-IN" dirty="0">
                <a:solidFill>
                  <a:schemeClr val="accent6">
                    <a:lumMod val="50000"/>
                  </a:schemeClr>
                </a:solidFill>
              </a:rPr>
              <a:t>.module</a:t>
            </a:r>
            <a:r>
              <a:rPr lang="en-IN" dirty="0" smtClean="0"/>
              <a:t>(‘</a:t>
            </a:r>
            <a:r>
              <a:rPr lang="en-IN" dirty="0" smtClean="0">
                <a:solidFill>
                  <a:schemeClr val="accent4">
                    <a:lumMod val="50000"/>
                  </a:schemeClr>
                </a:solidFill>
              </a:rPr>
              <a:t>Employees</a:t>
            </a:r>
            <a:r>
              <a:rPr lang="en-IN" dirty="0" smtClean="0"/>
              <a:t>', </a:t>
            </a:r>
            <a:r>
              <a:rPr lang="en-IN" dirty="0"/>
              <a:t>[ </a:t>
            </a:r>
            <a:r>
              <a:rPr lang="en-IN" dirty="0" smtClean="0"/>
              <a:t>]);</a:t>
            </a:r>
          </a:p>
          <a:p>
            <a:pPr marL="342900" lvl="1" indent="0">
              <a:buNone/>
            </a:pPr>
            <a:endParaRPr lang="en-IN" b="1" dirty="0"/>
          </a:p>
          <a:p>
            <a:pPr lvl="2"/>
            <a:r>
              <a:rPr lang="en-IN" dirty="0" smtClean="0"/>
              <a:t>[] </a:t>
            </a:r>
            <a:r>
              <a:rPr lang="en-IN" dirty="0" smtClean="0">
                <a:sym typeface="Wingdings" panose="05000000000000000000" pitchFamily="2" charset="2"/>
              </a:rPr>
              <a:t> </a:t>
            </a:r>
            <a:r>
              <a:rPr lang="en-IN" dirty="0" smtClean="0"/>
              <a:t>Dependencies. </a:t>
            </a:r>
          </a:p>
          <a:p>
            <a:pPr lvl="2"/>
            <a:r>
              <a:rPr lang="en-IN" dirty="0">
                <a:solidFill>
                  <a:schemeClr val="accent4">
                    <a:lumMod val="50000"/>
                  </a:schemeClr>
                </a:solidFill>
              </a:rPr>
              <a:t>Employees</a:t>
            </a:r>
            <a:r>
              <a:rPr lang="en-IN" dirty="0" smtClean="0"/>
              <a:t> </a:t>
            </a:r>
            <a:r>
              <a:rPr lang="en-IN" dirty="0" smtClean="0">
                <a:sym typeface="Wingdings" panose="05000000000000000000" pitchFamily="2" charset="2"/>
              </a:rPr>
              <a:t> </a:t>
            </a:r>
            <a:r>
              <a:rPr lang="en-IN" dirty="0" smtClean="0"/>
              <a:t>Application Name</a:t>
            </a:r>
            <a:endParaRPr lang="en-IN" dirty="0"/>
          </a:p>
          <a:p>
            <a:pPr lvl="2"/>
            <a:r>
              <a:rPr lang="en-IN" dirty="0">
                <a:solidFill>
                  <a:schemeClr val="accent2">
                    <a:lumMod val="75000"/>
                  </a:schemeClr>
                </a:solidFill>
              </a:rPr>
              <a:t>angular</a:t>
            </a:r>
            <a:r>
              <a:rPr lang="en-IN" dirty="0" smtClean="0"/>
              <a:t> </a:t>
            </a:r>
            <a:r>
              <a:rPr lang="en-IN" dirty="0" smtClean="0">
                <a:sym typeface="Wingdings" panose="05000000000000000000" pitchFamily="2" charset="2"/>
              </a:rPr>
              <a:t> </a:t>
            </a:r>
            <a:r>
              <a:rPr lang="en-IN" dirty="0" smtClean="0"/>
              <a:t>AngularJS</a:t>
            </a:r>
            <a:endParaRPr lang="en-IN" dirty="0"/>
          </a:p>
        </p:txBody>
      </p:sp>
      <p:sp>
        <p:nvSpPr>
          <p:cNvPr id="6" name="Title 3"/>
          <p:cNvSpPr txBox="1">
            <a:spLocks/>
          </p:cNvSpPr>
          <p:nvPr/>
        </p:nvSpPr>
        <p:spPr bwMode="auto">
          <a:xfrm>
            <a:off x="2420874" y="255057"/>
            <a:ext cx="6393942" cy="551043"/>
          </a:xfrm>
          <a:prstGeom prst="rect">
            <a:avLst/>
          </a:prstGeom>
          <a:noFill/>
          <a:ln w="9525">
            <a:noFill/>
            <a:miter lim="800000"/>
            <a:headEnd/>
            <a:tailEnd/>
          </a:ln>
        </p:spPr>
        <p:txBody>
          <a:bodyPr vert="horz" wrap="square" lIns="0" tIns="45720" rIns="0" bIns="45720" numCol="1" anchor="ctr" anchorCtr="0" compatLnSpc="1">
            <a:prstTxWarp prst="textNoShape">
              <a:avLst/>
            </a:prstTxWarp>
          </a:bodyPr>
          <a:lstStyle>
            <a:lvl1pPr algn="l" rtl="0" eaLnBrk="1" fontAlgn="base" hangingPunct="1">
              <a:lnSpc>
                <a:spcPct val="90000"/>
              </a:lnSpc>
              <a:spcBef>
                <a:spcPct val="0"/>
              </a:spcBef>
              <a:spcAft>
                <a:spcPct val="0"/>
              </a:spcAft>
              <a:defRPr sz="2800" b="1" i="0">
                <a:solidFill>
                  <a:srgbClr val="004B98"/>
                </a:solidFill>
                <a:latin typeface="Arial"/>
                <a:ea typeface="+mj-ea"/>
                <a:cs typeface="Arial"/>
              </a:defRPr>
            </a:lvl1pPr>
            <a:lvl2pPr algn="l" rtl="0" eaLnBrk="1" fontAlgn="base" hangingPunct="1">
              <a:lnSpc>
                <a:spcPct val="90000"/>
              </a:lnSpc>
              <a:spcBef>
                <a:spcPct val="0"/>
              </a:spcBef>
              <a:spcAft>
                <a:spcPct val="0"/>
              </a:spcAft>
              <a:defRPr sz="2600" b="1">
                <a:solidFill>
                  <a:schemeClr val="bg1"/>
                </a:solidFill>
                <a:latin typeface="Arial" charset="0"/>
                <a:cs typeface="Tahoma" pitchFamily="34" charset="0"/>
              </a:defRPr>
            </a:lvl2pPr>
            <a:lvl3pPr algn="l" rtl="0" eaLnBrk="1" fontAlgn="base" hangingPunct="1">
              <a:lnSpc>
                <a:spcPct val="90000"/>
              </a:lnSpc>
              <a:spcBef>
                <a:spcPct val="0"/>
              </a:spcBef>
              <a:spcAft>
                <a:spcPct val="0"/>
              </a:spcAft>
              <a:defRPr sz="2600" b="1">
                <a:solidFill>
                  <a:schemeClr val="bg1"/>
                </a:solidFill>
                <a:latin typeface="Arial" charset="0"/>
                <a:cs typeface="Tahoma" pitchFamily="34" charset="0"/>
              </a:defRPr>
            </a:lvl3pPr>
            <a:lvl4pPr algn="l" rtl="0" eaLnBrk="1" fontAlgn="base" hangingPunct="1">
              <a:lnSpc>
                <a:spcPct val="90000"/>
              </a:lnSpc>
              <a:spcBef>
                <a:spcPct val="0"/>
              </a:spcBef>
              <a:spcAft>
                <a:spcPct val="0"/>
              </a:spcAft>
              <a:defRPr sz="2600" b="1">
                <a:solidFill>
                  <a:schemeClr val="bg1"/>
                </a:solidFill>
                <a:latin typeface="Arial" charset="0"/>
                <a:cs typeface="Tahoma" pitchFamily="34" charset="0"/>
              </a:defRPr>
            </a:lvl4pPr>
            <a:lvl5pPr algn="l" rtl="0" eaLnBrk="1" fontAlgn="base" hangingPunct="1">
              <a:lnSpc>
                <a:spcPct val="90000"/>
              </a:lnSpc>
              <a:spcBef>
                <a:spcPct val="0"/>
              </a:spcBef>
              <a:spcAft>
                <a:spcPct val="0"/>
              </a:spcAft>
              <a:defRPr sz="2600" b="1">
                <a:solidFill>
                  <a:schemeClr val="bg1"/>
                </a:solidFill>
                <a:latin typeface="Arial" charset="0"/>
                <a:cs typeface="Tahoma" pitchFamily="34" charset="0"/>
              </a:defRPr>
            </a:lvl5pPr>
            <a:lvl6pPr marL="457200" algn="l" rtl="0" eaLnBrk="1" fontAlgn="base" hangingPunct="1">
              <a:lnSpc>
                <a:spcPct val="90000"/>
              </a:lnSpc>
              <a:spcBef>
                <a:spcPct val="0"/>
              </a:spcBef>
              <a:spcAft>
                <a:spcPct val="0"/>
              </a:spcAft>
              <a:defRPr sz="3200" b="1">
                <a:solidFill>
                  <a:schemeClr val="tx2"/>
                </a:solidFill>
                <a:latin typeface="Arial" charset="0"/>
              </a:defRPr>
            </a:lvl6pPr>
            <a:lvl7pPr marL="914400" algn="l" rtl="0" eaLnBrk="1" fontAlgn="base" hangingPunct="1">
              <a:lnSpc>
                <a:spcPct val="90000"/>
              </a:lnSpc>
              <a:spcBef>
                <a:spcPct val="0"/>
              </a:spcBef>
              <a:spcAft>
                <a:spcPct val="0"/>
              </a:spcAft>
              <a:defRPr sz="3200" b="1">
                <a:solidFill>
                  <a:schemeClr val="tx2"/>
                </a:solidFill>
                <a:latin typeface="Arial" charset="0"/>
              </a:defRPr>
            </a:lvl7pPr>
            <a:lvl8pPr marL="1371600" algn="l" rtl="0" eaLnBrk="1" fontAlgn="base" hangingPunct="1">
              <a:lnSpc>
                <a:spcPct val="90000"/>
              </a:lnSpc>
              <a:spcBef>
                <a:spcPct val="0"/>
              </a:spcBef>
              <a:spcAft>
                <a:spcPct val="0"/>
              </a:spcAft>
              <a:defRPr sz="3200" b="1">
                <a:solidFill>
                  <a:schemeClr val="tx2"/>
                </a:solidFill>
                <a:latin typeface="Arial" charset="0"/>
              </a:defRPr>
            </a:lvl8pPr>
            <a:lvl9pPr marL="1828800" algn="l" rtl="0" eaLnBrk="1" fontAlgn="base" hangingPunct="1">
              <a:lnSpc>
                <a:spcPct val="90000"/>
              </a:lnSpc>
              <a:spcBef>
                <a:spcPct val="0"/>
              </a:spcBef>
              <a:spcAft>
                <a:spcPct val="0"/>
              </a:spcAft>
              <a:defRPr sz="3200" b="1">
                <a:solidFill>
                  <a:schemeClr val="tx2"/>
                </a:solidFill>
                <a:latin typeface="Arial" charset="0"/>
              </a:defRPr>
            </a:lvl9pPr>
          </a:lstStyle>
          <a:p>
            <a:r>
              <a:rPr lang="en-IN" kern="0" dirty="0" smtClean="0"/>
              <a:t>Creating our first Module	</a:t>
            </a:r>
            <a:endParaRPr lang="en-IN" kern="0" dirty="0"/>
          </a:p>
        </p:txBody>
      </p:sp>
      <p:pic>
        <p:nvPicPr>
          <p:cNvPr id="7" name="Picture 6"/>
          <p:cNvPicPr>
            <a:picLocks noChangeAspect="1"/>
          </p:cNvPicPr>
          <p:nvPr/>
        </p:nvPicPr>
        <p:blipFill>
          <a:blip r:embed="rId2"/>
          <a:stretch>
            <a:fillRect/>
          </a:stretch>
        </p:blipFill>
        <p:spPr>
          <a:xfrm>
            <a:off x="126354" y="0"/>
            <a:ext cx="2168457" cy="1061159"/>
          </a:xfrm>
          <a:prstGeom prst="rect">
            <a:avLst/>
          </a:prstGeom>
        </p:spPr>
      </p:pic>
    </p:spTree>
    <p:extLst>
      <p:ext uri="{BB962C8B-B14F-4D97-AF65-F5344CB8AC3E}">
        <p14:creationId xmlns:p14="http://schemas.microsoft.com/office/powerpoint/2010/main" val="28544568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441739" y="2273493"/>
            <a:ext cx="5034395" cy="234786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2" name="Content Placeholder 1"/>
          <p:cNvSpPr>
            <a:spLocks noGrp="1"/>
          </p:cNvSpPr>
          <p:nvPr>
            <p:ph idx="1"/>
          </p:nvPr>
        </p:nvSpPr>
        <p:spPr>
          <a:xfrm>
            <a:off x="628650" y="1499616"/>
            <a:ext cx="7886700" cy="3990357"/>
          </a:xfrm>
          <a:ln>
            <a:solidFill>
              <a:srgbClr val="C00000"/>
            </a:solidFill>
          </a:ln>
        </p:spPr>
        <p:txBody>
          <a:bodyPr>
            <a:normAutofit fontScale="70000" lnSpcReduction="20000"/>
          </a:bodyPr>
          <a:lstStyle/>
          <a:p>
            <a:pPr marL="0" indent="0">
              <a:buNone/>
            </a:pPr>
            <a:r>
              <a:rPr lang="en-IN" b="1" dirty="0"/>
              <a:t>Including Our </a:t>
            </a:r>
            <a:r>
              <a:rPr lang="en-IN" b="1" dirty="0" smtClean="0"/>
              <a:t>Module</a:t>
            </a:r>
          </a:p>
          <a:p>
            <a:pPr marL="0" indent="0">
              <a:buNone/>
            </a:pPr>
            <a:endParaRPr lang="en-IN" b="1" dirty="0"/>
          </a:p>
          <a:p>
            <a:pPr marL="0" indent="0">
              <a:buNone/>
            </a:pPr>
            <a:endParaRPr lang="en-IN" b="1" dirty="0" smtClean="0"/>
          </a:p>
          <a:p>
            <a:pPr marL="1028700" lvl="3" indent="0">
              <a:buNone/>
            </a:pPr>
            <a:r>
              <a:rPr lang="en-IN" dirty="0" smtClean="0"/>
              <a:t>&lt;!</a:t>
            </a:r>
            <a:r>
              <a:rPr lang="en-IN" dirty="0"/>
              <a:t>DOCTYPE html&gt;</a:t>
            </a:r>
          </a:p>
          <a:p>
            <a:pPr marL="1028700" lvl="3" indent="0">
              <a:buNone/>
            </a:pPr>
            <a:r>
              <a:rPr lang="en-IN" dirty="0" smtClean="0"/>
              <a:t>&lt;</a:t>
            </a:r>
            <a:r>
              <a:rPr lang="en-IN" dirty="0"/>
              <a:t>html </a:t>
            </a:r>
            <a:r>
              <a:rPr lang="en-IN" sz="1950" b="1" dirty="0">
                <a:solidFill>
                  <a:schemeClr val="accent6">
                    <a:lumMod val="75000"/>
                  </a:schemeClr>
                </a:solidFill>
              </a:rPr>
              <a:t>ng-app</a:t>
            </a:r>
            <a:r>
              <a:rPr lang="en-IN" dirty="0"/>
              <a:t>="store"&gt;</a:t>
            </a:r>
          </a:p>
          <a:p>
            <a:pPr marL="1371600" lvl="4" indent="0">
              <a:buNone/>
            </a:pPr>
            <a:r>
              <a:rPr lang="en-IN" dirty="0"/>
              <a:t>&lt;head&gt;</a:t>
            </a:r>
          </a:p>
          <a:p>
            <a:pPr marL="1371600" lvl="4" indent="0">
              <a:buNone/>
            </a:pPr>
            <a:r>
              <a:rPr lang="en-IN" dirty="0" smtClean="0"/>
              <a:t>	&lt;</a:t>
            </a:r>
            <a:r>
              <a:rPr lang="en-IN" dirty="0"/>
              <a:t>link rel="stylesheet" type="</a:t>
            </a:r>
            <a:r>
              <a:rPr lang="en-IN" dirty="0" smtClean="0"/>
              <a:t>text / </a:t>
            </a:r>
            <a:r>
              <a:rPr lang="en-IN" dirty="0" err="1" smtClean="0"/>
              <a:t>css</a:t>
            </a:r>
            <a:r>
              <a:rPr lang="en-IN" dirty="0"/>
              <a:t>" href</a:t>
            </a:r>
            <a:r>
              <a:rPr lang="en-IN" dirty="0" smtClean="0"/>
              <a:t>=“Style.css</a:t>
            </a:r>
            <a:r>
              <a:rPr lang="en-IN" dirty="0"/>
              <a:t>" /&gt;</a:t>
            </a:r>
          </a:p>
          <a:p>
            <a:pPr marL="1371600" lvl="4" indent="0">
              <a:buNone/>
            </a:pPr>
            <a:r>
              <a:rPr lang="en-IN" dirty="0"/>
              <a:t>&lt;/head&gt;</a:t>
            </a:r>
          </a:p>
          <a:p>
            <a:pPr marL="1028700" lvl="3" indent="0">
              <a:buNone/>
            </a:pPr>
            <a:r>
              <a:rPr lang="en-IN" dirty="0"/>
              <a:t>&lt;body&gt;</a:t>
            </a:r>
          </a:p>
          <a:p>
            <a:pPr marL="1028700" lvl="3" indent="0">
              <a:buNone/>
            </a:pPr>
            <a:r>
              <a:rPr lang="en-IN" dirty="0" smtClean="0"/>
              <a:t>	&lt;</a:t>
            </a:r>
            <a:r>
              <a:rPr lang="en-IN" dirty="0"/>
              <a:t>script type="</a:t>
            </a:r>
            <a:r>
              <a:rPr lang="en-IN" dirty="0" smtClean="0"/>
              <a:t>text / javascript</a:t>
            </a:r>
            <a:r>
              <a:rPr lang="en-IN" dirty="0"/>
              <a:t>" src="</a:t>
            </a:r>
            <a:r>
              <a:rPr lang="en-IN" dirty="0" smtClean="0"/>
              <a:t>angular.js</a:t>
            </a:r>
            <a:r>
              <a:rPr lang="en-IN" dirty="0"/>
              <a:t>"&gt;&lt;/script&gt;</a:t>
            </a:r>
          </a:p>
          <a:p>
            <a:pPr marL="1028700" lvl="3" indent="0">
              <a:buNone/>
            </a:pPr>
            <a:r>
              <a:rPr lang="en-IN" dirty="0" smtClean="0"/>
              <a:t>	&lt;</a:t>
            </a:r>
            <a:r>
              <a:rPr lang="en-IN" dirty="0"/>
              <a:t>script type="</a:t>
            </a:r>
            <a:r>
              <a:rPr lang="en-IN" dirty="0" smtClean="0"/>
              <a:t>text / javascript</a:t>
            </a:r>
            <a:r>
              <a:rPr lang="en-IN" dirty="0"/>
              <a:t>" src="app.js"&gt;&lt;/script&gt;</a:t>
            </a:r>
          </a:p>
          <a:p>
            <a:pPr marL="1028700" lvl="3" indent="0">
              <a:buNone/>
            </a:pPr>
            <a:r>
              <a:rPr lang="en-IN" dirty="0"/>
              <a:t>&lt;/body</a:t>
            </a:r>
            <a:r>
              <a:rPr lang="en-IN" dirty="0" smtClean="0"/>
              <a:t>&gt;</a:t>
            </a:r>
          </a:p>
          <a:p>
            <a:pPr marL="1028700" lvl="3" indent="0">
              <a:buNone/>
            </a:pPr>
            <a:r>
              <a:rPr lang="en-IN" dirty="0" smtClean="0"/>
              <a:t>&lt;/</a:t>
            </a:r>
            <a:r>
              <a:rPr lang="en-IN" dirty="0"/>
              <a:t>html&gt;</a:t>
            </a:r>
            <a:endParaRPr lang="en-IN" dirty="0" smtClean="0"/>
          </a:p>
          <a:p>
            <a:pPr marL="0" indent="0">
              <a:buNone/>
            </a:pPr>
            <a:endParaRPr lang="en-IN" b="1" dirty="0" smtClean="0"/>
          </a:p>
          <a:p>
            <a:pPr marL="0" indent="0">
              <a:buNone/>
            </a:pPr>
            <a:r>
              <a:rPr lang="en-IN" b="1" dirty="0" smtClean="0"/>
              <a:t>      App.js</a:t>
            </a:r>
            <a:endParaRPr lang="en-IN" b="1" dirty="0"/>
          </a:p>
          <a:p>
            <a:pPr marL="0" indent="0">
              <a:buNone/>
            </a:pPr>
            <a:r>
              <a:rPr lang="en-IN" dirty="0" smtClean="0"/>
              <a:t>	</a:t>
            </a:r>
            <a:r>
              <a:rPr lang="en-IN" sz="1275" dirty="0"/>
              <a:t>var app = </a:t>
            </a:r>
            <a:r>
              <a:rPr lang="en-IN" sz="1275" dirty="0">
                <a:solidFill>
                  <a:schemeClr val="accent6">
                    <a:lumMod val="50000"/>
                  </a:schemeClr>
                </a:solidFill>
              </a:rPr>
              <a:t>angular.module</a:t>
            </a:r>
            <a:r>
              <a:rPr lang="en-IN" sz="1275" dirty="0"/>
              <a:t>(‘Employees', [ ]); app.js</a:t>
            </a:r>
          </a:p>
        </p:txBody>
      </p:sp>
      <p:sp>
        <p:nvSpPr>
          <p:cNvPr id="7" name="Title 3"/>
          <p:cNvSpPr txBox="1">
            <a:spLocks/>
          </p:cNvSpPr>
          <p:nvPr/>
        </p:nvSpPr>
        <p:spPr bwMode="auto">
          <a:xfrm>
            <a:off x="2420874" y="255057"/>
            <a:ext cx="6393942" cy="551043"/>
          </a:xfrm>
          <a:prstGeom prst="rect">
            <a:avLst/>
          </a:prstGeom>
          <a:noFill/>
          <a:ln w="9525">
            <a:noFill/>
            <a:miter lim="800000"/>
            <a:headEnd/>
            <a:tailEnd/>
          </a:ln>
        </p:spPr>
        <p:txBody>
          <a:bodyPr vert="horz" wrap="square" lIns="0" tIns="45720" rIns="0" bIns="45720" numCol="1" anchor="ctr" anchorCtr="0" compatLnSpc="1">
            <a:prstTxWarp prst="textNoShape">
              <a:avLst/>
            </a:prstTxWarp>
          </a:bodyPr>
          <a:lstStyle>
            <a:lvl1pPr algn="l" rtl="0" eaLnBrk="1" fontAlgn="base" hangingPunct="1">
              <a:lnSpc>
                <a:spcPct val="90000"/>
              </a:lnSpc>
              <a:spcBef>
                <a:spcPct val="0"/>
              </a:spcBef>
              <a:spcAft>
                <a:spcPct val="0"/>
              </a:spcAft>
              <a:defRPr sz="2800" b="1" i="0">
                <a:solidFill>
                  <a:srgbClr val="004B98"/>
                </a:solidFill>
                <a:latin typeface="Arial"/>
                <a:ea typeface="+mj-ea"/>
                <a:cs typeface="Arial"/>
              </a:defRPr>
            </a:lvl1pPr>
            <a:lvl2pPr algn="l" rtl="0" eaLnBrk="1" fontAlgn="base" hangingPunct="1">
              <a:lnSpc>
                <a:spcPct val="90000"/>
              </a:lnSpc>
              <a:spcBef>
                <a:spcPct val="0"/>
              </a:spcBef>
              <a:spcAft>
                <a:spcPct val="0"/>
              </a:spcAft>
              <a:defRPr sz="2600" b="1">
                <a:solidFill>
                  <a:schemeClr val="bg1"/>
                </a:solidFill>
                <a:latin typeface="Arial" charset="0"/>
                <a:cs typeface="Tahoma" pitchFamily="34" charset="0"/>
              </a:defRPr>
            </a:lvl2pPr>
            <a:lvl3pPr algn="l" rtl="0" eaLnBrk="1" fontAlgn="base" hangingPunct="1">
              <a:lnSpc>
                <a:spcPct val="90000"/>
              </a:lnSpc>
              <a:spcBef>
                <a:spcPct val="0"/>
              </a:spcBef>
              <a:spcAft>
                <a:spcPct val="0"/>
              </a:spcAft>
              <a:defRPr sz="2600" b="1">
                <a:solidFill>
                  <a:schemeClr val="bg1"/>
                </a:solidFill>
                <a:latin typeface="Arial" charset="0"/>
                <a:cs typeface="Tahoma" pitchFamily="34" charset="0"/>
              </a:defRPr>
            </a:lvl3pPr>
            <a:lvl4pPr algn="l" rtl="0" eaLnBrk="1" fontAlgn="base" hangingPunct="1">
              <a:lnSpc>
                <a:spcPct val="90000"/>
              </a:lnSpc>
              <a:spcBef>
                <a:spcPct val="0"/>
              </a:spcBef>
              <a:spcAft>
                <a:spcPct val="0"/>
              </a:spcAft>
              <a:defRPr sz="2600" b="1">
                <a:solidFill>
                  <a:schemeClr val="bg1"/>
                </a:solidFill>
                <a:latin typeface="Arial" charset="0"/>
                <a:cs typeface="Tahoma" pitchFamily="34" charset="0"/>
              </a:defRPr>
            </a:lvl4pPr>
            <a:lvl5pPr algn="l" rtl="0" eaLnBrk="1" fontAlgn="base" hangingPunct="1">
              <a:lnSpc>
                <a:spcPct val="90000"/>
              </a:lnSpc>
              <a:spcBef>
                <a:spcPct val="0"/>
              </a:spcBef>
              <a:spcAft>
                <a:spcPct val="0"/>
              </a:spcAft>
              <a:defRPr sz="2600" b="1">
                <a:solidFill>
                  <a:schemeClr val="bg1"/>
                </a:solidFill>
                <a:latin typeface="Arial" charset="0"/>
                <a:cs typeface="Tahoma" pitchFamily="34" charset="0"/>
              </a:defRPr>
            </a:lvl5pPr>
            <a:lvl6pPr marL="457200" algn="l" rtl="0" eaLnBrk="1" fontAlgn="base" hangingPunct="1">
              <a:lnSpc>
                <a:spcPct val="90000"/>
              </a:lnSpc>
              <a:spcBef>
                <a:spcPct val="0"/>
              </a:spcBef>
              <a:spcAft>
                <a:spcPct val="0"/>
              </a:spcAft>
              <a:defRPr sz="3200" b="1">
                <a:solidFill>
                  <a:schemeClr val="tx2"/>
                </a:solidFill>
                <a:latin typeface="Arial" charset="0"/>
              </a:defRPr>
            </a:lvl6pPr>
            <a:lvl7pPr marL="914400" algn="l" rtl="0" eaLnBrk="1" fontAlgn="base" hangingPunct="1">
              <a:lnSpc>
                <a:spcPct val="90000"/>
              </a:lnSpc>
              <a:spcBef>
                <a:spcPct val="0"/>
              </a:spcBef>
              <a:spcAft>
                <a:spcPct val="0"/>
              </a:spcAft>
              <a:defRPr sz="3200" b="1">
                <a:solidFill>
                  <a:schemeClr val="tx2"/>
                </a:solidFill>
                <a:latin typeface="Arial" charset="0"/>
              </a:defRPr>
            </a:lvl7pPr>
            <a:lvl8pPr marL="1371600" algn="l" rtl="0" eaLnBrk="1" fontAlgn="base" hangingPunct="1">
              <a:lnSpc>
                <a:spcPct val="90000"/>
              </a:lnSpc>
              <a:spcBef>
                <a:spcPct val="0"/>
              </a:spcBef>
              <a:spcAft>
                <a:spcPct val="0"/>
              </a:spcAft>
              <a:defRPr sz="3200" b="1">
                <a:solidFill>
                  <a:schemeClr val="tx2"/>
                </a:solidFill>
                <a:latin typeface="Arial" charset="0"/>
              </a:defRPr>
            </a:lvl8pPr>
            <a:lvl9pPr marL="1828800" algn="l" rtl="0" eaLnBrk="1" fontAlgn="base" hangingPunct="1">
              <a:lnSpc>
                <a:spcPct val="90000"/>
              </a:lnSpc>
              <a:spcBef>
                <a:spcPct val="0"/>
              </a:spcBef>
              <a:spcAft>
                <a:spcPct val="0"/>
              </a:spcAft>
              <a:defRPr sz="3200" b="1">
                <a:solidFill>
                  <a:schemeClr val="tx2"/>
                </a:solidFill>
                <a:latin typeface="Arial" charset="0"/>
              </a:defRPr>
            </a:lvl9pPr>
          </a:lstStyle>
          <a:p>
            <a:r>
              <a:rPr lang="en-IN" kern="0" smtClean="0"/>
              <a:t>Modules	</a:t>
            </a:r>
            <a:endParaRPr lang="en-IN" kern="0" dirty="0"/>
          </a:p>
        </p:txBody>
      </p:sp>
      <p:sp>
        <p:nvSpPr>
          <p:cNvPr id="9" name="Title 3"/>
          <p:cNvSpPr>
            <a:spLocks noGrp="1"/>
          </p:cNvSpPr>
          <p:nvPr>
            <p:ph type="title"/>
          </p:nvPr>
        </p:nvSpPr>
        <p:spPr>
          <a:xfrm>
            <a:off x="2420874" y="255057"/>
            <a:ext cx="6393942" cy="551043"/>
          </a:xfrm>
        </p:spPr>
        <p:txBody>
          <a:bodyPr/>
          <a:lstStyle/>
          <a:p>
            <a:r>
              <a:rPr lang="en-IN" dirty="0" smtClean="0"/>
              <a:t>Modules	</a:t>
            </a:r>
            <a:endParaRPr lang="en-IN" dirty="0"/>
          </a:p>
        </p:txBody>
      </p:sp>
      <p:pic>
        <p:nvPicPr>
          <p:cNvPr id="10" name="Picture 9"/>
          <p:cNvPicPr>
            <a:picLocks noChangeAspect="1"/>
          </p:cNvPicPr>
          <p:nvPr/>
        </p:nvPicPr>
        <p:blipFill>
          <a:blip r:embed="rId2"/>
          <a:stretch>
            <a:fillRect/>
          </a:stretch>
        </p:blipFill>
        <p:spPr>
          <a:xfrm>
            <a:off x="126354" y="0"/>
            <a:ext cx="2168457" cy="1061159"/>
          </a:xfrm>
          <a:prstGeom prst="rect">
            <a:avLst/>
          </a:prstGeom>
        </p:spPr>
      </p:pic>
    </p:spTree>
    <p:extLst>
      <p:ext uri="{BB962C8B-B14F-4D97-AF65-F5344CB8AC3E}">
        <p14:creationId xmlns:p14="http://schemas.microsoft.com/office/powerpoint/2010/main" val="9943788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0896" y="1316216"/>
            <a:ext cx="8503920" cy="4800600"/>
          </a:xfrm>
          <a:ln>
            <a:solidFill>
              <a:srgbClr val="C00000"/>
            </a:solidFill>
          </a:ln>
        </p:spPr>
        <p:txBody>
          <a:bodyPr/>
          <a:lstStyle/>
          <a:p>
            <a:r>
              <a:rPr lang="en-IN" dirty="0"/>
              <a:t>Allow you to insert dynamic values into your HTML</a:t>
            </a:r>
            <a:r>
              <a:rPr lang="en-IN" dirty="0" smtClean="0"/>
              <a:t>.</a:t>
            </a:r>
          </a:p>
          <a:p>
            <a:endParaRPr lang="en-IN" dirty="0"/>
          </a:p>
          <a:p>
            <a:pPr lvl="1"/>
            <a:r>
              <a:rPr lang="en-IN" dirty="0"/>
              <a:t>Numerical </a:t>
            </a:r>
            <a:r>
              <a:rPr lang="en-IN" dirty="0" smtClean="0"/>
              <a:t>Operations</a:t>
            </a:r>
          </a:p>
          <a:p>
            <a:pPr marL="1028700" lvl="3" indent="0">
              <a:buNone/>
            </a:pPr>
            <a:r>
              <a:rPr lang="en-IN" dirty="0"/>
              <a:t>&lt;p&gt;</a:t>
            </a:r>
          </a:p>
          <a:p>
            <a:pPr marL="1028700" lvl="3" indent="0">
              <a:buNone/>
            </a:pPr>
            <a:r>
              <a:rPr lang="en-IN" dirty="0" smtClean="0"/>
              <a:t>	Addition: </a:t>
            </a:r>
            <a:r>
              <a:rPr lang="en-IN" dirty="0">
                <a:solidFill>
                  <a:schemeClr val="accent6">
                    <a:lumMod val="75000"/>
                  </a:schemeClr>
                </a:solidFill>
              </a:rPr>
              <a:t>{{4 + 6}}</a:t>
            </a:r>
          </a:p>
          <a:p>
            <a:pPr marL="1028700" lvl="3" indent="0">
              <a:buNone/>
            </a:pPr>
            <a:r>
              <a:rPr lang="en-IN" dirty="0"/>
              <a:t>&lt;/p</a:t>
            </a:r>
            <a:r>
              <a:rPr lang="en-IN" dirty="0" smtClean="0"/>
              <a:t>&gt;</a:t>
            </a:r>
          </a:p>
          <a:p>
            <a:pPr lvl="1"/>
            <a:r>
              <a:rPr lang="en-IN" dirty="0"/>
              <a:t>String </a:t>
            </a:r>
            <a:r>
              <a:rPr lang="en-IN" dirty="0" smtClean="0"/>
              <a:t>Operations</a:t>
            </a:r>
          </a:p>
          <a:p>
            <a:pPr marL="1028700" lvl="3" indent="0">
              <a:buNone/>
            </a:pPr>
            <a:r>
              <a:rPr lang="en-IN" dirty="0"/>
              <a:t>&lt;p&gt;</a:t>
            </a:r>
          </a:p>
          <a:p>
            <a:pPr marL="1028700" lvl="3" indent="0">
              <a:buNone/>
            </a:pPr>
            <a:r>
              <a:rPr lang="en-IN" dirty="0" smtClean="0"/>
              <a:t>	</a:t>
            </a:r>
            <a:r>
              <a:rPr lang="en-IN" dirty="0" smtClean="0">
                <a:solidFill>
                  <a:schemeClr val="accent6">
                    <a:lumMod val="75000"/>
                  </a:schemeClr>
                </a:solidFill>
              </a:rPr>
              <a:t>{{“Hello," </a:t>
            </a:r>
            <a:r>
              <a:rPr lang="en-IN" dirty="0">
                <a:solidFill>
                  <a:schemeClr val="accent6">
                    <a:lumMod val="75000"/>
                  </a:schemeClr>
                </a:solidFill>
              </a:rPr>
              <a:t>+ " </a:t>
            </a:r>
            <a:r>
              <a:rPr lang="en-IN" dirty="0" smtClean="0">
                <a:solidFill>
                  <a:schemeClr val="accent6">
                    <a:lumMod val="75000"/>
                  </a:schemeClr>
                </a:solidFill>
              </a:rPr>
              <a:t>World!"}}</a:t>
            </a:r>
          </a:p>
          <a:p>
            <a:pPr marL="1028700" lvl="3" indent="0">
              <a:buNone/>
            </a:pPr>
            <a:r>
              <a:rPr lang="en-IN" dirty="0" smtClean="0"/>
              <a:t>&lt;/p&gt;</a:t>
            </a:r>
            <a:endParaRPr lang="en-IN" dirty="0"/>
          </a:p>
        </p:txBody>
      </p:sp>
      <p:sp>
        <p:nvSpPr>
          <p:cNvPr id="6" name="Title 3"/>
          <p:cNvSpPr txBox="1">
            <a:spLocks/>
          </p:cNvSpPr>
          <p:nvPr/>
        </p:nvSpPr>
        <p:spPr bwMode="auto">
          <a:xfrm>
            <a:off x="2420874" y="255057"/>
            <a:ext cx="6393942" cy="551043"/>
          </a:xfrm>
          <a:prstGeom prst="rect">
            <a:avLst/>
          </a:prstGeom>
          <a:noFill/>
          <a:ln w="9525">
            <a:noFill/>
            <a:miter lim="800000"/>
            <a:headEnd/>
            <a:tailEnd/>
          </a:ln>
        </p:spPr>
        <p:txBody>
          <a:bodyPr vert="horz" wrap="square" lIns="0" tIns="45720" rIns="0" bIns="45720" numCol="1" anchor="ctr" anchorCtr="0" compatLnSpc="1">
            <a:prstTxWarp prst="textNoShape">
              <a:avLst/>
            </a:prstTxWarp>
          </a:bodyPr>
          <a:lstStyle>
            <a:lvl1pPr algn="l" rtl="0" eaLnBrk="1" fontAlgn="base" hangingPunct="1">
              <a:lnSpc>
                <a:spcPct val="90000"/>
              </a:lnSpc>
              <a:spcBef>
                <a:spcPct val="0"/>
              </a:spcBef>
              <a:spcAft>
                <a:spcPct val="0"/>
              </a:spcAft>
              <a:defRPr sz="2800" b="1" i="0">
                <a:solidFill>
                  <a:srgbClr val="004B98"/>
                </a:solidFill>
                <a:latin typeface="Arial"/>
                <a:ea typeface="+mj-ea"/>
                <a:cs typeface="Arial"/>
              </a:defRPr>
            </a:lvl1pPr>
            <a:lvl2pPr algn="l" rtl="0" eaLnBrk="1" fontAlgn="base" hangingPunct="1">
              <a:lnSpc>
                <a:spcPct val="90000"/>
              </a:lnSpc>
              <a:spcBef>
                <a:spcPct val="0"/>
              </a:spcBef>
              <a:spcAft>
                <a:spcPct val="0"/>
              </a:spcAft>
              <a:defRPr sz="2600" b="1">
                <a:solidFill>
                  <a:schemeClr val="bg1"/>
                </a:solidFill>
                <a:latin typeface="Arial" charset="0"/>
                <a:cs typeface="Tahoma" pitchFamily="34" charset="0"/>
              </a:defRPr>
            </a:lvl2pPr>
            <a:lvl3pPr algn="l" rtl="0" eaLnBrk="1" fontAlgn="base" hangingPunct="1">
              <a:lnSpc>
                <a:spcPct val="90000"/>
              </a:lnSpc>
              <a:spcBef>
                <a:spcPct val="0"/>
              </a:spcBef>
              <a:spcAft>
                <a:spcPct val="0"/>
              </a:spcAft>
              <a:defRPr sz="2600" b="1">
                <a:solidFill>
                  <a:schemeClr val="bg1"/>
                </a:solidFill>
                <a:latin typeface="Arial" charset="0"/>
                <a:cs typeface="Tahoma" pitchFamily="34" charset="0"/>
              </a:defRPr>
            </a:lvl3pPr>
            <a:lvl4pPr algn="l" rtl="0" eaLnBrk="1" fontAlgn="base" hangingPunct="1">
              <a:lnSpc>
                <a:spcPct val="90000"/>
              </a:lnSpc>
              <a:spcBef>
                <a:spcPct val="0"/>
              </a:spcBef>
              <a:spcAft>
                <a:spcPct val="0"/>
              </a:spcAft>
              <a:defRPr sz="2600" b="1">
                <a:solidFill>
                  <a:schemeClr val="bg1"/>
                </a:solidFill>
                <a:latin typeface="Arial" charset="0"/>
                <a:cs typeface="Tahoma" pitchFamily="34" charset="0"/>
              </a:defRPr>
            </a:lvl4pPr>
            <a:lvl5pPr algn="l" rtl="0" eaLnBrk="1" fontAlgn="base" hangingPunct="1">
              <a:lnSpc>
                <a:spcPct val="90000"/>
              </a:lnSpc>
              <a:spcBef>
                <a:spcPct val="0"/>
              </a:spcBef>
              <a:spcAft>
                <a:spcPct val="0"/>
              </a:spcAft>
              <a:defRPr sz="2600" b="1">
                <a:solidFill>
                  <a:schemeClr val="bg1"/>
                </a:solidFill>
                <a:latin typeface="Arial" charset="0"/>
                <a:cs typeface="Tahoma" pitchFamily="34" charset="0"/>
              </a:defRPr>
            </a:lvl5pPr>
            <a:lvl6pPr marL="457200" algn="l" rtl="0" eaLnBrk="1" fontAlgn="base" hangingPunct="1">
              <a:lnSpc>
                <a:spcPct val="90000"/>
              </a:lnSpc>
              <a:spcBef>
                <a:spcPct val="0"/>
              </a:spcBef>
              <a:spcAft>
                <a:spcPct val="0"/>
              </a:spcAft>
              <a:defRPr sz="3200" b="1">
                <a:solidFill>
                  <a:schemeClr val="tx2"/>
                </a:solidFill>
                <a:latin typeface="Arial" charset="0"/>
              </a:defRPr>
            </a:lvl6pPr>
            <a:lvl7pPr marL="914400" algn="l" rtl="0" eaLnBrk="1" fontAlgn="base" hangingPunct="1">
              <a:lnSpc>
                <a:spcPct val="90000"/>
              </a:lnSpc>
              <a:spcBef>
                <a:spcPct val="0"/>
              </a:spcBef>
              <a:spcAft>
                <a:spcPct val="0"/>
              </a:spcAft>
              <a:defRPr sz="3200" b="1">
                <a:solidFill>
                  <a:schemeClr val="tx2"/>
                </a:solidFill>
                <a:latin typeface="Arial" charset="0"/>
              </a:defRPr>
            </a:lvl7pPr>
            <a:lvl8pPr marL="1371600" algn="l" rtl="0" eaLnBrk="1" fontAlgn="base" hangingPunct="1">
              <a:lnSpc>
                <a:spcPct val="90000"/>
              </a:lnSpc>
              <a:spcBef>
                <a:spcPct val="0"/>
              </a:spcBef>
              <a:spcAft>
                <a:spcPct val="0"/>
              </a:spcAft>
              <a:defRPr sz="3200" b="1">
                <a:solidFill>
                  <a:schemeClr val="tx2"/>
                </a:solidFill>
                <a:latin typeface="Arial" charset="0"/>
              </a:defRPr>
            </a:lvl8pPr>
            <a:lvl9pPr marL="1828800" algn="l" rtl="0" eaLnBrk="1" fontAlgn="base" hangingPunct="1">
              <a:lnSpc>
                <a:spcPct val="90000"/>
              </a:lnSpc>
              <a:spcBef>
                <a:spcPct val="0"/>
              </a:spcBef>
              <a:spcAft>
                <a:spcPct val="0"/>
              </a:spcAft>
              <a:defRPr sz="3200" b="1">
                <a:solidFill>
                  <a:schemeClr val="tx2"/>
                </a:solidFill>
                <a:latin typeface="Arial" charset="0"/>
              </a:defRPr>
            </a:lvl9pPr>
          </a:lstStyle>
          <a:p>
            <a:r>
              <a:rPr lang="en-IN" kern="0" dirty="0" smtClean="0"/>
              <a:t>Expressions	</a:t>
            </a:r>
            <a:endParaRPr lang="en-IN" kern="0" dirty="0"/>
          </a:p>
        </p:txBody>
      </p:sp>
      <p:pic>
        <p:nvPicPr>
          <p:cNvPr id="7" name="Picture 6"/>
          <p:cNvPicPr>
            <a:picLocks noChangeAspect="1"/>
          </p:cNvPicPr>
          <p:nvPr/>
        </p:nvPicPr>
        <p:blipFill>
          <a:blip r:embed="rId2"/>
          <a:stretch>
            <a:fillRect/>
          </a:stretch>
        </p:blipFill>
        <p:spPr>
          <a:xfrm>
            <a:off x="126354" y="0"/>
            <a:ext cx="2168457" cy="1061159"/>
          </a:xfrm>
          <a:prstGeom prst="rect">
            <a:avLst/>
          </a:prstGeom>
        </p:spPr>
      </p:pic>
    </p:spTree>
    <p:extLst>
      <p:ext uri="{BB962C8B-B14F-4D97-AF65-F5344CB8AC3E}">
        <p14:creationId xmlns:p14="http://schemas.microsoft.com/office/powerpoint/2010/main" val="1275275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02586" y="255057"/>
            <a:ext cx="6421374" cy="551043"/>
          </a:xfrm>
        </p:spPr>
        <p:txBody>
          <a:bodyPr/>
          <a:lstStyle/>
          <a:p>
            <a:r>
              <a:rPr lang="en-IN" dirty="0" smtClean="0"/>
              <a:t>Controllers	</a:t>
            </a:r>
            <a:endParaRPr lang="en-IN" dirty="0"/>
          </a:p>
        </p:txBody>
      </p:sp>
      <p:sp>
        <p:nvSpPr>
          <p:cNvPr id="3" name="Content Placeholder 2"/>
          <p:cNvSpPr>
            <a:spLocks noGrp="1"/>
          </p:cNvSpPr>
          <p:nvPr>
            <p:ph idx="1"/>
          </p:nvPr>
        </p:nvSpPr>
        <p:spPr>
          <a:xfrm>
            <a:off x="320040" y="1247442"/>
            <a:ext cx="8503920" cy="4800600"/>
          </a:xfrm>
          <a:ln>
            <a:solidFill>
              <a:srgbClr val="C00000"/>
            </a:solidFill>
          </a:ln>
        </p:spPr>
        <p:txBody>
          <a:bodyPr>
            <a:normAutofit fontScale="92500" lnSpcReduction="10000"/>
          </a:bodyPr>
          <a:lstStyle/>
          <a:p>
            <a:r>
              <a:rPr lang="en-IN" dirty="0"/>
              <a:t>Controllers are where we define our app’s behavior by </a:t>
            </a:r>
            <a:r>
              <a:rPr lang="en-IN" dirty="0" smtClean="0"/>
              <a:t>defining functions </a:t>
            </a:r>
            <a:r>
              <a:rPr lang="en-IN" dirty="0"/>
              <a:t>and values.</a:t>
            </a:r>
          </a:p>
          <a:p>
            <a:pPr marL="685800" lvl="2" indent="0">
              <a:buNone/>
            </a:pPr>
            <a:endParaRPr lang="en-IN" dirty="0" smtClean="0"/>
          </a:p>
          <a:p>
            <a:pPr marL="685800" lvl="2" indent="0">
              <a:buNone/>
            </a:pPr>
            <a:r>
              <a:rPr lang="en-IN" dirty="0" smtClean="0"/>
              <a:t>(function(){</a:t>
            </a:r>
          </a:p>
          <a:p>
            <a:pPr marL="1028700" lvl="3" indent="0">
              <a:buNone/>
            </a:pPr>
            <a:r>
              <a:rPr lang="en-IN" dirty="0" smtClean="0"/>
              <a:t>var myApp = angular.module(‘EmployeesApp’, []);</a:t>
            </a:r>
          </a:p>
          <a:p>
            <a:pPr marL="1028700" lvl="3" indent="0">
              <a:buNone/>
            </a:pPr>
            <a:r>
              <a:rPr lang="en-IN" dirty="0" smtClean="0"/>
              <a:t>myApp.controller(‘EmployeeController’, function() {</a:t>
            </a:r>
          </a:p>
          <a:p>
            <a:pPr marL="1028700" lvl="3" indent="0">
              <a:buNone/>
            </a:pPr>
            <a:endParaRPr lang="en-IN" dirty="0"/>
          </a:p>
          <a:p>
            <a:pPr marL="1028700" lvl="3" indent="0">
              <a:buNone/>
            </a:pPr>
            <a:r>
              <a:rPr lang="en-IN" dirty="0" smtClean="0"/>
              <a:t>	this.employee = Employee;</a:t>
            </a:r>
          </a:p>
          <a:p>
            <a:pPr marL="1028700" lvl="3" indent="0">
              <a:buNone/>
            </a:pPr>
            <a:endParaRPr lang="en-IN" dirty="0"/>
          </a:p>
          <a:p>
            <a:pPr marL="1028700" lvl="3" indent="0">
              <a:buNone/>
            </a:pPr>
            <a:r>
              <a:rPr lang="en-IN" dirty="0" smtClean="0"/>
              <a:t>});</a:t>
            </a:r>
          </a:p>
          <a:p>
            <a:pPr marL="1028700" lvl="3" indent="0">
              <a:buNone/>
            </a:pPr>
            <a:endParaRPr lang="en-IN" dirty="0"/>
          </a:p>
          <a:p>
            <a:pPr marL="1371600" lvl="4" indent="0">
              <a:buNone/>
            </a:pPr>
            <a:r>
              <a:rPr lang="en-IN" sz="1200" dirty="0"/>
              <a:t>var Employee= {</a:t>
            </a:r>
          </a:p>
          <a:p>
            <a:pPr marL="1714500" lvl="5" indent="0">
              <a:buNone/>
            </a:pPr>
            <a:r>
              <a:rPr lang="en-IN" sz="1200" dirty="0"/>
              <a:t>Salutation: ‘Mr’,</a:t>
            </a:r>
          </a:p>
          <a:p>
            <a:pPr marL="1714500" lvl="5" indent="0">
              <a:buNone/>
            </a:pPr>
            <a:r>
              <a:rPr lang="en-IN" sz="1200" dirty="0"/>
              <a:t>firstname: ‘Rana',</a:t>
            </a:r>
          </a:p>
          <a:p>
            <a:pPr marL="1714500" lvl="5" indent="0">
              <a:buNone/>
            </a:pPr>
            <a:r>
              <a:rPr lang="en-IN" sz="1200" dirty="0"/>
              <a:t>Lastname: ‘Inturi’,		</a:t>
            </a:r>
          </a:p>
          <a:p>
            <a:pPr marL="1714500" lvl="5" indent="0">
              <a:buNone/>
            </a:pPr>
            <a:r>
              <a:rPr lang="en-IN" sz="1200" dirty="0"/>
              <a:t>basicpay: 35000.00,</a:t>
            </a:r>
          </a:p>
          <a:p>
            <a:pPr marL="1371600" lvl="4" indent="0">
              <a:buNone/>
            </a:pPr>
            <a:r>
              <a:rPr lang="en-IN" sz="1200" dirty="0"/>
              <a:t>}</a:t>
            </a:r>
          </a:p>
          <a:p>
            <a:pPr marL="1028700" lvl="3" indent="0">
              <a:buNone/>
            </a:pPr>
            <a:endParaRPr lang="en-IN" dirty="0"/>
          </a:p>
          <a:p>
            <a:pPr marL="685800" lvl="2" indent="0">
              <a:buNone/>
            </a:pPr>
            <a:r>
              <a:rPr lang="en-IN" dirty="0" smtClean="0"/>
              <a:t>})();</a:t>
            </a:r>
            <a:endParaRPr lang="en-IN" dirty="0"/>
          </a:p>
        </p:txBody>
      </p:sp>
      <p:pic>
        <p:nvPicPr>
          <p:cNvPr id="6" name="Picture 5"/>
          <p:cNvPicPr>
            <a:picLocks noChangeAspect="1"/>
          </p:cNvPicPr>
          <p:nvPr/>
        </p:nvPicPr>
        <p:blipFill>
          <a:blip r:embed="rId2"/>
          <a:stretch>
            <a:fillRect/>
          </a:stretch>
        </p:blipFill>
        <p:spPr>
          <a:xfrm>
            <a:off x="126354" y="0"/>
            <a:ext cx="2168457" cy="1061159"/>
          </a:xfrm>
          <a:prstGeom prst="rect">
            <a:avLst/>
          </a:prstGeom>
        </p:spPr>
      </p:pic>
    </p:spTree>
    <p:extLst>
      <p:ext uri="{BB962C8B-B14F-4D97-AF65-F5344CB8AC3E}">
        <p14:creationId xmlns:p14="http://schemas.microsoft.com/office/powerpoint/2010/main" val="3895517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randombar(horizontal)">
                                      <p:cBhvr>
                                        <p:cTn id="25" dur="500"/>
                                        <p:tgtEl>
                                          <p:spTgt spid="3">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1000"/>
                                        <p:tgtEl>
                                          <p:spTgt spid="3">
                                            <p:txEl>
                                              <p:pRg st="10" end="10"/>
                                            </p:txEl>
                                          </p:spTgt>
                                        </p:tgtEl>
                                      </p:cBhvr>
                                    </p:animEffect>
                                    <p:anim calcmode="lin" valueType="num">
                                      <p:cBhvr>
                                        <p:cTn id="31"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animEffect transition="in" filter="fade">
                                      <p:cBhvr>
                                        <p:cTn id="35" dur="1000"/>
                                        <p:tgtEl>
                                          <p:spTgt spid="3">
                                            <p:txEl>
                                              <p:pRg st="11" end="11"/>
                                            </p:txEl>
                                          </p:spTgt>
                                        </p:tgtEl>
                                      </p:cBhvr>
                                    </p:animEffect>
                                    <p:anim calcmode="lin" valueType="num">
                                      <p:cBhvr>
                                        <p:cTn id="36"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xEl>
                                              <p:pRg st="12" end="12"/>
                                            </p:txEl>
                                          </p:spTgt>
                                        </p:tgtEl>
                                        <p:attrNameLst>
                                          <p:attrName>style.visibility</p:attrName>
                                        </p:attrNameLst>
                                      </p:cBhvr>
                                      <p:to>
                                        <p:strVal val="visible"/>
                                      </p:to>
                                    </p:set>
                                    <p:animEffect transition="in" filter="fade">
                                      <p:cBhvr>
                                        <p:cTn id="40" dur="1000"/>
                                        <p:tgtEl>
                                          <p:spTgt spid="3">
                                            <p:txEl>
                                              <p:pRg st="12" end="12"/>
                                            </p:txEl>
                                          </p:spTgt>
                                        </p:tgtEl>
                                      </p:cBhvr>
                                    </p:animEffect>
                                    <p:anim calcmode="lin" valueType="num">
                                      <p:cBhvr>
                                        <p:cTn id="41"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animEffect transition="in" filter="fade">
                                      <p:cBhvr>
                                        <p:cTn id="45" dur="1000"/>
                                        <p:tgtEl>
                                          <p:spTgt spid="3">
                                            <p:txEl>
                                              <p:pRg st="13" end="13"/>
                                            </p:txEl>
                                          </p:spTgt>
                                        </p:tgtEl>
                                      </p:cBhvr>
                                    </p:animEffect>
                                    <p:anim calcmode="lin" valueType="num">
                                      <p:cBhvr>
                                        <p:cTn id="46"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3">
                                            <p:txEl>
                                              <p:pRg st="14" end="14"/>
                                            </p:txEl>
                                          </p:spTgt>
                                        </p:tgtEl>
                                        <p:attrNameLst>
                                          <p:attrName>style.visibility</p:attrName>
                                        </p:attrNameLst>
                                      </p:cBhvr>
                                      <p:to>
                                        <p:strVal val="visible"/>
                                      </p:to>
                                    </p:set>
                                    <p:animEffect transition="in" filter="fade">
                                      <p:cBhvr>
                                        <p:cTn id="50" dur="1000"/>
                                        <p:tgtEl>
                                          <p:spTgt spid="3">
                                            <p:txEl>
                                              <p:pRg st="14" end="14"/>
                                            </p:txEl>
                                          </p:spTgt>
                                        </p:tgtEl>
                                      </p:cBhvr>
                                    </p:animEffect>
                                    <p:anim calcmode="lin" valueType="num">
                                      <p:cBhvr>
                                        <p:cTn id="51"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3">
                                            <p:txEl>
                                              <p:pRg st="15" end="15"/>
                                            </p:txEl>
                                          </p:spTgt>
                                        </p:tgtEl>
                                        <p:attrNameLst>
                                          <p:attrName>style.visibility</p:attrName>
                                        </p:attrNameLst>
                                      </p:cBhvr>
                                      <p:to>
                                        <p:strVal val="visible"/>
                                      </p:to>
                                    </p:set>
                                    <p:animEffect transition="in" filter="fade">
                                      <p:cBhvr>
                                        <p:cTn id="55" dur="1000"/>
                                        <p:tgtEl>
                                          <p:spTgt spid="3">
                                            <p:txEl>
                                              <p:pRg st="15" end="15"/>
                                            </p:txEl>
                                          </p:spTgt>
                                        </p:tgtEl>
                                      </p:cBhvr>
                                    </p:animEffect>
                                    <p:anim calcmode="lin" valueType="num">
                                      <p:cBhvr>
                                        <p:cTn id="56"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nodeType="clickEffect">
                                  <p:stCondLst>
                                    <p:cond delay="0"/>
                                  </p:stCondLst>
                                  <p:childTnLst>
                                    <p:set>
                                      <p:cBhvr>
                                        <p:cTn id="61" dur="1" fill="hold">
                                          <p:stCondLst>
                                            <p:cond delay="0"/>
                                          </p:stCondLst>
                                        </p:cTn>
                                        <p:tgtEl>
                                          <p:spTgt spid="3">
                                            <p:txEl>
                                              <p:pRg st="6" end="6"/>
                                            </p:txEl>
                                          </p:spTgt>
                                        </p:tgtEl>
                                        <p:attrNameLst>
                                          <p:attrName>style.visibility</p:attrName>
                                        </p:attrNameLst>
                                      </p:cBhvr>
                                      <p:to>
                                        <p:strVal val="visible"/>
                                      </p:to>
                                    </p:set>
                                    <p:animEffect transition="in" filter="circle(in)">
                                      <p:cBhvr>
                                        <p:cTn id="6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93442" y="255057"/>
            <a:ext cx="6448806" cy="551043"/>
          </a:xfrm>
        </p:spPr>
        <p:txBody>
          <a:bodyPr/>
          <a:lstStyle/>
          <a:p>
            <a:r>
              <a:rPr lang="en-IN" dirty="0" smtClean="0"/>
              <a:t>Controllers	</a:t>
            </a:r>
            <a:endParaRPr lang="en-IN" dirty="0"/>
          </a:p>
        </p:txBody>
      </p:sp>
      <p:sp>
        <p:nvSpPr>
          <p:cNvPr id="3" name="Content Placeholder 2"/>
          <p:cNvSpPr>
            <a:spLocks noGrp="1"/>
          </p:cNvSpPr>
          <p:nvPr>
            <p:ph idx="1"/>
          </p:nvPr>
        </p:nvSpPr>
        <p:spPr>
          <a:xfrm>
            <a:off x="338328" y="1293162"/>
            <a:ext cx="8503920" cy="4800600"/>
          </a:xfrm>
          <a:ln>
            <a:solidFill>
              <a:srgbClr val="C00000"/>
            </a:solidFill>
          </a:ln>
        </p:spPr>
        <p:txBody>
          <a:bodyPr>
            <a:normAutofit/>
          </a:bodyPr>
          <a:lstStyle/>
          <a:p>
            <a:r>
              <a:rPr lang="en-IN" dirty="0" smtClean="0"/>
              <a:t>HTML</a:t>
            </a:r>
            <a:endParaRPr lang="en-IN" dirty="0"/>
          </a:p>
          <a:p>
            <a:pPr marL="0" indent="0">
              <a:buNone/>
            </a:pPr>
            <a:r>
              <a:rPr lang="en-IN" dirty="0"/>
              <a:t>&lt;</a:t>
            </a:r>
            <a:r>
              <a:rPr lang="en-IN" dirty="0" smtClean="0"/>
              <a:t>div&gt;</a:t>
            </a:r>
            <a:endParaRPr lang="en-IN" dirty="0"/>
          </a:p>
          <a:p>
            <a:pPr marL="0" indent="0">
              <a:buNone/>
            </a:pPr>
            <a:r>
              <a:rPr lang="en-IN" dirty="0"/>
              <a:t>        &lt;div&gt;</a:t>
            </a:r>
          </a:p>
          <a:p>
            <a:pPr marL="0" indent="0">
              <a:buNone/>
            </a:pPr>
            <a:r>
              <a:rPr lang="en-IN" dirty="0" smtClean="0"/>
              <a:t>	Employee Firstname :</a:t>
            </a:r>
            <a:endParaRPr lang="en-IN" dirty="0"/>
          </a:p>
          <a:p>
            <a:pPr marL="0" indent="0">
              <a:buNone/>
            </a:pPr>
            <a:r>
              <a:rPr lang="en-IN" dirty="0"/>
              <a:t>        &lt;/div&gt;</a:t>
            </a:r>
          </a:p>
          <a:p>
            <a:pPr marL="0" indent="0">
              <a:buNone/>
            </a:pPr>
            <a:r>
              <a:rPr lang="en-IN" dirty="0"/>
              <a:t>        &lt;div&gt;</a:t>
            </a:r>
          </a:p>
          <a:p>
            <a:pPr marL="0" indent="0">
              <a:buNone/>
            </a:pPr>
            <a:r>
              <a:rPr lang="en-IN" dirty="0"/>
              <a:t>            Basic Pay </a:t>
            </a:r>
          </a:p>
          <a:p>
            <a:pPr marL="0" indent="0">
              <a:buNone/>
            </a:pPr>
            <a:r>
              <a:rPr lang="en-IN" dirty="0" smtClean="0"/>
              <a:t>        &lt;/</a:t>
            </a:r>
            <a:r>
              <a:rPr lang="en-IN" dirty="0"/>
              <a:t>div</a:t>
            </a:r>
            <a:r>
              <a:rPr lang="en-IN" dirty="0" smtClean="0"/>
              <a:t>&gt;</a:t>
            </a:r>
          </a:p>
          <a:p>
            <a:pPr marL="0" indent="0">
              <a:buNone/>
            </a:pPr>
            <a:r>
              <a:rPr lang="en-IN" dirty="0" smtClean="0"/>
              <a:t>&lt;/div&gt;</a:t>
            </a:r>
          </a:p>
        </p:txBody>
      </p:sp>
      <p:pic>
        <p:nvPicPr>
          <p:cNvPr id="6" name="Picture 5"/>
          <p:cNvPicPr>
            <a:picLocks noChangeAspect="1"/>
          </p:cNvPicPr>
          <p:nvPr/>
        </p:nvPicPr>
        <p:blipFill>
          <a:blip r:embed="rId2"/>
          <a:stretch>
            <a:fillRect/>
          </a:stretch>
        </p:blipFill>
        <p:spPr>
          <a:xfrm>
            <a:off x="126354" y="0"/>
            <a:ext cx="2168457" cy="1061159"/>
          </a:xfrm>
          <a:prstGeom prst="rect">
            <a:avLst/>
          </a:prstGeom>
        </p:spPr>
      </p:pic>
    </p:spTree>
    <p:extLst>
      <p:ext uri="{BB962C8B-B14F-4D97-AF65-F5344CB8AC3E}">
        <p14:creationId xmlns:p14="http://schemas.microsoft.com/office/powerpoint/2010/main" val="40649802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802324" y="4722827"/>
            <a:ext cx="4395355" cy="350693"/>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6" name="Rounded Rectangle 5"/>
          <p:cNvSpPr/>
          <p:nvPr/>
        </p:nvSpPr>
        <p:spPr>
          <a:xfrm>
            <a:off x="310896" y="2782918"/>
            <a:ext cx="7975895" cy="75581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 name="Rounded Rectangle 1"/>
          <p:cNvSpPr/>
          <p:nvPr/>
        </p:nvSpPr>
        <p:spPr>
          <a:xfrm>
            <a:off x="949521" y="1920240"/>
            <a:ext cx="6248157" cy="23984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 name="Title 3"/>
          <p:cNvSpPr>
            <a:spLocks noGrp="1"/>
          </p:cNvSpPr>
          <p:nvPr>
            <p:ph type="title"/>
          </p:nvPr>
        </p:nvSpPr>
        <p:spPr>
          <a:xfrm>
            <a:off x="2454852" y="255057"/>
            <a:ext cx="6359964" cy="551043"/>
          </a:xfrm>
        </p:spPr>
        <p:txBody>
          <a:bodyPr/>
          <a:lstStyle/>
          <a:p>
            <a:r>
              <a:rPr lang="en-IN" dirty="0" smtClean="0"/>
              <a:t>Controllers	</a:t>
            </a:r>
            <a:endParaRPr lang="en-IN" dirty="0"/>
          </a:p>
        </p:txBody>
      </p:sp>
      <p:sp>
        <p:nvSpPr>
          <p:cNvPr id="3" name="Content Placeholder 2"/>
          <p:cNvSpPr>
            <a:spLocks noGrp="1"/>
          </p:cNvSpPr>
          <p:nvPr>
            <p:ph idx="1"/>
          </p:nvPr>
        </p:nvSpPr>
        <p:spPr>
          <a:xfrm>
            <a:off x="310896" y="1297409"/>
            <a:ext cx="8503920" cy="4800600"/>
          </a:xfrm>
          <a:ln>
            <a:solidFill>
              <a:srgbClr val="C00000"/>
            </a:solidFill>
          </a:ln>
        </p:spPr>
        <p:txBody>
          <a:bodyPr>
            <a:normAutofit/>
          </a:bodyPr>
          <a:lstStyle/>
          <a:p>
            <a:r>
              <a:rPr lang="en-IN" dirty="0" smtClean="0"/>
              <a:t>HTML</a:t>
            </a:r>
            <a:endParaRPr lang="en-IN" dirty="0"/>
          </a:p>
          <a:p>
            <a:pPr marL="0" indent="0">
              <a:buNone/>
            </a:pPr>
            <a:r>
              <a:rPr lang="en-IN" dirty="0"/>
              <a:t>&lt;div ng-controller="EmployeeController as </a:t>
            </a:r>
            <a:r>
              <a:rPr lang="en-IN" dirty="0" err="1"/>
              <a:t>empCtrl</a:t>
            </a:r>
            <a:r>
              <a:rPr lang="en-IN" dirty="0"/>
              <a:t>"&gt;</a:t>
            </a:r>
          </a:p>
          <a:p>
            <a:pPr marL="0" indent="0">
              <a:buNone/>
            </a:pPr>
            <a:r>
              <a:rPr lang="en-IN" dirty="0"/>
              <a:t>        &lt;div</a:t>
            </a:r>
            <a:r>
              <a:rPr lang="en-IN" dirty="0" smtClean="0"/>
              <a:t>&gt;	</a:t>
            </a:r>
            <a:endParaRPr lang="en-IN" dirty="0"/>
          </a:p>
          <a:p>
            <a:pPr marL="0" indent="0">
              <a:buNone/>
            </a:pPr>
            <a:r>
              <a:rPr lang="en-IN" dirty="0"/>
              <a:t> </a:t>
            </a:r>
            <a:r>
              <a:rPr lang="en-IN" dirty="0" smtClean="0"/>
              <a:t>        </a:t>
            </a:r>
            <a:r>
              <a:rPr lang="en-IN" b="1" dirty="0" smtClean="0"/>
              <a:t>{{</a:t>
            </a:r>
            <a:r>
              <a:rPr lang="en-IN" dirty="0"/>
              <a:t>empCtrl.employee.Salutation + " - " + </a:t>
            </a:r>
            <a:r>
              <a:rPr lang="en-IN" dirty="0" err="1" smtClean="0"/>
              <a:t>empCtrl.employee.firstname</a:t>
            </a:r>
            <a:r>
              <a:rPr lang="en-IN" b="1" dirty="0"/>
              <a:t>}}</a:t>
            </a:r>
            <a:endParaRPr lang="en-IN" dirty="0"/>
          </a:p>
          <a:p>
            <a:pPr marL="0" indent="0">
              <a:buNone/>
            </a:pPr>
            <a:r>
              <a:rPr lang="en-IN" dirty="0"/>
              <a:t>        &lt;/div</a:t>
            </a:r>
            <a:r>
              <a:rPr lang="en-IN" dirty="0" smtClean="0"/>
              <a:t>&gt;	</a:t>
            </a:r>
            <a:endParaRPr lang="en-IN" dirty="0"/>
          </a:p>
          <a:p>
            <a:pPr marL="0" indent="0">
              <a:buNone/>
            </a:pPr>
            <a:r>
              <a:rPr lang="en-IN" dirty="0"/>
              <a:t>        &lt;div&gt;</a:t>
            </a:r>
          </a:p>
          <a:p>
            <a:pPr marL="0" indent="0">
              <a:buNone/>
            </a:pPr>
            <a:r>
              <a:rPr lang="en-IN" dirty="0"/>
              <a:t>            Basic Pay : </a:t>
            </a:r>
            <a:r>
              <a:rPr lang="en-IN" b="1" dirty="0"/>
              <a:t>{{</a:t>
            </a:r>
            <a:r>
              <a:rPr lang="en-IN" dirty="0" err="1" smtClean="0"/>
              <a:t>empCtrl.employee.basicpay</a:t>
            </a:r>
            <a:r>
              <a:rPr lang="en-IN" b="1" dirty="0" smtClean="0"/>
              <a:t>}}</a:t>
            </a:r>
            <a:endParaRPr lang="en-IN" dirty="0"/>
          </a:p>
          <a:p>
            <a:pPr marL="0" indent="0">
              <a:buNone/>
            </a:pPr>
            <a:r>
              <a:rPr lang="en-IN" dirty="0" smtClean="0"/>
              <a:t>&lt;/</a:t>
            </a:r>
            <a:r>
              <a:rPr lang="en-IN" dirty="0"/>
              <a:t>div</a:t>
            </a:r>
            <a:r>
              <a:rPr lang="en-IN" dirty="0" smtClean="0"/>
              <a:t>&gt;</a:t>
            </a:r>
          </a:p>
          <a:p>
            <a:pPr marL="0" indent="0">
              <a:buNone/>
            </a:pPr>
            <a:r>
              <a:rPr lang="en-IN" dirty="0" smtClean="0"/>
              <a:t>&lt;/div&gt;</a:t>
            </a:r>
          </a:p>
        </p:txBody>
      </p:sp>
      <p:pic>
        <p:nvPicPr>
          <p:cNvPr id="8" name="Picture 7"/>
          <p:cNvPicPr>
            <a:picLocks noChangeAspect="1"/>
          </p:cNvPicPr>
          <p:nvPr/>
        </p:nvPicPr>
        <p:blipFill>
          <a:blip r:embed="rId2"/>
          <a:stretch>
            <a:fillRect/>
          </a:stretch>
        </p:blipFill>
        <p:spPr>
          <a:xfrm>
            <a:off x="126354" y="0"/>
            <a:ext cx="2168457" cy="1061159"/>
          </a:xfrm>
          <a:prstGeom prst="rect">
            <a:avLst/>
          </a:prstGeom>
        </p:spPr>
      </p:pic>
    </p:spTree>
    <p:extLst>
      <p:ext uri="{BB962C8B-B14F-4D97-AF65-F5344CB8AC3E}">
        <p14:creationId xmlns:p14="http://schemas.microsoft.com/office/powerpoint/2010/main" val="21086086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48826" y="313506"/>
            <a:ext cx="6045950" cy="434146"/>
          </a:xfrm>
        </p:spPr>
        <p:txBody>
          <a:bodyPr>
            <a:normAutofit fontScale="90000"/>
          </a:bodyPr>
          <a:lstStyle/>
          <a:p>
            <a:r>
              <a:rPr lang="en-IN" dirty="0" smtClean="0"/>
              <a:t>Filters	</a:t>
            </a:r>
            <a:endParaRPr lang="en-IN"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60132566"/>
              </p:ext>
            </p:extLst>
          </p:nvPr>
        </p:nvGraphicFramePr>
        <p:xfrm>
          <a:off x="537730" y="1325881"/>
          <a:ext cx="7977620" cy="4509734"/>
        </p:xfrm>
        <a:graphic>
          <a:graphicData uri="http://schemas.openxmlformats.org/drawingml/2006/table">
            <a:tbl>
              <a:tblPr/>
              <a:tblGrid>
                <a:gridCol w="830345"/>
                <a:gridCol w="7147275"/>
              </a:tblGrid>
              <a:tr h="259345">
                <a:tc>
                  <a:txBody>
                    <a:bodyPr/>
                    <a:lstStyle/>
                    <a:p>
                      <a:pPr algn="l"/>
                      <a:r>
                        <a:rPr lang="en-IN" sz="1200" dirty="0">
                          <a:effectLst/>
                        </a:rPr>
                        <a:t>Name</a:t>
                      </a:r>
                    </a:p>
                  </a:txBody>
                  <a:tcPr marL="37085" marR="37085" marT="18543" marB="18543" anchor="ctr">
                    <a:lnL>
                      <a:noFill/>
                    </a:lnL>
                    <a:lnR>
                      <a:noFill/>
                    </a:lnR>
                    <a:lnT>
                      <a:noFill/>
                    </a:lnT>
                    <a:lnB w="9525" cap="flat" cmpd="sng" algn="ctr">
                      <a:solidFill>
                        <a:srgbClr val="EEEEEE"/>
                      </a:solidFill>
                      <a:prstDash val="solid"/>
                      <a:round/>
                      <a:headEnd type="none" w="med" len="med"/>
                      <a:tailEnd type="none" w="med" len="med"/>
                    </a:lnB>
                  </a:tcPr>
                </a:tc>
                <a:tc>
                  <a:txBody>
                    <a:bodyPr/>
                    <a:lstStyle/>
                    <a:p>
                      <a:pPr algn="l"/>
                      <a:r>
                        <a:rPr lang="en-IN" sz="1200" dirty="0">
                          <a:effectLst/>
                        </a:rPr>
                        <a:t>Description</a:t>
                      </a:r>
                    </a:p>
                  </a:txBody>
                  <a:tcPr marL="37085" marR="37085" marT="18543" marB="18543" anchor="ctr">
                    <a:lnL>
                      <a:noFill/>
                    </a:lnL>
                    <a:lnR>
                      <a:noFill/>
                    </a:lnR>
                    <a:lnT>
                      <a:noFill/>
                    </a:lnT>
                    <a:lnB w="9525" cap="flat" cmpd="sng" algn="ctr">
                      <a:solidFill>
                        <a:srgbClr val="EEEEEE"/>
                      </a:solidFill>
                      <a:prstDash val="solid"/>
                      <a:round/>
                      <a:headEnd type="none" w="med" len="med"/>
                      <a:tailEnd type="none" w="med" len="med"/>
                    </a:lnB>
                  </a:tcPr>
                </a:tc>
              </a:tr>
              <a:tr h="353529">
                <a:tc>
                  <a:txBody>
                    <a:bodyPr/>
                    <a:lstStyle/>
                    <a:p>
                      <a:pPr fontAlgn="t"/>
                      <a:r>
                        <a:rPr lang="en-IN" sz="1200" u="none" strike="noStrike">
                          <a:solidFill>
                            <a:srgbClr val="428BCA"/>
                          </a:solidFill>
                          <a:effectLst/>
                          <a:hlinkClick r:id="rId2"/>
                        </a:rPr>
                        <a:t>filter</a:t>
                      </a:r>
                      <a:endParaRPr lang="en-IN" sz="1200">
                        <a:effectLst/>
                      </a:endParaRPr>
                    </a:p>
                  </a:txBody>
                  <a:tcPr marL="30905" marR="30905" marT="30905" marB="3090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c>
                  <a:txBody>
                    <a:bodyPr/>
                    <a:lstStyle/>
                    <a:p>
                      <a:pPr fontAlgn="t"/>
                      <a:r>
                        <a:rPr lang="en-IN" sz="1200">
                          <a:effectLst/>
                        </a:rPr>
                        <a:t>Selects a subset of items from </a:t>
                      </a:r>
                      <a:r>
                        <a:rPr lang="en-IN" sz="1200">
                          <a:solidFill>
                            <a:srgbClr val="333333"/>
                          </a:solidFill>
                          <a:effectLst/>
                        </a:rPr>
                        <a:t>array</a:t>
                      </a:r>
                      <a:r>
                        <a:rPr lang="en-IN" sz="1200">
                          <a:effectLst/>
                        </a:rPr>
                        <a:t> and returns it as a new array.</a:t>
                      </a:r>
                    </a:p>
                  </a:txBody>
                  <a:tcPr marL="30905" marR="30905" marT="30905" marB="3090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r>
              <a:tr h="504115">
                <a:tc>
                  <a:txBody>
                    <a:bodyPr/>
                    <a:lstStyle/>
                    <a:p>
                      <a:pPr fontAlgn="t"/>
                      <a:r>
                        <a:rPr lang="en-IN" sz="1200" u="none" strike="noStrike">
                          <a:solidFill>
                            <a:srgbClr val="428BCA"/>
                          </a:solidFill>
                          <a:effectLst/>
                          <a:hlinkClick r:id="rId3"/>
                        </a:rPr>
                        <a:t>currency</a:t>
                      </a:r>
                      <a:endParaRPr lang="en-IN" sz="1200">
                        <a:effectLst/>
                      </a:endParaRPr>
                    </a:p>
                  </a:txBody>
                  <a:tcPr marL="30905" marR="30905" marT="30905" marB="3090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c>
                  <a:txBody>
                    <a:bodyPr/>
                    <a:lstStyle/>
                    <a:p>
                      <a:pPr fontAlgn="t"/>
                      <a:r>
                        <a:rPr lang="en-IN" sz="1200">
                          <a:effectLst/>
                        </a:rPr>
                        <a:t>Formats a number as a currency (ie $1,234.56). When no currency symbol is provided, default symbol for current locale is used.</a:t>
                      </a:r>
                    </a:p>
                  </a:txBody>
                  <a:tcPr marL="30905" marR="30905" marT="30905" marB="3090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r>
              <a:tr h="288495">
                <a:tc>
                  <a:txBody>
                    <a:bodyPr/>
                    <a:lstStyle/>
                    <a:p>
                      <a:pPr fontAlgn="t"/>
                      <a:r>
                        <a:rPr lang="en-IN" sz="1200" u="none" strike="noStrike">
                          <a:solidFill>
                            <a:srgbClr val="428BCA"/>
                          </a:solidFill>
                          <a:effectLst/>
                          <a:hlinkClick r:id="rId4"/>
                        </a:rPr>
                        <a:t>number</a:t>
                      </a:r>
                      <a:endParaRPr lang="en-IN" sz="1200">
                        <a:effectLst/>
                      </a:endParaRPr>
                    </a:p>
                  </a:txBody>
                  <a:tcPr marL="30905" marR="30905" marT="30905" marB="3090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c>
                  <a:txBody>
                    <a:bodyPr/>
                    <a:lstStyle/>
                    <a:p>
                      <a:pPr fontAlgn="t"/>
                      <a:r>
                        <a:rPr lang="en-IN" sz="1200">
                          <a:effectLst/>
                        </a:rPr>
                        <a:t>Formats a number as text.</a:t>
                      </a:r>
                    </a:p>
                  </a:txBody>
                  <a:tcPr marL="30905" marR="30905" marT="30905" marB="3090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r>
              <a:tr h="353529">
                <a:tc>
                  <a:txBody>
                    <a:bodyPr/>
                    <a:lstStyle/>
                    <a:p>
                      <a:pPr fontAlgn="t"/>
                      <a:r>
                        <a:rPr lang="en-IN" sz="1200" u="none" strike="noStrike">
                          <a:solidFill>
                            <a:srgbClr val="428BCA"/>
                          </a:solidFill>
                          <a:effectLst/>
                          <a:hlinkClick r:id="rId5"/>
                        </a:rPr>
                        <a:t>date</a:t>
                      </a:r>
                      <a:endParaRPr lang="en-IN" sz="1200">
                        <a:effectLst/>
                      </a:endParaRPr>
                    </a:p>
                  </a:txBody>
                  <a:tcPr marL="30905" marR="30905" marT="30905" marB="3090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c>
                  <a:txBody>
                    <a:bodyPr/>
                    <a:lstStyle/>
                    <a:p>
                      <a:pPr fontAlgn="t"/>
                      <a:r>
                        <a:rPr lang="en-IN" sz="1200">
                          <a:effectLst/>
                        </a:rPr>
                        <a:t>Formats </a:t>
                      </a:r>
                      <a:r>
                        <a:rPr lang="en-IN" sz="1200">
                          <a:solidFill>
                            <a:srgbClr val="333333"/>
                          </a:solidFill>
                          <a:effectLst/>
                        </a:rPr>
                        <a:t>date</a:t>
                      </a:r>
                      <a:r>
                        <a:rPr lang="en-IN" sz="1200">
                          <a:effectLst/>
                        </a:rPr>
                        <a:t> to a string based on the requested </a:t>
                      </a:r>
                      <a:r>
                        <a:rPr lang="en-IN" sz="1200">
                          <a:solidFill>
                            <a:srgbClr val="333333"/>
                          </a:solidFill>
                          <a:effectLst/>
                        </a:rPr>
                        <a:t>format</a:t>
                      </a:r>
                      <a:r>
                        <a:rPr lang="en-IN" sz="1200">
                          <a:effectLst/>
                        </a:rPr>
                        <a:t>.</a:t>
                      </a:r>
                    </a:p>
                  </a:txBody>
                  <a:tcPr marL="30905" marR="30905" marT="30905" marB="3090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r>
              <a:tr h="353529">
                <a:tc>
                  <a:txBody>
                    <a:bodyPr/>
                    <a:lstStyle/>
                    <a:p>
                      <a:pPr fontAlgn="t"/>
                      <a:r>
                        <a:rPr lang="en-IN" sz="1200" u="none" strike="noStrike">
                          <a:solidFill>
                            <a:srgbClr val="428BCA"/>
                          </a:solidFill>
                          <a:effectLst/>
                          <a:hlinkClick r:id="rId6"/>
                        </a:rPr>
                        <a:t>json</a:t>
                      </a:r>
                      <a:endParaRPr lang="en-IN" sz="1200">
                        <a:effectLst/>
                      </a:endParaRPr>
                    </a:p>
                  </a:txBody>
                  <a:tcPr marL="30905" marR="30905" marT="30905" marB="3090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c>
                  <a:txBody>
                    <a:bodyPr/>
                    <a:lstStyle/>
                    <a:p>
                      <a:pPr fontAlgn="t"/>
                      <a:r>
                        <a:rPr lang="en-IN" sz="1200">
                          <a:effectLst/>
                        </a:rPr>
                        <a:t>Allows you to convert a JavaScript object into JSON string.</a:t>
                      </a:r>
                    </a:p>
                  </a:txBody>
                  <a:tcPr marL="30905" marR="30905" marT="30905" marB="3090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r>
              <a:tr h="288495">
                <a:tc>
                  <a:txBody>
                    <a:bodyPr/>
                    <a:lstStyle/>
                    <a:p>
                      <a:pPr fontAlgn="t"/>
                      <a:r>
                        <a:rPr lang="en-IN" sz="1200" u="none" strike="noStrike">
                          <a:solidFill>
                            <a:srgbClr val="428BCA"/>
                          </a:solidFill>
                          <a:effectLst/>
                          <a:hlinkClick r:id="rId7"/>
                        </a:rPr>
                        <a:t>lowercase</a:t>
                      </a:r>
                      <a:endParaRPr lang="en-IN" sz="1200">
                        <a:effectLst/>
                      </a:endParaRPr>
                    </a:p>
                  </a:txBody>
                  <a:tcPr marL="30905" marR="30905" marT="30905" marB="3090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c>
                  <a:txBody>
                    <a:bodyPr/>
                    <a:lstStyle/>
                    <a:p>
                      <a:pPr fontAlgn="t"/>
                      <a:r>
                        <a:rPr lang="en-IN" sz="1200">
                          <a:effectLst/>
                        </a:rPr>
                        <a:t>Converts string to lowercase.</a:t>
                      </a:r>
                    </a:p>
                  </a:txBody>
                  <a:tcPr marL="30905" marR="30905" marT="30905" marB="3090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r>
              <a:tr h="288495">
                <a:tc>
                  <a:txBody>
                    <a:bodyPr/>
                    <a:lstStyle/>
                    <a:p>
                      <a:pPr fontAlgn="t"/>
                      <a:r>
                        <a:rPr lang="en-IN" sz="1200" u="none" strike="noStrike">
                          <a:solidFill>
                            <a:srgbClr val="428BCA"/>
                          </a:solidFill>
                          <a:effectLst/>
                          <a:hlinkClick r:id="rId8"/>
                        </a:rPr>
                        <a:t>uppercase</a:t>
                      </a:r>
                      <a:endParaRPr lang="en-IN" sz="1200">
                        <a:effectLst/>
                      </a:endParaRPr>
                    </a:p>
                  </a:txBody>
                  <a:tcPr marL="30905" marR="30905" marT="30905" marB="3090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c>
                  <a:txBody>
                    <a:bodyPr/>
                    <a:lstStyle/>
                    <a:p>
                      <a:pPr fontAlgn="t"/>
                      <a:r>
                        <a:rPr lang="en-IN" sz="1200">
                          <a:effectLst/>
                        </a:rPr>
                        <a:t>Converts string to uppercase.</a:t>
                      </a:r>
                    </a:p>
                  </a:txBody>
                  <a:tcPr marL="30905" marR="30905" marT="30905" marB="3090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r>
              <a:tr h="910101">
                <a:tc>
                  <a:txBody>
                    <a:bodyPr/>
                    <a:lstStyle/>
                    <a:p>
                      <a:pPr fontAlgn="t"/>
                      <a:r>
                        <a:rPr lang="en-IN" sz="1200" u="none" strike="noStrike">
                          <a:solidFill>
                            <a:srgbClr val="428BCA"/>
                          </a:solidFill>
                          <a:effectLst/>
                          <a:hlinkClick r:id="rId9"/>
                        </a:rPr>
                        <a:t>limitTo</a:t>
                      </a:r>
                      <a:endParaRPr lang="en-IN" sz="1200">
                        <a:effectLst/>
                      </a:endParaRPr>
                    </a:p>
                  </a:txBody>
                  <a:tcPr marL="30905" marR="30905" marT="30905" marB="3090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c>
                  <a:txBody>
                    <a:bodyPr/>
                    <a:lstStyle/>
                    <a:p>
                      <a:pPr fontAlgn="t"/>
                      <a:r>
                        <a:rPr lang="en-IN" sz="1200">
                          <a:effectLst/>
                        </a:rPr>
                        <a:t>Creates a new array or string containing only a specified number of elements. The elements are taken from either the beginning or the end of the source array, string or number, as specified by the value and sign (positive or negative) of</a:t>
                      </a:r>
                      <a:r>
                        <a:rPr lang="en-IN" sz="1200">
                          <a:solidFill>
                            <a:srgbClr val="333333"/>
                          </a:solidFill>
                          <a:effectLst/>
                        </a:rPr>
                        <a:t>limit</a:t>
                      </a:r>
                      <a:r>
                        <a:rPr lang="en-IN" sz="1200">
                          <a:effectLst/>
                        </a:rPr>
                        <a:t>. If a number is used as input, it is converted to a string.</a:t>
                      </a:r>
                    </a:p>
                  </a:txBody>
                  <a:tcPr marL="30905" marR="30905" marT="30905" marB="3090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r>
              <a:tr h="910101">
                <a:tc>
                  <a:txBody>
                    <a:bodyPr/>
                    <a:lstStyle/>
                    <a:p>
                      <a:pPr fontAlgn="t"/>
                      <a:r>
                        <a:rPr lang="en-IN" sz="1200" u="none" strike="noStrike">
                          <a:solidFill>
                            <a:srgbClr val="428BCA"/>
                          </a:solidFill>
                          <a:effectLst/>
                          <a:hlinkClick r:id="rId10"/>
                        </a:rPr>
                        <a:t>orderBy</a:t>
                      </a:r>
                      <a:endParaRPr lang="en-IN" sz="1200">
                        <a:effectLst/>
                      </a:endParaRPr>
                    </a:p>
                  </a:txBody>
                  <a:tcPr marL="30905" marR="30905" marT="30905" marB="3090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c>
                  <a:txBody>
                    <a:bodyPr/>
                    <a:lstStyle/>
                    <a:p>
                      <a:pPr fontAlgn="t"/>
                      <a:r>
                        <a:rPr lang="en-IN" sz="1200" dirty="0">
                          <a:effectLst/>
                        </a:rPr>
                        <a:t>Orders a specified </a:t>
                      </a:r>
                      <a:r>
                        <a:rPr lang="en-IN" sz="1200" dirty="0">
                          <a:solidFill>
                            <a:srgbClr val="333333"/>
                          </a:solidFill>
                          <a:effectLst/>
                        </a:rPr>
                        <a:t>array</a:t>
                      </a:r>
                      <a:r>
                        <a:rPr lang="en-IN" sz="1200" dirty="0">
                          <a:effectLst/>
                        </a:rPr>
                        <a:t> by the </a:t>
                      </a:r>
                      <a:r>
                        <a:rPr lang="en-IN" sz="1200" dirty="0">
                          <a:solidFill>
                            <a:srgbClr val="333333"/>
                          </a:solidFill>
                          <a:effectLst/>
                        </a:rPr>
                        <a:t>expression</a:t>
                      </a:r>
                      <a:r>
                        <a:rPr lang="en-IN" sz="1200" dirty="0">
                          <a:effectLst/>
                        </a:rPr>
                        <a:t> predicate. It is ordered alphabetically for strings and numerically for numbers. Note: if you notice numbers are not being sorted as expected, make sure they are actually being saved as numbers and not strings.</a:t>
                      </a:r>
                    </a:p>
                  </a:txBody>
                  <a:tcPr marL="30905" marR="30905" marT="30905" marB="3090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r>
            </a:tbl>
          </a:graphicData>
        </a:graphic>
      </p:graphicFrame>
      <p:pic>
        <p:nvPicPr>
          <p:cNvPr id="6" name="Picture 5"/>
          <p:cNvPicPr>
            <a:picLocks noChangeAspect="1"/>
          </p:cNvPicPr>
          <p:nvPr/>
        </p:nvPicPr>
        <p:blipFill>
          <a:blip r:embed="rId11"/>
          <a:stretch>
            <a:fillRect/>
          </a:stretch>
        </p:blipFill>
        <p:spPr>
          <a:xfrm>
            <a:off x="126354" y="0"/>
            <a:ext cx="2168457" cy="1061159"/>
          </a:xfrm>
          <a:prstGeom prst="rect">
            <a:avLst/>
          </a:prstGeom>
        </p:spPr>
      </p:pic>
    </p:spTree>
    <p:extLst>
      <p:ext uri="{BB962C8B-B14F-4D97-AF65-F5344CB8AC3E}">
        <p14:creationId xmlns:p14="http://schemas.microsoft.com/office/powerpoint/2010/main" val="3541322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907792" y="4849853"/>
            <a:ext cx="5907024" cy="38965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6" name="Rounded Rectangle 5"/>
          <p:cNvSpPr/>
          <p:nvPr/>
        </p:nvSpPr>
        <p:spPr>
          <a:xfrm>
            <a:off x="310897" y="3043120"/>
            <a:ext cx="8121328" cy="65105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 name="Rounded Rectangle 1"/>
          <p:cNvSpPr/>
          <p:nvPr/>
        </p:nvSpPr>
        <p:spPr>
          <a:xfrm>
            <a:off x="886968" y="2037281"/>
            <a:ext cx="6400800" cy="25786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 name="Title 3"/>
          <p:cNvSpPr>
            <a:spLocks noGrp="1"/>
          </p:cNvSpPr>
          <p:nvPr>
            <p:ph type="title"/>
          </p:nvPr>
        </p:nvSpPr>
        <p:spPr>
          <a:xfrm>
            <a:off x="2417943" y="255057"/>
            <a:ext cx="7886700" cy="551043"/>
          </a:xfrm>
        </p:spPr>
        <p:txBody>
          <a:bodyPr/>
          <a:lstStyle/>
          <a:p>
            <a:r>
              <a:rPr lang="en-IN" dirty="0" smtClean="0"/>
              <a:t>Filters	</a:t>
            </a:r>
            <a:endParaRPr lang="en-IN" dirty="0"/>
          </a:p>
        </p:txBody>
      </p:sp>
      <p:sp>
        <p:nvSpPr>
          <p:cNvPr id="3" name="Content Placeholder 2"/>
          <p:cNvSpPr>
            <a:spLocks noGrp="1"/>
          </p:cNvSpPr>
          <p:nvPr>
            <p:ph idx="1"/>
          </p:nvPr>
        </p:nvSpPr>
        <p:spPr>
          <a:xfrm>
            <a:off x="310896" y="1444752"/>
            <a:ext cx="8503920" cy="4800600"/>
          </a:xfrm>
          <a:ln>
            <a:solidFill>
              <a:srgbClr val="C00000"/>
            </a:solidFill>
          </a:ln>
        </p:spPr>
        <p:txBody>
          <a:bodyPr>
            <a:normAutofit/>
          </a:bodyPr>
          <a:lstStyle/>
          <a:p>
            <a:r>
              <a:rPr lang="en-IN" dirty="0" smtClean="0"/>
              <a:t>HTML</a:t>
            </a:r>
            <a:endParaRPr lang="en-IN" dirty="0"/>
          </a:p>
          <a:p>
            <a:pPr marL="0" indent="0">
              <a:buNone/>
            </a:pPr>
            <a:r>
              <a:rPr lang="en-IN" dirty="0">
                <a:solidFill>
                  <a:schemeClr val="bg1">
                    <a:lumMod val="65000"/>
                  </a:schemeClr>
                </a:solidFill>
              </a:rPr>
              <a:t>&lt;div ng-controller="EmployeeController as </a:t>
            </a:r>
            <a:r>
              <a:rPr lang="en-IN" dirty="0" err="1">
                <a:solidFill>
                  <a:schemeClr val="bg1">
                    <a:lumMod val="65000"/>
                  </a:schemeClr>
                </a:solidFill>
              </a:rPr>
              <a:t>empCtrl</a:t>
            </a:r>
            <a:r>
              <a:rPr lang="en-IN" dirty="0">
                <a:solidFill>
                  <a:schemeClr val="bg1">
                    <a:lumMod val="65000"/>
                  </a:schemeClr>
                </a:solidFill>
              </a:rPr>
              <a:t>"&gt;</a:t>
            </a:r>
          </a:p>
          <a:p>
            <a:pPr marL="0" indent="0">
              <a:buNone/>
            </a:pPr>
            <a:r>
              <a:rPr lang="en-IN" dirty="0">
                <a:solidFill>
                  <a:schemeClr val="bg1">
                    <a:lumMod val="65000"/>
                  </a:schemeClr>
                </a:solidFill>
              </a:rPr>
              <a:t>        &lt;div&gt;</a:t>
            </a:r>
          </a:p>
          <a:p>
            <a:pPr marL="0" indent="0">
              <a:buNone/>
            </a:pPr>
            <a:r>
              <a:rPr lang="en-IN" dirty="0">
                <a:solidFill>
                  <a:schemeClr val="bg1">
                    <a:lumMod val="65000"/>
                  </a:schemeClr>
                </a:solidFill>
              </a:rPr>
              <a:t>            </a:t>
            </a:r>
            <a:r>
              <a:rPr lang="en-IN" b="1" dirty="0">
                <a:solidFill>
                  <a:schemeClr val="bg1">
                    <a:lumMod val="65000"/>
                  </a:schemeClr>
                </a:solidFill>
              </a:rPr>
              <a:t>{{</a:t>
            </a:r>
            <a:r>
              <a:rPr lang="en-IN" dirty="0">
                <a:solidFill>
                  <a:schemeClr val="bg1">
                    <a:lumMod val="65000"/>
                  </a:schemeClr>
                </a:solidFill>
              </a:rPr>
              <a:t>empCtrl.employee.Salutation + " - " + empCtrl.employee.firstname</a:t>
            </a:r>
            <a:r>
              <a:rPr lang="en-IN" b="1" dirty="0">
                <a:solidFill>
                  <a:schemeClr val="bg1">
                    <a:lumMod val="65000"/>
                  </a:schemeClr>
                </a:solidFill>
              </a:rPr>
              <a:t>}}</a:t>
            </a:r>
            <a:endParaRPr lang="en-IN" dirty="0">
              <a:solidFill>
                <a:schemeClr val="bg1">
                  <a:lumMod val="65000"/>
                </a:schemeClr>
              </a:solidFill>
            </a:endParaRPr>
          </a:p>
          <a:p>
            <a:pPr marL="0" indent="0">
              <a:buNone/>
            </a:pPr>
            <a:r>
              <a:rPr lang="en-IN" dirty="0">
                <a:solidFill>
                  <a:schemeClr val="bg1">
                    <a:lumMod val="65000"/>
                  </a:schemeClr>
                </a:solidFill>
              </a:rPr>
              <a:t>        &lt;/div</a:t>
            </a:r>
            <a:r>
              <a:rPr lang="en-IN" dirty="0" smtClean="0">
                <a:solidFill>
                  <a:schemeClr val="bg1">
                    <a:lumMod val="65000"/>
                  </a:schemeClr>
                </a:solidFill>
              </a:rPr>
              <a:t>&gt;	</a:t>
            </a:r>
            <a:endParaRPr lang="en-IN" dirty="0">
              <a:solidFill>
                <a:schemeClr val="bg1">
                  <a:lumMod val="65000"/>
                </a:schemeClr>
              </a:solidFill>
            </a:endParaRPr>
          </a:p>
          <a:p>
            <a:pPr marL="0" indent="0">
              <a:buNone/>
            </a:pPr>
            <a:r>
              <a:rPr lang="en-IN" dirty="0">
                <a:solidFill>
                  <a:schemeClr val="bg1">
                    <a:lumMod val="65000"/>
                  </a:schemeClr>
                </a:solidFill>
              </a:rPr>
              <a:t>        &lt;div&gt;</a:t>
            </a:r>
          </a:p>
          <a:p>
            <a:pPr marL="0" indent="0">
              <a:buNone/>
            </a:pPr>
            <a:r>
              <a:rPr lang="en-IN" dirty="0">
                <a:solidFill>
                  <a:schemeClr val="bg1">
                    <a:lumMod val="65000"/>
                  </a:schemeClr>
                </a:solidFill>
              </a:rPr>
              <a:t>            Basic Pay : </a:t>
            </a:r>
            <a:r>
              <a:rPr lang="en-IN" b="1" dirty="0">
                <a:solidFill>
                  <a:schemeClr val="bg1">
                    <a:lumMod val="65000"/>
                  </a:schemeClr>
                </a:solidFill>
              </a:rPr>
              <a:t>{{</a:t>
            </a:r>
            <a:r>
              <a:rPr lang="en-IN" dirty="0" smtClean="0">
                <a:solidFill>
                  <a:schemeClr val="bg1">
                    <a:lumMod val="65000"/>
                  </a:schemeClr>
                </a:solidFill>
              </a:rPr>
              <a:t>empCtrl.employee.basicpay</a:t>
            </a:r>
            <a:r>
              <a:rPr lang="en-IN" dirty="0" smtClean="0"/>
              <a:t> </a:t>
            </a:r>
            <a:r>
              <a:rPr lang="en-IN" b="1" dirty="0">
                <a:solidFill>
                  <a:schemeClr val="accent5"/>
                </a:solidFill>
              </a:rPr>
              <a:t>|</a:t>
            </a:r>
            <a:r>
              <a:rPr lang="en-IN" dirty="0"/>
              <a:t> </a:t>
            </a:r>
            <a:r>
              <a:rPr lang="en-IN" b="1" dirty="0">
                <a:solidFill>
                  <a:schemeClr val="accent5"/>
                </a:solidFill>
              </a:rPr>
              <a:t>number:2</a:t>
            </a:r>
            <a:r>
              <a:rPr lang="en-IN" b="1" dirty="0" smtClean="0">
                <a:solidFill>
                  <a:schemeClr val="bg1">
                    <a:lumMod val="65000"/>
                  </a:schemeClr>
                </a:solidFill>
              </a:rPr>
              <a:t>}}</a:t>
            </a:r>
            <a:endParaRPr lang="en-IN" dirty="0">
              <a:solidFill>
                <a:schemeClr val="bg1">
                  <a:lumMod val="65000"/>
                </a:schemeClr>
              </a:solidFill>
            </a:endParaRPr>
          </a:p>
          <a:p>
            <a:pPr marL="0" indent="0">
              <a:buNone/>
            </a:pPr>
            <a:r>
              <a:rPr lang="en-IN" dirty="0" smtClean="0">
                <a:solidFill>
                  <a:schemeClr val="bg1">
                    <a:lumMod val="65000"/>
                  </a:schemeClr>
                </a:solidFill>
              </a:rPr>
              <a:t>&lt;/</a:t>
            </a:r>
            <a:r>
              <a:rPr lang="en-IN" dirty="0">
                <a:solidFill>
                  <a:schemeClr val="bg1">
                    <a:lumMod val="65000"/>
                  </a:schemeClr>
                </a:solidFill>
              </a:rPr>
              <a:t>div</a:t>
            </a:r>
            <a:r>
              <a:rPr lang="en-IN" dirty="0" smtClean="0">
                <a:solidFill>
                  <a:schemeClr val="bg1">
                    <a:lumMod val="65000"/>
                  </a:schemeClr>
                </a:solidFill>
              </a:rPr>
              <a:t>&gt;</a:t>
            </a:r>
          </a:p>
          <a:p>
            <a:pPr marL="0" indent="0">
              <a:buNone/>
            </a:pPr>
            <a:r>
              <a:rPr lang="en-IN" dirty="0" smtClean="0">
                <a:solidFill>
                  <a:schemeClr val="bg1">
                    <a:lumMod val="65000"/>
                  </a:schemeClr>
                </a:solidFill>
              </a:rPr>
              <a:t>&lt;/div&gt;</a:t>
            </a:r>
          </a:p>
        </p:txBody>
      </p:sp>
      <p:pic>
        <p:nvPicPr>
          <p:cNvPr id="8" name="Picture 7"/>
          <p:cNvPicPr>
            <a:picLocks noChangeAspect="1"/>
          </p:cNvPicPr>
          <p:nvPr/>
        </p:nvPicPr>
        <p:blipFill>
          <a:blip r:embed="rId2"/>
          <a:stretch>
            <a:fillRect/>
          </a:stretch>
        </p:blipFill>
        <p:spPr>
          <a:xfrm>
            <a:off x="126354" y="0"/>
            <a:ext cx="2168457" cy="1061159"/>
          </a:xfrm>
          <a:prstGeom prst="rect">
            <a:avLst/>
          </a:prstGeom>
        </p:spPr>
      </p:pic>
    </p:spTree>
    <p:extLst>
      <p:ext uri="{BB962C8B-B14F-4D97-AF65-F5344CB8AC3E}">
        <p14:creationId xmlns:p14="http://schemas.microsoft.com/office/powerpoint/2010/main" val="34642563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nodeType="clickEffect">
                                  <p:stCondLst>
                                    <p:cond delay="0"/>
                                  </p:stCondLst>
                                  <p:childTnLst>
                                    <p:animClr clrSpc="hsl" dir="cw">
                                      <p:cBhvr override="childStyle">
                                        <p:cTn id="6" dur="500" fill="hold"/>
                                        <p:tgtEl>
                                          <p:spTgt spid="3">
                                            <p:txEl>
                                              <p:pRg st="1" end="1"/>
                                            </p:txEl>
                                          </p:spTgt>
                                        </p:tgtEl>
                                        <p:attrNameLst>
                                          <p:attrName>style.color</p:attrName>
                                        </p:attrNameLst>
                                      </p:cBhvr>
                                      <p:by>
                                        <p:hsl h="0" s="12549" l="25098"/>
                                      </p:by>
                                    </p:animClr>
                                    <p:animClr clrSpc="hsl" dir="cw">
                                      <p:cBhvr>
                                        <p:cTn id="7" dur="500" fill="hold"/>
                                        <p:tgtEl>
                                          <p:spTgt spid="3">
                                            <p:txEl>
                                              <p:pRg st="1" end="1"/>
                                            </p:txEl>
                                          </p:spTgt>
                                        </p:tgtEl>
                                        <p:attrNameLst>
                                          <p:attrName>fillcolor</p:attrName>
                                        </p:attrNameLst>
                                      </p:cBhvr>
                                      <p:by>
                                        <p:hsl h="0" s="12549" l="25098"/>
                                      </p:by>
                                    </p:animClr>
                                    <p:animClr clrSpc="hsl" dir="cw">
                                      <p:cBhvr>
                                        <p:cTn id="8" dur="500" fill="hold"/>
                                        <p:tgtEl>
                                          <p:spTgt spid="3">
                                            <p:txEl>
                                              <p:pRg st="1" end="1"/>
                                            </p:txEl>
                                          </p:spTgt>
                                        </p:tgtEl>
                                        <p:attrNameLst>
                                          <p:attrName>stroke.color</p:attrName>
                                        </p:attrNameLst>
                                      </p:cBhvr>
                                      <p:by>
                                        <p:hsl h="0" s="12549" l="25098"/>
                                      </p:by>
                                    </p:animClr>
                                    <p:set>
                                      <p:cBhvr>
                                        <p:cTn id="9" dur="500" fill="hold"/>
                                        <p:tgtEl>
                                          <p:spTgt spid="3">
                                            <p:txEl>
                                              <p:pRg st="1" end="1"/>
                                            </p:txEl>
                                          </p:spTgt>
                                        </p:tgtEl>
                                        <p:attrNameLst>
                                          <p:attrName>fill.type</p:attrName>
                                        </p:attrNameLst>
                                      </p:cBhvr>
                                      <p:to>
                                        <p:strVal val="solid"/>
                                      </p:to>
                                    </p:set>
                                  </p:childTnLst>
                                </p:cTn>
                              </p:par>
                              <p:par>
                                <p:cTn id="10" presetID="30" presetClass="emph" presetSubtype="0" fill="hold" nodeType="withEffect">
                                  <p:stCondLst>
                                    <p:cond delay="0"/>
                                  </p:stCondLst>
                                  <p:childTnLst>
                                    <p:animClr clrSpc="hsl" dir="cw">
                                      <p:cBhvr override="childStyle">
                                        <p:cTn id="11" dur="500" fill="hold"/>
                                        <p:tgtEl>
                                          <p:spTgt spid="3">
                                            <p:txEl>
                                              <p:pRg st="2" end="2"/>
                                            </p:txEl>
                                          </p:spTgt>
                                        </p:tgtEl>
                                        <p:attrNameLst>
                                          <p:attrName>style.color</p:attrName>
                                        </p:attrNameLst>
                                      </p:cBhvr>
                                      <p:by>
                                        <p:hsl h="0" s="12549" l="25098"/>
                                      </p:by>
                                    </p:animClr>
                                    <p:animClr clrSpc="hsl" dir="cw">
                                      <p:cBhvr>
                                        <p:cTn id="12" dur="500" fill="hold"/>
                                        <p:tgtEl>
                                          <p:spTgt spid="3">
                                            <p:txEl>
                                              <p:pRg st="2" end="2"/>
                                            </p:txEl>
                                          </p:spTgt>
                                        </p:tgtEl>
                                        <p:attrNameLst>
                                          <p:attrName>fillcolor</p:attrName>
                                        </p:attrNameLst>
                                      </p:cBhvr>
                                      <p:by>
                                        <p:hsl h="0" s="12549" l="25098"/>
                                      </p:by>
                                    </p:animClr>
                                    <p:animClr clrSpc="hsl" dir="cw">
                                      <p:cBhvr>
                                        <p:cTn id="13" dur="500" fill="hold"/>
                                        <p:tgtEl>
                                          <p:spTgt spid="3">
                                            <p:txEl>
                                              <p:pRg st="2" end="2"/>
                                            </p:txEl>
                                          </p:spTgt>
                                        </p:tgtEl>
                                        <p:attrNameLst>
                                          <p:attrName>stroke.color</p:attrName>
                                        </p:attrNameLst>
                                      </p:cBhvr>
                                      <p:by>
                                        <p:hsl h="0" s="12549" l="25098"/>
                                      </p:by>
                                    </p:animClr>
                                    <p:set>
                                      <p:cBhvr>
                                        <p:cTn id="14" dur="500" fill="hold"/>
                                        <p:tgtEl>
                                          <p:spTgt spid="3">
                                            <p:txEl>
                                              <p:pRg st="2" end="2"/>
                                            </p:txEl>
                                          </p:spTgt>
                                        </p:tgtEl>
                                        <p:attrNameLst>
                                          <p:attrName>fill.type</p:attrName>
                                        </p:attrNameLst>
                                      </p:cBhvr>
                                      <p:to>
                                        <p:strVal val="solid"/>
                                      </p:to>
                                    </p:set>
                                  </p:childTnLst>
                                </p:cTn>
                              </p:par>
                              <p:par>
                                <p:cTn id="15" presetID="30" presetClass="emph" presetSubtype="0" fill="hold" nodeType="withEffect">
                                  <p:stCondLst>
                                    <p:cond delay="0"/>
                                  </p:stCondLst>
                                  <p:childTnLst>
                                    <p:animClr clrSpc="hsl" dir="cw">
                                      <p:cBhvr override="childStyle">
                                        <p:cTn id="16" dur="500" fill="hold"/>
                                        <p:tgtEl>
                                          <p:spTgt spid="3">
                                            <p:txEl>
                                              <p:pRg st="3" end="3"/>
                                            </p:txEl>
                                          </p:spTgt>
                                        </p:tgtEl>
                                        <p:attrNameLst>
                                          <p:attrName>style.color</p:attrName>
                                        </p:attrNameLst>
                                      </p:cBhvr>
                                      <p:by>
                                        <p:hsl h="0" s="12549" l="25098"/>
                                      </p:by>
                                    </p:animClr>
                                    <p:animClr clrSpc="hsl" dir="cw">
                                      <p:cBhvr>
                                        <p:cTn id="17" dur="500" fill="hold"/>
                                        <p:tgtEl>
                                          <p:spTgt spid="3">
                                            <p:txEl>
                                              <p:pRg st="3" end="3"/>
                                            </p:txEl>
                                          </p:spTgt>
                                        </p:tgtEl>
                                        <p:attrNameLst>
                                          <p:attrName>fillcolor</p:attrName>
                                        </p:attrNameLst>
                                      </p:cBhvr>
                                      <p:by>
                                        <p:hsl h="0" s="12549" l="25098"/>
                                      </p:by>
                                    </p:animClr>
                                    <p:animClr clrSpc="hsl" dir="cw">
                                      <p:cBhvr>
                                        <p:cTn id="18" dur="500" fill="hold"/>
                                        <p:tgtEl>
                                          <p:spTgt spid="3">
                                            <p:txEl>
                                              <p:pRg st="3" end="3"/>
                                            </p:txEl>
                                          </p:spTgt>
                                        </p:tgtEl>
                                        <p:attrNameLst>
                                          <p:attrName>stroke.color</p:attrName>
                                        </p:attrNameLst>
                                      </p:cBhvr>
                                      <p:by>
                                        <p:hsl h="0" s="12549" l="25098"/>
                                      </p:by>
                                    </p:animClr>
                                    <p:set>
                                      <p:cBhvr>
                                        <p:cTn id="19" dur="500" fill="hold"/>
                                        <p:tgtEl>
                                          <p:spTgt spid="3">
                                            <p:txEl>
                                              <p:pRg st="3" end="3"/>
                                            </p:txEl>
                                          </p:spTgt>
                                        </p:tgtEl>
                                        <p:attrNameLst>
                                          <p:attrName>fill.type</p:attrName>
                                        </p:attrNameLst>
                                      </p:cBhvr>
                                      <p:to>
                                        <p:strVal val="solid"/>
                                      </p:to>
                                    </p:set>
                                  </p:childTnLst>
                                </p:cTn>
                              </p:par>
                              <p:par>
                                <p:cTn id="20" presetID="30" presetClass="emph" presetSubtype="0" fill="hold" nodeType="withEffect">
                                  <p:stCondLst>
                                    <p:cond delay="0"/>
                                  </p:stCondLst>
                                  <p:childTnLst>
                                    <p:animClr clrSpc="hsl" dir="cw">
                                      <p:cBhvr override="childStyle">
                                        <p:cTn id="21" dur="500" fill="hold"/>
                                        <p:tgtEl>
                                          <p:spTgt spid="3">
                                            <p:txEl>
                                              <p:pRg st="4" end="4"/>
                                            </p:txEl>
                                          </p:spTgt>
                                        </p:tgtEl>
                                        <p:attrNameLst>
                                          <p:attrName>style.color</p:attrName>
                                        </p:attrNameLst>
                                      </p:cBhvr>
                                      <p:by>
                                        <p:hsl h="0" s="12549" l="25098"/>
                                      </p:by>
                                    </p:animClr>
                                    <p:animClr clrSpc="hsl" dir="cw">
                                      <p:cBhvr>
                                        <p:cTn id="22" dur="500" fill="hold"/>
                                        <p:tgtEl>
                                          <p:spTgt spid="3">
                                            <p:txEl>
                                              <p:pRg st="4" end="4"/>
                                            </p:txEl>
                                          </p:spTgt>
                                        </p:tgtEl>
                                        <p:attrNameLst>
                                          <p:attrName>fillcolor</p:attrName>
                                        </p:attrNameLst>
                                      </p:cBhvr>
                                      <p:by>
                                        <p:hsl h="0" s="12549" l="25098"/>
                                      </p:by>
                                    </p:animClr>
                                    <p:animClr clrSpc="hsl" dir="cw">
                                      <p:cBhvr>
                                        <p:cTn id="23" dur="500" fill="hold"/>
                                        <p:tgtEl>
                                          <p:spTgt spid="3">
                                            <p:txEl>
                                              <p:pRg st="4" end="4"/>
                                            </p:txEl>
                                          </p:spTgt>
                                        </p:tgtEl>
                                        <p:attrNameLst>
                                          <p:attrName>stroke.color</p:attrName>
                                        </p:attrNameLst>
                                      </p:cBhvr>
                                      <p:by>
                                        <p:hsl h="0" s="12549" l="25098"/>
                                      </p:by>
                                    </p:animClr>
                                    <p:set>
                                      <p:cBhvr>
                                        <p:cTn id="24" dur="500" fill="hold"/>
                                        <p:tgtEl>
                                          <p:spTgt spid="3">
                                            <p:txEl>
                                              <p:pRg st="4" end="4"/>
                                            </p:txEl>
                                          </p:spTgt>
                                        </p:tgtEl>
                                        <p:attrNameLst>
                                          <p:attrName>fill.type</p:attrName>
                                        </p:attrNameLst>
                                      </p:cBhvr>
                                      <p:to>
                                        <p:strVal val="solid"/>
                                      </p:to>
                                    </p:set>
                                  </p:childTnLst>
                                </p:cTn>
                              </p:par>
                              <p:par>
                                <p:cTn id="25" presetID="30" presetClass="emph" presetSubtype="0" fill="hold" nodeType="withEffect">
                                  <p:stCondLst>
                                    <p:cond delay="0"/>
                                  </p:stCondLst>
                                  <p:childTnLst>
                                    <p:animClr clrSpc="hsl" dir="cw">
                                      <p:cBhvr override="childStyle">
                                        <p:cTn id="26" dur="500" fill="hold"/>
                                        <p:tgtEl>
                                          <p:spTgt spid="3">
                                            <p:txEl>
                                              <p:pRg st="5" end="5"/>
                                            </p:txEl>
                                          </p:spTgt>
                                        </p:tgtEl>
                                        <p:attrNameLst>
                                          <p:attrName>style.color</p:attrName>
                                        </p:attrNameLst>
                                      </p:cBhvr>
                                      <p:by>
                                        <p:hsl h="0" s="12549" l="25098"/>
                                      </p:by>
                                    </p:animClr>
                                    <p:animClr clrSpc="hsl" dir="cw">
                                      <p:cBhvr>
                                        <p:cTn id="27" dur="500" fill="hold"/>
                                        <p:tgtEl>
                                          <p:spTgt spid="3">
                                            <p:txEl>
                                              <p:pRg st="5" end="5"/>
                                            </p:txEl>
                                          </p:spTgt>
                                        </p:tgtEl>
                                        <p:attrNameLst>
                                          <p:attrName>fillcolor</p:attrName>
                                        </p:attrNameLst>
                                      </p:cBhvr>
                                      <p:by>
                                        <p:hsl h="0" s="12549" l="25098"/>
                                      </p:by>
                                    </p:animClr>
                                    <p:animClr clrSpc="hsl" dir="cw">
                                      <p:cBhvr>
                                        <p:cTn id="28" dur="500" fill="hold"/>
                                        <p:tgtEl>
                                          <p:spTgt spid="3">
                                            <p:txEl>
                                              <p:pRg st="5" end="5"/>
                                            </p:txEl>
                                          </p:spTgt>
                                        </p:tgtEl>
                                        <p:attrNameLst>
                                          <p:attrName>stroke.color</p:attrName>
                                        </p:attrNameLst>
                                      </p:cBhvr>
                                      <p:by>
                                        <p:hsl h="0" s="12549" l="25098"/>
                                      </p:by>
                                    </p:animClr>
                                    <p:set>
                                      <p:cBhvr>
                                        <p:cTn id="29" dur="500" fill="hold"/>
                                        <p:tgtEl>
                                          <p:spTgt spid="3">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 </a:t>
            </a:r>
            <a:endParaRPr lang="en-US" dirty="0"/>
          </a:p>
        </p:txBody>
      </p:sp>
      <p:sp>
        <p:nvSpPr>
          <p:cNvPr id="5" name="Content Placeholder 4"/>
          <p:cNvSpPr>
            <a:spLocks noGrp="1"/>
          </p:cNvSpPr>
          <p:nvPr>
            <p:ph idx="1"/>
          </p:nvPr>
        </p:nvSpPr>
        <p:spPr>
          <a:xfrm>
            <a:off x="310896" y="1060449"/>
            <a:ext cx="8503920" cy="5407025"/>
          </a:xfrm>
        </p:spPr>
        <p:txBody>
          <a:bodyPr/>
          <a:lstStyle/>
          <a:p>
            <a:r>
              <a:rPr lang="en-US" sz="2000" dirty="0" smtClean="0"/>
              <a:t>Overview of DOM</a:t>
            </a:r>
          </a:p>
          <a:p>
            <a:pPr lvl="0">
              <a:buClr>
                <a:srgbClr val="004B98"/>
              </a:buClr>
            </a:pPr>
            <a:r>
              <a:rPr lang="en-US" sz="2000" dirty="0" smtClean="0">
                <a:solidFill>
                  <a:srgbClr val="25282A"/>
                </a:solidFill>
              </a:rPr>
              <a:t>JavaScript overview</a:t>
            </a:r>
          </a:p>
          <a:p>
            <a:pPr lvl="0">
              <a:buClr>
                <a:srgbClr val="004B98"/>
              </a:buClr>
            </a:pPr>
            <a:r>
              <a:rPr lang="en-US" sz="2000" dirty="0" smtClean="0">
                <a:solidFill>
                  <a:srgbClr val="25282A"/>
                </a:solidFill>
              </a:rPr>
              <a:t>Angular JS</a:t>
            </a:r>
          </a:p>
          <a:p>
            <a:endParaRPr lang="en-US" sz="2000" dirty="0" smtClean="0"/>
          </a:p>
          <a:p>
            <a:endParaRPr lang="en-US" sz="2000" dirty="0" smtClean="0"/>
          </a:p>
          <a:p>
            <a:endParaRPr lang="en-US" sz="2000" dirty="0" smtClean="0"/>
          </a:p>
          <a:p>
            <a:endParaRPr lang="en-US" sz="2000" dirty="0" smtClean="0"/>
          </a:p>
        </p:txBody>
      </p:sp>
    </p:spTree>
    <p:extLst>
      <p:ext uri="{BB962C8B-B14F-4D97-AF65-F5344CB8AC3E}">
        <p14:creationId xmlns:p14="http://schemas.microsoft.com/office/powerpoint/2010/main" val="2290865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75738" y="199910"/>
            <a:ext cx="6211062" cy="661338"/>
          </a:xfrm>
        </p:spPr>
        <p:txBody>
          <a:bodyPr/>
          <a:lstStyle/>
          <a:p>
            <a:r>
              <a:rPr lang="en-IN" dirty="0" smtClean="0"/>
              <a:t>Filters - </a:t>
            </a:r>
            <a:r>
              <a:rPr lang="en-IN" sz="1200" dirty="0"/>
              <a:t>Examples</a:t>
            </a:r>
          </a:p>
        </p:txBody>
      </p:sp>
      <p:pic>
        <p:nvPicPr>
          <p:cNvPr id="5" name="Content Placeholder 4"/>
          <p:cNvPicPr>
            <a:picLocks noGrp="1" noChangeAspect="1"/>
          </p:cNvPicPr>
          <p:nvPr>
            <p:ph idx="1"/>
          </p:nvPr>
        </p:nvPicPr>
        <p:blipFill>
          <a:blip r:embed="rId2"/>
          <a:stretch>
            <a:fillRect/>
          </a:stretch>
        </p:blipFill>
        <p:spPr>
          <a:xfrm>
            <a:off x="342254" y="1243584"/>
            <a:ext cx="8189098" cy="4540294"/>
          </a:xfrm>
          <a:prstGeom prst="rect">
            <a:avLst/>
          </a:prstGeom>
          <a:ln>
            <a:solidFill>
              <a:srgbClr val="C00000"/>
            </a:solidFill>
          </a:ln>
        </p:spPr>
      </p:pic>
      <p:pic>
        <p:nvPicPr>
          <p:cNvPr id="6" name="Picture 5"/>
          <p:cNvPicPr>
            <a:picLocks noChangeAspect="1"/>
          </p:cNvPicPr>
          <p:nvPr/>
        </p:nvPicPr>
        <p:blipFill>
          <a:blip r:embed="rId3"/>
          <a:stretch>
            <a:fillRect/>
          </a:stretch>
        </p:blipFill>
        <p:spPr>
          <a:xfrm>
            <a:off x="126354" y="0"/>
            <a:ext cx="2168457" cy="1061159"/>
          </a:xfrm>
          <a:prstGeom prst="rect">
            <a:avLst/>
          </a:prstGeom>
        </p:spPr>
      </p:pic>
    </p:spTree>
    <p:extLst>
      <p:ext uri="{BB962C8B-B14F-4D97-AF65-F5344CB8AC3E}">
        <p14:creationId xmlns:p14="http://schemas.microsoft.com/office/powerpoint/2010/main" val="29827112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417320"/>
            <a:ext cx="7886700" cy="4072653"/>
          </a:xfrm>
          <a:ln>
            <a:solidFill>
              <a:srgbClr val="C00000"/>
            </a:solidFill>
          </a:ln>
        </p:spPr>
        <p:txBody>
          <a:bodyPr>
            <a:normAutofit fontScale="70000" lnSpcReduction="20000"/>
          </a:bodyPr>
          <a:lstStyle/>
          <a:p>
            <a:r>
              <a:rPr lang="en-IN" b="1" dirty="0"/>
              <a:t>Scopes</a:t>
            </a:r>
            <a:br>
              <a:rPr lang="en-IN" b="1" dirty="0"/>
            </a:br>
            <a:r>
              <a:rPr lang="en-IN" dirty="0"/>
              <a:t/>
            </a:r>
            <a:br>
              <a:rPr lang="en-IN" dirty="0"/>
            </a:br>
            <a:r>
              <a:rPr lang="en-IN" dirty="0"/>
              <a:t>Scope </a:t>
            </a:r>
            <a:r>
              <a:rPr lang="en-IN" dirty="0" smtClean="0"/>
              <a:t>object refers </a:t>
            </a:r>
            <a:r>
              <a:rPr lang="en-IN" dirty="0"/>
              <a:t>to the application </a:t>
            </a:r>
            <a:r>
              <a:rPr lang="en-IN" dirty="0" smtClean="0"/>
              <a:t>model, used to evaluate </a:t>
            </a:r>
            <a:r>
              <a:rPr lang="en-IN" dirty="0"/>
              <a:t>expressions inside an application model. </a:t>
            </a:r>
            <a:endParaRPr lang="en-IN" dirty="0" smtClean="0"/>
          </a:p>
          <a:p>
            <a:pPr lvl="1"/>
            <a:r>
              <a:rPr lang="en-IN" dirty="0" smtClean="0"/>
              <a:t>{{companyName}} </a:t>
            </a:r>
            <a:r>
              <a:rPr lang="en-IN" dirty="0"/>
              <a:t>in a </a:t>
            </a:r>
            <a:r>
              <a:rPr lang="en-IN" dirty="0" smtClean="0"/>
              <a:t>template can </a:t>
            </a:r>
            <a:r>
              <a:rPr lang="en-IN" dirty="0"/>
              <a:t>be evaluated against this scope </a:t>
            </a:r>
            <a:r>
              <a:rPr lang="en-IN" dirty="0" smtClean="0"/>
              <a:t>object.</a:t>
            </a:r>
            <a:endParaRPr lang="en-IN" dirty="0"/>
          </a:p>
          <a:p>
            <a:pPr lvl="1"/>
            <a:r>
              <a:rPr lang="en-IN" dirty="0" smtClean="0"/>
              <a:t>Scope </a:t>
            </a:r>
            <a:r>
              <a:rPr lang="en-IN" dirty="0"/>
              <a:t>has certain characteristics like $watch, $apply, $digest. What do they do?</a:t>
            </a:r>
          </a:p>
          <a:p>
            <a:pPr lvl="1"/>
            <a:r>
              <a:rPr lang="en-IN" dirty="0"/>
              <a:t>$watch: </a:t>
            </a:r>
            <a:r>
              <a:rPr lang="en-IN" dirty="0" smtClean="0"/>
              <a:t>Any mutation </a:t>
            </a:r>
            <a:r>
              <a:rPr lang="en-IN" dirty="0"/>
              <a:t>that occurs inside the model.</a:t>
            </a:r>
          </a:p>
          <a:p>
            <a:pPr lvl="1"/>
            <a:r>
              <a:rPr lang="en-IN" dirty="0"/>
              <a:t>$apply: </a:t>
            </a:r>
            <a:r>
              <a:rPr lang="en-IN" dirty="0" smtClean="0"/>
              <a:t>Updates the </a:t>
            </a:r>
            <a:r>
              <a:rPr lang="en-IN" dirty="0"/>
              <a:t>DOM </a:t>
            </a:r>
            <a:r>
              <a:rPr lang="en-IN" dirty="0" smtClean="0"/>
              <a:t>- after </a:t>
            </a:r>
            <a:r>
              <a:rPr lang="en-IN" dirty="0"/>
              <a:t>the scope properties are </a:t>
            </a:r>
            <a:r>
              <a:rPr lang="en-IN" dirty="0" smtClean="0"/>
              <a:t>changed.</a:t>
            </a:r>
            <a:endParaRPr lang="en-IN" dirty="0"/>
          </a:p>
          <a:p>
            <a:pPr lvl="1"/>
            <a:r>
              <a:rPr lang="en-IN" dirty="0"/>
              <a:t>$</a:t>
            </a:r>
            <a:r>
              <a:rPr lang="en-IN" dirty="0" smtClean="0"/>
              <a:t>digest: Triggers after </a:t>
            </a:r>
            <a:r>
              <a:rPr lang="en-IN" dirty="0"/>
              <a:t>$</a:t>
            </a:r>
            <a:r>
              <a:rPr lang="en-IN" dirty="0" smtClean="0"/>
              <a:t>apply. Notifies all the </a:t>
            </a:r>
            <a:r>
              <a:rPr lang="en-IN" dirty="0"/>
              <a:t>$</a:t>
            </a:r>
            <a:r>
              <a:rPr lang="en-IN" dirty="0" smtClean="0"/>
              <a:t>watches.</a:t>
            </a:r>
            <a:endParaRPr lang="en-IN" dirty="0"/>
          </a:p>
          <a:p>
            <a:r>
              <a:rPr lang="en-IN" dirty="0" smtClean="0"/>
              <a:t>Works as communicator between </a:t>
            </a:r>
            <a:r>
              <a:rPr lang="en-IN" dirty="0"/>
              <a:t>the controller and the </a:t>
            </a:r>
            <a:r>
              <a:rPr lang="en-IN" dirty="0" smtClean="0"/>
              <a:t>view. Both </a:t>
            </a:r>
            <a:r>
              <a:rPr lang="en-IN" dirty="0"/>
              <a:t>the controller and the directive have a reference to scope.</a:t>
            </a:r>
            <a:br>
              <a:rPr lang="en-IN" dirty="0"/>
            </a:br>
            <a:r>
              <a:rPr lang="en-IN" b="1" dirty="0"/>
              <a:t/>
            </a:r>
            <a:br>
              <a:rPr lang="en-IN" b="1" dirty="0"/>
            </a:br>
            <a:r>
              <a:rPr lang="en-IN" b="1" dirty="0"/>
              <a:t/>
            </a:r>
            <a:br>
              <a:rPr lang="en-IN" b="1" dirty="0"/>
            </a:br>
            <a:r>
              <a:rPr lang="en-IN" dirty="0"/>
              <a:t/>
            </a:r>
            <a:br>
              <a:rPr lang="en-IN" dirty="0"/>
            </a:br>
            <a:r>
              <a:rPr lang="en-IN" dirty="0"/>
              <a:t>Every </a:t>
            </a:r>
            <a:r>
              <a:rPr lang="en-IN" dirty="0" smtClean="0"/>
              <a:t>app has one </a:t>
            </a:r>
            <a:r>
              <a:rPr lang="en-IN" dirty="0"/>
              <a:t>root scope and may contain several child scopes.</a:t>
            </a:r>
            <a:br>
              <a:rPr lang="en-IN" dirty="0"/>
            </a:br>
            <a:r>
              <a:rPr lang="en-IN" dirty="0"/>
              <a:t/>
            </a:r>
            <a:br>
              <a:rPr lang="en-IN" dirty="0"/>
            </a:br>
            <a:r>
              <a:rPr lang="en-IN" dirty="0"/>
              <a:t>Scopes are arranged in hierarchical order </a:t>
            </a:r>
            <a:r>
              <a:rPr lang="en-IN" dirty="0" smtClean="0"/>
              <a:t>similar to the </a:t>
            </a:r>
            <a:r>
              <a:rPr lang="en-IN" dirty="0"/>
              <a:t>DOM tree.</a:t>
            </a:r>
            <a:br>
              <a:rPr lang="en-IN" dirty="0"/>
            </a:br>
            <a:r>
              <a:rPr lang="en-IN" dirty="0"/>
              <a:t/>
            </a:r>
            <a:br>
              <a:rPr lang="en-IN" dirty="0"/>
            </a:br>
            <a:endParaRPr lang="en-IN" dirty="0"/>
          </a:p>
          <a:p>
            <a:endParaRPr lang="en-IN" dirty="0"/>
          </a:p>
        </p:txBody>
      </p:sp>
      <p:sp>
        <p:nvSpPr>
          <p:cNvPr id="4" name="Title 3"/>
          <p:cNvSpPr>
            <a:spLocks noGrp="1"/>
          </p:cNvSpPr>
          <p:nvPr>
            <p:ph type="title"/>
          </p:nvPr>
        </p:nvSpPr>
        <p:spPr>
          <a:xfrm>
            <a:off x="2430018" y="125255"/>
            <a:ext cx="6085332" cy="661338"/>
          </a:xfrm>
        </p:spPr>
        <p:txBody>
          <a:bodyPr/>
          <a:lstStyle/>
          <a:p>
            <a:r>
              <a:rPr lang="en-IN" dirty="0" smtClean="0"/>
              <a:t>Scope</a:t>
            </a:r>
            <a:endParaRPr lang="en-IN" dirty="0"/>
          </a:p>
        </p:txBody>
      </p:sp>
      <p:pic>
        <p:nvPicPr>
          <p:cNvPr id="5" name="Picture 4"/>
          <p:cNvPicPr>
            <a:picLocks noChangeAspect="1"/>
          </p:cNvPicPr>
          <p:nvPr/>
        </p:nvPicPr>
        <p:blipFill>
          <a:blip r:embed="rId2"/>
          <a:stretch>
            <a:fillRect/>
          </a:stretch>
        </p:blipFill>
        <p:spPr>
          <a:xfrm>
            <a:off x="126354" y="0"/>
            <a:ext cx="2168457" cy="1061159"/>
          </a:xfrm>
          <a:prstGeom prst="rect">
            <a:avLst/>
          </a:prstGeom>
        </p:spPr>
      </p:pic>
    </p:spTree>
    <p:extLst>
      <p:ext uri="{BB962C8B-B14F-4D97-AF65-F5344CB8AC3E}">
        <p14:creationId xmlns:p14="http://schemas.microsoft.com/office/powerpoint/2010/main" val="3852699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826078" y="2228850"/>
            <a:ext cx="7239866" cy="3218584"/>
          </a:xfrm>
          <a:prstGeom prst="roundRect">
            <a:avLst/>
          </a:prstGeom>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IN"/>
          </a:p>
        </p:txBody>
      </p:sp>
      <p:pic>
        <p:nvPicPr>
          <p:cNvPr id="5" name="Content Placeholder 4"/>
          <p:cNvPicPr>
            <a:picLocks noGrp="1" noChangeAspect="1"/>
          </p:cNvPicPr>
          <p:nvPr>
            <p:ph idx="1"/>
          </p:nvPr>
        </p:nvPicPr>
        <p:blipFill>
          <a:blip r:embed="rId2"/>
          <a:stretch>
            <a:fillRect/>
          </a:stretch>
        </p:blipFill>
        <p:spPr>
          <a:xfrm>
            <a:off x="1042297" y="2400301"/>
            <a:ext cx="6895838" cy="2848280"/>
          </a:xfrm>
          <a:prstGeom prst="rect">
            <a:avLst/>
          </a:prstGeom>
          <a:effectLst/>
        </p:spPr>
      </p:pic>
      <p:sp>
        <p:nvSpPr>
          <p:cNvPr id="6" name="Title 5"/>
          <p:cNvSpPr>
            <a:spLocks noGrp="1"/>
          </p:cNvSpPr>
          <p:nvPr>
            <p:ph type="title"/>
          </p:nvPr>
        </p:nvSpPr>
        <p:spPr>
          <a:xfrm>
            <a:off x="2478024" y="0"/>
            <a:ext cx="6336792" cy="1061159"/>
          </a:xfrm>
        </p:spPr>
        <p:txBody>
          <a:bodyPr/>
          <a:lstStyle/>
          <a:p>
            <a:r>
              <a:rPr lang="en-IN" dirty="0" smtClean="0"/>
              <a:t>Data Binding</a:t>
            </a:r>
            <a:endParaRPr lang="en-IN" dirty="0"/>
          </a:p>
        </p:txBody>
      </p:sp>
      <p:pic>
        <p:nvPicPr>
          <p:cNvPr id="8" name="Picture 7"/>
          <p:cNvPicPr>
            <a:picLocks noChangeAspect="1"/>
          </p:cNvPicPr>
          <p:nvPr/>
        </p:nvPicPr>
        <p:blipFill>
          <a:blip r:embed="rId3"/>
          <a:stretch>
            <a:fillRect/>
          </a:stretch>
        </p:blipFill>
        <p:spPr>
          <a:xfrm>
            <a:off x="126354" y="0"/>
            <a:ext cx="2168457" cy="1061159"/>
          </a:xfrm>
          <a:prstGeom prst="rect">
            <a:avLst/>
          </a:prstGeom>
        </p:spPr>
      </p:pic>
    </p:spTree>
    <p:extLst>
      <p:ext uri="{BB962C8B-B14F-4D97-AF65-F5344CB8AC3E}">
        <p14:creationId xmlns:p14="http://schemas.microsoft.com/office/powerpoint/2010/main" val="4904592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31352" y="1474054"/>
            <a:ext cx="5992956" cy="207298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4" name="Title 3"/>
          <p:cNvSpPr>
            <a:spLocks noGrp="1"/>
          </p:cNvSpPr>
          <p:nvPr>
            <p:ph type="title"/>
          </p:nvPr>
        </p:nvSpPr>
        <p:spPr>
          <a:xfrm>
            <a:off x="2475738" y="270643"/>
            <a:ext cx="6339078" cy="519871"/>
          </a:xfrm>
        </p:spPr>
        <p:txBody>
          <a:bodyPr>
            <a:normAutofit/>
          </a:bodyPr>
          <a:lstStyle/>
          <a:p>
            <a:r>
              <a:rPr lang="en-IN" dirty="0" smtClean="0"/>
              <a:t>Working with Data	</a:t>
            </a:r>
            <a:endParaRPr lang="en-IN" dirty="0"/>
          </a:p>
        </p:txBody>
      </p:sp>
      <p:sp>
        <p:nvSpPr>
          <p:cNvPr id="5" name="Content Placeholder 4"/>
          <p:cNvSpPr>
            <a:spLocks noGrp="1"/>
          </p:cNvSpPr>
          <p:nvPr>
            <p:ph idx="1"/>
          </p:nvPr>
        </p:nvSpPr>
        <p:spPr>
          <a:xfrm>
            <a:off x="631352" y="1146741"/>
            <a:ext cx="8046304" cy="3260667"/>
          </a:xfrm>
        </p:spPr>
        <p:txBody>
          <a:bodyPr/>
          <a:lstStyle/>
          <a:p>
            <a:pPr marL="0" indent="0">
              <a:buNone/>
            </a:pPr>
            <a:endParaRPr lang="en-IN" dirty="0" smtClean="0"/>
          </a:p>
          <a:p>
            <a:pPr marL="685800" lvl="2" indent="0">
              <a:buNone/>
            </a:pPr>
            <a:r>
              <a:rPr lang="en-IN" dirty="0"/>
              <a:t>var Employee = {</a:t>
            </a:r>
          </a:p>
          <a:p>
            <a:pPr marL="1028700" lvl="3" indent="0">
              <a:buNone/>
            </a:pPr>
            <a:r>
              <a:rPr lang="en-IN" sz="1800" dirty="0"/>
              <a:t>Salutation: ‘Mr’,</a:t>
            </a:r>
          </a:p>
          <a:p>
            <a:pPr marL="1028700" lvl="3" indent="0">
              <a:buNone/>
            </a:pPr>
            <a:r>
              <a:rPr lang="en-IN" sz="1800" dirty="0"/>
              <a:t>firstname: ‘Rana',</a:t>
            </a:r>
          </a:p>
          <a:p>
            <a:pPr marL="1028700" lvl="3" indent="0">
              <a:buNone/>
            </a:pPr>
            <a:r>
              <a:rPr lang="en-IN" sz="1800" dirty="0"/>
              <a:t>Lastname: ‘Inturi’,		</a:t>
            </a:r>
          </a:p>
          <a:p>
            <a:pPr marL="1028700" lvl="3" indent="0">
              <a:buNone/>
            </a:pPr>
            <a:r>
              <a:rPr lang="en-IN" sz="1800" dirty="0"/>
              <a:t>basicpay: 35000.00,</a:t>
            </a:r>
          </a:p>
          <a:p>
            <a:pPr marL="685800" lvl="2" indent="0">
              <a:buNone/>
            </a:pPr>
            <a:r>
              <a:rPr lang="en-IN" dirty="0"/>
              <a:t>}</a:t>
            </a:r>
          </a:p>
        </p:txBody>
      </p:sp>
      <p:pic>
        <p:nvPicPr>
          <p:cNvPr id="8" name="Picture 7"/>
          <p:cNvPicPr>
            <a:picLocks noChangeAspect="1"/>
          </p:cNvPicPr>
          <p:nvPr/>
        </p:nvPicPr>
        <p:blipFill>
          <a:blip r:embed="rId2"/>
          <a:stretch>
            <a:fillRect/>
          </a:stretch>
        </p:blipFill>
        <p:spPr>
          <a:xfrm>
            <a:off x="126354" y="0"/>
            <a:ext cx="2168457" cy="1061159"/>
          </a:xfrm>
          <a:prstGeom prst="rect">
            <a:avLst/>
          </a:prstGeom>
        </p:spPr>
      </p:pic>
    </p:spTree>
    <p:extLst>
      <p:ext uri="{BB962C8B-B14F-4D97-AF65-F5344CB8AC3E}">
        <p14:creationId xmlns:p14="http://schemas.microsoft.com/office/powerpoint/2010/main" val="5244291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298448" y="2057400"/>
            <a:ext cx="4361688" cy="204867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 name="Rounded Rectangle 2"/>
          <p:cNvSpPr/>
          <p:nvPr/>
        </p:nvSpPr>
        <p:spPr>
          <a:xfrm>
            <a:off x="1298448" y="4334256"/>
            <a:ext cx="4261103" cy="133502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6" name="Title 5"/>
          <p:cNvSpPr>
            <a:spLocks noGrp="1"/>
          </p:cNvSpPr>
          <p:nvPr>
            <p:ph type="title"/>
          </p:nvPr>
        </p:nvSpPr>
        <p:spPr>
          <a:xfrm>
            <a:off x="2294811" y="0"/>
            <a:ext cx="6520005" cy="1061159"/>
          </a:xfrm>
          <a:ln>
            <a:solidFill>
              <a:srgbClr val="C00000"/>
            </a:solidFill>
          </a:ln>
        </p:spPr>
        <p:txBody>
          <a:bodyPr/>
          <a:lstStyle/>
          <a:p>
            <a:r>
              <a:rPr lang="en-IN" dirty="0" smtClean="0"/>
              <a:t> Directives</a:t>
            </a:r>
            <a:endParaRPr lang="en-IN" dirty="0"/>
          </a:p>
        </p:txBody>
      </p:sp>
      <p:sp>
        <p:nvSpPr>
          <p:cNvPr id="2" name="Content Placeholder 1"/>
          <p:cNvSpPr>
            <a:spLocks noGrp="1"/>
          </p:cNvSpPr>
          <p:nvPr>
            <p:ph idx="1"/>
          </p:nvPr>
        </p:nvSpPr>
        <p:spPr>
          <a:ln>
            <a:solidFill>
              <a:srgbClr val="C00000"/>
            </a:solidFill>
          </a:ln>
        </p:spPr>
        <p:txBody>
          <a:bodyPr>
            <a:normAutofit/>
          </a:bodyPr>
          <a:lstStyle/>
          <a:p>
            <a:pPr marL="0" indent="0">
              <a:buNone/>
            </a:pPr>
            <a:r>
              <a:rPr lang="en-IN" sz="2000" dirty="0"/>
              <a:t>A </a:t>
            </a:r>
            <a:r>
              <a:rPr lang="en-IN" sz="2000" b="1" dirty="0"/>
              <a:t>Directive </a:t>
            </a:r>
            <a:r>
              <a:rPr lang="en-IN" sz="2000" dirty="0"/>
              <a:t>is a marker on a </a:t>
            </a:r>
            <a:r>
              <a:rPr lang="en-IN" sz="2000" b="1" dirty="0"/>
              <a:t>HTML tag </a:t>
            </a:r>
            <a:r>
              <a:rPr lang="en-IN" sz="2000" dirty="0"/>
              <a:t>that tells Angular to run or </a:t>
            </a:r>
            <a:r>
              <a:rPr lang="en-IN" sz="2000" dirty="0" smtClean="0"/>
              <a:t>reference</a:t>
            </a:r>
          </a:p>
          <a:p>
            <a:pPr marL="1028700" lvl="3" indent="0">
              <a:buNone/>
            </a:pPr>
            <a:r>
              <a:rPr lang="en-IN" dirty="0"/>
              <a:t>&lt;!DOCTYPE html&gt;</a:t>
            </a:r>
          </a:p>
          <a:p>
            <a:pPr marL="1028700" lvl="3" indent="0">
              <a:buNone/>
            </a:pPr>
            <a:r>
              <a:rPr lang="en-IN" dirty="0"/>
              <a:t>&lt;html&gt;</a:t>
            </a:r>
          </a:p>
          <a:p>
            <a:pPr marL="1371600" lvl="4" indent="0">
              <a:buNone/>
            </a:pPr>
            <a:r>
              <a:rPr lang="en-IN" dirty="0"/>
              <a:t>&lt;</a:t>
            </a:r>
            <a:r>
              <a:rPr lang="en-IN" dirty="0" smtClean="0"/>
              <a:t>body </a:t>
            </a:r>
            <a:r>
              <a:rPr lang="en-IN" dirty="0"/>
              <a:t>ng-controller</a:t>
            </a:r>
            <a:r>
              <a:rPr lang="en-IN" dirty="0" smtClean="0"/>
              <a:t>=“</a:t>
            </a:r>
            <a:r>
              <a:rPr lang="en-IN" dirty="0" smtClean="0">
                <a:solidFill>
                  <a:schemeClr val="accent2"/>
                </a:solidFill>
              </a:rPr>
              <a:t>EmployeeController</a:t>
            </a:r>
            <a:r>
              <a:rPr lang="en-IN" dirty="0" smtClean="0"/>
              <a:t>“&gt;</a:t>
            </a:r>
            <a:endParaRPr lang="en-IN" dirty="0"/>
          </a:p>
          <a:p>
            <a:pPr marL="1371600" lvl="4" indent="0">
              <a:buNone/>
            </a:pPr>
            <a:r>
              <a:rPr lang="en-IN" dirty="0"/>
              <a:t>. . .</a:t>
            </a:r>
          </a:p>
          <a:p>
            <a:pPr marL="1371600" lvl="4" indent="0">
              <a:buNone/>
            </a:pPr>
            <a:r>
              <a:rPr lang="en-IN" dirty="0"/>
              <a:t>&lt;/body&gt;</a:t>
            </a:r>
          </a:p>
          <a:p>
            <a:pPr marL="1028700" lvl="3" indent="0">
              <a:buNone/>
            </a:pPr>
            <a:r>
              <a:rPr lang="en-IN" dirty="0"/>
              <a:t>&lt;/html</a:t>
            </a:r>
            <a:r>
              <a:rPr lang="en-IN" dirty="0" smtClean="0"/>
              <a:t>&gt;</a:t>
            </a:r>
          </a:p>
          <a:p>
            <a:pPr marL="1028700" lvl="3" indent="0">
              <a:buNone/>
            </a:pPr>
            <a:r>
              <a:rPr lang="en-IN" dirty="0" smtClean="0"/>
              <a:t>	</a:t>
            </a:r>
            <a:endParaRPr lang="en-IN" dirty="0"/>
          </a:p>
          <a:p>
            <a:pPr marL="1028700" lvl="3" indent="0">
              <a:buNone/>
            </a:pPr>
            <a:endParaRPr lang="en-IN" dirty="0" smtClean="0"/>
          </a:p>
          <a:p>
            <a:pPr marL="1028700" lvl="3" indent="0">
              <a:buNone/>
            </a:pPr>
            <a:r>
              <a:rPr lang="en-IN" dirty="0" smtClean="0"/>
              <a:t>Function </a:t>
            </a:r>
            <a:r>
              <a:rPr lang="en-IN" dirty="0" smtClean="0">
                <a:solidFill>
                  <a:srgbClr val="FF0000"/>
                </a:solidFill>
              </a:rPr>
              <a:t>EmployeeController</a:t>
            </a:r>
            <a:r>
              <a:rPr lang="en-IN" dirty="0" smtClean="0"/>
              <a:t>() {</a:t>
            </a:r>
          </a:p>
          <a:p>
            <a:pPr marL="1371600" lvl="4" indent="0">
              <a:buNone/>
            </a:pPr>
            <a:r>
              <a:rPr lang="en-IN" dirty="0" smtClean="0"/>
              <a:t>Alert(‘Hello, Rana’);</a:t>
            </a:r>
            <a:endParaRPr lang="en-IN" dirty="0"/>
          </a:p>
          <a:p>
            <a:pPr marL="1028700" lvl="3" indent="0">
              <a:buNone/>
            </a:pPr>
            <a:r>
              <a:rPr lang="en-IN" dirty="0" smtClean="0"/>
              <a:t>}</a:t>
            </a:r>
            <a:endParaRPr lang="en-IN" dirty="0"/>
          </a:p>
        </p:txBody>
      </p:sp>
      <p:pic>
        <p:nvPicPr>
          <p:cNvPr id="7" name="Picture 6"/>
          <p:cNvPicPr>
            <a:picLocks noChangeAspect="1"/>
          </p:cNvPicPr>
          <p:nvPr/>
        </p:nvPicPr>
        <p:blipFill>
          <a:blip r:embed="rId2"/>
          <a:stretch>
            <a:fillRect/>
          </a:stretch>
        </p:blipFill>
        <p:spPr>
          <a:xfrm>
            <a:off x="126354" y="0"/>
            <a:ext cx="2168457" cy="1061159"/>
          </a:xfrm>
          <a:prstGeom prst="rect">
            <a:avLst/>
          </a:prstGeom>
        </p:spPr>
      </p:pic>
    </p:spTree>
    <p:extLst>
      <p:ext uri="{BB962C8B-B14F-4D97-AF65-F5344CB8AC3E}">
        <p14:creationId xmlns:p14="http://schemas.microsoft.com/office/powerpoint/2010/main" val="26364095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88920" y="0"/>
            <a:ext cx="6025896" cy="1061159"/>
          </a:xfrm>
        </p:spPr>
        <p:txBody>
          <a:bodyPr/>
          <a:lstStyle/>
          <a:p>
            <a:r>
              <a:rPr lang="en-IN" dirty="0" smtClean="0"/>
              <a:t>Directives </a:t>
            </a:r>
            <a:r>
              <a:rPr lang="en-IN" dirty="0"/>
              <a:t>- Binding</a:t>
            </a:r>
          </a:p>
        </p:txBody>
      </p:sp>
      <p:sp>
        <p:nvSpPr>
          <p:cNvPr id="2" name="Content Placeholder 1"/>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IN" dirty="0" smtClean="0"/>
              <a:t>AngularJs </a:t>
            </a:r>
            <a:r>
              <a:rPr lang="en-IN" dirty="0"/>
              <a:t>provides many predefined data binding directives.</a:t>
            </a:r>
            <a:br>
              <a:rPr lang="en-IN" dirty="0"/>
            </a:br>
            <a:r>
              <a:rPr lang="en-IN" dirty="0"/>
              <a:t/>
            </a:r>
            <a:br>
              <a:rPr lang="en-IN" dirty="0"/>
            </a:br>
            <a:r>
              <a:rPr lang="en-IN" b="1" dirty="0" smtClean="0"/>
              <a:t>ng-bind</a:t>
            </a:r>
          </a:p>
          <a:p>
            <a:pPr marL="0" indent="0">
              <a:buNone/>
            </a:pPr>
            <a:endParaRPr lang="en-IN" dirty="0" smtClean="0"/>
          </a:p>
          <a:p>
            <a:r>
              <a:rPr lang="en-IN" dirty="0" smtClean="0"/>
              <a:t>Updates the </a:t>
            </a:r>
            <a:r>
              <a:rPr lang="en-IN" dirty="0"/>
              <a:t>text content of the specified HTML element with </a:t>
            </a:r>
            <a:r>
              <a:rPr lang="en-IN" dirty="0" smtClean="0"/>
              <a:t>the expression value</a:t>
            </a:r>
          </a:p>
          <a:p>
            <a:r>
              <a:rPr lang="en-IN" dirty="0" smtClean="0"/>
              <a:t>Text content changes </a:t>
            </a:r>
            <a:r>
              <a:rPr lang="en-IN" dirty="0"/>
              <a:t>on expression </a:t>
            </a:r>
            <a:r>
              <a:rPr lang="en-IN" dirty="0" smtClean="0"/>
              <a:t>changes</a:t>
            </a:r>
          </a:p>
          <a:p>
            <a:pPr marL="0" indent="0">
              <a:buNone/>
            </a:pPr>
            <a:endParaRPr lang="en-IN" dirty="0" smtClean="0"/>
          </a:p>
          <a:p>
            <a:pPr marL="685800" lvl="2" indent="0">
              <a:buNone/>
            </a:pPr>
            <a:r>
              <a:rPr lang="en-IN" dirty="0" smtClean="0">
                <a:solidFill>
                  <a:schemeClr val="accent1">
                    <a:lumMod val="75000"/>
                  </a:schemeClr>
                </a:solidFill>
              </a:rPr>
              <a:t>&lt;h2</a:t>
            </a:r>
            <a:r>
              <a:rPr lang="en-IN" dirty="0">
                <a:solidFill>
                  <a:schemeClr val="accent1">
                    <a:lumMod val="75000"/>
                  </a:schemeClr>
                </a:solidFill>
              </a:rPr>
              <a:t> </a:t>
            </a:r>
            <a:r>
              <a:rPr lang="en-IN" dirty="0">
                <a:solidFill>
                  <a:schemeClr val="accent6">
                    <a:lumMod val="75000"/>
                  </a:schemeClr>
                </a:solidFill>
              </a:rPr>
              <a:t>ng-bind</a:t>
            </a:r>
            <a:r>
              <a:rPr lang="en-IN" dirty="0">
                <a:solidFill>
                  <a:schemeClr val="accent1">
                    <a:lumMod val="75000"/>
                  </a:schemeClr>
                </a:solidFill>
              </a:rPr>
              <a:t>="</a:t>
            </a:r>
            <a:r>
              <a:rPr lang="en-IN" dirty="0">
                <a:solidFill>
                  <a:schemeClr val="bg2">
                    <a:lumMod val="50000"/>
                  </a:schemeClr>
                </a:solidFill>
              </a:rPr>
              <a:t>expression</a:t>
            </a:r>
            <a:r>
              <a:rPr lang="en-IN" dirty="0">
                <a:solidFill>
                  <a:schemeClr val="accent1">
                    <a:lumMod val="75000"/>
                  </a:schemeClr>
                </a:solidFill>
              </a:rPr>
              <a:t>"&gt; </a:t>
            </a:r>
            <a:r>
              <a:rPr lang="en-IN" dirty="0" smtClean="0">
                <a:solidFill>
                  <a:schemeClr val="accent1">
                    <a:lumMod val="75000"/>
                  </a:schemeClr>
                </a:solidFill>
              </a:rPr>
              <a:t>&lt;/h2&gt;</a:t>
            </a:r>
            <a:r>
              <a:rPr lang="en-IN" dirty="0">
                <a:solidFill>
                  <a:schemeClr val="accent1">
                    <a:lumMod val="75000"/>
                  </a:schemeClr>
                </a:solidFill>
              </a:rPr>
              <a:t> </a:t>
            </a:r>
          </a:p>
        </p:txBody>
      </p:sp>
      <p:pic>
        <p:nvPicPr>
          <p:cNvPr id="4" name="Picture 3"/>
          <p:cNvPicPr>
            <a:picLocks noChangeAspect="1"/>
          </p:cNvPicPr>
          <p:nvPr/>
        </p:nvPicPr>
        <p:blipFill>
          <a:blip r:embed="rId2"/>
          <a:stretch>
            <a:fillRect/>
          </a:stretch>
        </p:blipFill>
        <p:spPr>
          <a:xfrm>
            <a:off x="126354" y="0"/>
            <a:ext cx="2168457" cy="1061159"/>
          </a:xfrm>
          <a:prstGeom prst="rect">
            <a:avLst/>
          </a:prstGeom>
        </p:spPr>
      </p:pic>
    </p:spTree>
    <p:extLst>
      <p:ext uri="{BB962C8B-B14F-4D97-AF65-F5344CB8AC3E}">
        <p14:creationId xmlns:p14="http://schemas.microsoft.com/office/powerpoint/2010/main" val="24577590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77440" y="0"/>
            <a:ext cx="6437376" cy="1061159"/>
          </a:xfrm>
        </p:spPr>
        <p:txBody>
          <a:bodyPr/>
          <a:lstStyle/>
          <a:p>
            <a:r>
              <a:rPr lang="en-IN" dirty="0" smtClean="0"/>
              <a:t> Directives </a:t>
            </a:r>
            <a:r>
              <a:rPr lang="en-IN" dirty="0"/>
              <a:t>- Binding</a:t>
            </a:r>
          </a:p>
        </p:txBody>
      </p:sp>
      <p:sp>
        <p:nvSpPr>
          <p:cNvPr id="2" name="Content Placeholder 1"/>
          <p:cNvSpPr>
            <a:spLocks noGrp="1"/>
          </p:cNvSpPr>
          <p:nvPr>
            <p:ph idx="1"/>
          </p:nvPr>
        </p:nvSpPr>
        <p:spPr>
          <a:ln>
            <a:solidFill>
              <a:srgbClr val="C00000"/>
            </a:solidFill>
          </a:ln>
        </p:spPr>
        <p:txBody>
          <a:bodyPr>
            <a:normAutofit/>
          </a:bodyPr>
          <a:lstStyle/>
          <a:p>
            <a:pPr marL="0" indent="0">
              <a:buNone/>
            </a:pPr>
            <a:endParaRPr lang="en-IN" b="1" dirty="0" smtClean="0"/>
          </a:p>
          <a:p>
            <a:pPr marL="0" indent="0">
              <a:buNone/>
            </a:pPr>
            <a:r>
              <a:rPr lang="en-IN" b="1" dirty="0" smtClean="0"/>
              <a:t>ng-bind-html</a:t>
            </a:r>
          </a:p>
          <a:p>
            <a:endParaRPr lang="en-IN" b="1" dirty="0"/>
          </a:p>
          <a:p>
            <a:endParaRPr lang="en-IN" b="1" dirty="0" smtClean="0"/>
          </a:p>
          <a:p>
            <a:r>
              <a:rPr lang="en-IN" dirty="0" smtClean="0"/>
              <a:t>Inserts the </a:t>
            </a:r>
            <a:r>
              <a:rPr lang="en-IN" dirty="0"/>
              <a:t>HTML content into the element in a secure way. </a:t>
            </a:r>
            <a:endParaRPr lang="en-IN" dirty="0" smtClean="0"/>
          </a:p>
          <a:p>
            <a:r>
              <a:rPr lang="en-IN" dirty="0" smtClean="0"/>
              <a:t>It </a:t>
            </a:r>
            <a:r>
              <a:rPr lang="en-IN" dirty="0"/>
              <a:t>uses the $sanitize service, so to use this functionality, be sure that $sanitize is available.</a:t>
            </a:r>
            <a:br>
              <a:rPr lang="en-IN" dirty="0"/>
            </a:br>
            <a:r>
              <a:rPr lang="en-IN" dirty="0"/>
              <a:t/>
            </a:r>
            <a:br>
              <a:rPr lang="en-IN" dirty="0"/>
            </a:br>
            <a:r>
              <a:rPr lang="en-IN" dirty="0"/>
              <a:t/>
            </a:r>
            <a:br>
              <a:rPr lang="en-IN" dirty="0"/>
            </a:br>
            <a:endParaRPr lang="en-IN" dirty="0"/>
          </a:p>
          <a:p>
            <a:pPr marL="685800" lvl="4" indent="0">
              <a:spcBef>
                <a:spcPts val="750"/>
              </a:spcBef>
              <a:buNone/>
            </a:pPr>
            <a:r>
              <a:rPr lang="en-IN" dirty="0">
                <a:solidFill>
                  <a:schemeClr val="accent1">
                    <a:lumMod val="75000"/>
                  </a:schemeClr>
                </a:solidFill>
              </a:rPr>
              <a:t>&lt;h2 </a:t>
            </a:r>
            <a:r>
              <a:rPr lang="en-IN" dirty="0">
                <a:solidFill>
                  <a:schemeClr val="accent6">
                    <a:lumMod val="75000"/>
                  </a:schemeClr>
                </a:solidFill>
              </a:rPr>
              <a:t>ng-bind</a:t>
            </a:r>
            <a:r>
              <a:rPr lang="en-IN" dirty="0">
                <a:solidFill>
                  <a:schemeClr val="accent1">
                    <a:lumMod val="75000"/>
                  </a:schemeClr>
                </a:solidFill>
              </a:rPr>
              <a:t>="</a:t>
            </a:r>
            <a:r>
              <a:rPr lang="en-IN" dirty="0">
                <a:solidFill>
                  <a:schemeClr val="bg2">
                    <a:lumMod val="50000"/>
                  </a:schemeClr>
                </a:solidFill>
              </a:rPr>
              <a:t>expression</a:t>
            </a:r>
            <a:r>
              <a:rPr lang="en-IN" dirty="0">
                <a:solidFill>
                  <a:schemeClr val="accent1">
                    <a:lumMod val="75000"/>
                  </a:schemeClr>
                </a:solidFill>
              </a:rPr>
              <a:t>"&gt; &lt;/h2&gt; </a:t>
            </a:r>
          </a:p>
          <a:p>
            <a:pPr marL="0" indent="0">
              <a:buNone/>
            </a:pPr>
            <a:endParaRPr lang="en-IN" dirty="0"/>
          </a:p>
        </p:txBody>
      </p:sp>
      <p:pic>
        <p:nvPicPr>
          <p:cNvPr id="4" name="Picture 3"/>
          <p:cNvPicPr>
            <a:picLocks noChangeAspect="1"/>
          </p:cNvPicPr>
          <p:nvPr/>
        </p:nvPicPr>
        <p:blipFill>
          <a:blip r:embed="rId2"/>
          <a:stretch>
            <a:fillRect/>
          </a:stretch>
        </p:blipFill>
        <p:spPr>
          <a:xfrm>
            <a:off x="126354" y="0"/>
            <a:ext cx="2168457" cy="1061159"/>
          </a:xfrm>
          <a:prstGeom prst="rect">
            <a:avLst/>
          </a:prstGeom>
        </p:spPr>
      </p:pic>
    </p:spTree>
    <p:extLst>
      <p:ext uri="{BB962C8B-B14F-4D97-AF65-F5344CB8AC3E}">
        <p14:creationId xmlns:p14="http://schemas.microsoft.com/office/powerpoint/2010/main" val="10880076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487168" y="0"/>
            <a:ext cx="6327648" cy="1061159"/>
          </a:xfrm>
        </p:spPr>
        <p:txBody>
          <a:bodyPr/>
          <a:lstStyle/>
          <a:p>
            <a:r>
              <a:rPr lang="en-IN" dirty="0" smtClean="0"/>
              <a:t> Directives - Binding</a:t>
            </a:r>
            <a:endParaRPr lang="en-IN" dirty="0"/>
          </a:p>
        </p:txBody>
      </p:sp>
      <p:sp>
        <p:nvSpPr>
          <p:cNvPr id="2" name="Content Placeholder 1"/>
          <p:cNvSpPr>
            <a:spLocks noGrp="1"/>
          </p:cNvSpPr>
          <p:nvPr>
            <p:ph idx="1"/>
          </p:nvPr>
        </p:nvSpPr>
        <p:spPr>
          <a:ln>
            <a:solidFill>
              <a:srgbClr val="C00000"/>
            </a:solidFill>
          </a:ln>
        </p:spPr>
        <p:txBody>
          <a:bodyPr>
            <a:normAutofit/>
          </a:bodyPr>
          <a:lstStyle/>
          <a:p>
            <a:pPr marL="0" indent="0">
              <a:buNone/>
            </a:pPr>
            <a:endParaRPr lang="en-IN" b="1" dirty="0" smtClean="0"/>
          </a:p>
          <a:p>
            <a:pPr marL="0" indent="0">
              <a:buNone/>
            </a:pPr>
            <a:r>
              <a:rPr lang="en-IN" b="1" dirty="0"/>
              <a:t>ng-bind-template </a:t>
            </a:r>
            <a:endParaRPr lang="en-IN" b="1" dirty="0" smtClean="0"/>
          </a:p>
          <a:p>
            <a:pPr marL="0" indent="0">
              <a:buNone/>
            </a:pPr>
            <a:endParaRPr lang="en-IN" b="1" dirty="0" smtClean="0"/>
          </a:p>
          <a:p>
            <a:r>
              <a:rPr lang="en-IN" dirty="0" smtClean="0"/>
              <a:t>Replaces the </a:t>
            </a:r>
            <a:r>
              <a:rPr lang="en-IN" dirty="0"/>
              <a:t>element text </a:t>
            </a:r>
            <a:r>
              <a:rPr lang="en-IN" dirty="0" smtClean="0"/>
              <a:t>with </a:t>
            </a:r>
            <a:r>
              <a:rPr lang="en-IN" dirty="0"/>
              <a:t>the </a:t>
            </a:r>
            <a:r>
              <a:rPr lang="en-IN" dirty="0" smtClean="0"/>
              <a:t>template content. </a:t>
            </a:r>
          </a:p>
          <a:p>
            <a:pPr marL="0" indent="0">
              <a:buNone/>
            </a:pPr>
            <a:r>
              <a:rPr lang="en-IN" dirty="0"/>
              <a:t/>
            </a:r>
            <a:br>
              <a:rPr lang="en-IN" dirty="0"/>
            </a:br>
            <a:r>
              <a:rPr lang="en-IN" dirty="0"/>
              <a:t> </a:t>
            </a:r>
          </a:p>
          <a:p>
            <a:pPr marL="685800" lvl="4" indent="0">
              <a:spcBef>
                <a:spcPts val="750"/>
              </a:spcBef>
              <a:buNone/>
            </a:pPr>
            <a:r>
              <a:rPr lang="en-IN" dirty="0" smtClean="0">
                <a:solidFill>
                  <a:schemeClr val="accent1">
                    <a:lumMod val="75000"/>
                  </a:schemeClr>
                </a:solidFill>
              </a:rPr>
              <a:t>&lt;</a:t>
            </a:r>
            <a:r>
              <a:rPr lang="en-IN" dirty="0">
                <a:solidFill>
                  <a:schemeClr val="accent1">
                    <a:lumMod val="75000"/>
                  </a:schemeClr>
                </a:solidFill>
              </a:rPr>
              <a:t>h2 </a:t>
            </a:r>
            <a:r>
              <a:rPr lang="en-IN" dirty="0" smtClean="0">
                <a:solidFill>
                  <a:schemeClr val="accent6">
                    <a:lumMod val="75000"/>
                  </a:schemeClr>
                </a:solidFill>
              </a:rPr>
              <a:t>ng-bind-template</a:t>
            </a:r>
            <a:r>
              <a:rPr lang="en-IN" dirty="0" smtClean="0">
                <a:solidFill>
                  <a:schemeClr val="accent1">
                    <a:lumMod val="75000"/>
                  </a:schemeClr>
                </a:solidFill>
              </a:rPr>
              <a:t>="</a:t>
            </a:r>
            <a:r>
              <a:rPr lang="en-IN" dirty="0"/>
              <a:t>ng-bind-template=" {{expression1}} {{expression2}} … {{expressionn}} </a:t>
            </a:r>
            <a:r>
              <a:rPr lang="en-IN" dirty="0" smtClean="0">
                <a:solidFill>
                  <a:schemeClr val="accent1">
                    <a:lumMod val="75000"/>
                  </a:schemeClr>
                </a:solidFill>
              </a:rPr>
              <a:t>"&gt;</a:t>
            </a:r>
            <a:r>
              <a:rPr lang="en-IN" dirty="0">
                <a:solidFill>
                  <a:schemeClr val="accent1">
                    <a:lumMod val="75000"/>
                  </a:schemeClr>
                </a:solidFill>
              </a:rPr>
              <a:t> &lt;/h2&gt; </a:t>
            </a:r>
          </a:p>
          <a:p>
            <a:pPr marL="0" indent="0">
              <a:buNone/>
            </a:pPr>
            <a:endParaRPr lang="en-IN" dirty="0"/>
          </a:p>
        </p:txBody>
      </p:sp>
      <p:pic>
        <p:nvPicPr>
          <p:cNvPr id="4" name="Picture 3"/>
          <p:cNvPicPr>
            <a:picLocks noChangeAspect="1"/>
          </p:cNvPicPr>
          <p:nvPr/>
        </p:nvPicPr>
        <p:blipFill>
          <a:blip r:embed="rId2"/>
          <a:stretch>
            <a:fillRect/>
          </a:stretch>
        </p:blipFill>
        <p:spPr>
          <a:xfrm>
            <a:off x="126354" y="0"/>
            <a:ext cx="2168457" cy="1061159"/>
          </a:xfrm>
          <a:prstGeom prst="rect">
            <a:avLst/>
          </a:prstGeom>
        </p:spPr>
      </p:pic>
    </p:spTree>
    <p:extLst>
      <p:ext uri="{BB962C8B-B14F-4D97-AF65-F5344CB8AC3E}">
        <p14:creationId xmlns:p14="http://schemas.microsoft.com/office/powerpoint/2010/main" val="40009763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606040" y="0"/>
            <a:ext cx="6208776" cy="1061159"/>
          </a:xfrm>
        </p:spPr>
        <p:txBody>
          <a:bodyPr/>
          <a:lstStyle/>
          <a:p>
            <a:r>
              <a:rPr lang="en-IN" dirty="0" smtClean="0"/>
              <a:t>Directives </a:t>
            </a:r>
            <a:r>
              <a:rPr lang="en-IN" dirty="0"/>
              <a:t>- Binding</a:t>
            </a:r>
          </a:p>
        </p:txBody>
      </p:sp>
      <p:sp>
        <p:nvSpPr>
          <p:cNvPr id="2" name="Content Placeholder 1"/>
          <p:cNvSpPr>
            <a:spLocks noGrp="1"/>
          </p:cNvSpPr>
          <p:nvPr>
            <p:ph idx="1"/>
          </p:nvPr>
        </p:nvSpPr>
        <p:spPr>
          <a:ln>
            <a:solidFill>
              <a:srgbClr val="C00000"/>
            </a:solidFill>
          </a:ln>
        </p:spPr>
        <p:txBody>
          <a:bodyPr>
            <a:normAutofit/>
          </a:bodyPr>
          <a:lstStyle/>
          <a:p>
            <a:pPr marL="0" indent="0">
              <a:buNone/>
            </a:pPr>
            <a:endParaRPr lang="en-IN" b="1" dirty="0" smtClean="0"/>
          </a:p>
          <a:p>
            <a:pPr marL="0" indent="0">
              <a:buNone/>
            </a:pPr>
            <a:r>
              <a:rPr lang="en-IN" b="1" dirty="0" smtClean="0"/>
              <a:t>ng-non-bindable</a:t>
            </a:r>
          </a:p>
          <a:p>
            <a:pPr marL="0" indent="0">
              <a:buNone/>
            </a:pPr>
            <a:endParaRPr lang="en-IN" b="1" dirty="0" smtClean="0"/>
          </a:p>
          <a:p>
            <a:r>
              <a:rPr lang="en-IN" dirty="0" smtClean="0"/>
              <a:t>Informs </a:t>
            </a:r>
            <a:r>
              <a:rPr lang="en-IN" dirty="0"/>
              <a:t>AngularJs to not compile or bind the contents of the current DOM element</a:t>
            </a:r>
          </a:p>
          <a:p>
            <a:r>
              <a:rPr lang="en-IN" dirty="0" smtClean="0"/>
              <a:t>Useful when the </a:t>
            </a:r>
            <a:r>
              <a:rPr lang="en-IN" dirty="0"/>
              <a:t>expression </a:t>
            </a:r>
            <a:r>
              <a:rPr lang="en-IN" dirty="0" smtClean="0"/>
              <a:t>should not be executed </a:t>
            </a:r>
            <a:r>
              <a:rPr lang="en-IN" dirty="0"/>
              <a:t>by AngularJs.</a:t>
            </a:r>
            <a:br>
              <a:rPr lang="en-IN" dirty="0"/>
            </a:br>
            <a:r>
              <a:rPr lang="en-IN" dirty="0"/>
              <a:t/>
            </a:r>
            <a:br>
              <a:rPr lang="en-IN" dirty="0"/>
            </a:br>
            <a:r>
              <a:rPr lang="en-IN" dirty="0"/>
              <a:t> </a:t>
            </a:r>
          </a:p>
          <a:p>
            <a:pPr marL="685800" lvl="4" indent="0">
              <a:spcBef>
                <a:spcPts val="750"/>
              </a:spcBef>
              <a:buNone/>
            </a:pPr>
            <a:r>
              <a:rPr lang="en-IN" dirty="0" smtClean="0">
                <a:solidFill>
                  <a:schemeClr val="accent1">
                    <a:lumMod val="75000"/>
                  </a:schemeClr>
                </a:solidFill>
              </a:rPr>
              <a:t>&lt;</a:t>
            </a:r>
            <a:r>
              <a:rPr lang="en-IN" dirty="0">
                <a:solidFill>
                  <a:schemeClr val="accent1">
                    <a:lumMod val="75000"/>
                  </a:schemeClr>
                </a:solidFill>
              </a:rPr>
              <a:t>h2 </a:t>
            </a:r>
            <a:r>
              <a:rPr lang="en-IN" dirty="0" smtClean="0">
                <a:solidFill>
                  <a:schemeClr val="accent6">
                    <a:lumMod val="75000"/>
                  </a:schemeClr>
                </a:solidFill>
              </a:rPr>
              <a:t>ng-non-bindable</a:t>
            </a:r>
            <a:r>
              <a:rPr lang="en-IN" dirty="0" smtClean="0">
                <a:solidFill>
                  <a:schemeClr val="accent1">
                    <a:lumMod val="75000"/>
                  </a:schemeClr>
                </a:solidFill>
              </a:rPr>
              <a:t>&gt;{{expression}}</a:t>
            </a:r>
            <a:r>
              <a:rPr lang="en-IN" dirty="0">
                <a:solidFill>
                  <a:schemeClr val="accent1">
                    <a:lumMod val="75000"/>
                  </a:schemeClr>
                </a:solidFill>
              </a:rPr>
              <a:t> &lt;/h2&gt; </a:t>
            </a:r>
          </a:p>
          <a:p>
            <a:pPr marL="0" indent="0">
              <a:buNone/>
            </a:pPr>
            <a:endParaRPr lang="en-IN" dirty="0"/>
          </a:p>
        </p:txBody>
      </p:sp>
      <p:pic>
        <p:nvPicPr>
          <p:cNvPr id="4" name="Picture 3"/>
          <p:cNvPicPr>
            <a:picLocks noChangeAspect="1"/>
          </p:cNvPicPr>
          <p:nvPr/>
        </p:nvPicPr>
        <p:blipFill>
          <a:blip r:embed="rId2"/>
          <a:stretch>
            <a:fillRect/>
          </a:stretch>
        </p:blipFill>
        <p:spPr>
          <a:xfrm>
            <a:off x="126354" y="0"/>
            <a:ext cx="2168457" cy="1061159"/>
          </a:xfrm>
          <a:prstGeom prst="rect">
            <a:avLst/>
          </a:prstGeom>
        </p:spPr>
      </p:pic>
    </p:spTree>
    <p:extLst>
      <p:ext uri="{BB962C8B-B14F-4D97-AF65-F5344CB8AC3E}">
        <p14:creationId xmlns:p14="http://schemas.microsoft.com/office/powerpoint/2010/main" val="2516871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688336" y="0"/>
            <a:ext cx="6126480" cy="1061159"/>
          </a:xfrm>
        </p:spPr>
        <p:txBody>
          <a:bodyPr/>
          <a:lstStyle/>
          <a:p>
            <a:r>
              <a:rPr lang="en-IN" dirty="0" smtClean="0"/>
              <a:t>Directives </a:t>
            </a:r>
            <a:r>
              <a:rPr lang="en-IN" dirty="0"/>
              <a:t>- Binding</a:t>
            </a:r>
          </a:p>
        </p:txBody>
      </p:sp>
      <p:sp>
        <p:nvSpPr>
          <p:cNvPr id="2" name="Content Placeholder 1"/>
          <p:cNvSpPr>
            <a:spLocks noGrp="1"/>
          </p:cNvSpPr>
          <p:nvPr>
            <p:ph idx="1"/>
          </p:nvPr>
        </p:nvSpPr>
        <p:spPr>
          <a:ln>
            <a:solidFill>
              <a:srgbClr val="C00000"/>
            </a:solidFill>
          </a:ln>
        </p:spPr>
        <p:txBody>
          <a:bodyPr>
            <a:normAutofit/>
          </a:bodyPr>
          <a:lstStyle/>
          <a:p>
            <a:pPr marL="0" indent="0">
              <a:buNone/>
            </a:pPr>
            <a:endParaRPr lang="en-IN" b="1" dirty="0" smtClean="0"/>
          </a:p>
          <a:p>
            <a:pPr marL="0" indent="0">
              <a:buNone/>
            </a:pPr>
            <a:r>
              <a:rPr lang="en-IN" b="1" dirty="0" smtClean="0"/>
              <a:t>ng-model</a:t>
            </a:r>
          </a:p>
          <a:p>
            <a:pPr marL="0" indent="0">
              <a:buNone/>
            </a:pPr>
            <a:endParaRPr lang="en-IN" b="1" dirty="0" smtClean="0"/>
          </a:p>
          <a:p>
            <a:r>
              <a:rPr lang="en-IN" dirty="0" smtClean="0"/>
              <a:t>Binds with any html element and custom </a:t>
            </a:r>
            <a:r>
              <a:rPr lang="en-IN" dirty="0"/>
              <a:t>form control. </a:t>
            </a:r>
            <a:endParaRPr lang="en-IN" dirty="0" smtClean="0"/>
          </a:p>
          <a:p>
            <a:r>
              <a:rPr lang="en-IN" dirty="0" smtClean="0"/>
              <a:t>Provides two-way </a:t>
            </a:r>
            <a:r>
              <a:rPr lang="en-IN" dirty="0"/>
              <a:t>binding. </a:t>
            </a:r>
            <a:endParaRPr lang="en-IN" dirty="0" smtClean="0"/>
          </a:p>
          <a:p>
            <a:r>
              <a:rPr lang="en-IN" dirty="0" smtClean="0"/>
              <a:t>Provides validation behaviour (keeps </a:t>
            </a:r>
            <a:r>
              <a:rPr lang="en-IN" dirty="0"/>
              <a:t>the state of the control </a:t>
            </a:r>
            <a:r>
              <a:rPr lang="en-IN" dirty="0" smtClean="0"/>
              <a:t>- valid/invalid</a:t>
            </a:r>
            <a:r>
              <a:rPr lang="en-IN" dirty="0"/>
              <a:t>, dirty/pristine, touched/untouched </a:t>
            </a:r>
            <a:r>
              <a:rPr lang="en-IN" dirty="0" err="1" smtClean="0"/>
              <a:t>etc</a:t>
            </a:r>
            <a:r>
              <a:rPr lang="en-IN" dirty="0" smtClean="0"/>
              <a:t>).</a:t>
            </a:r>
            <a:r>
              <a:rPr lang="en-IN" dirty="0"/>
              <a:t/>
            </a:r>
            <a:br>
              <a:rPr lang="en-IN" dirty="0"/>
            </a:br>
            <a:r>
              <a:rPr lang="en-IN" dirty="0"/>
              <a:t/>
            </a:r>
            <a:br>
              <a:rPr lang="en-IN" dirty="0"/>
            </a:br>
            <a:r>
              <a:rPr lang="en-IN" dirty="0"/>
              <a:t>  </a:t>
            </a:r>
          </a:p>
          <a:p>
            <a:pPr marL="685800" lvl="4" indent="0">
              <a:spcBef>
                <a:spcPts val="750"/>
              </a:spcBef>
              <a:buNone/>
            </a:pPr>
            <a:r>
              <a:rPr lang="en-IN" dirty="0" smtClean="0">
                <a:solidFill>
                  <a:schemeClr val="accent1">
                    <a:lumMod val="75000"/>
                  </a:schemeClr>
                </a:solidFill>
              </a:rPr>
              <a:t>&lt;</a:t>
            </a:r>
            <a:r>
              <a:rPr lang="en-IN" dirty="0">
                <a:solidFill>
                  <a:schemeClr val="accent1">
                    <a:lumMod val="75000"/>
                  </a:schemeClr>
                </a:solidFill>
              </a:rPr>
              <a:t>h2 </a:t>
            </a:r>
            <a:r>
              <a:rPr lang="en-IN" dirty="0" smtClean="0">
                <a:solidFill>
                  <a:schemeClr val="accent6">
                    <a:lumMod val="75000"/>
                  </a:schemeClr>
                </a:solidFill>
              </a:rPr>
              <a:t>ng-model=“</a:t>
            </a:r>
            <a:r>
              <a:rPr lang="en-IN" dirty="0" smtClean="0">
                <a:solidFill>
                  <a:schemeClr val="accent1">
                    <a:lumMod val="75000"/>
                  </a:schemeClr>
                </a:solidFill>
              </a:rPr>
              <a:t>expression”&gt;</a:t>
            </a:r>
            <a:r>
              <a:rPr lang="en-IN" dirty="0">
                <a:solidFill>
                  <a:schemeClr val="accent1">
                    <a:lumMod val="75000"/>
                  </a:schemeClr>
                </a:solidFill>
              </a:rPr>
              <a:t> &lt;/h2&gt; </a:t>
            </a:r>
          </a:p>
          <a:p>
            <a:pPr marL="0" indent="0">
              <a:buNone/>
            </a:pPr>
            <a:endParaRPr lang="en-IN" dirty="0"/>
          </a:p>
        </p:txBody>
      </p:sp>
      <p:pic>
        <p:nvPicPr>
          <p:cNvPr id="4" name="Picture 3"/>
          <p:cNvPicPr>
            <a:picLocks noChangeAspect="1"/>
          </p:cNvPicPr>
          <p:nvPr/>
        </p:nvPicPr>
        <p:blipFill>
          <a:blip r:embed="rId2"/>
          <a:stretch>
            <a:fillRect/>
          </a:stretch>
        </p:blipFill>
        <p:spPr>
          <a:xfrm>
            <a:off x="126354" y="0"/>
            <a:ext cx="2168457" cy="1061159"/>
          </a:xfrm>
          <a:prstGeom prst="rect">
            <a:avLst/>
          </a:prstGeom>
        </p:spPr>
      </p:pic>
    </p:spTree>
    <p:extLst>
      <p:ext uri="{BB962C8B-B14F-4D97-AF65-F5344CB8AC3E}">
        <p14:creationId xmlns:p14="http://schemas.microsoft.com/office/powerpoint/2010/main" val="20580510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t>
            </a:r>
            <a:br>
              <a:rPr lang="en-US" dirty="0" smtClean="0"/>
            </a:br>
            <a:r>
              <a:rPr lang="en-US" sz="1200" dirty="0" smtClean="0"/>
              <a:t>as per </a:t>
            </a:r>
            <a:r>
              <a:rPr lang="en-US" sz="1600" dirty="0" smtClean="0">
                <a:latin typeface="Aharoni" panose="02010803020104030203" pitchFamily="2" charset="-79"/>
                <a:cs typeface="Aharoni" panose="02010803020104030203" pitchFamily="2" charset="-79"/>
              </a:rPr>
              <a:t>www.w3.org/dom</a:t>
            </a:r>
            <a:endParaRPr lang="en-US" sz="1600" dirty="0">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p:txBody>
          <a:bodyPr/>
          <a:lstStyle/>
          <a:p>
            <a:r>
              <a:rPr lang="en-US" b="1" dirty="0"/>
              <a:t>What is the Document Object Model?</a:t>
            </a:r>
          </a:p>
          <a:p>
            <a:pPr lvl="1"/>
            <a:r>
              <a:rPr lang="en-US" sz="1600" dirty="0"/>
              <a:t>The Document Object Model is a platform- and language-neutral interface that will allow programs and scripts to dynamically access and update the content, structure and style of documents. </a:t>
            </a:r>
            <a:endParaRPr lang="en-US" sz="1600" dirty="0" smtClean="0"/>
          </a:p>
          <a:p>
            <a:pPr lvl="1"/>
            <a:r>
              <a:rPr lang="en-US" sz="1600" dirty="0" smtClean="0"/>
              <a:t>The </a:t>
            </a:r>
            <a:r>
              <a:rPr lang="en-US" sz="1600" dirty="0"/>
              <a:t>document can be further processed and the results of that processing can be incorporated back into the presented page. </a:t>
            </a:r>
            <a:endParaRPr lang="en-US" sz="1600" dirty="0" smtClean="0"/>
          </a:p>
          <a:p>
            <a:r>
              <a:rPr lang="en-US" b="1" dirty="0" smtClean="0"/>
              <a:t>Why the Document Object Model?</a:t>
            </a:r>
          </a:p>
          <a:p>
            <a:pPr lvl="1"/>
            <a:r>
              <a:rPr lang="en-US" sz="1600" dirty="0" smtClean="0"/>
              <a:t>"</a:t>
            </a:r>
            <a:r>
              <a:rPr lang="en-US" sz="1600" dirty="0"/>
              <a:t>Dynamic HTML" is a term used by some vendors to describe the combination of HTML, style sheets and scripts that allows documents to be animated. </a:t>
            </a:r>
            <a:endParaRPr lang="en-US" sz="1600" dirty="0" smtClean="0"/>
          </a:p>
          <a:p>
            <a:pPr lvl="1"/>
            <a:r>
              <a:rPr lang="en-US" sz="1600" dirty="0" smtClean="0"/>
              <a:t>The </a:t>
            </a:r>
            <a:r>
              <a:rPr lang="en-US" sz="1600" dirty="0"/>
              <a:t>W3C has received several submissions from members companies on the way in which the object model of HTML documents should be exposed to scripts. </a:t>
            </a:r>
            <a:endParaRPr lang="en-US" sz="1600" dirty="0" smtClean="0"/>
          </a:p>
          <a:p>
            <a:pPr lvl="1"/>
            <a:r>
              <a:rPr lang="en-US" sz="1600" dirty="0" smtClean="0"/>
              <a:t>These </a:t>
            </a:r>
            <a:r>
              <a:rPr lang="en-US" sz="1600" dirty="0"/>
              <a:t>submissions do not propose any new HTML tags or style sheet technology. The W3C DOM Activity is working hard to make sure interoperable and scripting-language neutral solutions are agreed upon. </a:t>
            </a:r>
          </a:p>
        </p:txBody>
      </p:sp>
    </p:spTree>
    <p:extLst>
      <p:ext uri="{BB962C8B-B14F-4D97-AF65-F5344CB8AC3E}">
        <p14:creationId xmlns:p14="http://schemas.microsoft.com/office/powerpoint/2010/main" val="201609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944368" y="0"/>
            <a:ext cx="5870448" cy="1061159"/>
          </a:xfrm>
        </p:spPr>
        <p:txBody>
          <a:bodyPr/>
          <a:lstStyle/>
          <a:p>
            <a:r>
              <a:rPr lang="en-IN" dirty="0" smtClean="0"/>
              <a:t>Directives</a:t>
            </a:r>
            <a:endParaRPr lang="en-IN" dirty="0"/>
          </a:p>
        </p:txBody>
      </p:sp>
      <p:sp>
        <p:nvSpPr>
          <p:cNvPr id="7" name="Content Placeholder 6"/>
          <p:cNvSpPr>
            <a:spLocks noGrp="1"/>
          </p:cNvSpPr>
          <p:nvPr>
            <p:ph idx="1"/>
          </p:nvPr>
        </p:nvSpPr>
        <p:spPr>
          <a:ln>
            <a:solidFill>
              <a:srgbClr val="C00000"/>
            </a:solidFill>
          </a:ln>
        </p:spPr>
        <p:txBody>
          <a:bodyPr/>
          <a:lstStyle/>
          <a:p>
            <a:pPr marL="0" indent="0">
              <a:buNone/>
            </a:pPr>
            <a:r>
              <a:rPr lang="en-IN" dirty="0" smtClean="0"/>
              <a:t>Ng-Show, ng-hide</a:t>
            </a:r>
          </a:p>
          <a:p>
            <a:r>
              <a:rPr lang="en-IN" dirty="0"/>
              <a:t>The ngShow directive shows or hides the given HTML element based on the </a:t>
            </a:r>
            <a:r>
              <a:rPr lang="en-IN" dirty="0" smtClean="0"/>
              <a:t>expression </a:t>
            </a:r>
            <a:r>
              <a:rPr lang="en-IN" dirty="0"/>
              <a:t>provided to the ngShow attribute</a:t>
            </a:r>
            <a:r>
              <a:rPr lang="en-IN" dirty="0" smtClean="0"/>
              <a:t>.</a:t>
            </a:r>
          </a:p>
          <a:p>
            <a:endParaRPr lang="en-IN" dirty="0"/>
          </a:p>
          <a:p>
            <a:pPr marL="685800" lvl="2" indent="0">
              <a:buNone/>
            </a:pPr>
            <a:r>
              <a:rPr lang="en-IN" dirty="0" smtClean="0"/>
              <a:t>&lt;htmlelement </a:t>
            </a:r>
            <a:r>
              <a:rPr lang="en-IN" dirty="0" smtClean="0">
                <a:solidFill>
                  <a:schemeClr val="accent6">
                    <a:lumMod val="75000"/>
                  </a:schemeClr>
                </a:solidFill>
              </a:rPr>
              <a:t>ng-show</a:t>
            </a:r>
            <a:r>
              <a:rPr lang="en-IN" dirty="0"/>
              <a:t>="expression"&gt;</a:t>
            </a:r>
          </a:p>
          <a:p>
            <a:pPr marL="685800" lvl="2" indent="0">
              <a:buNone/>
            </a:pPr>
            <a:r>
              <a:rPr lang="en-IN" dirty="0"/>
              <a:t>...</a:t>
            </a:r>
          </a:p>
          <a:p>
            <a:pPr marL="685800" lvl="2" indent="0">
              <a:buNone/>
            </a:pPr>
            <a:r>
              <a:rPr lang="en-IN" dirty="0" smtClean="0"/>
              <a:t>&lt;/htmlelement&gt;</a:t>
            </a:r>
          </a:p>
          <a:p>
            <a:pPr marL="685800" lvl="2" indent="0">
              <a:buNone/>
            </a:pPr>
            <a:endParaRPr lang="en-IN" sz="675" dirty="0"/>
          </a:p>
          <a:p>
            <a:pPr marL="685800" lvl="2" indent="0">
              <a:buNone/>
            </a:pPr>
            <a:endParaRPr lang="en-IN" sz="675" dirty="0"/>
          </a:p>
          <a:p>
            <a:pPr marL="685800" lvl="2" indent="0">
              <a:buNone/>
            </a:pPr>
            <a:endParaRPr lang="en-IN" sz="675" dirty="0"/>
          </a:p>
          <a:p>
            <a:pPr marL="685800" lvl="2" indent="0">
              <a:buNone/>
            </a:pPr>
            <a:endParaRPr lang="en-IN" sz="675" dirty="0"/>
          </a:p>
          <a:p>
            <a:pPr marL="685800" lvl="2" indent="0">
              <a:buNone/>
            </a:pPr>
            <a:endParaRPr lang="en-IN" sz="675" dirty="0"/>
          </a:p>
          <a:p>
            <a:pPr marL="685800" lvl="2" indent="0">
              <a:buNone/>
            </a:pPr>
            <a:endParaRPr lang="en-IN" sz="675" dirty="0"/>
          </a:p>
          <a:p>
            <a:pPr marL="685800" lvl="2" indent="0">
              <a:buNone/>
            </a:pPr>
            <a:r>
              <a:rPr lang="en-IN" sz="675" dirty="0"/>
              <a:t>employedata-ngshow.html</a:t>
            </a:r>
          </a:p>
        </p:txBody>
      </p:sp>
      <p:pic>
        <p:nvPicPr>
          <p:cNvPr id="4" name="Picture 3"/>
          <p:cNvPicPr>
            <a:picLocks noChangeAspect="1"/>
          </p:cNvPicPr>
          <p:nvPr/>
        </p:nvPicPr>
        <p:blipFill>
          <a:blip r:embed="rId2"/>
          <a:stretch>
            <a:fillRect/>
          </a:stretch>
        </p:blipFill>
        <p:spPr>
          <a:xfrm>
            <a:off x="126354" y="0"/>
            <a:ext cx="2168457" cy="1061159"/>
          </a:xfrm>
          <a:prstGeom prst="rect">
            <a:avLst/>
          </a:prstGeom>
        </p:spPr>
      </p:pic>
    </p:spTree>
    <p:extLst>
      <p:ext uri="{BB962C8B-B14F-4D97-AF65-F5344CB8AC3E}">
        <p14:creationId xmlns:p14="http://schemas.microsoft.com/office/powerpoint/2010/main" val="40114702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61488" y="0"/>
            <a:ext cx="6053328" cy="1061159"/>
          </a:xfrm>
        </p:spPr>
        <p:txBody>
          <a:bodyPr/>
          <a:lstStyle/>
          <a:p>
            <a:r>
              <a:rPr lang="en-IN" dirty="0" smtClean="0"/>
              <a:t>Directives</a:t>
            </a:r>
            <a:endParaRPr lang="en-IN" dirty="0"/>
          </a:p>
        </p:txBody>
      </p:sp>
      <p:sp>
        <p:nvSpPr>
          <p:cNvPr id="7" name="Content Placeholder 6"/>
          <p:cNvSpPr>
            <a:spLocks noGrp="1"/>
          </p:cNvSpPr>
          <p:nvPr>
            <p:ph idx="1"/>
          </p:nvPr>
        </p:nvSpPr>
        <p:spPr>
          <a:ln>
            <a:solidFill>
              <a:srgbClr val="C00000"/>
            </a:solidFill>
          </a:ln>
        </p:spPr>
        <p:txBody>
          <a:bodyPr>
            <a:normAutofit/>
          </a:bodyPr>
          <a:lstStyle/>
          <a:p>
            <a:pPr marL="0" indent="0">
              <a:buNone/>
            </a:pPr>
            <a:r>
              <a:rPr lang="en-IN" dirty="0" smtClean="0"/>
              <a:t>Ng-repeat</a:t>
            </a:r>
          </a:p>
          <a:p>
            <a:r>
              <a:rPr lang="en-IN" dirty="0"/>
              <a:t>The ngRepeat directive instantiates a template once per item from a collection. Each template instance gets its own scope, where the given loop variable is set to the current collection item, and $index is set to the item index or key.</a:t>
            </a:r>
          </a:p>
          <a:p>
            <a:pPr marL="685800" lvl="2" indent="0">
              <a:buNone/>
            </a:pPr>
            <a:r>
              <a:rPr lang="en-IN" dirty="0" smtClean="0"/>
              <a:t>&lt;htmlelement </a:t>
            </a:r>
            <a:r>
              <a:rPr lang="en-IN" dirty="0" smtClean="0">
                <a:solidFill>
                  <a:schemeClr val="accent6">
                    <a:lumMod val="75000"/>
                  </a:schemeClr>
                </a:solidFill>
              </a:rPr>
              <a:t>ng-show</a:t>
            </a:r>
            <a:r>
              <a:rPr lang="en-IN" dirty="0"/>
              <a:t>="expression"&gt;</a:t>
            </a:r>
          </a:p>
          <a:p>
            <a:pPr marL="685800" lvl="2" indent="0">
              <a:buNone/>
            </a:pPr>
            <a:r>
              <a:rPr lang="en-IN" dirty="0"/>
              <a:t>...</a:t>
            </a:r>
          </a:p>
          <a:p>
            <a:pPr marL="685800" lvl="2" indent="0">
              <a:buNone/>
            </a:pPr>
            <a:r>
              <a:rPr lang="en-IN" dirty="0" smtClean="0"/>
              <a:t>&lt;/htmlelement&gt;</a:t>
            </a:r>
          </a:p>
          <a:p>
            <a:pPr marL="685800" lvl="2" indent="0">
              <a:buNone/>
            </a:pPr>
            <a:endParaRPr lang="en-IN" sz="675" dirty="0"/>
          </a:p>
          <a:p>
            <a:pPr marL="685800" lvl="2" indent="0">
              <a:buNone/>
            </a:pPr>
            <a:endParaRPr lang="en-IN" sz="675" dirty="0"/>
          </a:p>
          <a:p>
            <a:pPr marL="685800" lvl="2" indent="0">
              <a:buNone/>
            </a:pPr>
            <a:endParaRPr lang="en-IN" sz="675" dirty="0"/>
          </a:p>
          <a:p>
            <a:pPr marL="685800" lvl="2" indent="0">
              <a:buNone/>
            </a:pPr>
            <a:endParaRPr lang="en-IN" sz="675" dirty="0"/>
          </a:p>
          <a:p>
            <a:pPr marL="685800" lvl="2" indent="0">
              <a:buNone/>
            </a:pPr>
            <a:endParaRPr lang="en-IN" sz="675" dirty="0"/>
          </a:p>
          <a:p>
            <a:pPr marL="685800" lvl="2" indent="0">
              <a:buNone/>
            </a:pPr>
            <a:endParaRPr lang="en-IN" sz="675" dirty="0"/>
          </a:p>
          <a:p>
            <a:pPr marL="685800" lvl="2" indent="0">
              <a:buNone/>
            </a:pPr>
            <a:r>
              <a:rPr lang="en-IN" sz="675" dirty="0"/>
              <a:t>employedata-ngshow.html</a:t>
            </a:r>
          </a:p>
        </p:txBody>
      </p:sp>
      <p:pic>
        <p:nvPicPr>
          <p:cNvPr id="4" name="Picture 3"/>
          <p:cNvPicPr>
            <a:picLocks noChangeAspect="1"/>
          </p:cNvPicPr>
          <p:nvPr/>
        </p:nvPicPr>
        <p:blipFill>
          <a:blip r:embed="rId2"/>
          <a:stretch>
            <a:fillRect/>
          </a:stretch>
        </p:blipFill>
        <p:spPr>
          <a:xfrm>
            <a:off x="126354" y="0"/>
            <a:ext cx="2168457" cy="1061159"/>
          </a:xfrm>
          <a:prstGeom prst="rect">
            <a:avLst/>
          </a:prstGeom>
        </p:spPr>
      </p:pic>
    </p:spTree>
    <p:extLst>
      <p:ext uri="{BB962C8B-B14F-4D97-AF65-F5344CB8AC3E}">
        <p14:creationId xmlns:p14="http://schemas.microsoft.com/office/powerpoint/2010/main" val="3246124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34056" y="0"/>
            <a:ext cx="6080760" cy="1061159"/>
          </a:xfrm>
        </p:spPr>
        <p:txBody>
          <a:bodyPr/>
          <a:lstStyle/>
          <a:p>
            <a:r>
              <a:rPr lang="en-IN" dirty="0" smtClean="0"/>
              <a:t>Summary</a:t>
            </a:r>
            <a:endParaRPr lang="en-IN" dirty="0"/>
          </a:p>
        </p:txBody>
      </p:sp>
      <p:sp>
        <p:nvSpPr>
          <p:cNvPr id="2" name="Content Placeholder 1"/>
          <p:cNvSpPr>
            <a:spLocks noGrp="1"/>
          </p:cNvSpPr>
          <p:nvPr>
            <p:ph idx="1"/>
          </p:nvPr>
        </p:nvSpPr>
        <p:spPr>
          <a:ln>
            <a:solidFill>
              <a:srgbClr val="C00000"/>
            </a:solidFill>
          </a:ln>
        </p:spPr>
        <p:txBody>
          <a:bodyPr/>
          <a:lstStyle/>
          <a:p>
            <a:r>
              <a:rPr lang="en-IN" b="1" dirty="0"/>
              <a:t>Directives </a:t>
            </a:r>
            <a:r>
              <a:rPr lang="en-IN" dirty="0"/>
              <a:t>– HTML annotations that trigger Javascript </a:t>
            </a:r>
            <a:r>
              <a:rPr lang="en-IN" dirty="0" err="1"/>
              <a:t>behaviors</a:t>
            </a:r>
            <a:endParaRPr lang="en-IN" dirty="0"/>
          </a:p>
          <a:p>
            <a:r>
              <a:rPr lang="en-IN" b="1" dirty="0"/>
              <a:t>Modules </a:t>
            </a:r>
            <a:r>
              <a:rPr lang="en-IN" dirty="0"/>
              <a:t>– Where our application components live</a:t>
            </a:r>
          </a:p>
          <a:p>
            <a:r>
              <a:rPr lang="en-IN" b="1" dirty="0"/>
              <a:t>Controllers </a:t>
            </a:r>
            <a:r>
              <a:rPr lang="en-IN" dirty="0"/>
              <a:t>– Where we add application behavior</a:t>
            </a:r>
          </a:p>
          <a:p>
            <a:r>
              <a:rPr lang="en-IN" b="1" dirty="0"/>
              <a:t>Expressions </a:t>
            </a:r>
            <a:r>
              <a:rPr lang="en-IN" dirty="0"/>
              <a:t>– How values get displayed within the page</a:t>
            </a:r>
          </a:p>
        </p:txBody>
      </p:sp>
      <p:pic>
        <p:nvPicPr>
          <p:cNvPr id="4" name="Picture 3"/>
          <p:cNvPicPr>
            <a:picLocks noChangeAspect="1"/>
          </p:cNvPicPr>
          <p:nvPr/>
        </p:nvPicPr>
        <p:blipFill>
          <a:blip r:embed="rId2"/>
          <a:stretch>
            <a:fillRect/>
          </a:stretch>
        </p:blipFill>
        <p:spPr>
          <a:xfrm>
            <a:off x="126354" y="0"/>
            <a:ext cx="2168457" cy="1061159"/>
          </a:xfrm>
          <a:prstGeom prst="rect">
            <a:avLst/>
          </a:prstGeom>
        </p:spPr>
      </p:pic>
    </p:spTree>
    <p:extLst>
      <p:ext uri="{BB962C8B-B14F-4D97-AF65-F5344CB8AC3E}">
        <p14:creationId xmlns:p14="http://schemas.microsoft.com/office/powerpoint/2010/main" val="13542208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IN" dirty="0" smtClean="0"/>
              <a:t>AngularJS - 	References</a:t>
            </a:r>
            <a:br>
              <a:rPr lang="en-IN" dirty="0" smtClean="0"/>
            </a:br>
            <a:r>
              <a:rPr lang="en-IN" sz="1200" dirty="0"/>
              <a:t>AngularJS logo, some slides, content and examples are referred and used from the following sites. </a:t>
            </a:r>
          </a:p>
        </p:txBody>
      </p:sp>
      <p:sp>
        <p:nvSpPr>
          <p:cNvPr id="3" name="Content Placeholder 2"/>
          <p:cNvSpPr>
            <a:spLocks noGrp="1"/>
          </p:cNvSpPr>
          <p:nvPr>
            <p:ph idx="1"/>
          </p:nvPr>
        </p:nvSpPr>
        <p:spPr>
          <a:ln>
            <a:solidFill>
              <a:srgbClr val="C00000"/>
            </a:solidFill>
          </a:ln>
        </p:spPr>
        <p:txBody>
          <a:bodyPr/>
          <a:lstStyle/>
          <a:p>
            <a:r>
              <a:rPr lang="en-IN" dirty="0" smtClean="0">
                <a:hlinkClick r:id="rId2"/>
              </a:rPr>
              <a:t>Angularjs.org</a:t>
            </a:r>
            <a:endParaRPr lang="en-IN" dirty="0" smtClean="0"/>
          </a:p>
          <a:p>
            <a:r>
              <a:rPr lang="en-IN" dirty="0" smtClean="0">
                <a:hlinkClick r:id="rId3"/>
              </a:rPr>
              <a:t>Codeschool – shaping up with angular.js</a:t>
            </a:r>
            <a:endParaRPr lang="en-IN" dirty="0" smtClean="0"/>
          </a:p>
        </p:txBody>
      </p:sp>
    </p:spTree>
    <p:extLst>
      <p:ext uri="{BB962C8B-B14F-4D97-AF65-F5344CB8AC3E}">
        <p14:creationId xmlns:p14="http://schemas.microsoft.com/office/powerpoint/2010/main" val="2386101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IN" dirty="0" smtClean="0"/>
              <a:t>AngularJS - 	further reading</a:t>
            </a:r>
            <a:br>
              <a:rPr lang="en-IN" dirty="0" smtClean="0"/>
            </a:br>
            <a:endParaRPr lang="en-IN" sz="1200" dirty="0"/>
          </a:p>
        </p:txBody>
      </p:sp>
      <p:sp>
        <p:nvSpPr>
          <p:cNvPr id="3" name="Content Placeholder 2"/>
          <p:cNvSpPr>
            <a:spLocks noGrp="1"/>
          </p:cNvSpPr>
          <p:nvPr>
            <p:ph idx="1"/>
          </p:nvPr>
        </p:nvSpPr>
        <p:spPr>
          <a:ln>
            <a:solidFill>
              <a:srgbClr val="C00000"/>
            </a:solidFill>
          </a:ln>
        </p:spPr>
        <p:txBody>
          <a:bodyPr/>
          <a:lstStyle/>
          <a:p>
            <a:r>
              <a:rPr lang="en-IN" dirty="0" smtClean="0">
                <a:hlinkClick r:id="rId2"/>
              </a:rPr>
              <a:t>Angularjs.org</a:t>
            </a:r>
            <a:endParaRPr lang="en-IN" dirty="0" smtClean="0"/>
          </a:p>
          <a:p>
            <a:r>
              <a:rPr lang="en-IN" dirty="0">
                <a:hlinkClick r:id="rId2"/>
              </a:rPr>
              <a:t>https://angularjs.org</a:t>
            </a:r>
            <a:r>
              <a:rPr lang="en-IN" dirty="0" smtClean="0">
                <a:hlinkClick r:id="rId2"/>
              </a:rPr>
              <a:t>/</a:t>
            </a:r>
            <a:endParaRPr lang="en-IN" dirty="0" smtClean="0"/>
          </a:p>
          <a:p>
            <a:r>
              <a:rPr lang="en-IN" dirty="0">
                <a:hlinkClick r:id="rId3"/>
              </a:rPr>
              <a:t>https://</a:t>
            </a:r>
            <a:r>
              <a:rPr lang="en-IN" dirty="0" smtClean="0">
                <a:hlinkClick r:id="rId3"/>
              </a:rPr>
              <a:t>www.codecademy.com/courses/learn-angularjs</a:t>
            </a:r>
            <a:endParaRPr lang="en-IN" dirty="0" smtClean="0"/>
          </a:p>
          <a:p>
            <a:r>
              <a:rPr lang="en-IN" dirty="0" err="1" smtClean="0">
                <a:hlinkClick r:id="rId4"/>
              </a:rPr>
              <a:t>Codeschool</a:t>
            </a:r>
            <a:r>
              <a:rPr lang="en-IN" dirty="0" smtClean="0">
                <a:hlinkClick r:id="rId4"/>
              </a:rPr>
              <a:t> – shaping up with angular.js</a:t>
            </a:r>
            <a:endParaRPr lang="en-IN" dirty="0" smtClean="0"/>
          </a:p>
        </p:txBody>
      </p:sp>
    </p:spTree>
    <p:extLst>
      <p:ext uri="{BB962C8B-B14F-4D97-AF65-F5344CB8AC3E}">
        <p14:creationId xmlns:p14="http://schemas.microsoft.com/office/powerpoint/2010/main" val="9881718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IN" dirty="0" smtClean="0"/>
              <a:t>AngularJS - 	further reading</a:t>
            </a:r>
            <a:br>
              <a:rPr lang="en-IN" dirty="0" smtClean="0"/>
            </a:br>
            <a:endParaRPr lang="en-IN" sz="1200" dirty="0"/>
          </a:p>
        </p:txBody>
      </p:sp>
      <p:sp>
        <p:nvSpPr>
          <p:cNvPr id="3" name="Content Placeholder 2"/>
          <p:cNvSpPr>
            <a:spLocks noGrp="1"/>
          </p:cNvSpPr>
          <p:nvPr>
            <p:ph idx="1"/>
          </p:nvPr>
        </p:nvSpPr>
        <p:spPr>
          <a:ln>
            <a:solidFill>
              <a:srgbClr val="C00000"/>
            </a:solidFill>
          </a:ln>
        </p:spPr>
        <p:txBody>
          <a:bodyPr/>
          <a:lstStyle/>
          <a:p>
            <a:r>
              <a:rPr lang="en-IN" dirty="0" smtClean="0">
                <a:hlinkClick r:id="rId2"/>
              </a:rPr>
              <a:t>Angularjs.org</a:t>
            </a:r>
            <a:endParaRPr lang="en-IN" dirty="0" smtClean="0"/>
          </a:p>
          <a:p>
            <a:r>
              <a:rPr lang="en-IN" dirty="0">
                <a:hlinkClick r:id="rId2"/>
              </a:rPr>
              <a:t>https://angularjs.org</a:t>
            </a:r>
            <a:r>
              <a:rPr lang="en-IN" dirty="0" smtClean="0">
                <a:hlinkClick r:id="rId2"/>
              </a:rPr>
              <a:t>/</a:t>
            </a:r>
            <a:endParaRPr lang="en-IN" dirty="0" smtClean="0"/>
          </a:p>
          <a:p>
            <a:r>
              <a:rPr lang="en-IN" dirty="0">
                <a:hlinkClick r:id="rId3"/>
              </a:rPr>
              <a:t>https://</a:t>
            </a:r>
            <a:r>
              <a:rPr lang="en-IN" dirty="0" smtClean="0">
                <a:hlinkClick r:id="rId3"/>
              </a:rPr>
              <a:t>www.codecademy.com/courses/learn-angularjs</a:t>
            </a:r>
            <a:endParaRPr lang="en-IN" dirty="0" smtClean="0"/>
          </a:p>
          <a:p>
            <a:r>
              <a:rPr lang="en-IN" dirty="0" err="1" smtClean="0">
                <a:hlinkClick r:id="rId4"/>
              </a:rPr>
              <a:t>Codeschool</a:t>
            </a:r>
            <a:r>
              <a:rPr lang="en-IN" dirty="0" smtClean="0">
                <a:hlinkClick r:id="rId4"/>
              </a:rPr>
              <a:t> – shaping up with angular.js</a:t>
            </a:r>
            <a:endParaRPr lang="en-IN" dirty="0" smtClean="0"/>
          </a:p>
          <a:p>
            <a:r>
              <a:rPr lang="en-IN" dirty="0">
                <a:hlinkClick r:id="rId5"/>
              </a:rPr>
              <a:t>http://</a:t>
            </a:r>
            <a:r>
              <a:rPr lang="en-IN" dirty="0" smtClean="0">
                <a:hlinkClick r:id="rId5"/>
              </a:rPr>
              <a:t>tinyurl.com/AngularJSDemos</a:t>
            </a:r>
            <a:endParaRPr lang="en-IN" dirty="0" smtClean="0"/>
          </a:p>
          <a:p>
            <a:endParaRPr lang="en-IN" dirty="0" smtClean="0"/>
          </a:p>
        </p:txBody>
      </p:sp>
    </p:spTree>
    <p:extLst>
      <p:ext uri="{BB962C8B-B14F-4D97-AF65-F5344CB8AC3E}">
        <p14:creationId xmlns:p14="http://schemas.microsoft.com/office/powerpoint/2010/main" val="1984568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ECMA</a:t>
            </a:r>
            <a:br>
              <a:rPr lang="en-US" dirty="0" smtClean="0"/>
            </a:br>
            <a:r>
              <a:rPr lang="en-US" sz="1200" dirty="0" smtClean="0"/>
              <a:t>European Computer Manufacturers Association	</a:t>
            </a:r>
            <a:endParaRPr lang="en-US" sz="1600" dirty="0">
              <a:latin typeface="Aharoni" panose="02010803020104030203" pitchFamily="2" charset="-79"/>
              <a:cs typeface="Aharoni" panose="02010803020104030203" pitchFamily="2" charset="-79"/>
            </a:endParaRPr>
          </a:p>
        </p:txBody>
      </p:sp>
      <p:sp>
        <p:nvSpPr>
          <p:cNvPr id="4" name="Content Placeholder 3"/>
          <p:cNvSpPr>
            <a:spLocks noGrp="1"/>
          </p:cNvSpPr>
          <p:nvPr>
            <p:ph idx="1"/>
          </p:nvPr>
        </p:nvSpPr>
        <p:spPr/>
        <p:txBody>
          <a:bodyPr/>
          <a:lstStyle/>
          <a:p>
            <a:r>
              <a:rPr lang="en-US" dirty="0"/>
              <a:t>on April 27, 1960, in Brussels; it was decided that an association of manufacturers should be formed which would be called </a:t>
            </a:r>
            <a:r>
              <a:rPr lang="en-US" b="1" dirty="0"/>
              <a:t>European Computer Manufacturers </a:t>
            </a:r>
            <a:r>
              <a:rPr lang="en-US" b="1" dirty="0" smtClean="0"/>
              <a:t>Association</a:t>
            </a:r>
          </a:p>
          <a:p>
            <a:r>
              <a:rPr lang="en-US" dirty="0" smtClean="0"/>
              <a:t>A </a:t>
            </a:r>
            <a:r>
              <a:rPr lang="en-US" dirty="0"/>
              <a:t>Committee was nominated to prepare the formation of the Association and to draw up By-laws and Rules. </a:t>
            </a:r>
          </a:p>
        </p:txBody>
      </p:sp>
    </p:spTree>
    <p:extLst>
      <p:ext uri="{BB962C8B-B14F-4D97-AF65-F5344CB8AC3E}">
        <p14:creationId xmlns:p14="http://schemas.microsoft.com/office/powerpoint/2010/main" val="22615309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ECMA</a:t>
            </a:r>
            <a:br>
              <a:rPr lang="en-US" dirty="0" smtClean="0"/>
            </a:br>
            <a:r>
              <a:rPr lang="en-US" sz="1200" dirty="0" smtClean="0"/>
              <a:t>European Computer Manufacturers Association	</a:t>
            </a:r>
            <a:endParaRPr lang="en-US" sz="1600" dirty="0">
              <a:latin typeface="Aharoni" panose="02010803020104030203" pitchFamily="2" charset="-79"/>
              <a:cs typeface="Aharoni" panose="02010803020104030203" pitchFamily="2" charset="-79"/>
            </a:endParaRPr>
          </a:p>
        </p:txBody>
      </p:sp>
      <p:sp>
        <p:nvSpPr>
          <p:cNvPr id="5" name="Content Placeholder 4"/>
          <p:cNvSpPr>
            <a:spLocks noGrp="1" noChangeArrowheads="1"/>
          </p:cNvSpPr>
          <p:nvPr>
            <p:ph idx="1"/>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GB"/>
            </a:defPPr>
            <a:lvl1pPr algn="l" rtl="0" eaLnBrk="0" fontAlgn="base" hangingPunct="0">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9pPr>
          </a:lstStyle>
          <a:p>
            <a:pPr eaLnBrk="1" hangingPunct="1">
              <a:lnSpc>
                <a:spcPct val="90000"/>
              </a:lnSpc>
              <a:buFontTx/>
              <a:buNone/>
            </a:pPr>
            <a:r>
              <a:rPr lang="en-GB" altLang="fr-FR" sz="1600"/>
              <a:t>Formed in </a:t>
            </a:r>
            <a:r>
              <a:rPr lang="en-GB" altLang="fr-FR" sz="1600">
                <a:solidFill>
                  <a:srgbClr val="FF9900"/>
                </a:solidFill>
              </a:rPr>
              <a:t>1961</a:t>
            </a:r>
            <a:r>
              <a:rPr lang="en-GB" altLang="fr-FR" sz="1600"/>
              <a:t> by major multinational computer hardware manufacturers present in Europe.</a:t>
            </a:r>
          </a:p>
          <a:p>
            <a:pPr eaLnBrk="1" hangingPunct="1">
              <a:lnSpc>
                <a:spcPct val="90000"/>
              </a:lnSpc>
              <a:buFontTx/>
              <a:buNone/>
            </a:pPr>
            <a:r>
              <a:rPr lang="en-GB" altLang="fr-FR" sz="1600"/>
              <a:t>Originally “</a:t>
            </a:r>
            <a:r>
              <a:rPr lang="en-GB" altLang="fr-FR" sz="1600">
                <a:solidFill>
                  <a:srgbClr val="FF9900"/>
                </a:solidFill>
              </a:rPr>
              <a:t>ECMA</a:t>
            </a:r>
            <a:r>
              <a:rPr lang="en-GB" altLang="fr-FR" sz="1600"/>
              <a:t>” stood for “European Computer Manufacturers’ Association”. </a:t>
            </a:r>
          </a:p>
          <a:p>
            <a:pPr eaLnBrk="1" hangingPunct="1">
              <a:lnSpc>
                <a:spcPct val="90000"/>
              </a:lnSpc>
              <a:buFontTx/>
              <a:buNone/>
            </a:pPr>
            <a:r>
              <a:rPr lang="en-GB" altLang="fr-FR" sz="1600"/>
              <a:t>In 1994 - due to the high reputation and wide public knowledge -  the “brand name” was kept, but changed to simply “Ecma” (now with capital and small letters, signalling the change of the original mission of the Association). </a:t>
            </a:r>
          </a:p>
          <a:p>
            <a:pPr lvl="1" eaLnBrk="1" hangingPunct="1">
              <a:buClr>
                <a:schemeClr val="accent1"/>
              </a:buClr>
            </a:pPr>
            <a:r>
              <a:rPr lang="en-GB" altLang="fr-FR" sz="1600" b="1" i="0"/>
              <a:t>“</a:t>
            </a:r>
            <a:r>
              <a:rPr lang="en-GB" altLang="fr-FR" sz="1600" b="1" i="0">
                <a:solidFill>
                  <a:srgbClr val="FF9900"/>
                </a:solidFill>
              </a:rPr>
              <a:t>International</a:t>
            </a:r>
            <a:r>
              <a:rPr lang="en-GB" altLang="fr-FR" sz="1600" b="1" i="0"/>
              <a:t>” was added because membership is from around the world, in Asia, Australia, Europe and North America.</a:t>
            </a:r>
          </a:p>
          <a:p>
            <a:pPr lvl="1" eaLnBrk="1" hangingPunct="1">
              <a:buClr>
                <a:schemeClr val="accent1"/>
              </a:buClr>
            </a:pPr>
            <a:r>
              <a:rPr lang="en-GB" altLang="fr-FR" sz="1600" b="1" i="0">
                <a:solidFill>
                  <a:srgbClr val="FF9900"/>
                </a:solidFill>
              </a:rPr>
              <a:t>Broad scope </a:t>
            </a:r>
            <a:r>
              <a:rPr lang="en-GB" altLang="fr-FR" sz="1600" b="1" i="0"/>
              <a:t>of standardisation topics including hardware, software, communications, consumer electronics, media, storage, environmental subjects, etc…</a:t>
            </a:r>
          </a:p>
          <a:p>
            <a:pPr eaLnBrk="1" hangingPunct="1">
              <a:lnSpc>
                <a:spcPct val="90000"/>
              </a:lnSpc>
              <a:buFontTx/>
              <a:buNone/>
            </a:pPr>
            <a:endParaRPr lang="en-GB" altLang="fr-FR" sz="1600"/>
          </a:p>
          <a:p>
            <a:pPr eaLnBrk="1" hangingPunct="1">
              <a:lnSpc>
                <a:spcPct val="90000"/>
              </a:lnSpc>
              <a:buFontTx/>
              <a:buNone/>
            </a:pPr>
            <a:endParaRPr lang="en-GB" altLang="fr-FR" sz="1600"/>
          </a:p>
        </p:txBody>
      </p:sp>
    </p:spTree>
    <p:extLst>
      <p:ext uri="{BB962C8B-B14F-4D97-AF65-F5344CB8AC3E}">
        <p14:creationId xmlns:p14="http://schemas.microsoft.com/office/powerpoint/2010/main" val="877780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5447157"/>
            <a:ext cx="5733288" cy="42024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b="1" dirty="0" smtClean="0"/>
              <a:t>Web Server</a:t>
            </a:r>
            <a:endParaRPr lang="en-US" sz="2400" b="1" dirty="0"/>
          </a:p>
        </p:txBody>
      </p:sp>
      <p:sp>
        <p:nvSpPr>
          <p:cNvPr id="7" name="Down Arrow 6"/>
          <p:cNvSpPr/>
          <p:nvPr/>
        </p:nvSpPr>
        <p:spPr>
          <a:xfrm>
            <a:off x="82460" y="1736626"/>
            <a:ext cx="1524000" cy="3673573"/>
          </a:xfrm>
          <a:prstGeom prst="downArrow">
            <a:avLst>
              <a:gd name="adj1" fmla="val 98000"/>
              <a:gd name="adj2" fmla="val 50000"/>
            </a:avLst>
          </a:prstGeom>
          <a:gradFill>
            <a:gsLst>
              <a:gs pos="0">
                <a:schemeClr val="accent5"/>
              </a:gs>
              <a:gs pos="74000">
                <a:schemeClr val="accent3">
                  <a:lumMod val="60000"/>
                  <a:lumOff val="40000"/>
                </a:schemeClr>
              </a:gs>
              <a:gs pos="100000">
                <a:schemeClr val="accent3">
                  <a:lumMod val="20000"/>
                  <a:lumOff val="80000"/>
                </a:schemeClr>
              </a:gs>
            </a:gsLst>
            <a:lin ang="5400000" scaled="1"/>
          </a:gra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HTTP Request</a:t>
            </a:r>
          </a:p>
          <a:p>
            <a:pPr algn="ctr"/>
            <a:endParaRPr lang="en-US" b="1" dirty="0"/>
          </a:p>
          <a:p>
            <a:pPr algn="ctr"/>
            <a:r>
              <a:rPr lang="en-US" b="1" dirty="0" smtClean="0"/>
              <a:t>Static Web Page</a:t>
            </a:r>
          </a:p>
          <a:p>
            <a:pPr algn="ctr"/>
            <a:endParaRPr lang="en-US" b="1" dirty="0" smtClean="0"/>
          </a:p>
          <a:p>
            <a:pPr algn="ctr"/>
            <a:r>
              <a:rPr lang="en-US" b="1" dirty="0" smtClean="0"/>
              <a:t>Dynamic Web Page</a:t>
            </a:r>
            <a:endParaRPr lang="en-US" b="1" dirty="0"/>
          </a:p>
        </p:txBody>
      </p:sp>
      <p:sp>
        <p:nvSpPr>
          <p:cNvPr id="8" name="Up Arrow 7"/>
          <p:cNvSpPr/>
          <p:nvPr/>
        </p:nvSpPr>
        <p:spPr>
          <a:xfrm>
            <a:off x="1759313" y="1735400"/>
            <a:ext cx="1752600" cy="3666420"/>
          </a:xfrm>
          <a:prstGeom prst="upArrow">
            <a:avLst>
              <a:gd name="adj1" fmla="val 83391"/>
              <a:gd name="adj2" fmla="val 5000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smtClean="0"/>
              <a:t>HTTP</a:t>
            </a:r>
          </a:p>
          <a:p>
            <a:pPr algn="ctr"/>
            <a:r>
              <a:rPr lang="en-US" b="1" dirty="0" smtClean="0"/>
              <a:t>Response</a:t>
            </a:r>
          </a:p>
          <a:p>
            <a:pPr algn="ctr"/>
            <a:endParaRPr lang="en-US" b="1" dirty="0" smtClean="0"/>
          </a:p>
          <a:p>
            <a:pPr algn="ctr"/>
            <a:r>
              <a:rPr lang="en-US" b="1" dirty="0" smtClean="0"/>
              <a:t>HTML</a:t>
            </a:r>
          </a:p>
          <a:p>
            <a:pPr algn="ctr"/>
            <a:r>
              <a:rPr lang="en-US" b="1" dirty="0" smtClean="0"/>
              <a:t>+</a:t>
            </a:r>
          </a:p>
          <a:p>
            <a:pPr algn="ctr"/>
            <a:r>
              <a:rPr lang="en-US" b="1" dirty="0" smtClean="0"/>
              <a:t>CSS</a:t>
            </a:r>
          </a:p>
          <a:p>
            <a:pPr algn="ctr"/>
            <a:r>
              <a:rPr lang="en-US" b="1" dirty="0" smtClean="0"/>
              <a:t>+</a:t>
            </a:r>
          </a:p>
          <a:p>
            <a:pPr algn="ctr"/>
            <a:r>
              <a:rPr lang="en-US" b="1" dirty="0" smtClean="0"/>
              <a:t>JS</a:t>
            </a:r>
            <a:endParaRPr lang="en-US" b="1" dirty="0"/>
          </a:p>
        </p:txBody>
      </p:sp>
      <p:sp>
        <p:nvSpPr>
          <p:cNvPr id="5" name="Rectangle 4"/>
          <p:cNvSpPr/>
          <p:nvPr/>
        </p:nvSpPr>
        <p:spPr>
          <a:xfrm>
            <a:off x="3048" y="1096844"/>
            <a:ext cx="3931920" cy="35667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b="1" dirty="0" smtClean="0"/>
              <a:t>Web Browser</a:t>
            </a:r>
            <a:endParaRPr lang="en-US" sz="2400" b="1" dirty="0"/>
          </a:p>
        </p:txBody>
      </p:sp>
      <p:sp>
        <p:nvSpPr>
          <p:cNvPr id="9" name="Rectangle 8"/>
          <p:cNvSpPr/>
          <p:nvPr/>
        </p:nvSpPr>
        <p:spPr>
          <a:xfrm>
            <a:off x="557783" y="543604"/>
            <a:ext cx="2954129" cy="43858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b="1" dirty="0" smtClean="0"/>
              <a:t>Jav</a:t>
            </a:r>
            <a:r>
              <a:rPr lang="en-US" sz="2400" b="1" dirty="0"/>
              <a:t>a</a:t>
            </a:r>
            <a:r>
              <a:rPr lang="en-US" sz="2400" b="1" dirty="0" smtClean="0"/>
              <a:t>Script Engine</a:t>
            </a:r>
            <a:endParaRPr lang="en-US" sz="2400" b="1" dirty="0"/>
          </a:p>
        </p:txBody>
      </p:sp>
      <p:sp>
        <p:nvSpPr>
          <p:cNvPr id="10" name="Rectangle 9"/>
          <p:cNvSpPr/>
          <p:nvPr/>
        </p:nvSpPr>
        <p:spPr>
          <a:xfrm>
            <a:off x="777240" y="100584"/>
            <a:ext cx="2121408" cy="38173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600" b="1" dirty="0" smtClean="0"/>
              <a:t>JavaScript Code</a:t>
            </a:r>
            <a:endParaRPr lang="en-US" sz="1600" b="1" dirty="0"/>
          </a:p>
        </p:txBody>
      </p:sp>
      <p:sp>
        <p:nvSpPr>
          <p:cNvPr id="11" name="Rectangle 10"/>
          <p:cNvSpPr/>
          <p:nvPr/>
        </p:nvSpPr>
        <p:spPr>
          <a:xfrm>
            <a:off x="-12192" y="5885916"/>
            <a:ext cx="6178731" cy="494694"/>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b="1" dirty="0" smtClean="0"/>
              <a:t>PHP, Java, C#, C++, JS</a:t>
            </a:r>
            <a:endParaRPr lang="en-US" sz="2400" b="1" dirty="0"/>
          </a:p>
        </p:txBody>
      </p:sp>
      <p:sp>
        <p:nvSpPr>
          <p:cNvPr id="12" name="Oval 11"/>
          <p:cNvSpPr/>
          <p:nvPr/>
        </p:nvSpPr>
        <p:spPr>
          <a:xfrm>
            <a:off x="2370437" y="1443992"/>
            <a:ext cx="475488" cy="22860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3" name="Right Arrow 12"/>
          <p:cNvSpPr/>
          <p:nvPr/>
        </p:nvSpPr>
        <p:spPr>
          <a:xfrm>
            <a:off x="2898648" y="1453896"/>
            <a:ext cx="1434084" cy="184758"/>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4" name="Rectangle 13"/>
          <p:cNvSpPr/>
          <p:nvPr/>
        </p:nvSpPr>
        <p:spPr>
          <a:xfrm>
            <a:off x="4387596" y="969182"/>
            <a:ext cx="3941064" cy="669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Creates HTML DOM Tree</a:t>
            </a:r>
            <a:endParaRPr lang="en-US" sz="2400" b="1" dirty="0"/>
          </a:p>
        </p:txBody>
      </p:sp>
      <p:sp>
        <p:nvSpPr>
          <p:cNvPr id="15" name="Rectangle 14"/>
          <p:cNvSpPr/>
          <p:nvPr/>
        </p:nvSpPr>
        <p:spPr>
          <a:xfrm>
            <a:off x="3934968" y="1798864"/>
            <a:ext cx="2133600" cy="54972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b="1" dirty="0" smtClean="0"/>
              <a:t>window</a:t>
            </a:r>
            <a:endParaRPr lang="en-US" sz="2400" b="1" dirty="0"/>
          </a:p>
        </p:txBody>
      </p:sp>
      <p:sp>
        <p:nvSpPr>
          <p:cNvPr id="16" name="Rectangle 15"/>
          <p:cNvSpPr/>
          <p:nvPr/>
        </p:nvSpPr>
        <p:spPr>
          <a:xfrm>
            <a:off x="4332732" y="2732316"/>
            <a:ext cx="2133600" cy="5497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400" b="1" dirty="0" smtClean="0"/>
              <a:t>document</a:t>
            </a:r>
            <a:endParaRPr lang="en-US" sz="2400" b="1" dirty="0"/>
          </a:p>
        </p:txBody>
      </p:sp>
      <p:cxnSp>
        <p:nvCxnSpPr>
          <p:cNvPr id="18" name="Straight Arrow Connector 17"/>
          <p:cNvCxnSpPr>
            <a:stCxn id="15" idx="2"/>
            <a:endCxn id="16" idx="0"/>
          </p:cNvCxnSpPr>
          <p:nvPr/>
        </p:nvCxnSpPr>
        <p:spPr>
          <a:xfrm>
            <a:off x="5001768" y="2348592"/>
            <a:ext cx="397764" cy="38372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9" name="Rectangle 18"/>
          <p:cNvSpPr/>
          <p:nvPr/>
        </p:nvSpPr>
        <p:spPr>
          <a:xfrm>
            <a:off x="4114800" y="3621784"/>
            <a:ext cx="4419600" cy="54972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b="1" dirty="0" smtClean="0"/>
              <a:t>html</a:t>
            </a:r>
            <a:endParaRPr lang="en-US" sz="2400" b="1" dirty="0"/>
          </a:p>
        </p:txBody>
      </p:sp>
      <p:cxnSp>
        <p:nvCxnSpPr>
          <p:cNvPr id="20" name="Straight Arrow Connector 19"/>
          <p:cNvCxnSpPr/>
          <p:nvPr/>
        </p:nvCxnSpPr>
        <p:spPr>
          <a:xfrm>
            <a:off x="5574792" y="3295212"/>
            <a:ext cx="661416" cy="25266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Rectangle 21"/>
          <p:cNvSpPr/>
          <p:nvPr/>
        </p:nvSpPr>
        <p:spPr>
          <a:xfrm>
            <a:off x="4114800" y="4520732"/>
            <a:ext cx="1219200" cy="549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head</a:t>
            </a:r>
            <a:endParaRPr lang="en-US" sz="2400" b="1" dirty="0"/>
          </a:p>
        </p:txBody>
      </p:sp>
      <p:cxnSp>
        <p:nvCxnSpPr>
          <p:cNvPr id="23" name="Straight Arrow Connector 22"/>
          <p:cNvCxnSpPr>
            <a:endCxn id="22" idx="0"/>
          </p:cNvCxnSpPr>
          <p:nvPr/>
        </p:nvCxnSpPr>
        <p:spPr>
          <a:xfrm flipH="1">
            <a:off x="4724400" y="4208470"/>
            <a:ext cx="277368" cy="31226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4" name="Rectangle 23"/>
          <p:cNvSpPr/>
          <p:nvPr/>
        </p:nvSpPr>
        <p:spPr>
          <a:xfrm>
            <a:off x="5638800" y="4535042"/>
            <a:ext cx="2895600" cy="5497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smtClean="0"/>
              <a:t>body</a:t>
            </a:r>
            <a:endParaRPr lang="en-US" sz="2400" b="1" dirty="0"/>
          </a:p>
        </p:txBody>
      </p:sp>
      <p:cxnSp>
        <p:nvCxnSpPr>
          <p:cNvPr id="25" name="Straight Arrow Connector 24"/>
          <p:cNvCxnSpPr>
            <a:endCxn id="24" idx="0"/>
          </p:cNvCxnSpPr>
          <p:nvPr/>
        </p:nvCxnSpPr>
        <p:spPr>
          <a:xfrm>
            <a:off x="6803136" y="4208470"/>
            <a:ext cx="283464" cy="32657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9" name="Straight Arrow Connector 28"/>
          <p:cNvCxnSpPr/>
          <p:nvPr/>
        </p:nvCxnSpPr>
        <p:spPr>
          <a:xfrm>
            <a:off x="7390021" y="5118132"/>
            <a:ext cx="0" cy="32657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0" name="Rectangle 29"/>
          <p:cNvSpPr/>
          <p:nvPr/>
        </p:nvSpPr>
        <p:spPr>
          <a:xfrm>
            <a:off x="6932821" y="5444704"/>
            <a:ext cx="874486" cy="549728"/>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b="1" dirty="0" smtClean="0"/>
              <a:t>div</a:t>
            </a:r>
            <a:endParaRPr lang="en-US" sz="2400" b="1" dirty="0"/>
          </a:p>
        </p:txBody>
      </p:sp>
      <p:sp>
        <p:nvSpPr>
          <p:cNvPr id="31" name="Right Arrow 30"/>
          <p:cNvSpPr/>
          <p:nvPr/>
        </p:nvSpPr>
        <p:spPr>
          <a:xfrm>
            <a:off x="6166539" y="1991869"/>
            <a:ext cx="766282" cy="19071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Rectangle 31"/>
          <p:cNvSpPr/>
          <p:nvPr/>
        </p:nvSpPr>
        <p:spPr>
          <a:xfrm>
            <a:off x="7030792" y="1719944"/>
            <a:ext cx="1987006" cy="66032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dirty="0" smtClean="0"/>
              <a:t>Rendering</a:t>
            </a:r>
            <a:endParaRPr lang="en-US" sz="2400" b="1" dirty="0"/>
          </a:p>
        </p:txBody>
      </p:sp>
      <p:sp>
        <p:nvSpPr>
          <p:cNvPr id="33" name="Bent Arrow 32"/>
          <p:cNvSpPr/>
          <p:nvPr/>
        </p:nvSpPr>
        <p:spPr>
          <a:xfrm rot="5400000">
            <a:off x="4228366" y="-1125854"/>
            <a:ext cx="815284" cy="3474720"/>
          </a:xfrm>
          <a:prstGeom prst="bentArrow">
            <a:avLst>
              <a:gd name="adj1" fmla="val 16375"/>
              <a:gd name="adj2" fmla="val 25000"/>
              <a:gd name="adj3" fmla="val 25000"/>
              <a:gd name="adj4" fmla="val 43750"/>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949661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a:t>
            </a:r>
            <a:endParaRPr lang="en-US" dirty="0"/>
          </a:p>
        </p:txBody>
      </p:sp>
      <p:sp>
        <p:nvSpPr>
          <p:cNvPr id="3" name="Content Placeholder 2"/>
          <p:cNvSpPr>
            <a:spLocks noGrp="1"/>
          </p:cNvSpPr>
          <p:nvPr>
            <p:ph idx="1"/>
          </p:nvPr>
        </p:nvSpPr>
        <p:spPr/>
        <p:txBody>
          <a:bodyPr/>
          <a:lstStyle/>
          <a:p>
            <a:r>
              <a:rPr lang="en-US" dirty="0" smtClean="0"/>
              <a:t>Dynamic Language</a:t>
            </a:r>
          </a:p>
          <a:p>
            <a:pPr lvl="1"/>
            <a:r>
              <a:rPr lang="en-US" dirty="0" smtClean="0"/>
              <a:t>variables do not have type</a:t>
            </a:r>
          </a:p>
          <a:p>
            <a:pPr lvl="1"/>
            <a:r>
              <a:rPr lang="en-US" dirty="0" smtClean="0"/>
              <a:t>data has type</a:t>
            </a:r>
          </a:p>
          <a:p>
            <a:pPr lvl="1"/>
            <a:r>
              <a:rPr lang="en-US" dirty="0" smtClean="0"/>
              <a:t>no Compilation – Load and Go</a:t>
            </a:r>
            <a:endParaRPr lang="en-US" dirty="0"/>
          </a:p>
          <a:p>
            <a:r>
              <a:rPr lang="en-US" dirty="0" smtClean="0"/>
              <a:t>Supports OO and NON-OO</a:t>
            </a:r>
          </a:p>
          <a:p>
            <a:r>
              <a:rPr lang="en-US" dirty="0" smtClean="0"/>
              <a:t>Full access to DOM tree</a:t>
            </a:r>
          </a:p>
          <a:p>
            <a:r>
              <a:rPr lang="en-US" dirty="0" smtClean="0"/>
              <a:t>Full access HTTP feature of the browser</a:t>
            </a:r>
          </a:p>
          <a:p>
            <a:r>
              <a:rPr lang="en-US" dirty="0" smtClean="0"/>
              <a:t>ES 5</a:t>
            </a:r>
            <a:endParaRPr lang="en-US" dirty="0"/>
          </a:p>
        </p:txBody>
      </p:sp>
    </p:spTree>
    <p:extLst>
      <p:ext uri="{BB962C8B-B14F-4D97-AF65-F5344CB8AC3E}">
        <p14:creationId xmlns:p14="http://schemas.microsoft.com/office/powerpoint/2010/main" val="11665622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74223"/>
            <a:ext cx="7886700" cy="551043"/>
          </a:xfrm>
        </p:spPr>
        <p:txBody>
          <a:bodyPr>
            <a:normAutofit/>
          </a:bodyPr>
          <a:lstStyle/>
          <a:p>
            <a:r>
              <a:rPr lang="en-IN" sz="1350"/>
              <a:t>What is Angular JS?</a:t>
            </a:r>
            <a:endParaRPr lang="en-IN" sz="1350" dirty="0"/>
          </a:p>
        </p:txBody>
      </p:sp>
      <p:pic>
        <p:nvPicPr>
          <p:cNvPr id="4" name="Picture 3"/>
          <p:cNvPicPr>
            <a:picLocks noChangeAspect="1"/>
          </p:cNvPicPr>
          <p:nvPr/>
        </p:nvPicPr>
        <p:blipFill>
          <a:blip r:embed="rId2"/>
          <a:stretch>
            <a:fillRect/>
          </a:stretch>
        </p:blipFill>
        <p:spPr>
          <a:xfrm>
            <a:off x="62347" y="885262"/>
            <a:ext cx="1293668" cy="633071"/>
          </a:xfrm>
          <a:prstGeom prst="rect">
            <a:avLst/>
          </a:prstGeom>
        </p:spPr>
      </p:pic>
      <p:sp>
        <p:nvSpPr>
          <p:cNvPr id="3" name="Content Placeholder 2"/>
          <p:cNvSpPr>
            <a:spLocks noGrp="1"/>
          </p:cNvSpPr>
          <p:nvPr>
            <p:ph idx="1"/>
          </p:nvPr>
        </p:nvSpPr>
        <p:spPr>
          <a:ln>
            <a:solidFill>
              <a:srgbClr val="C00000"/>
            </a:solidFill>
          </a:ln>
        </p:spPr>
        <p:txBody>
          <a:bodyPr/>
          <a:lstStyle/>
          <a:p>
            <a:r>
              <a:rPr lang="en-IN" dirty="0"/>
              <a:t>A client-side JavaScript Framework for adding interactivity to </a:t>
            </a:r>
            <a:r>
              <a:rPr lang="en-IN" dirty="0" smtClean="0"/>
              <a:t>HTML.</a:t>
            </a:r>
          </a:p>
          <a:p>
            <a:r>
              <a:rPr lang="en-IN" dirty="0" smtClean="0"/>
              <a:t> How </a:t>
            </a:r>
            <a:r>
              <a:rPr lang="en-IN" dirty="0"/>
              <a:t>do we tell our </a:t>
            </a:r>
            <a:r>
              <a:rPr lang="en-IN" b="1" dirty="0"/>
              <a:t>HTML </a:t>
            </a:r>
            <a:r>
              <a:rPr lang="en-IN" dirty="0"/>
              <a:t>when </a:t>
            </a:r>
            <a:r>
              <a:rPr lang="en-IN" dirty="0" smtClean="0"/>
              <a:t>to trigger our </a:t>
            </a:r>
            <a:r>
              <a:rPr lang="en-IN" b="1" dirty="0" smtClean="0"/>
              <a:t>JavaScript</a:t>
            </a:r>
            <a:r>
              <a:rPr lang="en-IN" dirty="0" smtClean="0"/>
              <a:t>?</a:t>
            </a:r>
          </a:p>
          <a:p>
            <a:endParaRPr lang="en-IN" dirty="0"/>
          </a:p>
          <a:p>
            <a:pPr marL="1371600" lvl="4" indent="0">
              <a:buNone/>
            </a:pPr>
            <a:r>
              <a:rPr lang="en-IN" sz="2100" dirty="0"/>
              <a:t>function hello() {</a:t>
            </a:r>
          </a:p>
          <a:p>
            <a:pPr marL="1714500" lvl="5" indent="0">
              <a:buNone/>
            </a:pPr>
            <a:r>
              <a:rPr lang="en-IN" sz="2100" dirty="0"/>
              <a:t>alert(‘Hello, World!');</a:t>
            </a:r>
          </a:p>
          <a:p>
            <a:pPr marL="1371600" lvl="4" indent="0">
              <a:buNone/>
            </a:pPr>
            <a:r>
              <a:rPr lang="en-IN" sz="2100" dirty="0"/>
              <a:t>}</a:t>
            </a:r>
          </a:p>
        </p:txBody>
      </p:sp>
    </p:spTree>
    <p:extLst>
      <p:ext uri="{BB962C8B-B14F-4D97-AF65-F5344CB8AC3E}">
        <p14:creationId xmlns:p14="http://schemas.microsoft.com/office/powerpoint/2010/main" val="28615166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2143126" y="1891336"/>
            <a:ext cx="4286250" cy="3598637"/>
          </a:xfrm>
          <a:prstGeom prst="rect">
            <a:avLst/>
          </a:prstGeom>
          <a:ln>
            <a:solidFill>
              <a:srgbClr val="C00000"/>
            </a:solidFill>
          </a:ln>
        </p:spPr>
      </p:pic>
      <p:pic>
        <p:nvPicPr>
          <p:cNvPr id="4" name="Picture 3"/>
          <p:cNvPicPr>
            <a:picLocks noChangeAspect="1"/>
          </p:cNvPicPr>
          <p:nvPr/>
        </p:nvPicPr>
        <p:blipFill>
          <a:blip r:embed="rId3"/>
          <a:stretch>
            <a:fillRect/>
          </a:stretch>
        </p:blipFill>
        <p:spPr>
          <a:xfrm>
            <a:off x="126354" y="0"/>
            <a:ext cx="2168457" cy="1061159"/>
          </a:xfrm>
          <a:prstGeom prst="rect">
            <a:avLst/>
          </a:prstGeom>
        </p:spPr>
      </p:pic>
      <p:sp>
        <p:nvSpPr>
          <p:cNvPr id="3" name="Title 2"/>
          <p:cNvSpPr>
            <a:spLocks noGrp="1"/>
          </p:cNvSpPr>
          <p:nvPr>
            <p:ph type="title"/>
          </p:nvPr>
        </p:nvSpPr>
        <p:spPr/>
        <p:txBody>
          <a:bodyPr/>
          <a:lstStyle/>
          <a:p>
            <a:r>
              <a:rPr lang="en-US" dirty="0" smtClean="0"/>
              <a:t> </a:t>
            </a:r>
            <a:endParaRPr lang="en-US" dirty="0"/>
          </a:p>
        </p:txBody>
      </p:sp>
    </p:spTree>
    <p:extLst>
      <p:ext uri="{BB962C8B-B14F-4D97-AF65-F5344CB8AC3E}">
        <p14:creationId xmlns:p14="http://schemas.microsoft.com/office/powerpoint/2010/main" val="27882258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Unisys Internal 2014">
  <a:themeElements>
    <a:clrScheme name="Custom 77">
      <a:dk1>
        <a:srgbClr val="25282A"/>
      </a:dk1>
      <a:lt1>
        <a:srgbClr val="FFFFFF"/>
      </a:lt1>
      <a:dk2>
        <a:srgbClr val="D31145"/>
      </a:dk2>
      <a:lt2>
        <a:srgbClr val="004B98"/>
      </a:lt2>
      <a:accent1>
        <a:srgbClr val="0070C2"/>
      </a:accent1>
      <a:accent2>
        <a:srgbClr val="40860C"/>
      </a:accent2>
      <a:accent3>
        <a:srgbClr val="622D8C"/>
      </a:accent3>
      <a:accent4>
        <a:srgbClr val="FFC82E"/>
      </a:accent4>
      <a:accent5>
        <a:srgbClr val="901A29"/>
      </a:accent5>
      <a:accent6>
        <a:srgbClr val="666666"/>
      </a:accent6>
      <a:hlink>
        <a:srgbClr val="004B98"/>
      </a:hlink>
      <a:folHlink>
        <a:srgbClr val="0070C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4B98"/>
        </a:solidFill>
        <a:ln>
          <a:noFill/>
          <a:headEnd/>
          <a:tailEnd/>
        </a:ln>
        <a:effectLst/>
      </a:spPr>
      <a:bodyPr wrap="none" rtlCol="0" anchor="ctr"/>
      <a:lstStyle>
        <a:defPPr algn="ctr">
          <a:defRPr dirty="0">
            <a:solidFill>
              <a:srgbClr val="FFFFFF"/>
            </a:solidFill>
          </a:defRPr>
        </a:defPPr>
      </a:lstStyle>
      <a:style>
        <a:lnRef idx="1">
          <a:schemeClr val="accent5"/>
        </a:lnRef>
        <a:fillRef idx="3">
          <a:schemeClr val="accent5"/>
        </a:fillRef>
        <a:effectRef idx="2">
          <a:schemeClr val="accent5"/>
        </a:effectRef>
        <a:fontRef idx="minor">
          <a:schemeClr val="lt1"/>
        </a:fontRef>
      </a:style>
    </a:spDef>
    <a:lnDef>
      <a:spPr bwMode="auto">
        <a:solidFill>
          <a:schemeClr val="accent2"/>
        </a:solidFill>
        <a:ln w="12700" cap="sq" cmpd="sng" algn="ctr">
          <a:solidFill>
            <a:schemeClr val="tx1"/>
          </a:solidFill>
          <a:prstDash val="solid"/>
          <a:round/>
          <a:headEnd type="none" w="med" len="med"/>
          <a:tailEnd type="none" w="med" len="med"/>
        </a:ln>
        <a:effectLst/>
      </a:spPr>
      <a:bodyPr/>
      <a:lstStyle/>
    </a:lnDef>
    <a:txDef>
      <a:spPr bwMode="auto">
        <a:noFill/>
        <a:ln w="12700" cap="sq" algn="ctr">
          <a:noFill/>
          <a:miter lim="800000"/>
          <a:headEnd/>
          <a:tailEnd/>
        </a:ln>
        <a:effectLst/>
      </a:spPr>
      <a:bodyPr wrap="square" rtlCol="0">
        <a:spAutoFit/>
      </a:bodyPr>
      <a:lstStyle>
        <a:defPPr>
          <a:lnSpc>
            <a:spcPct val="95000"/>
          </a:lnSpc>
          <a:spcBef>
            <a:spcPts val="1200"/>
          </a:spcBef>
          <a:defRPr dirty="0" smtClean="0">
            <a:latin typeface="Arial"/>
            <a:cs typeface="Arial"/>
          </a:defRPr>
        </a:defPPr>
      </a:lstStyle>
    </a:txDef>
  </a:objectDefaults>
  <a:extraClrSchemeLst/>
</a:theme>
</file>

<file path=ppt/theme/theme2.xml><?xml version="1.0" encoding="utf-8"?>
<a:theme xmlns:a="http://schemas.openxmlformats.org/drawingml/2006/main" name="1_Unisys Internal 2014">
  <a:themeElements>
    <a:clrScheme name="Custom 77">
      <a:dk1>
        <a:srgbClr val="25282A"/>
      </a:dk1>
      <a:lt1>
        <a:srgbClr val="FFFFFF"/>
      </a:lt1>
      <a:dk2>
        <a:srgbClr val="D31145"/>
      </a:dk2>
      <a:lt2>
        <a:srgbClr val="004B98"/>
      </a:lt2>
      <a:accent1>
        <a:srgbClr val="0070C2"/>
      </a:accent1>
      <a:accent2>
        <a:srgbClr val="40860C"/>
      </a:accent2>
      <a:accent3>
        <a:srgbClr val="622D8C"/>
      </a:accent3>
      <a:accent4>
        <a:srgbClr val="FFC82E"/>
      </a:accent4>
      <a:accent5>
        <a:srgbClr val="901A29"/>
      </a:accent5>
      <a:accent6>
        <a:srgbClr val="666666"/>
      </a:accent6>
      <a:hlink>
        <a:srgbClr val="004B98"/>
      </a:hlink>
      <a:folHlink>
        <a:srgbClr val="0070C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4B98"/>
        </a:solidFill>
        <a:ln>
          <a:noFill/>
          <a:headEnd/>
          <a:tailEnd/>
        </a:ln>
        <a:effectLst/>
      </a:spPr>
      <a:bodyPr wrap="none" rtlCol="0" anchor="ctr"/>
      <a:lstStyle>
        <a:defPPr algn="ctr">
          <a:defRPr dirty="0">
            <a:solidFill>
              <a:srgbClr val="FFFFFF"/>
            </a:solidFill>
          </a:defRPr>
        </a:defPPr>
      </a:lstStyle>
      <a:style>
        <a:lnRef idx="1">
          <a:schemeClr val="accent5"/>
        </a:lnRef>
        <a:fillRef idx="3">
          <a:schemeClr val="accent5"/>
        </a:fillRef>
        <a:effectRef idx="2">
          <a:schemeClr val="accent5"/>
        </a:effectRef>
        <a:fontRef idx="minor">
          <a:schemeClr val="lt1"/>
        </a:fontRef>
      </a:style>
    </a:spDef>
    <a:lnDef>
      <a:spPr bwMode="auto">
        <a:solidFill>
          <a:schemeClr val="accent2"/>
        </a:solidFill>
        <a:ln w="12700" cap="sq" cmpd="sng" algn="ctr">
          <a:solidFill>
            <a:schemeClr val="tx1"/>
          </a:solidFill>
          <a:prstDash val="solid"/>
          <a:round/>
          <a:headEnd type="none" w="med" len="med"/>
          <a:tailEnd type="none" w="med" len="med"/>
        </a:ln>
        <a:effectLst/>
      </a:spPr>
      <a:bodyPr/>
      <a:lstStyle/>
    </a:lnDef>
    <a:txDef>
      <a:spPr bwMode="auto">
        <a:noFill/>
        <a:ln w="12700" cap="sq" algn="ctr">
          <a:noFill/>
          <a:miter lim="800000"/>
          <a:headEnd/>
          <a:tailEnd/>
        </a:ln>
        <a:effectLst/>
      </a:spPr>
      <a:bodyPr wrap="square" rtlCol="0">
        <a:spAutoFit/>
      </a:bodyPr>
      <a:lstStyle>
        <a:defPPr>
          <a:lnSpc>
            <a:spcPct val="95000"/>
          </a:lnSpc>
          <a:spcBef>
            <a:spcPts val="1200"/>
          </a:spcBef>
          <a:defRPr dirty="0" smtClean="0">
            <a:latin typeface="Arial"/>
            <a:cs typeface="Arial"/>
          </a:defRPr>
        </a:defPPr>
      </a:lstStyle>
    </a:txDef>
  </a:objectDefaults>
  <a:extraClrSchemeLst/>
</a:theme>
</file>

<file path=ppt/theme/theme3.xml><?xml version="1.0" encoding="utf-8"?>
<a:theme xmlns:a="http://schemas.openxmlformats.org/drawingml/2006/main" name="1_Unisys Internal 2015">
  <a:themeElements>
    <a:clrScheme name="Custom 77">
      <a:dk1>
        <a:srgbClr val="25282A"/>
      </a:dk1>
      <a:lt1>
        <a:srgbClr val="FFFFFF"/>
      </a:lt1>
      <a:dk2>
        <a:srgbClr val="D31145"/>
      </a:dk2>
      <a:lt2>
        <a:srgbClr val="004B98"/>
      </a:lt2>
      <a:accent1>
        <a:srgbClr val="0070C2"/>
      </a:accent1>
      <a:accent2>
        <a:srgbClr val="40860C"/>
      </a:accent2>
      <a:accent3>
        <a:srgbClr val="622D8C"/>
      </a:accent3>
      <a:accent4>
        <a:srgbClr val="FFC82E"/>
      </a:accent4>
      <a:accent5>
        <a:srgbClr val="901A29"/>
      </a:accent5>
      <a:accent6>
        <a:srgbClr val="666666"/>
      </a:accent6>
      <a:hlink>
        <a:srgbClr val="004B98"/>
      </a:hlink>
      <a:folHlink>
        <a:srgbClr val="0070C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4B98"/>
        </a:solidFill>
        <a:ln>
          <a:noFill/>
          <a:headEnd/>
          <a:tailEnd/>
        </a:ln>
        <a:effectLst/>
      </a:spPr>
      <a:bodyPr wrap="none" rtlCol="0" anchor="ctr"/>
      <a:lstStyle>
        <a:defPPr algn="ctr">
          <a:defRPr dirty="0">
            <a:solidFill>
              <a:srgbClr val="FFFFFF"/>
            </a:solidFill>
          </a:defRPr>
        </a:defPPr>
      </a:lstStyle>
      <a:style>
        <a:lnRef idx="1">
          <a:schemeClr val="accent5"/>
        </a:lnRef>
        <a:fillRef idx="3">
          <a:schemeClr val="accent5"/>
        </a:fillRef>
        <a:effectRef idx="2">
          <a:schemeClr val="accent5"/>
        </a:effectRef>
        <a:fontRef idx="minor">
          <a:schemeClr val="lt1"/>
        </a:fontRef>
      </a:style>
    </a:spDef>
    <a:lnDef>
      <a:spPr bwMode="auto">
        <a:solidFill>
          <a:schemeClr val="accent2"/>
        </a:solidFill>
        <a:ln w="12700" cap="sq" cmpd="sng" algn="ctr">
          <a:solidFill>
            <a:schemeClr val="tx1"/>
          </a:solidFill>
          <a:prstDash val="solid"/>
          <a:round/>
          <a:headEnd type="none" w="med" len="med"/>
          <a:tailEnd type="none" w="med" len="med"/>
        </a:ln>
        <a:effectLst/>
      </a:spPr>
      <a:bodyPr/>
      <a:lstStyle/>
    </a:lnDef>
    <a:txDef>
      <a:spPr bwMode="auto">
        <a:noFill/>
        <a:ln w="12700" cap="sq" algn="ctr">
          <a:noFill/>
          <a:miter lim="800000"/>
          <a:headEnd/>
          <a:tailEnd/>
        </a:ln>
        <a:effectLst/>
      </a:spPr>
      <a:bodyPr wrap="square" rtlCol="0">
        <a:spAutoFit/>
      </a:bodyPr>
      <a:lstStyle>
        <a:defPPr>
          <a:lnSpc>
            <a:spcPct val="95000"/>
          </a:lnSpc>
          <a:spcBef>
            <a:spcPts val="1200"/>
          </a:spcBef>
          <a:defRPr dirty="0" smtClean="0">
            <a:latin typeface="Arial"/>
            <a:cs typeface="Arial"/>
          </a:defRPr>
        </a:defPPr>
      </a:lstStyle>
    </a:txDef>
  </a:objectDefaults>
  <a:extraClrSchemeLst/>
  <a:extLst>
    <a:ext uri="{05A4C25C-085E-4340-85A3-A5531E510DB2}">
      <thm15:themeFamily xmlns:thm15="http://schemas.microsoft.com/office/thememl/2012/main" name="Presentation1" id="{47D0266F-AB35-4DA4-BEC6-2941764A1A62}" vid="{B6DBD6AB-3597-481C-B789-FF4B12FC175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93DD053BA0B8A42B715671DF822D94F" ma:contentTypeVersion="0" ma:contentTypeDescription="Create a new document." ma:contentTypeScope="" ma:versionID="c121f8690781dc3cb80738983a10bfc7">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3F62615-5ED5-4E49-9C4F-1142DC9BC848}">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534B5D00-39E4-4BA8-9D39-F3A1B4B293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13435408-E6C8-4097-94F2-909EBAC42FF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Unisys Internal 2014</Template>
  <TotalTime>273294</TotalTime>
  <Words>1257</Words>
  <Application>Microsoft Office PowerPoint</Application>
  <PresentationFormat>On-screen Show (4:3)</PresentationFormat>
  <Paragraphs>310</Paragraphs>
  <Slides>35</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35</vt:i4>
      </vt:variant>
    </vt:vector>
  </HeadingPairs>
  <TitlesOfParts>
    <vt:vector size="43" baseType="lpstr">
      <vt:lpstr>Aharoni</vt:lpstr>
      <vt:lpstr>Arial</vt:lpstr>
      <vt:lpstr>Calibri</vt:lpstr>
      <vt:lpstr>Tahoma</vt:lpstr>
      <vt:lpstr>Wingdings</vt:lpstr>
      <vt:lpstr>Unisys Internal 2014</vt:lpstr>
      <vt:lpstr>1_Unisys Internal 2014</vt:lpstr>
      <vt:lpstr>1_Unisys Internal 2015</vt:lpstr>
      <vt:lpstr>.</vt:lpstr>
      <vt:lpstr>Agenda </vt:lpstr>
      <vt:lpstr>DOM as per www.w3.org/dom</vt:lpstr>
      <vt:lpstr>ECMA European Computer Manufacturers Association </vt:lpstr>
      <vt:lpstr>ECMA European Computer Manufacturers Association </vt:lpstr>
      <vt:lpstr>PowerPoint Presentation</vt:lpstr>
      <vt:lpstr>JavaScript</vt:lpstr>
      <vt:lpstr>What is Angular JS?</vt:lpstr>
      <vt:lpstr> </vt:lpstr>
      <vt:lpstr> </vt:lpstr>
      <vt:lpstr>Modules </vt:lpstr>
      <vt:lpstr>PowerPoint Presentation</vt:lpstr>
      <vt:lpstr>Modules </vt:lpstr>
      <vt:lpstr>PowerPoint Presentation</vt:lpstr>
      <vt:lpstr>Controllers </vt:lpstr>
      <vt:lpstr>Controllers </vt:lpstr>
      <vt:lpstr>Controllers </vt:lpstr>
      <vt:lpstr>Filters </vt:lpstr>
      <vt:lpstr>Filters </vt:lpstr>
      <vt:lpstr>Filters - Examples</vt:lpstr>
      <vt:lpstr>Scope</vt:lpstr>
      <vt:lpstr>Data Binding</vt:lpstr>
      <vt:lpstr>Working with Data </vt:lpstr>
      <vt:lpstr> Directives</vt:lpstr>
      <vt:lpstr>Directives - Binding</vt:lpstr>
      <vt:lpstr> Directives - Binding</vt:lpstr>
      <vt:lpstr> Directives - Binding</vt:lpstr>
      <vt:lpstr>Directives - Binding</vt:lpstr>
      <vt:lpstr>Directives - Binding</vt:lpstr>
      <vt:lpstr>Directives</vt:lpstr>
      <vt:lpstr>Directives</vt:lpstr>
      <vt:lpstr>Summary</vt:lpstr>
      <vt:lpstr>AngularJS -  References AngularJS logo, some slides, content and examples are referred and used from the following sites. </vt:lpstr>
      <vt:lpstr>AngularJS -  further reading </vt:lpstr>
      <vt:lpstr>AngularJS -  further reading </vt:lpstr>
    </vt:vector>
  </TitlesOfParts>
  <Company>Unisys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Lama, Donna S.</dc:creator>
  <cp:lastModifiedBy>Inturi, Rana Pratap</cp:lastModifiedBy>
  <cp:revision>526</cp:revision>
  <cp:lastPrinted>2013-07-23T17:52:43Z</cp:lastPrinted>
  <dcterms:created xsi:type="dcterms:W3CDTF">2014-08-06T12:57:26Z</dcterms:created>
  <dcterms:modified xsi:type="dcterms:W3CDTF">2015-09-07T07:37:16Z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0x010100993DD053BA0B8A42B715671DF822D94F</vt:lpwstr>
  </property>
  <property fmtid="{D5CDD505-2E9C-101B-9397-08002B2CF9AE}" pid="3" name="Content LanguageTaxHTField0">
    <vt:lpwstr>English|36362722-525a-4d84-af87-58ae11fcabe5</vt:lpwstr>
  </property>
  <property fmtid="{D5CDD505-2E9C-101B-9397-08002B2CF9AE}" pid="4" name="ClassificationTaxHTField0">
    <vt:lpwstr>Unclassified|7e03fcf3-9623-40df-b2c7-96b31236da8d</vt:lpwstr>
  </property>
  <property fmtid="{D5CDD505-2E9C-101B-9397-08002B2CF9AE}" pid="5" name="TaxCatchAll">
    <vt:lpwstr>2;#Unclassified|7e03fcf3-9623-40df-b2c7-96b31236da8d;#1;#English|36362722-525a-4d84-af87-58ae11fcabe5</vt:lpwstr>
  </property>
  <property fmtid="{D5CDD505-2E9C-101B-9397-08002B2CF9AE}" pid="6" name="Content Language">
    <vt:lpwstr>1;#English|36362722-525a-4d84-af87-58ae11fcabe5</vt:lpwstr>
  </property>
  <property fmtid="{D5CDD505-2E9C-101B-9397-08002B2CF9AE}" pid="7" name="TaxKeyword">
    <vt:lpwstr/>
  </property>
  <property fmtid="{D5CDD505-2E9C-101B-9397-08002B2CF9AE}" pid="8" name="Classification">
    <vt:lpwstr>2;#Unclassified|7e03fcf3-9623-40df-b2c7-96b31236da8d</vt:lpwstr>
  </property>
  <property fmtid="{D5CDD505-2E9C-101B-9397-08002B2CF9AE}" pid="9" name="TaxKeywordTaxHTField">
    <vt:lpwstr/>
  </property>
</Properties>
</file>