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30.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31.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3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4"/>
  </p:notesMasterIdLst>
  <p:sldIdLst>
    <p:sldId id="256" r:id="rId2"/>
    <p:sldId id="257" r:id="rId3"/>
    <p:sldId id="296" r:id="rId4"/>
    <p:sldId id="325" r:id="rId5"/>
    <p:sldId id="297" r:id="rId6"/>
    <p:sldId id="298" r:id="rId7"/>
    <p:sldId id="299" r:id="rId8"/>
    <p:sldId id="258" r:id="rId9"/>
    <p:sldId id="326" r:id="rId10"/>
    <p:sldId id="323" r:id="rId11"/>
    <p:sldId id="303" r:id="rId12"/>
    <p:sldId id="304" r:id="rId13"/>
    <p:sldId id="305" r:id="rId14"/>
    <p:sldId id="306" r:id="rId15"/>
    <p:sldId id="307" r:id="rId16"/>
    <p:sldId id="308" r:id="rId17"/>
    <p:sldId id="309" r:id="rId18"/>
    <p:sldId id="310" r:id="rId19"/>
    <p:sldId id="324" r:id="rId20"/>
    <p:sldId id="311" r:id="rId21"/>
    <p:sldId id="312" r:id="rId22"/>
    <p:sldId id="313" r:id="rId23"/>
    <p:sldId id="314" r:id="rId24"/>
    <p:sldId id="315" r:id="rId25"/>
    <p:sldId id="316" r:id="rId26"/>
    <p:sldId id="317" r:id="rId27"/>
    <p:sldId id="318" r:id="rId28"/>
    <p:sldId id="319" r:id="rId29"/>
    <p:sldId id="321" r:id="rId30"/>
    <p:sldId id="327" r:id="rId31"/>
    <p:sldId id="328" r:id="rId32"/>
    <p:sldId id="322" r:id="rId33"/>
  </p:sldIdLst>
  <p:sldSz cx="9144000" cy="5143500" type="screen16x9"/>
  <p:notesSz cx="6858000" cy="9144000"/>
  <p:embeddedFontLst>
    <p:embeddedFont>
      <p:font typeface="Barlow" panose="00000500000000000000" pitchFamily="2" charset="0"/>
      <p:regular r:id="rId35"/>
      <p:bold r:id="rId36"/>
      <p:italic r:id="rId37"/>
      <p:boldItalic r:id="rId38"/>
    </p:embeddedFont>
    <p:embeddedFont>
      <p:font typeface="Barlow Light" panose="00000400000000000000" pitchFamily="2" charset="0"/>
      <p:regular r:id="rId39"/>
      <p:bold r:id="rId40"/>
      <p:italic r:id="rId41"/>
      <p:boldItalic r:id="rId42"/>
    </p:embeddedFont>
    <p:embeddedFont>
      <p:font typeface="Calibri" panose="020F050202020403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FBEBC4A-25BD-4E68-A4B2-27CA20C20DBB}">
          <p14:sldIdLst>
            <p14:sldId id="256"/>
            <p14:sldId id="257"/>
            <p14:sldId id="296"/>
            <p14:sldId id="325"/>
            <p14:sldId id="297"/>
            <p14:sldId id="298"/>
            <p14:sldId id="299"/>
            <p14:sldId id="258"/>
            <p14:sldId id="326"/>
            <p14:sldId id="323"/>
            <p14:sldId id="303"/>
            <p14:sldId id="304"/>
            <p14:sldId id="305"/>
            <p14:sldId id="306"/>
            <p14:sldId id="307"/>
            <p14:sldId id="308"/>
            <p14:sldId id="309"/>
            <p14:sldId id="310"/>
            <p14:sldId id="324"/>
            <p14:sldId id="311"/>
            <p14:sldId id="312"/>
            <p14:sldId id="313"/>
            <p14:sldId id="314"/>
            <p14:sldId id="315"/>
            <p14:sldId id="316"/>
            <p14:sldId id="317"/>
            <p14:sldId id="318"/>
            <p14:sldId id="319"/>
            <p14:sldId id="321"/>
            <p14:sldId id="327"/>
            <p14:sldId id="328"/>
            <p14:sldId id="32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093"/>
    <a:srgbClr val="B398F6"/>
    <a:srgbClr val="572D7E"/>
    <a:srgbClr val="0E09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1C7EFF-B079-44CD-85B6-E6D3598932AC}">
  <a:tblStyle styleId="{511C7EFF-B079-44CD-85B6-E6D3598932A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CDC246-CD5F-43C5-B557-0B5EE2D3867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206" autoAdjust="0"/>
  </p:normalViewPr>
  <p:slideViewPr>
    <p:cSldViewPr snapToGrid="0" snapToObjects="1">
      <p:cViewPr varScale="1">
        <p:scale>
          <a:sx n="94" d="100"/>
          <a:sy n="94" d="100"/>
        </p:scale>
        <p:origin x="63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esh Kumar" userId="9b59a1b688492c63" providerId="LiveId" clId="{92712A50-7BCF-4007-82F1-78E51446EB07}"/>
    <pc:docChg chg="custSel addSld delSld modSld modSection">
      <pc:chgData name="Rajesh Kumar" userId="9b59a1b688492c63" providerId="LiveId" clId="{92712A50-7BCF-4007-82F1-78E51446EB07}" dt="2023-03-04T20:40:58.551" v="156" actId="1076"/>
      <pc:docMkLst>
        <pc:docMk/>
      </pc:docMkLst>
      <pc:sldChg chg="modSp mod">
        <pc:chgData name="Rajesh Kumar" userId="9b59a1b688492c63" providerId="LiveId" clId="{92712A50-7BCF-4007-82F1-78E51446EB07}" dt="2023-03-04T20:29:01.117" v="139" actId="14100"/>
        <pc:sldMkLst>
          <pc:docMk/>
          <pc:sldMk cId="283496690" sldId="297"/>
        </pc:sldMkLst>
        <pc:spChg chg="mod">
          <ac:chgData name="Rajesh Kumar" userId="9b59a1b688492c63" providerId="LiveId" clId="{92712A50-7BCF-4007-82F1-78E51446EB07}" dt="2023-03-04T20:29:01.117" v="139" actId="14100"/>
          <ac:spMkLst>
            <pc:docMk/>
            <pc:sldMk cId="283496690" sldId="297"/>
            <ac:spMk id="21" creationId="{0B175E8E-57B4-05EF-1C57-4070FE0C6335}"/>
          </ac:spMkLst>
        </pc:spChg>
      </pc:sldChg>
      <pc:sldChg chg="addSp delSp modSp mod">
        <pc:chgData name="Rajesh Kumar" userId="9b59a1b688492c63" providerId="LiveId" clId="{92712A50-7BCF-4007-82F1-78E51446EB07}" dt="2023-03-04T18:39:59.121" v="1" actId="21"/>
        <pc:sldMkLst>
          <pc:docMk/>
          <pc:sldMk cId="3517091893" sldId="304"/>
        </pc:sldMkLst>
        <pc:picChg chg="add del mod">
          <ac:chgData name="Rajesh Kumar" userId="9b59a1b688492c63" providerId="LiveId" clId="{92712A50-7BCF-4007-82F1-78E51446EB07}" dt="2023-03-04T18:39:59.121" v="1" actId="21"/>
          <ac:picMkLst>
            <pc:docMk/>
            <pc:sldMk cId="3517091893" sldId="304"/>
            <ac:picMk id="21" creationId="{5D92A417-3043-7ED4-8C45-F905A9D7B215}"/>
          </ac:picMkLst>
        </pc:picChg>
      </pc:sldChg>
      <pc:sldChg chg="modSp mod">
        <pc:chgData name="Rajesh Kumar" userId="9b59a1b688492c63" providerId="LiveId" clId="{92712A50-7BCF-4007-82F1-78E51446EB07}" dt="2023-03-04T20:40:58.551" v="156" actId="1076"/>
        <pc:sldMkLst>
          <pc:docMk/>
          <pc:sldMk cId="744092934" sldId="326"/>
        </pc:sldMkLst>
        <pc:spChg chg="mod">
          <ac:chgData name="Rajesh Kumar" userId="9b59a1b688492c63" providerId="LiveId" clId="{92712A50-7BCF-4007-82F1-78E51446EB07}" dt="2023-03-04T20:40:58.551" v="156" actId="1076"/>
          <ac:spMkLst>
            <pc:docMk/>
            <pc:sldMk cId="744092934" sldId="326"/>
            <ac:spMk id="6" creationId="{3AABE477-E750-7D7D-EC04-6DEB2CAFB974}"/>
          </ac:spMkLst>
        </pc:spChg>
      </pc:sldChg>
      <pc:sldChg chg="delSp modSp add del mod">
        <pc:chgData name="Rajesh Kumar" userId="9b59a1b688492c63" providerId="LiveId" clId="{92712A50-7BCF-4007-82F1-78E51446EB07}" dt="2023-03-04T19:21:39.405" v="74" actId="2696"/>
        <pc:sldMkLst>
          <pc:docMk/>
          <pc:sldMk cId="469252248" sldId="329"/>
        </pc:sldMkLst>
        <pc:spChg chg="del">
          <ac:chgData name="Rajesh Kumar" userId="9b59a1b688492c63" providerId="LiveId" clId="{92712A50-7BCF-4007-82F1-78E51446EB07}" dt="2023-03-04T19:20:47.050" v="67" actId="478"/>
          <ac:spMkLst>
            <pc:docMk/>
            <pc:sldMk cId="469252248" sldId="329"/>
            <ac:spMk id="2" creationId="{D5DCEE22-B3C5-2EC3-5BE0-D2A619691407}"/>
          </ac:spMkLst>
        </pc:spChg>
        <pc:spChg chg="del">
          <ac:chgData name="Rajesh Kumar" userId="9b59a1b688492c63" providerId="LiveId" clId="{92712A50-7BCF-4007-82F1-78E51446EB07}" dt="2023-03-04T19:20:43.631" v="66" actId="478"/>
          <ac:spMkLst>
            <pc:docMk/>
            <pc:sldMk cId="469252248" sldId="329"/>
            <ac:spMk id="3" creationId="{BC3AE0DF-4016-7C2F-1089-8D1A519E818D}"/>
          </ac:spMkLst>
        </pc:spChg>
        <pc:spChg chg="mod">
          <ac:chgData name="Rajesh Kumar" userId="9b59a1b688492c63" providerId="LiveId" clId="{92712A50-7BCF-4007-82F1-78E51446EB07}" dt="2023-03-04T19:20:54.265" v="68" actId="1076"/>
          <ac:spMkLst>
            <pc:docMk/>
            <pc:sldMk cId="469252248" sldId="329"/>
            <ac:spMk id="5" creationId="{29ABB230-D45A-6BFF-F234-65D37BDFFD0A}"/>
          </ac:spMkLst>
        </pc:spChg>
        <pc:graphicFrameChg chg="mod">
          <ac:chgData name="Rajesh Kumar" userId="9b59a1b688492c63" providerId="LiveId" clId="{92712A50-7BCF-4007-82F1-78E51446EB07}" dt="2023-03-04T19:21:13.303" v="72" actId="14100"/>
          <ac:graphicFrameMkLst>
            <pc:docMk/>
            <pc:sldMk cId="469252248" sldId="329"/>
            <ac:graphicFrameMk id="4" creationId="{ECCF3ACB-E42E-A076-CDC2-A8616D39248D}"/>
          </ac:graphicFrameMkLst>
        </pc:graphicFrameChg>
      </pc:sldChg>
      <pc:sldChg chg="delSp modSp add del mod">
        <pc:chgData name="Rajesh Kumar" userId="9b59a1b688492c63" providerId="LiveId" clId="{92712A50-7BCF-4007-82F1-78E51446EB07}" dt="2023-03-04T19:19:48.737" v="60" actId="2696"/>
        <pc:sldMkLst>
          <pc:docMk/>
          <pc:sldMk cId="726902755" sldId="329"/>
        </pc:sldMkLst>
        <pc:spChg chg="del">
          <ac:chgData name="Rajesh Kumar" userId="9b59a1b688492c63" providerId="LiveId" clId="{92712A50-7BCF-4007-82F1-78E51446EB07}" dt="2023-03-04T19:19:16.301" v="54" actId="478"/>
          <ac:spMkLst>
            <pc:docMk/>
            <pc:sldMk cId="726902755" sldId="329"/>
            <ac:spMk id="2" creationId="{D5DCEE22-B3C5-2EC3-5BE0-D2A619691407}"/>
          </ac:spMkLst>
        </pc:spChg>
        <pc:spChg chg="del">
          <ac:chgData name="Rajesh Kumar" userId="9b59a1b688492c63" providerId="LiveId" clId="{92712A50-7BCF-4007-82F1-78E51446EB07}" dt="2023-03-04T19:19:13.003" v="53" actId="478"/>
          <ac:spMkLst>
            <pc:docMk/>
            <pc:sldMk cId="726902755" sldId="329"/>
            <ac:spMk id="3" creationId="{BC3AE0DF-4016-7C2F-1089-8D1A519E818D}"/>
          </ac:spMkLst>
        </pc:spChg>
        <pc:graphicFrameChg chg="mod">
          <ac:chgData name="Rajesh Kumar" userId="9b59a1b688492c63" providerId="LiveId" clId="{92712A50-7BCF-4007-82F1-78E51446EB07}" dt="2023-03-04T19:19:37" v="59" actId="1076"/>
          <ac:graphicFrameMkLst>
            <pc:docMk/>
            <pc:sldMk cId="726902755" sldId="329"/>
            <ac:graphicFrameMk id="4" creationId="{B0D465F7-F513-A0D1-5D8F-129877D3E7BF}"/>
          </ac:graphicFrameMkLst>
        </pc:graphicFrameChg>
      </pc:sldChg>
      <pc:sldChg chg="addSp delSp modSp add del mod">
        <pc:chgData name="Rajesh Kumar" userId="9b59a1b688492c63" providerId="LiveId" clId="{92712A50-7BCF-4007-82F1-78E51446EB07}" dt="2023-03-04T19:16:51.424" v="31" actId="2696"/>
        <pc:sldMkLst>
          <pc:docMk/>
          <pc:sldMk cId="1926607443" sldId="329"/>
        </pc:sldMkLst>
        <pc:spChg chg="del">
          <ac:chgData name="Rajesh Kumar" userId="9b59a1b688492c63" providerId="LiveId" clId="{92712A50-7BCF-4007-82F1-78E51446EB07}" dt="2023-03-04T19:13:44.406" v="3" actId="478"/>
          <ac:spMkLst>
            <pc:docMk/>
            <pc:sldMk cId="1926607443" sldId="329"/>
            <ac:spMk id="2" creationId="{D5DCEE22-B3C5-2EC3-5BE0-D2A619691407}"/>
          </ac:spMkLst>
        </pc:spChg>
        <pc:spChg chg="del">
          <ac:chgData name="Rajesh Kumar" userId="9b59a1b688492c63" providerId="LiveId" clId="{92712A50-7BCF-4007-82F1-78E51446EB07}" dt="2023-03-04T19:13:46.954" v="4" actId="478"/>
          <ac:spMkLst>
            <pc:docMk/>
            <pc:sldMk cId="1926607443" sldId="329"/>
            <ac:spMk id="3" creationId="{BC3AE0DF-4016-7C2F-1089-8D1A519E818D}"/>
          </ac:spMkLst>
        </pc:spChg>
        <pc:spChg chg="mod">
          <ac:chgData name="Rajesh Kumar" userId="9b59a1b688492c63" providerId="LiveId" clId="{92712A50-7BCF-4007-82F1-78E51446EB07}" dt="2023-03-04T19:15:39.748" v="21" actId="1076"/>
          <ac:spMkLst>
            <pc:docMk/>
            <pc:sldMk cId="1926607443" sldId="329"/>
            <ac:spMk id="4" creationId="{15F8C005-F45D-8705-9B0F-42FEA8179367}"/>
          </ac:spMkLst>
        </pc:spChg>
        <pc:spChg chg="mod">
          <ac:chgData name="Rajesh Kumar" userId="9b59a1b688492c63" providerId="LiveId" clId="{92712A50-7BCF-4007-82F1-78E51446EB07}" dt="2023-03-04T19:14:23.921" v="8" actId="164"/>
          <ac:spMkLst>
            <pc:docMk/>
            <pc:sldMk cId="1926607443" sldId="329"/>
            <ac:spMk id="10" creationId="{B12CCBB1-E66A-0BEF-1323-04EAB204EC3F}"/>
          </ac:spMkLst>
        </pc:spChg>
        <pc:spChg chg="mod">
          <ac:chgData name="Rajesh Kumar" userId="9b59a1b688492c63" providerId="LiveId" clId="{92712A50-7BCF-4007-82F1-78E51446EB07}" dt="2023-03-04T19:15:47.200" v="23" actId="1076"/>
          <ac:spMkLst>
            <pc:docMk/>
            <pc:sldMk cId="1926607443" sldId="329"/>
            <ac:spMk id="11" creationId="{29C54D70-ECFD-1513-5716-883815572C20}"/>
          </ac:spMkLst>
        </pc:spChg>
        <pc:spChg chg="mod">
          <ac:chgData name="Rajesh Kumar" userId="9b59a1b688492c63" providerId="LiveId" clId="{92712A50-7BCF-4007-82F1-78E51446EB07}" dt="2023-03-04T19:16:01.528" v="26" actId="1076"/>
          <ac:spMkLst>
            <pc:docMk/>
            <pc:sldMk cId="1926607443" sldId="329"/>
            <ac:spMk id="16" creationId="{673CA848-F9FB-5295-BB02-49F03473B013}"/>
          </ac:spMkLst>
        </pc:spChg>
        <pc:spChg chg="mod">
          <ac:chgData name="Rajesh Kumar" userId="9b59a1b688492c63" providerId="LiveId" clId="{92712A50-7BCF-4007-82F1-78E51446EB07}" dt="2023-03-04T19:14:45.499" v="13" actId="122"/>
          <ac:spMkLst>
            <pc:docMk/>
            <pc:sldMk cId="1926607443" sldId="329"/>
            <ac:spMk id="102" creationId="{6A06C14D-D668-B011-9F42-26919DACAB0F}"/>
          </ac:spMkLst>
        </pc:spChg>
        <pc:spChg chg="mod">
          <ac:chgData name="Rajesh Kumar" userId="9b59a1b688492c63" providerId="LiveId" clId="{92712A50-7BCF-4007-82F1-78E51446EB07}" dt="2023-03-04T19:16:18.601" v="30" actId="1076"/>
          <ac:spMkLst>
            <pc:docMk/>
            <pc:sldMk cId="1926607443" sldId="329"/>
            <ac:spMk id="103" creationId="{A2722EE1-6626-78C9-C1EE-C93FF06FD35C}"/>
          </ac:spMkLst>
        </pc:spChg>
        <pc:spChg chg="mod">
          <ac:chgData name="Rajesh Kumar" userId="9b59a1b688492c63" providerId="LiveId" clId="{92712A50-7BCF-4007-82F1-78E51446EB07}" dt="2023-03-04T19:16:09.361" v="28" actId="1076"/>
          <ac:spMkLst>
            <pc:docMk/>
            <pc:sldMk cId="1926607443" sldId="329"/>
            <ac:spMk id="104" creationId="{C0B0A4C6-5EDD-3C41-111E-5E745240B5F3}"/>
          </ac:spMkLst>
        </pc:spChg>
        <pc:spChg chg="mod">
          <ac:chgData name="Rajesh Kumar" userId="9b59a1b688492c63" providerId="LiveId" clId="{92712A50-7BCF-4007-82F1-78E51446EB07}" dt="2023-03-04T19:15:06.620" v="16" actId="1076"/>
          <ac:spMkLst>
            <pc:docMk/>
            <pc:sldMk cId="1926607443" sldId="329"/>
            <ac:spMk id="105" creationId="{6B288A8B-7CDE-87DA-EEC4-A858E92842E4}"/>
          </ac:spMkLst>
        </pc:spChg>
        <pc:spChg chg="mod">
          <ac:chgData name="Rajesh Kumar" userId="9b59a1b688492c63" providerId="LiveId" clId="{92712A50-7BCF-4007-82F1-78E51446EB07}" dt="2023-03-04T19:15:29.546" v="19" actId="1076"/>
          <ac:spMkLst>
            <pc:docMk/>
            <pc:sldMk cId="1926607443" sldId="329"/>
            <ac:spMk id="106" creationId="{A67D5086-EF18-F87C-0950-6373F64B688E}"/>
          </ac:spMkLst>
        </pc:spChg>
        <pc:grpChg chg="mod">
          <ac:chgData name="Rajesh Kumar" userId="9b59a1b688492c63" providerId="LiveId" clId="{92712A50-7BCF-4007-82F1-78E51446EB07}" dt="2023-03-04T19:14:23.921" v="8" actId="164"/>
          <ac:grpSpMkLst>
            <pc:docMk/>
            <pc:sldMk cId="1926607443" sldId="329"/>
            <ac:grpSpMk id="13" creationId="{2532BD27-A7D2-8886-FA08-83409DE571CB}"/>
          </ac:grpSpMkLst>
        </pc:grpChg>
        <pc:grpChg chg="mod">
          <ac:chgData name="Rajesh Kumar" userId="9b59a1b688492c63" providerId="LiveId" clId="{92712A50-7BCF-4007-82F1-78E51446EB07}" dt="2023-03-04T19:14:23.921" v="8" actId="164"/>
          <ac:grpSpMkLst>
            <pc:docMk/>
            <pc:sldMk cId="1926607443" sldId="329"/>
            <ac:grpSpMk id="14" creationId="{F9EFAC85-7FE5-8FB0-7479-D858F2804A93}"/>
          </ac:grpSpMkLst>
        </pc:grpChg>
        <pc:grpChg chg="mod">
          <ac:chgData name="Rajesh Kumar" userId="9b59a1b688492c63" providerId="LiveId" clId="{92712A50-7BCF-4007-82F1-78E51446EB07}" dt="2023-03-04T19:14:23.921" v="8" actId="164"/>
          <ac:grpSpMkLst>
            <pc:docMk/>
            <pc:sldMk cId="1926607443" sldId="329"/>
            <ac:grpSpMk id="20" creationId="{0BE305A9-496C-733C-D1F8-79D688567AB4}"/>
          </ac:grpSpMkLst>
        </pc:grpChg>
        <pc:grpChg chg="add mod">
          <ac:chgData name="Rajesh Kumar" userId="9b59a1b688492c63" providerId="LiveId" clId="{92712A50-7BCF-4007-82F1-78E51446EB07}" dt="2023-03-04T19:14:40.888" v="12" actId="1076"/>
          <ac:grpSpMkLst>
            <pc:docMk/>
            <pc:sldMk cId="1926607443" sldId="329"/>
            <ac:grpSpMk id="30" creationId="{E9FDA50E-E11D-03CC-8B56-B55ACA16DE42}"/>
          </ac:grpSpMkLst>
        </pc:grpChg>
        <pc:cxnChg chg="mod">
          <ac:chgData name="Rajesh Kumar" userId="9b59a1b688492c63" providerId="LiveId" clId="{92712A50-7BCF-4007-82F1-78E51446EB07}" dt="2023-03-04T19:14:23.921" v="8" actId="164"/>
          <ac:cxnSpMkLst>
            <pc:docMk/>
            <pc:sldMk cId="1926607443" sldId="329"/>
            <ac:cxnSpMk id="5" creationId="{98C6FAA6-EC19-DA6A-8F2A-BE898C3A5304}"/>
          </ac:cxnSpMkLst>
        </pc:cxnChg>
        <pc:cxnChg chg="mod">
          <ac:chgData name="Rajesh Kumar" userId="9b59a1b688492c63" providerId="LiveId" clId="{92712A50-7BCF-4007-82F1-78E51446EB07}" dt="2023-03-04T19:14:23.921" v="8" actId="164"/>
          <ac:cxnSpMkLst>
            <pc:docMk/>
            <pc:sldMk cId="1926607443" sldId="329"/>
            <ac:cxnSpMk id="6" creationId="{DA1BC879-61F4-3F04-09BA-D0EDA3A82E6B}"/>
          </ac:cxnSpMkLst>
        </pc:cxnChg>
        <pc:cxnChg chg="mod">
          <ac:chgData name="Rajesh Kumar" userId="9b59a1b688492c63" providerId="LiveId" clId="{92712A50-7BCF-4007-82F1-78E51446EB07}" dt="2023-03-04T19:14:23.921" v="8" actId="164"/>
          <ac:cxnSpMkLst>
            <pc:docMk/>
            <pc:sldMk cId="1926607443" sldId="329"/>
            <ac:cxnSpMk id="7" creationId="{DFD0E857-7F18-F331-3207-2786369B18B1}"/>
          </ac:cxnSpMkLst>
        </pc:cxnChg>
        <pc:cxnChg chg="mod">
          <ac:chgData name="Rajesh Kumar" userId="9b59a1b688492c63" providerId="LiveId" clId="{92712A50-7BCF-4007-82F1-78E51446EB07}" dt="2023-03-04T19:14:23.921" v="8" actId="164"/>
          <ac:cxnSpMkLst>
            <pc:docMk/>
            <pc:sldMk cId="1926607443" sldId="329"/>
            <ac:cxnSpMk id="8" creationId="{BEAB435A-735A-EC62-7142-D64FC0C1F636}"/>
          </ac:cxnSpMkLst>
        </pc:cxnChg>
        <pc:cxnChg chg="mod">
          <ac:chgData name="Rajesh Kumar" userId="9b59a1b688492c63" providerId="LiveId" clId="{92712A50-7BCF-4007-82F1-78E51446EB07}" dt="2023-03-04T19:14:23.921" v="8" actId="164"/>
          <ac:cxnSpMkLst>
            <pc:docMk/>
            <pc:sldMk cId="1926607443" sldId="329"/>
            <ac:cxnSpMk id="9" creationId="{7FD9CBAD-EB87-721E-83A9-CC98FA8DFD84}"/>
          </ac:cxnSpMkLst>
        </pc:cxnChg>
      </pc:sldChg>
      <pc:sldChg chg="delSp modSp add del mod">
        <pc:chgData name="Rajesh Kumar" userId="9b59a1b688492c63" providerId="LiveId" clId="{92712A50-7BCF-4007-82F1-78E51446EB07}" dt="2023-03-04T19:20:30.919" v="64" actId="2696"/>
        <pc:sldMkLst>
          <pc:docMk/>
          <pc:sldMk cId="2426940371" sldId="329"/>
        </pc:sldMkLst>
        <pc:spChg chg="del">
          <ac:chgData name="Rajesh Kumar" userId="9b59a1b688492c63" providerId="LiveId" clId="{92712A50-7BCF-4007-82F1-78E51446EB07}" dt="2023-03-04T19:20:03.937" v="62" actId="478"/>
          <ac:spMkLst>
            <pc:docMk/>
            <pc:sldMk cId="2426940371" sldId="329"/>
            <ac:spMk id="3" creationId="{BC3AE0DF-4016-7C2F-1089-8D1A519E818D}"/>
          </ac:spMkLst>
        </pc:spChg>
        <pc:spChg chg="mod">
          <ac:chgData name="Rajesh Kumar" userId="9b59a1b688492c63" providerId="LiveId" clId="{92712A50-7BCF-4007-82F1-78E51446EB07}" dt="2023-03-04T19:20:17.424" v="63" actId="1076"/>
          <ac:spMkLst>
            <pc:docMk/>
            <pc:sldMk cId="2426940371" sldId="329"/>
            <ac:spMk id="4" creationId="{3369CEC3-81D2-E8E1-C35A-1948E84FC2CC}"/>
          </ac:spMkLst>
        </pc:spChg>
        <pc:spChg chg="mod">
          <ac:chgData name="Rajesh Kumar" userId="9b59a1b688492c63" providerId="LiveId" clId="{92712A50-7BCF-4007-82F1-78E51446EB07}" dt="2023-03-04T19:20:17.424" v="63" actId="1076"/>
          <ac:spMkLst>
            <pc:docMk/>
            <pc:sldMk cId="2426940371" sldId="329"/>
            <ac:spMk id="5" creationId="{1F52A01E-E20E-73ED-6246-53463AC26495}"/>
          </ac:spMkLst>
        </pc:spChg>
        <pc:spChg chg="mod">
          <ac:chgData name="Rajesh Kumar" userId="9b59a1b688492c63" providerId="LiveId" clId="{92712A50-7BCF-4007-82F1-78E51446EB07}" dt="2023-03-04T19:20:17.424" v="63" actId="1076"/>
          <ac:spMkLst>
            <pc:docMk/>
            <pc:sldMk cId="2426940371" sldId="329"/>
            <ac:spMk id="7" creationId="{82F680E5-A1FC-9D54-35BD-3BC4C3FBA823}"/>
          </ac:spMkLst>
        </pc:spChg>
        <pc:spChg chg="mod">
          <ac:chgData name="Rajesh Kumar" userId="9b59a1b688492c63" providerId="LiveId" clId="{92712A50-7BCF-4007-82F1-78E51446EB07}" dt="2023-03-04T19:20:17.424" v="63" actId="1076"/>
          <ac:spMkLst>
            <pc:docMk/>
            <pc:sldMk cId="2426940371" sldId="329"/>
            <ac:spMk id="9" creationId="{DE8247F7-720E-0604-1A4B-B458F4ADBBDB}"/>
          </ac:spMkLst>
        </pc:spChg>
        <pc:spChg chg="mod">
          <ac:chgData name="Rajesh Kumar" userId="9b59a1b688492c63" providerId="LiveId" clId="{92712A50-7BCF-4007-82F1-78E51446EB07}" dt="2023-03-04T19:20:17.424" v="63" actId="1076"/>
          <ac:spMkLst>
            <pc:docMk/>
            <pc:sldMk cId="2426940371" sldId="329"/>
            <ac:spMk id="11" creationId="{290558C9-52C8-0F5D-BD0E-0A4870271D77}"/>
          </ac:spMkLst>
        </pc:spChg>
        <pc:spChg chg="mod">
          <ac:chgData name="Rajesh Kumar" userId="9b59a1b688492c63" providerId="LiveId" clId="{92712A50-7BCF-4007-82F1-78E51446EB07}" dt="2023-03-04T19:20:17.424" v="63" actId="1076"/>
          <ac:spMkLst>
            <pc:docMk/>
            <pc:sldMk cId="2426940371" sldId="329"/>
            <ac:spMk id="12" creationId="{891F45DF-B5F5-A77C-F621-068BDB1D9DF3}"/>
          </ac:spMkLst>
        </pc:spChg>
        <pc:picChg chg="mod">
          <ac:chgData name="Rajesh Kumar" userId="9b59a1b688492c63" providerId="LiveId" clId="{92712A50-7BCF-4007-82F1-78E51446EB07}" dt="2023-03-04T19:20:17.424" v="63" actId="1076"/>
          <ac:picMkLst>
            <pc:docMk/>
            <pc:sldMk cId="2426940371" sldId="329"/>
            <ac:picMk id="8" creationId="{1B0C95D3-FED6-25A7-2E2C-9B30D8FAC56F}"/>
          </ac:picMkLst>
        </pc:picChg>
        <pc:picChg chg="mod">
          <ac:chgData name="Rajesh Kumar" userId="9b59a1b688492c63" providerId="LiveId" clId="{92712A50-7BCF-4007-82F1-78E51446EB07}" dt="2023-03-04T19:20:17.424" v="63" actId="1076"/>
          <ac:picMkLst>
            <pc:docMk/>
            <pc:sldMk cId="2426940371" sldId="329"/>
            <ac:picMk id="10" creationId="{148FBF7A-5321-E5E0-A535-9B83675F6D11}"/>
          </ac:picMkLst>
        </pc:picChg>
      </pc:sldChg>
      <pc:sldChg chg="delSp modSp add del mod">
        <pc:chgData name="Rajesh Kumar" userId="9b59a1b688492c63" providerId="LiveId" clId="{92712A50-7BCF-4007-82F1-78E51446EB07}" dt="2023-03-04T20:36:42.404" v="154" actId="2696"/>
        <pc:sldMkLst>
          <pc:docMk/>
          <pc:sldMk cId="2578761748" sldId="329"/>
        </pc:sldMkLst>
        <pc:spChg chg="del">
          <ac:chgData name="Rajesh Kumar" userId="9b59a1b688492c63" providerId="LiveId" clId="{92712A50-7BCF-4007-82F1-78E51446EB07}" dt="2023-03-04T20:30:20.856" v="146" actId="478"/>
          <ac:spMkLst>
            <pc:docMk/>
            <pc:sldMk cId="2578761748" sldId="329"/>
            <ac:spMk id="10" creationId="{FBFA0A30-E36E-5C33-A531-EE7D4D16160E}"/>
          </ac:spMkLst>
        </pc:spChg>
        <pc:grpChg chg="mod">
          <ac:chgData name="Rajesh Kumar" userId="9b59a1b688492c63" providerId="LiveId" clId="{92712A50-7BCF-4007-82F1-78E51446EB07}" dt="2023-03-04T20:30:30.968" v="148" actId="1076"/>
          <ac:grpSpMkLst>
            <pc:docMk/>
            <pc:sldMk cId="2578761748" sldId="329"/>
            <ac:grpSpMk id="2" creationId="{00C0DBB7-741C-E9C8-B16A-7462C4000F63}"/>
          </ac:grpSpMkLst>
        </pc:grpChg>
        <pc:picChg chg="mod">
          <ac:chgData name="Rajesh Kumar" userId="9b59a1b688492c63" providerId="LiveId" clId="{92712A50-7BCF-4007-82F1-78E51446EB07}" dt="2023-03-04T20:30:45.595" v="153" actId="14100"/>
          <ac:picMkLst>
            <pc:docMk/>
            <pc:sldMk cId="2578761748" sldId="329"/>
            <ac:picMk id="9" creationId="{A87A61C3-B154-C9E7-716C-3175ED726609}"/>
          </ac:picMkLst>
        </pc:picChg>
      </pc:sldChg>
      <pc:sldChg chg="addSp delSp modSp add del mod">
        <pc:chgData name="Rajesh Kumar" userId="9b59a1b688492c63" providerId="LiveId" clId="{92712A50-7BCF-4007-82F1-78E51446EB07}" dt="2023-03-04T19:18:53.189" v="51" actId="2696"/>
        <pc:sldMkLst>
          <pc:docMk/>
          <pc:sldMk cId="2967674682" sldId="329"/>
        </pc:sldMkLst>
        <pc:spChg chg="del">
          <ac:chgData name="Rajesh Kumar" userId="9b59a1b688492c63" providerId="LiveId" clId="{92712A50-7BCF-4007-82F1-78E51446EB07}" dt="2023-03-04T19:17:06.624" v="34" actId="478"/>
          <ac:spMkLst>
            <pc:docMk/>
            <pc:sldMk cId="2967674682" sldId="329"/>
            <ac:spMk id="2" creationId="{D5DCEE22-B3C5-2EC3-5BE0-D2A619691407}"/>
          </ac:spMkLst>
        </pc:spChg>
        <pc:spChg chg="del">
          <ac:chgData name="Rajesh Kumar" userId="9b59a1b688492c63" providerId="LiveId" clId="{92712A50-7BCF-4007-82F1-78E51446EB07}" dt="2023-03-04T19:17:04.226" v="33" actId="478"/>
          <ac:spMkLst>
            <pc:docMk/>
            <pc:sldMk cId="2967674682" sldId="329"/>
            <ac:spMk id="3" creationId="{BC3AE0DF-4016-7C2F-1089-8D1A519E818D}"/>
          </ac:spMkLst>
        </pc:spChg>
        <pc:spChg chg="add mod">
          <ac:chgData name="Rajesh Kumar" userId="9b59a1b688492c63" providerId="LiveId" clId="{92712A50-7BCF-4007-82F1-78E51446EB07}" dt="2023-03-04T19:18:29.287" v="49" actId="122"/>
          <ac:spMkLst>
            <pc:docMk/>
            <pc:sldMk cId="2967674682" sldId="329"/>
            <ac:spMk id="4" creationId="{0422E286-DE3E-B01A-6FB5-0DD9C21BEC1F}"/>
          </ac:spMkLst>
        </pc:spChg>
        <pc:graphicFrameChg chg="mod">
          <ac:chgData name="Rajesh Kumar" userId="9b59a1b688492c63" providerId="LiveId" clId="{92712A50-7BCF-4007-82F1-78E51446EB07}" dt="2023-03-04T19:18:31.230" v="50"/>
          <ac:graphicFrameMkLst>
            <pc:docMk/>
            <pc:sldMk cId="2967674682" sldId="329"/>
            <ac:graphicFrameMk id="5" creationId="{13E45D53-01D9-1792-C943-80D192EFC83F}"/>
          </ac:graphicFrameMkLst>
        </pc:graphicFrameChg>
      </pc:sldChg>
      <pc:sldChg chg="delSp modSp add del mod">
        <pc:chgData name="Rajesh Kumar" userId="9b59a1b688492c63" providerId="LiveId" clId="{92712A50-7BCF-4007-82F1-78E51446EB07}" dt="2023-03-04T20:30:05.587" v="144" actId="2696"/>
        <pc:sldMkLst>
          <pc:docMk/>
          <pc:sldMk cId="3069558137" sldId="329"/>
        </pc:sldMkLst>
        <pc:spChg chg="mod">
          <ac:chgData name="Rajesh Kumar" userId="9b59a1b688492c63" providerId="LiveId" clId="{92712A50-7BCF-4007-82F1-78E51446EB07}" dt="2023-03-04T20:29:32.731" v="143" actId="14100"/>
          <ac:spMkLst>
            <pc:docMk/>
            <pc:sldMk cId="3069558137" sldId="329"/>
            <ac:spMk id="374" creationId="{873FBE98-5C30-8E46-C6E4-0E6A1F729865}"/>
          </ac:spMkLst>
        </pc:spChg>
        <pc:grpChg chg="del">
          <ac:chgData name="Rajesh Kumar" userId="9b59a1b688492c63" providerId="LiveId" clId="{92712A50-7BCF-4007-82F1-78E51446EB07}" dt="2023-03-04T20:29:23.312" v="141" actId="478"/>
          <ac:grpSpMkLst>
            <pc:docMk/>
            <pc:sldMk cId="3069558137" sldId="329"/>
            <ac:grpSpMk id="2" creationId="{64A2911A-3E8D-FC58-FFE6-C51FEE94E006}"/>
          </ac:grpSpMkLst>
        </pc:grpChg>
      </pc:sldChg>
      <pc:sldChg chg="delSp modSp add del mod">
        <pc:chgData name="Rajesh Kumar" userId="9b59a1b688492c63" providerId="LiveId" clId="{92712A50-7BCF-4007-82F1-78E51446EB07}" dt="2023-03-04T19:41:43.182" v="114" actId="2696"/>
        <pc:sldMkLst>
          <pc:docMk/>
          <pc:sldMk cId="3709946522" sldId="329"/>
        </pc:sldMkLst>
        <pc:spChg chg="del">
          <ac:chgData name="Rajesh Kumar" userId="9b59a1b688492c63" providerId="LiveId" clId="{92712A50-7BCF-4007-82F1-78E51446EB07}" dt="2023-03-04T19:40:51.260" v="106" actId="478"/>
          <ac:spMkLst>
            <pc:docMk/>
            <pc:sldMk cId="3709946522" sldId="329"/>
            <ac:spMk id="3" creationId="{BC3AE0DF-4016-7C2F-1089-8D1A519E818D}"/>
          </ac:spMkLst>
        </pc:spChg>
        <pc:spChg chg="del">
          <ac:chgData name="Rajesh Kumar" userId="9b59a1b688492c63" providerId="LiveId" clId="{92712A50-7BCF-4007-82F1-78E51446EB07}" dt="2023-03-04T19:41:00.546" v="107" actId="478"/>
          <ac:spMkLst>
            <pc:docMk/>
            <pc:sldMk cId="3709946522" sldId="329"/>
            <ac:spMk id="4" creationId="{89D25B0F-8B99-374A-2849-571233F5F2A2}"/>
          </ac:spMkLst>
        </pc:spChg>
        <pc:spChg chg="mod">
          <ac:chgData name="Rajesh Kumar" userId="9b59a1b688492c63" providerId="LiveId" clId="{92712A50-7BCF-4007-82F1-78E51446EB07}" dt="2023-03-04T19:41:07.595" v="109" actId="14100"/>
          <ac:spMkLst>
            <pc:docMk/>
            <pc:sldMk cId="3709946522" sldId="329"/>
            <ac:spMk id="5" creationId="{E192D245-AB8B-2DE0-CD3D-5723E719B276}"/>
          </ac:spMkLst>
        </pc:spChg>
        <pc:graphicFrameChg chg="mod">
          <ac:chgData name="Rajesh Kumar" userId="9b59a1b688492c63" providerId="LiveId" clId="{92712A50-7BCF-4007-82F1-78E51446EB07}" dt="2023-03-04T19:41:28.565" v="113" actId="1076"/>
          <ac:graphicFrameMkLst>
            <pc:docMk/>
            <pc:sldMk cId="3709946522" sldId="329"/>
            <ac:graphicFrameMk id="6" creationId="{4BBD14D0-684F-8185-7611-D4AE2D2BF426}"/>
          </ac:graphicFrameMkLst>
        </pc:graphicFrameChg>
      </pc:sldChg>
      <pc:sldChg chg="addSp delSp modSp add del mod">
        <pc:chgData name="Rajesh Kumar" userId="9b59a1b688492c63" providerId="LiveId" clId="{92712A50-7BCF-4007-82F1-78E51446EB07}" dt="2023-03-04T19:40:27.279" v="102" actId="2696"/>
        <pc:sldMkLst>
          <pc:docMk/>
          <pc:sldMk cId="424456820" sldId="330"/>
        </pc:sldMkLst>
        <pc:spChg chg="add del mod">
          <ac:chgData name="Rajesh Kumar" userId="9b59a1b688492c63" providerId="LiveId" clId="{92712A50-7BCF-4007-82F1-78E51446EB07}" dt="2023-03-04T19:39:57.498" v="101" actId="21"/>
          <ac:spMkLst>
            <pc:docMk/>
            <pc:sldMk cId="424456820" sldId="330"/>
            <ac:spMk id="2" creationId="{9521832A-A009-DC7C-C592-275B3D9B3157}"/>
          </ac:spMkLst>
        </pc:spChg>
        <pc:spChg chg="del">
          <ac:chgData name="Rajesh Kumar" userId="9b59a1b688492c63" providerId="LiveId" clId="{92712A50-7BCF-4007-82F1-78E51446EB07}" dt="2023-03-04T19:21:51.305" v="75" actId="478"/>
          <ac:spMkLst>
            <pc:docMk/>
            <pc:sldMk cId="424456820" sldId="330"/>
            <ac:spMk id="3" creationId="{BC3AE0DF-4016-7C2F-1089-8D1A519E818D}"/>
          </ac:spMkLst>
        </pc:spChg>
        <pc:spChg chg="mod">
          <ac:chgData name="Rajesh Kumar" userId="9b59a1b688492c63" providerId="LiveId" clId="{92712A50-7BCF-4007-82F1-78E51446EB07}" dt="2023-03-04T19:23:29.047" v="89"/>
          <ac:spMkLst>
            <pc:docMk/>
            <pc:sldMk cId="424456820" sldId="330"/>
            <ac:spMk id="5" creationId="{AC75C739-E51A-1DD5-A577-3831376C9F6F}"/>
          </ac:spMkLst>
        </pc:spChg>
        <pc:spChg chg="mod">
          <ac:chgData name="Rajesh Kumar" userId="9b59a1b688492c63" providerId="LiveId" clId="{92712A50-7BCF-4007-82F1-78E51446EB07}" dt="2023-03-04T19:23:29.047" v="89"/>
          <ac:spMkLst>
            <pc:docMk/>
            <pc:sldMk cId="424456820" sldId="330"/>
            <ac:spMk id="6" creationId="{20B059DB-44BC-92D2-9FC2-94746E471461}"/>
          </ac:spMkLst>
        </pc:spChg>
        <pc:spChg chg="del">
          <ac:chgData name="Rajesh Kumar" userId="9b59a1b688492c63" providerId="LiveId" clId="{92712A50-7BCF-4007-82F1-78E51446EB07}" dt="2023-03-04T19:21:57.321" v="77" actId="478"/>
          <ac:spMkLst>
            <pc:docMk/>
            <pc:sldMk cId="424456820" sldId="330"/>
            <ac:spMk id="19" creationId="{F8104E92-74E4-4B39-D821-CCA9A99603A3}"/>
          </ac:spMkLst>
        </pc:spChg>
        <pc:spChg chg="del">
          <ac:chgData name="Rajesh Kumar" userId="9b59a1b688492c63" providerId="LiveId" clId="{92712A50-7BCF-4007-82F1-78E51446EB07}" dt="2023-03-04T19:21:59.599" v="78" actId="478"/>
          <ac:spMkLst>
            <pc:docMk/>
            <pc:sldMk cId="424456820" sldId="330"/>
            <ac:spMk id="20" creationId="{49CB9298-07CE-D891-BEB0-EF49E8C27F75}"/>
          </ac:spMkLst>
        </pc:spChg>
        <pc:grpChg chg="add mod">
          <ac:chgData name="Rajesh Kumar" userId="9b59a1b688492c63" providerId="LiveId" clId="{92712A50-7BCF-4007-82F1-78E51446EB07}" dt="2023-03-04T19:23:38.150" v="91" actId="1076"/>
          <ac:grpSpMkLst>
            <pc:docMk/>
            <pc:sldMk cId="424456820" sldId="330"/>
            <ac:grpSpMk id="4" creationId="{6241C457-5B4B-736D-DA04-7C4701CD386C}"/>
          </ac:grpSpMkLst>
        </pc:grpChg>
        <pc:grpChg chg="del">
          <ac:chgData name="Rajesh Kumar" userId="9b59a1b688492c63" providerId="LiveId" clId="{92712A50-7BCF-4007-82F1-78E51446EB07}" dt="2023-03-04T19:21:53.931" v="76" actId="478"/>
          <ac:grpSpMkLst>
            <pc:docMk/>
            <pc:sldMk cId="424456820" sldId="330"/>
            <ac:grpSpMk id="18" creationId="{1AF59928-4112-D6BF-416E-97DEA1C93B30}"/>
          </ac:grpSpMkLst>
        </pc:grpChg>
        <pc:graphicFrameChg chg="mod">
          <ac:chgData name="Rajesh Kumar" userId="9b59a1b688492c63" providerId="LiveId" clId="{92712A50-7BCF-4007-82F1-78E51446EB07}" dt="2023-03-04T19:39:43.253" v="100" actId="255"/>
          <ac:graphicFrameMkLst>
            <pc:docMk/>
            <pc:sldMk cId="424456820" sldId="330"/>
            <ac:graphicFrameMk id="10" creationId="{E2E519BA-73EA-5072-00DD-91E0224EE5F2}"/>
          </ac:graphicFrameMkLst>
        </pc:graphicFrameChg>
      </pc:sldChg>
      <pc:sldChg chg="delSp modSp add del mod">
        <pc:chgData name="Rajesh Kumar" userId="9b59a1b688492c63" providerId="LiveId" clId="{92712A50-7BCF-4007-82F1-78E51446EB07}" dt="2023-03-04T19:42:10.766" v="118" actId="2696"/>
        <pc:sldMkLst>
          <pc:docMk/>
          <pc:sldMk cId="1363886903" sldId="330"/>
        </pc:sldMkLst>
        <pc:spChg chg="del">
          <ac:chgData name="Rajesh Kumar" userId="9b59a1b688492c63" providerId="LiveId" clId="{92712A50-7BCF-4007-82F1-78E51446EB07}" dt="2023-03-04T19:41:49.822" v="115" actId="478"/>
          <ac:spMkLst>
            <pc:docMk/>
            <pc:sldMk cId="1363886903" sldId="330"/>
            <ac:spMk id="3" creationId="{BC3AE0DF-4016-7C2F-1089-8D1A519E818D}"/>
          </ac:spMkLst>
        </pc:spChg>
        <pc:spChg chg="del">
          <ac:chgData name="Rajesh Kumar" userId="9b59a1b688492c63" providerId="LiveId" clId="{92712A50-7BCF-4007-82F1-78E51446EB07}" dt="2023-03-04T19:41:52.378" v="116" actId="478"/>
          <ac:spMkLst>
            <pc:docMk/>
            <pc:sldMk cId="1363886903" sldId="330"/>
            <ac:spMk id="6" creationId="{71FF79D0-E367-D2A3-9D4B-6B8C3E93C5F3}"/>
          </ac:spMkLst>
        </pc:spChg>
        <pc:graphicFrameChg chg="mod">
          <ac:chgData name="Rajesh Kumar" userId="9b59a1b688492c63" providerId="LiveId" clId="{92712A50-7BCF-4007-82F1-78E51446EB07}" dt="2023-03-04T19:41:58.944" v="117" actId="1076"/>
          <ac:graphicFrameMkLst>
            <pc:docMk/>
            <pc:sldMk cId="1363886903" sldId="330"/>
            <ac:graphicFrameMk id="2" creationId="{34A97B3C-8EA4-E6E9-AF30-E3E8F46ACD4D}"/>
          </ac:graphicFrameMkLst>
        </pc:graphicFrameChg>
      </pc:sldChg>
      <pc:sldChg chg="addSp delSp modSp add del mod">
        <pc:chgData name="Rajesh Kumar" userId="9b59a1b688492c63" providerId="LiveId" clId="{92712A50-7BCF-4007-82F1-78E51446EB07}" dt="2023-03-04T19:45:37.521" v="138" actId="2696"/>
        <pc:sldMkLst>
          <pc:docMk/>
          <pc:sldMk cId="1869290879" sldId="331"/>
        </pc:sldMkLst>
        <pc:spChg chg="del">
          <ac:chgData name="Rajesh Kumar" userId="9b59a1b688492c63" providerId="LiveId" clId="{92712A50-7BCF-4007-82F1-78E51446EB07}" dt="2023-03-04T19:42:26.054" v="123" actId="478"/>
          <ac:spMkLst>
            <pc:docMk/>
            <pc:sldMk cId="1869290879" sldId="331"/>
            <ac:spMk id="3" creationId="{BC3AE0DF-4016-7C2F-1089-8D1A519E818D}"/>
          </ac:spMkLst>
        </pc:spChg>
        <pc:spChg chg="del">
          <ac:chgData name="Rajesh Kumar" userId="9b59a1b688492c63" providerId="LiveId" clId="{92712A50-7BCF-4007-82F1-78E51446EB07}" dt="2023-03-04T19:42:16.953" v="119" actId="478"/>
          <ac:spMkLst>
            <pc:docMk/>
            <pc:sldMk cId="1869290879" sldId="331"/>
            <ac:spMk id="9" creationId="{BA94BBB6-1706-4FDD-C620-6CBF76F22F5A}"/>
          </ac:spMkLst>
        </pc:spChg>
        <pc:spChg chg="mod">
          <ac:chgData name="Rajesh Kumar" userId="9b59a1b688492c63" providerId="LiveId" clId="{92712A50-7BCF-4007-82F1-78E51446EB07}" dt="2023-03-04T19:45:09.764" v="136" actId="1076"/>
          <ac:spMkLst>
            <pc:docMk/>
            <pc:sldMk cId="1869290879" sldId="331"/>
            <ac:spMk id="13" creationId="{93F481C5-3063-1C8D-EF5D-B539F3848458}"/>
          </ac:spMkLst>
        </pc:spChg>
        <pc:spChg chg="mod">
          <ac:chgData name="Rajesh Kumar" userId="9b59a1b688492c63" providerId="LiveId" clId="{92712A50-7BCF-4007-82F1-78E51446EB07}" dt="2023-03-04T19:43:11.425" v="125" actId="1076"/>
          <ac:spMkLst>
            <pc:docMk/>
            <pc:sldMk cId="1869290879" sldId="331"/>
            <ac:spMk id="14" creationId="{91AEF3D0-C2A6-9A43-3D01-513A16ACD75B}"/>
          </ac:spMkLst>
        </pc:spChg>
        <pc:spChg chg="mod">
          <ac:chgData name="Rajesh Kumar" userId="9b59a1b688492c63" providerId="LiveId" clId="{92712A50-7BCF-4007-82F1-78E51446EB07}" dt="2023-03-04T19:43:11.425" v="125" actId="1076"/>
          <ac:spMkLst>
            <pc:docMk/>
            <pc:sldMk cId="1869290879" sldId="331"/>
            <ac:spMk id="15" creationId="{6ACB46A2-FE10-85DE-B987-1C1C30F6E7F3}"/>
          </ac:spMkLst>
        </pc:spChg>
        <pc:spChg chg="mod">
          <ac:chgData name="Rajesh Kumar" userId="9b59a1b688492c63" providerId="LiveId" clId="{92712A50-7BCF-4007-82F1-78E51446EB07}" dt="2023-03-04T19:43:11.425" v="125" actId="1076"/>
          <ac:spMkLst>
            <pc:docMk/>
            <pc:sldMk cId="1869290879" sldId="331"/>
            <ac:spMk id="16" creationId="{ECC85AC4-9601-C8B1-708C-18CE5E3A0B5A}"/>
          </ac:spMkLst>
        </pc:spChg>
        <pc:spChg chg="mod">
          <ac:chgData name="Rajesh Kumar" userId="9b59a1b688492c63" providerId="LiveId" clId="{92712A50-7BCF-4007-82F1-78E51446EB07}" dt="2023-03-04T19:43:11.425" v="125" actId="1076"/>
          <ac:spMkLst>
            <pc:docMk/>
            <pc:sldMk cId="1869290879" sldId="331"/>
            <ac:spMk id="17" creationId="{2F479985-8935-1CD3-FF9A-8E1CC1EB9BBE}"/>
          </ac:spMkLst>
        </pc:spChg>
        <pc:spChg chg="mod">
          <ac:chgData name="Rajesh Kumar" userId="9b59a1b688492c63" providerId="LiveId" clId="{92712A50-7BCF-4007-82F1-78E51446EB07}" dt="2023-03-04T19:43:11.425" v="125" actId="1076"/>
          <ac:spMkLst>
            <pc:docMk/>
            <pc:sldMk cId="1869290879" sldId="331"/>
            <ac:spMk id="18" creationId="{68B660D8-A752-7BF5-707F-2B196A3410E1}"/>
          </ac:spMkLst>
        </pc:spChg>
        <pc:spChg chg="mod">
          <ac:chgData name="Rajesh Kumar" userId="9b59a1b688492c63" providerId="LiveId" clId="{92712A50-7BCF-4007-82F1-78E51446EB07}" dt="2023-03-04T19:43:11.425" v="125" actId="1076"/>
          <ac:spMkLst>
            <pc:docMk/>
            <pc:sldMk cId="1869290879" sldId="331"/>
            <ac:spMk id="19" creationId="{77478992-3803-9905-FFAE-F9AADCCC0DD3}"/>
          </ac:spMkLst>
        </pc:spChg>
        <pc:spChg chg="mod">
          <ac:chgData name="Rajesh Kumar" userId="9b59a1b688492c63" providerId="LiveId" clId="{92712A50-7BCF-4007-82F1-78E51446EB07}" dt="2023-03-04T19:43:11.425" v="125" actId="1076"/>
          <ac:spMkLst>
            <pc:docMk/>
            <pc:sldMk cId="1869290879" sldId="331"/>
            <ac:spMk id="20" creationId="{6E806B9A-9134-B76F-B928-0E92273541B6}"/>
          </ac:spMkLst>
        </pc:spChg>
        <pc:spChg chg="mod">
          <ac:chgData name="Rajesh Kumar" userId="9b59a1b688492c63" providerId="LiveId" clId="{92712A50-7BCF-4007-82F1-78E51446EB07}" dt="2023-03-04T19:43:11.425" v="125" actId="1076"/>
          <ac:spMkLst>
            <pc:docMk/>
            <pc:sldMk cId="1869290879" sldId="331"/>
            <ac:spMk id="21" creationId="{443B7E8F-8699-C9F9-BCD8-0C9D58482D29}"/>
          </ac:spMkLst>
        </pc:spChg>
        <pc:spChg chg="mod">
          <ac:chgData name="Rajesh Kumar" userId="9b59a1b688492c63" providerId="LiveId" clId="{92712A50-7BCF-4007-82F1-78E51446EB07}" dt="2023-03-04T19:43:11.425" v="125" actId="1076"/>
          <ac:spMkLst>
            <pc:docMk/>
            <pc:sldMk cId="1869290879" sldId="331"/>
            <ac:spMk id="22" creationId="{A0032630-3F4A-B747-F8E2-743F992E9DFA}"/>
          </ac:spMkLst>
        </pc:spChg>
        <pc:spChg chg="mod">
          <ac:chgData name="Rajesh Kumar" userId="9b59a1b688492c63" providerId="LiveId" clId="{92712A50-7BCF-4007-82F1-78E51446EB07}" dt="2023-03-04T19:45:09.764" v="136" actId="1076"/>
          <ac:spMkLst>
            <pc:docMk/>
            <pc:sldMk cId="1869290879" sldId="331"/>
            <ac:spMk id="24" creationId="{1EB6363B-AF9D-1A41-AE29-D0ADA4C442D6}"/>
          </ac:spMkLst>
        </pc:spChg>
        <pc:spChg chg="mod">
          <ac:chgData name="Rajesh Kumar" userId="9b59a1b688492c63" providerId="LiveId" clId="{92712A50-7BCF-4007-82F1-78E51446EB07}" dt="2023-03-04T19:45:09.764" v="136" actId="1076"/>
          <ac:spMkLst>
            <pc:docMk/>
            <pc:sldMk cId="1869290879" sldId="331"/>
            <ac:spMk id="25" creationId="{EBE53700-3936-73A7-865C-068C4AEB4663}"/>
          </ac:spMkLst>
        </pc:spChg>
        <pc:spChg chg="mod">
          <ac:chgData name="Rajesh Kumar" userId="9b59a1b688492c63" providerId="LiveId" clId="{92712A50-7BCF-4007-82F1-78E51446EB07}" dt="2023-03-04T19:45:17.410" v="137" actId="1076"/>
          <ac:spMkLst>
            <pc:docMk/>
            <pc:sldMk cId="1869290879" sldId="331"/>
            <ac:spMk id="26" creationId="{59A7D4BB-1140-FA75-7449-C53276E81683}"/>
          </ac:spMkLst>
        </pc:spChg>
        <pc:spChg chg="mod">
          <ac:chgData name="Rajesh Kumar" userId="9b59a1b688492c63" providerId="LiveId" clId="{92712A50-7BCF-4007-82F1-78E51446EB07}" dt="2023-03-04T19:45:17.410" v="137" actId="1076"/>
          <ac:spMkLst>
            <pc:docMk/>
            <pc:sldMk cId="1869290879" sldId="331"/>
            <ac:spMk id="27" creationId="{B898E78A-3ECD-91E5-52F7-8BC5414D15EB}"/>
          </ac:spMkLst>
        </pc:spChg>
        <pc:spChg chg="mod">
          <ac:chgData name="Rajesh Kumar" userId="9b59a1b688492c63" providerId="LiveId" clId="{92712A50-7BCF-4007-82F1-78E51446EB07}" dt="2023-03-04T19:45:17.410" v="137" actId="1076"/>
          <ac:spMkLst>
            <pc:docMk/>
            <pc:sldMk cId="1869290879" sldId="331"/>
            <ac:spMk id="28" creationId="{A7D90629-21E8-FAA0-D593-689CB6C3784A}"/>
          </ac:spMkLst>
        </pc:spChg>
        <pc:spChg chg="del">
          <ac:chgData name="Rajesh Kumar" userId="9b59a1b688492c63" providerId="LiveId" clId="{92712A50-7BCF-4007-82F1-78E51446EB07}" dt="2023-03-04T19:42:19.917" v="120" actId="478"/>
          <ac:spMkLst>
            <pc:docMk/>
            <pc:sldMk cId="1869290879" sldId="331"/>
            <ac:spMk id="29" creationId="{8D8A42A7-2056-56D7-4085-6B6F91F6669F}"/>
          </ac:spMkLst>
        </pc:spChg>
        <pc:spChg chg="mod">
          <ac:chgData name="Rajesh Kumar" userId="9b59a1b688492c63" providerId="LiveId" clId="{92712A50-7BCF-4007-82F1-78E51446EB07}" dt="2023-03-04T19:43:11.425" v="125" actId="1076"/>
          <ac:spMkLst>
            <pc:docMk/>
            <pc:sldMk cId="1869290879" sldId="331"/>
            <ac:spMk id="30" creationId="{B1FE8DDF-A2A7-2500-6B1F-10458D24A89E}"/>
          </ac:spMkLst>
        </pc:spChg>
        <pc:spChg chg="del mod">
          <ac:chgData name="Rajesh Kumar" userId="9b59a1b688492c63" providerId="LiveId" clId="{92712A50-7BCF-4007-82F1-78E51446EB07}" dt="2023-03-04T19:42:22.659" v="122" actId="478"/>
          <ac:spMkLst>
            <pc:docMk/>
            <pc:sldMk cId="1869290879" sldId="331"/>
            <ac:spMk id="31" creationId="{C4C79C0C-E55A-476F-4716-98E23A80769A}"/>
          </ac:spMkLst>
        </pc:spChg>
        <pc:spChg chg="mod">
          <ac:chgData name="Rajesh Kumar" userId="9b59a1b688492c63" providerId="LiveId" clId="{92712A50-7BCF-4007-82F1-78E51446EB07}" dt="2023-03-04T19:44:51.980" v="135" actId="1076"/>
          <ac:spMkLst>
            <pc:docMk/>
            <pc:sldMk cId="1869290879" sldId="331"/>
            <ac:spMk id="32" creationId="{F887773F-2441-B3AC-7B47-34EE879BB8F9}"/>
          </ac:spMkLst>
        </pc:spChg>
        <pc:spChg chg="mod">
          <ac:chgData name="Rajesh Kumar" userId="9b59a1b688492c63" providerId="LiveId" clId="{92712A50-7BCF-4007-82F1-78E51446EB07}" dt="2023-03-04T19:44:51.980" v="135" actId="1076"/>
          <ac:spMkLst>
            <pc:docMk/>
            <pc:sldMk cId="1869290879" sldId="331"/>
            <ac:spMk id="33" creationId="{8A620A5A-8982-F1A5-8EDD-1DE37DFDB6F1}"/>
          </ac:spMkLst>
        </pc:spChg>
        <pc:spChg chg="mod topLvl">
          <ac:chgData name="Rajesh Kumar" userId="9b59a1b688492c63" providerId="LiveId" clId="{92712A50-7BCF-4007-82F1-78E51446EB07}" dt="2023-03-04T19:44:14.605" v="132" actId="165"/>
          <ac:spMkLst>
            <pc:docMk/>
            <pc:sldMk cId="1869290879" sldId="331"/>
            <ac:spMk id="34" creationId="{C5BFA9BC-6E9B-D8D3-7596-D838512ED683}"/>
          </ac:spMkLst>
        </pc:spChg>
        <pc:spChg chg="mod topLvl">
          <ac:chgData name="Rajesh Kumar" userId="9b59a1b688492c63" providerId="LiveId" clId="{92712A50-7BCF-4007-82F1-78E51446EB07}" dt="2023-03-04T19:44:14.605" v="132" actId="165"/>
          <ac:spMkLst>
            <pc:docMk/>
            <pc:sldMk cId="1869290879" sldId="331"/>
            <ac:spMk id="35" creationId="{CB0B0E57-68A3-F336-6C4B-125883A2F174}"/>
          </ac:spMkLst>
        </pc:spChg>
        <pc:spChg chg="mod topLvl">
          <ac:chgData name="Rajesh Kumar" userId="9b59a1b688492c63" providerId="LiveId" clId="{92712A50-7BCF-4007-82F1-78E51446EB07}" dt="2023-03-04T19:44:28.523" v="133" actId="164"/>
          <ac:spMkLst>
            <pc:docMk/>
            <pc:sldMk cId="1869290879" sldId="331"/>
            <ac:spMk id="36" creationId="{5AE90DEB-E8E9-34C6-72C7-82D431EA35BB}"/>
          </ac:spMkLst>
        </pc:spChg>
        <pc:spChg chg="mod topLvl">
          <ac:chgData name="Rajesh Kumar" userId="9b59a1b688492c63" providerId="LiveId" clId="{92712A50-7BCF-4007-82F1-78E51446EB07}" dt="2023-03-04T19:44:28.523" v="133" actId="164"/>
          <ac:spMkLst>
            <pc:docMk/>
            <pc:sldMk cId="1869290879" sldId="331"/>
            <ac:spMk id="37" creationId="{D6FA7E80-5B60-A93A-3CC1-F1808F6B8B53}"/>
          </ac:spMkLst>
        </pc:spChg>
        <pc:grpChg chg="add del mod">
          <ac:chgData name="Rajesh Kumar" userId="9b59a1b688492c63" providerId="LiveId" clId="{92712A50-7BCF-4007-82F1-78E51446EB07}" dt="2023-03-04T19:44:14.605" v="132" actId="165"/>
          <ac:grpSpMkLst>
            <pc:docMk/>
            <pc:sldMk cId="1869290879" sldId="331"/>
            <ac:grpSpMk id="2" creationId="{966FF3CB-D2CA-7957-5CF8-09F3967E7AE4}"/>
          </ac:grpSpMkLst>
        </pc:grpChg>
        <pc:grpChg chg="add mod">
          <ac:chgData name="Rajesh Kumar" userId="9b59a1b688492c63" providerId="LiveId" clId="{92712A50-7BCF-4007-82F1-78E51446EB07}" dt="2023-03-04T19:44:38.077" v="134" actId="1076"/>
          <ac:grpSpMkLst>
            <pc:docMk/>
            <pc:sldMk cId="1869290879" sldId="331"/>
            <ac:grpSpMk id="4" creationId="{ED51741D-3F6C-1C21-B001-C4834B1A04A7}"/>
          </ac:grpSpMkLst>
        </pc:grpChg>
        <pc:graphicFrameChg chg="mod">
          <ac:chgData name="Rajesh Kumar" userId="9b59a1b688492c63" providerId="LiveId" clId="{92712A50-7BCF-4007-82F1-78E51446EB07}" dt="2023-03-04T19:43:40.883" v="129" actId="1076"/>
          <ac:graphicFrameMkLst>
            <pc:docMk/>
            <pc:sldMk cId="1869290879" sldId="331"/>
            <ac:graphicFrameMk id="6" creationId="{B7317352-F97E-4E3E-D0B2-791331B14B92}"/>
          </ac:graphicFrameMkLst>
        </pc:graphicFrameChg>
        <pc:graphicFrameChg chg="mod">
          <ac:chgData name="Rajesh Kumar" userId="9b59a1b688492c63" providerId="LiveId" clId="{92712A50-7BCF-4007-82F1-78E51446EB07}" dt="2023-03-04T19:43:11.425" v="125" actId="1076"/>
          <ac:graphicFrameMkLst>
            <pc:docMk/>
            <pc:sldMk cId="1869290879" sldId="331"/>
            <ac:graphicFrameMk id="7" creationId="{36468104-1E73-9BB0-F9AC-C43BAC22AD81}"/>
          </ac:graphicFrameMkLst>
        </pc:graphicFrameChg>
        <pc:graphicFrameChg chg="mod">
          <ac:chgData name="Rajesh Kumar" userId="9b59a1b688492c63" providerId="LiveId" clId="{92712A50-7BCF-4007-82F1-78E51446EB07}" dt="2023-03-04T19:43:11.425" v="125" actId="1076"/>
          <ac:graphicFrameMkLst>
            <pc:docMk/>
            <pc:sldMk cId="1869290879" sldId="331"/>
            <ac:graphicFrameMk id="8" creationId="{44CF2909-B206-1D32-2D57-4290D0D40BB0}"/>
          </ac:graphicFrameMkLst>
        </pc:graphicFrameChg>
        <pc:cxnChg chg="mod">
          <ac:chgData name="Rajesh Kumar" userId="9b59a1b688492c63" providerId="LiveId" clId="{92712A50-7BCF-4007-82F1-78E51446EB07}" dt="2023-03-04T19:43:16.557" v="126" actId="1076"/>
          <ac:cxnSpMkLst>
            <pc:docMk/>
            <pc:sldMk cId="1869290879" sldId="331"/>
            <ac:cxnSpMk id="39" creationId="{FF768D22-0C63-7FC0-DD4C-83631E95325E}"/>
          </ac:cxnSpMkLst>
        </pc:cxnChg>
        <pc:cxnChg chg="mod">
          <ac:chgData name="Rajesh Kumar" userId="9b59a1b688492c63" providerId="LiveId" clId="{92712A50-7BCF-4007-82F1-78E51446EB07}" dt="2023-03-04T19:43:24.209" v="127" actId="1076"/>
          <ac:cxnSpMkLst>
            <pc:docMk/>
            <pc:sldMk cId="1869290879" sldId="331"/>
            <ac:cxnSpMk id="41" creationId="{DDD3A039-FC21-9E3B-D219-39EA8A7791DB}"/>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User\OneDrive\Documents\Codebasics%20_ALL\Codebasics_SQL_Project\SQL_Q10_table.csv"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User\OneDrive\Documents\Codebasics%20_ALL\Codebasics_SQL_Project\SQL_Q10_table.csv"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User\OneDrive\Documents\Codebasics%20_ALL\Codebasics_SQL_Project\SQL_Q10_table.csv"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er\OneDrive\Documents\Codebasics%20_ALL\Codebasics_SQL_Project\SQL_Q7_table-2.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User\OneDrive\Documents\Codebasics%20_ALL\Codebasics_SQL_Project\SQL_Q10_table.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User\OneDrive\Documents\Codebasics%20_ALL\Codebasics_SQL_Project\SQL_Q10_table.csv"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User\OneDrive\Documents\Codebasics%20_ALL\Codebasics_SQL_Project\SQL_Q10_table.csv"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[Book1]Sheet5!PivotTable6</c:name>
    <c:fmtId val="4"/>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Sheet5!$G$8</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Sheet5!$F$9:$F$15</c:f>
              <c:strCache>
                <c:ptCount val="6"/>
                <c:pt idx="0">
                  <c:v>Networking</c:v>
                </c:pt>
                <c:pt idx="1">
                  <c:v>Storage</c:v>
                </c:pt>
                <c:pt idx="2">
                  <c:v>Desktop</c:v>
                </c:pt>
                <c:pt idx="3">
                  <c:v>Peripherals</c:v>
                </c:pt>
                <c:pt idx="4">
                  <c:v>Accessories</c:v>
                </c:pt>
                <c:pt idx="5">
                  <c:v>Notebook</c:v>
                </c:pt>
              </c:strCache>
            </c:strRef>
          </c:cat>
          <c:val>
            <c:numRef>
              <c:f>Sheet5!$G$9:$G$15</c:f>
              <c:numCache>
                <c:formatCode>General</c:formatCode>
                <c:ptCount val="6"/>
                <c:pt idx="0">
                  <c:v>9</c:v>
                </c:pt>
                <c:pt idx="1">
                  <c:v>27</c:v>
                </c:pt>
                <c:pt idx="2">
                  <c:v>32</c:v>
                </c:pt>
                <c:pt idx="3">
                  <c:v>84</c:v>
                </c:pt>
                <c:pt idx="4">
                  <c:v>116</c:v>
                </c:pt>
                <c:pt idx="5">
                  <c:v>129</c:v>
                </c:pt>
              </c:numCache>
            </c:numRef>
          </c:val>
          <c:extLst>
            <c:ext xmlns:c16="http://schemas.microsoft.com/office/drawing/2014/chart" uri="{C3380CC4-5D6E-409C-BE32-E72D297353CC}">
              <c16:uniqueId val="{00000000-E56D-4E28-9610-2815978498CC}"/>
            </c:ext>
          </c:extLst>
        </c:ser>
        <c:dLbls>
          <c:dLblPos val="outEnd"/>
          <c:showLegendKey val="0"/>
          <c:showVal val="1"/>
          <c:showCatName val="0"/>
          <c:showSerName val="0"/>
          <c:showPercent val="0"/>
          <c:showBubbleSize val="0"/>
        </c:dLbls>
        <c:gapWidth val="182"/>
        <c:axId val="534401288"/>
        <c:axId val="534397024"/>
      </c:barChart>
      <c:catAx>
        <c:axId val="534401288"/>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534397024"/>
        <c:crosses val="autoZero"/>
        <c:auto val="1"/>
        <c:lblAlgn val="ctr"/>
        <c:lblOffset val="100"/>
        <c:noMultiLvlLbl val="0"/>
      </c:catAx>
      <c:valAx>
        <c:axId val="534397024"/>
        <c:scaling>
          <c:orientation val="minMax"/>
        </c:scaling>
        <c:delete val="1"/>
        <c:axPos val="b"/>
        <c:numFmt formatCode="General" sourceLinked="1"/>
        <c:majorTickMark val="out"/>
        <c:minorTickMark val="none"/>
        <c:tickLblPos val="nextTo"/>
        <c:crossAx val="534401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[SQL_Q10_table.csv]Sheet1!PivotTable3</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5051123735925652E-2"/>
          <c:y val="8.1421169504071064E-2"/>
          <c:w val="0.92126789682994792"/>
          <c:h val="0.83715766099185784"/>
        </c:manualLayout>
      </c:layout>
      <c:barChart>
        <c:barDir val="col"/>
        <c:grouping val="clustered"/>
        <c:varyColors val="0"/>
        <c:ser>
          <c:idx val="0"/>
          <c:order val="0"/>
          <c:tx>
            <c:strRef>
              <c:f>Sheet1!$B$8:$B$9</c:f>
              <c:strCache>
                <c:ptCount val="1"/>
                <c:pt idx="0">
                  <c:v>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Sheet1!$A$10:$A$11</c:f>
              <c:strCache>
                <c:ptCount val="1"/>
                <c:pt idx="0">
                  <c:v>N &amp; S</c:v>
                </c:pt>
              </c:strCache>
            </c:strRef>
          </c:cat>
          <c:val>
            <c:numRef>
              <c:f>Sheet1!$B$10:$B$11</c:f>
              <c:numCache>
                <c:formatCode>General</c:formatCode>
                <c:ptCount val="1"/>
                <c:pt idx="0">
                  <c:v>701373</c:v>
                </c:pt>
              </c:numCache>
            </c:numRef>
          </c:val>
          <c:extLst>
            <c:ext xmlns:c16="http://schemas.microsoft.com/office/drawing/2014/chart" uri="{C3380CC4-5D6E-409C-BE32-E72D297353CC}">
              <c16:uniqueId val="{00000000-5708-4051-8EF0-DC50C9371DF9}"/>
            </c:ext>
          </c:extLst>
        </c:ser>
        <c:ser>
          <c:idx val="1"/>
          <c:order val="1"/>
          <c:tx>
            <c:strRef>
              <c:f>Sheet1!$C$8:$C$9</c:f>
              <c:strCache>
                <c:ptCount val="1"/>
                <c:pt idx="0">
                  <c:v>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Sheet1!$A$10:$A$11</c:f>
              <c:strCache>
                <c:ptCount val="1"/>
                <c:pt idx="0">
                  <c:v>N &amp; S</c:v>
                </c:pt>
              </c:strCache>
            </c:strRef>
          </c:cat>
          <c:val>
            <c:numRef>
              <c:f>Sheet1!$C$10:$C$11</c:f>
              <c:numCache>
                <c:formatCode>General</c:formatCode>
                <c:ptCount val="1"/>
                <c:pt idx="0">
                  <c:v>688003</c:v>
                </c:pt>
              </c:numCache>
            </c:numRef>
          </c:val>
          <c:extLst>
            <c:ext xmlns:c16="http://schemas.microsoft.com/office/drawing/2014/chart" uri="{C3380CC4-5D6E-409C-BE32-E72D297353CC}">
              <c16:uniqueId val="{00000001-5708-4051-8EF0-DC50C9371DF9}"/>
            </c:ext>
          </c:extLst>
        </c:ser>
        <c:ser>
          <c:idx val="2"/>
          <c:order val="2"/>
          <c:tx>
            <c:strRef>
              <c:f>Sheet1!$D$8:$D$9</c:f>
              <c:strCache>
                <c:ptCount val="1"/>
                <c:pt idx="0">
                  <c:v>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Sheet1!$A$10:$A$11</c:f>
              <c:strCache>
                <c:ptCount val="1"/>
                <c:pt idx="0">
                  <c:v>N &amp; S</c:v>
                </c:pt>
              </c:strCache>
            </c:strRef>
          </c:cat>
          <c:val>
            <c:numRef>
              <c:f>Sheet1!$D$10:$D$11</c:f>
              <c:numCache>
                <c:formatCode>General</c:formatCode>
                <c:ptCount val="1"/>
                <c:pt idx="0">
                  <c:v>676245</c:v>
                </c:pt>
              </c:numCache>
            </c:numRef>
          </c:val>
          <c:extLst>
            <c:ext xmlns:c16="http://schemas.microsoft.com/office/drawing/2014/chart" uri="{C3380CC4-5D6E-409C-BE32-E72D297353CC}">
              <c16:uniqueId val="{00000002-5708-4051-8EF0-DC50C9371DF9}"/>
            </c:ext>
          </c:extLst>
        </c:ser>
        <c:dLbls>
          <c:dLblPos val="outEnd"/>
          <c:showLegendKey val="0"/>
          <c:showVal val="1"/>
          <c:showCatName val="0"/>
          <c:showSerName val="0"/>
          <c:showPercent val="0"/>
          <c:showBubbleSize val="0"/>
        </c:dLbls>
        <c:gapWidth val="219"/>
        <c:overlap val="-27"/>
        <c:axId val="491194288"/>
        <c:axId val="491191664"/>
      </c:barChart>
      <c:catAx>
        <c:axId val="491194288"/>
        <c:scaling>
          <c:orientation val="minMax"/>
        </c:scaling>
        <c:delete val="1"/>
        <c:axPos val="b"/>
        <c:numFmt formatCode="General" sourceLinked="1"/>
        <c:majorTickMark val="out"/>
        <c:minorTickMark val="none"/>
        <c:tickLblPos val="nextTo"/>
        <c:crossAx val="491191664"/>
        <c:crosses val="autoZero"/>
        <c:auto val="1"/>
        <c:lblAlgn val="ctr"/>
        <c:lblOffset val="100"/>
        <c:noMultiLvlLbl val="0"/>
      </c:catAx>
      <c:valAx>
        <c:axId val="491191664"/>
        <c:scaling>
          <c:orientation val="minMax"/>
        </c:scaling>
        <c:delete val="1"/>
        <c:axPos val="l"/>
        <c:numFmt formatCode="General" sourceLinked="1"/>
        <c:majorTickMark val="out"/>
        <c:minorTickMark val="none"/>
        <c:tickLblPos val="nextTo"/>
        <c:crossAx val="491194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[SQL_Q10_table.csv]Sheet2!PivotTable2</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2645550571212657E-2"/>
          <c:y val="1.2882620708088663E-2"/>
          <c:w val="0.97467610362317014"/>
          <c:h val="0.98691643563486431"/>
        </c:manualLayout>
      </c:layout>
      <c:barChart>
        <c:barDir val="col"/>
        <c:grouping val="clustered"/>
        <c:varyColors val="0"/>
        <c:ser>
          <c:idx val="0"/>
          <c:order val="0"/>
          <c:tx>
            <c:strRef>
              <c:f>Sheet2!$B$9:$B$10</c:f>
              <c:strCache>
                <c:ptCount val="1"/>
                <c:pt idx="0">
                  <c:v>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Sheet2!$A$11:$A$12</c:f>
              <c:strCache>
                <c:ptCount val="1"/>
                <c:pt idx="0">
                  <c:v>P &amp; A</c:v>
                </c:pt>
              </c:strCache>
            </c:strRef>
          </c:cat>
          <c:val>
            <c:numRef>
              <c:f>Sheet2!$B$11:$B$12</c:f>
              <c:numCache>
                <c:formatCode>General</c:formatCode>
                <c:ptCount val="1"/>
                <c:pt idx="0">
                  <c:v>428498</c:v>
                </c:pt>
              </c:numCache>
            </c:numRef>
          </c:val>
          <c:extLst>
            <c:ext xmlns:c16="http://schemas.microsoft.com/office/drawing/2014/chart" uri="{C3380CC4-5D6E-409C-BE32-E72D297353CC}">
              <c16:uniqueId val="{00000000-B0CB-42C4-B01B-EFFB2BD10CDB}"/>
            </c:ext>
          </c:extLst>
        </c:ser>
        <c:ser>
          <c:idx val="1"/>
          <c:order val="1"/>
          <c:tx>
            <c:strRef>
              <c:f>Sheet2!$C$9:$C$10</c:f>
              <c:strCache>
                <c:ptCount val="1"/>
                <c:pt idx="0">
                  <c:v>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Sheet2!$A$11:$A$12</c:f>
              <c:strCache>
                <c:ptCount val="1"/>
                <c:pt idx="0">
                  <c:v>P &amp; A</c:v>
                </c:pt>
              </c:strCache>
            </c:strRef>
          </c:cat>
          <c:val>
            <c:numRef>
              <c:f>Sheet2!$C$11:$C$12</c:f>
              <c:numCache>
                <c:formatCode>General</c:formatCode>
                <c:ptCount val="1"/>
                <c:pt idx="0">
                  <c:v>419865</c:v>
                </c:pt>
              </c:numCache>
            </c:numRef>
          </c:val>
          <c:extLst>
            <c:ext xmlns:c16="http://schemas.microsoft.com/office/drawing/2014/chart" uri="{C3380CC4-5D6E-409C-BE32-E72D297353CC}">
              <c16:uniqueId val="{00000001-B0CB-42C4-B01B-EFFB2BD10CDB}"/>
            </c:ext>
          </c:extLst>
        </c:ser>
        <c:ser>
          <c:idx val="2"/>
          <c:order val="2"/>
          <c:tx>
            <c:strRef>
              <c:f>Sheet2!$D$9:$D$10</c:f>
              <c:strCache>
                <c:ptCount val="1"/>
                <c:pt idx="0">
                  <c:v>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Sheet2!$A$11:$A$12</c:f>
              <c:strCache>
                <c:ptCount val="1"/>
                <c:pt idx="0">
                  <c:v>P &amp; A</c:v>
                </c:pt>
              </c:strCache>
            </c:strRef>
          </c:cat>
          <c:val>
            <c:numRef>
              <c:f>Sheet2!$D$11:$D$12</c:f>
              <c:numCache>
                <c:formatCode>General</c:formatCode>
                <c:ptCount val="1"/>
                <c:pt idx="0">
                  <c:v>419471</c:v>
                </c:pt>
              </c:numCache>
            </c:numRef>
          </c:val>
          <c:extLst>
            <c:ext xmlns:c16="http://schemas.microsoft.com/office/drawing/2014/chart" uri="{C3380CC4-5D6E-409C-BE32-E72D297353CC}">
              <c16:uniqueId val="{00000002-B0CB-42C4-B01B-EFFB2BD10CDB}"/>
            </c:ext>
          </c:extLst>
        </c:ser>
        <c:dLbls>
          <c:dLblPos val="outEnd"/>
          <c:showLegendKey val="0"/>
          <c:showVal val="1"/>
          <c:showCatName val="0"/>
          <c:showSerName val="0"/>
          <c:showPercent val="0"/>
          <c:showBubbleSize val="0"/>
        </c:dLbls>
        <c:gapWidth val="219"/>
        <c:overlap val="-27"/>
        <c:axId val="490609576"/>
        <c:axId val="490610888"/>
      </c:barChart>
      <c:catAx>
        <c:axId val="490609576"/>
        <c:scaling>
          <c:orientation val="minMax"/>
        </c:scaling>
        <c:delete val="1"/>
        <c:axPos val="b"/>
        <c:numFmt formatCode="General" sourceLinked="1"/>
        <c:majorTickMark val="none"/>
        <c:minorTickMark val="none"/>
        <c:tickLblPos val="nextTo"/>
        <c:crossAx val="490610888"/>
        <c:crosses val="autoZero"/>
        <c:auto val="1"/>
        <c:lblAlgn val="ctr"/>
        <c:lblOffset val="100"/>
        <c:noMultiLvlLbl val="0"/>
      </c:catAx>
      <c:valAx>
        <c:axId val="490610888"/>
        <c:scaling>
          <c:orientation val="minMax"/>
        </c:scaling>
        <c:delete val="1"/>
        <c:axPos val="l"/>
        <c:numFmt formatCode="General" sourceLinked="1"/>
        <c:majorTickMark val="none"/>
        <c:minorTickMark val="none"/>
        <c:tickLblPos val="nextTo"/>
        <c:crossAx val="4906095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[SQL_Q10_table.csv]Sheet3!PivotTable1</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6105404033638647E-3"/>
          <c:y val="3.5275379180287753E-2"/>
          <c:w val="0.93888888888888888"/>
          <c:h val="0.84731481481481485"/>
        </c:manualLayout>
      </c:layout>
      <c:barChart>
        <c:barDir val="col"/>
        <c:grouping val="clustered"/>
        <c:varyColors val="0"/>
        <c:ser>
          <c:idx val="0"/>
          <c:order val="0"/>
          <c:tx>
            <c:strRef>
              <c:f>Sheet3!$B$8:$B$9</c:f>
              <c:strCache>
                <c:ptCount val="1"/>
                <c:pt idx="0">
                  <c:v>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Sheet3!$A$10:$A$11</c:f>
              <c:strCache>
                <c:ptCount val="1"/>
                <c:pt idx="0">
                  <c:v>PC</c:v>
                </c:pt>
              </c:strCache>
            </c:strRef>
          </c:cat>
          <c:val>
            <c:numRef>
              <c:f>Sheet3!$B$10:$B$11</c:f>
              <c:numCache>
                <c:formatCode>General</c:formatCode>
                <c:ptCount val="1"/>
                <c:pt idx="0">
                  <c:v>17434</c:v>
                </c:pt>
              </c:numCache>
            </c:numRef>
          </c:val>
          <c:extLst>
            <c:ext xmlns:c16="http://schemas.microsoft.com/office/drawing/2014/chart" uri="{C3380CC4-5D6E-409C-BE32-E72D297353CC}">
              <c16:uniqueId val="{00000000-4927-408A-BB71-926409FBC35B}"/>
            </c:ext>
          </c:extLst>
        </c:ser>
        <c:ser>
          <c:idx val="1"/>
          <c:order val="1"/>
          <c:tx>
            <c:strRef>
              <c:f>Sheet3!$C$8:$C$9</c:f>
              <c:strCache>
                <c:ptCount val="1"/>
                <c:pt idx="0">
                  <c:v>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Sheet3!$A$10:$A$11</c:f>
              <c:strCache>
                <c:ptCount val="1"/>
                <c:pt idx="0">
                  <c:v>PC</c:v>
                </c:pt>
              </c:strCache>
            </c:strRef>
          </c:cat>
          <c:val>
            <c:numRef>
              <c:f>Sheet3!$C$10:$C$11</c:f>
              <c:numCache>
                <c:formatCode>General</c:formatCode>
                <c:ptCount val="1"/>
                <c:pt idx="0">
                  <c:v>17280</c:v>
                </c:pt>
              </c:numCache>
            </c:numRef>
          </c:val>
          <c:extLst>
            <c:ext xmlns:c16="http://schemas.microsoft.com/office/drawing/2014/chart" uri="{C3380CC4-5D6E-409C-BE32-E72D297353CC}">
              <c16:uniqueId val="{00000001-4927-408A-BB71-926409FBC35B}"/>
            </c:ext>
          </c:extLst>
        </c:ser>
        <c:ser>
          <c:idx val="2"/>
          <c:order val="2"/>
          <c:tx>
            <c:strRef>
              <c:f>Sheet3!$D$8:$D$9</c:f>
              <c:strCache>
                <c:ptCount val="1"/>
                <c:pt idx="0">
                  <c:v>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Sheet3!$A$10:$A$11</c:f>
              <c:strCache>
                <c:ptCount val="1"/>
                <c:pt idx="0">
                  <c:v>PC</c:v>
                </c:pt>
              </c:strCache>
            </c:strRef>
          </c:cat>
          <c:val>
            <c:numRef>
              <c:f>Sheet3!$D$10:$D$11</c:f>
              <c:numCache>
                <c:formatCode>General</c:formatCode>
                <c:ptCount val="1"/>
                <c:pt idx="0">
                  <c:v>17275</c:v>
                </c:pt>
              </c:numCache>
            </c:numRef>
          </c:val>
          <c:extLst>
            <c:ext xmlns:c16="http://schemas.microsoft.com/office/drawing/2014/chart" uri="{C3380CC4-5D6E-409C-BE32-E72D297353CC}">
              <c16:uniqueId val="{00000002-4927-408A-BB71-926409FBC35B}"/>
            </c:ext>
          </c:extLst>
        </c:ser>
        <c:dLbls>
          <c:dLblPos val="outEnd"/>
          <c:showLegendKey val="0"/>
          <c:showVal val="1"/>
          <c:showCatName val="0"/>
          <c:showSerName val="0"/>
          <c:showPercent val="0"/>
          <c:showBubbleSize val="0"/>
        </c:dLbls>
        <c:gapWidth val="219"/>
        <c:overlap val="-27"/>
        <c:axId val="414250528"/>
        <c:axId val="414247576"/>
      </c:barChart>
      <c:catAx>
        <c:axId val="414250528"/>
        <c:scaling>
          <c:orientation val="minMax"/>
        </c:scaling>
        <c:delete val="1"/>
        <c:axPos val="b"/>
        <c:numFmt formatCode="General" sourceLinked="1"/>
        <c:majorTickMark val="out"/>
        <c:minorTickMark val="none"/>
        <c:tickLblPos val="nextTo"/>
        <c:crossAx val="414247576"/>
        <c:crosses val="autoZero"/>
        <c:auto val="1"/>
        <c:lblAlgn val="ctr"/>
        <c:lblOffset val="100"/>
        <c:noMultiLvlLbl val="0"/>
      </c:catAx>
      <c:valAx>
        <c:axId val="414247576"/>
        <c:scaling>
          <c:orientation val="minMax"/>
        </c:scaling>
        <c:delete val="1"/>
        <c:axPos val="l"/>
        <c:numFmt formatCode="General" sourceLinked="1"/>
        <c:majorTickMark val="out"/>
        <c:minorTickMark val="none"/>
        <c:tickLblPos val="nextTo"/>
        <c:crossAx val="4142505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[Book1]Sheet1!PivotTable2</c:name>
    <c:fmtId val="3"/>
  </c:pivotSource>
  <c:chart>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3592051043638283E-2"/>
          <c:y val="1.8859014548669721E-2"/>
          <c:w val="0.88181809185290483"/>
          <c:h val="0.89499082729305857"/>
        </c:manualLayout>
      </c:layout>
      <c:barChart>
        <c:barDir val="col"/>
        <c:grouping val="clustered"/>
        <c:varyColors val="0"/>
        <c:ser>
          <c:idx val="0"/>
          <c:order val="0"/>
          <c:tx>
            <c:strRef>
              <c:f>Sheet1!$D$10</c:f>
              <c:strCache>
                <c:ptCount val="1"/>
                <c:pt idx="0">
                  <c:v> Product_count_2020</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Sheet1!$C$11:$C$17</c:f>
              <c:strCache>
                <c:ptCount val="6"/>
                <c:pt idx="0">
                  <c:v>Notebook</c:v>
                </c:pt>
                <c:pt idx="1">
                  <c:v>Accessories</c:v>
                </c:pt>
                <c:pt idx="2">
                  <c:v>Peripherals</c:v>
                </c:pt>
                <c:pt idx="3">
                  <c:v>Storage</c:v>
                </c:pt>
                <c:pt idx="4">
                  <c:v>Desktop</c:v>
                </c:pt>
                <c:pt idx="5">
                  <c:v>Networking</c:v>
                </c:pt>
              </c:strCache>
            </c:strRef>
          </c:cat>
          <c:val>
            <c:numRef>
              <c:f>Sheet1!$D$11:$D$17</c:f>
              <c:numCache>
                <c:formatCode>General</c:formatCode>
                <c:ptCount val="6"/>
                <c:pt idx="0">
                  <c:v>92</c:v>
                </c:pt>
                <c:pt idx="1">
                  <c:v>69</c:v>
                </c:pt>
                <c:pt idx="2">
                  <c:v>59</c:v>
                </c:pt>
                <c:pt idx="3">
                  <c:v>12</c:v>
                </c:pt>
                <c:pt idx="4">
                  <c:v>7</c:v>
                </c:pt>
                <c:pt idx="5">
                  <c:v>6</c:v>
                </c:pt>
              </c:numCache>
            </c:numRef>
          </c:val>
          <c:extLst>
            <c:ext xmlns:c16="http://schemas.microsoft.com/office/drawing/2014/chart" uri="{C3380CC4-5D6E-409C-BE32-E72D297353CC}">
              <c16:uniqueId val="{00000000-3893-4838-A9B0-0B0CA0A3CC4C}"/>
            </c:ext>
          </c:extLst>
        </c:ser>
        <c:ser>
          <c:idx val="1"/>
          <c:order val="1"/>
          <c:tx>
            <c:strRef>
              <c:f>Sheet1!$E$10</c:f>
              <c:strCache>
                <c:ptCount val="1"/>
                <c:pt idx="0">
                  <c:v> Product_count_2021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Sheet1!$C$11:$C$17</c:f>
              <c:strCache>
                <c:ptCount val="6"/>
                <c:pt idx="0">
                  <c:v>Notebook</c:v>
                </c:pt>
                <c:pt idx="1">
                  <c:v>Accessories</c:v>
                </c:pt>
                <c:pt idx="2">
                  <c:v>Peripherals</c:v>
                </c:pt>
                <c:pt idx="3">
                  <c:v>Storage</c:v>
                </c:pt>
                <c:pt idx="4">
                  <c:v>Desktop</c:v>
                </c:pt>
                <c:pt idx="5">
                  <c:v>Networking</c:v>
                </c:pt>
              </c:strCache>
            </c:strRef>
          </c:cat>
          <c:val>
            <c:numRef>
              <c:f>Sheet1!$E$11:$E$17</c:f>
              <c:numCache>
                <c:formatCode>General</c:formatCode>
                <c:ptCount val="6"/>
                <c:pt idx="0">
                  <c:v>108</c:v>
                </c:pt>
                <c:pt idx="1">
                  <c:v>103</c:v>
                </c:pt>
                <c:pt idx="2">
                  <c:v>75</c:v>
                </c:pt>
                <c:pt idx="3">
                  <c:v>17</c:v>
                </c:pt>
                <c:pt idx="4">
                  <c:v>22</c:v>
                </c:pt>
                <c:pt idx="5">
                  <c:v>9</c:v>
                </c:pt>
              </c:numCache>
            </c:numRef>
          </c:val>
          <c:extLst>
            <c:ext xmlns:c16="http://schemas.microsoft.com/office/drawing/2014/chart" uri="{C3380CC4-5D6E-409C-BE32-E72D297353CC}">
              <c16:uniqueId val="{00000001-3893-4838-A9B0-0B0CA0A3CC4C}"/>
            </c:ext>
          </c:extLst>
        </c:ser>
        <c:ser>
          <c:idx val="2"/>
          <c:order val="2"/>
          <c:tx>
            <c:strRef>
              <c:f>Sheet1!$F$10</c:f>
              <c:strCache>
                <c:ptCount val="1"/>
                <c:pt idx="0">
                  <c:v> Differnce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Sheet1!$C$11:$C$17</c:f>
              <c:strCache>
                <c:ptCount val="6"/>
                <c:pt idx="0">
                  <c:v>Notebook</c:v>
                </c:pt>
                <c:pt idx="1">
                  <c:v>Accessories</c:v>
                </c:pt>
                <c:pt idx="2">
                  <c:v>Peripherals</c:v>
                </c:pt>
                <c:pt idx="3">
                  <c:v>Storage</c:v>
                </c:pt>
                <c:pt idx="4">
                  <c:v>Desktop</c:v>
                </c:pt>
                <c:pt idx="5">
                  <c:v>Networking</c:v>
                </c:pt>
              </c:strCache>
            </c:strRef>
          </c:cat>
          <c:val>
            <c:numRef>
              <c:f>Sheet1!$F$11:$F$17</c:f>
              <c:numCache>
                <c:formatCode>General</c:formatCode>
                <c:ptCount val="6"/>
                <c:pt idx="0">
                  <c:v>16</c:v>
                </c:pt>
                <c:pt idx="1">
                  <c:v>34</c:v>
                </c:pt>
                <c:pt idx="2">
                  <c:v>16</c:v>
                </c:pt>
                <c:pt idx="3">
                  <c:v>5</c:v>
                </c:pt>
                <c:pt idx="4">
                  <c:v>15</c:v>
                </c:pt>
                <c:pt idx="5">
                  <c:v>3</c:v>
                </c:pt>
              </c:numCache>
            </c:numRef>
          </c:val>
          <c:extLst>
            <c:ext xmlns:c16="http://schemas.microsoft.com/office/drawing/2014/chart" uri="{C3380CC4-5D6E-409C-BE32-E72D297353CC}">
              <c16:uniqueId val="{00000002-3893-4838-A9B0-0B0CA0A3CC4C}"/>
            </c:ext>
          </c:extLst>
        </c:ser>
        <c:dLbls>
          <c:dLblPos val="outEnd"/>
          <c:showLegendKey val="0"/>
          <c:showVal val="1"/>
          <c:showCatName val="0"/>
          <c:showSerName val="0"/>
          <c:showPercent val="0"/>
          <c:showBubbleSize val="0"/>
        </c:dLbls>
        <c:gapWidth val="150"/>
        <c:axId val="295067440"/>
        <c:axId val="295069736"/>
      </c:barChart>
      <c:catAx>
        <c:axId val="295067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5069736"/>
        <c:crosses val="autoZero"/>
        <c:auto val="1"/>
        <c:lblAlgn val="ctr"/>
        <c:lblOffset val="100"/>
        <c:noMultiLvlLbl val="0"/>
      </c:catAx>
      <c:valAx>
        <c:axId val="29506973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5067440"/>
        <c:crosses val="autoZero"/>
        <c:crossBetween val="between"/>
      </c:valAx>
      <c:spPr>
        <a:noFill/>
        <a:ln>
          <a:noFill/>
        </a:ln>
        <a:effectLst/>
      </c:spPr>
    </c:plotArea>
    <c:legend>
      <c:legendPos val="r"/>
      <c:layout>
        <c:manualLayout>
          <c:xMode val="edge"/>
          <c:yMode val="edge"/>
          <c:x val="0.68960608468807028"/>
          <c:y val="0.1700192555922779"/>
          <c:w val="0.28580405820847293"/>
          <c:h val="0.2321182451760545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[Book1]Sheet3!PivotTable5</c:name>
    <c:fmtId val="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615163144447582E-2"/>
          <c:y val="0.15536599591717701"/>
          <c:w val="0.91791211357544455"/>
          <c:h val="0.65853091280256637"/>
        </c:manualLayout>
      </c:layout>
      <c:barChart>
        <c:barDir val="col"/>
        <c:grouping val="clustered"/>
        <c:varyColors val="0"/>
        <c:ser>
          <c:idx val="0"/>
          <c:order val="0"/>
          <c:tx>
            <c:strRef>
              <c:f>Sheet3!$D$13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Sheet3!$C$14:$C$19</c:f>
              <c:strCache>
                <c:ptCount val="5"/>
                <c:pt idx="0">
                  <c:v>Flipkart</c:v>
                </c:pt>
                <c:pt idx="1">
                  <c:v>Viveks</c:v>
                </c:pt>
                <c:pt idx="2">
                  <c:v>Ezone</c:v>
                </c:pt>
                <c:pt idx="3">
                  <c:v>Croma</c:v>
                </c:pt>
                <c:pt idx="4">
                  <c:v>Amazon</c:v>
                </c:pt>
              </c:strCache>
            </c:strRef>
          </c:cat>
          <c:val>
            <c:numRef>
              <c:f>Sheet3!$D$14:$D$19</c:f>
              <c:numCache>
                <c:formatCode>0.00%</c:formatCode>
                <c:ptCount val="5"/>
                <c:pt idx="0">
                  <c:v>0.30830000000000002</c:v>
                </c:pt>
                <c:pt idx="1">
                  <c:v>0.30380000000000001</c:v>
                </c:pt>
                <c:pt idx="2">
                  <c:v>0.30280000000000001</c:v>
                </c:pt>
                <c:pt idx="3">
                  <c:v>0.30249999999999999</c:v>
                </c:pt>
                <c:pt idx="4">
                  <c:v>0.29330000000000001</c:v>
                </c:pt>
              </c:numCache>
            </c:numRef>
          </c:val>
          <c:extLst>
            <c:ext xmlns:c16="http://schemas.microsoft.com/office/drawing/2014/chart" uri="{C3380CC4-5D6E-409C-BE32-E72D297353CC}">
              <c16:uniqueId val="{00000000-57B8-4035-8820-AD01DEF17D5B}"/>
            </c:ext>
          </c:extLst>
        </c:ser>
        <c:dLbls>
          <c:dLblPos val="outEnd"/>
          <c:showLegendKey val="0"/>
          <c:showVal val="1"/>
          <c:showCatName val="0"/>
          <c:showSerName val="0"/>
          <c:showPercent val="0"/>
          <c:showBubbleSize val="0"/>
        </c:dLbls>
        <c:gapWidth val="219"/>
        <c:overlap val="-27"/>
        <c:axId val="432411656"/>
        <c:axId val="432413296"/>
      </c:barChart>
      <c:catAx>
        <c:axId val="43241165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32413296"/>
        <c:crosses val="autoZero"/>
        <c:auto val="1"/>
        <c:lblAlgn val="ctr"/>
        <c:lblOffset val="100"/>
        <c:noMultiLvlLbl val="0"/>
      </c:catAx>
      <c:valAx>
        <c:axId val="432413296"/>
        <c:scaling>
          <c:orientation val="minMax"/>
        </c:scaling>
        <c:delete val="1"/>
        <c:axPos val="l"/>
        <c:numFmt formatCode="0.00%" sourceLinked="1"/>
        <c:majorTickMark val="out"/>
        <c:minorTickMark val="none"/>
        <c:tickLblPos val="nextTo"/>
        <c:crossAx val="4324116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[SQL_Q7_table-2.csv]SQL_Q7_table-2!PivotTable5</c:name>
    <c:fmtId val="11"/>
  </c:pivotSource>
  <c:chart>
    <c:autoTitleDeleted val="1"/>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3872492337059266E-2"/>
          <c:y val="0.11620370370370373"/>
          <c:w val="0.94864499018042325"/>
          <c:h val="0.6594444444444445"/>
        </c:manualLayout>
      </c:layout>
      <c:lineChart>
        <c:grouping val="standard"/>
        <c:varyColors val="0"/>
        <c:ser>
          <c:idx val="0"/>
          <c:order val="0"/>
          <c:tx>
            <c:strRef>
              <c:f>'SQL_Q7_table-2'!$F$8</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'SQL_Q7_table-2'!$E$9:$E$36</c:f>
              <c:multiLvlStrCache>
                <c:ptCount val="24"/>
                <c:lvl>
                  <c:pt idx="0">
                    <c:v>Sep</c:v>
                  </c:pt>
                  <c:pt idx="1">
                    <c:v>Oct</c:v>
                  </c:pt>
                  <c:pt idx="2">
                    <c:v>Nov</c:v>
                  </c:pt>
                  <c:pt idx="3">
                    <c:v>Dec</c:v>
                  </c:pt>
                  <c:pt idx="4">
                    <c:v>Jan</c:v>
                  </c:pt>
                  <c:pt idx="5">
                    <c:v>Feb</c:v>
                  </c:pt>
                  <c:pt idx="6">
                    <c:v>Mar</c:v>
                  </c:pt>
                  <c:pt idx="7">
                    <c:v>Apr</c:v>
                  </c:pt>
                  <c:pt idx="8">
                    <c:v>May</c:v>
                  </c:pt>
                  <c:pt idx="9">
                    <c:v>Jun</c:v>
                  </c:pt>
                  <c:pt idx="10">
                    <c:v>Jul</c:v>
                  </c:pt>
                  <c:pt idx="11">
                    <c:v>Aug</c:v>
                  </c:pt>
                  <c:pt idx="12">
                    <c:v>Sep</c:v>
                  </c:pt>
                  <c:pt idx="13">
                    <c:v>Oct</c:v>
                  </c:pt>
                  <c:pt idx="14">
                    <c:v>Nov</c:v>
                  </c:pt>
                  <c:pt idx="15">
                    <c:v>Dec</c:v>
                  </c:pt>
                  <c:pt idx="16">
                    <c:v>Jan</c:v>
                  </c:pt>
                  <c:pt idx="17">
                    <c:v>Feb</c:v>
                  </c:pt>
                  <c:pt idx="18">
                    <c:v>Mar</c:v>
                  </c:pt>
                  <c:pt idx="19">
                    <c:v>Apr</c:v>
                  </c:pt>
                  <c:pt idx="20">
                    <c:v>May</c:v>
                  </c:pt>
                  <c:pt idx="21">
                    <c:v>Jun</c:v>
                  </c:pt>
                  <c:pt idx="22">
                    <c:v>Jul</c:v>
                  </c:pt>
                  <c:pt idx="23">
                    <c:v>Aug</c:v>
                  </c:pt>
                </c:lvl>
                <c:lvl>
                  <c:pt idx="0">
                    <c:v>2019</c:v>
                  </c:pt>
                  <c:pt idx="4">
                    <c:v>2020</c:v>
                  </c:pt>
                  <c:pt idx="16">
                    <c:v>2021</c:v>
                  </c:pt>
                </c:lvl>
              </c:multiLvlStrCache>
            </c:multiLvlStrRef>
          </c:cat>
          <c:val>
            <c:numRef>
              <c:f>'SQL_Q7_table-2'!$F$9:$F$36</c:f>
              <c:numCache>
                <c:formatCode>General</c:formatCode>
                <c:ptCount val="24"/>
                <c:pt idx="0">
                  <c:v>4.5</c:v>
                </c:pt>
                <c:pt idx="1">
                  <c:v>5.14</c:v>
                </c:pt>
                <c:pt idx="2">
                  <c:v>7.52</c:v>
                </c:pt>
                <c:pt idx="3">
                  <c:v>4.83</c:v>
                </c:pt>
                <c:pt idx="4">
                  <c:v>4.74</c:v>
                </c:pt>
                <c:pt idx="5">
                  <c:v>4</c:v>
                </c:pt>
                <c:pt idx="6">
                  <c:v>0.38</c:v>
                </c:pt>
                <c:pt idx="7">
                  <c:v>0.4</c:v>
                </c:pt>
                <c:pt idx="8">
                  <c:v>0.78</c:v>
                </c:pt>
                <c:pt idx="9">
                  <c:v>1.7</c:v>
                </c:pt>
                <c:pt idx="10">
                  <c:v>2.5499999999999998</c:v>
                </c:pt>
                <c:pt idx="11">
                  <c:v>2.79</c:v>
                </c:pt>
                <c:pt idx="12">
                  <c:v>12.35</c:v>
                </c:pt>
                <c:pt idx="13">
                  <c:v>13.22</c:v>
                </c:pt>
                <c:pt idx="14">
                  <c:v>20.46</c:v>
                </c:pt>
                <c:pt idx="15">
                  <c:v>12.94</c:v>
                </c:pt>
                <c:pt idx="16">
                  <c:v>12.4</c:v>
                </c:pt>
                <c:pt idx="17">
                  <c:v>10.130000000000001</c:v>
                </c:pt>
                <c:pt idx="18">
                  <c:v>12.14</c:v>
                </c:pt>
                <c:pt idx="19">
                  <c:v>7.31</c:v>
                </c:pt>
                <c:pt idx="20">
                  <c:v>12.15</c:v>
                </c:pt>
                <c:pt idx="21">
                  <c:v>9.82</c:v>
                </c:pt>
                <c:pt idx="22">
                  <c:v>12.09</c:v>
                </c:pt>
                <c:pt idx="23">
                  <c:v>7.18</c:v>
                </c:pt>
              </c:numCache>
            </c:numRef>
          </c:val>
          <c:smooth val="0"/>
          <c:extLst>
            <c:ext xmlns:c16="http://schemas.microsoft.com/office/drawing/2014/chart" uri="{C3380CC4-5D6E-409C-BE32-E72D297353CC}">
              <c16:uniqueId val="{00000000-6435-4D1F-852F-9DB9AEC1D6F3}"/>
            </c:ext>
          </c:extLst>
        </c:ser>
        <c:dLbls>
          <c:dLblPos val="t"/>
          <c:showLegendKey val="0"/>
          <c:showVal val="1"/>
          <c:showCatName val="0"/>
          <c:showSerName val="0"/>
          <c:showPercent val="0"/>
          <c:showBubbleSize val="0"/>
        </c:dLbls>
        <c:marker val="1"/>
        <c:smooth val="0"/>
        <c:axId val="491189368"/>
        <c:axId val="491193304"/>
      </c:lineChart>
      <c:catAx>
        <c:axId val="49118936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1193304"/>
        <c:crosses val="autoZero"/>
        <c:auto val="1"/>
        <c:lblAlgn val="ctr"/>
        <c:lblOffset val="100"/>
        <c:noMultiLvlLbl val="0"/>
      </c:catAx>
      <c:valAx>
        <c:axId val="491193304"/>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11893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[Book1]Sheet1!PivotTable1</c:name>
    <c:fmtId val="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5000000000000001E-2"/>
          <c:y val="7.407407407407407E-2"/>
          <c:w val="0.93888888888888888"/>
          <c:h val="0.83134259259259258"/>
        </c:manualLayout>
      </c:layout>
      <c:barChart>
        <c:barDir val="col"/>
        <c:grouping val="clustered"/>
        <c:varyColors val="0"/>
        <c:ser>
          <c:idx val="0"/>
          <c:order val="0"/>
          <c:tx>
            <c:strRef>
              <c:f>Sheet1!$C$9</c:f>
              <c:strCache>
                <c:ptCount val="1"/>
                <c:pt idx="0">
                  <c:v>Total</c:v>
                </c:pt>
              </c:strCache>
            </c:strRef>
          </c:tx>
          <c:spPr>
            <a:solidFill>
              <a:schemeClr val="accent1"/>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7ECD-40AF-9F11-C1A4709C4482}"/>
              </c:ext>
            </c:extLst>
          </c:dPt>
          <c:dPt>
            <c:idx val="3"/>
            <c:invertIfNegative val="0"/>
            <c:bubble3D val="0"/>
            <c:spPr>
              <a:solidFill>
                <a:srgbClr val="FF4093"/>
              </a:solidFill>
              <a:ln>
                <a:noFill/>
              </a:ln>
              <a:effectLst/>
            </c:spPr>
            <c:extLst>
              <c:ext xmlns:c16="http://schemas.microsoft.com/office/drawing/2014/chart" uri="{C3380CC4-5D6E-409C-BE32-E72D297353CC}">
                <c16:uniqueId val="{00000001-7ECD-40AF-9F11-C1A4709C4482}"/>
              </c:ext>
            </c:extLst>
          </c:dPt>
          <c:dLbls>
            <c:dLbl>
              <c:idx val="0"/>
              <c:tx>
                <c:rich>
                  <a:bodyPr/>
                  <a:lstStyle/>
                  <a:p>
                    <a:fld id="{027F3F08-4605-433F-B892-BD44E69BF5BC}" type="VALUE">
                      <a:rPr lang="en-US" smtClean="0"/>
                      <a:pPr/>
                      <a:t>[VALUE]</a:t>
                    </a:fld>
                    <a:r>
                      <a:rPr lang="en-US"/>
                      <a:t>M</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7ECD-40AF-9F11-C1A4709C4482}"/>
                </c:ext>
              </c:extLst>
            </c:dLbl>
            <c:dLbl>
              <c:idx val="1"/>
              <c:tx>
                <c:rich>
                  <a:bodyPr/>
                  <a:lstStyle/>
                  <a:p>
                    <a:fld id="{8C12339D-AC71-4903-A72E-AEE0D83250A9}" type="VALUE">
                      <a:rPr lang="en-US" smtClean="0"/>
                      <a:pPr/>
                      <a:t>[VALUE]</a:t>
                    </a:fld>
                    <a:r>
                      <a:rPr lang="en-US"/>
                      <a:t>M</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7ECD-40AF-9F11-C1A4709C4482}"/>
                </c:ext>
              </c:extLst>
            </c:dLbl>
            <c:dLbl>
              <c:idx val="2"/>
              <c:tx>
                <c:rich>
                  <a:bodyPr/>
                  <a:lstStyle/>
                  <a:p>
                    <a:fld id="{A5E22E2B-E039-4527-B0B7-4F53681406B7}" type="VALUE">
                      <a:rPr lang="en-US" smtClean="0"/>
                      <a:pPr/>
                      <a:t>[VALUE]</a:t>
                    </a:fld>
                    <a:r>
                      <a:rPr lang="en-US"/>
                      <a:t>M</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7ECD-40AF-9F11-C1A4709C4482}"/>
                </c:ext>
              </c:extLst>
            </c:dLbl>
            <c:dLbl>
              <c:idx val="3"/>
              <c:tx>
                <c:rich>
                  <a:bodyPr/>
                  <a:lstStyle/>
                  <a:p>
                    <a:fld id="{A9CDD2E5-B570-4EFB-B451-E10AB0B10F05}" type="VALUE">
                      <a:rPr lang="en-US" smtClean="0"/>
                      <a:pPr/>
                      <a:t>[VALUE]</a:t>
                    </a:fld>
                    <a:r>
                      <a:rPr lang="en-US"/>
                      <a:t>M</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7ECD-40AF-9F11-C1A4709C4482}"/>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Sheet1!$B$10:$B$14</c:f>
              <c:strCache>
                <c:ptCount val="4"/>
                <c:pt idx="0">
                  <c:v>Q1</c:v>
                </c:pt>
                <c:pt idx="1">
                  <c:v>Q2</c:v>
                </c:pt>
                <c:pt idx="2">
                  <c:v>Q4</c:v>
                </c:pt>
                <c:pt idx="3">
                  <c:v>Q3</c:v>
                </c:pt>
              </c:strCache>
            </c:strRef>
          </c:cat>
          <c:val>
            <c:numRef>
              <c:f>Sheet1!$C$10:$C$14</c:f>
              <c:numCache>
                <c:formatCode>General</c:formatCode>
                <c:ptCount val="4"/>
                <c:pt idx="0">
                  <c:v>7.01</c:v>
                </c:pt>
                <c:pt idx="1">
                  <c:v>6.65</c:v>
                </c:pt>
                <c:pt idx="2">
                  <c:v>5.04</c:v>
                </c:pt>
                <c:pt idx="3">
                  <c:v>2.08</c:v>
                </c:pt>
              </c:numCache>
            </c:numRef>
          </c:val>
          <c:extLst>
            <c:ext xmlns:c16="http://schemas.microsoft.com/office/drawing/2014/chart" uri="{C3380CC4-5D6E-409C-BE32-E72D297353CC}">
              <c16:uniqueId val="{00000000-7ECD-40AF-9F11-C1A4709C4482}"/>
            </c:ext>
          </c:extLst>
        </c:ser>
        <c:dLbls>
          <c:dLblPos val="outEnd"/>
          <c:showLegendKey val="0"/>
          <c:showVal val="1"/>
          <c:showCatName val="0"/>
          <c:showSerName val="0"/>
          <c:showPercent val="0"/>
          <c:showBubbleSize val="0"/>
        </c:dLbls>
        <c:gapWidth val="219"/>
        <c:overlap val="-27"/>
        <c:axId val="422289112"/>
        <c:axId val="422293704"/>
      </c:barChart>
      <c:catAx>
        <c:axId val="42228911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422293704"/>
        <c:crosses val="autoZero"/>
        <c:auto val="1"/>
        <c:lblAlgn val="ctr"/>
        <c:lblOffset val="100"/>
        <c:noMultiLvlLbl val="0"/>
      </c:catAx>
      <c:valAx>
        <c:axId val="422293704"/>
        <c:scaling>
          <c:orientation val="minMax"/>
        </c:scaling>
        <c:delete val="1"/>
        <c:axPos val="l"/>
        <c:numFmt formatCode="General" sourceLinked="1"/>
        <c:majorTickMark val="out"/>
        <c:minorTickMark val="none"/>
        <c:tickLblPos val="nextTo"/>
        <c:crossAx val="4222891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[Book1]Sheet2!PivotTable2</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dirty="0"/>
              <a:t> Gross</a:t>
            </a:r>
            <a:r>
              <a:rPr lang="en-US" sz="1600" baseline="0" dirty="0"/>
              <a:t> </a:t>
            </a:r>
            <a:r>
              <a:rPr lang="en-US" sz="1600" dirty="0"/>
              <a:t>sales</a:t>
            </a:r>
            <a:r>
              <a:rPr lang="en-US" sz="1600" baseline="0" dirty="0"/>
              <a:t> in </a:t>
            </a:r>
            <a:r>
              <a:rPr lang="en-US" sz="1600" dirty="0"/>
              <a:t>millions </a:t>
            </a:r>
          </a:p>
        </c:rich>
      </c:tx>
      <c:layout>
        <c:manualLayout>
          <c:xMode val="edge"/>
          <c:yMode val="edge"/>
          <c:x val="0.13672900262467194"/>
          <c:y val="1.752808135789872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s>
    <c:plotArea>
      <c:layout/>
      <c:pieChart>
        <c:varyColors val="1"/>
        <c:ser>
          <c:idx val="0"/>
          <c:order val="0"/>
          <c:tx>
            <c:strRef>
              <c:f>Sheet2!$C$8</c:f>
              <c:strCache>
                <c:ptCount val="1"/>
                <c:pt idx="0">
                  <c:v>Sum of Gross_sales_mln</c:v>
                </c:pt>
              </c:strCache>
            </c:strRef>
          </c:tx>
          <c:dPt>
            <c:idx val="0"/>
            <c:bubble3D val="0"/>
            <c:spPr>
              <a:solidFill>
                <a:schemeClr val="accent1">
                  <a:lumMod val="75000"/>
                </a:schemeClr>
              </a:solidFill>
              <a:ln>
                <a:noFill/>
              </a:ln>
              <a:effectLst/>
            </c:spPr>
            <c:extLst>
              <c:ext xmlns:c16="http://schemas.microsoft.com/office/drawing/2014/chart" uri="{C3380CC4-5D6E-409C-BE32-E72D297353CC}">
                <c16:uniqueId val="{00000001-C0AC-4249-B8D8-4F723BA1F626}"/>
              </c:ext>
            </c:extLst>
          </c:dPt>
          <c:dPt>
            <c:idx val="1"/>
            <c:bubble3D val="0"/>
            <c:spPr>
              <a:solidFill>
                <a:schemeClr val="accent1">
                  <a:lumMod val="50000"/>
                </a:schemeClr>
              </a:solidFill>
              <a:ln>
                <a:noFill/>
              </a:ln>
              <a:effectLst/>
            </c:spPr>
            <c:extLst>
              <c:ext xmlns:c16="http://schemas.microsoft.com/office/drawing/2014/chart" uri="{C3380CC4-5D6E-409C-BE32-E72D297353CC}">
                <c16:uniqueId val="{00000003-C0AC-4249-B8D8-4F723BA1F626}"/>
              </c:ext>
            </c:extLst>
          </c:dPt>
          <c:dPt>
            <c:idx val="2"/>
            <c:bubble3D val="0"/>
            <c:spPr>
              <a:solidFill>
                <a:schemeClr val="accent1"/>
              </a:solidFill>
              <a:ln>
                <a:noFill/>
              </a:ln>
              <a:effectLst/>
            </c:spPr>
            <c:extLst>
              <c:ext xmlns:c16="http://schemas.microsoft.com/office/drawing/2014/chart" uri="{C3380CC4-5D6E-409C-BE32-E72D297353CC}">
                <c16:uniqueId val="{00000005-C0AC-4249-B8D8-4F723BA1F626}"/>
              </c:ext>
            </c:extLst>
          </c:dPt>
          <c:dLbls>
            <c:dLbl>
              <c:idx val="0"/>
              <c:dLblPos val="outEnd"/>
              <c:showLegendKey val="0"/>
              <c:showVal val="1"/>
              <c:showCatName val="1"/>
              <c:showSerName val="0"/>
              <c:showPercent val="1"/>
              <c:showBubbleSize val="0"/>
              <c:separator>
</c:separator>
              <c:extLst>
                <c:ext xmlns:c15="http://schemas.microsoft.com/office/drawing/2012/chart" uri="{CE6537A1-D6FC-4f65-9D91-7224C49458BB}">
                  <c15:layout>
                    <c:manualLayout>
                      <c:w val="0.20358814523184601"/>
                      <c:h val="0.2007411314349748"/>
                    </c:manualLayout>
                  </c15:layout>
                </c:ext>
                <c:ext xmlns:c16="http://schemas.microsoft.com/office/drawing/2014/chart" uri="{C3380CC4-5D6E-409C-BE32-E72D297353CC}">
                  <c16:uniqueId val="{00000001-C0AC-4249-B8D8-4F723BA1F626}"/>
                </c:ext>
              </c:extLst>
            </c:dLbl>
            <c:dLbl>
              <c:idx val="2"/>
              <c:dLblPos val="outEnd"/>
              <c:showLegendKey val="0"/>
              <c:showVal val="1"/>
              <c:showCatName val="1"/>
              <c:showSerName val="0"/>
              <c:showPercent val="1"/>
              <c:showBubbleSize val="0"/>
              <c:separator>
</c:separator>
              <c:extLst>
                <c:ext xmlns:c15="http://schemas.microsoft.com/office/drawing/2012/chart" uri="{CE6537A1-D6FC-4f65-9D91-7224C49458BB}">
                  <c15:layout>
                    <c:manualLayout>
                      <c:w val="0.19486876640419948"/>
                      <c:h val="0.2159101917752653"/>
                    </c:manualLayout>
                  </c15:layout>
                </c:ext>
                <c:ext xmlns:c16="http://schemas.microsoft.com/office/drawing/2014/chart" uri="{C3380CC4-5D6E-409C-BE32-E72D297353CC}">
                  <c16:uniqueId val="{00000005-C0AC-4249-B8D8-4F723BA1F626}"/>
                </c:ext>
              </c:extLst>
            </c:dLbl>
            <c:spPr>
              <a:solidFill>
                <a:srgbClr val="FFFFFF">
                  <a:lumMod val="50000"/>
                </a:srgb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4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separator>
</c:separator>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Sheet2!$B$9:$B$12</c:f>
              <c:strCache>
                <c:ptCount val="3"/>
                <c:pt idx="0">
                  <c:v>Direct</c:v>
                </c:pt>
                <c:pt idx="1">
                  <c:v>Distributor</c:v>
                </c:pt>
                <c:pt idx="2">
                  <c:v>Retailer</c:v>
                </c:pt>
              </c:strCache>
            </c:strRef>
          </c:cat>
          <c:val>
            <c:numRef>
              <c:f>Sheet2!$C$9:$C$12</c:f>
              <c:numCache>
                <c:formatCode>General</c:formatCode>
                <c:ptCount val="3"/>
                <c:pt idx="0">
                  <c:v>257.52999999999997</c:v>
                </c:pt>
                <c:pt idx="1">
                  <c:v>188.03</c:v>
                </c:pt>
                <c:pt idx="2">
                  <c:v>1219.08</c:v>
                </c:pt>
              </c:numCache>
            </c:numRef>
          </c:val>
          <c:extLst>
            <c:ext xmlns:c16="http://schemas.microsoft.com/office/drawing/2014/chart" uri="{C3380CC4-5D6E-409C-BE32-E72D297353CC}">
              <c16:uniqueId val="{00000006-C0AC-4249-B8D8-4F723BA1F626}"/>
            </c:ext>
          </c:extLst>
        </c:ser>
        <c:ser>
          <c:idx val="1"/>
          <c:order val="1"/>
          <c:tx>
            <c:strRef>
              <c:f>Sheet2!$D$8</c:f>
              <c:strCache>
                <c:ptCount val="1"/>
                <c:pt idx="0">
                  <c:v>Sum of Percentage%</c:v>
                </c:pt>
              </c:strCache>
            </c:strRef>
          </c:tx>
          <c:dPt>
            <c:idx val="0"/>
            <c:bubble3D val="0"/>
            <c:spPr>
              <a:solidFill>
                <a:schemeClr val="accent1"/>
              </a:solidFill>
              <a:ln>
                <a:noFill/>
              </a:ln>
              <a:effectLst/>
            </c:spPr>
            <c:extLst>
              <c:ext xmlns:c16="http://schemas.microsoft.com/office/drawing/2014/chart" uri="{C3380CC4-5D6E-409C-BE32-E72D297353CC}">
                <c16:uniqueId val="{00000008-C0AC-4249-B8D8-4F723BA1F626}"/>
              </c:ext>
            </c:extLst>
          </c:dPt>
          <c:dPt>
            <c:idx val="1"/>
            <c:bubble3D val="0"/>
            <c:spPr>
              <a:solidFill>
                <a:schemeClr val="accent2"/>
              </a:solidFill>
              <a:ln>
                <a:noFill/>
              </a:ln>
              <a:effectLst/>
            </c:spPr>
            <c:extLst>
              <c:ext xmlns:c16="http://schemas.microsoft.com/office/drawing/2014/chart" uri="{C3380CC4-5D6E-409C-BE32-E72D297353CC}">
                <c16:uniqueId val="{0000000A-C0AC-4249-B8D8-4F723BA1F626}"/>
              </c:ext>
            </c:extLst>
          </c:dPt>
          <c:dPt>
            <c:idx val="2"/>
            <c:bubble3D val="0"/>
            <c:spPr>
              <a:solidFill>
                <a:schemeClr val="accent3"/>
              </a:solidFill>
              <a:ln>
                <a:noFill/>
              </a:ln>
              <a:effectLst/>
            </c:spPr>
            <c:extLst>
              <c:ext xmlns:c16="http://schemas.microsoft.com/office/drawing/2014/chart" uri="{C3380CC4-5D6E-409C-BE32-E72D297353CC}">
                <c16:uniqueId val="{0000000C-C0AC-4249-B8D8-4F723BA1F626}"/>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Sheet2!$B$9:$B$12</c:f>
              <c:strCache>
                <c:ptCount val="3"/>
                <c:pt idx="0">
                  <c:v>Direct</c:v>
                </c:pt>
                <c:pt idx="1">
                  <c:v>Distributor</c:v>
                </c:pt>
                <c:pt idx="2">
                  <c:v>Retailer</c:v>
                </c:pt>
              </c:strCache>
            </c:strRef>
          </c:cat>
          <c:val>
            <c:numRef>
              <c:f>Sheet2!$D$9:$D$12</c:f>
              <c:numCache>
                <c:formatCode>General</c:formatCode>
                <c:ptCount val="3"/>
                <c:pt idx="0">
                  <c:v>0.1547</c:v>
                </c:pt>
                <c:pt idx="1">
                  <c:v>0.113</c:v>
                </c:pt>
                <c:pt idx="2">
                  <c:v>0.73229999999999995</c:v>
                </c:pt>
              </c:numCache>
            </c:numRef>
          </c:val>
          <c:extLst>
            <c:ext xmlns:c16="http://schemas.microsoft.com/office/drawing/2014/chart" uri="{C3380CC4-5D6E-409C-BE32-E72D297353CC}">
              <c16:uniqueId val="{0000000D-C0AC-4249-B8D8-4F723BA1F626}"/>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[SQL_Q10_table.csv]Sheet1!PivotTable3</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5051123735925652E-2"/>
          <c:y val="8.1421169504071064E-2"/>
          <c:w val="0.92126789682994792"/>
          <c:h val="0.83715766099185784"/>
        </c:manualLayout>
      </c:layout>
      <c:barChart>
        <c:barDir val="col"/>
        <c:grouping val="clustered"/>
        <c:varyColors val="0"/>
        <c:ser>
          <c:idx val="0"/>
          <c:order val="0"/>
          <c:tx>
            <c:strRef>
              <c:f>Sheet1!$B$8:$B$9</c:f>
              <c:strCache>
                <c:ptCount val="1"/>
                <c:pt idx="0">
                  <c:v>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Sheet1!$A$10:$A$11</c:f>
              <c:strCache>
                <c:ptCount val="1"/>
                <c:pt idx="0">
                  <c:v>N &amp; S</c:v>
                </c:pt>
              </c:strCache>
            </c:strRef>
          </c:cat>
          <c:val>
            <c:numRef>
              <c:f>Sheet1!$B$10:$B$11</c:f>
              <c:numCache>
                <c:formatCode>General</c:formatCode>
                <c:ptCount val="1"/>
                <c:pt idx="0">
                  <c:v>701373</c:v>
                </c:pt>
              </c:numCache>
            </c:numRef>
          </c:val>
          <c:extLst>
            <c:ext xmlns:c16="http://schemas.microsoft.com/office/drawing/2014/chart" uri="{C3380CC4-5D6E-409C-BE32-E72D297353CC}">
              <c16:uniqueId val="{00000000-5708-4051-8EF0-DC50C9371DF9}"/>
            </c:ext>
          </c:extLst>
        </c:ser>
        <c:ser>
          <c:idx val="1"/>
          <c:order val="1"/>
          <c:tx>
            <c:strRef>
              <c:f>Sheet1!$C$8:$C$9</c:f>
              <c:strCache>
                <c:ptCount val="1"/>
                <c:pt idx="0">
                  <c:v>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Sheet1!$A$10:$A$11</c:f>
              <c:strCache>
                <c:ptCount val="1"/>
                <c:pt idx="0">
                  <c:v>N &amp; S</c:v>
                </c:pt>
              </c:strCache>
            </c:strRef>
          </c:cat>
          <c:val>
            <c:numRef>
              <c:f>Sheet1!$C$10:$C$11</c:f>
              <c:numCache>
                <c:formatCode>General</c:formatCode>
                <c:ptCount val="1"/>
                <c:pt idx="0">
                  <c:v>688003</c:v>
                </c:pt>
              </c:numCache>
            </c:numRef>
          </c:val>
          <c:extLst>
            <c:ext xmlns:c16="http://schemas.microsoft.com/office/drawing/2014/chart" uri="{C3380CC4-5D6E-409C-BE32-E72D297353CC}">
              <c16:uniqueId val="{00000001-5708-4051-8EF0-DC50C9371DF9}"/>
            </c:ext>
          </c:extLst>
        </c:ser>
        <c:ser>
          <c:idx val="2"/>
          <c:order val="2"/>
          <c:tx>
            <c:strRef>
              <c:f>Sheet1!$D$8:$D$9</c:f>
              <c:strCache>
                <c:ptCount val="1"/>
                <c:pt idx="0">
                  <c:v>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Sheet1!$A$10:$A$11</c:f>
              <c:strCache>
                <c:ptCount val="1"/>
                <c:pt idx="0">
                  <c:v>N &amp; S</c:v>
                </c:pt>
              </c:strCache>
            </c:strRef>
          </c:cat>
          <c:val>
            <c:numRef>
              <c:f>Sheet1!$D$10:$D$11</c:f>
              <c:numCache>
                <c:formatCode>General</c:formatCode>
                <c:ptCount val="1"/>
                <c:pt idx="0">
                  <c:v>676245</c:v>
                </c:pt>
              </c:numCache>
            </c:numRef>
          </c:val>
          <c:extLst>
            <c:ext xmlns:c16="http://schemas.microsoft.com/office/drawing/2014/chart" uri="{C3380CC4-5D6E-409C-BE32-E72D297353CC}">
              <c16:uniqueId val="{00000002-5708-4051-8EF0-DC50C9371DF9}"/>
            </c:ext>
          </c:extLst>
        </c:ser>
        <c:dLbls>
          <c:dLblPos val="outEnd"/>
          <c:showLegendKey val="0"/>
          <c:showVal val="1"/>
          <c:showCatName val="0"/>
          <c:showSerName val="0"/>
          <c:showPercent val="0"/>
          <c:showBubbleSize val="0"/>
        </c:dLbls>
        <c:gapWidth val="219"/>
        <c:overlap val="-27"/>
        <c:axId val="491194288"/>
        <c:axId val="491191664"/>
      </c:barChart>
      <c:catAx>
        <c:axId val="491194288"/>
        <c:scaling>
          <c:orientation val="minMax"/>
        </c:scaling>
        <c:delete val="1"/>
        <c:axPos val="b"/>
        <c:numFmt formatCode="General" sourceLinked="1"/>
        <c:majorTickMark val="out"/>
        <c:minorTickMark val="none"/>
        <c:tickLblPos val="nextTo"/>
        <c:crossAx val="491191664"/>
        <c:crosses val="autoZero"/>
        <c:auto val="1"/>
        <c:lblAlgn val="ctr"/>
        <c:lblOffset val="100"/>
        <c:noMultiLvlLbl val="0"/>
      </c:catAx>
      <c:valAx>
        <c:axId val="491191664"/>
        <c:scaling>
          <c:orientation val="minMax"/>
        </c:scaling>
        <c:delete val="1"/>
        <c:axPos val="l"/>
        <c:numFmt formatCode="General" sourceLinked="1"/>
        <c:majorTickMark val="out"/>
        <c:minorTickMark val="none"/>
        <c:tickLblPos val="nextTo"/>
        <c:crossAx val="491194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[SQL_Q10_table.csv]Sheet1!PivotTable3</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5051123735925652E-2"/>
          <c:y val="8.1421169504071064E-2"/>
          <c:w val="0.92126789682994792"/>
          <c:h val="0.83715766099185784"/>
        </c:manualLayout>
      </c:layout>
      <c:barChart>
        <c:barDir val="col"/>
        <c:grouping val="clustered"/>
        <c:varyColors val="0"/>
        <c:ser>
          <c:idx val="0"/>
          <c:order val="0"/>
          <c:tx>
            <c:strRef>
              <c:f>Sheet1!$B$8:$B$9</c:f>
              <c:strCache>
                <c:ptCount val="1"/>
                <c:pt idx="0">
                  <c:v>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Sheet1!$A$10:$A$11</c:f>
              <c:strCache>
                <c:ptCount val="1"/>
                <c:pt idx="0">
                  <c:v>N &amp; S</c:v>
                </c:pt>
              </c:strCache>
            </c:strRef>
          </c:cat>
          <c:val>
            <c:numRef>
              <c:f>Sheet1!$B$10:$B$11</c:f>
              <c:numCache>
                <c:formatCode>General</c:formatCode>
                <c:ptCount val="1"/>
                <c:pt idx="0">
                  <c:v>701373</c:v>
                </c:pt>
              </c:numCache>
            </c:numRef>
          </c:val>
          <c:extLst>
            <c:ext xmlns:c16="http://schemas.microsoft.com/office/drawing/2014/chart" uri="{C3380CC4-5D6E-409C-BE32-E72D297353CC}">
              <c16:uniqueId val="{00000000-5708-4051-8EF0-DC50C9371DF9}"/>
            </c:ext>
          </c:extLst>
        </c:ser>
        <c:ser>
          <c:idx val="1"/>
          <c:order val="1"/>
          <c:tx>
            <c:strRef>
              <c:f>Sheet1!$C$8:$C$9</c:f>
              <c:strCache>
                <c:ptCount val="1"/>
                <c:pt idx="0">
                  <c:v>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Sheet1!$A$10:$A$11</c:f>
              <c:strCache>
                <c:ptCount val="1"/>
                <c:pt idx="0">
                  <c:v>N &amp; S</c:v>
                </c:pt>
              </c:strCache>
            </c:strRef>
          </c:cat>
          <c:val>
            <c:numRef>
              <c:f>Sheet1!$C$10:$C$11</c:f>
              <c:numCache>
                <c:formatCode>General</c:formatCode>
                <c:ptCount val="1"/>
                <c:pt idx="0">
                  <c:v>688003</c:v>
                </c:pt>
              </c:numCache>
            </c:numRef>
          </c:val>
          <c:extLst>
            <c:ext xmlns:c16="http://schemas.microsoft.com/office/drawing/2014/chart" uri="{C3380CC4-5D6E-409C-BE32-E72D297353CC}">
              <c16:uniqueId val="{00000001-5708-4051-8EF0-DC50C9371DF9}"/>
            </c:ext>
          </c:extLst>
        </c:ser>
        <c:ser>
          <c:idx val="2"/>
          <c:order val="2"/>
          <c:tx>
            <c:strRef>
              <c:f>Sheet1!$D$8:$D$9</c:f>
              <c:strCache>
                <c:ptCount val="1"/>
                <c:pt idx="0">
                  <c:v>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Sheet1!$A$10:$A$11</c:f>
              <c:strCache>
                <c:ptCount val="1"/>
                <c:pt idx="0">
                  <c:v>N &amp; S</c:v>
                </c:pt>
              </c:strCache>
            </c:strRef>
          </c:cat>
          <c:val>
            <c:numRef>
              <c:f>Sheet1!$D$10:$D$11</c:f>
              <c:numCache>
                <c:formatCode>General</c:formatCode>
                <c:ptCount val="1"/>
                <c:pt idx="0">
                  <c:v>676245</c:v>
                </c:pt>
              </c:numCache>
            </c:numRef>
          </c:val>
          <c:extLst>
            <c:ext xmlns:c16="http://schemas.microsoft.com/office/drawing/2014/chart" uri="{C3380CC4-5D6E-409C-BE32-E72D297353CC}">
              <c16:uniqueId val="{00000002-5708-4051-8EF0-DC50C9371DF9}"/>
            </c:ext>
          </c:extLst>
        </c:ser>
        <c:dLbls>
          <c:dLblPos val="outEnd"/>
          <c:showLegendKey val="0"/>
          <c:showVal val="1"/>
          <c:showCatName val="0"/>
          <c:showSerName val="0"/>
          <c:showPercent val="0"/>
          <c:showBubbleSize val="0"/>
        </c:dLbls>
        <c:gapWidth val="219"/>
        <c:overlap val="-27"/>
        <c:axId val="491194288"/>
        <c:axId val="491191664"/>
      </c:barChart>
      <c:catAx>
        <c:axId val="491194288"/>
        <c:scaling>
          <c:orientation val="minMax"/>
        </c:scaling>
        <c:delete val="1"/>
        <c:axPos val="b"/>
        <c:numFmt formatCode="General" sourceLinked="1"/>
        <c:majorTickMark val="out"/>
        <c:minorTickMark val="none"/>
        <c:tickLblPos val="nextTo"/>
        <c:crossAx val="491191664"/>
        <c:crosses val="autoZero"/>
        <c:auto val="1"/>
        <c:lblAlgn val="ctr"/>
        <c:lblOffset val="100"/>
        <c:noMultiLvlLbl val="0"/>
      </c:catAx>
      <c:valAx>
        <c:axId val="491191664"/>
        <c:scaling>
          <c:orientation val="minMax"/>
        </c:scaling>
        <c:delete val="1"/>
        <c:axPos val="l"/>
        <c:numFmt formatCode="General" sourceLinked="1"/>
        <c:majorTickMark val="out"/>
        <c:minorTickMark val="none"/>
        <c:tickLblPos val="nextTo"/>
        <c:crossAx val="491194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[SQL_Q10_table.csv]Sheet2!PivotTable2</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2645550571212657E-2"/>
          <c:y val="1.2882620708088663E-2"/>
          <c:w val="0.97467610362317014"/>
          <c:h val="0.98691643563486431"/>
        </c:manualLayout>
      </c:layout>
      <c:barChart>
        <c:barDir val="col"/>
        <c:grouping val="clustered"/>
        <c:varyColors val="0"/>
        <c:ser>
          <c:idx val="0"/>
          <c:order val="0"/>
          <c:tx>
            <c:strRef>
              <c:f>Sheet2!$B$9:$B$10</c:f>
              <c:strCache>
                <c:ptCount val="1"/>
                <c:pt idx="0">
                  <c:v>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Sheet2!$A$11:$A$12</c:f>
              <c:strCache>
                <c:ptCount val="1"/>
                <c:pt idx="0">
                  <c:v>P &amp; A</c:v>
                </c:pt>
              </c:strCache>
            </c:strRef>
          </c:cat>
          <c:val>
            <c:numRef>
              <c:f>Sheet2!$B$11:$B$12</c:f>
              <c:numCache>
                <c:formatCode>General</c:formatCode>
                <c:ptCount val="1"/>
                <c:pt idx="0">
                  <c:v>428498</c:v>
                </c:pt>
              </c:numCache>
            </c:numRef>
          </c:val>
          <c:extLst>
            <c:ext xmlns:c16="http://schemas.microsoft.com/office/drawing/2014/chart" uri="{C3380CC4-5D6E-409C-BE32-E72D297353CC}">
              <c16:uniqueId val="{00000000-B0CB-42C4-B01B-EFFB2BD10CDB}"/>
            </c:ext>
          </c:extLst>
        </c:ser>
        <c:ser>
          <c:idx val="1"/>
          <c:order val="1"/>
          <c:tx>
            <c:strRef>
              <c:f>Sheet2!$C$9:$C$10</c:f>
              <c:strCache>
                <c:ptCount val="1"/>
                <c:pt idx="0">
                  <c:v>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Sheet2!$A$11:$A$12</c:f>
              <c:strCache>
                <c:ptCount val="1"/>
                <c:pt idx="0">
                  <c:v>P &amp; A</c:v>
                </c:pt>
              </c:strCache>
            </c:strRef>
          </c:cat>
          <c:val>
            <c:numRef>
              <c:f>Sheet2!$C$11:$C$12</c:f>
              <c:numCache>
                <c:formatCode>General</c:formatCode>
                <c:ptCount val="1"/>
                <c:pt idx="0">
                  <c:v>419865</c:v>
                </c:pt>
              </c:numCache>
            </c:numRef>
          </c:val>
          <c:extLst>
            <c:ext xmlns:c16="http://schemas.microsoft.com/office/drawing/2014/chart" uri="{C3380CC4-5D6E-409C-BE32-E72D297353CC}">
              <c16:uniqueId val="{00000001-B0CB-42C4-B01B-EFFB2BD10CDB}"/>
            </c:ext>
          </c:extLst>
        </c:ser>
        <c:ser>
          <c:idx val="2"/>
          <c:order val="2"/>
          <c:tx>
            <c:strRef>
              <c:f>Sheet2!$D$9:$D$10</c:f>
              <c:strCache>
                <c:ptCount val="1"/>
                <c:pt idx="0">
                  <c:v>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Sheet2!$A$11:$A$12</c:f>
              <c:strCache>
                <c:ptCount val="1"/>
                <c:pt idx="0">
                  <c:v>P &amp; A</c:v>
                </c:pt>
              </c:strCache>
            </c:strRef>
          </c:cat>
          <c:val>
            <c:numRef>
              <c:f>Sheet2!$D$11:$D$12</c:f>
              <c:numCache>
                <c:formatCode>General</c:formatCode>
                <c:ptCount val="1"/>
                <c:pt idx="0">
                  <c:v>419471</c:v>
                </c:pt>
              </c:numCache>
            </c:numRef>
          </c:val>
          <c:extLst>
            <c:ext xmlns:c16="http://schemas.microsoft.com/office/drawing/2014/chart" uri="{C3380CC4-5D6E-409C-BE32-E72D297353CC}">
              <c16:uniqueId val="{00000002-B0CB-42C4-B01B-EFFB2BD10CDB}"/>
            </c:ext>
          </c:extLst>
        </c:ser>
        <c:dLbls>
          <c:dLblPos val="outEnd"/>
          <c:showLegendKey val="0"/>
          <c:showVal val="1"/>
          <c:showCatName val="0"/>
          <c:showSerName val="0"/>
          <c:showPercent val="0"/>
          <c:showBubbleSize val="0"/>
        </c:dLbls>
        <c:gapWidth val="219"/>
        <c:overlap val="-27"/>
        <c:axId val="490609576"/>
        <c:axId val="490610888"/>
      </c:barChart>
      <c:catAx>
        <c:axId val="490609576"/>
        <c:scaling>
          <c:orientation val="minMax"/>
        </c:scaling>
        <c:delete val="1"/>
        <c:axPos val="b"/>
        <c:numFmt formatCode="General" sourceLinked="1"/>
        <c:majorTickMark val="none"/>
        <c:minorTickMark val="none"/>
        <c:tickLblPos val="nextTo"/>
        <c:crossAx val="490610888"/>
        <c:crosses val="autoZero"/>
        <c:auto val="1"/>
        <c:lblAlgn val="ctr"/>
        <c:lblOffset val="100"/>
        <c:noMultiLvlLbl val="0"/>
      </c:catAx>
      <c:valAx>
        <c:axId val="490610888"/>
        <c:scaling>
          <c:orientation val="minMax"/>
        </c:scaling>
        <c:delete val="1"/>
        <c:axPos val="l"/>
        <c:numFmt formatCode="General" sourceLinked="1"/>
        <c:majorTickMark val="none"/>
        <c:minorTickMark val="none"/>
        <c:tickLblPos val="nextTo"/>
        <c:crossAx val="4906095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5288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62135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7276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63552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8209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5143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14740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0836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58069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3487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60334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92628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905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54522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12316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23469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43405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01195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37205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2029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29239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43311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20771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4102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2875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0135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446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8642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0865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855300" y="1363125"/>
            <a:ext cx="5110800" cy="2417100"/>
          </a:xfrm>
          <a:prstGeom prst="rect">
            <a:avLst/>
          </a:prstGeom>
        </p:spPr>
        <p:txBody>
          <a:bodyPr spcFirstLastPara="1" wrap="square" lIns="0" tIns="0" rIns="0" bIns="0" anchor="ctr"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grpSp>
        <p:nvGrpSpPr>
          <p:cNvPr id="13" name="Google Shape;13;p2"/>
          <p:cNvGrpSpPr/>
          <p:nvPr/>
        </p:nvGrpSpPr>
        <p:grpSpPr>
          <a:xfrm>
            <a:off x="0" y="2550906"/>
            <a:ext cx="719125" cy="41700"/>
            <a:chOff x="0" y="2550906"/>
            <a:chExt cx="719125" cy="41700"/>
          </a:xfrm>
        </p:grpSpPr>
        <p:sp>
          <p:nvSpPr>
            <p:cNvPr id="14" name="Google Shape;14;p2"/>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6" name="Google Shape;36;p6"/>
          <p:cNvSpPr txBox="1">
            <a:spLocks noGrp="1"/>
          </p:cNvSpPr>
          <p:nvPr>
            <p:ph type="body" idx="1"/>
          </p:nvPr>
        </p:nvSpPr>
        <p:spPr>
          <a:xfrm>
            <a:off x="855275"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7" name="Google Shape;37;p6"/>
          <p:cNvSpPr txBox="1">
            <a:spLocks noGrp="1"/>
          </p:cNvSpPr>
          <p:nvPr>
            <p:ph type="body" idx="2"/>
          </p:nvPr>
        </p:nvSpPr>
        <p:spPr>
          <a:xfrm>
            <a:off x="3682698"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8" name="Google Shape;38;p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39" name="Google Shape;39;p6"/>
          <p:cNvGrpSpPr/>
          <p:nvPr/>
        </p:nvGrpSpPr>
        <p:grpSpPr>
          <a:xfrm>
            <a:off x="0" y="1120426"/>
            <a:ext cx="719125" cy="41709"/>
            <a:chOff x="0" y="1120426"/>
            <a:chExt cx="719125" cy="41709"/>
          </a:xfrm>
        </p:grpSpPr>
        <p:sp>
          <p:nvSpPr>
            <p:cNvPr id="40" name="Google Shape;40;p6"/>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10"/>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5" name="Google Shape;65;p10"/>
          <p:cNvGrpSpPr/>
          <p:nvPr/>
        </p:nvGrpSpPr>
        <p:grpSpPr>
          <a:xfrm>
            <a:off x="0" y="2550906"/>
            <a:ext cx="719125" cy="41700"/>
            <a:chOff x="0" y="2550906"/>
            <a:chExt cx="719125" cy="41700"/>
          </a:xfrm>
        </p:grpSpPr>
        <p:sp>
          <p:nvSpPr>
            <p:cNvPr id="66" name="Google Shape;66;p10"/>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0"/>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5"/>
            </a:gs>
            <a:gs pos="100000">
              <a:schemeClr val="accent6"/>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1pPr>
            <a:lvl2pPr lvl="1"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2pPr>
            <a:lvl3pPr lvl="2"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3pPr>
            <a:lvl4pPr lvl="3"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4pPr>
            <a:lvl5pPr lvl="4"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5pPr>
            <a:lvl6pPr lvl="5"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6pPr>
            <a:lvl7pPr lvl="6"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7pPr>
            <a:lvl8pPr lvl="7"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8pPr>
            <a:lvl9pPr lvl="8"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855300" y="1353948"/>
            <a:ext cx="53070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800"/>
              </a:spcBef>
              <a:spcAft>
                <a:spcPts val="80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lvl1pPr lvl="0" algn="ctr" rtl="0">
              <a:buNone/>
              <a:defRPr sz="1300">
                <a:solidFill>
                  <a:schemeClr val="accent2"/>
                </a:solidFill>
                <a:latin typeface="Barlow Light"/>
                <a:ea typeface="Barlow Light"/>
                <a:cs typeface="Barlow Light"/>
                <a:sym typeface="Barlow Light"/>
              </a:defRPr>
            </a:lvl1pPr>
            <a:lvl2pPr lvl="1" algn="ctr" rtl="0">
              <a:buNone/>
              <a:defRPr sz="1300">
                <a:solidFill>
                  <a:schemeClr val="accent2"/>
                </a:solidFill>
                <a:latin typeface="Barlow Light"/>
                <a:ea typeface="Barlow Light"/>
                <a:cs typeface="Barlow Light"/>
                <a:sym typeface="Barlow Light"/>
              </a:defRPr>
            </a:lvl2pPr>
            <a:lvl3pPr lvl="2" algn="ctr" rtl="0">
              <a:buNone/>
              <a:defRPr sz="1300">
                <a:solidFill>
                  <a:schemeClr val="accent2"/>
                </a:solidFill>
                <a:latin typeface="Barlow Light"/>
                <a:ea typeface="Barlow Light"/>
                <a:cs typeface="Barlow Light"/>
                <a:sym typeface="Barlow Light"/>
              </a:defRPr>
            </a:lvl3pPr>
            <a:lvl4pPr lvl="3" algn="ctr" rtl="0">
              <a:buNone/>
              <a:defRPr sz="1300">
                <a:solidFill>
                  <a:schemeClr val="accent2"/>
                </a:solidFill>
                <a:latin typeface="Barlow Light"/>
                <a:ea typeface="Barlow Light"/>
                <a:cs typeface="Barlow Light"/>
                <a:sym typeface="Barlow Light"/>
              </a:defRPr>
            </a:lvl4pPr>
            <a:lvl5pPr lvl="4" algn="ctr" rtl="0">
              <a:buNone/>
              <a:defRPr sz="1300">
                <a:solidFill>
                  <a:schemeClr val="accent2"/>
                </a:solidFill>
                <a:latin typeface="Barlow Light"/>
                <a:ea typeface="Barlow Light"/>
                <a:cs typeface="Barlow Light"/>
                <a:sym typeface="Barlow Light"/>
              </a:defRPr>
            </a:lvl5pPr>
            <a:lvl6pPr lvl="5" algn="ctr" rtl="0">
              <a:buNone/>
              <a:defRPr sz="1300">
                <a:solidFill>
                  <a:schemeClr val="accent2"/>
                </a:solidFill>
                <a:latin typeface="Barlow Light"/>
                <a:ea typeface="Barlow Light"/>
                <a:cs typeface="Barlow Light"/>
                <a:sym typeface="Barlow Light"/>
              </a:defRPr>
            </a:lvl6pPr>
            <a:lvl7pPr lvl="6" algn="ctr" rtl="0">
              <a:buNone/>
              <a:defRPr sz="1300">
                <a:solidFill>
                  <a:schemeClr val="accent2"/>
                </a:solidFill>
                <a:latin typeface="Barlow Light"/>
                <a:ea typeface="Barlow Light"/>
                <a:cs typeface="Barlow Light"/>
                <a:sym typeface="Barlow Light"/>
              </a:defRPr>
            </a:lvl7pPr>
            <a:lvl8pPr lvl="7" algn="ctr" rtl="0">
              <a:buNone/>
              <a:defRPr sz="1300">
                <a:solidFill>
                  <a:schemeClr val="accent2"/>
                </a:solidFill>
                <a:latin typeface="Barlow Light"/>
                <a:ea typeface="Barlow Light"/>
                <a:cs typeface="Barlow Light"/>
                <a:sym typeface="Barlow Light"/>
              </a:defRPr>
            </a:lvl8pPr>
            <a:lvl9pPr lvl="8" algn="ctr" rtl="0">
              <a:buNone/>
              <a:defRPr sz="1300">
                <a:solidFill>
                  <a:schemeClr val="accent2"/>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a:t>
            </a:fld>
            <a:endParaRPr/>
          </a:p>
        </p:txBody>
      </p:sp>
      <p:sp>
        <p:nvSpPr>
          <p:cNvPr id="9" name="Google Shape;9;p1"/>
          <p:cNvSpPr/>
          <p:nvPr/>
        </p:nvSpPr>
        <p:spPr>
          <a:xfrm>
            <a:off x="0" y="5096950"/>
            <a:ext cx="8719800" cy="46500"/>
          </a:xfrm>
          <a:prstGeom prst="rect">
            <a:avLst/>
          </a:prstGeom>
          <a:gradFill>
            <a:gsLst>
              <a:gs pos="0">
                <a:srgbClr val="FFFFFF">
                  <a:alpha val="29803"/>
                </a:srgbClr>
              </a:gs>
              <a:gs pos="100000">
                <a:srgbClr val="FFFFFF">
                  <a:alpha val="0"/>
                </a:srgbClr>
              </a:gs>
            </a:gsLst>
            <a:lin ang="10800000" scaled="0"/>
          </a:gradFill>
          <a:ln>
            <a:noFill/>
          </a:ln>
        </p:spPr>
        <p:txBody>
          <a:bodyPr spcFirstLastPara="1" wrap="square" lIns="91425" tIns="91425" rIns="91425" bIns="91425" anchor="ctr" anchorCtr="0">
            <a:noAutofit/>
          </a:bodyPr>
          <a:lstStyle/>
          <a:p>
            <a:pPr marL="0" lvl="0" indent="0">
              <a:buNone/>
            </a:pPr>
            <a:endParaRPr/>
          </a:p>
        </p:txBody>
      </p:sp>
      <p:sp>
        <p:nvSpPr>
          <p:cNvPr id="10" name="Google Shape;10;p1"/>
          <p:cNvSpPr/>
          <p:nvPr/>
        </p:nvSpPr>
        <p:spPr>
          <a:xfrm>
            <a:off x="8693400" y="5096950"/>
            <a:ext cx="450600" cy="46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sv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3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chart" Target="../charts/chart12.xml"/><Relationship Id="rId4" Type="http://schemas.openxmlformats.org/officeDocument/2006/relationships/chart" Target="../charts/chart1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1"/>
          <p:cNvSpPr txBox="1">
            <a:spLocks noGrp="1"/>
          </p:cNvSpPr>
          <p:nvPr>
            <p:ph type="ctrTitle"/>
          </p:nvPr>
        </p:nvSpPr>
        <p:spPr>
          <a:xfrm>
            <a:off x="812334" y="2201425"/>
            <a:ext cx="4297680" cy="1828800"/>
          </a:xfrm>
          <a:prstGeom prst="rect">
            <a:avLst/>
          </a:prstGeom>
        </p:spPr>
        <p:txBody>
          <a:bodyPr spcFirstLastPara="1" wrap="square" lIns="0" tIns="0" rIns="0" bIns="0" anchor="ctr" anchorCtr="0">
            <a:noAutofit/>
          </a:bodyPr>
          <a:lstStyle/>
          <a:p>
            <a:pPr algn="ctr">
              <a:lnSpc>
                <a:spcPct val="100000"/>
              </a:lnSpc>
            </a:pPr>
            <a:r>
              <a:rPr lang="en-US" sz="2800" dirty="0"/>
              <a:t>Atliq Hardware</a:t>
            </a:r>
            <a:br>
              <a:rPr lang="en-US" sz="2800" dirty="0"/>
            </a:br>
            <a:r>
              <a:rPr lang="en-US" sz="4400" dirty="0">
                <a:solidFill>
                  <a:schemeClr val="accent1"/>
                </a:solidFill>
              </a:rPr>
              <a:t>Consumer Goods</a:t>
            </a:r>
            <a:br>
              <a:rPr lang="en-US" sz="4400" dirty="0">
                <a:solidFill>
                  <a:schemeClr val="accent1"/>
                </a:solidFill>
              </a:rPr>
            </a:br>
            <a:r>
              <a:rPr lang="en-US" sz="4400" dirty="0">
                <a:solidFill>
                  <a:schemeClr val="accent1"/>
                </a:solidFill>
              </a:rPr>
              <a:t>Ad-hoc Insights</a:t>
            </a:r>
            <a:br>
              <a:rPr lang="en-US" dirty="0">
                <a:solidFill>
                  <a:schemeClr val="accent1"/>
                </a:solidFill>
              </a:rPr>
            </a:br>
            <a:r>
              <a:rPr lang="en-US" sz="1200" dirty="0"/>
              <a:t>Presented by </a:t>
            </a:r>
            <a:r>
              <a:rPr lang="en-US" sz="1200" dirty="0">
                <a:solidFill>
                  <a:schemeClr val="tx1">
                    <a:lumMod val="85000"/>
                  </a:schemeClr>
                </a:solidFill>
              </a:rPr>
              <a:t>Rajesh Kumar</a:t>
            </a:r>
            <a:br>
              <a:rPr lang="en-US" dirty="0"/>
            </a:br>
            <a:endParaRPr lang="en-US" dirty="0">
              <a:solidFill>
                <a:schemeClr val="lt2"/>
              </a:solidFill>
            </a:endParaRPr>
          </a:p>
        </p:txBody>
      </p:sp>
      <p:grpSp>
        <p:nvGrpSpPr>
          <p:cNvPr id="2" name="Group 1">
            <a:extLst>
              <a:ext uri="{FF2B5EF4-FFF2-40B4-BE49-F238E27FC236}">
                <a16:creationId xmlns:a16="http://schemas.microsoft.com/office/drawing/2014/main" id="{7B933B50-8DC4-3E8A-47AC-F8265CA90E4D}"/>
              </a:ext>
            </a:extLst>
          </p:cNvPr>
          <p:cNvGrpSpPr/>
          <p:nvPr/>
        </p:nvGrpSpPr>
        <p:grpSpPr>
          <a:xfrm>
            <a:off x="384118" y="201015"/>
            <a:ext cx="2385715" cy="542630"/>
            <a:chOff x="8153109" y="5360365"/>
            <a:chExt cx="2157333" cy="747246"/>
          </a:xfrm>
        </p:grpSpPr>
        <p:pic>
          <p:nvPicPr>
            <p:cNvPr id="3" name="Picture 2">
              <a:extLst>
                <a:ext uri="{FF2B5EF4-FFF2-40B4-BE49-F238E27FC236}">
                  <a16:creationId xmlns:a16="http://schemas.microsoft.com/office/drawing/2014/main" id="{A6A742E2-BF1E-650C-6AC9-734EAD1127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3109" y="5360365"/>
              <a:ext cx="495216" cy="747246"/>
            </a:xfrm>
            <a:prstGeom prst="rect">
              <a:avLst/>
            </a:prstGeom>
          </p:spPr>
        </p:pic>
        <p:sp>
          <p:nvSpPr>
            <p:cNvPr id="4" name="TextBox 3">
              <a:extLst>
                <a:ext uri="{FF2B5EF4-FFF2-40B4-BE49-F238E27FC236}">
                  <a16:creationId xmlns:a16="http://schemas.microsoft.com/office/drawing/2014/main" id="{74B86AD2-BC60-E7E9-3610-4F9DBF330089}"/>
                </a:ext>
              </a:extLst>
            </p:cNvPr>
            <p:cNvSpPr txBox="1"/>
            <p:nvPr/>
          </p:nvSpPr>
          <p:spPr>
            <a:xfrm>
              <a:off x="8648324" y="5527362"/>
              <a:ext cx="1662118" cy="381450"/>
            </a:xfrm>
            <a:prstGeom prst="rect">
              <a:avLst/>
            </a:prstGeom>
            <a:noFill/>
          </p:spPr>
          <p:txBody>
            <a:bodyPr wrap="square" rtlCol="0">
              <a:spAutoFit/>
            </a:bodyPr>
            <a:lstStyle/>
            <a:p>
              <a:r>
                <a:rPr lang="en-US" sz="1200" b="1" dirty="0">
                  <a:solidFill>
                    <a:schemeClr val="tx1">
                      <a:lumMod val="85000"/>
                    </a:schemeClr>
                  </a:solidFill>
                </a:rPr>
                <a:t>SQL</a:t>
              </a:r>
              <a:r>
                <a:rPr lang="en-US" sz="1200" dirty="0">
                  <a:solidFill>
                    <a:schemeClr val="tx1">
                      <a:lumMod val="85000"/>
                    </a:schemeClr>
                  </a:solidFill>
                </a:rPr>
                <a:t> </a:t>
              </a:r>
              <a:r>
                <a:rPr lang="en-US" sz="1200" b="1" dirty="0">
                  <a:solidFill>
                    <a:schemeClr val="tx1">
                      <a:lumMod val="85000"/>
                    </a:schemeClr>
                  </a:solidFill>
                </a:rPr>
                <a:t>project</a:t>
              </a:r>
              <a:r>
                <a:rPr lang="en-US" sz="1200" dirty="0">
                  <a:solidFill>
                    <a:schemeClr val="tx1">
                      <a:lumMod val="85000"/>
                    </a:schemeClr>
                  </a:solidFill>
                </a:rPr>
                <a:t> </a:t>
              </a:r>
              <a:r>
                <a:rPr lang="en-US" sz="1200" b="1" dirty="0">
                  <a:solidFill>
                    <a:schemeClr val="tx1">
                      <a:lumMod val="85000"/>
                    </a:schemeClr>
                  </a:solidFill>
                </a:rPr>
                <a:t>Challenge</a:t>
              </a:r>
              <a:r>
                <a:rPr lang="en-US" sz="1200" dirty="0">
                  <a:solidFill>
                    <a:schemeClr val="tx1">
                      <a:lumMod val="85000"/>
                    </a:schemeClr>
                  </a:solidFill>
                </a:rPr>
                <a:t> </a:t>
              </a:r>
            </a:p>
          </p:txBody>
        </p:sp>
      </p:grpSp>
      <p:grpSp>
        <p:nvGrpSpPr>
          <p:cNvPr id="5" name="Grupo 19">
            <a:extLst>
              <a:ext uri="{FF2B5EF4-FFF2-40B4-BE49-F238E27FC236}">
                <a16:creationId xmlns:a16="http://schemas.microsoft.com/office/drawing/2014/main" id="{09F84A4E-5465-3D8D-0D6C-A8A3E3A7EC51}"/>
              </a:ext>
            </a:extLst>
          </p:cNvPr>
          <p:cNvGrpSpPr/>
          <p:nvPr/>
        </p:nvGrpSpPr>
        <p:grpSpPr>
          <a:xfrm>
            <a:off x="4658061" y="201015"/>
            <a:ext cx="4485939" cy="4672199"/>
            <a:chOff x="2444640" y="4131437"/>
            <a:chExt cx="710356" cy="684016"/>
          </a:xfrm>
        </p:grpSpPr>
        <p:sp>
          <p:nvSpPr>
            <p:cNvPr id="6" name="Google Shape;1246;p46">
              <a:extLst>
                <a:ext uri="{FF2B5EF4-FFF2-40B4-BE49-F238E27FC236}">
                  <a16:creationId xmlns:a16="http://schemas.microsoft.com/office/drawing/2014/main" id="{34BEADA1-8B90-B5E4-F0CF-9EC5C8E9418E}"/>
                </a:ext>
              </a:extLst>
            </p:cNvPr>
            <p:cNvSpPr/>
            <p:nvPr/>
          </p:nvSpPr>
          <p:spPr>
            <a:xfrm>
              <a:off x="2739069" y="4133604"/>
              <a:ext cx="330621" cy="496759"/>
            </a:xfrm>
            <a:custGeom>
              <a:avLst/>
              <a:gdLst/>
              <a:ahLst/>
              <a:cxnLst/>
              <a:rect l="l" t="t" r="r" b="b"/>
              <a:pathLst>
                <a:path w="3306210" h="4967593" extrusionOk="0">
                  <a:moveTo>
                    <a:pt x="3306211" y="3438656"/>
                  </a:moveTo>
                  <a:cubicBezTo>
                    <a:pt x="3306211" y="4705032"/>
                    <a:pt x="2565657" y="5303146"/>
                    <a:pt x="1652644" y="4776104"/>
                  </a:cubicBezTo>
                  <a:cubicBezTo>
                    <a:pt x="739632" y="4249063"/>
                    <a:pt x="0" y="2794391"/>
                    <a:pt x="0" y="1528938"/>
                  </a:cubicBezTo>
                  <a:cubicBezTo>
                    <a:pt x="0" y="262562"/>
                    <a:pt x="740554" y="-335552"/>
                    <a:pt x="1653566" y="191490"/>
                  </a:cubicBezTo>
                  <a:cubicBezTo>
                    <a:pt x="2566579" y="718531"/>
                    <a:pt x="3306211" y="2172279"/>
                    <a:pt x="3306211" y="3438656"/>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 name="Google Shape;1247;p46">
              <a:extLst>
                <a:ext uri="{FF2B5EF4-FFF2-40B4-BE49-F238E27FC236}">
                  <a16:creationId xmlns:a16="http://schemas.microsoft.com/office/drawing/2014/main" id="{EDA47E0A-5BB0-F858-D4C0-7527F534D882}"/>
                </a:ext>
              </a:extLst>
            </p:cNvPr>
            <p:cNvSpPr/>
            <p:nvPr/>
          </p:nvSpPr>
          <p:spPr>
            <a:xfrm>
              <a:off x="2664128" y="4191909"/>
              <a:ext cx="165449" cy="248292"/>
            </a:xfrm>
            <a:custGeom>
              <a:avLst/>
              <a:gdLst/>
              <a:ahLst/>
              <a:cxnLst/>
              <a:rect l="l" t="t" r="r" b="b"/>
              <a:pathLst>
                <a:path w="1654488" h="2482919" extrusionOk="0">
                  <a:moveTo>
                    <a:pt x="1654489" y="191074"/>
                  </a:moveTo>
                  <a:cubicBezTo>
                    <a:pt x="1436842" y="65544"/>
                    <a:pt x="1221961" y="933"/>
                    <a:pt x="1021836" y="10"/>
                  </a:cubicBezTo>
                  <a:cubicBezTo>
                    <a:pt x="821711" y="-913"/>
                    <a:pt x="639109" y="62775"/>
                    <a:pt x="485095" y="187382"/>
                  </a:cubicBezTo>
                  <a:cubicBezTo>
                    <a:pt x="331082" y="311989"/>
                    <a:pt x="209347" y="493823"/>
                    <a:pt x="126346" y="723653"/>
                  </a:cubicBezTo>
                  <a:cubicBezTo>
                    <a:pt x="43345" y="953484"/>
                    <a:pt x="0" y="1227620"/>
                    <a:pt x="0" y="1528523"/>
                  </a:cubicBezTo>
                  <a:lnTo>
                    <a:pt x="1653567" y="2482920"/>
                  </a:lnTo>
                  <a:lnTo>
                    <a:pt x="1654489" y="191074"/>
                  </a:ln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248;p46">
              <a:extLst>
                <a:ext uri="{FF2B5EF4-FFF2-40B4-BE49-F238E27FC236}">
                  <a16:creationId xmlns:a16="http://schemas.microsoft.com/office/drawing/2014/main" id="{1D4A9523-0AE0-7E00-722F-ACC89B3CBF42}"/>
                </a:ext>
              </a:extLst>
            </p:cNvPr>
            <p:cNvSpPr/>
            <p:nvPr/>
          </p:nvSpPr>
          <p:spPr>
            <a:xfrm>
              <a:off x="2700909" y="4179300"/>
              <a:ext cx="330662" cy="477558"/>
            </a:xfrm>
            <a:custGeom>
              <a:avLst/>
              <a:gdLst/>
              <a:ahLst/>
              <a:cxnLst/>
              <a:rect l="l" t="t" r="r" b="b"/>
              <a:pathLst>
                <a:path w="3306620" h="4775580" extrusionOk="0">
                  <a:moveTo>
                    <a:pt x="0" y="1337448"/>
                  </a:moveTo>
                  <a:cubicBezTo>
                    <a:pt x="0" y="1790649"/>
                    <a:pt x="96835" y="2290000"/>
                    <a:pt x="278515" y="2771814"/>
                  </a:cubicBezTo>
                  <a:cubicBezTo>
                    <a:pt x="460195" y="3253627"/>
                    <a:pt x="718421" y="3696674"/>
                    <a:pt x="1019991" y="4044651"/>
                  </a:cubicBezTo>
                  <a:cubicBezTo>
                    <a:pt x="1321562" y="4392628"/>
                    <a:pt x="1654489" y="4629843"/>
                    <a:pt x="1975426" y="4726759"/>
                  </a:cubicBezTo>
                  <a:cubicBezTo>
                    <a:pt x="2296364" y="4823676"/>
                    <a:pt x="2590557" y="4775679"/>
                    <a:pt x="2822038" y="4588307"/>
                  </a:cubicBezTo>
                  <a:cubicBezTo>
                    <a:pt x="3053518" y="4400935"/>
                    <a:pt x="3210298" y="4083418"/>
                    <a:pt x="3274855" y="3676368"/>
                  </a:cubicBezTo>
                  <a:cubicBezTo>
                    <a:pt x="3338489" y="3268395"/>
                    <a:pt x="3306211" y="2788428"/>
                    <a:pt x="3180787" y="2297384"/>
                  </a:cubicBezTo>
                  <a:cubicBezTo>
                    <a:pt x="3055363" y="1806340"/>
                    <a:pt x="2844171" y="1325449"/>
                    <a:pt x="2572112" y="916554"/>
                  </a:cubicBezTo>
                  <a:cubicBezTo>
                    <a:pt x="2300053" y="507658"/>
                    <a:pt x="1980960" y="188295"/>
                    <a:pt x="1653566" y="0"/>
                  </a:cubicBezTo>
                  <a:lnTo>
                    <a:pt x="1653566" y="2292769"/>
                  </a:lnTo>
                  <a:lnTo>
                    <a:pt x="0" y="1337448"/>
                  </a:ln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249;p46">
              <a:extLst>
                <a:ext uri="{FF2B5EF4-FFF2-40B4-BE49-F238E27FC236}">
                  <a16:creationId xmlns:a16="http://schemas.microsoft.com/office/drawing/2014/main" id="{B9AA1EA1-CFE2-651A-5881-7D1011004005}"/>
                </a:ext>
              </a:extLst>
            </p:cNvPr>
            <p:cNvSpPr/>
            <p:nvPr/>
          </p:nvSpPr>
          <p:spPr>
            <a:xfrm>
              <a:off x="2473788" y="4131437"/>
              <a:ext cx="274549" cy="323609"/>
            </a:xfrm>
            <a:custGeom>
              <a:avLst/>
              <a:gdLst/>
              <a:ahLst/>
              <a:cxnLst/>
              <a:rect l="l" t="t" r="r" b="b"/>
              <a:pathLst>
                <a:path w="2745492" h="3236089" extrusionOk="0">
                  <a:moveTo>
                    <a:pt x="2743648" y="1584816"/>
                  </a:moveTo>
                  <a:lnTo>
                    <a:pt x="0" y="0"/>
                  </a:lnTo>
                  <a:lnTo>
                    <a:pt x="922" y="1431596"/>
                  </a:lnTo>
                  <a:lnTo>
                    <a:pt x="2502945" y="2877037"/>
                  </a:lnTo>
                  <a:lnTo>
                    <a:pt x="2745492" y="3236090"/>
                  </a:lnTo>
                  <a:lnTo>
                    <a:pt x="2743648" y="158481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1250;p46">
              <a:extLst>
                <a:ext uri="{FF2B5EF4-FFF2-40B4-BE49-F238E27FC236}">
                  <a16:creationId xmlns:a16="http://schemas.microsoft.com/office/drawing/2014/main" id="{6C492DC9-B9EA-50AC-3812-132FDD0393EA}"/>
                </a:ext>
              </a:extLst>
            </p:cNvPr>
            <p:cNvSpPr/>
            <p:nvPr/>
          </p:nvSpPr>
          <p:spPr>
            <a:xfrm>
              <a:off x="2444640" y="4148281"/>
              <a:ext cx="103567" cy="98670"/>
            </a:xfrm>
            <a:custGeom>
              <a:avLst/>
              <a:gdLst/>
              <a:ahLst/>
              <a:cxnLst/>
              <a:rect l="l" t="t" r="r" b="b"/>
              <a:pathLst>
                <a:path w="1035669" h="986702" extrusionOk="0">
                  <a:moveTo>
                    <a:pt x="0" y="388589"/>
                  </a:moveTo>
                  <a:lnTo>
                    <a:pt x="0" y="0"/>
                  </a:lnTo>
                  <a:lnTo>
                    <a:pt x="1035669" y="598114"/>
                  </a:lnTo>
                  <a:lnTo>
                    <a:pt x="1035669" y="986703"/>
                  </a:lnTo>
                  <a:lnTo>
                    <a:pt x="0" y="388589"/>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1251;p46">
              <a:extLst>
                <a:ext uri="{FF2B5EF4-FFF2-40B4-BE49-F238E27FC236}">
                  <a16:creationId xmlns:a16="http://schemas.microsoft.com/office/drawing/2014/main" id="{C0F840CB-6CEF-BA9B-EBF9-F33BBFBB48EE}"/>
                </a:ext>
              </a:extLst>
            </p:cNvPr>
            <p:cNvSpPr/>
            <p:nvPr/>
          </p:nvSpPr>
          <p:spPr>
            <a:xfrm>
              <a:off x="2617049" y="4248978"/>
              <a:ext cx="60130" cy="47258"/>
            </a:xfrm>
            <a:custGeom>
              <a:avLst/>
              <a:gdLst/>
              <a:ahLst/>
              <a:cxnLst/>
              <a:rect l="l" t="t" r="r" b="b"/>
              <a:pathLst>
                <a:path w="601296" h="472583" extrusionOk="0">
                  <a:moveTo>
                    <a:pt x="601297" y="347054"/>
                  </a:moveTo>
                  <a:lnTo>
                    <a:pt x="0" y="0"/>
                  </a:lnTo>
                  <a:lnTo>
                    <a:pt x="0" y="125530"/>
                  </a:lnTo>
                  <a:lnTo>
                    <a:pt x="601297" y="472584"/>
                  </a:lnTo>
                  <a:lnTo>
                    <a:pt x="601297" y="347054"/>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1252;p46">
              <a:extLst>
                <a:ext uri="{FF2B5EF4-FFF2-40B4-BE49-F238E27FC236}">
                  <a16:creationId xmlns:a16="http://schemas.microsoft.com/office/drawing/2014/main" id="{CAF9757D-06C6-2721-0AC2-0237C79E9D5C}"/>
                </a:ext>
              </a:extLst>
            </p:cNvPr>
            <p:cNvSpPr/>
            <p:nvPr/>
          </p:nvSpPr>
          <p:spPr>
            <a:xfrm>
              <a:off x="2561510" y="4241982"/>
              <a:ext cx="115925" cy="79471"/>
            </a:xfrm>
            <a:custGeom>
              <a:avLst/>
              <a:gdLst/>
              <a:ahLst/>
              <a:cxnLst/>
              <a:rect l="l" t="t" r="r" b="b"/>
              <a:pathLst>
                <a:path w="1159248" h="794715" extrusionOk="0">
                  <a:moveTo>
                    <a:pt x="1159249" y="669186"/>
                  </a:moveTo>
                  <a:lnTo>
                    <a:pt x="0" y="0"/>
                  </a:lnTo>
                  <a:lnTo>
                    <a:pt x="0" y="125530"/>
                  </a:lnTo>
                  <a:lnTo>
                    <a:pt x="1159249" y="794716"/>
                  </a:lnTo>
                  <a:lnTo>
                    <a:pt x="1159249" y="669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253;p46">
              <a:extLst>
                <a:ext uri="{FF2B5EF4-FFF2-40B4-BE49-F238E27FC236}">
                  <a16:creationId xmlns:a16="http://schemas.microsoft.com/office/drawing/2014/main" id="{4C388EA9-E908-5FFA-85B0-C3E91597E2AF}"/>
                </a:ext>
              </a:extLst>
            </p:cNvPr>
            <p:cNvSpPr/>
            <p:nvPr/>
          </p:nvSpPr>
          <p:spPr>
            <a:xfrm>
              <a:off x="2537051" y="4252936"/>
              <a:ext cx="140456" cy="93686"/>
            </a:xfrm>
            <a:custGeom>
              <a:avLst/>
              <a:gdLst/>
              <a:ahLst/>
              <a:cxnLst/>
              <a:rect l="l" t="t" r="r" b="b"/>
              <a:pathLst>
                <a:path w="1404563" h="936860" extrusionOk="0">
                  <a:moveTo>
                    <a:pt x="1404563" y="810407"/>
                  </a:moveTo>
                  <a:lnTo>
                    <a:pt x="0" y="0"/>
                  </a:lnTo>
                  <a:lnTo>
                    <a:pt x="0" y="125530"/>
                  </a:lnTo>
                  <a:lnTo>
                    <a:pt x="1404563" y="936860"/>
                  </a:lnTo>
                  <a:lnTo>
                    <a:pt x="1404563" y="810407"/>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1254;p46">
              <a:extLst>
                <a:ext uri="{FF2B5EF4-FFF2-40B4-BE49-F238E27FC236}">
                  <a16:creationId xmlns:a16="http://schemas.microsoft.com/office/drawing/2014/main" id="{2B3C44DA-7D93-BA68-7C5A-D95CBAF34289}"/>
                </a:ext>
              </a:extLst>
            </p:cNvPr>
            <p:cNvSpPr/>
            <p:nvPr/>
          </p:nvSpPr>
          <p:spPr>
            <a:xfrm>
              <a:off x="2691806" y="4291056"/>
              <a:ext cx="31172" cy="46399"/>
            </a:xfrm>
            <a:custGeom>
              <a:avLst/>
              <a:gdLst/>
              <a:ahLst/>
              <a:cxnLst/>
              <a:rect l="l" t="t" r="r" b="b"/>
              <a:pathLst>
                <a:path w="311715" h="463988" extrusionOk="0">
                  <a:moveTo>
                    <a:pt x="0" y="142000"/>
                  </a:moveTo>
                  <a:cubicBezTo>
                    <a:pt x="0" y="260146"/>
                    <a:pt x="70090" y="395829"/>
                    <a:pt x="155858" y="445672"/>
                  </a:cubicBezTo>
                  <a:cubicBezTo>
                    <a:pt x="241626" y="495515"/>
                    <a:pt x="311715" y="440134"/>
                    <a:pt x="311715" y="321988"/>
                  </a:cubicBezTo>
                  <a:cubicBezTo>
                    <a:pt x="311715" y="203842"/>
                    <a:pt x="241626" y="68159"/>
                    <a:pt x="155858" y="18316"/>
                  </a:cubicBezTo>
                  <a:cubicBezTo>
                    <a:pt x="69168" y="-31527"/>
                    <a:pt x="0" y="23854"/>
                    <a:pt x="0" y="14200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1255;p46">
              <a:extLst>
                <a:ext uri="{FF2B5EF4-FFF2-40B4-BE49-F238E27FC236}">
                  <a16:creationId xmlns:a16="http://schemas.microsoft.com/office/drawing/2014/main" id="{F4F40DB3-A86F-DEFD-54AE-D45781794FCE}"/>
                </a:ext>
              </a:extLst>
            </p:cNvPr>
            <p:cNvSpPr/>
            <p:nvPr/>
          </p:nvSpPr>
          <p:spPr>
            <a:xfrm>
              <a:off x="2857411" y="4510291"/>
              <a:ext cx="274549" cy="301733"/>
            </a:xfrm>
            <a:custGeom>
              <a:avLst/>
              <a:gdLst/>
              <a:ahLst/>
              <a:cxnLst/>
              <a:rect l="l" t="t" r="r" b="b"/>
              <a:pathLst>
                <a:path w="2745492" h="3017335" extrusionOk="0">
                  <a:moveTo>
                    <a:pt x="0" y="0"/>
                  </a:moveTo>
                  <a:lnTo>
                    <a:pt x="2744570" y="1585740"/>
                  </a:lnTo>
                  <a:lnTo>
                    <a:pt x="2745492" y="3017335"/>
                  </a:lnTo>
                  <a:lnTo>
                    <a:pt x="243470" y="1571894"/>
                  </a:lnTo>
                  <a:lnTo>
                    <a:pt x="1845" y="1651273"/>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1256;p46">
              <a:extLst>
                <a:ext uri="{FF2B5EF4-FFF2-40B4-BE49-F238E27FC236}">
                  <a16:creationId xmlns:a16="http://schemas.microsoft.com/office/drawing/2014/main" id="{ED21A821-FDA2-4381-1A71-C944BFF93C67}"/>
                </a:ext>
              </a:extLst>
            </p:cNvPr>
            <p:cNvSpPr/>
            <p:nvPr/>
          </p:nvSpPr>
          <p:spPr>
            <a:xfrm>
              <a:off x="3051429" y="4654801"/>
              <a:ext cx="103567" cy="98670"/>
            </a:xfrm>
            <a:custGeom>
              <a:avLst/>
              <a:gdLst/>
              <a:ahLst/>
              <a:cxnLst/>
              <a:rect l="l" t="t" r="r" b="b"/>
              <a:pathLst>
                <a:path w="1035669" h="986702" extrusionOk="0">
                  <a:moveTo>
                    <a:pt x="0" y="388589"/>
                  </a:moveTo>
                  <a:lnTo>
                    <a:pt x="0" y="0"/>
                  </a:lnTo>
                  <a:lnTo>
                    <a:pt x="1035669" y="598114"/>
                  </a:lnTo>
                  <a:lnTo>
                    <a:pt x="1035669" y="986703"/>
                  </a:lnTo>
                  <a:lnTo>
                    <a:pt x="0" y="38858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257;p46">
              <a:extLst>
                <a:ext uri="{FF2B5EF4-FFF2-40B4-BE49-F238E27FC236}">
                  <a16:creationId xmlns:a16="http://schemas.microsoft.com/office/drawing/2014/main" id="{5E10DD6A-D852-8CFA-05D4-40B688C47D83}"/>
                </a:ext>
              </a:extLst>
            </p:cNvPr>
            <p:cNvSpPr/>
            <p:nvPr/>
          </p:nvSpPr>
          <p:spPr>
            <a:xfrm>
              <a:off x="2927846" y="4585768"/>
              <a:ext cx="60130" cy="47258"/>
            </a:xfrm>
            <a:custGeom>
              <a:avLst/>
              <a:gdLst/>
              <a:ahLst/>
              <a:cxnLst/>
              <a:rect l="l" t="t" r="r" b="b"/>
              <a:pathLst>
                <a:path w="601297" h="472583" extrusionOk="0">
                  <a:moveTo>
                    <a:pt x="0" y="0"/>
                  </a:moveTo>
                  <a:lnTo>
                    <a:pt x="601297" y="347054"/>
                  </a:lnTo>
                  <a:lnTo>
                    <a:pt x="601297" y="472583"/>
                  </a:lnTo>
                  <a:lnTo>
                    <a:pt x="0" y="12553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1258;p46">
              <a:extLst>
                <a:ext uri="{FF2B5EF4-FFF2-40B4-BE49-F238E27FC236}">
                  <a16:creationId xmlns:a16="http://schemas.microsoft.com/office/drawing/2014/main" id="{CF7FC595-7E6E-68B7-F734-34406B7BA527}"/>
                </a:ext>
              </a:extLst>
            </p:cNvPr>
            <p:cNvSpPr/>
            <p:nvPr/>
          </p:nvSpPr>
          <p:spPr>
            <a:xfrm>
              <a:off x="2927846" y="4610804"/>
              <a:ext cx="108547" cy="75226"/>
            </a:xfrm>
            <a:custGeom>
              <a:avLst/>
              <a:gdLst/>
              <a:ahLst/>
              <a:cxnLst/>
              <a:rect l="l" t="t" r="r" b="b"/>
              <a:pathLst>
                <a:path w="1085470" h="752257" extrusionOk="0">
                  <a:moveTo>
                    <a:pt x="0" y="0"/>
                  </a:moveTo>
                  <a:lnTo>
                    <a:pt x="1085470" y="626727"/>
                  </a:lnTo>
                  <a:lnTo>
                    <a:pt x="1085470" y="752257"/>
                  </a:lnTo>
                  <a:lnTo>
                    <a:pt x="0" y="12645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1259;p46">
              <a:extLst>
                <a:ext uri="{FF2B5EF4-FFF2-40B4-BE49-F238E27FC236}">
                  <a16:creationId xmlns:a16="http://schemas.microsoft.com/office/drawing/2014/main" id="{A61BC28C-9891-235C-EE5B-7B53D9194418}"/>
                </a:ext>
              </a:extLst>
            </p:cNvPr>
            <p:cNvSpPr/>
            <p:nvPr/>
          </p:nvSpPr>
          <p:spPr>
            <a:xfrm>
              <a:off x="2927846" y="4635932"/>
              <a:ext cx="140456" cy="93686"/>
            </a:xfrm>
            <a:custGeom>
              <a:avLst/>
              <a:gdLst/>
              <a:ahLst/>
              <a:cxnLst/>
              <a:rect l="l" t="t" r="r" b="b"/>
              <a:pathLst>
                <a:path w="1404563" h="936860" extrusionOk="0">
                  <a:moveTo>
                    <a:pt x="0" y="0"/>
                  </a:moveTo>
                  <a:lnTo>
                    <a:pt x="1404563" y="811330"/>
                  </a:lnTo>
                  <a:lnTo>
                    <a:pt x="1404563" y="936860"/>
                  </a:lnTo>
                  <a:lnTo>
                    <a:pt x="0" y="12553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1260;p46">
              <a:extLst>
                <a:ext uri="{FF2B5EF4-FFF2-40B4-BE49-F238E27FC236}">
                  <a16:creationId xmlns:a16="http://schemas.microsoft.com/office/drawing/2014/main" id="{1EFAB2A6-6233-FA75-41E9-61B79AC6F3A4}"/>
                </a:ext>
              </a:extLst>
            </p:cNvPr>
            <p:cNvSpPr/>
            <p:nvPr/>
          </p:nvSpPr>
          <p:spPr>
            <a:xfrm>
              <a:off x="2881962" y="4558169"/>
              <a:ext cx="31172" cy="46399"/>
            </a:xfrm>
            <a:custGeom>
              <a:avLst/>
              <a:gdLst/>
              <a:ahLst/>
              <a:cxnLst/>
              <a:rect l="l" t="t" r="r" b="b"/>
              <a:pathLst>
                <a:path w="311715" h="463988" extrusionOk="0">
                  <a:moveTo>
                    <a:pt x="311715" y="321988"/>
                  </a:moveTo>
                  <a:cubicBezTo>
                    <a:pt x="311715" y="440134"/>
                    <a:pt x="241625" y="495515"/>
                    <a:pt x="155858" y="445672"/>
                  </a:cubicBezTo>
                  <a:cubicBezTo>
                    <a:pt x="70090" y="395829"/>
                    <a:pt x="0" y="260146"/>
                    <a:pt x="0" y="142000"/>
                  </a:cubicBezTo>
                  <a:cubicBezTo>
                    <a:pt x="0" y="23854"/>
                    <a:pt x="70090" y="-31527"/>
                    <a:pt x="155858" y="18316"/>
                  </a:cubicBezTo>
                  <a:cubicBezTo>
                    <a:pt x="241625" y="68159"/>
                    <a:pt x="311715" y="203842"/>
                    <a:pt x="311715" y="32198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1261;p46">
              <a:extLst>
                <a:ext uri="{FF2B5EF4-FFF2-40B4-BE49-F238E27FC236}">
                  <a16:creationId xmlns:a16="http://schemas.microsoft.com/office/drawing/2014/main" id="{5B0D9B54-563B-FB8D-F1EE-5D04FA3DD9CB}"/>
                </a:ext>
              </a:extLst>
            </p:cNvPr>
            <p:cNvSpPr/>
            <p:nvPr/>
          </p:nvSpPr>
          <p:spPr>
            <a:xfrm>
              <a:off x="2664956" y="4439601"/>
              <a:ext cx="154567" cy="375852"/>
            </a:xfrm>
            <a:custGeom>
              <a:avLst/>
              <a:gdLst/>
              <a:ahLst/>
              <a:cxnLst/>
              <a:rect l="l" t="t" r="r" b="b"/>
              <a:pathLst>
                <a:path w="1545665" h="3758516" extrusionOk="0">
                  <a:moveTo>
                    <a:pt x="0" y="0"/>
                  </a:moveTo>
                  <a:lnTo>
                    <a:pt x="1545665" y="892555"/>
                  </a:lnTo>
                  <a:lnTo>
                    <a:pt x="1545665" y="3758516"/>
                  </a:lnTo>
                  <a:lnTo>
                    <a:pt x="0" y="2865961"/>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1262;p46">
              <a:extLst>
                <a:ext uri="{FF2B5EF4-FFF2-40B4-BE49-F238E27FC236}">
                  <a16:creationId xmlns:a16="http://schemas.microsoft.com/office/drawing/2014/main" id="{444FDD46-F1EF-4B21-6408-C2199FC3B7BD}"/>
                </a:ext>
              </a:extLst>
            </p:cNvPr>
            <p:cNvSpPr/>
            <p:nvPr/>
          </p:nvSpPr>
          <p:spPr>
            <a:xfrm>
              <a:off x="2680128" y="4609239"/>
              <a:ext cx="124133" cy="84271"/>
            </a:xfrm>
            <a:custGeom>
              <a:avLst/>
              <a:gdLst/>
              <a:ahLst/>
              <a:cxnLst/>
              <a:rect l="l" t="t" r="r" b="b"/>
              <a:pathLst>
                <a:path w="1241327" h="842712" extrusionOk="0">
                  <a:moveTo>
                    <a:pt x="0" y="0"/>
                  </a:moveTo>
                  <a:lnTo>
                    <a:pt x="1241328" y="717182"/>
                  </a:lnTo>
                  <a:lnTo>
                    <a:pt x="1241328" y="842712"/>
                  </a:lnTo>
                  <a:lnTo>
                    <a:pt x="0" y="12553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1263;p46">
              <a:extLst>
                <a:ext uri="{FF2B5EF4-FFF2-40B4-BE49-F238E27FC236}">
                  <a16:creationId xmlns:a16="http://schemas.microsoft.com/office/drawing/2014/main" id="{4C9451D6-921C-AD5D-68EB-6D83215FDF82}"/>
                </a:ext>
              </a:extLst>
            </p:cNvPr>
            <p:cNvSpPr/>
            <p:nvPr/>
          </p:nvSpPr>
          <p:spPr>
            <a:xfrm>
              <a:off x="2688771" y="4638693"/>
              <a:ext cx="106703" cy="74210"/>
            </a:xfrm>
            <a:custGeom>
              <a:avLst/>
              <a:gdLst/>
              <a:ahLst/>
              <a:cxnLst/>
              <a:rect l="l" t="t" r="r" b="b"/>
              <a:pathLst>
                <a:path w="1067025" h="742103" extrusionOk="0">
                  <a:moveTo>
                    <a:pt x="0" y="0"/>
                  </a:moveTo>
                  <a:lnTo>
                    <a:pt x="1067026" y="616574"/>
                  </a:lnTo>
                  <a:lnTo>
                    <a:pt x="1067026" y="742104"/>
                  </a:lnTo>
                  <a:lnTo>
                    <a:pt x="0" y="12553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1264;p46">
              <a:extLst>
                <a:ext uri="{FF2B5EF4-FFF2-40B4-BE49-F238E27FC236}">
                  <a16:creationId xmlns:a16="http://schemas.microsoft.com/office/drawing/2014/main" id="{1E72282B-A598-D39F-A4D4-1334FCE29868}"/>
                </a:ext>
              </a:extLst>
            </p:cNvPr>
            <p:cNvSpPr/>
            <p:nvPr/>
          </p:nvSpPr>
          <p:spPr>
            <a:xfrm>
              <a:off x="2626520" y="4627832"/>
              <a:ext cx="107533" cy="94147"/>
            </a:xfrm>
            <a:custGeom>
              <a:avLst/>
              <a:gdLst/>
              <a:ahLst/>
              <a:cxnLst/>
              <a:rect l="l" t="t" r="r" b="b"/>
              <a:pathLst>
                <a:path w="1075325" h="941475" extrusionOk="0">
                  <a:moveTo>
                    <a:pt x="1075325" y="621189"/>
                  </a:moveTo>
                  <a:lnTo>
                    <a:pt x="0" y="0"/>
                  </a:lnTo>
                  <a:lnTo>
                    <a:pt x="0" y="320286"/>
                  </a:lnTo>
                  <a:lnTo>
                    <a:pt x="1075325" y="941475"/>
                  </a:lnTo>
                  <a:lnTo>
                    <a:pt x="1075325" y="62118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1265;p46">
              <a:extLst>
                <a:ext uri="{FF2B5EF4-FFF2-40B4-BE49-F238E27FC236}">
                  <a16:creationId xmlns:a16="http://schemas.microsoft.com/office/drawing/2014/main" id="{38E30CCE-D3CB-6058-A413-FE3CBE9E13D3}"/>
                </a:ext>
              </a:extLst>
            </p:cNvPr>
            <p:cNvSpPr/>
            <p:nvPr/>
          </p:nvSpPr>
          <p:spPr>
            <a:xfrm>
              <a:off x="2723897" y="4514395"/>
              <a:ext cx="35783" cy="54442"/>
            </a:xfrm>
            <a:custGeom>
              <a:avLst/>
              <a:gdLst/>
              <a:ahLst/>
              <a:cxnLst/>
              <a:rect l="l" t="t" r="r" b="b"/>
              <a:pathLst>
                <a:path w="357826" h="544420" extrusionOk="0">
                  <a:moveTo>
                    <a:pt x="357827" y="376972"/>
                  </a:moveTo>
                  <a:cubicBezTo>
                    <a:pt x="357827" y="515425"/>
                    <a:pt x="277592" y="580959"/>
                    <a:pt x="178913" y="523732"/>
                  </a:cubicBezTo>
                  <a:cubicBezTo>
                    <a:pt x="80234" y="466505"/>
                    <a:pt x="0" y="306823"/>
                    <a:pt x="0" y="167448"/>
                  </a:cubicBezTo>
                  <a:cubicBezTo>
                    <a:pt x="0" y="28996"/>
                    <a:pt x="80234" y="-36538"/>
                    <a:pt x="178913" y="20689"/>
                  </a:cubicBezTo>
                  <a:cubicBezTo>
                    <a:pt x="277592" y="78839"/>
                    <a:pt x="357827" y="238520"/>
                    <a:pt x="357827" y="376972"/>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1266;p46">
              <a:extLst>
                <a:ext uri="{FF2B5EF4-FFF2-40B4-BE49-F238E27FC236}">
                  <a16:creationId xmlns:a16="http://schemas.microsoft.com/office/drawing/2014/main" id="{0C7951C5-7679-C0C0-6ED6-A19E302DCA99}"/>
                </a:ext>
              </a:extLst>
            </p:cNvPr>
            <p:cNvSpPr/>
            <p:nvPr/>
          </p:nvSpPr>
          <p:spPr>
            <a:xfrm>
              <a:off x="2710345" y="4574041"/>
              <a:ext cx="62967" cy="64421"/>
            </a:xfrm>
            <a:custGeom>
              <a:avLst/>
              <a:gdLst/>
              <a:ahLst/>
              <a:cxnLst/>
              <a:rect l="l" t="t" r="r" b="b"/>
              <a:pathLst>
                <a:path w="629667" h="644208" extrusionOk="0">
                  <a:moveTo>
                    <a:pt x="314834" y="37292"/>
                  </a:moveTo>
                  <a:cubicBezTo>
                    <a:pt x="155287" y="-55932"/>
                    <a:pt x="23408" y="31754"/>
                    <a:pt x="352" y="232048"/>
                  </a:cubicBezTo>
                  <a:cubicBezTo>
                    <a:pt x="-3337" y="267123"/>
                    <a:pt x="22485" y="313273"/>
                    <a:pt x="54763" y="331734"/>
                  </a:cubicBezTo>
                  <a:lnTo>
                    <a:pt x="574904" y="636329"/>
                  </a:lnTo>
                  <a:cubicBezTo>
                    <a:pt x="607182" y="654789"/>
                    <a:pt x="633005" y="640021"/>
                    <a:pt x="629316" y="600331"/>
                  </a:cubicBezTo>
                  <a:cubicBezTo>
                    <a:pt x="606260" y="371424"/>
                    <a:pt x="474380" y="130517"/>
                    <a:pt x="314834" y="37292"/>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1267;p46">
              <a:extLst>
                <a:ext uri="{FF2B5EF4-FFF2-40B4-BE49-F238E27FC236}">
                  <a16:creationId xmlns:a16="http://schemas.microsoft.com/office/drawing/2014/main" id="{84AE762B-37E7-5F7B-2B76-71C712C21CC1}"/>
                </a:ext>
              </a:extLst>
            </p:cNvPr>
            <p:cNvSpPr/>
            <p:nvPr/>
          </p:nvSpPr>
          <p:spPr>
            <a:xfrm>
              <a:off x="2539810" y="4380233"/>
              <a:ext cx="72764" cy="123961"/>
            </a:xfrm>
            <a:custGeom>
              <a:avLst/>
              <a:gdLst/>
              <a:ahLst/>
              <a:cxnLst/>
              <a:rect l="l" t="t" r="r" b="b"/>
              <a:pathLst>
                <a:path w="727642" h="1239608" extrusionOk="0">
                  <a:moveTo>
                    <a:pt x="394716" y="360899"/>
                  </a:moveTo>
                  <a:lnTo>
                    <a:pt x="0" y="132914"/>
                  </a:lnTo>
                  <a:lnTo>
                    <a:pt x="0" y="0"/>
                  </a:lnTo>
                  <a:lnTo>
                    <a:pt x="394716" y="227984"/>
                  </a:lnTo>
                  <a:cubicBezTo>
                    <a:pt x="426995" y="246445"/>
                    <a:pt x="474029" y="284288"/>
                    <a:pt x="513685" y="342439"/>
                  </a:cubicBezTo>
                  <a:cubicBezTo>
                    <a:pt x="557030" y="404280"/>
                    <a:pt x="587463" y="482737"/>
                    <a:pt x="587463" y="567654"/>
                  </a:cubicBezTo>
                  <a:cubicBezTo>
                    <a:pt x="587463" y="661801"/>
                    <a:pt x="563485" y="715337"/>
                    <a:pt x="518296" y="730105"/>
                  </a:cubicBezTo>
                  <a:cubicBezTo>
                    <a:pt x="475873" y="743950"/>
                    <a:pt x="425150" y="719952"/>
                    <a:pt x="394716" y="702414"/>
                  </a:cubicBezTo>
                  <a:lnTo>
                    <a:pt x="232403" y="608267"/>
                  </a:lnTo>
                  <a:lnTo>
                    <a:pt x="231481" y="607344"/>
                  </a:lnTo>
                  <a:cubicBezTo>
                    <a:pt x="217647" y="599037"/>
                    <a:pt x="195514" y="590730"/>
                    <a:pt x="177991" y="596268"/>
                  </a:cubicBezTo>
                  <a:cubicBezTo>
                    <a:pt x="163235" y="600883"/>
                    <a:pt x="147558" y="614728"/>
                    <a:pt x="147558" y="667340"/>
                  </a:cubicBezTo>
                  <a:cubicBezTo>
                    <a:pt x="147558" y="719952"/>
                    <a:pt x="164158" y="751334"/>
                    <a:pt x="177069" y="770717"/>
                  </a:cubicBezTo>
                  <a:cubicBezTo>
                    <a:pt x="193669" y="794716"/>
                    <a:pt x="215803" y="811330"/>
                    <a:pt x="229636" y="818714"/>
                  </a:cubicBezTo>
                  <a:lnTo>
                    <a:pt x="231481" y="819637"/>
                  </a:lnTo>
                  <a:lnTo>
                    <a:pt x="727643" y="1106695"/>
                  </a:lnTo>
                  <a:lnTo>
                    <a:pt x="727643" y="1239609"/>
                  </a:lnTo>
                  <a:lnTo>
                    <a:pt x="235170" y="954397"/>
                  </a:lnTo>
                  <a:cubicBezTo>
                    <a:pt x="201047" y="936860"/>
                    <a:pt x="152169" y="899016"/>
                    <a:pt x="109746" y="839944"/>
                  </a:cubicBezTo>
                  <a:cubicBezTo>
                    <a:pt x="63634" y="774409"/>
                    <a:pt x="32278" y="692261"/>
                    <a:pt x="32278" y="600883"/>
                  </a:cubicBezTo>
                  <a:cubicBezTo>
                    <a:pt x="32278" y="509504"/>
                    <a:pt x="63634" y="463353"/>
                    <a:pt x="108824" y="450431"/>
                  </a:cubicBezTo>
                  <a:cubicBezTo>
                    <a:pt x="151246" y="438432"/>
                    <a:pt x="200125" y="455969"/>
                    <a:pt x="234248" y="476276"/>
                  </a:cubicBezTo>
                  <a:lnTo>
                    <a:pt x="394716" y="569500"/>
                  </a:lnTo>
                  <a:cubicBezTo>
                    <a:pt x="417772" y="583345"/>
                    <a:pt x="435295" y="588883"/>
                    <a:pt x="447284" y="585191"/>
                  </a:cubicBezTo>
                  <a:cubicBezTo>
                    <a:pt x="456506" y="582422"/>
                    <a:pt x="473106" y="569500"/>
                    <a:pt x="473106" y="502120"/>
                  </a:cubicBezTo>
                  <a:cubicBezTo>
                    <a:pt x="473106" y="457815"/>
                    <a:pt x="459273" y="429202"/>
                    <a:pt x="445439" y="410742"/>
                  </a:cubicBezTo>
                  <a:cubicBezTo>
                    <a:pt x="428839" y="385820"/>
                    <a:pt x="407628" y="368283"/>
                    <a:pt x="394716" y="360899"/>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1268;p46">
              <a:extLst>
                <a:ext uri="{FF2B5EF4-FFF2-40B4-BE49-F238E27FC236}">
                  <a16:creationId xmlns:a16="http://schemas.microsoft.com/office/drawing/2014/main" id="{3DEEA07B-799A-E3C8-DC03-4DF0AC1312C2}"/>
                </a:ext>
              </a:extLst>
            </p:cNvPr>
            <p:cNvSpPr/>
            <p:nvPr/>
          </p:nvSpPr>
          <p:spPr>
            <a:xfrm>
              <a:off x="2515902" y="4358317"/>
              <a:ext cx="31172" cy="46816"/>
            </a:xfrm>
            <a:custGeom>
              <a:avLst/>
              <a:gdLst/>
              <a:ahLst/>
              <a:cxnLst/>
              <a:rect l="l" t="t" r="r" b="b"/>
              <a:pathLst>
                <a:path w="311715" h="468158" extrusionOk="0">
                  <a:moveTo>
                    <a:pt x="311715" y="324073"/>
                  </a:moveTo>
                  <a:cubicBezTo>
                    <a:pt x="311715" y="443142"/>
                    <a:pt x="241625" y="499446"/>
                    <a:pt x="155858" y="450526"/>
                  </a:cubicBezTo>
                  <a:cubicBezTo>
                    <a:pt x="70090" y="400684"/>
                    <a:pt x="0" y="264077"/>
                    <a:pt x="0" y="144085"/>
                  </a:cubicBezTo>
                  <a:cubicBezTo>
                    <a:pt x="0" y="25017"/>
                    <a:pt x="70090" y="-31287"/>
                    <a:pt x="155858" y="17632"/>
                  </a:cubicBezTo>
                  <a:cubicBezTo>
                    <a:pt x="241625" y="67475"/>
                    <a:pt x="311715" y="205004"/>
                    <a:pt x="311715" y="32407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1269;p46">
              <a:extLst>
                <a:ext uri="{FF2B5EF4-FFF2-40B4-BE49-F238E27FC236}">
                  <a16:creationId xmlns:a16="http://schemas.microsoft.com/office/drawing/2014/main" id="{9C9E2803-9F6B-72E7-9C91-8B3188933DDF}"/>
                </a:ext>
              </a:extLst>
            </p:cNvPr>
            <p:cNvSpPr/>
            <p:nvPr/>
          </p:nvSpPr>
          <p:spPr>
            <a:xfrm>
              <a:off x="2601417" y="4476134"/>
              <a:ext cx="31172" cy="46816"/>
            </a:xfrm>
            <a:custGeom>
              <a:avLst/>
              <a:gdLst/>
              <a:ahLst/>
              <a:cxnLst/>
              <a:rect l="l" t="t" r="r" b="b"/>
              <a:pathLst>
                <a:path w="311715" h="468158" extrusionOk="0">
                  <a:moveTo>
                    <a:pt x="311715" y="324073"/>
                  </a:moveTo>
                  <a:cubicBezTo>
                    <a:pt x="311715" y="443142"/>
                    <a:pt x="241625" y="499446"/>
                    <a:pt x="155858" y="450526"/>
                  </a:cubicBezTo>
                  <a:cubicBezTo>
                    <a:pt x="70090" y="400684"/>
                    <a:pt x="0" y="264077"/>
                    <a:pt x="0" y="144085"/>
                  </a:cubicBezTo>
                  <a:cubicBezTo>
                    <a:pt x="0" y="25016"/>
                    <a:pt x="70090" y="-31288"/>
                    <a:pt x="155858" y="17632"/>
                  </a:cubicBezTo>
                  <a:cubicBezTo>
                    <a:pt x="241625" y="67475"/>
                    <a:pt x="311715" y="205004"/>
                    <a:pt x="311715" y="32407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pic>
        <p:nvPicPr>
          <p:cNvPr id="56" name="Picture 55">
            <a:extLst>
              <a:ext uri="{FF2B5EF4-FFF2-40B4-BE49-F238E27FC236}">
                <a16:creationId xmlns:a16="http://schemas.microsoft.com/office/drawing/2014/main" id="{13E6F09C-52DF-C3B1-EE8E-0A5CF34CB107}"/>
              </a:ext>
            </a:extLst>
          </p:cNvPr>
          <p:cNvPicPr>
            <a:picLocks noChangeAspect="1"/>
          </p:cNvPicPr>
          <p:nvPr/>
        </p:nvPicPr>
        <p:blipFill>
          <a:blip r:embed="rId4">
            <a:duotone>
              <a:schemeClr val="bg2">
                <a:shade val="45000"/>
                <a:satMod val="135000"/>
              </a:schemeClr>
              <a:prstClr val="white"/>
            </a:duotone>
          </a:blip>
          <a:stretch>
            <a:fillRect/>
          </a:stretch>
        </p:blipFill>
        <p:spPr>
          <a:xfrm>
            <a:off x="963823" y="1468811"/>
            <a:ext cx="759924" cy="743645"/>
          </a:xfrm>
          <a:prstGeom prst="rect">
            <a:avLst/>
          </a:prstGeom>
          <a:noFill/>
        </p:spPr>
      </p:pic>
    </p:spTree>
  </p:cSld>
  <p:clrMapOvr>
    <a:masterClrMapping/>
  </p:clrMapOvr>
  <p:transition advTm="77415">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pic>
        <p:nvPicPr>
          <p:cNvPr id="5" name="Picture 4">
            <a:extLst>
              <a:ext uri="{FF2B5EF4-FFF2-40B4-BE49-F238E27FC236}">
                <a16:creationId xmlns:a16="http://schemas.microsoft.com/office/drawing/2014/main" id="{9E43C829-FABC-EDA1-2809-0D8E04A2525C}"/>
              </a:ext>
            </a:extLst>
          </p:cNvPr>
          <p:cNvPicPr>
            <a:picLocks noChangeAspect="1"/>
          </p:cNvPicPr>
          <p:nvPr/>
        </p:nvPicPr>
        <p:blipFill>
          <a:blip r:embed="rId3"/>
          <a:stretch>
            <a:fillRect/>
          </a:stretch>
        </p:blipFill>
        <p:spPr>
          <a:xfrm>
            <a:off x="1520775" y="771293"/>
            <a:ext cx="6676407" cy="3907875"/>
          </a:xfrm>
          <a:prstGeom prst="rect">
            <a:avLst/>
          </a:prstGeom>
          <a:ln>
            <a:solidFill>
              <a:schemeClr val="accent1">
                <a:lumMod val="75000"/>
              </a:schemeClr>
            </a:solidFill>
            <a:round/>
          </a:ln>
          <a:effectLst>
            <a:softEdge rad="0"/>
          </a:effectLst>
        </p:spPr>
      </p:pic>
      <p:sp>
        <p:nvSpPr>
          <p:cNvPr id="298" name="TextBox 297">
            <a:extLst>
              <a:ext uri="{FF2B5EF4-FFF2-40B4-BE49-F238E27FC236}">
                <a16:creationId xmlns:a16="http://schemas.microsoft.com/office/drawing/2014/main" id="{57E6D295-0ACD-90A2-3FB8-12C1FFDBEB0F}"/>
              </a:ext>
            </a:extLst>
          </p:cNvPr>
          <p:cNvSpPr txBox="1"/>
          <p:nvPr/>
        </p:nvSpPr>
        <p:spPr>
          <a:xfrm>
            <a:off x="1520775" y="335924"/>
            <a:ext cx="7049305" cy="338554"/>
          </a:xfrm>
          <a:prstGeom prst="rect">
            <a:avLst/>
          </a:prstGeom>
          <a:noFill/>
        </p:spPr>
        <p:txBody>
          <a:bodyPr wrap="square" rtlCol="0">
            <a:spAutoFit/>
          </a:bodyPr>
          <a:lstStyle/>
          <a:p>
            <a:r>
              <a:rPr lang="en-US" sz="1600" dirty="0">
                <a:solidFill>
                  <a:schemeClr val="tx1"/>
                </a:solidFill>
                <a:latin typeface="Calibri" panose="020F0502020204030204" pitchFamily="34" charset="0"/>
                <a:ea typeface="Calibri" panose="020F0502020204030204" pitchFamily="34" charset="0"/>
                <a:cs typeface="Times New Roman" panose="02020603050405020304" pitchFamily="18" charset="0"/>
              </a:rPr>
              <a:t>I</a:t>
            </a:r>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 appears that "Atliq Exclusive" operates in 8 markets in the APAC region</a:t>
            </a:r>
            <a:endParaRPr lang="en-US" sz="1600" dirty="0">
              <a:solidFill>
                <a:schemeClr val="tx1"/>
              </a:solidFill>
            </a:endParaRPr>
          </a:p>
        </p:txBody>
      </p:sp>
      <p:sp>
        <p:nvSpPr>
          <p:cNvPr id="299" name="TextBox 298">
            <a:extLst>
              <a:ext uri="{FF2B5EF4-FFF2-40B4-BE49-F238E27FC236}">
                <a16:creationId xmlns:a16="http://schemas.microsoft.com/office/drawing/2014/main" id="{DFCA6324-77A4-C675-14B1-B46AA84CADFD}"/>
              </a:ext>
            </a:extLst>
          </p:cNvPr>
          <p:cNvSpPr txBox="1"/>
          <p:nvPr/>
        </p:nvSpPr>
        <p:spPr>
          <a:xfrm>
            <a:off x="219099" y="239109"/>
            <a:ext cx="1452283" cy="461665"/>
          </a:xfrm>
          <a:prstGeom prst="rect">
            <a:avLst/>
          </a:prstGeom>
          <a:noFill/>
        </p:spPr>
        <p:txBody>
          <a:bodyPr wrap="square" rtlCol="0">
            <a:spAutoFit/>
          </a:bodyPr>
          <a:lstStyle/>
          <a:p>
            <a:r>
              <a:rPr lang="en-US" sz="2400" dirty="0">
                <a:ln w="0"/>
                <a:solidFill>
                  <a:schemeClr val="accent1"/>
                </a:solidFill>
                <a:effectLst>
                  <a:outerShdw blurRad="38100" dist="25400" dir="5400000" algn="ctr" rotWithShape="0">
                    <a:srgbClr val="6E747A">
                      <a:alpha val="43000"/>
                    </a:srgbClr>
                  </a:outerShdw>
                </a:effectLst>
              </a:rPr>
              <a:t>Insights:-</a:t>
            </a:r>
          </a:p>
        </p:txBody>
      </p:sp>
      <p:grpSp>
        <p:nvGrpSpPr>
          <p:cNvPr id="332" name="Google Shape;332;p24"/>
          <p:cNvGrpSpPr/>
          <p:nvPr/>
        </p:nvGrpSpPr>
        <p:grpSpPr>
          <a:xfrm>
            <a:off x="5161196" y="1723127"/>
            <a:ext cx="123008" cy="265270"/>
            <a:chOff x="6436978" y="1324842"/>
            <a:chExt cx="123008" cy="265270"/>
          </a:xfrm>
        </p:grpSpPr>
        <p:sp>
          <p:nvSpPr>
            <p:cNvPr id="333" name="Google Shape;333;p24"/>
            <p:cNvSpPr/>
            <p:nvPr/>
          </p:nvSpPr>
          <p:spPr>
            <a:xfrm>
              <a:off x="6453531" y="1324842"/>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4" name="Google Shape;334;p24"/>
            <p:cNvSpPr/>
            <p:nvPr/>
          </p:nvSpPr>
          <p:spPr>
            <a:xfrm>
              <a:off x="6436978" y="1337269"/>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35" name="Google Shape;335;p24"/>
          <p:cNvGrpSpPr/>
          <p:nvPr/>
        </p:nvGrpSpPr>
        <p:grpSpPr>
          <a:xfrm>
            <a:off x="5746397" y="3514595"/>
            <a:ext cx="132786" cy="366752"/>
            <a:chOff x="6939553" y="2832517"/>
            <a:chExt cx="123008" cy="265270"/>
          </a:xfrm>
        </p:grpSpPr>
        <p:sp>
          <p:nvSpPr>
            <p:cNvPr id="336" name="Google Shape;336;p24"/>
            <p:cNvSpPr/>
            <p:nvPr/>
          </p:nvSpPr>
          <p:spPr>
            <a:xfrm>
              <a:off x="6956106" y="2832517"/>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7" name="Google Shape;337;p24"/>
            <p:cNvSpPr/>
            <p:nvPr/>
          </p:nvSpPr>
          <p:spPr>
            <a:xfrm>
              <a:off x="6939553" y="2844944"/>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43" name="Google Shape;317;p24">
            <a:extLst>
              <a:ext uri="{FF2B5EF4-FFF2-40B4-BE49-F238E27FC236}">
                <a16:creationId xmlns:a16="http://schemas.microsoft.com/office/drawing/2014/main" id="{C24B205A-4E95-022A-22B1-106D5F28866E}"/>
              </a:ext>
            </a:extLst>
          </p:cNvPr>
          <p:cNvSpPr/>
          <p:nvPr/>
        </p:nvSpPr>
        <p:spPr>
          <a:xfrm>
            <a:off x="4243898" y="1557394"/>
            <a:ext cx="963555" cy="274320"/>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bg1"/>
                </a:solidFill>
                <a:latin typeface="Barlow Light"/>
                <a:sym typeface="Barlow Light"/>
              </a:rPr>
              <a:t> South Korea </a:t>
            </a:r>
            <a:endParaRPr sz="1050" b="1" dirty="0">
              <a:solidFill>
                <a:schemeClr val="bg1"/>
              </a:solidFill>
              <a:latin typeface="Barlow Light"/>
              <a:sym typeface="Barlow Light"/>
            </a:endParaRPr>
          </a:p>
        </p:txBody>
      </p:sp>
      <p:sp>
        <p:nvSpPr>
          <p:cNvPr id="344" name="Google Shape;317;p24">
            <a:extLst>
              <a:ext uri="{FF2B5EF4-FFF2-40B4-BE49-F238E27FC236}">
                <a16:creationId xmlns:a16="http://schemas.microsoft.com/office/drawing/2014/main" id="{8A2A5C7D-29FD-4F33-2AFF-52EA79A57203}"/>
              </a:ext>
            </a:extLst>
          </p:cNvPr>
          <p:cNvSpPr/>
          <p:nvPr/>
        </p:nvSpPr>
        <p:spPr>
          <a:xfrm>
            <a:off x="5671458" y="2417023"/>
            <a:ext cx="963555" cy="274320"/>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bg1"/>
                </a:solidFill>
                <a:latin typeface="Barlow Light"/>
                <a:sym typeface="Barlow Light"/>
              </a:rPr>
              <a:t> Philippines </a:t>
            </a:r>
            <a:endParaRPr sz="1050" b="1" dirty="0">
              <a:solidFill>
                <a:schemeClr val="bg1"/>
              </a:solidFill>
              <a:latin typeface="Barlow Light"/>
              <a:sym typeface="Barlow Light"/>
            </a:endParaRPr>
          </a:p>
        </p:txBody>
      </p:sp>
      <p:sp>
        <p:nvSpPr>
          <p:cNvPr id="346" name="Google Shape;317;p24">
            <a:extLst>
              <a:ext uri="{FF2B5EF4-FFF2-40B4-BE49-F238E27FC236}">
                <a16:creationId xmlns:a16="http://schemas.microsoft.com/office/drawing/2014/main" id="{EF822A5A-28D5-8D17-A612-4553D368A371}"/>
              </a:ext>
            </a:extLst>
          </p:cNvPr>
          <p:cNvSpPr/>
          <p:nvPr/>
        </p:nvSpPr>
        <p:spPr>
          <a:xfrm>
            <a:off x="3137147" y="2410488"/>
            <a:ext cx="525645" cy="205668"/>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bg1"/>
                </a:solidFill>
                <a:latin typeface="Barlow Light"/>
                <a:sym typeface="Barlow Light"/>
              </a:rPr>
              <a:t> India </a:t>
            </a:r>
            <a:endParaRPr sz="1050" b="1" dirty="0">
              <a:solidFill>
                <a:schemeClr val="bg1"/>
              </a:solidFill>
              <a:latin typeface="Barlow Light"/>
              <a:sym typeface="Barlow Light"/>
            </a:endParaRPr>
          </a:p>
        </p:txBody>
      </p:sp>
      <p:sp>
        <p:nvSpPr>
          <p:cNvPr id="347" name="Google Shape;317;p24">
            <a:extLst>
              <a:ext uri="{FF2B5EF4-FFF2-40B4-BE49-F238E27FC236}">
                <a16:creationId xmlns:a16="http://schemas.microsoft.com/office/drawing/2014/main" id="{CA5C7318-45F3-D718-9BAC-865F189AF6AD}"/>
              </a:ext>
            </a:extLst>
          </p:cNvPr>
          <p:cNvSpPr/>
          <p:nvPr/>
        </p:nvSpPr>
        <p:spPr>
          <a:xfrm>
            <a:off x="4910287" y="3101187"/>
            <a:ext cx="963555" cy="225476"/>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bg1"/>
                </a:solidFill>
                <a:latin typeface="Barlow Light"/>
                <a:sym typeface="Barlow Light"/>
              </a:rPr>
              <a:t> Indonesia </a:t>
            </a:r>
            <a:endParaRPr sz="1050" b="1" dirty="0">
              <a:solidFill>
                <a:schemeClr val="bg1"/>
              </a:solidFill>
              <a:latin typeface="Barlow Light"/>
              <a:sym typeface="Barlow Light"/>
            </a:endParaRPr>
          </a:p>
        </p:txBody>
      </p:sp>
      <p:sp>
        <p:nvSpPr>
          <p:cNvPr id="348" name="Google Shape;317;p24">
            <a:extLst>
              <a:ext uri="{FF2B5EF4-FFF2-40B4-BE49-F238E27FC236}">
                <a16:creationId xmlns:a16="http://schemas.microsoft.com/office/drawing/2014/main" id="{13BB70E9-5D7F-9BDD-4EB1-728B95C39104}"/>
              </a:ext>
            </a:extLst>
          </p:cNvPr>
          <p:cNvSpPr/>
          <p:nvPr/>
        </p:nvSpPr>
        <p:spPr>
          <a:xfrm>
            <a:off x="4035909" y="2208226"/>
            <a:ext cx="862301" cy="182880"/>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bg1"/>
                </a:solidFill>
                <a:latin typeface="Barlow Light"/>
                <a:sym typeface="Barlow Light"/>
              </a:rPr>
              <a:t>Bangladesh</a:t>
            </a:r>
            <a:r>
              <a:rPr lang="en-US" sz="1050" b="1" dirty="0">
                <a:solidFill>
                  <a:schemeClr val="tx1"/>
                </a:solidFill>
                <a:latin typeface="Barlow Light"/>
                <a:sym typeface="Barlow Light"/>
              </a:rPr>
              <a:t> </a:t>
            </a:r>
            <a:endParaRPr sz="1050" b="1" dirty="0">
              <a:solidFill>
                <a:schemeClr val="tx1"/>
              </a:solidFill>
              <a:latin typeface="Barlow Light"/>
              <a:sym typeface="Barlow Light"/>
            </a:endParaRPr>
          </a:p>
        </p:txBody>
      </p:sp>
      <p:sp>
        <p:nvSpPr>
          <p:cNvPr id="349" name="Google Shape;317;p24">
            <a:extLst>
              <a:ext uri="{FF2B5EF4-FFF2-40B4-BE49-F238E27FC236}">
                <a16:creationId xmlns:a16="http://schemas.microsoft.com/office/drawing/2014/main" id="{182CD2FB-55FD-3AED-D056-5E7ED6D81F56}"/>
              </a:ext>
            </a:extLst>
          </p:cNvPr>
          <p:cNvSpPr/>
          <p:nvPr/>
        </p:nvSpPr>
        <p:spPr>
          <a:xfrm>
            <a:off x="5660810" y="3735945"/>
            <a:ext cx="761762" cy="252843"/>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bg1"/>
                </a:solidFill>
                <a:latin typeface="Barlow Light"/>
                <a:sym typeface="Barlow Light"/>
              </a:rPr>
              <a:t>Australia </a:t>
            </a:r>
            <a:endParaRPr sz="1050" b="1" dirty="0">
              <a:solidFill>
                <a:schemeClr val="bg1"/>
              </a:solidFill>
              <a:latin typeface="Barlow Light"/>
              <a:sym typeface="Barlow Light"/>
            </a:endParaRPr>
          </a:p>
        </p:txBody>
      </p:sp>
      <p:sp>
        <p:nvSpPr>
          <p:cNvPr id="350" name="Google Shape;317;p24">
            <a:extLst>
              <a:ext uri="{FF2B5EF4-FFF2-40B4-BE49-F238E27FC236}">
                <a16:creationId xmlns:a16="http://schemas.microsoft.com/office/drawing/2014/main" id="{54B04F93-B5DA-182D-2C6A-A569851F1C65}"/>
              </a:ext>
            </a:extLst>
          </p:cNvPr>
          <p:cNvSpPr/>
          <p:nvPr/>
        </p:nvSpPr>
        <p:spPr>
          <a:xfrm>
            <a:off x="6099906" y="1819990"/>
            <a:ext cx="705668" cy="182880"/>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bg1"/>
                </a:solidFill>
                <a:latin typeface="Barlow Light"/>
                <a:sym typeface="Barlow Light"/>
              </a:rPr>
              <a:t> Japan</a:t>
            </a:r>
            <a:endParaRPr sz="1050" b="1" dirty="0">
              <a:solidFill>
                <a:schemeClr val="bg1"/>
              </a:solidFill>
              <a:latin typeface="Barlow Light"/>
              <a:sym typeface="Barlow Light"/>
            </a:endParaRPr>
          </a:p>
        </p:txBody>
      </p:sp>
      <p:sp>
        <p:nvSpPr>
          <p:cNvPr id="351" name="Google Shape;317;p24">
            <a:extLst>
              <a:ext uri="{FF2B5EF4-FFF2-40B4-BE49-F238E27FC236}">
                <a16:creationId xmlns:a16="http://schemas.microsoft.com/office/drawing/2014/main" id="{CF1F1E7A-C846-46C0-F96E-76D2B770C0C4}"/>
              </a:ext>
            </a:extLst>
          </p:cNvPr>
          <p:cNvSpPr/>
          <p:nvPr/>
        </p:nvSpPr>
        <p:spPr>
          <a:xfrm>
            <a:off x="7270391" y="4202639"/>
            <a:ext cx="705668" cy="339135"/>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bg1"/>
                </a:solidFill>
                <a:latin typeface="Barlow Light"/>
                <a:sym typeface="Barlow Light"/>
              </a:rPr>
              <a:t> New Zealand </a:t>
            </a:r>
            <a:endParaRPr sz="1050" b="1" dirty="0">
              <a:solidFill>
                <a:schemeClr val="bg1"/>
              </a:solidFill>
              <a:latin typeface="Barlow Light"/>
              <a:sym typeface="Barlow Light"/>
            </a:endParaRPr>
          </a:p>
        </p:txBody>
      </p:sp>
      <p:grpSp>
        <p:nvGrpSpPr>
          <p:cNvPr id="352" name="Google Shape;329;p24">
            <a:extLst>
              <a:ext uri="{FF2B5EF4-FFF2-40B4-BE49-F238E27FC236}">
                <a16:creationId xmlns:a16="http://schemas.microsoft.com/office/drawing/2014/main" id="{E1A45446-5435-8A8E-D24C-00DFB32DBF73}"/>
              </a:ext>
            </a:extLst>
          </p:cNvPr>
          <p:cNvGrpSpPr/>
          <p:nvPr/>
        </p:nvGrpSpPr>
        <p:grpSpPr>
          <a:xfrm>
            <a:off x="3962529" y="2138653"/>
            <a:ext cx="123008" cy="265270"/>
            <a:chOff x="4451553" y="3084567"/>
            <a:chExt cx="123008" cy="265270"/>
          </a:xfrm>
        </p:grpSpPr>
        <p:sp>
          <p:nvSpPr>
            <p:cNvPr id="353" name="Google Shape;330;p24">
              <a:extLst>
                <a:ext uri="{FF2B5EF4-FFF2-40B4-BE49-F238E27FC236}">
                  <a16:creationId xmlns:a16="http://schemas.microsoft.com/office/drawing/2014/main" id="{5EC76A84-7BE4-E2A7-D0C6-67F7193BA8AB}"/>
                </a:ext>
              </a:extLst>
            </p:cNvPr>
            <p:cNvSpPr/>
            <p:nvPr/>
          </p:nvSpPr>
          <p:spPr>
            <a:xfrm>
              <a:off x="4468106" y="3084567"/>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4" name="Google Shape;331;p24">
              <a:extLst>
                <a:ext uri="{FF2B5EF4-FFF2-40B4-BE49-F238E27FC236}">
                  <a16:creationId xmlns:a16="http://schemas.microsoft.com/office/drawing/2014/main" id="{88B12D37-6F25-3332-7F74-0EC6609D67B2}"/>
                </a:ext>
              </a:extLst>
            </p:cNvPr>
            <p:cNvSpPr/>
            <p:nvPr/>
          </p:nvSpPr>
          <p:spPr>
            <a:xfrm>
              <a:off x="4451553" y="3096994"/>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55" name="Google Shape;329;p24">
            <a:extLst>
              <a:ext uri="{FF2B5EF4-FFF2-40B4-BE49-F238E27FC236}">
                <a16:creationId xmlns:a16="http://schemas.microsoft.com/office/drawing/2014/main" id="{BB5B4972-92E6-27C8-DC39-0EB7F2C21EF9}"/>
              </a:ext>
            </a:extLst>
          </p:cNvPr>
          <p:cNvGrpSpPr/>
          <p:nvPr/>
        </p:nvGrpSpPr>
        <p:grpSpPr>
          <a:xfrm>
            <a:off x="3564442" y="2189960"/>
            <a:ext cx="123008" cy="265270"/>
            <a:chOff x="4451553" y="3084567"/>
            <a:chExt cx="123008" cy="265270"/>
          </a:xfrm>
        </p:grpSpPr>
        <p:sp>
          <p:nvSpPr>
            <p:cNvPr id="356" name="Google Shape;330;p24">
              <a:extLst>
                <a:ext uri="{FF2B5EF4-FFF2-40B4-BE49-F238E27FC236}">
                  <a16:creationId xmlns:a16="http://schemas.microsoft.com/office/drawing/2014/main" id="{38A4DC18-4A71-9C7E-7856-45B1082D831E}"/>
                </a:ext>
              </a:extLst>
            </p:cNvPr>
            <p:cNvSpPr/>
            <p:nvPr/>
          </p:nvSpPr>
          <p:spPr>
            <a:xfrm>
              <a:off x="4468106" y="3084567"/>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7" name="Google Shape;331;p24">
              <a:extLst>
                <a:ext uri="{FF2B5EF4-FFF2-40B4-BE49-F238E27FC236}">
                  <a16:creationId xmlns:a16="http://schemas.microsoft.com/office/drawing/2014/main" id="{FF8CFA24-6560-BD1F-B077-35148724F18F}"/>
                </a:ext>
              </a:extLst>
            </p:cNvPr>
            <p:cNvSpPr/>
            <p:nvPr/>
          </p:nvSpPr>
          <p:spPr>
            <a:xfrm>
              <a:off x="4451553" y="3096994"/>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58" name="Google Shape;329;p24">
            <a:extLst>
              <a:ext uri="{FF2B5EF4-FFF2-40B4-BE49-F238E27FC236}">
                <a16:creationId xmlns:a16="http://schemas.microsoft.com/office/drawing/2014/main" id="{85F84FB7-890C-2F6C-7C98-77F721D1CAD3}"/>
              </a:ext>
            </a:extLst>
          </p:cNvPr>
          <p:cNvGrpSpPr/>
          <p:nvPr/>
        </p:nvGrpSpPr>
        <p:grpSpPr>
          <a:xfrm>
            <a:off x="5913381" y="1753915"/>
            <a:ext cx="123008" cy="265270"/>
            <a:chOff x="4451553" y="3084567"/>
            <a:chExt cx="123008" cy="265270"/>
          </a:xfrm>
        </p:grpSpPr>
        <p:sp>
          <p:nvSpPr>
            <p:cNvPr id="359" name="Google Shape;330;p24">
              <a:extLst>
                <a:ext uri="{FF2B5EF4-FFF2-40B4-BE49-F238E27FC236}">
                  <a16:creationId xmlns:a16="http://schemas.microsoft.com/office/drawing/2014/main" id="{E7B312E2-D47E-4BD5-D3D6-801E7BDB4092}"/>
                </a:ext>
              </a:extLst>
            </p:cNvPr>
            <p:cNvSpPr/>
            <p:nvPr/>
          </p:nvSpPr>
          <p:spPr>
            <a:xfrm>
              <a:off x="4468106" y="3084567"/>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0" name="Google Shape;331;p24">
              <a:extLst>
                <a:ext uri="{FF2B5EF4-FFF2-40B4-BE49-F238E27FC236}">
                  <a16:creationId xmlns:a16="http://schemas.microsoft.com/office/drawing/2014/main" id="{8414BDBF-CB2B-F21F-FC10-6AD313F89416}"/>
                </a:ext>
              </a:extLst>
            </p:cNvPr>
            <p:cNvSpPr/>
            <p:nvPr/>
          </p:nvSpPr>
          <p:spPr>
            <a:xfrm>
              <a:off x="4451553" y="3096994"/>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64" name="Google Shape;329;p24">
            <a:extLst>
              <a:ext uri="{FF2B5EF4-FFF2-40B4-BE49-F238E27FC236}">
                <a16:creationId xmlns:a16="http://schemas.microsoft.com/office/drawing/2014/main" id="{BE49E617-24A2-3FEA-1C16-C459B417B6D3}"/>
              </a:ext>
            </a:extLst>
          </p:cNvPr>
          <p:cNvGrpSpPr/>
          <p:nvPr/>
        </p:nvGrpSpPr>
        <p:grpSpPr>
          <a:xfrm>
            <a:off x="5475071" y="2339503"/>
            <a:ext cx="123008" cy="265270"/>
            <a:chOff x="4451553" y="3084567"/>
            <a:chExt cx="123008" cy="265270"/>
          </a:xfrm>
        </p:grpSpPr>
        <p:sp>
          <p:nvSpPr>
            <p:cNvPr id="365" name="Google Shape;330;p24">
              <a:extLst>
                <a:ext uri="{FF2B5EF4-FFF2-40B4-BE49-F238E27FC236}">
                  <a16:creationId xmlns:a16="http://schemas.microsoft.com/office/drawing/2014/main" id="{5EFE3576-1F05-E355-0E99-17F3CC3D48D3}"/>
                </a:ext>
              </a:extLst>
            </p:cNvPr>
            <p:cNvSpPr/>
            <p:nvPr/>
          </p:nvSpPr>
          <p:spPr>
            <a:xfrm>
              <a:off x="4468106" y="3084567"/>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6" name="Google Shape;331;p24">
              <a:extLst>
                <a:ext uri="{FF2B5EF4-FFF2-40B4-BE49-F238E27FC236}">
                  <a16:creationId xmlns:a16="http://schemas.microsoft.com/office/drawing/2014/main" id="{E5405947-5A38-0B8A-EABD-C55E80679CC5}"/>
                </a:ext>
              </a:extLst>
            </p:cNvPr>
            <p:cNvSpPr/>
            <p:nvPr/>
          </p:nvSpPr>
          <p:spPr>
            <a:xfrm>
              <a:off x="4451553" y="3096994"/>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67" name="Google Shape;329;p24">
            <a:extLst>
              <a:ext uri="{FF2B5EF4-FFF2-40B4-BE49-F238E27FC236}">
                <a16:creationId xmlns:a16="http://schemas.microsoft.com/office/drawing/2014/main" id="{C8879AFF-9450-9E95-66E5-69063D49715E}"/>
              </a:ext>
            </a:extLst>
          </p:cNvPr>
          <p:cNvGrpSpPr/>
          <p:nvPr/>
        </p:nvGrpSpPr>
        <p:grpSpPr>
          <a:xfrm>
            <a:off x="4770727" y="2932656"/>
            <a:ext cx="123008" cy="265270"/>
            <a:chOff x="4451553" y="3084567"/>
            <a:chExt cx="123008" cy="265270"/>
          </a:xfrm>
        </p:grpSpPr>
        <p:sp>
          <p:nvSpPr>
            <p:cNvPr id="368" name="Google Shape;330;p24">
              <a:extLst>
                <a:ext uri="{FF2B5EF4-FFF2-40B4-BE49-F238E27FC236}">
                  <a16:creationId xmlns:a16="http://schemas.microsoft.com/office/drawing/2014/main" id="{3DE25920-59CA-533B-88DD-8282D7D7F88C}"/>
                </a:ext>
              </a:extLst>
            </p:cNvPr>
            <p:cNvSpPr/>
            <p:nvPr/>
          </p:nvSpPr>
          <p:spPr>
            <a:xfrm>
              <a:off x="4468106" y="3084567"/>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9" name="Google Shape;331;p24">
              <a:extLst>
                <a:ext uri="{FF2B5EF4-FFF2-40B4-BE49-F238E27FC236}">
                  <a16:creationId xmlns:a16="http://schemas.microsoft.com/office/drawing/2014/main" id="{80A6B840-F77C-717C-B2DD-3F3A23218D85}"/>
                </a:ext>
              </a:extLst>
            </p:cNvPr>
            <p:cNvSpPr/>
            <p:nvPr/>
          </p:nvSpPr>
          <p:spPr>
            <a:xfrm>
              <a:off x="4451553" y="3096994"/>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70" name="Google Shape;329;p24">
            <a:extLst>
              <a:ext uri="{FF2B5EF4-FFF2-40B4-BE49-F238E27FC236}">
                <a16:creationId xmlns:a16="http://schemas.microsoft.com/office/drawing/2014/main" id="{4A8788F5-1CE2-FF4E-CCF9-9EF35DA384DE}"/>
              </a:ext>
            </a:extLst>
          </p:cNvPr>
          <p:cNvGrpSpPr/>
          <p:nvPr/>
        </p:nvGrpSpPr>
        <p:grpSpPr>
          <a:xfrm>
            <a:off x="7480155" y="3956140"/>
            <a:ext cx="123008" cy="265270"/>
            <a:chOff x="4451553" y="3084567"/>
            <a:chExt cx="123008" cy="265270"/>
          </a:xfrm>
        </p:grpSpPr>
        <p:sp>
          <p:nvSpPr>
            <p:cNvPr id="371" name="Google Shape;330;p24">
              <a:extLst>
                <a:ext uri="{FF2B5EF4-FFF2-40B4-BE49-F238E27FC236}">
                  <a16:creationId xmlns:a16="http://schemas.microsoft.com/office/drawing/2014/main" id="{AD81244B-2214-506A-987A-15C5E54CAA25}"/>
                </a:ext>
              </a:extLst>
            </p:cNvPr>
            <p:cNvSpPr/>
            <p:nvPr/>
          </p:nvSpPr>
          <p:spPr>
            <a:xfrm>
              <a:off x="4468106" y="3084567"/>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2" name="Google Shape;331;p24">
              <a:extLst>
                <a:ext uri="{FF2B5EF4-FFF2-40B4-BE49-F238E27FC236}">
                  <a16:creationId xmlns:a16="http://schemas.microsoft.com/office/drawing/2014/main" id="{514FD8CB-D4B2-9709-0244-17F9C71FC1F8}"/>
                </a:ext>
              </a:extLst>
            </p:cNvPr>
            <p:cNvSpPr/>
            <p:nvPr/>
          </p:nvSpPr>
          <p:spPr>
            <a:xfrm>
              <a:off x="4451553" y="3096994"/>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229254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6" name="TextBox 5">
            <a:extLst>
              <a:ext uri="{FF2B5EF4-FFF2-40B4-BE49-F238E27FC236}">
                <a16:creationId xmlns:a16="http://schemas.microsoft.com/office/drawing/2014/main" id="{3AABE477-E750-7D7D-EC04-6DEB2CAFB974}"/>
              </a:ext>
            </a:extLst>
          </p:cNvPr>
          <p:cNvSpPr txBox="1"/>
          <p:nvPr/>
        </p:nvSpPr>
        <p:spPr>
          <a:xfrm>
            <a:off x="1575485" y="1186755"/>
            <a:ext cx="6858000" cy="1384995"/>
          </a:xfrm>
          <a:prstGeom prst="rect">
            <a:avLst/>
          </a:prstGeom>
          <a:noFill/>
        </p:spPr>
        <p:txBody>
          <a:bodyPr wrap="square">
            <a:spAutoFit/>
          </a:bodyPr>
          <a:lstStyle/>
          <a:p>
            <a:r>
              <a:rPr lang="en-US" dirty="0">
                <a:solidFill>
                  <a:schemeClr val="tx1"/>
                </a:solidFill>
              </a:rPr>
              <a:t> </a:t>
            </a:r>
          </a:p>
          <a:p>
            <a:r>
              <a:rPr lang="en-US" dirty="0">
                <a:solidFill>
                  <a:schemeClr val="tx1"/>
                </a:solidFill>
              </a:rPr>
              <a:t>What is the percentage of unique product increase in 2021 vs. 2020? The final output contains these fields</a:t>
            </a:r>
          </a:p>
          <a:p>
            <a:pPr marL="285750" indent="-285750">
              <a:buClr>
                <a:schemeClr val="tx1"/>
              </a:buClr>
              <a:buFont typeface="Wingdings" panose="05000000000000000000" pitchFamily="2" charset="2"/>
              <a:buChar char="ü"/>
            </a:pPr>
            <a:r>
              <a:rPr lang="en-US" dirty="0">
                <a:solidFill>
                  <a:schemeClr val="tx1"/>
                </a:solidFill>
              </a:rPr>
              <a:t>unique_products_2020 </a:t>
            </a:r>
          </a:p>
          <a:p>
            <a:pPr marL="285750" indent="-285750">
              <a:buClr>
                <a:schemeClr val="tx1"/>
              </a:buClr>
              <a:buFont typeface="Wingdings" panose="05000000000000000000" pitchFamily="2" charset="2"/>
              <a:buChar char="ü"/>
            </a:pPr>
            <a:r>
              <a:rPr lang="en-US" dirty="0">
                <a:solidFill>
                  <a:schemeClr val="tx1"/>
                </a:solidFill>
              </a:rPr>
              <a:t>unique_products_2021 </a:t>
            </a:r>
          </a:p>
          <a:p>
            <a:pPr marL="285750" indent="-285750">
              <a:buClr>
                <a:schemeClr val="tx1"/>
              </a:buClr>
              <a:buFont typeface="Wingdings" panose="05000000000000000000" pitchFamily="2" charset="2"/>
              <a:buChar char="ü"/>
            </a:pPr>
            <a:r>
              <a:rPr lang="en-US" dirty="0">
                <a:solidFill>
                  <a:schemeClr val="tx1"/>
                </a:solidFill>
              </a:rPr>
              <a:t>Percentage_chg </a:t>
            </a:r>
          </a:p>
        </p:txBody>
      </p:sp>
      <p:sp>
        <p:nvSpPr>
          <p:cNvPr id="7" name="TextBox 6">
            <a:extLst>
              <a:ext uri="{FF2B5EF4-FFF2-40B4-BE49-F238E27FC236}">
                <a16:creationId xmlns:a16="http://schemas.microsoft.com/office/drawing/2014/main" id="{D5DCF037-EB12-6918-2AF3-DD1BF9614491}"/>
              </a:ext>
            </a:extLst>
          </p:cNvPr>
          <p:cNvSpPr txBox="1"/>
          <p:nvPr/>
        </p:nvSpPr>
        <p:spPr>
          <a:xfrm>
            <a:off x="820339" y="931494"/>
            <a:ext cx="1510292" cy="400110"/>
          </a:xfrm>
          <a:prstGeom prst="rect">
            <a:avLst/>
          </a:prstGeom>
          <a:noFill/>
        </p:spPr>
        <p:txBody>
          <a:bodyPr wrap="square" rtlCol="0">
            <a:spAutoFit/>
          </a:bodyPr>
          <a:lstStyle/>
          <a:p>
            <a:r>
              <a:rPr lang="en-US" sz="2000" b="1" dirty="0">
                <a:ln w="0"/>
                <a:solidFill>
                  <a:schemeClr val="accent1"/>
                </a:solidFill>
                <a:effectLst>
                  <a:outerShdw blurRad="38100" dist="25400" dir="5400000" algn="ctr" rotWithShape="0">
                    <a:srgbClr val="6E747A">
                      <a:alpha val="43000"/>
                    </a:srgbClr>
                  </a:outerShdw>
                </a:effectLst>
              </a:rPr>
              <a:t>Request: 2</a:t>
            </a:r>
          </a:p>
        </p:txBody>
      </p:sp>
      <p:sp>
        <p:nvSpPr>
          <p:cNvPr id="12" name="TextBox 11">
            <a:extLst>
              <a:ext uri="{FF2B5EF4-FFF2-40B4-BE49-F238E27FC236}">
                <a16:creationId xmlns:a16="http://schemas.microsoft.com/office/drawing/2014/main" id="{3E9DD3D1-BF95-096C-683E-26A7CB59D820}"/>
              </a:ext>
            </a:extLst>
          </p:cNvPr>
          <p:cNvSpPr txBox="1"/>
          <p:nvPr/>
        </p:nvSpPr>
        <p:spPr>
          <a:xfrm>
            <a:off x="487465" y="3033512"/>
            <a:ext cx="1088020" cy="338554"/>
          </a:xfrm>
          <a:prstGeom prst="rect">
            <a:avLst/>
          </a:prstGeom>
          <a:noFill/>
        </p:spPr>
        <p:txBody>
          <a:bodyPr wrap="square" rtlCol="0">
            <a:spAutoFit/>
          </a:bodyPr>
          <a:lstStyle/>
          <a:p>
            <a:r>
              <a:rPr lang="en-US" sz="1600" b="1" dirty="0">
                <a:solidFill>
                  <a:schemeClr val="tx1"/>
                </a:solidFill>
              </a:rPr>
              <a:t>Output:-</a:t>
            </a:r>
          </a:p>
        </p:txBody>
      </p:sp>
      <p:graphicFrame>
        <p:nvGraphicFramePr>
          <p:cNvPr id="2" name="Table 2">
            <a:extLst>
              <a:ext uri="{FF2B5EF4-FFF2-40B4-BE49-F238E27FC236}">
                <a16:creationId xmlns:a16="http://schemas.microsoft.com/office/drawing/2014/main" id="{284DF7DF-8D51-0C07-EF63-18F4E92FD9BD}"/>
              </a:ext>
            </a:extLst>
          </p:cNvPr>
          <p:cNvGraphicFramePr>
            <a:graphicFrameLocks noGrp="1"/>
          </p:cNvGraphicFramePr>
          <p:nvPr>
            <p:extLst>
              <p:ext uri="{D42A27DB-BD31-4B8C-83A1-F6EECF244321}">
                <p14:modId xmlns:p14="http://schemas.microsoft.com/office/powerpoint/2010/main" val="3180377744"/>
              </p:ext>
            </p:extLst>
          </p:nvPr>
        </p:nvGraphicFramePr>
        <p:xfrm>
          <a:off x="1575485" y="3070217"/>
          <a:ext cx="6096000" cy="741680"/>
        </p:xfrm>
        <a:graphic>
          <a:graphicData uri="http://schemas.openxmlformats.org/drawingml/2006/table">
            <a:tbl>
              <a:tblPr firstRow="1" bandRow="1">
                <a:tableStyleId>{511C7EFF-B079-44CD-85B6-E6D3598932AC}</a:tableStyleId>
              </a:tblPr>
              <a:tblGrid>
                <a:gridCol w="2032000">
                  <a:extLst>
                    <a:ext uri="{9D8B030D-6E8A-4147-A177-3AD203B41FA5}">
                      <a16:colId xmlns:a16="http://schemas.microsoft.com/office/drawing/2014/main" val="405577020"/>
                    </a:ext>
                  </a:extLst>
                </a:gridCol>
                <a:gridCol w="2032000">
                  <a:extLst>
                    <a:ext uri="{9D8B030D-6E8A-4147-A177-3AD203B41FA5}">
                      <a16:colId xmlns:a16="http://schemas.microsoft.com/office/drawing/2014/main" val="1126112301"/>
                    </a:ext>
                  </a:extLst>
                </a:gridCol>
                <a:gridCol w="2032000">
                  <a:extLst>
                    <a:ext uri="{9D8B030D-6E8A-4147-A177-3AD203B41FA5}">
                      <a16:colId xmlns:a16="http://schemas.microsoft.com/office/drawing/2014/main" val="4050138867"/>
                    </a:ext>
                  </a:extLst>
                </a:gridCol>
              </a:tblGrid>
              <a:tr h="370840">
                <a:tc>
                  <a:txBody>
                    <a:bodyPr/>
                    <a:lstStyle/>
                    <a:p>
                      <a:pPr algn="ctr"/>
                      <a:r>
                        <a:rPr lang="en-US"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Unique_products_2020</a:t>
                      </a:r>
                      <a:endParaRPr lang="en-US" dirty="0">
                        <a:ln>
                          <a:solidFill>
                            <a:schemeClr val="tx1"/>
                          </a:solidFill>
                        </a:ln>
                        <a:solidFill>
                          <a:srgbClr val="FF0000"/>
                        </a:solidFill>
                      </a:endParaRPr>
                    </a:p>
                  </a:txBody>
                  <a:tcPr>
                    <a:solidFill>
                      <a:schemeClr val="tx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Unique_products_2021</a:t>
                      </a:r>
                      <a:endParaRPr lang="en-US" dirty="0">
                        <a:ln>
                          <a:solidFill>
                            <a:schemeClr val="tx1"/>
                          </a:solidFill>
                        </a:ln>
                        <a:solidFill>
                          <a:srgbClr val="FF0000"/>
                        </a:solidFill>
                      </a:endParaRPr>
                    </a:p>
                  </a:txBody>
                  <a:tcPr>
                    <a:solidFill>
                      <a:schemeClr val="tx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sym typeface="Arial"/>
                        </a:rPr>
                        <a:t>Percentage_chg</a:t>
                      </a:r>
                    </a:p>
                  </a:txBody>
                  <a:tcPr>
                    <a:solidFill>
                      <a:schemeClr val="tx1">
                        <a:lumMod val="65000"/>
                      </a:schemeClr>
                    </a:solidFill>
                  </a:tcPr>
                </a:tc>
                <a:extLst>
                  <a:ext uri="{0D108BD9-81ED-4DB2-BD59-A6C34878D82A}">
                    <a16:rowId xmlns:a16="http://schemas.microsoft.com/office/drawing/2014/main" val="2687822953"/>
                  </a:ext>
                </a:extLst>
              </a:tr>
              <a:tr h="370840">
                <a:tc>
                  <a:txBody>
                    <a:bodyPr/>
                    <a:lstStyle/>
                    <a:p>
                      <a:pPr algn="ct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245</a:t>
                      </a:r>
                      <a:endParaRPr lang="en-US" dirty="0">
                        <a:ln>
                          <a:solidFill>
                            <a:schemeClr val="tx1"/>
                          </a:solidFill>
                        </a:ln>
                      </a:endParaRPr>
                    </a:p>
                  </a:txBody>
                  <a:tcPr>
                    <a:solidFill>
                      <a:schemeClr val="tx1">
                        <a:lumMod val="65000"/>
                      </a:schemeClr>
                    </a:solidFill>
                  </a:tcPr>
                </a:tc>
                <a:tc>
                  <a:txBody>
                    <a:bodyPr/>
                    <a:lstStyle/>
                    <a:p>
                      <a:pPr algn="ct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334</a:t>
                      </a:r>
                      <a:endParaRPr lang="en-US" dirty="0">
                        <a:ln>
                          <a:solidFill>
                            <a:schemeClr val="tx1"/>
                          </a:solidFill>
                        </a:ln>
                      </a:endParaRPr>
                    </a:p>
                  </a:txBody>
                  <a:tcPr>
                    <a:solidFill>
                      <a:schemeClr val="tx1">
                        <a:lumMod val="65000"/>
                      </a:schemeClr>
                    </a:solidFill>
                  </a:tcPr>
                </a:tc>
                <a:tc>
                  <a:txBody>
                    <a:bodyPr/>
                    <a:lstStyle/>
                    <a:p>
                      <a:pPr algn="ct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36.33%</a:t>
                      </a:r>
                      <a:endParaRPr lang="en-US" dirty="0">
                        <a:ln>
                          <a:solidFill>
                            <a:schemeClr val="tx1"/>
                          </a:solidFill>
                        </a:ln>
                      </a:endParaRPr>
                    </a:p>
                  </a:txBody>
                  <a:tcPr>
                    <a:solidFill>
                      <a:schemeClr val="tx1">
                        <a:lumMod val="65000"/>
                      </a:schemeClr>
                    </a:solidFill>
                  </a:tcPr>
                </a:tc>
                <a:extLst>
                  <a:ext uri="{0D108BD9-81ED-4DB2-BD59-A6C34878D82A}">
                    <a16:rowId xmlns:a16="http://schemas.microsoft.com/office/drawing/2014/main" val="3040279082"/>
                  </a:ext>
                </a:extLst>
              </a:tr>
            </a:tbl>
          </a:graphicData>
        </a:graphic>
      </p:graphicFrame>
    </p:spTree>
    <p:extLst>
      <p:ext uri="{BB962C8B-B14F-4D97-AF65-F5344CB8AC3E}">
        <p14:creationId xmlns:p14="http://schemas.microsoft.com/office/powerpoint/2010/main" val="1827123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2" name="TextBox 1">
            <a:extLst>
              <a:ext uri="{FF2B5EF4-FFF2-40B4-BE49-F238E27FC236}">
                <a16:creationId xmlns:a16="http://schemas.microsoft.com/office/drawing/2014/main" id="{D5DCEE22-B3C5-2EC3-5BE0-D2A619691407}"/>
              </a:ext>
            </a:extLst>
          </p:cNvPr>
          <p:cNvSpPr txBox="1"/>
          <p:nvPr/>
        </p:nvSpPr>
        <p:spPr>
          <a:xfrm>
            <a:off x="587823" y="1401149"/>
            <a:ext cx="3950949" cy="1815882"/>
          </a:xfrm>
          <a:prstGeom prst="rect">
            <a:avLst/>
          </a:prstGeom>
          <a:noFill/>
        </p:spPr>
        <p:txBody>
          <a:bodyPr wrap="square" rtlCol="0">
            <a:spAutoFit/>
          </a:bodyPr>
          <a:lstStyle/>
          <a:p>
            <a:r>
              <a:rPr lang="en-US" sz="1600" dirty="0">
                <a:solidFill>
                  <a:schemeClr val="tx1"/>
                </a:solidFill>
                <a:latin typeface="Calibri" panose="020F0502020204030204" pitchFamily="34" charset="0"/>
                <a:ea typeface="Calibri" panose="020F0502020204030204" pitchFamily="34" charset="0"/>
                <a:cs typeface="Times New Roman" panose="02020603050405020304" pitchFamily="18" charset="0"/>
              </a:rPr>
              <a:t>T</a:t>
            </a:r>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he company added a significant number of new  products in 2021 compared to 2020, with a 36.33% increase in the number of  products. This could indicate that the company is expanding its product offerings or introducing new products to the market.</a:t>
            </a:r>
          </a:p>
          <a:p>
            <a:endParaRPr lang="en-US" sz="1600" dirty="0">
              <a:solidFill>
                <a:schemeClr val="tx1"/>
              </a:solidFill>
            </a:endParaRPr>
          </a:p>
        </p:txBody>
      </p:sp>
      <p:sp>
        <p:nvSpPr>
          <p:cNvPr id="3" name="TextBox 2">
            <a:extLst>
              <a:ext uri="{FF2B5EF4-FFF2-40B4-BE49-F238E27FC236}">
                <a16:creationId xmlns:a16="http://schemas.microsoft.com/office/drawing/2014/main" id="{BC3AE0DF-4016-7C2F-1089-8D1A519E818D}"/>
              </a:ext>
            </a:extLst>
          </p:cNvPr>
          <p:cNvSpPr txBox="1"/>
          <p:nvPr/>
        </p:nvSpPr>
        <p:spPr>
          <a:xfrm>
            <a:off x="763109" y="898866"/>
            <a:ext cx="1452283" cy="461665"/>
          </a:xfrm>
          <a:prstGeom prst="rect">
            <a:avLst/>
          </a:prstGeom>
          <a:noFill/>
        </p:spPr>
        <p:txBody>
          <a:bodyPr wrap="square" rtlCol="0">
            <a:spAutoFit/>
          </a:bodyPr>
          <a:lstStyle/>
          <a:p>
            <a:r>
              <a:rPr lang="en-US" sz="2400" dirty="0">
                <a:ln w="0"/>
                <a:solidFill>
                  <a:schemeClr val="accent1"/>
                </a:solidFill>
                <a:effectLst>
                  <a:outerShdw blurRad="38100" dist="25400" dir="5400000" algn="ctr" rotWithShape="0">
                    <a:srgbClr val="6E747A">
                      <a:alpha val="43000"/>
                    </a:srgbClr>
                  </a:outerShdw>
                </a:effectLst>
              </a:rPr>
              <a:t>Insights:-</a:t>
            </a:r>
          </a:p>
        </p:txBody>
      </p:sp>
      <p:cxnSp>
        <p:nvCxnSpPr>
          <p:cNvPr id="5" name="Google Shape;407;p29">
            <a:extLst>
              <a:ext uri="{FF2B5EF4-FFF2-40B4-BE49-F238E27FC236}">
                <a16:creationId xmlns:a16="http://schemas.microsoft.com/office/drawing/2014/main" id="{98C6FAA6-EC19-DA6A-8F2A-BE898C3A5304}"/>
              </a:ext>
            </a:extLst>
          </p:cNvPr>
          <p:cNvCxnSpPr>
            <a:cxnSpLocks/>
          </p:cNvCxnSpPr>
          <p:nvPr/>
        </p:nvCxnSpPr>
        <p:spPr>
          <a:xfrm>
            <a:off x="5423509" y="856527"/>
            <a:ext cx="3419550" cy="0"/>
          </a:xfrm>
          <a:prstGeom prst="straightConnector1">
            <a:avLst/>
          </a:prstGeom>
          <a:noFill/>
          <a:ln w="9525" cap="flat" cmpd="sng">
            <a:solidFill>
              <a:schemeClr val="accent5"/>
            </a:solidFill>
            <a:prstDash val="solid"/>
            <a:round/>
            <a:headEnd type="none" w="med" len="med"/>
            <a:tailEnd type="none" w="med" len="med"/>
          </a:ln>
        </p:spPr>
      </p:cxnSp>
      <p:cxnSp>
        <p:nvCxnSpPr>
          <p:cNvPr id="6" name="Google Shape;408;p29">
            <a:extLst>
              <a:ext uri="{FF2B5EF4-FFF2-40B4-BE49-F238E27FC236}">
                <a16:creationId xmlns:a16="http://schemas.microsoft.com/office/drawing/2014/main" id="{DA1BC879-61F4-3F04-09BA-D0EDA3A82E6B}"/>
              </a:ext>
            </a:extLst>
          </p:cNvPr>
          <p:cNvCxnSpPr>
            <a:cxnSpLocks/>
          </p:cNvCxnSpPr>
          <p:nvPr/>
        </p:nvCxnSpPr>
        <p:spPr>
          <a:xfrm>
            <a:off x="5423509" y="1566009"/>
            <a:ext cx="3419550" cy="0"/>
          </a:xfrm>
          <a:prstGeom prst="straightConnector1">
            <a:avLst/>
          </a:prstGeom>
          <a:noFill/>
          <a:ln w="9525" cap="flat" cmpd="sng">
            <a:solidFill>
              <a:schemeClr val="accent5"/>
            </a:solidFill>
            <a:prstDash val="solid"/>
            <a:round/>
            <a:headEnd type="none" w="med" len="med"/>
            <a:tailEnd type="none" w="med" len="med"/>
          </a:ln>
        </p:spPr>
      </p:cxnSp>
      <p:cxnSp>
        <p:nvCxnSpPr>
          <p:cNvPr id="7" name="Google Shape;409;p29">
            <a:extLst>
              <a:ext uri="{FF2B5EF4-FFF2-40B4-BE49-F238E27FC236}">
                <a16:creationId xmlns:a16="http://schemas.microsoft.com/office/drawing/2014/main" id="{DFD0E857-7F18-F331-3207-2786369B18B1}"/>
              </a:ext>
            </a:extLst>
          </p:cNvPr>
          <p:cNvCxnSpPr>
            <a:cxnSpLocks/>
          </p:cNvCxnSpPr>
          <p:nvPr/>
        </p:nvCxnSpPr>
        <p:spPr>
          <a:xfrm flipV="1">
            <a:off x="5423509" y="2247650"/>
            <a:ext cx="3419550" cy="27840"/>
          </a:xfrm>
          <a:prstGeom prst="straightConnector1">
            <a:avLst/>
          </a:prstGeom>
          <a:noFill/>
          <a:ln w="9525" cap="flat" cmpd="sng">
            <a:solidFill>
              <a:schemeClr val="accent5"/>
            </a:solidFill>
            <a:prstDash val="solid"/>
            <a:round/>
            <a:headEnd type="none" w="med" len="med"/>
            <a:tailEnd type="none" w="med" len="med"/>
          </a:ln>
        </p:spPr>
      </p:cxnSp>
      <p:cxnSp>
        <p:nvCxnSpPr>
          <p:cNvPr id="8" name="Google Shape;410;p29">
            <a:extLst>
              <a:ext uri="{FF2B5EF4-FFF2-40B4-BE49-F238E27FC236}">
                <a16:creationId xmlns:a16="http://schemas.microsoft.com/office/drawing/2014/main" id="{BEAB435A-735A-EC62-7142-D64FC0C1F636}"/>
              </a:ext>
            </a:extLst>
          </p:cNvPr>
          <p:cNvCxnSpPr>
            <a:cxnSpLocks/>
          </p:cNvCxnSpPr>
          <p:nvPr/>
        </p:nvCxnSpPr>
        <p:spPr>
          <a:xfrm>
            <a:off x="5423509" y="2984972"/>
            <a:ext cx="3419550" cy="0"/>
          </a:xfrm>
          <a:prstGeom prst="straightConnector1">
            <a:avLst/>
          </a:prstGeom>
          <a:noFill/>
          <a:ln w="9525" cap="flat" cmpd="sng">
            <a:solidFill>
              <a:schemeClr val="accent5"/>
            </a:solidFill>
            <a:prstDash val="solid"/>
            <a:round/>
            <a:headEnd type="none" w="med" len="med"/>
            <a:tailEnd type="none" w="med" len="med"/>
          </a:ln>
        </p:spPr>
      </p:cxnSp>
      <p:cxnSp>
        <p:nvCxnSpPr>
          <p:cNvPr id="9" name="Google Shape;411;p29">
            <a:extLst>
              <a:ext uri="{FF2B5EF4-FFF2-40B4-BE49-F238E27FC236}">
                <a16:creationId xmlns:a16="http://schemas.microsoft.com/office/drawing/2014/main" id="{7FD9CBAD-EB87-721E-83A9-CC98FA8DFD84}"/>
              </a:ext>
            </a:extLst>
          </p:cNvPr>
          <p:cNvCxnSpPr>
            <a:cxnSpLocks/>
          </p:cNvCxnSpPr>
          <p:nvPr/>
        </p:nvCxnSpPr>
        <p:spPr>
          <a:xfrm flipV="1">
            <a:off x="5423509" y="3702595"/>
            <a:ext cx="3419550" cy="13757"/>
          </a:xfrm>
          <a:prstGeom prst="straightConnector1">
            <a:avLst/>
          </a:prstGeom>
          <a:noFill/>
          <a:ln w="9525" cap="flat" cmpd="sng">
            <a:solidFill>
              <a:schemeClr val="accent5"/>
            </a:solidFill>
            <a:prstDash val="solid"/>
            <a:round/>
            <a:headEnd type="none" w="med" len="med"/>
            <a:tailEnd type="none" w="med" len="med"/>
          </a:ln>
        </p:spPr>
      </p:cxnSp>
      <p:sp>
        <p:nvSpPr>
          <p:cNvPr id="10" name="Google Shape;412;p29">
            <a:extLst>
              <a:ext uri="{FF2B5EF4-FFF2-40B4-BE49-F238E27FC236}">
                <a16:creationId xmlns:a16="http://schemas.microsoft.com/office/drawing/2014/main" id="{B12CCBB1-E66A-0BEF-1323-04EAB204EC3F}"/>
              </a:ext>
            </a:extLst>
          </p:cNvPr>
          <p:cNvSpPr txBox="1"/>
          <p:nvPr/>
        </p:nvSpPr>
        <p:spPr>
          <a:xfrm>
            <a:off x="5423509" y="732500"/>
            <a:ext cx="309300" cy="30303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1000" dirty="0">
                <a:solidFill>
                  <a:schemeClr val="dk2"/>
                </a:solidFill>
                <a:latin typeface="Barlow Light"/>
                <a:ea typeface="Barlow Light"/>
                <a:cs typeface="Barlow Light"/>
                <a:sym typeface="Barlow Light"/>
              </a:rPr>
              <a:t>400</a:t>
            </a:r>
            <a:endParaRPr sz="1000" dirty="0">
              <a:solidFill>
                <a:schemeClr val="dk2"/>
              </a:solidFill>
              <a:latin typeface="Barlow Light"/>
              <a:ea typeface="Barlow Light"/>
              <a:cs typeface="Barlow Light"/>
              <a:sym typeface="Barlow Light"/>
            </a:endParaRPr>
          </a:p>
          <a:p>
            <a:pPr marL="0" marR="0" lvl="0" indent="0" algn="ctr" rtl="0">
              <a:lnSpc>
                <a:spcPct val="100000"/>
              </a:lnSpc>
              <a:spcBef>
                <a:spcPts val="4400"/>
              </a:spcBef>
              <a:spcAft>
                <a:spcPts val="0"/>
              </a:spcAft>
              <a:buNone/>
            </a:pPr>
            <a:r>
              <a:rPr lang="en" sz="1000" dirty="0">
                <a:solidFill>
                  <a:schemeClr val="dk2"/>
                </a:solidFill>
                <a:latin typeface="Barlow Light"/>
                <a:ea typeface="Barlow Light"/>
                <a:cs typeface="Barlow Light"/>
                <a:sym typeface="Barlow Light"/>
              </a:rPr>
              <a:t>300</a:t>
            </a:r>
            <a:endParaRPr sz="1000" dirty="0">
              <a:solidFill>
                <a:schemeClr val="dk2"/>
              </a:solidFill>
              <a:latin typeface="Barlow Light"/>
              <a:ea typeface="Barlow Light"/>
              <a:cs typeface="Barlow Light"/>
              <a:sym typeface="Barlow Light"/>
            </a:endParaRPr>
          </a:p>
          <a:p>
            <a:pPr marL="0" marR="0" lvl="0" indent="0" algn="ctr" rtl="0">
              <a:lnSpc>
                <a:spcPct val="100000"/>
              </a:lnSpc>
              <a:spcBef>
                <a:spcPts val="4400"/>
              </a:spcBef>
              <a:spcAft>
                <a:spcPts val="0"/>
              </a:spcAft>
              <a:buNone/>
            </a:pPr>
            <a:r>
              <a:rPr lang="en" sz="1000" dirty="0">
                <a:solidFill>
                  <a:schemeClr val="dk2"/>
                </a:solidFill>
                <a:latin typeface="Barlow Light"/>
                <a:ea typeface="Barlow Light"/>
                <a:cs typeface="Barlow Light"/>
                <a:sym typeface="Barlow Light"/>
              </a:rPr>
              <a:t>200</a:t>
            </a:r>
            <a:endParaRPr sz="1000" dirty="0">
              <a:solidFill>
                <a:schemeClr val="dk2"/>
              </a:solidFill>
              <a:latin typeface="Barlow Light"/>
              <a:ea typeface="Barlow Light"/>
              <a:cs typeface="Barlow Light"/>
              <a:sym typeface="Barlow Light"/>
            </a:endParaRPr>
          </a:p>
          <a:p>
            <a:pPr marL="0" marR="0" lvl="0" indent="0" algn="ctr" rtl="0">
              <a:lnSpc>
                <a:spcPct val="100000"/>
              </a:lnSpc>
              <a:spcBef>
                <a:spcPts val="4400"/>
              </a:spcBef>
              <a:spcAft>
                <a:spcPts val="0"/>
              </a:spcAft>
              <a:buNone/>
            </a:pPr>
            <a:r>
              <a:rPr lang="en" sz="1000" dirty="0">
                <a:solidFill>
                  <a:schemeClr val="dk2"/>
                </a:solidFill>
                <a:latin typeface="Barlow Light"/>
                <a:ea typeface="Barlow Light"/>
                <a:cs typeface="Barlow Light"/>
                <a:sym typeface="Barlow Light"/>
              </a:rPr>
              <a:t>100</a:t>
            </a:r>
            <a:endParaRPr sz="1000" dirty="0">
              <a:solidFill>
                <a:schemeClr val="dk2"/>
              </a:solidFill>
              <a:latin typeface="Barlow Light"/>
              <a:ea typeface="Barlow Light"/>
              <a:cs typeface="Barlow Light"/>
              <a:sym typeface="Barlow Light"/>
            </a:endParaRPr>
          </a:p>
          <a:p>
            <a:pPr marL="0" marR="0" lvl="0" indent="0" algn="ctr" rtl="0">
              <a:lnSpc>
                <a:spcPct val="100000"/>
              </a:lnSpc>
              <a:spcBef>
                <a:spcPts val="4400"/>
              </a:spcBef>
              <a:spcAft>
                <a:spcPts val="4400"/>
              </a:spcAft>
              <a:buNone/>
            </a:pPr>
            <a:r>
              <a:rPr lang="en" sz="1000" dirty="0">
                <a:solidFill>
                  <a:schemeClr val="dk2"/>
                </a:solidFill>
                <a:latin typeface="Barlow Light"/>
                <a:ea typeface="Barlow Light"/>
                <a:cs typeface="Barlow Light"/>
                <a:sym typeface="Barlow Light"/>
              </a:rPr>
              <a:t>0</a:t>
            </a:r>
            <a:endParaRPr sz="1000" dirty="0">
              <a:solidFill>
                <a:schemeClr val="dk2"/>
              </a:solidFill>
              <a:latin typeface="Barlow Light"/>
              <a:ea typeface="Barlow Light"/>
              <a:cs typeface="Barlow Light"/>
              <a:sym typeface="Barlow Light"/>
            </a:endParaRPr>
          </a:p>
        </p:txBody>
      </p:sp>
      <p:sp>
        <p:nvSpPr>
          <p:cNvPr id="102" name="TextBox 101">
            <a:extLst>
              <a:ext uri="{FF2B5EF4-FFF2-40B4-BE49-F238E27FC236}">
                <a16:creationId xmlns:a16="http://schemas.microsoft.com/office/drawing/2014/main" id="{6A06C14D-D668-B011-9F42-26919DACAB0F}"/>
              </a:ext>
            </a:extLst>
          </p:cNvPr>
          <p:cNvSpPr txBox="1"/>
          <p:nvPr/>
        </p:nvSpPr>
        <p:spPr>
          <a:xfrm>
            <a:off x="5732808" y="4244634"/>
            <a:ext cx="2867181" cy="307777"/>
          </a:xfrm>
          <a:prstGeom prst="rect">
            <a:avLst/>
          </a:prstGeom>
          <a:noFill/>
        </p:spPr>
        <p:txBody>
          <a:bodyPr wrap="square" rtlCol="0">
            <a:spAutoFit/>
          </a:bodyPr>
          <a:lstStyle/>
          <a:p>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U</a:t>
            </a:r>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nique products in FY2020 &amp; 2021</a:t>
            </a:r>
            <a:endParaRPr lang="en-US" b="1" dirty="0"/>
          </a:p>
        </p:txBody>
      </p:sp>
      <p:grpSp>
        <p:nvGrpSpPr>
          <p:cNvPr id="13" name="Group 12">
            <a:extLst>
              <a:ext uri="{FF2B5EF4-FFF2-40B4-BE49-F238E27FC236}">
                <a16:creationId xmlns:a16="http://schemas.microsoft.com/office/drawing/2014/main" id="{2532BD27-A7D2-8886-FA08-83409DE571CB}"/>
              </a:ext>
            </a:extLst>
          </p:cNvPr>
          <p:cNvGrpSpPr/>
          <p:nvPr/>
        </p:nvGrpSpPr>
        <p:grpSpPr>
          <a:xfrm>
            <a:off x="6046288" y="1713045"/>
            <a:ext cx="613458" cy="2290672"/>
            <a:chOff x="6898514" y="1713045"/>
            <a:chExt cx="613458" cy="2290672"/>
          </a:xfrm>
        </p:grpSpPr>
        <p:sp>
          <p:nvSpPr>
            <p:cNvPr id="18" name="Google Shape;417;p29">
              <a:extLst>
                <a:ext uri="{FF2B5EF4-FFF2-40B4-BE49-F238E27FC236}">
                  <a16:creationId xmlns:a16="http://schemas.microsoft.com/office/drawing/2014/main" id="{45141F92-DABD-CAF2-9FC0-8DDFC3E87530}"/>
                </a:ext>
              </a:extLst>
            </p:cNvPr>
            <p:cNvSpPr/>
            <p:nvPr/>
          </p:nvSpPr>
          <p:spPr>
            <a:xfrm>
              <a:off x="7070870" y="1921728"/>
              <a:ext cx="233700" cy="179462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TextBox 102">
              <a:extLst>
                <a:ext uri="{FF2B5EF4-FFF2-40B4-BE49-F238E27FC236}">
                  <a16:creationId xmlns:a16="http://schemas.microsoft.com/office/drawing/2014/main" id="{A2722EE1-6626-78C9-C1EE-C93FF06FD35C}"/>
                </a:ext>
              </a:extLst>
            </p:cNvPr>
            <p:cNvSpPr txBox="1"/>
            <p:nvPr/>
          </p:nvSpPr>
          <p:spPr>
            <a:xfrm>
              <a:off x="6898514" y="3757496"/>
              <a:ext cx="613458" cy="246221"/>
            </a:xfrm>
            <a:prstGeom prst="rect">
              <a:avLst/>
            </a:prstGeom>
            <a:noFill/>
          </p:spPr>
          <p:txBody>
            <a:bodyPr wrap="square" rtlCol="0">
              <a:spAutoFit/>
            </a:bodyPr>
            <a:lstStyle/>
            <a:p>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FY2020</a:t>
              </a:r>
              <a:endParaRPr lang="en-US" sz="1000" dirty="0"/>
            </a:p>
          </p:txBody>
        </p:sp>
        <p:sp>
          <p:nvSpPr>
            <p:cNvPr id="105" name="TextBox 104">
              <a:extLst>
                <a:ext uri="{FF2B5EF4-FFF2-40B4-BE49-F238E27FC236}">
                  <a16:creationId xmlns:a16="http://schemas.microsoft.com/office/drawing/2014/main" id="{6B288A8B-7CDE-87DA-EEC4-A858E92842E4}"/>
                </a:ext>
              </a:extLst>
            </p:cNvPr>
            <p:cNvSpPr txBox="1"/>
            <p:nvPr/>
          </p:nvSpPr>
          <p:spPr>
            <a:xfrm>
              <a:off x="6972925" y="1713045"/>
              <a:ext cx="413612" cy="246221"/>
            </a:xfrm>
            <a:prstGeom prst="rect">
              <a:avLst/>
            </a:prstGeom>
            <a:noFill/>
          </p:spPr>
          <p:txBody>
            <a:bodyPr wrap="square" rtlCol="0">
              <a:spAutoFit/>
            </a:bodyPr>
            <a:lstStyle/>
            <a:p>
              <a:r>
                <a:rPr 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245</a:t>
              </a:r>
              <a:endParaRPr lang="en-US" sz="1000" dirty="0"/>
            </a:p>
          </p:txBody>
        </p:sp>
      </p:grpSp>
      <p:grpSp>
        <p:nvGrpSpPr>
          <p:cNvPr id="14" name="Group 13">
            <a:extLst>
              <a:ext uri="{FF2B5EF4-FFF2-40B4-BE49-F238E27FC236}">
                <a16:creationId xmlns:a16="http://schemas.microsoft.com/office/drawing/2014/main" id="{F9EFAC85-7FE5-8FB0-7479-D858F2804A93}"/>
              </a:ext>
            </a:extLst>
          </p:cNvPr>
          <p:cNvGrpSpPr/>
          <p:nvPr/>
        </p:nvGrpSpPr>
        <p:grpSpPr>
          <a:xfrm>
            <a:off x="6674476" y="1163388"/>
            <a:ext cx="613458" cy="2849287"/>
            <a:chOff x="7233899" y="1051426"/>
            <a:chExt cx="613458" cy="2849287"/>
          </a:xfrm>
        </p:grpSpPr>
        <p:sp>
          <p:nvSpPr>
            <p:cNvPr id="19" name="Google Shape;418;p29">
              <a:extLst>
                <a:ext uri="{FF2B5EF4-FFF2-40B4-BE49-F238E27FC236}">
                  <a16:creationId xmlns:a16="http://schemas.microsoft.com/office/drawing/2014/main" id="{72AA7821-2357-047D-F50F-642A3B2014AC}"/>
                </a:ext>
              </a:extLst>
            </p:cNvPr>
            <p:cNvSpPr/>
            <p:nvPr/>
          </p:nvSpPr>
          <p:spPr>
            <a:xfrm>
              <a:off x="7423778" y="1268891"/>
              <a:ext cx="233701" cy="2327615"/>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TextBox 103">
              <a:extLst>
                <a:ext uri="{FF2B5EF4-FFF2-40B4-BE49-F238E27FC236}">
                  <a16:creationId xmlns:a16="http://schemas.microsoft.com/office/drawing/2014/main" id="{C0B0A4C6-5EDD-3C41-111E-5E745240B5F3}"/>
                </a:ext>
              </a:extLst>
            </p:cNvPr>
            <p:cNvSpPr txBox="1"/>
            <p:nvPr/>
          </p:nvSpPr>
          <p:spPr>
            <a:xfrm>
              <a:off x="7233899" y="3654492"/>
              <a:ext cx="613458" cy="246221"/>
            </a:xfrm>
            <a:prstGeom prst="rect">
              <a:avLst/>
            </a:prstGeom>
            <a:noFill/>
          </p:spPr>
          <p:txBody>
            <a:bodyPr wrap="square" rtlCol="0">
              <a:spAutoFit/>
            </a:bodyPr>
            <a:lstStyle/>
            <a:p>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FY2021</a:t>
              </a:r>
              <a:endParaRPr lang="en-US" sz="1000" dirty="0"/>
            </a:p>
          </p:txBody>
        </p:sp>
        <p:sp>
          <p:nvSpPr>
            <p:cNvPr id="106" name="TextBox 105">
              <a:extLst>
                <a:ext uri="{FF2B5EF4-FFF2-40B4-BE49-F238E27FC236}">
                  <a16:creationId xmlns:a16="http://schemas.microsoft.com/office/drawing/2014/main" id="{A67D5086-EF18-F87C-0950-6373F64B688E}"/>
                </a:ext>
              </a:extLst>
            </p:cNvPr>
            <p:cNvSpPr txBox="1"/>
            <p:nvPr/>
          </p:nvSpPr>
          <p:spPr>
            <a:xfrm>
              <a:off x="7333822" y="1051426"/>
              <a:ext cx="413612" cy="246221"/>
            </a:xfrm>
            <a:prstGeom prst="rect">
              <a:avLst/>
            </a:prstGeom>
            <a:noFill/>
          </p:spPr>
          <p:txBody>
            <a:bodyPr wrap="square" rtlCol="0">
              <a:spAutoFit/>
            </a:bodyPr>
            <a:lstStyle/>
            <a:p>
              <a:r>
                <a:rPr 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334</a:t>
              </a:r>
              <a:endParaRPr lang="en-US" sz="1000" dirty="0"/>
            </a:p>
          </p:txBody>
        </p:sp>
      </p:grpSp>
      <p:grpSp>
        <p:nvGrpSpPr>
          <p:cNvPr id="20" name="Group 19">
            <a:extLst>
              <a:ext uri="{FF2B5EF4-FFF2-40B4-BE49-F238E27FC236}">
                <a16:creationId xmlns:a16="http://schemas.microsoft.com/office/drawing/2014/main" id="{0BE305A9-496C-733C-D1F8-79D688567AB4}"/>
              </a:ext>
            </a:extLst>
          </p:cNvPr>
          <p:cNvGrpSpPr/>
          <p:nvPr/>
        </p:nvGrpSpPr>
        <p:grpSpPr>
          <a:xfrm>
            <a:off x="7460375" y="3103177"/>
            <a:ext cx="428025" cy="599418"/>
            <a:chOff x="7460375" y="3095037"/>
            <a:chExt cx="428025" cy="599418"/>
          </a:xfrm>
        </p:grpSpPr>
        <p:sp>
          <p:nvSpPr>
            <p:cNvPr id="17" name="Google Shape;416;p29">
              <a:extLst>
                <a:ext uri="{FF2B5EF4-FFF2-40B4-BE49-F238E27FC236}">
                  <a16:creationId xmlns:a16="http://schemas.microsoft.com/office/drawing/2014/main" id="{2091BB7F-874F-42A4-1F32-B942B6E3DA7F}"/>
                </a:ext>
              </a:extLst>
            </p:cNvPr>
            <p:cNvSpPr/>
            <p:nvPr/>
          </p:nvSpPr>
          <p:spPr>
            <a:xfrm>
              <a:off x="7596780" y="3304131"/>
              <a:ext cx="233700" cy="39032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roup 11">
              <a:extLst>
                <a:ext uri="{FF2B5EF4-FFF2-40B4-BE49-F238E27FC236}">
                  <a16:creationId xmlns:a16="http://schemas.microsoft.com/office/drawing/2014/main" id="{3084EFC5-0356-FE35-0A66-E85B3C170FD1}"/>
                </a:ext>
              </a:extLst>
            </p:cNvPr>
            <p:cNvGrpSpPr/>
            <p:nvPr/>
          </p:nvGrpSpPr>
          <p:grpSpPr>
            <a:xfrm>
              <a:off x="7460375" y="3095037"/>
              <a:ext cx="428025" cy="246221"/>
              <a:chOff x="6140119" y="3102779"/>
              <a:chExt cx="428025" cy="246221"/>
            </a:xfrm>
          </p:grpSpPr>
          <p:sp>
            <p:nvSpPr>
              <p:cNvPr id="4" name="TextBox 3">
                <a:extLst>
                  <a:ext uri="{FF2B5EF4-FFF2-40B4-BE49-F238E27FC236}">
                    <a16:creationId xmlns:a16="http://schemas.microsoft.com/office/drawing/2014/main" id="{15F8C005-F45D-8705-9B0F-42FEA8179367}"/>
                  </a:ext>
                </a:extLst>
              </p:cNvPr>
              <p:cNvSpPr txBox="1"/>
              <p:nvPr/>
            </p:nvSpPr>
            <p:spPr>
              <a:xfrm>
                <a:off x="6140119" y="3102779"/>
                <a:ext cx="413612" cy="246221"/>
              </a:xfrm>
              <a:prstGeom prst="rect">
                <a:avLst/>
              </a:prstGeom>
              <a:noFill/>
            </p:spPr>
            <p:txBody>
              <a:bodyPr wrap="square" rtlCol="0">
                <a:spAutoFit/>
              </a:bodyPr>
              <a:lstStyle/>
              <a:p>
                <a:r>
                  <a:rPr 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36%</a:t>
                </a:r>
                <a:endParaRPr lang="en-US" sz="1000" dirty="0"/>
              </a:p>
            </p:txBody>
          </p:sp>
          <p:sp>
            <p:nvSpPr>
              <p:cNvPr id="11" name="Isosceles Triangle 10">
                <a:extLst>
                  <a:ext uri="{FF2B5EF4-FFF2-40B4-BE49-F238E27FC236}">
                    <a16:creationId xmlns:a16="http://schemas.microsoft.com/office/drawing/2014/main" id="{29C54D70-ECFD-1513-5716-883815572C20}"/>
                  </a:ext>
                </a:extLst>
              </p:cNvPr>
              <p:cNvSpPr/>
              <p:nvPr/>
            </p:nvSpPr>
            <p:spPr>
              <a:xfrm>
                <a:off x="6476704" y="3173716"/>
                <a:ext cx="91440" cy="91440"/>
              </a:xfrm>
              <a:prstGeom prst="triangl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grpSp>
      <p:sp>
        <p:nvSpPr>
          <p:cNvPr id="16" name="TextBox 15">
            <a:extLst>
              <a:ext uri="{FF2B5EF4-FFF2-40B4-BE49-F238E27FC236}">
                <a16:creationId xmlns:a16="http://schemas.microsoft.com/office/drawing/2014/main" id="{673CA848-F9FB-5295-BB02-49F03473B013}"/>
              </a:ext>
            </a:extLst>
          </p:cNvPr>
          <p:cNvSpPr txBox="1"/>
          <p:nvPr/>
        </p:nvSpPr>
        <p:spPr>
          <a:xfrm>
            <a:off x="7343457" y="3744580"/>
            <a:ext cx="1061060" cy="253916"/>
          </a:xfrm>
          <a:prstGeom prst="rect">
            <a:avLst/>
          </a:prstGeom>
          <a:noFill/>
        </p:spPr>
        <p:txBody>
          <a:bodyPr wrap="square" rtlCol="0">
            <a:spAutoFit/>
          </a:bodyPr>
          <a:lstStyle/>
          <a:p>
            <a:r>
              <a:rPr lang="en-US" sz="1050" dirty="0">
                <a:solidFill>
                  <a:schemeClr val="tx1"/>
                </a:solidFill>
              </a:rPr>
              <a:t>Percentage %</a:t>
            </a:r>
          </a:p>
        </p:txBody>
      </p:sp>
    </p:spTree>
    <p:extLst>
      <p:ext uri="{BB962C8B-B14F-4D97-AF65-F5344CB8AC3E}">
        <p14:creationId xmlns:p14="http://schemas.microsoft.com/office/powerpoint/2010/main" val="3517091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6" name="TextBox 5">
            <a:extLst>
              <a:ext uri="{FF2B5EF4-FFF2-40B4-BE49-F238E27FC236}">
                <a16:creationId xmlns:a16="http://schemas.microsoft.com/office/drawing/2014/main" id="{F7BD0DC1-E0E6-0795-8102-FCDD50653347}"/>
              </a:ext>
            </a:extLst>
          </p:cNvPr>
          <p:cNvSpPr txBox="1"/>
          <p:nvPr/>
        </p:nvSpPr>
        <p:spPr>
          <a:xfrm>
            <a:off x="1397000" y="1053401"/>
            <a:ext cx="6858000" cy="1169551"/>
          </a:xfrm>
          <a:prstGeom prst="rect">
            <a:avLst/>
          </a:prstGeom>
          <a:noFill/>
        </p:spPr>
        <p:txBody>
          <a:bodyPr wrap="square">
            <a:spAutoFit/>
          </a:bodyPr>
          <a:lstStyle/>
          <a:p>
            <a:r>
              <a:rPr lang="en-US" dirty="0">
                <a:solidFill>
                  <a:schemeClr val="tx1"/>
                </a:solidFill>
              </a:rPr>
              <a:t> </a:t>
            </a:r>
          </a:p>
          <a:p>
            <a:r>
              <a:rPr lang="en-US" dirty="0">
                <a:solidFill>
                  <a:schemeClr val="tx1"/>
                </a:solidFill>
              </a:rPr>
              <a:t>Provide a report with all the unique product counts for each segment and sort them in descending order of product counts. The final output contains 2 fields, </a:t>
            </a:r>
          </a:p>
          <a:p>
            <a:pPr marL="285750" indent="-285750">
              <a:buClr>
                <a:schemeClr val="tx1"/>
              </a:buClr>
              <a:buFont typeface="Wingdings" panose="05000000000000000000" pitchFamily="2" charset="2"/>
              <a:buChar char="ü"/>
            </a:pPr>
            <a:r>
              <a:rPr lang="en-US" dirty="0">
                <a:solidFill>
                  <a:schemeClr val="tx1"/>
                </a:solidFill>
              </a:rPr>
              <a:t>Segment</a:t>
            </a:r>
          </a:p>
          <a:p>
            <a:pPr marL="285750" indent="-285750">
              <a:buClr>
                <a:schemeClr val="tx1"/>
              </a:buClr>
              <a:buFont typeface="Wingdings" panose="05000000000000000000" pitchFamily="2" charset="2"/>
              <a:buChar char="ü"/>
            </a:pPr>
            <a:r>
              <a:rPr lang="en-US" dirty="0">
                <a:solidFill>
                  <a:schemeClr val="tx1"/>
                </a:solidFill>
              </a:rPr>
              <a:t>Product count </a:t>
            </a:r>
          </a:p>
        </p:txBody>
      </p:sp>
      <p:sp>
        <p:nvSpPr>
          <p:cNvPr id="7" name="TextBox 6">
            <a:extLst>
              <a:ext uri="{FF2B5EF4-FFF2-40B4-BE49-F238E27FC236}">
                <a16:creationId xmlns:a16="http://schemas.microsoft.com/office/drawing/2014/main" id="{1ADB9CA7-004F-0BDC-7DB3-797927D80129}"/>
              </a:ext>
            </a:extLst>
          </p:cNvPr>
          <p:cNvSpPr txBox="1"/>
          <p:nvPr/>
        </p:nvSpPr>
        <p:spPr>
          <a:xfrm>
            <a:off x="769104" y="873880"/>
            <a:ext cx="1510292" cy="400110"/>
          </a:xfrm>
          <a:prstGeom prst="rect">
            <a:avLst/>
          </a:prstGeom>
          <a:noFill/>
        </p:spPr>
        <p:txBody>
          <a:bodyPr wrap="square" rtlCol="0">
            <a:spAutoFit/>
          </a:bodyPr>
          <a:lstStyle/>
          <a:p>
            <a:r>
              <a:rPr lang="en-US" sz="2000" b="1" dirty="0">
                <a:ln w="0"/>
                <a:solidFill>
                  <a:schemeClr val="accent1"/>
                </a:solidFill>
                <a:effectLst>
                  <a:outerShdw blurRad="38100" dist="25400" dir="5400000" algn="ctr" rotWithShape="0">
                    <a:srgbClr val="6E747A">
                      <a:alpha val="43000"/>
                    </a:srgbClr>
                  </a:outerShdw>
                </a:effectLst>
              </a:rPr>
              <a:t>Request: 3</a:t>
            </a:r>
          </a:p>
        </p:txBody>
      </p:sp>
      <p:graphicFrame>
        <p:nvGraphicFramePr>
          <p:cNvPr id="4" name="Table 3">
            <a:extLst>
              <a:ext uri="{FF2B5EF4-FFF2-40B4-BE49-F238E27FC236}">
                <a16:creationId xmlns:a16="http://schemas.microsoft.com/office/drawing/2014/main" id="{6AC9D39D-6876-D0BC-A04F-2F5753D6596D}"/>
              </a:ext>
            </a:extLst>
          </p:cNvPr>
          <p:cNvGraphicFramePr>
            <a:graphicFrameLocks noGrp="1"/>
          </p:cNvGraphicFramePr>
          <p:nvPr>
            <p:extLst>
              <p:ext uri="{D42A27DB-BD31-4B8C-83A1-F6EECF244321}">
                <p14:modId xmlns:p14="http://schemas.microsoft.com/office/powerpoint/2010/main" val="4226960286"/>
              </p:ext>
            </p:extLst>
          </p:nvPr>
        </p:nvGraphicFramePr>
        <p:xfrm>
          <a:off x="1524250" y="2417591"/>
          <a:ext cx="2037146" cy="1922319"/>
        </p:xfrm>
        <a:graphic>
          <a:graphicData uri="http://schemas.openxmlformats.org/drawingml/2006/table">
            <a:tbl>
              <a:tblPr/>
              <a:tblGrid>
                <a:gridCol w="975043">
                  <a:extLst>
                    <a:ext uri="{9D8B030D-6E8A-4147-A177-3AD203B41FA5}">
                      <a16:colId xmlns:a16="http://schemas.microsoft.com/office/drawing/2014/main" val="3662493345"/>
                    </a:ext>
                  </a:extLst>
                </a:gridCol>
                <a:gridCol w="1062103">
                  <a:extLst>
                    <a:ext uri="{9D8B030D-6E8A-4147-A177-3AD203B41FA5}">
                      <a16:colId xmlns:a16="http://schemas.microsoft.com/office/drawing/2014/main" val="3940172822"/>
                    </a:ext>
                  </a:extLst>
                </a:gridCol>
              </a:tblGrid>
              <a:tr h="274617">
                <a:tc>
                  <a:txBody>
                    <a:bodyPr/>
                    <a:lstStyle/>
                    <a:p>
                      <a:pPr algn="ctr"/>
                      <a:r>
                        <a:rPr lang="en-US" sz="1100" dirty="0"/>
                        <a:t>Segment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sz="1100" dirty="0"/>
                        <a:t>Product count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231748740"/>
                  </a:ext>
                </a:extLst>
              </a:tr>
              <a:tr h="274617">
                <a:tc>
                  <a:txBody>
                    <a:bodyPr/>
                    <a:lstStyle/>
                    <a:p>
                      <a:pPr algn="ctr"/>
                      <a:r>
                        <a:rPr lang="en-US" sz="1100" dirty="0"/>
                        <a:t>Notebook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a:t>129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7599408"/>
                  </a:ext>
                </a:extLst>
              </a:tr>
              <a:tr h="274617">
                <a:tc>
                  <a:txBody>
                    <a:bodyPr/>
                    <a:lstStyle/>
                    <a:p>
                      <a:pPr algn="ctr"/>
                      <a:r>
                        <a:rPr lang="en-US" sz="1100" dirty="0"/>
                        <a:t>Accessories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a:t>116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2612224"/>
                  </a:ext>
                </a:extLst>
              </a:tr>
              <a:tr h="274617">
                <a:tc>
                  <a:txBody>
                    <a:bodyPr/>
                    <a:lstStyle/>
                    <a:p>
                      <a:pPr algn="ctr"/>
                      <a:r>
                        <a:rPr lang="en-US" sz="1100" dirty="0"/>
                        <a:t>Peripherals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84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8021322"/>
                  </a:ext>
                </a:extLst>
              </a:tr>
              <a:tr h="274617">
                <a:tc>
                  <a:txBody>
                    <a:bodyPr/>
                    <a:lstStyle/>
                    <a:p>
                      <a:pPr algn="ctr"/>
                      <a:r>
                        <a:rPr lang="en-US" sz="1100"/>
                        <a:t>Desktop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3716556"/>
                  </a:ext>
                </a:extLst>
              </a:tr>
              <a:tr h="274617">
                <a:tc>
                  <a:txBody>
                    <a:bodyPr/>
                    <a:lstStyle/>
                    <a:p>
                      <a:pPr algn="ctr"/>
                      <a:r>
                        <a:rPr lang="en-US" sz="1100"/>
                        <a:t>Storage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1977709"/>
                  </a:ext>
                </a:extLst>
              </a:tr>
              <a:tr h="274617">
                <a:tc>
                  <a:txBody>
                    <a:bodyPr/>
                    <a:lstStyle/>
                    <a:p>
                      <a:pPr algn="ctr"/>
                      <a:r>
                        <a:rPr lang="en-US" sz="1100"/>
                        <a:t>Networking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1184397"/>
                  </a:ext>
                </a:extLst>
              </a:tr>
            </a:tbl>
          </a:graphicData>
        </a:graphic>
      </p:graphicFrame>
      <p:sp>
        <p:nvSpPr>
          <p:cNvPr id="5" name="TextBox 4">
            <a:extLst>
              <a:ext uri="{FF2B5EF4-FFF2-40B4-BE49-F238E27FC236}">
                <a16:creationId xmlns:a16="http://schemas.microsoft.com/office/drawing/2014/main" id="{1857B3C9-2C1C-0A13-BC66-6BF2314B2EF9}"/>
              </a:ext>
            </a:extLst>
          </p:cNvPr>
          <p:cNvSpPr txBox="1"/>
          <p:nvPr/>
        </p:nvSpPr>
        <p:spPr>
          <a:xfrm>
            <a:off x="436230" y="2342783"/>
            <a:ext cx="1088020" cy="338554"/>
          </a:xfrm>
          <a:prstGeom prst="rect">
            <a:avLst/>
          </a:prstGeom>
          <a:noFill/>
        </p:spPr>
        <p:txBody>
          <a:bodyPr wrap="square" rtlCol="0">
            <a:spAutoFit/>
          </a:bodyPr>
          <a:lstStyle/>
          <a:p>
            <a:r>
              <a:rPr lang="en-US" sz="1600" b="1" dirty="0">
                <a:solidFill>
                  <a:schemeClr val="tx1"/>
                </a:solidFill>
              </a:rPr>
              <a:t>Output:-</a:t>
            </a:r>
          </a:p>
        </p:txBody>
      </p:sp>
    </p:spTree>
    <p:extLst>
      <p:ext uri="{BB962C8B-B14F-4D97-AF65-F5344CB8AC3E}">
        <p14:creationId xmlns:p14="http://schemas.microsoft.com/office/powerpoint/2010/main" val="1619933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2" name="TextBox 1">
            <a:extLst>
              <a:ext uri="{FF2B5EF4-FFF2-40B4-BE49-F238E27FC236}">
                <a16:creationId xmlns:a16="http://schemas.microsoft.com/office/drawing/2014/main" id="{D5DCEE22-B3C5-2EC3-5BE0-D2A619691407}"/>
              </a:ext>
            </a:extLst>
          </p:cNvPr>
          <p:cNvSpPr txBox="1"/>
          <p:nvPr/>
        </p:nvSpPr>
        <p:spPr>
          <a:xfrm>
            <a:off x="348765" y="1469578"/>
            <a:ext cx="3950949" cy="1815882"/>
          </a:xfrm>
          <a:prstGeom prst="rect">
            <a:avLst/>
          </a:prstGeom>
          <a:noFill/>
        </p:spPr>
        <p:txBody>
          <a:bodyPr wrap="square" rtlCol="0">
            <a:spAutoFit/>
          </a:bodyPr>
          <a:lstStyle/>
          <a:p>
            <a:r>
              <a:rPr lang="en-US" b="0" i="0" dirty="0">
                <a:solidFill>
                  <a:schemeClr val="tx1"/>
                </a:solidFill>
                <a:effectLst/>
                <a:latin typeface="Söhne"/>
              </a:rPr>
              <a:t>Notebook and Accessories are the highest selling categories with 129 and 116 , followed by Peripherals with 84 . Desktop and Storage are the least sold categories with 32 and 27, and Networking has the lowest sales with only 9 units sold. This information can be used to make decisions related to inventory management and marketing strategies.</a:t>
            </a:r>
            <a:endParaRPr lang="en-US" dirty="0">
              <a:solidFill>
                <a:schemeClr val="tx1"/>
              </a:solidFill>
            </a:endParaRPr>
          </a:p>
        </p:txBody>
      </p:sp>
      <p:sp>
        <p:nvSpPr>
          <p:cNvPr id="3" name="TextBox 2">
            <a:extLst>
              <a:ext uri="{FF2B5EF4-FFF2-40B4-BE49-F238E27FC236}">
                <a16:creationId xmlns:a16="http://schemas.microsoft.com/office/drawing/2014/main" id="{BC3AE0DF-4016-7C2F-1089-8D1A519E818D}"/>
              </a:ext>
            </a:extLst>
          </p:cNvPr>
          <p:cNvSpPr txBox="1"/>
          <p:nvPr/>
        </p:nvSpPr>
        <p:spPr>
          <a:xfrm>
            <a:off x="763109" y="898866"/>
            <a:ext cx="1452283" cy="461665"/>
          </a:xfrm>
          <a:prstGeom prst="rect">
            <a:avLst/>
          </a:prstGeom>
          <a:noFill/>
        </p:spPr>
        <p:txBody>
          <a:bodyPr wrap="square" rtlCol="0">
            <a:spAutoFit/>
          </a:bodyPr>
          <a:lstStyle/>
          <a:p>
            <a:r>
              <a:rPr lang="en-US" sz="2400" dirty="0">
                <a:ln w="0"/>
                <a:solidFill>
                  <a:schemeClr val="accent1"/>
                </a:solidFill>
                <a:effectLst>
                  <a:outerShdw blurRad="38100" dist="25400" dir="5400000" algn="ctr" rotWithShape="0">
                    <a:srgbClr val="6E747A">
                      <a:alpha val="43000"/>
                    </a:srgbClr>
                  </a:outerShdw>
                </a:effectLst>
              </a:rPr>
              <a:t>Insights:-</a:t>
            </a:r>
          </a:p>
        </p:txBody>
      </p:sp>
      <p:graphicFrame>
        <p:nvGraphicFramePr>
          <p:cNvPr id="5" name="Chart 4">
            <a:extLst>
              <a:ext uri="{FF2B5EF4-FFF2-40B4-BE49-F238E27FC236}">
                <a16:creationId xmlns:a16="http://schemas.microsoft.com/office/drawing/2014/main" id="{13E45D53-01D9-1792-C943-80D192EFC83F}"/>
              </a:ext>
            </a:extLst>
          </p:cNvPr>
          <p:cNvGraphicFramePr>
            <a:graphicFrameLocks/>
          </p:cNvGraphicFramePr>
          <p:nvPr>
            <p:extLst>
              <p:ext uri="{D42A27DB-BD31-4B8C-83A1-F6EECF244321}">
                <p14:modId xmlns:p14="http://schemas.microsoft.com/office/powerpoint/2010/main" val="1215074914"/>
              </p:ext>
            </p:extLst>
          </p:nvPr>
        </p:nvGraphicFramePr>
        <p:xfrm>
          <a:off x="4454148" y="587722"/>
          <a:ext cx="4572000" cy="356758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7692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6" name="TextBox 5">
            <a:extLst>
              <a:ext uri="{FF2B5EF4-FFF2-40B4-BE49-F238E27FC236}">
                <a16:creationId xmlns:a16="http://schemas.microsoft.com/office/drawing/2014/main" id="{F7BD0DC1-E0E6-0795-8102-FCDD50653347}"/>
              </a:ext>
            </a:extLst>
          </p:cNvPr>
          <p:cNvSpPr txBox="1"/>
          <p:nvPr/>
        </p:nvSpPr>
        <p:spPr>
          <a:xfrm>
            <a:off x="1371086" y="1137187"/>
            <a:ext cx="7151079" cy="1600438"/>
          </a:xfrm>
          <a:prstGeom prst="rect">
            <a:avLst/>
          </a:prstGeom>
          <a:noFill/>
        </p:spPr>
        <p:txBody>
          <a:bodyPr wrap="square">
            <a:spAutoFit/>
          </a:bodyPr>
          <a:lstStyle/>
          <a:p>
            <a:r>
              <a:rPr lang="en-US" dirty="0">
                <a:solidFill>
                  <a:schemeClr val="tx1"/>
                </a:solidFill>
              </a:rPr>
              <a:t> </a:t>
            </a:r>
          </a:p>
          <a:p>
            <a:r>
              <a:rPr lang="en-US" dirty="0">
                <a:solidFill>
                  <a:schemeClr val="tx1"/>
                </a:solidFill>
              </a:rPr>
              <a:t>Follow-up: Which segment had the most increase in unique products in 2021 vs 2020? The final output contains these fields</a:t>
            </a:r>
          </a:p>
          <a:p>
            <a:pPr marL="171450" indent="-171450">
              <a:buClr>
                <a:schemeClr val="tx1"/>
              </a:buClr>
              <a:buFont typeface="Wingdings" panose="05000000000000000000" pitchFamily="2" charset="2"/>
              <a:buChar char="ü"/>
            </a:pPr>
            <a:r>
              <a:rPr lang="en-US" dirty="0">
                <a:solidFill>
                  <a:schemeClr val="tx1"/>
                </a:solidFill>
              </a:rPr>
              <a:t>segment</a:t>
            </a:r>
          </a:p>
          <a:p>
            <a:pPr marL="171450" indent="-171450">
              <a:buClr>
                <a:schemeClr val="tx1"/>
              </a:buClr>
              <a:buFont typeface="Wingdings" panose="05000000000000000000" pitchFamily="2" charset="2"/>
              <a:buChar char="ü"/>
            </a:pPr>
            <a:r>
              <a:rPr lang="en-US" dirty="0">
                <a:solidFill>
                  <a:schemeClr val="tx1"/>
                </a:solidFill>
              </a:rPr>
              <a:t>product_count_2020</a:t>
            </a:r>
          </a:p>
          <a:p>
            <a:pPr marL="171450" indent="-171450">
              <a:buClr>
                <a:schemeClr val="tx1"/>
              </a:buClr>
              <a:buFont typeface="Wingdings" panose="05000000000000000000" pitchFamily="2" charset="2"/>
              <a:buChar char="ü"/>
            </a:pPr>
            <a:r>
              <a:rPr lang="en-US" dirty="0">
                <a:solidFill>
                  <a:schemeClr val="tx1"/>
                </a:solidFill>
              </a:rPr>
              <a:t>product_count_2021</a:t>
            </a:r>
          </a:p>
          <a:p>
            <a:pPr marL="171450" indent="-171450">
              <a:buClr>
                <a:schemeClr val="tx1"/>
              </a:buClr>
              <a:buFont typeface="Wingdings" panose="05000000000000000000" pitchFamily="2" charset="2"/>
              <a:buChar char="ü"/>
            </a:pPr>
            <a:r>
              <a:rPr lang="en-US" dirty="0">
                <a:solidFill>
                  <a:schemeClr val="tx1"/>
                </a:solidFill>
              </a:rPr>
              <a:t>difference</a:t>
            </a:r>
          </a:p>
        </p:txBody>
      </p:sp>
      <p:sp>
        <p:nvSpPr>
          <p:cNvPr id="7" name="TextBox 6">
            <a:extLst>
              <a:ext uri="{FF2B5EF4-FFF2-40B4-BE49-F238E27FC236}">
                <a16:creationId xmlns:a16="http://schemas.microsoft.com/office/drawing/2014/main" id="{1ADB9CA7-004F-0BDC-7DB3-797927D80129}"/>
              </a:ext>
            </a:extLst>
          </p:cNvPr>
          <p:cNvSpPr txBox="1"/>
          <p:nvPr/>
        </p:nvSpPr>
        <p:spPr>
          <a:xfrm>
            <a:off x="718652" y="885941"/>
            <a:ext cx="1510292" cy="400110"/>
          </a:xfrm>
          <a:prstGeom prst="rect">
            <a:avLst/>
          </a:prstGeom>
          <a:noFill/>
        </p:spPr>
        <p:txBody>
          <a:bodyPr wrap="square" rtlCol="0">
            <a:spAutoFit/>
          </a:bodyPr>
          <a:lstStyle/>
          <a:p>
            <a:r>
              <a:rPr lang="en-US" sz="2000" b="1" dirty="0">
                <a:ln w="0"/>
                <a:solidFill>
                  <a:schemeClr val="accent1"/>
                </a:solidFill>
                <a:effectLst>
                  <a:outerShdw blurRad="38100" dist="25400" dir="5400000" algn="ctr" rotWithShape="0">
                    <a:srgbClr val="6E747A">
                      <a:alpha val="43000"/>
                    </a:srgbClr>
                  </a:outerShdw>
                </a:effectLst>
              </a:rPr>
              <a:t>Request: 4</a:t>
            </a:r>
          </a:p>
        </p:txBody>
      </p:sp>
      <p:sp>
        <p:nvSpPr>
          <p:cNvPr id="5" name="TextBox 4">
            <a:extLst>
              <a:ext uri="{FF2B5EF4-FFF2-40B4-BE49-F238E27FC236}">
                <a16:creationId xmlns:a16="http://schemas.microsoft.com/office/drawing/2014/main" id="{1857B3C9-2C1C-0A13-BC66-6BF2314B2EF9}"/>
              </a:ext>
            </a:extLst>
          </p:cNvPr>
          <p:cNvSpPr txBox="1"/>
          <p:nvPr/>
        </p:nvSpPr>
        <p:spPr>
          <a:xfrm>
            <a:off x="780198" y="2825809"/>
            <a:ext cx="988141" cy="338554"/>
          </a:xfrm>
          <a:prstGeom prst="rect">
            <a:avLst/>
          </a:prstGeom>
          <a:noFill/>
        </p:spPr>
        <p:txBody>
          <a:bodyPr wrap="square" rtlCol="0">
            <a:spAutoFit/>
          </a:bodyPr>
          <a:lstStyle/>
          <a:p>
            <a:r>
              <a:rPr lang="en-US" sz="1600" b="1" dirty="0">
                <a:solidFill>
                  <a:schemeClr val="tx1"/>
                </a:solidFill>
              </a:rPr>
              <a:t>Output:-</a:t>
            </a:r>
          </a:p>
        </p:txBody>
      </p:sp>
      <p:sp>
        <p:nvSpPr>
          <p:cNvPr id="11" name="TextBox 10">
            <a:extLst>
              <a:ext uri="{FF2B5EF4-FFF2-40B4-BE49-F238E27FC236}">
                <a16:creationId xmlns:a16="http://schemas.microsoft.com/office/drawing/2014/main" id="{3537A881-A9D4-7824-D5DA-E874293E8EAF}"/>
              </a:ext>
            </a:extLst>
          </p:cNvPr>
          <p:cNvSpPr txBox="1"/>
          <p:nvPr/>
        </p:nvSpPr>
        <p:spPr>
          <a:xfrm>
            <a:off x="1274269" y="1963597"/>
            <a:ext cx="6352869" cy="523220"/>
          </a:xfrm>
          <a:prstGeom prst="rect">
            <a:avLst/>
          </a:prstGeom>
          <a:noFill/>
        </p:spPr>
        <p:txBody>
          <a:bodyPr wrap="square" rtlCol="0">
            <a:spAutoFit/>
          </a:bodyPr>
          <a:lstStyle/>
          <a:p>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graphicFrame>
        <p:nvGraphicFramePr>
          <p:cNvPr id="2" name="Table 1">
            <a:extLst>
              <a:ext uri="{FF2B5EF4-FFF2-40B4-BE49-F238E27FC236}">
                <a16:creationId xmlns:a16="http://schemas.microsoft.com/office/drawing/2014/main" id="{5B78E2FE-4B54-3CBA-5061-48F5A8BC4466}"/>
              </a:ext>
            </a:extLst>
          </p:cNvPr>
          <p:cNvGraphicFramePr>
            <a:graphicFrameLocks noGrp="1"/>
          </p:cNvGraphicFramePr>
          <p:nvPr>
            <p:extLst>
              <p:ext uri="{D42A27DB-BD31-4B8C-83A1-F6EECF244321}">
                <p14:modId xmlns:p14="http://schemas.microsoft.com/office/powerpoint/2010/main" val="3005159721"/>
              </p:ext>
            </p:extLst>
          </p:nvPr>
        </p:nvGraphicFramePr>
        <p:xfrm>
          <a:off x="1719497" y="2906902"/>
          <a:ext cx="5182714" cy="1901438"/>
        </p:xfrm>
        <a:graphic>
          <a:graphicData uri="http://schemas.openxmlformats.org/drawingml/2006/table">
            <a:tbl>
              <a:tblPr/>
              <a:tblGrid>
                <a:gridCol w="1326753">
                  <a:extLst>
                    <a:ext uri="{9D8B030D-6E8A-4147-A177-3AD203B41FA5}">
                      <a16:colId xmlns:a16="http://schemas.microsoft.com/office/drawing/2014/main" val="3216570572"/>
                    </a:ext>
                  </a:extLst>
                </a:gridCol>
                <a:gridCol w="1478521">
                  <a:extLst>
                    <a:ext uri="{9D8B030D-6E8A-4147-A177-3AD203B41FA5}">
                      <a16:colId xmlns:a16="http://schemas.microsoft.com/office/drawing/2014/main" val="769945113"/>
                    </a:ext>
                  </a:extLst>
                </a:gridCol>
                <a:gridCol w="1484556">
                  <a:extLst>
                    <a:ext uri="{9D8B030D-6E8A-4147-A177-3AD203B41FA5}">
                      <a16:colId xmlns:a16="http://schemas.microsoft.com/office/drawing/2014/main" val="3880349886"/>
                    </a:ext>
                  </a:extLst>
                </a:gridCol>
                <a:gridCol w="892884">
                  <a:extLst>
                    <a:ext uri="{9D8B030D-6E8A-4147-A177-3AD203B41FA5}">
                      <a16:colId xmlns:a16="http://schemas.microsoft.com/office/drawing/2014/main" val="2693583334"/>
                    </a:ext>
                  </a:extLst>
                </a:gridCol>
              </a:tblGrid>
              <a:tr h="271634">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Segment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Product_count_2020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Product_count_2021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Difference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2157680245"/>
                  </a:ext>
                </a:extLst>
              </a:tr>
              <a:tr h="271634">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Accessories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103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4588227"/>
                  </a:ext>
                </a:extLst>
              </a:tr>
              <a:tr h="271634">
                <a:tc>
                  <a:txBody>
                    <a:bodyPr/>
                    <a:lstStyle/>
                    <a:p>
                      <a:pPr marR="0" algn="ctr" rtl="0">
                        <a:lnSpc>
                          <a:spcPct val="100000"/>
                        </a:lnSpc>
                        <a:spcBef>
                          <a:spcPts val="0"/>
                        </a:spcBef>
                        <a:spcAft>
                          <a:spcPts val="0"/>
                        </a:spcAft>
                        <a:buClr>
                          <a:srgbClr val="000000"/>
                        </a:buClr>
                        <a:buFont typeface="Arial"/>
                      </a:pPr>
                      <a:r>
                        <a:rPr lang="en-US" sz="1100" b="0" i="0" u="none" strike="noStrike" cap="none">
                          <a:solidFill>
                            <a:schemeClr val="tx1"/>
                          </a:solidFill>
                          <a:latin typeface="+mn-lt"/>
                          <a:ea typeface="+mn-ea"/>
                          <a:cs typeface="+mn-cs"/>
                          <a:sym typeface="Arial"/>
                        </a:rPr>
                        <a:t>Notebook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108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9853068"/>
                  </a:ext>
                </a:extLst>
              </a:tr>
              <a:tr h="271634">
                <a:tc>
                  <a:txBody>
                    <a:bodyPr/>
                    <a:lstStyle/>
                    <a:p>
                      <a:pPr marR="0" algn="ctr" rtl="0">
                        <a:lnSpc>
                          <a:spcPct val="100000"/>
                        </a:lnSpc>
                        <a:spcBef>
                          <a:spcPts val="0"/>
                        </a:spcBef>
                        <a:spcAft>
                          <a:spcPts val="0"/>
                        </a:spcAft>
                        <a:buClr>
                          <a:srgbClr val="000000"/>
                        </a:buClr>
                        <a:buFont typeface="Arial"/>
                      </a:pPr>
                      <a:r>
                        <a:rPr lang="en-US" sz="1100" b="0" i="0" u="none" strike="noStrike" cap="none">
                          <a:solidFill>
                            <a:schemeClr val="tx1"/>
                          </a:solidFill>
                          <a:latin typeface="+mn-lt"/>
                          <a:ea typeface="+mn-ea"/>
                          <a:cs typeface="+mn-cs"/>
                          <a:sym typeface="Arial"/>
                        </a:rPr>
                        <a:t>Peripherals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a:solidFill>
                            <a:schemeClr val="tx1"/>
                          </a:solidFill>
                          <a:latin typeface="+mn-lt"/>
                          <a:ea typeface="+mn-ea"/>
                          <a:cs typeface="+mn-cs"/>
                          <a:sym typeface="Arial"/>
                        </a:rPr>
                        <a:t>59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395839"/>
                  </a:ext>
                </a:extLst>
              </a:tr>
              <a:tr h="271634">
                <a:tc>
                  <a:txBody>
                    <a:bodyPr/>
                    <a:lstStyle/>
                    <a:p>
                      <a:pPr marR="0" algn="ctr" rtl="0">
                        <a:lnSpc>
                          <a:spcPct val="100000"/>
                        </a:lnSpc>
                        <a:spcBef>
                          <a:spcPts val="0"/>
                        </a:spcBef>
                        <a:spcAft>
                          <a:spcPts val="0"/>
                        </a:spcAft>
                        <a:buClr>
                          <a:srgbClr val="000000"/>
                        </a:buClr>
                        <a:buFont typeface="Arial"/>
                      </a:pPr>
                      <a:r>
                        <a:rPr lang="en-US" sz="1100" b="0" i="0" u="none" strike="noStrike" cap="none">
                          <a:solidFill>
                            <a:schemeClr val="tx1"/>
                          </a:solidFill>
                          <a:latin typeface="+mn-lt"/>
                          <a:ea typeface="+mn-ea"/>
                          <a:cs typeface="+mn-cs"/>
                          <a:sym typeface="Arial"/>
                        </a:rPr>
                        <a:t>Desktop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a:solidFill>
                            <a:schemeClr val="tx1"/>
                          </a:solidFill>
                          <a:latin typeface="+mn-lt"/>
                          <a:ea typeface="+mn-ea"/>
                          <a:cs typeface="+mn-cs"/>
                          <a:sym typeface="Aria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4081270"/>
                  </a:ext>
                </a:extLst>
              </a:tr>
              <a:tr h="271634">
                <a:tc>
                  <a:txBody>
                    <a:bodyPr/>
                    <a:lstStyle/>
                    <a:p>
                      <a:pPr marR="0" algn="ctr" rtl="0">
                        <a:lnSpc>
                          <a:spcPct val="100000"/>
                        </a:lnSpc>
                        <a:spcBef>
                          <a:spcPts val="0"/>
                        </a:spcBef>
                        <a:spcAft>
                          <a:spcPts val="0"/>
                        </a:spcAft>
                        <a:buClr>
                          <a:srgbClr val="000000"/>
                        </a:buClr>
                        <a:buFont typeface="Arial"/>
                      </a:pPr>
                      <a:r>
                        <a:rPr lang="en-US" sz="1100" b="0" i="0" u="none" strike="noStrike" cap="none">
                          <a:solidFill>
                            <a:schemeClr val="tx1"/>
                          </a:solidFill>
                          <a:latin typeface="+mn-lt"/>
                          <a:ea typeface="+mn-ea"/>
                          <a:cs typeface="+mn-cs"/>
                          <a:sym typeface="Arial"/>
                        </a:rPr>
                        <a:t>Storage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a:solidFill>
                            <a:schemeClr val="tx1"/>
                          </a:solidFill>
                          <a:latin typeface="+mn-lt"/>
                          <a:ea typeface="+mn-ea"/>
                          <a:cs typeface="+mn-cs"/>
                          <a:sym typeface="Aria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a:solidFill>
                            <a:schemeClr val="tx1"/>
                          </a:solidFill>
                          <a:latin typeface="+mn-lt"/>
                          <a:ea typeface="+mn-ea"/>
                          <a:cs typeface="+mn-cs"/>
                          <a:sym typeface="Arial"/>
                        </a:rPr>
                        <a:t>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422247"/>
                  </a:ext>
                </a:extLst>
              </a:tr>
              <a:tr h="271634">
                <a:tc>
                  <a:txBody>
                    <a:bodyPr/>
                    <a:lstStyle/>
                    <a:p>
                      <a:pPr marR="0" algn="ctr" rtl="0">
                        <a:lnSpc>
                          <a:spcPct val="100000"/>
                        </a:lnSpc>
                        <a:spcBef>
                          <a:spcPts val="0"/>
                        </a:spcBef>
                        <a:spcAft>
                          <a:spcPts val="0"/>
                        </a:spcAft>
                        <a:buClr>
                          <a:srgbClr val="000000"/>
                        </a:buClr>
                        <a:buFont typeface="Arial"/>
                      </a:pPr>
                      <a:r>
                        <a:rPr lang="en-US" sz="1100" b="0" i="0" u="none" strike="noStrike" cap="none">
                          <a:solidFill>
                            <a:schemeClr val="tx1"/>
                          </a:solidFill>
                          <a:latin typeface="+mn-lt"/>
                          <a:ea typeface="+mn-ea"/>
                          <a:cs typeface="+mn-cs"/>
                          <a:sym typeface="Arial"/>
                        </a:rPr>
                        <a:t>Networking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a:solidFill>
                            <a:schemeClr val="tx1"/>
                          </a:solidFill>
                          <a:latin typeface="+mn-lt"/>
                          <a:ea typeface="+mn-ea"/>
                          <a:cs typeface="+mn-cs"/>
                          <a:sym typeface="Aria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a:solidFill>
                            <a:schemeClr val="tx1"/>
                          </a:solidFill>
                          <a:latin typeface="+mn-lt"/>
                          <a:ea typeface="+mn-ea"/>
                          <a:cs typeface="+mn-cs"/>
                          <a:sym typeface="Arial"/>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9523838"/>
                  </a:ext>
                </a:extLst>
              </a:tr>
            </a:tbl>
          </a:graphicData>
        </a:graphic>
      </p:graphicFrame>
    </p:spTree>
    <p:extLst>
      <p:ext uri="{BB962C8B-B14F-4D97-AF65-F5344CB8AC3E}">
        <p14:creationId xmlns:p14="http://schemas.microsoft.com/office/powerpoint/2010/main" val="1275374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2" name="TextBox 1">
            <a:extLst>
              <a:ext uri="{FF2B5EF4-FFF2-40B4-BE49-F238E27FC236}">
                <a16:creationId xmlns:a16="http://schemas.microsoft.com/office/drawing/2014/main" id="{D5DCEE22-B3C5-2EC3-5BE0-D2A619691407}"/>
              </a:ext>
            </a:extLst>
          </p:cNvPr>
          <p:cNvSpPr txBox="1"/>
          <p:nvPr/>
        </p:nvSpPr>
        <p:spPr>
          <a:xfrm>
            <a:off x="329640" y="1540698"/>
            <a:ext cx="3950949" cy="2062103"/>
          </a:xfrm>
          <a:prstGeom prst="rect">
            <a:avLst/>
          </a:prstGeom>
          <a:noFill/>
        </p:spPr>
        <p:txBody>
          <a:bodyPr wrap="square" rtlCol="0">
            <a:spAutoFit/>
          </a:bodyPr>
          <a:lstStyle/>
          <a:p>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can see that the Accessories segment  had the highest increase in products between 2020 and 2021, with an increase of 34 products. The Notebook had the second-highest increase, with </a:t>
            </a:r>
            <a:r>
              <a:rPr lang="en-US" sz="1600" dirty="0">
                <a:solidFill>
                  <a:schemeClr val="tx1"/>
                </a:solidFill>
                <a:latin typeface="Calibri" panose="020F0502020204030204" pitchFamily="34" charset="0"/>
                <a:ea typeface="Calibri" panose="020F0502020204030204" pitchFamily="34" charset="0"/>
                <a:cs typeface="Times New Roman" panose="02020603050405020304" pitchFamily="18" charset="0"/>
              </a:rPr>
              <a:t>the</a:t>
            </a:r>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16 products. The Peripherals, Desktop, Storage, and Networking  also experienced increases </a:t>
            </a:r>
            <a:r>
              <a:rPr lang="en-US" sz="1600" dirty="0">
                <a:solidFill>
                  <a:schemeClr val="tx1"/>
                </a:solidFill>
                <a:latin typeface="Calibri" panose="020F0502020204030204" pitchFamily="34" charset="0"/>
                <a:ea typeface="Calibri" panose="020F0502020204030204" pitchFamily="34" charset="0"/>
                <a:cs typeface="Times New Roman" panose="02020603050405020304" pitchFamily="18" charset="0"/>
              </a:rPr>
              <a:t>it’s</a:t>
            </a:r>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products, with ranging from 3 to 16.</a:t>
            </a:r>
            <a:endParaRPr lang="en-US" sz="1600" dirty="0">
              <a:solidFill>
                <a:schemeClr val="tx1"/>
              </a:solidFill>
            </a:endParaRPr>
          </a:p>
        </p:txBody>
      </p:sp>
      <p:sp>
        <p:nvSpPr>
          <p:cNvPr id="3" name="TextBox 2">
            <a:extLst>
              <a:ext uri="{FF2B5EF4-FFF2-40B4-BE49-F238E27FC236}">
                <a16:creationId xmlns:a16="http://schemas.microsoft.com/office/drawing/2014/main" id="{BC3AE0DF-4016-7C2F-1089-8D1A519E818D}"/>
              </a:ext>
            </a:extLst>
          </p:cNvPr>
          <p:cNvSpPr txBox="1"/>
          <p:nvPr/>
        </p:nvSpPr>
        <p:spPr>
          <a:xfrm>
            <a:off x="763109" y="898866"/>
            <a:ext cx="1452283" cy="461665"/>
          </a:xfrm>
          <a:prstGeom prst="rect">
            <a:avLst/>
          </a:prstGeom>
          <a:noFill/>
        </p:spPr>
        <p:txBody>
          <a:bodyPr wrap="square" rtlCol="0">
            <a:spAutoFit/>
          </a:bodyPr>
          <a:lstStyle/>
          <a:p>
            <a:r>
              <a:rPr lang="en-US" sz="2400" dirty="0">
                <a:ln w="0"/>
                <a:solidFill>
                  <a:schemeClr val="accent1"/>
                </a:solidFill>
                <a:effectLst>
                  <a:outerShdw blurRad="38100" dist="25400" dir="5400000" algn="ctr" rotWithShape="0">
                    <a:srgbClr val="6E747A">
                      <a:alpha val="43000"/>
                    </a:srgbClr>
                  </a:outerShdw>
                </a:effectLst>
              </a:rPr>
              <a:t>Insights:-</a:t>
            </a:r>
          </a:p>
        </p:txBody>
      </p:sp>
      <p:graphicFrame>
        <p:nvGraphicFramePr>
          <p:cNvPr id="4" name="Chart 3">
            <a:extLst>
              <a:ext uri="{FF2B5EF4-FFF2-40B4-BE49-F238E27FC236}">
                <a16:creationId xmlns:a16="http://schemas.microsoft.com/office/drawing/2014/main" id="{B0D465F7-F513-A0D1-5D8F-129877D3E7BF}"/>
              </a:ext>
            </a:extLst>
          </p:cNvPr>
          <p:cNvGraphicFramePr>
            <a:graphicFrameLocks/>
          </p:cNvGraphicFramePr>
          <p:nvPr>
            <p:extLst>
              <p:ext uri="{D42A27DB-BD31-4B8C-83A1-F6EECF244321}">
                <p14:modId xmlns:p14="http://schemas.microsoft.com/office/powerpoint/2010/main" val="1571955994"/>
              </p:ext>
            </p:extLst>
          </p:nvPr>
        </p:nvGraphicFramePr>
        <p:xfrm>
          <a:off x="4280589" y="879774"/>
          <a:ext cx="4648258" cy="33839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66008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6" name="TextBox 5">
            <a:extLst>
              <a:ext uri="{FF2B5EF4-FFF2-40B4-BE49-F238E27FC236}">
                <a16:creationId xmlns:a16="http://schemas.microsoft.com/office/drawing/2014/main" id="{F7BD0DC1-E0E6-0795-8102-FCDD50653347}"/>
              </a:ext>
            </a:extLst>
          </p:cNvPr>
          <p:cNvSpPr txBox="1"/>
          <p:nvPr/>
        </p:nvSpPr>
        <p:spPr>
          <a:xfrm>
            <a:off x="1391945" y="1163392"/>
            <a:ext cx="6858000" cy="1600438"/>
          </a:xfrm>
          <a:prstGeom prst="rect">
            <a:avLst/>
          </a:prstGeom>
          <a:noFill/>
        </p:spPr>
        <p:txBody>
          <a:bodyPr wrap="square">
            <a:spAutoFit/>
          </a:bodyPr>
          <a:lstStyle/>
          <a:p>
            <a:r>
              <a:rPr lang="en-US" dirty="0">
                <a:solidFill>
                  <a:schemeClr val="tx1"/>
                </a:solidFill>
              </a:rPr>
              <a:t> </a:t>
            </a:r>
          </a:p>
          <a:p>
            <a:r>
              <a:rPr lang="en-US" dirty="0">
                <a:solidFill>
                  <a:schemeClr val="tx1"/>
                </a:solidFill>
              </a:rPr>
              <a:t>Get the products that have the highest and lowest manufacturing costs. The final output should contain these fields</a:t>
            </a:r>
          </a:p>
          <a:p>
            <a:pPr marL="171450" indent="-171450">
              <a:buClr>
                <a:schemeClr val="tx1"/>
              </a:buClr>
              <a:buFont typeface="Wingdings" panose="05000000000000000000" pitchFamily="2" charset="2"/>
              <a:buChar char="ü"/>
            </a:pPr>
            <a:r>
              <a:rPr lang="en-US" dirty="0">
                <a:solidFill>
                  <a:schemeClr val="tx1"/>
                </a:solidFill>
              </a:rPr>
              <a:t>product_code</a:t>
            </a:r>
          </a:p>
          <a:p>
            <a:pPr marL="171450" indent="-171450">
              <a:buClr>
                <a:schemeClr val="tx1"/>
              </a:buClr>
              <a:buFont typeface="Wingdings" panose="05000000000000000000" pitchFamily="2" charset="2"/>
              <a:buChar char="ü"/>
            </a:pPr>
            <a:r>
              <a:rPr lang="en-US" dirty="0">
                <a:solidFill>
                  <a:schemeClr val="tx1"/>
                </a:solidFill>
              </a:rPr>
              <a:t>Product</a:t>
            </a:r>
          </a:p>
          <a:p>
            <a:pPr marL="171450" indent="-171450">
              <a:buClr>
                <a:schemeClr val="tx1"/>
              </a:buClr>
              <a:buFont typeface="Wingdings" panose="05000000000000000000" pitchFamily="2" charset="2"/>
              <a:buChar char="ü"/>
            </a:pPr>
            <a:r>
              <a:rPr lang="en-US" dirty="0">
                <a:solidFill>
                  <a:schemeClr val="tx1"/>
                </a:solidFill>
              </a:rPr>
              <a:t>Manufacturing_cost</a:t>
            </a:r>
          </a:p>
          <a:p>
            <a:pPr>
              <a:buClr>
                <a:schemeClr val="tx1"/>
              </a:buClr>
            </a:pPr>
            <a:endParaRPr lang="en-US" dirty="0">
              <a:solidFill>
                <a:schemeClr val="tx1"/>
              </a:solidFill>
            </a:endParaRPr>
          </a:p>
        </p:txBody>
      </p:sp>
      <p:sp>
        <p:nvSpPr>
          <p:cNvPr id="7" name="TextBox 6">
            <a:extLst>
              <a:ext uri="{FF2B5EF4-FFF2-40B4-BE49-F238E27FC236}">
                <a16:creationId xmlns:a16="http://schemas.microsoft.com/office/drawing/2014/main" id="{1ADB9CA7-004F-0BDC-7DB3-797927D80129}"/>
              </a:ext>
            </a:extLst>
          </p:cNvPr>
          <p:cNvSpPr txBox="1"/>
          <p:nvPr/>
        </p:nvSpPr>
        <p:spPr>
          <a:xfrm>
            <a:off x="718652" y="882982"/>
            <a:ext cx="1510292" cy="400110"/>
          </a:xfrm>
          <a:prstGeom prst="rect">
            <a:avLst/>
          </a:prstGeom>
          <a:noFill/>
        </p:spPr>
        <p:txBody>
          <a:bodyPr wrap="square" rtlCol="0">
            <a:spAutoFit/>
          </a:bodyPr>
          <a:lstStyle/>
          <a:p>
            <a:r>
              <a:rPr lang="en-US" sz="2000" b="1" dirty="0">
                <a:ln w="0"/>
                <a:solidFill>
                  <a:schemeClr val="accent1"/>
                </a:solidFill>
                <a:effectLst>
                  <a:outerShdw blurRad="38100" dist="25400" dir="5400000" algn="ctr" rotWithShape="0">
                    <a:srgbClr val="6E747A">
                      <a:alpha val="43000"/>
                    </a:srgbClr>
                  </a:outerShdw>
                </a:effectLst>
              </a:rPr>
              <a:t>Request: 5</a:t>
            </a:r>
          </a:p>
        </p:txBody>
      </p:sp>
      <p:sp>
        <p:nvSpPr>
          <p:cNvPr id="5" name="TextBox 4">
            <a:extLst>
              <a:ext uri="{FF2B5EF4-FFF2-40B4-BE49-F238E27FC236}">
                <a16:creationId xmlns:a16="http://schemas.microsoft.com/office/drawing/2014/main" id="{1857B3C9-2C1C-0A13-BC66-6BF2314B2EF9}"/>
              </a:ext>
            </a:extLst>
          </p:cNvPr>
          <p:cNvSpPr txBox="1"/>
          <p:nvPr/>
        </p:nvSpPr>
        <p:spPr>
          <a:xfrm>
            <a:off x="531760" y="2705686"/>
            <a:ext cx="1047078" cy="338554"/>
          </a:xfrm>
          <a:prstGeom prst="rect">
            <a:avLst/>
          </a:prstGeom>
          <a:noFill/>
        </p:spPr>
        <p:txBody>
          <a:bodyPr wrap="square" rtlCol="0">
            <a:spAutoFit/>
          </a:bodyPr>
          <a:lstStyle/>
          <a:p>
            <a:r>
              <a:rPr lang="en-US" sz="1600" b="1" dirty="0">
                <a:solidFill>
                  <a:schemeClr val="tx1"/>
                </a:solidFill>
              </a:rPr>
              <a:t>Output:-</a:t>
            </a:r>
          </a:p>
        </p:txBody>
      </p:sp>
      <p:graphicFrame>
        <p:nvGraphicFramePr>
          <p:cNvPr id="3" name="Table 2">
            <a:extLst>
              <a:ext uri="{FF2B5EF4-FFF2-40B4-BE49-F238E27FC236}">
                <a16:creationId xmlns:a16="http://schemas.microsoft.com/office/drawing/2014/main" id="{301468F6-6564-CC6E-8A90-674F653E7E28}"/>
              </a:ext>
            </a:extLst>
          </p:cNvPr>
          <p:cNvGraphicFramePr>
            <a:graphicFrameLocks noGrp="1"/>
          </p:cNvGraphicFramePr>
          <p:nvPr>
            <p:extLst>
              <p:ext uri="{D42A27DB-BD31-4B8C-83A1-F6EECF244321}">
                <p14:modId xmlns:p14="http://schemas.microsoft.com/office/powerpoint/2010/main" val="3987948228"/>
              </p:ext>
            </p:extLst>
          </p:nvPr>
        </p:nvGraphicFramePr>
        <p:xfrm>
          <a:off x="1492110" y="2763830"/>
          <a:ext cx="6352869" cy="1312020"/>
        </p:xfrm>
        <a:graphic>
          <a:graphicData uri="http://schemas.openxmlformats.org/drawingml/2006/table">
            <a:tbl>
              <a:tblPr/>
              <a:tblGrid>
                <a:gridCol w="2111420">
                  <a:extLst>
                    <a:ext uri="{9D8B030D-6E8A-4147-A177-3AD203B41FA5}">
                      <a16:colId xmlns:a16="http://schemas.microsoft.com/office/drawing/2014/main" val="300008713"/>
                    </a:ext>
                  </a:extLst>
                </a:gridCol>
                <a:gridCol w="2509291">
                  <a:extLst>
                    <a:ext uri="{9D8B030D-6E8A-4147-A177-3AD203B41FA5}">
                      <a16:colId xmlns:a16="http://schemas.microsoft.com/office/drawing/2014/main" val="363008498"/>
                    </a:ext>
                  </a:extLst>
                </a:gridCol>
                <a:gridCol w="1732158">
                  <a:extLst>
                    <a:ext uri="{9D8B030D-6E8A-4147-A177-3AD203B41FA5}">
                      <a16:colId xmlns:a16="http://schemas.microsoft.com/office/drawing/2014/main" val="427693518"/>
                    </a:ext>
                  </a:extLst>
                </a:gridCol>
              </a:tblGrid>
              <a:tr h="437340">
                <a:tc>
                  <a:txBody>
                    <a:bodyPr/>
                    <a:lstStyle/>
                    <a:p>
                      <a:r>
                        <a:rPr lang="en-US" dirty="0"/>
                        <a:t>Product_code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US" dirty="0"/>
                        <a:t>Product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chemeClr val="tx1"/>
                          </a:solidFill>
                        </a:rPr>
                        <a:t>Manufacturing_cost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77890399"/>
                  </a:ext>
                </a:extLst>
              </a:tr>
              <a:tr h="437340">
                <a:tc>
                  <a:txBody>
                    <a:bodyPr/>
                    <a:lstStyle/>
                    <a:p>
                      <a:r>
                        <a:rPr lang="en-US"/>
                        <a:t>A6121110208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AQ HOME Allin1 Gen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$263.42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8012798"/>
                  </a:ext>
                </a:extLst>
              </a:tr>
              <a:tr h="437340">
                <a:tc>
                  <a:txBody>
                    <a:bodyPr/>
                    <a:lstStyle/>
                    <a:p>
                      <a:r>
                        <a:rPr lang="en-US"/>
                        <a:t>A2118150101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AQ Master wired x1 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$0.87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0025511"/>
                  </a:ext>
                </a:extLst>
              </a:tr>
            </a:tbl>
          </a:graphicData>
        </a:graphic>
      </p:graphicFrame>
    </p:spTree>
    <p:extLst>
      <p:ext uri="{BB962C8B-B14F-4D97-AF65-F5344CB8AC3E}">
        <p14:creationId xmlns:p14="http://schemas.microsoft.com/office/powerpoint/2010/main" val="2972950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3" name="TextBox 2">
            <a:extLst>
              <a:ext uri="{FF2B5EF4-FFF2-40B4-BE49-F238E27FC236}">
                <a16:creationId xmlns:a16="http://schemas.microsoft.com/office/drawing/2014/main" id="{BC3AE0DF-4016-7C2F-1089-8D1A519E818D}"/>
              </a:ext>
            </a:extLst>
          </p:cNvPr>
          <p:cNvSpPr txBox="1"/>
          <p:nvPr/>
        </p:nvSpPr>
        <p:spPr>
          <a:xfrm>
            <a:off x="763109" y="898866"/>
            <a:ext cx="1452283" cy="461665"/>
          </a:xfrm>
          <a:prstGeom prst="rect">
            <a:avLst/>
          </a:prstGeom>
          <a:noFill/>
        </p:spPr>
        <p:txBody>
          <a:bodyPr wrap="square" rtlCol="0">
            <a:spAutoFit/>
          </a:bodyPr>
          <a:lstStyle/>
          <a:p>
            <a:r>
              <a:rPr lang="en-US" sz="2400" dirty="0">
                <a:ln w="0"/>
                <a:solidFill>
                  <a:schemeClr val="accent1"/>
                </a:solidFill>
                <a:effectLst>
                  <a:outerShdw blurRad="38100" dist="25400" dir="5400000" algn="ctr" rotWithShape="0">
                    <a:srgbClr val="6E747A">
                      <a:alpha val="43000"/>
                    </a:srgbClr>
                  </a:outerShdw>
                </a:effectLst>
              </a:rPr>
              <a:t>Insights:-</a:t>
            </a:r>
          </a:p>
        </p:txBody>
      </p:sp>
      <p:pic>
        <p:nvPicPr>
          <p:cNvPr id="8" name="Graphic 7" descr="Computer">
            <a:extLst>
              <a:ext uri="{FF2B5EF4-FFF2-40B4-BE49-F238E27FC236}">
                <a16:creationId xmlns:a16="http://schemas.microsoft.com/office/drawing/2014/main" id="{1B0C95D3-FED6-25A7-2E2C-9B30D8FAC5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6335" y="1399828"/>
            <a:ext cx="1632576" cy="1498923"/>
          </a:xfrm>
          <a:prstGeom prst="rect">
            <a:avLst/>
          </a:prstGeom>
        </p:spPr>
      </p:pic>
      <p:pic>
        <p:nvPicPr>
          <p:cNvPr id="10" name="Picture 9">
            <a:extLst>
              <a:ext uri="{FF2B5EF4-FFF2-40B4-BE49-F238E27FC236}">
                <a16:creationId xmlns:a16="http://schemas.microsoft.com/office/drawing/2014/main" id="{148FBF7A-5321-E5E0-A535-9B83675F6D11}"/>
              </a:ext>
            </a:extLst>
          </p:cNvPr>
          <p:cNvPicPr>
            <a:picLocks noChangeAspect="1"/>
          </p:cNvPicPr>
          <p:nvPr/>
        </p:nvPicPr>
        <p:blipFill>
          <a:blip r:embed="rId5">
            <a:duotone>
              <a:schemeClr val="accent1">
                <a:shade val="45000"/>
                <a:satMod val="135000"/>
              </a:schemeClr>
              <a:prstClr val="white"/>
            </a:duotone>
            <a:extLst>
              <a:ext uri="{BEBA8EAE-BF5A-486C-A8C5-ECC9F3942E4B}">
                <a14:imgProps xmlns:a14="http://schemas.microsoft.com/office/drawing/2010/main">
                  <a14:imgLayer r:embed="rId6">
                    <a14:imgEffect>
                      <a14:colorTemperature colorTemp="5300"/>
                    </a14:imgEffect>
                  </a14:imgLayer>
                </a14:imgProps>
              </a:ext>
            </a:extLst>
          </a:blip>
          <a:stretch>
            <a:fillRect/>
          </a:stretch>
        </p:blipFill>
        <p:spPr>
          <a:xfrm rot="19835673">
            <a:off x="7292726" y="1679853"/>
            <a:ext cx="1032023" cy="1032023"/>
          </a:xfrm>
          <a:prstGeom prst="rect">
            <a:avLst/>
          </a:prstGeom>
          <a:effectLst>
            <a:outerShdw blurRad="50800" dist="38100" dir="2700000" algn="tl" rotWithShape="0">
              <a:prstClr val="black">
                <a:alpha val="40000"/>
              </a:prstClr>
            </a:outerShdw>
          </a:effectLst>
        </p:spPr>
      </p:pic>
      <p:sp>
        <p:nvSpPr>
          <p:cNvPr id="11" name="TextBox 10">
            <a:extLst>
              <a:ext uri="{FF2B5EF4-FFF2-40B4-BE49-F238E27FC236}">
                <a16:creationId xmlns:a16="http://schemas.microsoft.com/office/drawing/2014/main" id="{290558C9-52C8-0F5D-BD0E-0A4870271D77}"/>
              </a:ext>
            </a:extLst>
          </p:cNvPr>
          <p:cNvSpPr txBox="1"/>
          <p:nvPr/>
        </p:nvSpPr>
        <p:spPr>
          <a:xfrm>
            <a:off x="4148837" y="898866"/>
            <a:ext cx="2118167" cy="523220"/>
          </a:xfrm>
          <a:prstGeom prst="rect">
            <a:avLst/>
          </a:prstGeom>
          <a:noFill/>
        </p:spPr>
        <p:txBody>
          <a:bodyPr wrap="square" rtlCol="0">
            <a:spAutoFit/>
          </a:bodyPr>
          <a:lstStyle/>
          <a:p>
            <a:r>
              <a:rPr lang="en-US" dirty="0">
                <a:solidFill>
                  <a:schemeClr val="tx1"/>
                </a:solidFill>
              </a:rPr>
              <a:t>AQ HOME Allin1 Gen 2</a:t>
            </a:r>
          </a:p>
          <a:p>
            <a:r>
              <a:rPr lang="en-US" dirty="0">
                <a:solidFill>
                  <a:schemeClr val="tx1"/>
                </a:solidFill>
              </a:rPr>
              <a:t>          Desktop</a:t>
            </a:r>
          </a:p>
        </p:txBody>
      </p:sp>
      <p:sp>
        <p:nvSpPr>
          <p:cNvPr id="12" name="TextBox 11">
            <a:extLst>
              <a:ext uri="{FF2B5EF4-FFF2-40B4-BE49-F238E27FC236}">
                <a16:creationId xmlns:a16="http://schemas.microsoft.com/office/drawing/2014/main" id="{891F45DF-B5F5-A77C-F621-068BDB1D9DF3}"/>
              </a:ext>
            </a:extLst>
          </p:cNvPr>
          <p:cNvSpPr txBox="1"/>
          <p:nvPr/>
        </p:nvSpPr>
        <p:spPr>
          <a:xfrm>
            <a:off x="6695218" y="898866"/>
            <a:ext cx="2118167" cy="738664"/>
          </a:xfrm>
          <a:prstGeom prst="rect">
            <a:avLst/>
          </a:prstGeom>
          <a:noFill/>
        </p:spPr>
        <p:txBody>
          <a:bodyPr wrap="square" rtlCol="0">
            <a:spAutoFit/>
          </a:bodyPr>
          <a:lstStyle/>
          <a:p>
            <a:r>
              <a:rPr lang="en-US" dirty="0">
                <a:solidFill>
                  <a:schemeClr val="tx1"/>
                </a:solidFill>
              </a:rPr>
              <a:t>AQ Master wired x1 MS</a:t>
            </a:r>
          </a:p>
          <a:p>
            <a:r>
              <a:rPr lang="en-US" dirty="0">
                <a:solidFill>
                  <a:schemeClr val="tx1"/>
                </a:solidFill>
              </a:rPr>
              <a:t>            Mouse</a:t>
            </a:r>
          </a:p>
          <a:p>
            <a:endParaRPr lang="en-US" dirty="0">
              <a:solidFill>
                <a:schemeClr val="tx1"/>
              </a:solidFill>
            </a:endParaRPr>
          </a:p>
        </p:txBody>
      </p:sp>
      <p:sp>
        <p:nvSpPr>
          <p:cNvPr id="4" name="TextBox 3">
            <a:extLst>
              <a:ext uri="{FF2B5EF4-FFF2-40B4-BE49-F238E27FC236}">
                <a16:creationId xmlns:a16="http://schemas.microsoft.com/office/drawing/2014/main" id="{3369CEC3-81D2-E8E1-C35A-1948E84FC2CC}"/>
              </a:ext>
            </a:extLst>
          </p:cNvPr>
          <p:cNvSpPr txBox="1"/>
          <p:nvPr/>
        </p:nvSpPr>
        <p:spPr>
          <a:xfrm>
            <a:off x="4072563" y="2898752"/>
            <a:ext cx="2379587" cy="307777"/>
          </a:xfrm>
          <a:prstGeom prst="rect">
            <a:avLst/>
          </a:prstGeom>
          <a:noFill/>
        </p:spPr>
        <p:txBody>
          <a:bodyPr wrap="square" rtlCol="0">
            <a:spAutoFit/>
          </a:bodyPr>
          <a:lstStyle/>
          <a:p>
            <a:r>
              <a:rPr lang="en-US" dirty="0">
                <a:solidFill>
                  <a:schemeClr val="tx1">
                    <a:lumMod val="95000"/>
                  </a:schemeClr>
                </a:solidFill>
              </a:rPr>
              <a:t>Higher Manufacturing costs </a:t>
            </a:r>
          </a:p>
        </p:txBody>
      </p:sp>
      <p:sp>
        <p:nvSpPr>
          <p:cNvPr id="5" name="TextBox 4">
            <a:extLst>
              <a:ext uri="{FF2B5EF4-FFF2-40B4-BE49-F238E27FC236}">
                <a16:creationId xmlns:a16="http://schemas.microsoft.com/office/drawing/2014/main" id="{1F52A01E-E20E-73ED-6246-53463AC26495}"/>
              </a:ext>
            </a:extLst>
          </p:cNvPr>
          <p:cNvSpPr txBox="1"/>
          <p:nvPr/>
        </p:nvSpPr>
        <p:spPr>
          <a:xfrm>
            <a:off x="6775922" y="2898751"/>
            <a:ext cx="2379587" cy="307777"/>
          </a:xfrm>
          <a:prstGeom prst="rect">
            <a:avLst/>
          </a:prstGeom>
          <a:noFill/>
        </p:spPr>
        <p:txBody>
          <a:bodyPr wrap="square" rtlCol="0">
            <a:spAutoFit/>
          </a:bodyPr>
          <a:lstStyle/>
          <a:p>
            <a:r>
              <a:rPr lang="en-US" dirty="0">
                <a:solidFill>
                  <a:schemeClr val="tx1">
                    <a:lumMod val="95000"/>
                  </a:schemeClr>
                </a:solidFill>
              </a:rPr>
              <a:t>Lower Manufacturing costs </a:t>
            </a:r>
          </a:p>
        </p:txBody>
      </p:sp>
      <p:sp>
        <p:nvSpPr>
          <p:cNvPr id="7" name="Rectangle: Rounded Corners 6">
            <a:extLst>
              <a:ext uri="{FF2B5EF4-FFF2-40B4-BE49-F238E27FC236}">
                <a16:creationId xmlns:a16="http://schemas.microsoft.com/office/drawing/2014/main" id="{82F680E5-A1FC-9D54-35BD-3BC4C3FBA823}"/>
              </a:ext>
            </a:extLst>
          </p:cNvPr>
          <p:cNvSpPr/>
          <p:nvPr/>
        </p:nvSpPr>
        <p:spPr>
          <a:xfrm>
            <a:off x="4572000" y="3293169"/>
            <a:ext cx="1043491" cy="68849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schemeClr>
              </a:solidFill>
            </a:endParaRPr>
          </a:p>
          <a:p>
            <a:pPr algn="ctr"/>
            <a:r>
              <a:rPr lang="en-US" dirty="0">
                <a:solidFill>
                  <a:schemeClr val="bg1"/>
                </a:solidFill>
              </a:rPr>
              <a:t>$263.42</a:t>
            </a:r>
          </a:p>
          <a:p>
            <a:pPr algn="ctr"/>
            <a:endParaRPr lang="en-US" dirty="0">
              <a:solidFill>
                <a:schemeClr val="tx1">
                  <a:lumMod val="95000"/>
                </a:schemeClr>
              </a:solidFill>
            </a:endParaRPr>
          </a:p>
        </p:txBody>
      </p:sp>
      <p:sp>
        <p:nvSpPr>
          <p:cNvPr id="9" name="Rectangle: Rounded Corners 8">
            <a:extLst>
              <a:ext uri="{FF2B5EF4-FFF2-40B4-BE49-F238E27FC236}">
                <a16:creationId xmlns:a16="http://schemas.microsoft.com/office/drawing/2014/main" id="{DE8247F7-720E-0604-1A4B-B458F4ADBBDB}"/>
              </a:ext>
            </a:extLst>
          </p:cNvPr>
          <p:cNvSpPr/>
          <p:nvPr/>
        </p:nvSpPr>
        <p:spPr>
          <a:xfrm>
            <a:off x="7286991" y="3293169"/>
            <a:ext cx="1043491" cy="68849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schemeClr>
              </a:solidFill>
            </a:endParaRPr>
          </a:p>
          <a:p>
            <a:pPr algn="ctr"/>
            <a:endParaRPr lang="en-US" dirty="0">
              <a:solidFill>
                <a:schemeClr val="tx1">
                  <a:lumMod val="95000"/>
                </a:schemeClr>
              </a:solidFill>
            </a:endParaRPr>
          </a:p>
          <a:p>
            <a:pPr algn="ctr"/>
            <a:r>
              <a:rPr lang="en-US" dirty="0">
                <a:solidFill>
                  <a:schemeClr val="bg1"/>
                </a:solidFill>
              </a:rPr>
              <a:t>$0.87</a:t>
            </a:r>
          </a:p>
          <a:p>
            <a:pPr algn="ctr"/>
            <a:endParaRPr lang="en-US" dirty="0">
              <a:solidFill>
                <a:schemeClr val="tx1">
                  <a:lumMod val="95000"/>
                </a:schemeClr>
              </a:solidFill>
            </a:endParaRPr>
          </a:p>
          <a:p>
            <a:pPr algn="ctr"/>
            <a:endParaRPr lang="en-US" dirty="0">
              <a:solidFill>
                <a:schemeClr val="tx1">
                  <a:lumMod val="95000"/>
                </a:schemeClr>
              </a:solidFill>
            </a:endParaRPr>
          </a:p>
        </p:txBody>
      </p:sp>
    </p:spTree>
    <p:extLst>
      <p:ext uri="{BB962C8B-B14F-4D97-AF65-F5344CB8AC3E}">
        <p14:creationId xmlns:p14="http://schemas.microsoft.com/office/powerpoint/2010/main" val="3859350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2" name="TextBox 1">
            <a:extLst>
              <a:ext uri="{FF2B5EF4-FFF2-40B4-BE49-F238E27FC236}">
                <a16:creationId xmlns:a16="http://schemas.microsoft.com/office/drawing/2014/main" id="{D5DCEE22-B3C5-2EC3-5BE0-D2A619691407}"/>
              </a:ext>
            </a:extLst>
          </p:cNvPr>
          <p:cNvSpPr txBox="1"/>
          <p:nvPr/>
        </p:nvSpPr>
        <p:spPr>
          <a:xfrm>
            <a:off x="283548" y="1456177"/>
            <a:ext cx="3583699" cy="2308324"/>
          </a:xfrm>
          <a:prstGeom prst="rect">
            <a:avLst/>
          </a:prstGeom>
          <a:noFill/>
        </p:spPr>
        <p:txBody>
          <a:bodyPr wrap="square" rtlCol="0">
            <a:spAutoFit/>
          </a:bodyPr>
          <a:lstStyle/>
          <a:p>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Knowing the manufacturing costs of products is important for businesses to determine the profitability of each product. By comparing the manufacturing cost to the selling price, businesses can determine the profit margin of each product and make informed decisions about pricing and production.</a:t>
            </a:r>
            <a:endParaRPr lang="en-US" sz="1600" dirty="0">
              <a:solidFill>
                <a:schemeClr val="tx1"/>
              </a:solidFill>
            </a:endParaRPr>
          </a:p>
        </p:txBody>
      </p:sp>
      <p:sp>
        <p:nvSpPr>
          <p:cNvPr id="3" name="TextBox 2">
            <a:extLst>
              <a:ext uri="{FF2B5EF4-FFF2-40B4-BE49-F238E27FC236}">
                <a16:creationId xmlns:a16="http://schemas.microsoft.com/office/drawing/2014/main" id="{BC3AE0DF-4016-7C2F-1089-8D1A519E818D}"/>
              </a:ext>
            </a:extLst>
          </p:cNvPr>
          <p:cNvSpPr txBox="1"/>
          <p:nvPr/>
        </p:nvSpPr>
        <p:spPr>
          <a:xfrm>
            <a:off x="763109" y="898866"/>
            <a:ext cx="1452283" cy="461665"/>
          </a:xfrm>
          <a:prstGeom prst="rect">
            <a:avLst/>
          </a:prstGeom>
          <a:noFill/>
        </p:spPr>
        <p:txBody>
          <a:bodyPr wrap="square" rtlCol="0">
            <a:spAutoFit/>
          </a:bodyPr>
          <a:lstStyle/>
          <a:p>
            <a:r>
              <a:rPr lang="en-US" sz="2400" dirty="0">
                <a:ln w="0"/>
                <a:solidFill>
                  <a:schemeClr val="accent1"/>
                </a:solidFill>
                <a:effectLst>
                  <a:outerShdw blurRad="38100" dist="25400" dir="5400000" algn="ctr" rotWithShape="0">
                    <a:srgbClr val="6E747A">
                      <a:alpha val="43000"/>
                    </a:srgbClr>
                  </a:outerShdw>
                </a:effectLst>
              </a:rPr>
              <a:t>Insights:-</a:t>
            </a:r>
          </a:p>
        </p:txBody>
      </p:sp>
      <p:pic>
        <p:nvPicPr>
          <p:cNvPr id="8" name="Graphic 7" descr="Computer">
            <a:extLst>
              <a:ext uri="{FF2B5EF4-FFF2-40B4-BE49-F238E27FC236}">
                <a16:creationId xmlns:a16="http://schemas.microsoft.com/office/drawing/2014/main" id="{1B0C95D3-FED6-25A7-2E2C-9B30D8FAC5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6335" y="1399828"/>
            <a:ext cx="1632576" cy="1498923"/>
          </a:xfrm>
          <a:prstGeom prst="rect">
            <a:avLst/>
          </a:prstGeom>
        </p:spPr>
      </p:pic>
      <p:pic>
        <p:nvPicPr>
          <p:cNvPr id="10" name="Picture 9">
            <a:extLst>
              <a:ext uri="{FF2B5EF4-FFF2-40B4-BE49-F238E27FC236}">
                <a16:creationId xmlns:a16="http://schemas.microsoft.com/office/drawing/2014/main" id="{148FBF7A-5321-E5E0-A535-9B83675F6D11}"/>
              </a:ext>
            </a:extLst>
          </p:cNvPr>
          <p:cNvPicPr>
            <a:picLocks noChangeAspect="1"/>
          </p:cNvPicPr>
          <p:nvPr/>
        </p:nvPicPr>
        <p:blipFill>
          <a:blip r:embed="rId5">
            <a:duotone>
              <a:schemeClr val="accent1">
                <a:shade val="45000"/>
                <a:satMod val="135000"/>
              </a:schemeClr>
              <a:prstClr val="white"/>
            </a:duotone>
            <a:extLst>
              <a:ext uri="{BEBA8EAE-BF5A-486C-A8C5-ECC9F3942E4B}">
                <a14:imgProps xmlns:a14="http://schemas.microsoft.com/office/drawing/2010/main">
                  <a14:imgLayer r:embed="rId6">
                    <a14:imgEffect>
                      <a14:colorTemperature colorTemp="5300"/>
                    </a14:imgEffect>
                  </a14:imgLayer>
                </a14:imgProps>
              </a:ext>
            </a:extLst>
          </a:blip>
          <a:stretch>
            <a:fillRect/>
          </a:stretch>
        </p:blipFill>
        <p:spPr>
          <a:xfrm rot="19835673">
            <a:off x="7292726" y="1679853"/>
            <a:ext cx="1032023" cy="1032023"/>
          </a:xfrm>
          <a:prstGeom prst="rect">
            <a:avLst/>
          </a:prstGeom>
          <a:effectLst>
            <a:outerShdw blurRad="50800" dist="38100" dir="2700000" algn="tl" rotWithShape="0">
              <a:prstClr val="black">
                <a:alpha val="40000"/>
              </a:prstClr>
            </a:outerShdw>
          </a:effectLst>
        </p:spPr>
      </p:pic>
      <p:sp>
        <p:nvSpPr>
          <p:cNvPr id="11" name="TextBox 10">
            <a:extLst>
              <a:ext uri="{FF2B5EF4-FFF2-40B4-BE49-F238E27FC236}">
                <a16:creationId xmlns:a16="http://schemas.microsoft.com/office/drawing/2014/main" id="{290558C9-52C8-0F5D-BD0E-0A4870271D77}"/>
              </a:ext>
            </a:extLst>
          </p:cNvPr>
          <p:cNvSpPr txBox="1"/>
          <p:nvPr/>
        </p:nvSpPr>
        <p:spPr>
          <a:xfrm>
            <a:off x="4148837" y="898866"/>
            <a:ext cx="2118167" cy="523220"/>
          </a:xfrm>
          <a:prstGeom prst="rect">
            <a:avLst/>
          </a:prstGeom>
          <a:noFill/>
        </p:spPr>
        <p:txBody>
          <a:bodyPr wrap="square" rtlCol="0">
            <a:spAutoFit/>
          </a:bodyPr>
          <a:lstStyle/>
          <a:p>
            <a:r>
              <a:rPr lang="en-US" dirty="0">
                <a:solidFill>
                  <a:schemeClr val="tx1"/>
                </a:solidFill>
              </a:rPr>
              <a:t>AQ HOME Allin1 Gen 2</a:t>
            </a:r>
          </a:p>
          <a:p>
            <a:r>
              <a:rPr lang="en-US" dirty="0">
                <a:solidFill>
                  <a:schemeClr val="tx1"/>
                </a:solidFill>
              </a:rPr>
              <a:t>          Desktop</a:t>
            </a:r>
          </a:p>
        </p:txBody>
      </p:sp>
      <p:sp>
        <p:nvSpPr>
          <p:cNvPr id="12" name="TextBox 11">
            <a:extLst>
              <a:ext uri="{FF2B5EF4-FFF2-40B4-BE49-F238E27FC236}">
                <a16:creationId xmlns:a16="http://schemas.microsoft.com/office/drawing/2014/main" id="{891F45DF-B5F5-A77C-F621-068BDB1D9DF3}"/>
              </a:ext>
            </a:extLst>
          </p:cNvPr>
          <p:cNvSpPr txBox="1"/>
          <p:nvPr/>
        </p:nvSpPr>
        <p:spPr>
          <a:xfrm>
            <a:off x="6695218" y="898866"/>
            <a:ext cx="2118167" cy="738664"/>
          </a:xfrm>
          <a:prstGeom prst="rect">
            <a:avLst/>
          </a:prstGeom>
          <a:noFill/>
        </p:spPr>
        <p:txBody>
          <a:bodyPr wrap="square" rtlCol="0">
            <a:spAutoFit/>
          </a:bodyPr>
          <a:lstStyle/>
          <a:p>
            <a:r>
              <a:rPr lang="en-US" dirty="0">
                <a:solidFill>
                  <a:schemeClr val="tx1"/>
                </a:solidFill>
              </a:rPr>
              <a:t>AQ Master wired x1 MS</a:t>
            </a:r>
          </a:p>
          <a:p>
            <a:r>
              <a:rPr lang="en-US" dirty="0">
                <a:solidFill>
                  <a:schemeClr val="tx1"/>
                </a:solidFill>
              </a:rPr>
              <a:t>            Mouse</a:t>
            </a:r>
          </a:p>
          <a:p>
            <a:endParaRPr lang="en-US" dirty="0">
              <a:solidFill>
                <a:schemeClr val="tx1"/>
              </a:solidFill>
            </a:endParaRPr>
          </a:p>
        </p:txBody>
      </p:sp>
      <p:sp>
        <p:nvSpPr>
          <p:cNvPr id="4" name="TextBox 3">
            <a:extLst>
              <a:ext uri="{FF2B5EF4-FFF2-40B4-BE49-F238E27FC236}">
                <a16:creationId xmlns:a16="http://schemas.microsoft.com/office/drawing/2014/main" id="{3369CEC3-81D2-E8E1-C35A-1948E84FC2CC}"/>
              </a:ext>
            </a:extLst>
          </p:cNvPr>
          <p:cNvSpPr txBox="1"/>
          <p:nvPr/>
        </p:nvSpPr>
        <p:spPr>
          <a:xfrm>
            <a:off x="4072563" y="2898752"/>
            <a:ext cx="2379587" cy="307777"/>
          </a:xfrm>
          <a:prstGeom prst="rect">
            <a:avLst/>
          </a:prstGeom>
          <a:noFill/>
        </p:spPr>
        <p:txBody>
          <a:bodyPr wrap="square" rtlCol="0">
            <a:spAutoFit/>
          </a:bodyPr>
          <a:lstStyle/>
          <a:p>
            <a:r>
              <a:rPr lang="en-US" dirty="0">
                <a:solidFill>
                  <a:schemeClr val="tx1">
                    <a:lumMod val="95000"/>
                  </a:schemeClr>
                </a:solidFill>
              </a:rPr>
              <a:t>Higher Manufacturing costs </a:t>
            </a:r>
          </a:p>
        </p:txBody>
      </p:sp>
      <p:sp>
        <p:nvSpPr>
          <p:cNvPr id="5" name="TextBox 4">
            <a:extLst>
              <a:ext uri="{FF2B5EF4-FFF2-40B4-BE49-F238E27FC236}">
                <a16:creationId xmlns:a16="http://schemas.microsoft.com/office/drawing/2014/main" id="{1F52A01E-E20E-73ED-6246-53463AC26495}"/>
              </a:ext>
            </a:extLst>
          </p:cNvPr>
          <p:cNvSpPr txBox="1"/>
          <p:nvPr/>
        </p:nvSpPr>
        <p:spPr>
          <a:xfrm>
            <a:off x="6775922" y="2898751"/>
            <a:ext cx="2379587" cy="307777"/>
          </a:xfrm>
          <a:prstGeom prst="rect">
            <a:avLst/>
          </a:prstGeom>
          <a:noFill/>
        </p:spPr>
        <p:txBody>
          <a:bodyPr wrap="square" rtlCol="0">
            <a:spAutoFit/>
          </a:bodyPr>
          <a:lstStyle/>
          <a:p>
            <a:r>
              <a:rPr lang="en-US" dirty="0">
                <a:solidFill>
                  <a:schemeClr val="tx1">
                    <a:lumMod val="95000"/>
                  </a:schemeClr>
                </a:solidFill>
              </a:rPr>
              <a:t>Lower Manufacturing costs </a:t>
            </a:r>
          </a:p>
        </p:txBody>
      </p:sp>
      <p:sp>
        <p:nvSpPr>
          <p:cNvPr id="7" name="Rectangle: Rounded Corners 6">
            <a:extLst>
              <a:ext uri="{FF2B5EF4-FFF2-40B4-BE49-F238E27FC236}">
                <a16:creationId xmlns:a16="http://schemas.microsoft.com/office/drawing/2014/main" id="{82F680E5-A1FC-9D54-35BD-3BC4C3FBA823}"/>
              </a:ext>
            </a:extLst>
          </p:cNvPr>
          <p:cNvSpPr/>
          <p:nvPr/>
        </p:nvSpPr>
        <p:spPr>
          <a:xfrm>
            <a:off x="4572000" y="3293169"/>
            <a:ext cx="1043491" cy="68849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schemeClr>
              </a:solidFill>
            </a:endParaRPr>
          </a:p>
          <a:p>
            <a:pPr algn="ctr"/>
            <a:r>
              <a:rPr lang="en-US" dirty="0">
                <a:solidFill>
                  <a:schemeClr val="bg1"/>
                </a:solidFill>
              </a:rPr>
              <a:t>$263.42</a:t>
            </a:r>
          </a:p>
          <a:p>
            <a:pPr algn="ctr"/>
            <a:endParaRPr lang="en-US" dirty="0">
              <a:solidFill>
                <a:schemeClr val="tx1">
                  <a:lumMod val="95000"/>
                </a:schemeClr>
              </a:solidFill>
            </a:endParaRPr>
          </a:p>
        </p:txBody>
      </p:sp>
      <p:sp>
        <p:nvSpPr>
          <p:cNvPr id="9" name="Rectangle: Rounded Corners 8">
            <a:extLst>
              <a:ext uri="{FF2B5EF4-FFF2-40B4-BE49-F238E27FC236}">
                <a16:creationId xmlns:a16="http://schemas.microsoft.com/office/drawing/2014/main" id="{DE8247F7-720E-0604-1A4B-B458F4ADBBDB}"/>
              </a:ext>
            </a:extLst>
          </p:cNvPr>
          <p:cNvSpPr/>
          <p:nvPr/>
        </p:nvSpPr>
        <p:spPr>
          <a:xfrm>
            <a:off x="7286991" y="3293169"/>
            <a:ext cx="1043491" cy="68849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schemeClr>
              </a:solidFill>
            </a:endParaRPr>
          </a:p>
          <a:p>
            <a:pPr algn="ctr"/>
            <a:endParaRPr lang="en-US" dirty="0">
              <a:solidFill>
                <a:schemeClr val="tx1">
                  <a:lumMod val="95000"/>
                </a:schemeClr>
              </a:solidFill>
            </a:endParaRPr>
          </a:p>
          <a:p>
            <a:pPr algn="ctr"/>
            <a:r>
              <a:rPr lang="en-US" dirty="0">
                <a:solidFill>
                  <a:schemeClr val="bg1"/>
                </a:solidFill>
              </a:rPr>
              <a:t>$0.87</a:t>
            </a:r>
          </a:p>
          <a:p>
            <a:pPr algn="ctr"/>
            <a:endParaRPr lang="en-US" dirty="0">
              <a:solidFill>
                <a:schemeClr val="tx1">
                  <a:lumMod val="95000"/>
                </a:schemeClr>
              </a:solidFill>
            </a:endParaRPr>
          </a:p>
          <a:p>
            <a:pPr algn="ctr"/>
            <a:endParaRPr lang="en-US" dirty="0">
              <a:solidFill>
                <a:schemeClr val="tx1">
                  <a:lumMod val="95000"/>
                </a:schemeClr>
              </a:solidFill>
            </a:endParaRPr>
          </a:p>
        </p:txBody>
      </p:sp>
    </p:spTree>
    <p:extLst>
      <p:ext uri="{BB962C8B-B14F-4D97-AF65-F5344CB8AC3E}">
        <p14:creationId xmlns:p14="http://schemas.microsoft.com/office/powerpoint/2010/main" val="2502756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2"/>
          <p:cNvSpPr txBox="1">
            <a:spLocks noGrp="1"/>
          </p:cNvSpPr>
          <p:nvPr>
            <p:ph type="title"/>
          </p:nvPr>
        </p:nvSpPr>
        <p:spPr>
          <a:xfrm>
            <a:off x="747698" y="777586"/>
            <a:ext cx="3985667" cy="64062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400" dirty="0"/>
              <a:t> AGENDA  </a:t>
            </a:r>
          </a:p>
        </p:txBody>
      </p:sp>
      <p:grpSp>
        <p:nvGrpSpPr>
          <p:cNvPr id="12" name="Group 11">
            <a:extLst>
              <a:ext uri="{FF2B5EF4-FFF2-40B4-BE49-F238E27FC236}">
                <a16:creationId xmlns:a16="http://schemas.microsoft.com/office/drawing/2014/main" id="{DE8592FA-6D82-44A9-976E-A40D1901F997}"/>
              </a:ext>
            </a:extLst>
          </p:cNvPr>
          <p:cNvGrpSpPr/>
          <p:nvPr/>
        </p:nvGrpSpPr>
        <p:grpSpPr>
          <a:xfrm>
            <a:off x="2208027" y="1549099"/>
            <a:ext cx="4429441" cy="548640"/>
            <a:chOff x="2126284" y="1549100"/>
            <a:chExt cx="3643259" cy="548641"/>
          </a:xfrm>
        </p:grpSpPr>
        <p:sp>
          <p:nvSpPr>
            <p:cNvPr id="13" name="Freeform: Shape 12">
              <a:extLst>
                <a:ext uri="{FF2B5EF4-FFF2-40B4-BE49-F238E27FC236}">
                  <a16:creationId xmlns:a16="http://schemas.microsoft.com/office/drawing/2014/main" id="{FEDA844D-1573-FF66-A0EE-B652455ECC44}"/>
                </a:ext>
              </a:extLst>
            </p:cNvPr>
            <p:cNvSpPr/>
            <p:nvPr/>
          </p:nvSpPr>
          <p:spPr>
            <a:xfrm>
              <a:off x="2328548" y="1549100"/>
              <a:ext cx="3440995" cy="548641"/>
            </a:xfrm>
            <a:custGeom>
              <a:avLst/>
              <a:gdLst>
                <a:gd name="connsiteX0" fmla="*/ 0 w 3440995"/>
                <a:gd name="connsiteY0" fmla="*/ 0 h 640628"/>
                <a:gd name="connsiteX1" fmla="*/ 3120681 w 3440995"/>
                <a:gd name="connsiteY1" fmla="*/ 0 h 640628"/>
                <a:gd name="connsiteX2" fmla="*/ 3440995 w 3440995"/>
                <a:gd name="connsiteY2" fmla="*/ 320314 h 640628"/>
                <a:gd name="connsiteX3" fmla="*/ 3120681 w 3440995"/>
                <a:gd name="connsiteY3" fmla="*/ 640628 h 640628"/>
                <a:gd name="connsiteX4" fmla="*/ 0 w 3440995"/>
                <a:gd name="connsiteY4" fmla="*/ 640628 h 640628"/>
                <a:gd name="connsiteX5" fmla="*/ 0 w 3440995"/>
                <a:gd name="connsiteY5" fmla="*/ 0 h 64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0995" h="640628">
                  <a:moveTo>
                    <a:pt x="3440995" y="640627"/>
                  </a:moveTo>
                  <a:lnTo>
                    <a:pt x="320314" y="640627"/>
                  </a:lnTo>
                  <a:lnTo>
                    <a:pt x="0" y="320314"/>
                  </a:lnTo>
                  <a:lnTo>
                    <a:pt x="320314" y="1"/>
                  </a:lnTo>
                  <a:lnTo>
                    <a:pt x="3440995" y="1"/>
                  </a:lnTo>
                  <a:lnTo>
                    <a:pt x="3440995" y="640627"/>
                  </a:lnTo>
                  <a:close/>
                </a:path>
              </a:pathLst>
            </a:custGeom>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txBody>
            <a:bodyPr spcFirstLastPara="0" vert="horz" wrap="square" lIns="442656" tIns="68581" rIns="128016" bIns="68581" numCol="1" spcCol="1270" anchor="ctr" anchorCtr="0">
              <a:noAutofit/>
            </a:bodyPr>
            <a:lstStyle/>
            <a:p>
              <a:pPr marL="0" lvl="0" indent="0" algn="ctr" defTabSz="800100">
                <a:lnSpc>
                  <a:spcPct val="90000"/>
                </a:lnSpc>
                <a:spcBef>
                  <a:spcPct val="0"/>
                </a:spcBef>
                <a:spcAft>
                  <a:spcPct val="35000"/>
                </a:spcAft>
                <a:buNone/>
              </a:pPr>
              <a:r>
                <a:rPr lang="en-US" b="1" i="0" kern="1200" dirty="0"/>
                <a:t>Company Overview/ Problem statement</a:t>
              </a:r>
              <a:endParaRPr lang="en-US" b="1" kern="1200" dirty="0"/>
            </a:p>
          </p:txBody>
        </p:sp>
        <p:sp>
          <p:nvSpPr>
            <p:cNvPr id="14" name="Oval 13">
              <a:extLst>
                <a:ext uri="{FF2B5EF4-FFF2-40B4-BE49-F238E27FC236}">
                  <a16:creationId xmlns:a16="http://schemas.microsoft.com/office/drawing/2014/main" id="{3CA43C03-3411-A187-5A9C-9B86B33AEC46}"/>
                </a:ext>
              </a:extLst>
            </p:cNvPr>
            <p:cNvSpPr/>
            <p:nvPr/>
          </p:nvSpPr>
          <p:spPr>
            <a:xfrm>
              <a:off x="2126284" y="1549100"/>
              <a:ext cx="526472" cy="548641"/>
            </a:xfrm>
            <a:prstGeom prst="ellipse">
              <a:avLst/>
            </a:prstGeom>
          </p:spPr>
          <p:style>
            <a:lnRef idx="2">
              <a:schemeClr val="lt1">
                <a:hueOff val="0"/>
                <a:satOff val="0"/>
                <a:lumOff val="0"/>
                <a:alphaOff val="0"/>
              </a:schemeClr>
            </a:lnRef>
            <a:fillRef idx="1">
              <a:schemeClr val="accent1">
                <a:tint val="50000"/>
                <a:alpha val="90000"/>
                <a:hueOff val="0"/>
                <a:satOff val="0"/>
                <a:lumOff val="0"/>
                <a:alphaOff val="0"/>
              </a:schemeClr>
            </a:fillRef>
            <a:effectRef idx="0">
              <a:schemeClr val="accent1">
                <a:tint val="50000"/>
                <a:alpha val="90000"/>
                <a:hueOff val="0"/>
                <a:satOff val="0"/>
                <a:lumOff val="0"/>
                <a:alphaOff val="0"/>
              </a:schemeClr>
            </a:effectRef>
            <a:fontRef idx="minor">
              <a:schemeClr val="lt1">
                <a:hueOff val="0"/>
                <a:satOff val="0"/>
                <a:lumOff val="0"/>
                <a:alphaOff val="0"/>
              </a:schemeClr>
            </a:fontRef>
          </p:style>
          <p:txBody>
            <a:bodyPr/>
            <a:lstStyle/>
            <a:p>
              <a:pPr algn="ctr"/>
              <a:r>
                <a:rPr lang="en-US" sz="2000" dirty="0"/>
                <a:t>1</a:t>
              </a:r>
            </a:p>
          </p:txBody>
        </p:sp>
      </p:grpSp>
      <p:grpSp>
        <p:nvGrpSpPr>
          <p:cNvPr id="21" name="Group 20">
            <a:extLst>
              <a:ext uri="{FF2B5EF4-FFF2-40B4-BE49-F238E27FC236}">
                <a16:creationId xmlns:a16="http://schemas.microsoft.com/office/drawing/2014/main" id="{4A0B1F24-BE93-51EE-99D6-B7AC9B3DCAD5}"/>
              </a:ext>
            </a:extLst>
          </p:cNvPr>
          <p:cNvGrpSpPr/>
          <p:nvPr/>
        </p:nvGrpSpPr>
        <p:grpSpPr>
          <a:xfrm>
            <a:off x="2208027" y="3719447"/>
            <a:ext cx="4429441" cy="548640"/>
            <a:chOff x="2126284" y="1549100"/>
            <a:chExt cx="3643259" cy="548641"/>
          </a:xfrm>
        </p:grpSpPr>
        <p:sp>
          <p:nvSpPr>
            <p:cNvPr id="22" name="Freeform: Shape 21">
              <a:extLst>
                <a:ext uri="{FF2B5EF4-FFF2-40B4-BE49-F238E27FC236}">
                  <a16:creationId xmlns:a16="http://schemas.microsoft.com/office/drawing/2014/main" id="{F32587F0-4FAF-10D5-46FE-5DA159E26195}"/>
                </a:ext>
              </a:extLst>
            </p:cNvPr>
            <p:cNvSpPr/>
            <p:nvPr/>
          </p:nvSpPr>
          <p:spPr>
            <a:xfrm>
              <a:off x="2328548" y="1549100"/>
              <a:ext cx="3440995" cy="548641"/>
            </a:xfrm>
            <a:custGeom>
              <a:avLst/>
              <a:gdLst>
                <a:gd name="connsiteX0" fmla="*/ 0 w 3440995"/>
                <a:gd name="connsiteY0" fmla="*/ 0 h 640628"/>
                <a:gd name="connsiteX1" fmla="*/ 3120681 w 3440995"/>
                <a:gd name="connsiteY1" fmla="*/ 0 h 640628"/>
                <a:gd name="connsiteX2" fmla="*/ 3440995 w 3440995"/>
                <a:gd name="connsiteY2" fmla="*/ 320314 h 640628"/>
                <a:gd name="connsiteX3" fmla="*/ 3120681 w 3440995"/>
                <a:gd name="connsiteY3" fmla="*/ 640628 h 640628"/>
                <a:gd name="connsiteX4" fmla="*/ 0 w 3440995"/>
                <a:gd name="connsiteY4" fmla="*/ 640628 h 640628"/>
                <a:gd name="connsiteX5" fmla="*/ 0 w 3440995"/>
                <a:gd name="connsiteY5" fmla="*/ 0 h 64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0995" h="640628">
                  <a:moveTo>
                    <a:pt x="3440995" y="640627"/>
                  </a:moveTo>
                  <a:lnTo>
                    <a:pt x="320314" y="640627"/>
                  </a:lnTo>
                  <a:lnTo>
                    <a:pt x="0" y="320314"/>
                  </a:lnTo>
                  <a:lnTo>
                    <a:pt x="320314" y="1"/>
                  </a:lnTo>
                  <a:lnTo>
                    <a:pt x="3440995" y="1"/>
                  </a:lnTo>
                  <a:lnTo>
                    <a:pt x="3440995" y="640627"/>
                  </a:lnTo>
                  <a:close/>
                </a:path>
              </a:pathLst>
            </a:custGeom>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txBody>
            <a:bodyPr spcFirstLastPara="0" vert="horz" wrap="square" lIns="442656" tIns="68581" rIns="128016" bIns="68581" numCol="1" spcCol="1270" anchor="ctr" anchorCtr="0">
              <a:noAutofit/>
            </a:bodyPr>
            <a:lstStyle/>
            <a:p>
              <a:pPr algn="ctr" defTabSz="800100">
                <a:lnSpc>
                  <a:spcPct val="90000"/>
                </a:lnSpc>
                <a:spcBef>
                  <a:spcPct val="0"/>
                </a:spcBef>
                <a:spcAft>
                  <a:spcPct val="35000"/>
                </a:spcAft>
              </a:pPr>
              <a:endParaRPr lang="en-US" b="1" kern="1200" dirty="0"/>
            </a:p>
            <a:p>
              <a:pPr algn="ctr" defTabSz="800100">
                <a:lnSpc>
                  <a:spcPct val="90000"/>
                </a:lnSpc>
                <a:spcBef>
                  <a:spcPct val="0"/>
                </a:spcBef>
                <a:spcAft>
                  <a:spcPct val="35000"/>
                </a:spcAft>
              </a:pPr>
              <a:r>
                <a:rPr lang="en-US" b="1" kern="1200" dirty="0"/>
                <a:t>A</a:t>
              </a:r>
              <a:r>
                <a:rPr lang="en-US" b="1" dirty="0"/>
                <a:t>d-hoc request along with the result, visualization and insights</a:t>
              </a:r>
            </a:p>
            <a:p>
              <a:pPr marL="0" lvl="0" indent="0" algn="ctr" defTabSz="800100">
                <a:lnSpc>
                  <a:spcPct val="90000"/>
                </a:lnSpc>
                <a:spcBef>
                  <a:spcPct val="0"/>
                </a:spcBef>
                <a:spcAft>
                  <a:spcPct val="35000"/>
                </a:spcAft>
                <a:buNone/>
              </a:pPr>
              <a:endParaRPr lang="en-US" b="1" kern="1200" dirty="0"/>
            </a:p>
          </p:txBody>
        </p:sp>
        <p:sp>
          <p:nvSpPr>
            <p:cNvPr id="23" name="Oval 22">
              <a:extLst>
                <a:ext uri="{FF2B5EF4-FFF2-40B4-BE49-F238E27FC236}">
                  <a16:creationId xmlns:a16="http://schemas.microsoft.com/office/drawing/2014/main" id="{C6059DC8-3384-39D3-EF5E-8F7F8A76FF33}"/>
                </a:ext>
              </a:extLst>
            </p:cNvPr>
            <p:cNvSpPr/>
            <p:nvPr/>
          </p:nvSpPr>
          <p:spPr>
            <a:xfrm>
              <a:off x="2126284" y="1549100"/>
              <a:ext cx="526472" cy="548641"/>
            </a:xfrm>
            <a:prstGeom prst="ellipse">
              <a:avLst/>
            </a:prstGeom>
          </p:spPr>
          <p:style>
            <a:lnRef idx="2">
              <a:schemeClr val="lt1">
                <a:hueOff val="0"/>
                <a:satOff val="0"/>
                <a:lumOff val="0"/>
                <a:alphaOff val="0"/>
              </a:schemeClr>
            </a:lnRef>
            <a:fillRef idx="1">
              <a:schemeClr val="accent1">
                <a:tint val="50000"/>
                <a:alpha val="90000"/>
                <a:hueOff val="0"/>
                <a:satOff val="0"/>
                <a:lumOff val="0"/>
                <a:alphaOff val="0"/>
              </a:schemeClr>
            </a:fillRef>
            <a:effectRef idx="0">
              <a:schemeClr val="accent1">
                <a:tint val="50000"/>
                <a:alpha val="90000"/>
                <a:hueOff val="0"/>
                <a:satOff val="0"/>
                <a:lumOff val="0"/>
                <a:alphaOff val="0"/>
              </a:schemeClr>
            </a:effectRef>
            <a:fontRef idx="minor">
              <a:schemeClr val="lt1">
                <a:hueOff val="0"/>
                <a:satOff val="0"/>
                <a:lumOff val="0"/>
                <a:alphaOff val="0"/>
              </a:schemeClr>
            </a:fontRef>
          </p:style>
          <p:txBody>
            <a:bodyPr/>
            <a:lstStyle/>
            <a:p>
              <a:pPr algn="ctr"/>
              <a:r>
                <a:rPr lang="en-US" sz="2000" dirty="0"/>
                <a:t>4</a:t>
              </a:r>
            </a:p>
          </p:txBody>
        </p:sp>
      </p:grpSp>
      <p:grpSp>
        <p:nvGrpSpPr>
          <p:cNvPr id="24" name="Group 23">
            <a:extLst>
              <a:ext uri="{FF2B5EF4-FFF2-40B4-BE49-F238E27FC236}">
                <a16:creationId xmlns:a16="http://schemas.microsoft.com/office/drawing/2014/main" id="{34E10FB0-C8E1-B519-E3D6-7A2B2B5B0FDE}"/>
              </a:ext>
            </a:extLst>
          </p:cNvPr>
          <p:cNvGrpSpPr/>
          <p:nvPr/>
        </p:nvGrpSpPr>
        <p:grpSpPr>
          <a:xfrm>
            <a:off x="2208027" y="2997793"/>
            <a:ext cx="4429441" cy="548640"/>
            <a:chOff x="2126284" y="1549100"/>
            <a:chExt cx="3643259" cy="548641"/>
          </a:xfrm>
        </p:grpSpPr>
        <p:sp>
          <p:nvSpPr>
            <p:cNvPr id="25" name="Freeform: Shape 24">
              <a:extLst>
                <a:ext uri="{FF2B5EF4-FFF2-40B4-BE49-F238E27FC236}">
                  <a16:creationId xmlns:a16="http://schemas.microsoft.com/office/drawing/2014/main" id="{4852CAE0-0757-EE8C-2A7A-F8665F2122B9}"/>
                </a:ext>
              </a:extLst>
            </p:cNvPr>
            <p:cNvSpPr/>
            <p:nvPr/>
          </p:nvSpPr>
          <p:spPr>
            <a:xfrm>
              <a:off x="2328548" y="1549100"/>
              <a:ext cx="3440995" cy="548641"/>
            </a:xfrm>
            <a:custGeom>
              <a:avLst/>
              <a:gdLst>
                <a:gd name="connsiteX0" fmla="*/ 0 w 3440995"/>
                <a:gd name="connsiteY0" fmla="*/ 0 h 640628"/>
                <a:gd name="connsiteX1" fmla="*/ 3120681 w 3440995"/>
                <a:gd name="connsiteY1" fmla="*/ 0 h 640628"/>
                <a:gd name="connsiteX2" fmla="*/ 3440995 w 3440995"/>
                <a:gd name="connsiteY2" fmla="*/ 320314 h 640628"/>
                <a:gd name="connsiteX3" fmla="*/ 3120681 w 3440995"/>
                <a:gd name="connsiteY3" fmla="*/ 640628 h 640628"/>
                <a:gd name="connsiteX4" fmla="*/ 0 w 3440995"/>
                <a:gd name="connsiteY4" fmla="*/ 640628 h 640628"/>
                <a:gd name="connsiteX5" fmla="*/ 0 w 3440995"/>
                <a:gd name="connsiteY5" fmla="*/ 0 h 64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0995" h="640628">
                  <a:moveTo>
                    <a:pt x="3440995" y="640627"/>
                  </a:moveTo>
                  <a:lnTo>
                    <a:pt x="320314" y="640627"/>
                  </a:lnTo>
                  <a:lnTo>
                    <a:pt x="0" y="320314"/>
                  </a:lnTo>
                  <a:lnTo>
                    <a:pt x="320314" y="1"/>
                  </a:lnTo>
                  <a:lnTo>
                    <a:pt x="3440995" y="1"/>
                  </a:lnTo>
                  <a:lnTo>
                    <a:pt x="3440995" y="640627"/>
                  </a:lnTo>
                  <a:close/>
                </a:path>
              </a:pathLst>
            </a:custGeom>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txBody>
            <a:bodyPr spcFirstLastPara="0" vert="horz" wrap="square" lIns="442656" tIns="68581" rIns="128016" bIns="68581" numCol="1" spcCol="1270" anchor="ctr" anchorCtr="0">
              <a:noAutofit/>
            </a:bodyPr>
            <a:lstStyle/>
            <a:p>
              <a:pPr algn="ctr"/>
              <a:r>
                <a:rPr lang="en-US" b="1" dirty="0"/>
                <a:t> Data inputs </a:t>
              </a:r>
            </a:p>
          </p:txBody>
        </p:sp>
        <p:sp>
          <p:nvSpPr>
            <p:cNvPr id="26" name="Oval 25">
              <a:extLst>
                <a:ext uri="{FF2B5EF4-FFF2-40B4-BE49-F238E27FC236}">
                  <a16:creationId xmlns:a16="http://schemas.microsoft.com/office/drawing/2014/main" id="{B92A4E5B-9C69-9ACE-490E-91FA0BCC87F8}"/>
                </a:ext>
              </a:extLst>
            </p:cNvPr>
            <p:cNvSpPr/>
            <p:nvPr/>
          </p:nvSpPr>
          <p:spPr>
            <a:xfrm>
              <a:off x="2126284" y="1549100"/>
              <a:ext cx="526472" cy="548641"/>
            </a:xfrm>
            <a:prstGeom prst="ellipse">
              <a:avLst/>
            </a:prstGeom>
          </p:spPr>
          <p:style>
            <a:lnRef idx="2">
              <a:schemeClr val="lt1">
                <a:hueOff val="0"/>
                <a:satOff val="0"/>
                <a:lumOff val="0"/>
                <a:alphaOff val="0"/>
              </a:schemeClr>
            </a:lnRef>
            <a:fillRef idx="1">
              <a:schemeClr val="accent1">
                <a:tint val="50000"/>
                <a:alpha val="90000"/>
                <a:hueOff val="0"/>
                <a:satOff val="0"/>
                <a:lumOff val="0"/>
                <a:alphaOff val="0"/>
              </a:schemeClr>
            </a:fillRef>
            <a:effectRef idx="0">
              <a:schemeClr val="accent1">
                <a:tint val="50000"/>
                <a:alpha val="90000"/>
                <a:hueOff val="0"/>
                <a:satOff val="0"/>
                <a:lumOff val="0"/>
                <a:alphaOff val="0"/>
              </a:schemeClr>
            </a:effectRef>
            <a:fontRef idx="minor">
              <a:schemeClr val="lt1">
                <a:hueOff val="0"/>
                <a:satOff val="0"/>
                <a:lumOff val="0"/>
                <a:alphaOff val="0"/>
              </a:schemeClr>
            </a:fontRef>
          </p:style>
          <p:txBody>
            <a:bodyPr/>
            <a:lstStyle/>
            <a:p>
              <a:pPr algn="ctr"/>
              <a:r>
                <a:rPr lang="en-US" sz="2000" dirty="0"/>
                <a:t>3</a:t>
              </a:r>
            </a:p>
          </p:txBody>
        </p:sp>
      </p:grpSp>
      <p:grpSp>
        <p:nvGrpSpPr>
          <p:cNvPr id="27" name="Group 26">
            <a:extLst>
              <a:ext uri="{FF2B5EF4-FFF2-40B4-BE49-F238E27FC236}">
                <a16:creationId xmlns:a16="http://schemas.microsoft.com/office/drawing/2014/main" id="{0655E2ED-48AE-437D-8A14-7640B17846E7}"/>
              </a:ext>
            </a:extLst>
          </p:cNvPr>
          <p:cNvGrpSpPr/>
          <p:nvPr/>
        </p:nvGrpSpPr>
        <p:grpSpPr>
          <a:xfrm>
            <a:off x="2208027" y="2250139"/>
            <a:ext cx="4429441" cy="548640"/>
            <a:chOff x="2126284" y="1549100"/>
            <a:chExt cx="3643259" cy="548641"/>
          </a:xfrm>
        </p:grpSpPr>
        <p:sp>
          <p:nvSpPr>
            <p:cNvPr id="28" name="Freeform: Shape 27">
              <a:extLst>
                <a:ext uri="{FF2B5EF4-FFF2-40B4-BE49-F238E27FC236}">
                  <a16:creationId xmlns:a16="http://schemas.microsoft.com/office/drawing/2014/main" id="{14501874-06F0-4901-2D8A-6E37B4B27C90}"/>
                </a:ext>
              </a:extLst>
            </p:cNvPr>
            <p:cNvSpPr/>
            <p:nvPr/>
          </p:nvSpPr>
          <p:spPr>
            <a:xfrm>
              <a:off x="2328548" y="1549100"/>
              <a:ext cx="3440995" cy="548641"/>
            </a:xfrm>
            <a:custGeom>
              <a:avLst/>
              <a:gdLst>
                <a:gd name="connsiteX0" fmla="*/ 0 w 3440995"/>
                <a:gd name="connsiteY0" fmla="*/ 0 h 640628"/>
                <a:gd name="connsiteX1" fmla="*/ 3120681 w 3440995"/>
                <a:gd name="connsiteY1" fmla="*/ 0 h 640628"/>
                <a:gd name="connsiteX2" fmla="*/ 3440995 w 3440995"/>
                <a:gd name="connsiteY2" fmla="*/ 320314 h 640628"/>
                <a:gd name="connsiteX3" fmla="*/ 3120681 w 3440995"/>
                <a:gd name="connsiteY3" fmla="*/ 640628 h 640628"/>
                <a:gd name="connsiteX4" fmla="*/ 0 w 3440995"/>
                <a:gd name="connsiteY4" fmla="*/ 640628 h 640628"/>
                <a:gd name="connsiteX5" fmla="*/ 0 w 3440995"/>
                <a:gd name="connsiteY5" fmla="*/ 0 h 64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0995" h="640628">
                  <a:moveTo>
                    <a:pt x="3440995" y="640627"/>
                  </a:moveTo>
                  <a:lnTo>
                    <a:pt x="320314" y="640627"/>
                  </a:lnTo>
                  <a:lnTo>
                    <a:pt x="0" y="320314"/>
                  </a:lnTo>
                  <a:lnTo>
                    <a:pt x="320314" y="1"/>
                  </a:lnTo>
                  <a:lnTo>
                    <a:pt x="3440995" y="1"/>
                  </a:lnTo>
                  <a:lnTo>
                    <a:pt x="3440995" y="640627"/>
                  </a:lnTo>
                  <a:close/>
                </a:path>
              </a:pathLst>
            </a:custGeom>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txBody>
            <a:bodyPr spcFirstLastPara="0" vert="horz" wrap="square" lIns="442656" tIns="68581" rIns="128016" bIns="68581" numCol="1" spcCol="1270" anchor="ctr" anchorCtr="0">
              <a:noAutofit/>
            </a:bodyPr>
            <a:lstStyle/>
            <a:p>
              <a:pPr algn="ctr" defTabSz="800100">
                <a:lnSpc>
                  <a:spcPct val="90000"/>
                </a:lnSpc>
                <a:spcBef>
                  <a:spcPct val="0"/>
                </a:spcBef>
                <a:spcAft>
                  <a:spcPct val="35000"/>
                </a:spcAft>
              </a:pPr>
              <a:endParaRPr lang="en-US" b="1" kern="1200" dirty="0"/>
            </a:p>
            <a:p>
              <a:pPr algn="ctr" defTabSz="800100">
                <a:lnSpc>
                  <a:spcPct val="90000"/>
                </a:lnSpc>
                <a:spcBef>
                  <a:spcPct val="0"/>
                </a:spcBef>
                <a:spcAft>
                  <a:spcPct val="35000"/>
                </a:spcAft>
              </a:pPr>
              <a:r>
                <a:rPr lang="en-US" b="1" dirty="0"/>
                <a:t>Atliq’s business their markets and products</a:t>
              </a:r>
            </a:p>
            <a:p>
              <a:pPr marL="0" lvl="0" indent="0" algn="ctr" defTabSz="800100">
                <a:lnSpc>
                  <a:spcPct val="90000"/>
                </a:lnSpc>
                <a:spcBef>
                  <a:spcPct val="0"/>
                </a:spcBef>
                <a:spcAft>
                  <a:spcPct val="35000"/>
                </a:spcAft>
                <a:buNone/>
              </a:pPr>
              <a:endParaRPr lang="en-US" b="1" kern="1200" dirty="0"/>
            </a:p>
          </p:txBody>
        </p:sp>
        <p:sp>
          <p:nvSpPr>
            <p:cNvPr id="29" name="Oval 28">
              <a:extLst>
                <a:ext uri="{FF2B5EF4-FFF2-40B4-BE49-F238E27FC236}">
                  <a16:creationId xmlns:a16="http://schemas.microsoft.com/office/drawing/2014/main" id="{9430AA06-526A-02E1-6E08-5876E58C51A4}"/>
                </a:ext>
              </a:extLst>
            </p:cNvPr>
            <p:cNvSpPr/>
            <p:nvPr/>
          </p:nvSpPr>
          <p:spPr>
            <a:xfrm>
              <a:off x="2126284" y="1549100"/>
              <a:ext cx="526472" cy="548641"/>
            </a:xfrm>
            <a:prstGeom prst="ellipse">
              <a:avLst/>
            </a:prstGeom>
          </p:spPr>
          <p:style>
            <a:lnRef idx="2">
              <a:schemeClr val="lt1">
                <a:hueOff val="0"/>
                <a:satOff val="0"/>
                <a:lumOff val="0"/>
                <a:alphaOff val="0"/>
              </a:schemeClr>
            </a:lnRef>
            <a:fillRef idx="1">
              <a:schemeClr val="accent1">
                <a:tint val="50000"/>
                <a:alpha val="90000"/>
                <a:hueOff val="0"/>
                <a:satOff val="0"/>
                <a:lumOff val="0"/>
                <a:alphaOff val="0"/>
              </a:schemeClr>
            </a:fillRef>
            <a:effectRef idx="0">
              <a:schemeClr val="accent1">
                <a:tint val="50000"/>
                <a:alpha val="90000"/>
                <a:hueOff val="0"/>
                <a:satOff val="0"/>
                <a:lumOff val="0"/>
                <a:alphaOff val="0"/>
              </a:schemeClr>
            </a:effectRef>
            <a:fontRef idx="minor">
              <a:schemeClr val="lt1">
                <a:hueOff val="0"/>
                <a:satOff val="0"/>
                <a:lumOff val="0"/>
                <a:alphaOff val="0"/>
              </a:schemeClr>
            </a:fontRef>
          </p:style>
          <p:txBody>
            <a:bodyPr/>
            <a:lstStyle/>
            <a:p>
              <a:pPr algn="ctr"/>
              <a:r>
                <a:rPr lang="en-US" sz="2000" dirty="0"/>
                <a:t>2</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6" name="TextBox 5">
            <a:extLst>
              <a:ext uri="{FF2B5EF4-FFF2-40B4-BE49-F238E27FC236}">
                <a16:creationId xmlns:a16="http://schemas.microsoft.com/office/drawing/2014/main" id="{F7BD0DC1-E0E6-0795-8102-FCDD50653347}"/>
              </a:ext>
            </a:extLst>
          </p:cNvPr>
          <p:cNvSpPr txBox="1"/>
          <p:nvPr/>
        </p:nvSpPr>
        <p:spPr>
          <a:xfrm>
            <a:off x="1692184" y="828169"/>
            <a:ext cx="6858000" cy="1600438"/>
          </a:xfrm>
          <a:prstGeom prst="rect">
            <a:avLst/>
          </a:prstGeom>
          <a:noFill/>
        </p:spPr>
        <p:txBody>
          <a:bodyPr wrap="square">
            <a:spAutoFit/>
          </a:bodyPr>
          <a:lstStyle/>
          <a:p>
            <a:r>
              <a:rPr lang="en-US" dirty="0">
                <a:solidFill>
                  <a:schemeClr val="tx1"/>
                </a:solidFill>
              </a:rPr>
              <a:t> </a:t>
            </a:r>
          </a:p>
          <a:p>
            <a:r>
              <a:rPr lang="en-US" dirty="0">
                <a:solidFill>
                  <a:schemeClr val="tx1"/>
                </a:solidFill>
              </a:rPr>
              <a:t>Generate a report which contains the top 5 customers who received an average high Pre_invoice_discount_pct for the fiscal year 2021 and in the Indian market. The final output contains these fields</a:t>
            </a:r>
          </a:p>
          <a:p>
            <a:pPr marL="285750" indent="-285750">
              <a:buClr>
                <a:schemeClr val="tx1"/>
              </a:buClr>
              <a:buFont typeface="Wingdings" panose="05000000000000000000" pitchFamily="2" charset="2"/>
              <a:buChar char="ü"/>
            </a:pPr>
            <a:r>
              <a:rPr lang="en-US" dirty="0">
                <a:solidFill>
                  <a:schemeClr val="tx1"/>
                </a:solidFill>
              </a:rPr>
              <a:t>customer_code</a:t>
            </a:r>
          </a:p>
          <a:p>
            <a:pPr marL="285750" indent="-285750">
              <a:buClr>
                <a:schemeClr val="tx1"/>
              </a:buClr>
              <a:buFont typeface="Wingdings" panose="05000000000000000000" pitchFamily="2" charset="2"/>
              <a:buChar char="ü"/>
            </a:pPr>
            <a:r>
              <a:rPr lang="en-US" dirty="0">
                <a:solidFill>
                  <a:schemeClr val="tx1"/>
                </a:solidFill>
              </a:rPr>
              <a:t>Customer</a:t>
            </a:r>
          </a:p>
          <a:p>
            <a:pPr marL="285750" indent="-285750">
              <a:buClr>
                <a:schemeClr val="tx1"/>
              </a:buClr>
              <a:buFont typeface="Wingdings" panose="05000000000000000000" pitchFamily="2" charset="2"/>
              <a:buChar char="ü"/>
            </a:pPr>
            <a:r>
              <a:rPr lang="en-US" dirty="0">
                <a:solidFill>
                  <a:schemeClr val="tx1"/>
                </a:solidFill>
              </a:rPr>
              <a:t>average_discount_percentage</a:t>
            </a:r>
          </a:p>
        </p:txBody>
      </p:sp>
      <p:sp>
        <p:nvSpPr>
          <p:cNvPr id="7" name="TextBox 6">
            <a:extLst>
              <a:ext uri="{FF2B5EF4-FFF2-40B4-BE49-F238E27FC236}">
                <a16:creationId xmlns:a16="http://schemas.microsoft.com/office/drawing/2014/main" id="{1ADB9CA7-004F-0BDC-7DB3-797927D80129}"/>
              </a:ext>
            </a:extLst>
          </p:cNvPr>
          <p:cNvSpPr txBox="1"/>
          <p:nvPr/>
        </p:nvSpPr>
        <p:spPr>
          <a:xfrm>
            <a:off x="314355" y="714236"/>
            <a:ext cx="1510292" cy="400110"/>
          </a:xfrm>
          <a:prstGeom prst="rect">
            <a:avLst/>
          </a:prstGeom>
          <a:noFill/>
        </p:spPr>
        <p:txBody>
          <a:bodyPr wrap="square" rtlCol="0">
            <a:spAutoFit/>
          </a:bodyPr>
          <a:lstStyle/>
          <a:p>
            <a:r>
              <a:rPr lang="en-US" sz="2000" b="1" dirty="0">
                <a:ln w="0"/>
                <a:solidFill>
                  <a:schemeClr val="accent1"/>
                </a:solidFill>
                <a:effectLst>
                  <a:outerShdw blurRad="38100" dist="25400" dir="5400000" algn="ctr" rotWithShape="0">
                    <a:srgbClr val="6E747A">
                      <a:alpha val="43000"/>
                    </a:srgbClr>
                  </a:outerShdw>
                </a:effectLst>
              </a:rPr>
              <a:t>Request: 6</a:t>
            </a:r>
          </a:p>
        </p:txBody>
      </p:sp>
      <p:sp>
        <p:nvSpPr>
          <p:cNvPr id="5" name="TextBox 4">
            <a:extLst>
              <a:ext uri="{FF2B5EF4-FFF2-40B4-BE49-F238E27FC236}">
                <a16:creationId xmlns:a16="http://schemas.microsoft.com/office/drawing/2014/main" id="{1857B3C9-2C1C-0A13-BC66-6BF2314B2EF9}"/>
              </a:ext>
            </a:extLst>
          </p:cNvPr>
          <p:cNvSpPr txBox="1"/>
          <p:nvPr/>
        </p:nvSpPr>
        <p:spPr>
          <a:xfrm>
            <a:off x="745066" y="2542540"/>
            <a:ext cx="988141" cy="338554"/>
          </a:xfrm>
          <a:prstGeom prst="rect">
            <a:avLst/>
          </a:prstGeom>
          <a:noFill/>
        </p:spPr>
        <p:txBody>
          <a:bodyPr wrap="square" rtlCol="0">
            <a:spAutoFit/>
          </a:bodyPr>
          <a:lstStyle/>
          <a:p>
            <a:r>
              <a:rPr lang="en-US" sz="1600" b="1" dirty="0">
                <a:solidFill>
                  <a:schemeClr val="tx1"/>
                </a:solidFill>
              </a:rPr>
              <a:t>Output:-</a:t>
            </a:r>
          </a:p>
        </p:txBody>
      </p:sp>
      <p:graphicFrame>
        <p:nvGraphicFramePr>
          <p:cNvPr id="8" name="Table 7">
            <a:extLst>
              <a:ext uri="{FF2B5EF4-FFF2-40B4-BE49-F238E27FC236}">
                <a16:creationId xmlns:a16="http://schemas.microsoft.com/office/drawing/2014/main" id="{6EDD8227-DD14-E99E-0F83-6996382BE2A5}"/>
              </a:ext>
            </a:extLst>
          </p:cNvPr>
          <p:cNvGraphicFramePr>
            <a:graphicFrameLocks noGrp="1"/>
          </p:cNvGraphicFramePr>
          <p:nvPr>
            <p:extLst>
              <p:ext uri="{D42A27DB-BD31-4B8C-83A1-F6EECF244321}">
                <p14:modId xmlns:p14="http://schemas.microsoft.com/office/powerpoint/2010/main" val="4195605817"/>
              </p:ext>
            </p:extLst>
          </p:nvPr>
        </p:nvGraphicFramePr>
        <p:xfrm>
          <a:off x="1824647" y="2571750"/>
          <a:ext cx="5256237" cy="2255520"/>
        </p:xfrm>
        <a:graphic>
          <a:graphicData uri="http://schemas.openxmlformats.org/drawingml/2006/table">
            <a:tbl>
              <a:tblPr/>
              <a:tblGrid>
                <a:gridCol w="1752079">
                  <a:extLst>
                    <a:ext uri="{9D8B030D-6E8A-4147-A177-3AD203B41FA5}">
                      <a16:colId xmlns:a16="http://schemas.microsoft.com/office/drawing/2014/main" val="4174824525"/>
                    </a:ext>
                  </a:extLst>
                </a:gridCol>
                <a:gridCol w="1752079">
                  <a:extLst>
                    <a:ext uri="{9D8B030D-6E8A-4147-A177-3AD203B41FA5}">
                      <a16:colId xmlns:a16="http://schemas.microsoft.com/office/drawing/2014/main" val="2703940615"/>
                    </a:ext>
                  </a:extLst>
                </a:gridCol>
                <a:gridCol w="1752079">
                  <a:extLst>
                    <a:ext uri="{9D8B030D-6E8A-4147-A177-3AD203B41FA5}">
                      <a16:colId xmlns:a16="http://schemas.microsoft.com/office/drawing/2014/main" val="284737008"/>
                    </a:ext>
                  </a:extLst>
                </a:gridCol>
              </a:tblGrid>
              <a:tr h="38563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solidFill>
                        </a:rPr>
                        <a:t>customer_code</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solidFill>
                        </a:rPr>
                        <a:t>Customer</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solidFill>
                        </a:rPr>
                        <a:t>average_discount_percentage</a:t>
                      </a:r>
                    </a:p>
                    <a:p>
                      <a:endParaRPr lang="en-US" dirty="0"/>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1">
                        <a:lumMod val="75000"/>
                      </a:schemeClr>
                    </a:solidFill>
                  </a:tcPr>
                </a:tc>
                <a:extLst>
                  <a:ext uri="{0D108BD9-81ED-4DB2-BD59-A6C34878D82A}">
                    <a16:rowId xmlns:a16="http://schemas.microsoft.com/office/drawing/2014/main" val="3651449508"/>
                  </a:ext>
                </a:extLst>
              </a:tr>
              <a:tr h="284504">
                <a:tc>
                  <a:txBody>
                    <a:bodyPr/>
                    <a:lstStyle/>
                    <a:p>
                      <a:r>
                        <a:rPr lang="en-US"/>
                        <a:t>90002009</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r>
                        <a:rPr lang="en-US"/>
                        <a:t>Flipkart</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r>
                        <a:rPr lang="en-US"/>
                        <a:t>30.83%</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272928221"/>
                  </a:ext>
                </a:extLst>
              </a:tr>
              <a:tr h="284504">
                <a:tc>
                  <a:txBody>
                    <a:bodyPr/>
                    <a:lstStyle/>
                    <a:p>
                      <a:r>
                        <a:rPr lang="en-US"/>
                        <a:t>90002006</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r>
                        <a:rPr lang="en-US"/>
                        <a:t>Viveks</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r>
                        <a:rPr lang="en-US"/>
                        <a:t>30.38%</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166943544"/>
                  </a:ext>
                </a:extLst>
              </a:tr>
              <a:tr h="284504">
                <a:tc>
                  <a:txBody>
                    <a:bodyPr/>
                    <a:lstStyle/>
                    <a:p>
                      <a:r>
                        <a:rPr lang="en-US"/>
                        <a:t>90002003</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r>
                        <a:rPr lang="en-US"/>
                        <a:t>Ezone</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r>
                        <a:rPr lang="en-US"/>
                        <a:t>30.28%</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831054576"/>
                  </a:ext>
                </a:extLst>
              </a:tr>
              <a:tr h="284504">
                <a:tc>
                  <a:txBody>
                    <a:bodyPr/>
                    <a:lstStyle/>
                    <a:p>
                      <a:r>
                        <a:rPr lang="en-US"/>
                        <a:t>90002002</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r>
                        <a:rPr lang="en-US"/>
                        <a:t>Croma</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r>
                        <a:rPr lang="en-US"/>
                        <a:t>30.25%</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878909511"/>
                  </a:ext>
                </a:extLst>
              </a:tr>
              <a:tr h="284504">
                <a:tc>
                  <a:txBody>
                    <a:bodyPr/>
                    <a:lstStyle/>
                    <a:p>
                      <a:r>
                        <a:rPr lang="en-US"/>
                        <a:t>90002016</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r>
                        <a:rPr lang="en-US"/>
                        <a:t>Amazon </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r>
                        <a:rPr lang="en-US" dirty="0"/>
                        <a:t>29.33%</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583233971"/>
                  </a:ext>
                </a:extLst>
              </a:tr>
            </a:tbl>
          </a:graphicData>
        </a:graphic>
      </p:graphicFrame>
    </p:spTree>
    <p:extLst>
      <p:ext uri="{BB962C8B-B14F-4D97-AF65-F5344CB8AC3E}">
        <p14:creationId xmlns:p14="http://schemas.microsoft.com/office/powerpoint/2010/main" val="1700599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2" name="TextBox 1">
            <a:extLst>
              <a:ext uri="{FF2B5EF4-FFF2-40B4-BE49-F238E27FC236}">
                <a16:creationId xmlns:a16="http://schemas.microsoft.com/office/drawing/2014/main" id="{D5DCEE22-B3C5-2EC3-5BE0-D2A619691407}"/>
              </a:ext>
            </a:extLst>
          </p:cNvPr>
          <p:cNvSpPr txBox="1"/>
          <p:nvPr/>
        </p:nvSpPr>
        <p:spPr>
          <a:xfrm>
            <a:off x="318132" y="1663809"/>
            <a:ext cx="2882268" cy="1815882"/>
          </a:xfrm>
          <a:prstGeom prst="rect">
            <a:avLst/>
          </a:prstGeom>
          <a:noFill/>
        </p:spPr>
        <p:txBody>
          <a:bodyPr wrap="square" rtlCol="0">
            <a:spAutoFit/>
          </a:bodyPr>
          <a:lstStyle/>
          <a:p>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This report can be useful for understanding which customers in the Indian market are receiving the highest pre-invoice discounts and for identifying potential areas for cost-saving measures.</a:t>
            </a:r>
            <a:endParaRPr lang="en-US" sz="1600" dirty="0">
              <a:solidFill>
                <a:schemeClr val="tx1"/>
              </a:solidFill>
            </a:endParaRPr>
          </a:p>
        </p:txBody>
      </p:sp>
      <p:sp>
        <p:nvSpPr>
          <p:cNvPr id="3" name="TextBox 2">
            <a:extLst>
              <a:ext uri="{FF2B5EF4-FFF2-40B4-BE49-F238E27FC236}">
                <a16:creationId xmlns:a16="http://schemas.microsoft.com/office/drawing/2014/main" id="{BC3AE0DF-4016-7C2F-1089-8D1A519E818D}"/>
              </a:ext>
            </a:extLst>
          </p:cNvPr>
          <p:cNvSpPr txBox="1"/>
          <p:nvPr/>
        </p:nvSpPr>
        <p:spPr>
          <a:xfrm>
            <a:off x="763109" y="898866"/>
            <a:ext cx="1452283" cy="461665"/>
          </a:xfrm>
          <a:prstGeom prst="rect">
            <a:avLst/>
          </a:prstGeom>
          <a:noFill/>
        </p:spPr>
        <p:txBody>
          <a:bodyPr wrap="square" rtlCol="0">
            <a:spAutoFit/>
          </a:bodyPr>
          <a:lstStyle/>
          <a:p>
            <a:r>
              <a:rPr lang="en-US" sz="2400" dirty="0">
                <a:ln w="0"/>
                <a:solidFill>
                  <a:schemeClr val="accent1"/>
                </a:solidFill>
                <a:effectLst>
                  <a:outerShdw blurRad="38100" dist="25400" dir="5400000" algn="ctr" rotWithShape="0">
                    <a:srgbClr val="6E747A">
                      <a:alpha val="43000"/>
                    </a:srgbClr>
                  </a:outerShdw>
                </a:effectLst>
              </a:rPr>
              <a:t>Insights:-</a:t>
            </a:r>
          </a:p>
        </p:txBody>
      </p:sp>
      <p:graphicFrame>
        <p:nvGraphicFramePr>
          <p:cNvPr id="4" name="Chart 3">
            <a:extLst>
              <a:ext uri="{FF2B5EF4-FFF2-40B4-BE49-F238E27FC236}">
                <a16:creationId xmlns:a16="http://schemas.microsoft.com/office/drawing/2014/main" id="{ECCF3ACB-E42E-A076-CDC2-A8616D39248D}"/>
              </a:ext>
            </a:extLst>
          </p:cNvPr>
          <p:cNvGraphicFramePr>
            <a:graphicFrameLocks/>
          </p:cNvGraphicFramePr>
          <p:nvPr>
            <p:extLst>
              <p:ext uri="{D42A27DB-BD31-4B8C-83A1-F6EECF244321}">
                <p14:modId xmlns:p14="http://schemas.microsoft.com/office/powerpoint/2010/main" val="1415232358"/>
              </p:ext>
            </p:extLst>
          </p:nvPr>
        </p:nvGraphicFramePr>
        <p:xfrm>
          <a:off x="2895600" y="586691"/>
          <a:ext cx="5930268" cy="3771949"/>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29ABB230-D45A-6BFF-F234-65D37BDFFD0A}"/>
              </a:ext>
            </a:extLst>
          </p:cNvPr>
          <p:cNvSpPr txBox="1"/>
          <p:nvPr/>
        </p:nvSpPr>
        <p:spPr>
          <a:xfrm>
            <a:off x="3776021" y="384618"/>
            <a:ext cx="4141694" cy="584775"/>
          </a:xfrm>
          <a:prstGeom prst="rect">
            <a:avLst/>
          </a:prstGeom>
          <a:noFill/>
        </p:spPr>
        <p:txBody>
          <a:bodyPr wrap="square" rtlCol="0">
            <a:spAutoFit/>
          </a:bodyPr>
          <a:lstStyle/>
          <a:p>
            <a:pPr algn="ctr"/>
            <a:r>
              <a:rPr lang="en-US" sz="1600" dirty="0">
                <a:solidFill>
                  <a:schemeClr val="tx1"/>
                </a:solidFill>
                <a:latin typeface="Calibri" panose="020F0502020204030204" pitchFamily="34" charset="0"/>
                <a:ea typeface="Calibri" panose="020F0502020204030204" pitchFamily="34" charset="0"/>
                <a:cs typeface="Times New Roman" panose="02020603050405020304" pitchFamily="18" charset="0"/>
              </a:rPr>
              <a:t>Top 5 </a:t>
            </a:r>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customers in the Indian market receiving the highest pre-invoice discounts </a:t>
            </a:r>
            <a:endParaRPr lang="en-US" sz="1600" dirty="0"/>
          </a:p>
        </p:txBody>
      </p:sp>
    </p:spTree>
    <p:extLst>
      <p:ext uri="{BB962C8B-B14F-4D97-AF65-F5344CB8AC3E}">
        <p14:creationId xmlns:p14="http://schemas.microsoft.com/office/powerpoint/2010/main" val="214324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6" name="TextBox 5">
            <a:extLst>
              <a:ext uri="{FF2B5EF4-FFF2-40B4-BE49-F238E27FC236}">
                <a16:creationId xmlns:a16="http://schemas.microsoft.com/office/drawing/2014/main" id="{F7BD0DC1-E0E6-0795-8102-FCDD50653347}"/>
              </a:ext>
            </a:extLst>
          </p:cNvPr>
          <p:cNvSpPr txBox="1"/>
          <p:nvPr/>
        </p:nvSpPr>
        <p:spPr>
          <a:xfrm>
            <a:off x="460842" y="1175464"/>
            <a:ext cx="4111158" cy="2246769"/>
          </a:xfrm>
          <a:prstGeom prst="rect">
            <a:avLst/>
          </a:prstGeom>
          <a:noFill/>
        </p:spPr>
        <p:txBody>
          <a:bodyPr wrap="square">
            <a:spAutoFit/>
          </a:bodyPr>
          <a:lstStyle/>
          <a:p>
            <a:r>
              <a:rPr lang="en-US" dirty="0">
                <a:solidFill>
                  <a:schemeClr val="tx1"/>
                </a:solidFill>
              </a:rPr>
              <a:t> </a:t>
            </a:r>
          </a:p>
          <a:p>
            <a:r>
              <a:rPr lang="en-US" dirty="0">
                <a:solidFill>
                  <a:schemeClr val="tx1"/>
                </a:solidFill>
              </a:rPr>
              <a:t>Get the complete report of the Gross sales amount for the customer “Atliq Exclusive” for each month. This analysis helps to get an idea of low and high-performing months and take strategic decisions. </a:t>
            </a:r>
          </a:p>
          <a:p>
            <a:r>
              <a:rPr lang="en-US" dirty="0">
                <a:solidFill>
                  <a:schemeClr val="tx1"/>
                </a:solidFill>
              </a:rPr>
              <a:t>The final report contains these columns</a:t>
            </a:r>
          </a:p>
          <a:p>
            <a:pPr marL="285750" indent="-285750">
              <a:buClr>
                <a:schemeClr val="tx1"/>
              </a:buClr>
              <a:buFont typeface="Wingdings" panose="05000000000000000000" pitchFamily="2" charset="2"/>
              <a:buChar char="ü"/>
            </a:pPr>
            <a:r>
              <a:rPr lang="en-US" dirty="0">
                <a:solidFill>
                  <a:schemeClr val="tx1"/>
                </a:solidFill>
              </a:rPr>
              <a:t>Month</a:t>
            </a:r>
          </a:p>
          <a:p>
            <a:pPr marL="285750" indent="-285750">
              <a:buClr>
                <a:schemeClr val="tx1"/>
              </a:buClr>
              <a:buFont typeface="Wingdings" panose="05000000000000000000" pitchFamily="2" charset="2"/>
              <a:buChar char="ü"/>
            </a:pPr>
            <a:r>
              <a:rPr lang="en-US" dirty="0">
                <a:solidFill>
                  <a:schemeClr val="tx1"/>
                </a:solidFill>
              </a:rPr>
              <a:t>Year</a:t>
            </a:r>
          </a:p>
          <a:p>
            <a:pPr marL="285750" indent="-285750">
              <a:buClr>
                <a:schemeClr val="tx1"/>
              </a:buClr>
              <a:buFont typeface="Wingdings" panose="05000000000000000000" pitchFamily="2" charset="2"/>
              <a:buChar char="ü"/>
            </a:pPr>
            <a:r>
              <a:rPr lang="en-US" dirty="0">
                <a:solidFill>
                  <a:schemeClr val="tx1"/>
                </a:solidFill>
              </a:rPr>
              <a:t>Gross sales Amount</a:t>
            </a:r>
          </a:p>
        </p:txBody>
      </p:sp>
      <p:sp>
        <p:nvSpPr>
          <p:cNvPr id="7" name="TextBox 6">
            <a:extLst>
              <a:ext uri="{FF2B5EF4-FFF2-40B4-BE49-F238E27FC236}">
                <a16:creationId xmlns:a16="http://schemas.microsoft.com/office/drawing/2014/main" id="{1ADB9CA7-004F-0BDC-7DB3-797927D80129}"/>
              </a:ext>
            </a:extLst>
          </p:cNvPr>
          <p:cNvSpPr txBox="1"/>
          <p:nvPr/>
        </p:nvSpPr>
        <p:spPr>
          <a:xfrm>
            <a:off x="745066" y="833060"/>
            <a:ext cx="1510292" cy="400110"/>
          </a:xfrm>
          <a:prstGeom prst="rect">
            <a:avLst/>
          </a:prstGeom>
          <a:noFill/>
        </p:spPr>
        <p:txBody>
          <a:bodyPr wrap="square" rtlCol="0">
            <a:spAutoFit/>
          </a:bodyPr>
          <a:lstStyle/>
          <a:p>
            <a:r>
              <a:rPr lang="en-US" sz="2000" b="1" dirty="0">
                <a:ln w="0"/>
                <a:solidFill>
                  <a:schemeClr val="accent1"/>
                </a:solidFill>
                <a:effectLst>
                  <a:outerShdw blurRad="38100" dist="25400" dir="5400000" algn="ctr" rotWithShape="0">
                    <a:srgbClr val="6E747A">
                      <a:alpha val="43000"/>
                    </a:srgbClr>
                  </a:outerShdw>
                </a:effectLst>
              </a:rPr>
              <a:t>Request: 7</a:t>
            </a:r>
          </a:p>
        </p:txBody>
      </p:sp>
      <p:sp>
        <p:nvSpPr>
          <p:cNvPr id="5" name="TextBox 4">
            <a:extLst>
              <a:ext uri="{FF2B5EF4-FFF2-40B4-BE49-F238E27FC236}">
                <a16:creationId xmlns:a16="http://schemas.microsoft.com/office/drawing/2014/main" id="{1857B3C9-2C1C-0A13-BC66-6BF2314B2EF9}"/>
              </a:ext>
            </a:extLst>
          </p:cNvPr>
          <p:cNvSpPr txBox="1"/>
          <p:nvPr/>
        </p:nvSpPr>
        <p:spPr>
          <a:xfrm>
            <a:off x="3969910" y="57147"/>
            <a:ext cx="988141" cy="338554"/>
          </a:xfrm>
          <a:prstGeom prst="rect">
            <a:avLst/>
          </a:prstGeom>
          <a:noFill/>
        </p:spPr>
        <p:txBody>
          <a:bodyPr wrap="square" rtlCol="0">
            <a:spAutoFit/>
          </a:bodyPr>
          <a:lstStyle/>
          <a:p>
            <a:r>
              <a:rPr lang="en-US" sz="1600" b="1" dirty="0">
                <a:solidFill>
                  <a:schemeClr val="tx1"/>
                </a:solidFill>
              </a:rPr>
              <a:t>Output:-</a:t>
            </a:r>
          </a:p>
        </p:txBody>
      </p:sp>
      <p:graphicFrame>
        <p:nvGraphicFramePr>
          <p:cNvPr id="14" name="Table 13">
            <a:extLst>
              <a:ext uri="{FF2B5EF4-FFF2-40B4-BE49-F238E27FC236}">
                <a16:creationId xmlns:a16="http://schemas.microsoft.com/office/drawing/2014/main" id="{2FB71364-9054-8568-C1BF-DF32AB799660}"/>
              </a:ext>
            </a:extLst>
          </p:cNvPr>
          <p:cNvGraphicFramePr>
            <a:graphicFrameLocks noGrp="1"/>
          </p:cNvGraphicFramePr>
          <p:nvPr>
            <p:extLst>
              <p:ext uri="{D42A27DB-BD31-4B8C-83A1-F6EECF244321}">
                <p14:modId xmlns:p14="http://schemas.microsoft.com/office/powerpoint/2010/main" val="1087619632"/>
              </p:ext>
            </p:extLst>
          </p:nvPr>
        </p:nvGraphicFramePr>
        <p:xfrm>
          <a:off x="4958051" y="57147"/>
          <a:ext cx="3970795" cy="5029203"/>
        </p:xfrm>
        <a:graphic>
          <a:graphicData uri="http://schemas.openxmlformats.org/drawingml/2006/table">
            <a:tbl>
              <a:tblPr>
                <a:tableStyleId>{511C7EFF-B079-44CD-85B6-E6D3598932AC}</a:tableStyleId>
              </a:tblPr>
              <a:tblGrid>
                <a:gridCol w="872594">
                  <a:extLst>
                    <a:ext uri="{9D8B030D-6E8A-4147-A177-3AD203B41FA5}">
                      <a16:colId xmlns:a16="http://schemas.microsoft.com/office/drawing/2014/main" val="991237445"/>
                    </a:ext>
                  </a:extLst>
                </a:gridCol>
                <a:gridCol w="1172583">
                  <a:extLst>
                    <a:ext uri="{9D8B030D-6E8A-4147-A177-3AD203B41FA5}">
                      <a16:colId xmlns:a16="http://schemas.microsoft.com/office/drawing/2014/main" val="993890561"/>
                    </a:ext>
                  </a:extLst>
                </a:gridCol>
                <a:gridCol w="1925618">
                  <a:extLst>
                    <a:ext uri="{9D8B030D-6E8A-4147-A177-3AD203B41FA5}">
                      <a16:colId xmlns:a16="http://schemas.microsoft.com/office/drawing/2014/main" val="3044293948"/>
                    </a:ext>
                  </a:extLst>
                </a:gridCol>
              </a:tblGrid>
              <a:tr h="218091">
                <a:tc>
                  <a:txBody>
                    <a:bodyPr/>
                    <a:lstStyle/>
                    <a:p>
                      <a:pPr algn="ctr" fontAlgn="b"/>
                      <a:r>
                        <a:rPr lang="en-US" sz="1200" b="1" i="0" u="none" strike="noStrike" dirty="0">
                          <a:solidFill>
                            <a:schemeClr val="tx1">
                              <a:lumMod val="95000"/>
                            </a:schemeClr>
                          </a:solidFill>
                          <a:effectLst/>
                          <a:latin typeface="Calibri" panose="020F0502020204030204" pitchFamily="34" charset="0"/>
                        </a:rPr>
                        <a:t>YEAR</a:t>
                      </a:r>
                    </a:p>
                  </a:txBody>
                  <a:tcPr marL="5683" marR="5683" marT="568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fontAlgn="b"/>
                      <a:r>
                        <a:rPr lang="en-US" sz="1200" b="1" i="0" u="none" strike="noStrike" dirty="0">
                          <a:solidFill>
                            <a:schemeClr val="tx1">
                              <a:lumMod val="95000"/>
                            </a:schemeClr>
                          </a:solidFill>
                          <a:effectLst/>
                          <a:latin typeface="Calibri" panose="020F0502020204030204" pitchFamily="34" charset="0"/>
                        </a:rPr>
                        <a:t>MONTH</a:t>
                      </a:r>
                    </a:p>
                  </a:txBody>
                  <a:tcPr marL="5683" marR="5683" marT="568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fontAlgn="b"/>
                      <a:r>
                        <a:rPr lang="en-US" sz="1100" u="none" strike="noStrike" dirty="0">
                          <a:solidFill>
                            <a:schemeClr val="tx1">
                              <a:lumMod val="95000"/>
                            </a:schemeClr>
                          </a:solidFill>
                          <a:effectLst/>
                        </a:rPr>
                        <a:t>GROSS SALES AMOUNT</a:t>
                      </a:r>
                      <a:endParaRPr lang="en-US" sz="1100" b="1" i="0" u="none" strike="noStrike" dirty="0">
                        <a:solidFill>
                          <a:schemeClr val="tx1">
                            <a:lumMod val="95000"/>
                          </a:schemeClr>
                        </a:solidFill>
                        <a:effectLst/>
                        <a:latin typeface="Calibri" panose="020F0502020204030204" pitchFamily="34" charset="0"/>
                      </a:endParaRPr>
                    </a:p>
                  </a:txBody>
                  <a:tcPr marL="5683" marR="5683" marT="568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2576838463"/>
                  </a:ext>
                </a:extLst>
              </a:tr>
              <a:tr h="200463">
                <a:tc>
                  <a:txBody>
                    <a:bodyPr/>
                    <a:lstStyle/>
                    <a:p>
                      <a:pPr algn="ctr" fontAlgn="ctr"/>
                      <a:r>
                        <a:rPr lang="en-US" sz="1100" u="none" strike="noStrike">
                          <a:solidFill>
                            <a:schemeClr val="tx1">
                              <a:lumMod val="95000"/>
                            </a:schemeClr>
                          </a:solidFill>
                          <a:effectLst/>
                        </a:rPr>
                        <a:t>2019</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September</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$4.50M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4340584"/>
                  </a:ext>
                </a:extLst>
              </a:tr>
              <a:tr h="200463">
                <a:tc>
                  <a:txBody>
                    <a:bodyPr/>
                    <a:lstStyle/>
                    <a:p>
                      <a:pPr algn="ctr" fontAlgn="ctr"/>
                      <a:r>
                        <a:rPr lang="en-US" sz="1100" u="none" strike="noStrike">
                          <a:solidFill>
                            <a:schemeClr val="tx1">
                              <a:lumMod val="95000"/>
                            </a:schemeClr>
                          </a:solidFill>
                          <a:effectLst/>
                        </a:rPr>
                        <a:t>2019</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October</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$5.14M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9623273"/>
                  </a:ext>
                </a:extLst>
              </a:tr>
              <a:tr h="200463">
                <a:tc>
                  <a:txBody>
                    <a:bodyPr/>
                    <a:lstStyle/>
                    <a:p>
                      <a:pPr algn="ctr" fontAlgn="ctr"/>
                      <a:r>
                        <a:rPr lang="en-US" sz="1100" u="none" strike="noStrike">
                          <a:solidFill>
                            <a:schemeClr val="tx1">
                              <a:lumMod val="95000"/>
                            </a:schemeClr>
                          </a:solidFill>
                          <a:effectLst/>
                        </a:rPr>
                        <a:t>2019</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November</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$7.52M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5988652"/>
                  </a:ext>
                </a:extLst>
              </a:tr>
              <a:tr h="200463">
                <a:tc>
                  <a:txBody>
                    <a:bodyPr/>
                    <a:lstStyle/>
                    <a:p>
                      <a:pPr algn="ctr" fontAlgn="ctr"/>
                      <a:r>
                        <a:rPr lang="en-US" sz="1100" u="none" strike="noStrike">
                          <a:solidFill>
                            <a:schemeClr val="tx1">
                              <a:lumMod val="95000"/>
                            </a:schemeClr>
                          </a:solidFill>
                          <a:effectLst/>
                        </a:rPr>
                        <a:t>2019</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December</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$4.83M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8006441"/>
                  </a:ext>
                </a:extLst>
              </a:tr>
              <a:tr h="200463">
                <a:tc>
                  <a:txBody>
                    <a:bodyPr/>
                    <a:lstStyle/>
                    <a:p>
                      <a:pPr algn="ctr" fontAlgn="ctr"/>
                      <a:r>
                        <a:rPr lang="en-US" sz="1100" u="none" strike="noStrike">
                          <a:solidFill>
                            <a:schemeClr val="tx1">
                              <a:lumMod val="95000"/>
                            </a:schemeClr>
                          </a:solidFill>
                          <a:effectLst/>
                        </a:rPr>
                        <a:t>2020</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January</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$4.74M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3084628"/>
                  </a:ext>
                </a:extLst>
              </a:tr>
              <a:tr h="200463">
                <a:tc>
                  <a:txBody>
                    <a:bodyPr/>
                    <a:lstStyle/>
                    <a:p>
                      <a:pPr algn="ctr" fontAlgn="ctr"/>
                      <a:r>
                        <a:rPr lang="en-US" sz="1100" u="none" strike="noStrike">
                          <a:solidFill>
                            <a:schemeClr val="tx1">
                              <a:lumMod val="95000"/>
                            </a:schemeClr>
                          </a:solidFill>
                          <a:effectLst/>
                        </a:rPr>
                        <a:t>2020</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February</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$4.00M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7003894"/>
                  </a:ext>
                </a:extLst>
              </a:tr>
              <a:tr h="200463">
                <a:tc>
                  <a:txBody>
                    <a:bodyPr/>
                    <a:lstStyle/>
                    <a:p>
                      <a:pPr algn="ctr" fontAlgn="ctr"/>
                      <a:r>
                        <a:rPr lang="en-US" sz="1100" u="none" strike="noStrike" dirty="0">
                          <a:solidFill>
                            <a:schemeClr val="tx1">
                              <a:lumMod val="95000"/>
                            </a:schemeClr>
                          </a:solidFill>
                          <a:effectLst/>
                        </a:rPr>
                        <a:t>2020</a:t>
                      </a:r>
                      <a:endParaRPr lang="en-US" sz="1100" b="0" i="0" u="none" strike="noStrike" dirty="0">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March</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$0.38M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4862284"/>
                  </a:ext>
                </a:extLst>
              </a:tr>
              <a:tr h="200463">
                <a:tc>
                  <a:txBody>
                    <a:bodyPr/>
                    <a:lstStyle/>
                    <a:p>
                      <a:pPr algn="ctr" fontAlgn="ctr"/>
                      <a:r>
                        <a:rPr lang="en-US" sz="1100" u="none" strike="noStrike">
                          <a:solidFill>
                            <a:schemeClr val="tx1">
                              <a:lumMod val="95000"/>
                            </a:schemeClr>
                          </a:solidFill>
                          <a:effectLst/>
                        </a:rPr>
                        <a:t>2020</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April</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$0.40M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7122238"/>
                  </a:ext>
                </a:extLst>
              </a:tr>
              <a:tr h="200463">
                <a:tc>
                  <a:txBody>
                    <a:bodyPr/>
                    <a:lstStyle/>
                    <a:p>
                      <a:pPr algn="ctr" fontAlgn="ctr"/>
                      <a:r>
                        <a:rPr lang="en-US" sz="1100" u="none" strike="noStrike">
                          <a:solidFill>
                            <a:schemeClr val="tx1">
                              <a:lumMod val="95000"/>
                            </a:schemeClr>
                          </a:solidFill>
                          <a:effectLst/>
                        </a:rPr>
                        <a:t>2020</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May</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$0.78M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4881023"/>
                  </a:ext>
                </a:extLst>
              </a:tr>
              <a:tr h="200463">
                <a:tc>
                  <a:txBody>
                    <a:bodyPr/>
                    <a:lstStyle/>
                    <a:p>
                      <a:pPr algn="ctr" fontAlgn="ctr"/>
                      <a:r>
                        <a:rPr lang="en-US" sz="1100" u="none" strike="noStrike">
                          <a:solidFill>
                            <a:schemeClr val="tx1">
                              <a:lumMod val="95000"/>
                            </a:schemeClr>
                          </a:solidFill>
                          <a:effectLst/>
                        </a:rPr>
                        <a:t>2020</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June</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$1.70M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0430141"/>
                  </a:ext>
                </a:extLst>
              </a:tr>
              <a:tr h="200463">
                <a:tc>
                  <a:txBody>
                    <a:bodyPr/>
                    <a:lstStyle/>
                    <a:p>
                      <a:pPr algn="ctr" fontAlgn="ctr"/>
                      <a:r>
                        <a:rPr lang="en-US" sz="1100" u="none" strike="noStrike">
                          <a:solidFill>
                            <a:schemeClr val="tx1">
                              <a:lumMod val="95000"/>
                            </a:schemeClr>
                          </a:solidFill>
                          <a:effectLst/>
                        </a:rPr>
                        <a:t>2020</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July</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$2.55M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8799417"/>
                  </a:ext>
                </a:extLst>
              </a:tr>
              <a:tr h="200463">
                <a:tc>
                  <a:txBody>
                    <a:bodyPr/>
                    <a:lstStyle/>
                    <a:p>
                      <a:pPr algn="ctr" fontAlgn="ctr"/>
                      <a:r>
                        <a:rPr lang="en-US" sz="1100" u="none" strike="noStrike">
                          <a:solidFill>
                            <a:schemeClr val="tx1">
                              <a:lumMod val="95000"/>
                            </a:schemeClr>
                          </a:solidFill>
                          <a:effectLst/>
                        </a:rPr>
                        <a:t>2020</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August</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$2.79M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9638462"/>
                  </a:ext>
                </a:extLst>
              </a:tr>
              <a:tr h="200463">
                <a:tc>
                  <a:txBody>
                    <a:bodyPr/>
                    <a:lstStyle/>
                    <a:p>
                      <a:pPr algn="ctr" fontAlgn="ctr"/>
                      <a:r>
                        <a:rPr lang="en-US" sz="1100" u="none" strike="noStrike">
                          <a:solidFill>
                            <a:schemeClr val="tx1">
                              <a:lumMod val="95000"/>
                            </a:schemeClr>
                          </a:solidFill>
                          <a:effectLst/>
                        </a:rPr>
                        <a:t>2020</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September</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$12.35M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7921194"/>
                  </a:ext>
                </a:extLst>
              </a:tr>
              <a:tr h="200463">
                <a:tc>
                  <a:txBody>
                    <a:bodyPr/>
                    <a:lstStyle/>
                    <a:p>
                      <a:pPr algn="ctr" fontAlgn="ctr"/>
                      <a:r>
                        <a:rPr lang="en-US" sz="1100" u="none" strike="noStrike">
                          <a:solidFill>
                            <a:schemeClr val="tx1">
                              <a:lumMod val="95000"/>
                            </a:schemeClr>
                          </a:solidFill>
                          <a:effectLst/>
                        </a:rPr>
                        <a:t>2020</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October</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$13.22M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1450803"/>
                  </a:ext>
                </a:extLst>
              </a:tr>
              <a:tr h="200463">
                <a:tc>
                  <a:txBody>
                    <a:bodyPr/>
                    <a:lstStyle/>
                    <a:p>
                      <a:pPr algn="ctr" fontAlgn="ctr"/>
                      <a:r>
                        <a:rPr lang="en-US" sz="1100" u="none" strike="noStrike">
                          <a:solidFill>
                            <a:schemeClr val="tx1">
                              <a:lumMod val="95000"/>
                            </a:schemeClr>
                          </a:solidFill>
                          <a:effectLst/>
                        </a:rPr>
                        <a:t>2020</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November</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$20.46M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9817037"/>
                  </a:ext>
                </a:extLst>
              </a:tr>
              <a:tr h="200463">
                <a:tc>
                  <a:txBody>
                    <a:bodyPr/>
                    <a:lstStyle/>
                    <a:p>
                      <a:pPr algn="ctr" fontAlgn="ctr"/>
                      <a:r>
                        <a:rPr lang="en-US" sz="1100" u="none" strike="noStrike">
                          <a:solidFill>
                            <a:schemeClr val="tx1">
                              <a:lumMod val="95000"/>
                            </a:schemeClr>
                          </a:solidFill>
                          <a:effectLst/>
                        </a:rPr>
                        <a:t>2020</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December</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$12.94M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1870533"/>
                  </a:ext>
                </a:extLst>
              </a:tr>
              <a:tr h="200463">
                <a:tc>
                  <a:txBody>
                    <a:bodyPr/>
                    <a:lstStyle/>
                    <a:p>
                      <a:pPr algn="ctr" fontAlgn="ctr"/>
                      <a:r>
                        <a:rPr lang="en-US" sz="1100" u="none" strike="noStrike">
                          <a:solidFill>
                            <a:schemeClr val="tx1">
                              <a:lumMod val="95000"/>
                            </a:schemeClr>
                          </a:solidFill>
                          <a:effectLst/>
                        </a:rPr>
                        <a:t>2021</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January</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$12.40M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0446732"/>
                  </a:ext>
                </a:extLst>
              </a:tr>
              <a:tr h="200463">
                <a:tc>
                  <a:txBody>
                    <a:bodyPr/>
                    <a:lstStyle/>
                    <a:p>
                      <a:pPr algn="ctr" fontAlgn="ctr"/>
                      <a:r>
                        <a:rPr lang="en-US" sz="1100" u="none" strike="noStrike">
                          <a:solidFill>
                            <a:schemeClr val="tx1">
                              <a:lumMod val="95000"/>
                            </a:schemeClr>
                          </a:solidFill>
                          <a:effectLst/>
                        </a:rPr>
                        <a:t>2021</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February</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$10.13M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6144517"/>
                  </a:ext>
                </a:extLst>
              </a:tr>
              <a:tr h="200463">
                <a:tc>
                  <a:txBody>
                    <a:bodyPr/>
                    <a:lstStyle/>
                    <a:p>
                      <a:pPr algn="ctr" fontAlgn="ctr"/>
                      <a:r>
                        <a:rPr lang="en-US" sz="1100" u="none" strike="noStrike">
                          <a:solidFill>
                            <a:schemeClr val="tx1">
                              <a:lumMod val="95000"/>
                            </a:schemeClr>
                          </a:solidFill>
                          <a:effectLst/>
                        </a:rPr>
                        <a:t>2021</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March</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$12.14M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1110271"/>
                  </a:ext>
                </a:extLst>
              </a:tr>
              <a:tr h="200463">
                <a:tc>
                  <a:txBody>
                    <a:bodyPr/>
                    <a:lstStyle/>
                    <a:p>
                      <a:pPr algn="ctr" fontAlgn="ctr"/>
                      <a:r>
                        <a:rPr lang="en-US" sz="1100" u="none" strike="noStrike">
                          <a:solidFill>
                            <a:schemeClr val="tx1">
                              <a:lumMod val="95000"/>
                            </a:schemeClr>
                          </a:solidFill>
                          <a:effectLst/>
                        </a:rPr>
                        <a:t>2021</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April</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$7.31M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9086402"/>
                  </a:ext>
                </a:extLst>
              </a:tr>
              <a:tr h="200463">
                <a:tc>
                  <a:txBody>
                    <a:bodyPr/>
                    <a:lstStyle/>
                    <a:p>
                      <a:pPr algn="ctr" fontAlgn="ctr"/>
                      <a:r>
                        <a:rPr lang="en-US" sz="1100" u="none" strike="noStrike">
                          <a:solidFill>
                            <a:schemeClr val="tx1">
                              <a:lumMod val="95000"/>
                            </a:schemeClr>
                          </a:solidFill>
                          <a:effectLst/>
                        </a:rPr>
                        <a:t>2021</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May</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$12.15M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167425"/>
                  </a:ext>
                </a:extLst>
              </a:tr>
              <a:tr h="200463">
                <a:tc>
                  <a:txBody>
                    <a:bodyPr/>
                    <a:lstStyle/>
                    <a:p>
                      <a:pPr algn="ctr" fontAlgn="ctr"/>
                      <a:r>
                        <a:rPr lang="en-US" sz="1100" u="none" strike="noStrike">
                          <a:solidFill>
                            <a:schemeClr val="tx1">
                              <a:lumMod val="95000"/>
                            </a:schemeClr>
                          </a:solidFill>
                          <a:effectLst/>
                        </a:rPr>
                        <a:t>2021</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June</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$9.82M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7884882"/>
                  </a:ext>
                </a:extLst>
              </a:tr>
              <a:tr h="200463">
                <a:tc>
                  <a:txBody>
                    <a:bodyPr/>
                    <a:lstStyle/>
                    <a:p>
                      <a:pPr algn="ctr" fontAlgn="ctr"/>
                      <a:r>
                        <a:rPr lang="en-US" sz="1100" u="none" strike="noStrike">
                          <a:solidFill>
                            <a:schemeClr val="tx1">
                              <a:lumMod val="95000"/>
                            </a:schemeClr>
                          </a:solidFill>
                          <a:effectLst/>
                        </a:rPr>
                        <a:t>2021</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July</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$12.09M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2468214"/>
                  </a:ext>
                </a:extLst>
              </a:tr>
              <a:tr h="200463">
                <a:tc>
                  <a:txBody>
                    <a:bodyPr/>
                    <a:lstStyle/>
                    <a:p>
                      <a:pPr algn="ctr" fontAlgn="ctr"/>
                      <a:r>
                        <a:rPr lang="en-US" sz="1100" u="none" strike="noStrike">
                          <a:solidFill>
                            <a:schemeClr val="tx1">
                              <a:lumMod val="95000"/>
                            </a:schemeClr>
                          </a:solidFill>
                          <a:effectLst/>
                        </a:rPr>
                        <a:t>2021</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August</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solidFill>
                            <a:schemeClr val="tx1">
                              <a:lumMod val="95000"/>
                            </a:schemeClr>
                          </a:solidFill>
                          <a:effectLst/>
                        </a:rPr>
                        <a:t>$7.18M</a:t>
                      </a:r>
                      <a:endParaRPr lang="en-US" sz="1100" b="0" i="0" u="none" strike="noStrike" dirty="0">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3888805"/>
                  </a:ext>
                </a:extLst>
              </a:tr>
            </a:tbl>
          </a:graphicData>
        </a:graphic>
      </p:graphicFrame>
    </p:spTree>
    <p:extLst>
      <p:ext uri="{BB962C8B-B14F-4D97-AF65-F5344CB8AC3E}">
        <p14:creationId xmlns:p14="http://schemas.microsoft.com/office/powerpoint/2010/main" val="584944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3" name="TextBox 2">
            <a:extLst>
              <a:ext uri="{FF2B5EF4-FFF2-40B4-BE49-F238E27FC236}">
                <a16:creationId xmlns:a16="http://schemas.microsoft.com/office/drawing/2014/main" id="{BC3AE0DF-4016-7C2F-1089-8D1A519E818D}"/>
              </a:ext>
            </a:extLst>
          </p:cNvPr>
          <p:cNvSpPr txBox="1"/>
          <p:nvPr/>
        </p:nvSpPr>
        <p:spPr>
          <a:xfrm>
            <a:off x="1355172" y="239944"/>
            <a:ext cx="1452283" cy="461665"/>
          </a:xfrm>
          <a:prstGeom prst="rect">
            <a:avLst/>
          </a:prstGeom>
          <a:noFill/>
        </p:spPr>
        <p:txBody>
          <a:bodyPr wrap="square" rtlCol="0">
            <a:spAutoFit/>
          </a:bodyPr>
          <a:lstStyle/>
          <a:p>
            <a:r>
              <a:rPr lang="en-US" sz="2400" dirty="0">
                <a:ln w="0"/>
                <a:solidFill>
                  <a:schemeClr val="accent1"/>
                </a:solidFill>
                <a:effectLst>
                  <a:outerShdw blurRad="38100" dist="25400" dir="5400000" algn="ctr" rotWithShape="0">
                    <a:srgbClr val="6E747A">
                      <a:alpha val="43000"/>
                    </a:srgbClr>
                  </a:outerShdw>
                </a:effectLst>
              </a:rPr>
              <a:t>Insights:-</a:t>
            </a:r>
          </a:p>
        </p:txBody>
      </p:sp>
      <p:graphicFrame>
        <p:nvGraphicFramePr>
          <p:cNvPr id="10" name="Chart 9">
            <a:extLst>
              <a:ext uri="{FF2B5EF4-FFF2-40B4-BE49-F238E27FC236}">
                <a16:creationId xmlns:a16="http://schemas.microsoft.com/office/drawing/2014/main" id="{E2E519BA-73EA-5072-00DD-91E0224EE5F2}"/>
              </a:ext>
            </a:extLst>
          </p:cNvPr>
          <p:cNvGraphicFramePr>
            <a:graphicFrameLocks/>
          </p:cNvGraphicFramePr>
          <p:nvPr>
            <p:extLst>
              <p:ext uri="{D42A27DB-BD31-4B8C-83A1-F6EECF244321}">
                <p14:modId xmlns:p14="http://schemas.microsoft.com/office/powerpoint/2010/main" val="1196765326"/>
              </p:ext>
            </p:extLst>
          </p:nvPr>
        </p:nvGraphicFramePr>
        <p:xfrm>
          <a:off x="345440" y="642214"/>
          <a:ext cx="8341360" cy="2743200"/>
        </p:xfrm>
        <a:graphic>
          <a:graphicData uri="http://schemas.openxmlformats.org/drawingml/2006/chart">
            <c:chart xmlns:c="http://schemas.openxmlformats.org/drawingml/2006/chart" xmlns:r="http://schemas.openxmlformats.org/officeDocument/2006/relationships" r:id="rId3"/>
          </a:graphicData>
        </a:graphic>
      </p:graphicFrame>
      <p:grpSp>
        <p:nvGrpSpPr>
          <p:cNvPr id="18" name="Group 17">
            <a:extLst>
              <a:ext uri="{FF2B5EF4-FFF2-40B4-BE49-F238E27FC236}">
                <a16:creationId xmlns:a16="http://schemas.microsoft.com/office/drawing/2014/main" id="{1AF59928-4112-D6BF-416E-97DEA1C93B30}"/>
              </a:ext>
            </a:extLst>
          </p:cNvPr>
          <p:cNvGrpSpPr/>
          <p:nvPr/>
        </p:nvGrpSpPr>
        <p:grpSpPr>
          <a:xfrm>
            <a:off x="2844800" y="305887"/>
            <a:ext cx="3342640" cy="523220"/>
            <a:chOff x="2936240" y="518160"/>
            <a:chExt cx="3342640" cy="523220"/>
          </a:xfrm>
        </p:grpSpPr>
        <p:sp>
          <p:nvSpPr>
            <p:cNvPr id="17" name="Rectangle: Rounded Corners 16">
              <a:extLst>
                <a:ext uri="{FF2B5EF4-FFF2-40B4-BE49-F238E27FC236}">
                  <a16:creationId xmlns:a16="http://schemas.microsoft.com/office/drawing/2014/main" id="{E0B9C46F-C71D-8D06-65BF-BF8C94CEE4BA}"/>
                </a:ext>
              </a:extLst>
            </p:cNvPr>
            <p:cNvSpPr/>
            <p:nvPr/>
          </p:nvSpPr>
          <p:spPr>
            <a:xfrm>
              <a:off x="2936240" y="518160"/>
              <a:ext cx="3342640" cy="329781"/>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6A14BE9-CFE8-AF92-1534-08C5393088F5}"/>
                </a:ext>
              </a:extLst>
            </p:cNvPr>
            <p:cNvSpPr txBox="1"/>
            <p:nvPr/>
          </p:nvSpPr>
          <p:spPr>
            <a:xfrm>
              <a:off x="3027680" y="518160"/>
              <a:ext cx="3159760" cy="523220"/>
            </a:xfrm>
            <a:prstGeom prst="rect">
              <a:avLst/>
            </a:prstGeom>
            <a:noFill/>
          </p:spPr>
          <p:txBody>
            <a:bodyPr wrap="square" rtlCol="0">
              <a:spAutoFit/>
            </a:bodyPr>
            <a:lstStyle/>
            <a:p>
              <a:r>
                <a:rPr lang="en-US" sz="1400" b="0" i="0" u="none" strike="noStrike" baseline="0" dirty="0">
                  <a:solidFill>
                    <a:schemeClr val="tx1"/>
                  </a:solidFill>
                  <a:effectLst/>
                </a:rPr>
                <a:t>Atliq Exclusive Gross sales in millions </a:t>
              </a:r>
              <a:endParaRPr lang="en-US" dirty="0">
                <a:solidFill>
                  <a:schemeClr val="tx1"/>
                </a:solidFill>
              </a:endParaRPr>
            </a:p>
            <a:p>
              <a:endParaRPr lang="en-US" dirty="0">
                <a:solidFill>
                  <a:schemeClr val="tx1"/>
                </a:solidFill>
              </a:endParaRPr>
            </a:p>
          </p:txBody>
        </p:sp>
      </p:grpSp>
      <p:sp>
        <p:nvSpPr>
          <p:cNvPr id="19" name="TextBox 18">
            <a:extLst>
              <a:ext uri="{FF2B5EF4-FFF2-40B4-BE49-F238E27FC236}">
                <a16:creationId xmlns:a16="http://schemas.microsoft.com/office/drawing/2014/main" id="{F8104E92-74E4-4B39-D821-CCA9A99603A3}"/>
              </a:ext>
            </a:extLst>
          </p:cNvPr>
          <p:cNvSpPr txBox="1"/>
          <p:nvPr/>
        </p:nvSpPr>
        <p:spPr>
          <a:xfrm>
            <a:off x="386080" y="3391960"/>
            <a:ext cx="3474720" cy="1446550"/>
          </a:xfrm>
          <a:prstGeom prst="rect">
            <a:avLst/>
          </a:prstGeom>
          <a:noFill/>
        </p:spPr>
        <p:txBody>
          <a:bodyPr wrap="square" rtlCol="0">
            <a:spAutoFit/>
          </a:bodyPr>
          <a:lstStyle/>
          <a:p>
            <a:pPr marL="171450" indent="-171450" algn="l">
              <a:buClr>
                <a:schemeClr val="tx1"/>
              </a:buClr>
              <a:buFont typeface="Wingdings" panose="05000000000000000000" pitchFamily="2" charset="2"/>
              <a:buChar char="ü"/>
            </a:pPr>
            <a:r>
              <a:rPr lang="en-US" sz="1100" b="0" i="0" dirty="0">
                <a:solidFill>
                  <a:schemeClr val="tx1"/>
                </a:solidFill>
                <a:effectLst/>
                <a:latin typeface="Arial" panose="020B0604020202020204" pitchFamily="34" charset="0"/>
                <a:cs typeface="Arial" panose="020B0604020202020204" pitchFamily="34" charset="0"/>
              </a:rPr>
              <a:t>Atliq Exclusive's best-performing months in terms of gross sales are October, November and December of 2020, with sales of $13.22M $20.46M and $12.94M respectively.</a:t>
            </a:r>
          </a:p>
          <a:p>
            <a:pPr marL="171450" indent="-171450">
              <a:buClr>
                <a:schemeClr val="tx1"/>
              </a:buClr>
              <a:buFont typeface="Wingdings" panose="05000000000000000000" pitchFamily="2" charset="2"/>
              <a:buChar char="ü"/>
            </a:pPr>
            <a:r>
              <a:rPr lang="en-US" sz="1100" b="0" i="0" dirty="0">
                <a:solidFill>
                  <a:schemeClr val="tx1"/>
                </a:solidFill>
                <a:effectLst/>
                <a:latin typeface="Arial" panose="020B0604020202020204" pitchFamily="34" charset="0"/>
                <a:cs typeface="Arial" panose="020B0604020202020204" pitchFamily="34" charset="0"/>
              </a:rPr>
              <a:t>The </a:t>
            </a:r>
            <a:r>
              <a:rPr lang="en-US" sz="1100" dirty="0">
                <a:solidFill>
                  <a:schemeClr val="tx1"/>
                </a:solidFill>
                <a:latin typeface="Arial" panose="020B0604020202020204" pitchFamily="34" charset="0"/>
                <a:cs typeface="Arial" panose="020B0604020202020204" pitchFamily="34" charset="0"/>
              </a:rPr>
              <a:t>lower-</a:t>
            </a:r>
            <a:r>
              <a:rPr lang="en-US" sz="1100" b="0" i="0" dirty="0">
                <a:solidFill>
                  <a:schemeClr val="tx1"/>
                </a:solidFill>
                <a:effectLst/>
                <a:latin typeface="Arial" panose="020B0604020202020204" pitchFamily="34" charset="0"/>
                <a:cs typeface="Arial" panose="020B0604020202020204" pitchFamily="34" charset="0"/>
              </a:rPr>
              <a:t>performing month  is in March, April, May 2020, due to the COVID-19 pandemic</a:t>
            </a:r>
          </a:p>
          <a:p>
            <a:pPr marL="171450" indent="-171450" algn="l">
              <a:buClr>
                <a:schemeClr val="tx1"/>
              </a:buClr>
              <a:buFont typeface="Wingdings" panose="05000000000000000000" pitchFamily="2" charset="2"/>
              <a:buChar char="ü"/>
            </a:pPr>
            <a:endParaRPr lang="en-US" sz="1100" b="0" i="0" dirty="0">
              <a:solidFill>
                <a:schemeClr val="tx1"/>
              </a:solidFill>
              <a:effectLst/>
              <a:latin typeface="Arial" panose="020B0604020202020204" pitchFamily="34" charset="0"/>
              <a:cs typeface="Arial" panose="020B0604020202020204" pitchFamily="34" charset="0"/>
            </a:endParaRPr>
          </a:p>
          <a:p>
            <a:endParaRPr lang="en-US" sz="1100" dirty="0">
              <a:solidFill>
                <a:schemeClr val="tx1"/>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49CB9298-07CE-D891-BEB0-EF49E8C27F75}"/>
              </a:ext>
            </a:extLst>
          </p:cNvPr>
          <p:cNvSpPr txBox="1"/>
          <p:nvPr/>
        </p:nvSpPr>
        <p:spPr>
          <a:xfrm>
            <a:off x="4246880" y="3391960"/>
            <a:ext cx="4602480" cy="1661993"/>
          </a:xfrm>
          <a:prstGeom prst="rect">
            <a:avLst/>
          </a:prstGeom>
          <a:noFill/>
        </p:spPr>
        <p:txBody>
          <a:bodyPr wrap="square" rtlCol="0">
            <a:spAutoFit/>
          </a:bodyPr>
          <a:lstStyle/>
          <a:p>
            <a:pPr marL="171450" indent="-171450" algn="l">
              <a:buClr>
                <a:schemeClr val="tx1"/>
              </a:buClr>
              <a:buFont typeface="Wingdings" panose="05000000000000000000" pitchFamily="2" charset="2"/>
              <a:buChar char="ü"/>
            </a:pPr>
            <a:r>
              <a:rPr lang="en-US" sz="1100" b="0" i="0" dirty="0">
                <a:solidFill>
                  <a:schemeClr val="tx1"/>
                </a:solidFill>
                <a:effectLst/>
                <a:latin typeface="Arial" panose="020B0604020202020204" pitchFamily="34" charset="0"/>
                <a:cs typeface="Arial" panose="020B0604020202020204" pitchFamily="34" charset="0"/>
              </a:rPr>
              <a:t>There seems to be a seasonal trend in Atliq Exclusive's sales, with higher sales during the months of September to December, and lower sales during the months of January to April.</a:t>
            </a:r>
          </a:p>
          <a:p>
            <a:pPr marL="171450" indent="-171450" algn="l">
              <a:buClr>
                <a:schemeClr val="tx1"/>
              </a:buClr>
              <a:buFont typeface="Wingdings" panose="05000000000000000000" pitchFamily="2" charset="2"/>
              <a:buChar char="ü"/>
            </a:pPr>
            <a:r>
              <a:rPr lang="en-US" sz="1100" b="0" i="0" dirty="0">
                <a:solidFill>
                  <a:schemeClr val="tx1"/>
                </a:solidFill>
                <a:effectLst/>
                <a:latin typeface="Arial" panose="020B0604020202020204" pitchFamily="34" charset="0"/>
                <a:cs typeface="Arial" panose="020B0604020202020204" pitchFamily="34" charset="0"/>
              </a:rPr>
              <a:t>These insights can help Atliq Exclusive make strategic decisions, such as focusing on marketing and promotions during the months of September to December, and planning for inventory and staffing needs based on the seasonal trends.</a:t>
            </a:r>
          </a:p>
          <a:p>
            <a:pPr algn="l">
              <a:buClr>
                <a:schemeClr val="tx1"/>
              </a:buClr>
            </a:pPr>
            <a:endParaRPr lang="en-US" sz="1100" b="0" i="0" dirty="0">
              <a:solidFill>
                <a:schemeClr val="tx1"/>
              </a:solidFill>
              <a:effectLst/>
              <a:latin typeface="Arial" panose="020B0604020202020204" pitchFamily="34" charset="0"/>
              <a:cs typeface="Arial" panose="020B0604020202020204" pitchFamily="34" charset="0"/>
            </a:endParaRPr>
          </a:p>
          <a:p>
            <a:endParaRPr lang="en-US" dirty="0">
              <a:solidFill>
                <a:schemeClr val="tx1"/>
              </a:solidFill>
            </a:endParaRPr>
          </a:p>
        </p:txBody>
      </p:sp>
    </p:spTree>
    <p:extLst>
      <p:ext uri="{BB962C8B-B14F-4D97-AF65-F5344CB8AC3E}">
        <p14:creationId xmlns:p14="http://schemas.microsoft.com/office/powerpoint/2010/main" val="1281171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6" name="TextBox 5">
            <a:extLst>
              <a:ext uri="{FF2B5EF4-FFF2-40B4-BE49-F238E27FC236}">
                <a16:creationId xmlns:a16="http://schemas.microsoft.com/office/drawing/2014/main" id="{F7BD0DC1-E0E6-0795-8102-FCDD50653347}"/>
              </a:ext>
            </a:extLst>
          </p:cNvPr>
          <p:cNvSpPr txBox="1"/>
          <p:nvPr/>
        </p:nvSpPr>
        <p:spPr>
          <a:xfrm>
            <a:off x="1493520" y="1183679"/>
            <a:ext cx="5789407" cy="1169551"/>
          </a:xfrm>
          <a:prstGeom prst="rect">
            <a:avLst/>
          </a:prstGeom>
          <a:noFill/>
        </p:spPr>
        <p:txBody>
          <a:bodyPr wrap="square">
            <a:spAutoFit/>
          </a:bodyPr>
          <a:lstStyle/>
          <a:p>
            <a:r>
              <a:rPr lang="en-US" dirty="0">
                <a:solidFill>
                  <a:schemeClr val="tx1"/>
                </a:solidFill>
              </a:rPr>
              <a:t> </a:t>
            </a:r>
          </a:p>
          <a:p>
            <a:r>
              <a:rPr lang="en-US" dirty="0">
                <a:solidFill>
                  <a:schemeClr val="tx1"/>
                </a:solidFill>
              </a:rPr>
              <a:t>In which quarter of 2020, got the maximum total_sold_quantity? </a:t>
            </a:r>
          </a:p>
          <a:p>
            <a:r>
              <a:rPr lang="en-US" dirty="0">
                <a:solidFill>
                  <a:schemeClr val="tx1"/>
                </a:solidFill>
              </a:rPr>
              <a:t>The final output contains these fields sorted by the total_sold_quantity</a:t>
            </a:r>
          </a:p>
          <a:p>
            <a:pPr marL="285750" indent="-285750">
              <a:buClr>
                <a:schemeClr val="tx1">
                  <a:lumMod val="95000"/>
                </a:schemeClr>
              </a:buClr>
              <a:buFont typeface="Wingdings" panose="05000000000000000000" pitchFamily="2" charset="2"/>
              <a:buChar char="ü"/>
            </a:pPr>
            <a:r>
              <a:rPr lang="en-US" dirty="0">
                <a:solidFill>
                  <a:schemeClr val="tx1"/>
                </a:solidFill>
              </a:rPr>
              <a:t>Quarter</a:t>
            </a:r>
          </a:p>
          <a:p>
            <a:pPr marL="285750" indent="-285750">
              <a:buClr>
                <a:schemeClr val="tx1">
                  <a:lumMod val="95000"/>
                </a:schemeClr>
              </a:buClr>
              <a:buFont typeface="Wingdings" panose="05000000000000000000" pitchFamily="2" charset="2"/>
              <a:buChar char="ü"/>
            </a:pPr>
            <a:r>
              <a:rPr lang="en-US" dirty="0">
                <a:solidFill>
                  <a:schemeClr val="tx1"/>
                </a:solidFill>
              </a:rPr>
              <a:t>total_sold_quantity</a:t>
            </a:r>
          </a:p>
        </p:txBody>
      </p:sp>
      <p:sp>
        <p:nvSpPr>
          <p:cNvPr id="7" name="TextBox 6">
            <a:extLst>
              <a:ext uri="{FF2B5EF4-FFF2-40B4-BE49-F238E27FC236}">
                <a16:creationId xmlns:a16="http://schemas.microsoft.com/office/drawing/2014/main" id="{1ADB9CA7-004F-0BDC-7DB3-797927D80129}"/>
              </a:ext>
            </a:extLst>
          </p:cNvPr>
          <p:cNvSpPr txBox="1"/>
          <p:nvPr/>
        </p:nvSpPr>
        <p:spPr>
          <a:xfrm>
            <a:off x="805860" y="904180"/>
            <a:ext cx="1510292" cy="400110"/>
          </a:xfrm>
          <a:prstGeom prst="rect">
            <a:avLst/>
          </a:prstGeom>
          <a:noFill/>
        </p:spPr>
        <p:txBody>
          <a:bodyPr wrap="square" rtlCol="0">
            <a:spAutoFit/>
          </a:bodyPr>
          <a:lstStyle/>
          <a:p>
            <a:r>
              <a:rPr lang="en-US" sz="2000" b="1" dirty="0">
                <a:ln w="0"/>
                <a:solidFill>
                  <a:schemeClr val="accent1"/>
                </a:solidFill>
                <a:effectLst>
                  <a:outerShdw blurRad="38100" dist="25400" dir="5400000" algn="ctr" rotWithShape="0">
                    <a:srgbClr val="6E747A">
                      <a:alpha val="43000"/>
                    </a:srgbClr>
                  </a:outerShdw>
                </a:effectLst>
              </a:rPr>
              <a:t>Request: 8</a:t>
            </a:r>
          </a:p>
        </p:txBody>
      </p:sp>
      <p:sp>
        <p:nvSpPr>
          <p:cNvPr id="5" name="TextBox 4">
            <a:extLst>
              <a:ext uri="{FF2B5EF4-FFF2-40B4-BE49-F238E27FC236}">
                <a16:creationId xmlns:a16="http://schemas.microsoft.com/office/drawing/2014/main" id="{1857B3C9-2C1C-0A13-BC66-6BF2314B2EF9}"/>
              </a:ext>
            </a:extLst>
          </p:cNvPr>
          <p:cNvSpPr txBox="1"/>
          <p:nvPr/>
        </p:nvSpPr>
        <p:spPr>
          <a:xfrm>
            <a:off x="512070" y="2664766"/>
            <a:ext cx="988141" cy="338554"/>
          </a:xfrm>
          <a:prstGeom prst="rect">
            <a:avLst/>
          </a:prstGeom>
          <a:noFill/>
        </p:spPr>
        <p:txBody>
          <a:bodyPr wrap="square" rtlCol="0">
            <a:spAutoFit/>
          </a:bodyPr>
          <a:lstStyle/>
          <a:p>
            <a:r>
              <a:rPr lang="en-US" sz="1600" b="1" dirty="0">
                <a:solidFill>
                  <a:schemeClr val="tx1"/>
                </a:solidFill>
              </a:rPr>
              <a:t>Output:-</a:t>
            </a:r>
          </a:p>
        </p:txBody>
      </p:sp>
      <p:graphicFrame>
        <p:nvGraphicFramePr>
          <p:cNvPr id="2" name="Table 1">
            <a:extLst>
              <a:ext uri="{FF2B5EF4-FFF2-40B4-BE49-F238E27FC236}">
                <a16:creationId xmlns:a16="http://schemas.microsoft.com/office/drawing/2014/main" id="{4D996B7A-1358-9816-69A8-9D7D622365CF}"/>
              </a:ext>
            </a:extLst>
          </p:cNvPr>
          <p:cNvGraphicFramePr>
            <a:graphicFrameLocks noGrp="1"/>
          </p:cNvGraphicFramePr>
          <p:nvPr>
            <p:extLst>
              <p:ext uri="{D42A27DB-BD31-4B8C-83A1-F6EECF244321}">
                <p14:modId xmlns:p14="http://schemas.microsoft.com/office/powerpoint/2010/main" val="4174664983"/>
              </p:ext>
            </p:extLst>
          </p:nvPr>
        </p:nvGraphicFramePr>
        <p:xfrm>
          <a:off x="1655916" y="2710539"/>
          <a:ext cx="2553311" cy="1549101"/>
        </p:xfrm>
        <a:graphic>
          <a:graphicData uri="http://schemas.openxmlformats.org/drawingml/2006/table">
            <a:tbl>
              <a:tblPr>
                <a:tableStyleId>{511C7EFF-B079-44CD-85B6-E6D3598932AC}</a:tableStyleId>
              </a:tblPr>
              <a:tblGrid>
                <a:gridCol w="1075078">
                  <a:extLst>
                    <a:ext uri="{9D8B030D-6E8A-4147-A177-3AD203B41FA5}">
                      <a16:colId xmlns:a16="http://schemas.microsoft.com/office/drawing/2014/main" val="218061120"/>
                    </a:ext>
                  </a:extLst>
                </a:gridCol>
                <a:gridCol w="1478233">
                  <a:extLst>
                    <a:ext uri="{9D8B030D-6E8A-4147-A177-3AD203B41FA5}">
                      <a16:colId xmlns:a16="http://schemas.microsoft.com/office/drawing/2014/main" val="3432314291"/>
                    </a:ext>
                  </a:extLst>
                </a:gridCol>
              </a:tblGrid>
              <a:tr h="300241">
                <a:tc>
                  <a:txBody>
                    <a:bodyPr/>
                    <a:lstStyle/>
                    <a:p>
                      <a:pPr algn="ctr" fontAlgn="b"/>
                      <a:r>
                        <a:rPr lang="en-US" sz="1200" u="none" strike="noStrike" dirty="0">
                          <a:solidFill>
                            <a:schemeClr val="tx1">
                              <a:lumMod val="95000"/>
                            </a:schemeClr>
                          </a:solidFill>
                          <a:effectLst/>
                        </a:rPr>
                        <a:t>Quarters</a:t>
                      </a:r>
                      <a:endParaRPr lang="en-US" sz="1200" b="0" i="0" u="none" strike="noStrike" dirty="0">
                        <a:solidFill>
                          <a:schemeClr val="tx1">
                            <a:lumMod val="95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fontAlgn="b"/>
                      <a:r>
                        <a:rPr lang="en-US" sz="1200" u="none" strike="noStrike" dirty="0">
                          <a:solidFill>
                            <a:schemeClr val="tx1">
                              <a:lumMod val="95000"/>
                            </a:schemeClr>
                          </a:solidFill>
                          <a:effectLst/>
                        </a:rPr>
                        <a:t>Total_sold_quantity</a:t>
                      </a:r>
                      <a:endParaRPr lang="en-US" sz="1200" b="0" i="0" u="none" strike="noStrike" dirty="0">
                        <a:solidFill>
                          <a:schemeClr val="tx1">
                            <a:lumMod val="95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300114715"/>
                  </a:ext>
                </a:extLst>
              </a:tr>
              <a:tr h="312215">
                <a:tc>
                  <a:txBody>
                    <a:bodyPr/>
                    <a:lstStyle/>
                    <a:p>
                      <a:pPr algn="ctr" fontAlgn="ctr"/>
                      <a:r>
                        <a:rPr lang="en-US" sz="1200" u="none" strike="noStrike" dirty="0">
                          <a:solidFill>
                            <a:schemeClr val="tx1">
                              <a:lumMod val="95000"/>
                            </a:schemeClr>
                          </a:solidFill>
                          <a:effectLst/>
                        </a:rPr>
                        <a:t>Q1</a:t>
                      </a:r>
                      <a:endParaRPr lang="en-US" sz="1200" b="0" i="0" u="none" strike="noStrike" dirty="0">
                        <a:solidFill>
                          <a:schemeClr val="tx1">
                            <a:lumMod val="95000"/>
                          </a:schemeClr>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solidFill>
                            <a:schemeClr val="tx1">
                              <a:lumMod val="95000"/>
                            </a:schemeClr>
                          </a:solidFill>
                          <a:effectLst/>
                        </a:rPr>
                        <a:t>7.01M</a:t>
                      </a:r>
                      <a:endParaRPr lang="en-US" sz="1200" b="0" i="0" u="none" strike="noStrike" dirty="0">
                        <a:solidFill>
                          <a:schemeClr val="tx1">
                            <a:lumMod val="95000"/>
                          </a:schemeClr>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655584"/>
                  </a:ext>
                </a:extLst>
              </a:tr>
              <a:tr h="312215">
                <a:tc>
                  <a:txBody>
                    <a:bodyPr/>
                    <a:lstStyle/>
                    <a:p>
                      <a:pPr algn="ctr" fontAlgn="ctr"/>
                      <a:r>
                        <a:rPr lang="en-US" sz="1200" u="none" strike="noStrike">
                          <a:solidFill>
                            <a:schemeClr val="tx1">
                              <a:lumMod val="95000"/>
                            </a:schemeClr>
                          </a:solidFill>
                          <a:effectLst/>
                        </a:rPr>
                        <a:t>Q2</a:t>
                      </a:r>
                      <a:endParaRPr lang="en-US" sz="1200" b="0" i="0" u="none" strike="noStrike">
                        <a:solidFill>
                          <a:schemeClr val="tx1">
                            <a:lumMod val="95000"/>
                          </a:schemeClr>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solidFill>
                            <a:schemeClr val="tx1">
                              <a:lumMod val="95000"/>
                            </a:schemeClr>
                          </a:solidFill>
                          <a:effectLst/>
                        </a:rPr>
                        <a:t>6.65M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8013102"/>
                  </a:ext>
                </a:extLst>
              </a:tr>
              <a:tr h="312215">
                <a:tc>
                  <a:txBody>
                    <a:bodyPr/>
                    <a:lstStyle/>
                    <a:p>
                      <a:pPr algn="ctr" fontAlgn="ctr"/>
                      <a:r>
                        <a:rPr lang="en-US" sz="1200" u="none" strike="noStrike">
                          <a:solidFill>
                            <a:schemeClr val="tx1">
                              <a:lumMod val="95000"/>
                            </a:schemeClr>
                          </a:solidFill>
                          <a:effectLst/>
                        </a:rPr>
                        <a:t>Q4</a:t>
                      </a:r>
                      <a:endParaRPr lang="en-US" sz="1200" b="0" i="0" u="none" strike="noStrike">
                        <a:solidFill>
                          <a:schemeClr val="tx1">
                            <a:lumMod val="95000"/>
                          </a:schemeClr>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solidFill>
                            <a:schemeClr val="tx1">
                              <a:lumMod val="95000"/>
                            </a:schemeClr>
                          </a:solidFill>
                          <a:effectLst/>
                        </a:rPr>
                        <a:t>5.04M</a:t>
                      </a:r>
                      <a:endParaRPr lang="en-US" sz="1200" b="0" i="0" u="none" strike="noStrike" dirty="0">
                        <a:solidFill>
                          <a:schemeClr val="tx1">
                            <a:lumMod val="95000"/>
                          </a:schemeClr>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7733417"/>
                  </a:ext>
                </a:extLst>
              </a:tr>
              <a:tr h="312215">
                <a:tc>
                  <a:txBody>
                    <a:bodyPr/>
                    <a:lstStyle/>
                    <a:p>
                      <a:pPr algn="ctr" fontAlgn="ctr"/>
                      <a:r>
                        <a:rPr lang="en-US" sz="1200" u="none" strike="noStrike">
                          <a:solidFill>
                            <a:schemeClr val="tx1">
                              <a:lumMod val="95000"/>
                            </a:schemeClr>
                          </a:solidFill>
                          <a:effectLst/>
                        </a:rPr>
                        <a:t>Q3</a:t>
                      </a:r>
                      <a:endParaRPr lang="en-US" sz="1200" b="0" i="0" u="none" strike="noStrike">
                        <a:solidFill>
                          <a:schemeClr val="tx1">
                            <a:lumMod val="95000"/>
                          </a:schemeClr>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solidFill>
                            <a:schemeClr val="tx1">
                              <a:lumMod val="95000"/>
                            </a:schemeClr>
                          </a:solidFill>
                          <a:effectLst/>
                        </a:rPr>
                        <a:t>2.08M</a:t>
                      </a:r>
                      <a:endParaRPr lang="en-US" sz="1200" b="0" i="0" u="none" strike="noStrike" dirty="0">
                        <a:solidFill>
                          <a:schemeClr val="tx1">
                            <a:lumMod val="95000"/>
                          </a:schemeClr>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3937601"/>
                  </a:ext>
                </a:extLst>
              </a:tr>
            </a:tbl>
          </a:graphicData>
        </a:graphic>
      </p:graphicFrame>
    </p:spTree>
    <p:extLst>
      <p:ext uri="{BB962C8B-B14F-4D97-AF65-F5344CB8AC3E}">
        <p14:creationId xmlns:p14="http://schemas.microsoft.com/office/powerpoint/2010/main" val="2314773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3" name="TextBox 2">
            <a:extLst>
              <a:ext uri="{FF2B5EF4-FFF2-40B4-BE49-F238E27FC236}">
                <a16:creationId xmlns:a16="http://schemas.microsoft.com/office/drawing/2014/main" id="{BC3AE0DF-4016-7C2F-1089-8D1A519E818D}"/>
              </a:ext>
            </a:extLst>
          </p:cNvPr>
          <p:cNvSpPr txBox="1"/>
          <p:nvPr/>
        </p:nvSpPr>
        <p:spPr>
          <a:xfrm>
            <a:off x="822071" y="846136"/>
            <a:ext cx="1452283" cy="461665"/>
          </a:xfrm>
          <a:prstGeom prst="rect">
            <a:avLst/>
          </a:prstGeom>
          <a:noFill/>
        </p:spPr>
        <p:txBody>
          <a:bodyPr wrap="square" rtlCol="0">
            <a:spAutoFit/>
          </a:bodyPr>
          <a:lstStyle/>
          <a:p>
            <a:r>
              <a:rPr lang="en-US" sz="2400" dirty="0">
                <a:ln w="0"/>
                <a:solidFill>
                  <a:schemeClr val="accent1"/>
                </a:solidFill>
                <a:effectLst>
                  <a:outerShdw blurRad="38100" dist="25400" dir="5400000" algn="ctr" rotWithShape="0">
                    <a:srgbClr val="6E747A">
                      <a:alpha val="43000"/>
                    </a:srgbClr>
                  </a:outerShdw>
                </a:effectLst>
              </a:rPr>
              <a:t>Insights:-</a:t>
            </a:r>
          </a:p>
        </p:txBody>
      </p:sp>
      <p:sp>
        <p:nvSpPr>
          <p:cNvPr id="4" name="TextBox 3">
            <a:extLst>
              <a:ext uri="{FF2B5EF4-FFF2-40B4-BE49-F238E27FC236}">
                <a16:creationId xmlns:a16="http://schemas.microsoft.com/office/drawing/2014/main" id="{89D25B0F-8B99-374A-2849-571233F5F2A2}"/>
              </a:ext>
            </a:extLst>
          </p:cNvPr>
          <p:cNvSpPr txBox="1"/>
          <p:nvPr/>
        </p:nvSpPr>
        <p:spPr>
          <a:xfrm>
            <a:off x="290457" y="1448365"/>
            <a:ext cx="3875144" cy="2031325"/>
          </a:xfrm>
          <a:prstGeom prst="rect">
            <a:avLst/>
          </a:prstGeom>
          <a:noFill/>
        </p:spPr>
        <p:txBody>
          <a:bodyPr wrap="square" rtlCol="0">
            <a:spAutoFit/>
          </a:bodyPr>
          <a:lstStyle/>
          <a:p>
            <a:r>
              <a:rPr lang="en-US" dirty="0">
                <a:solidFill>
                  <a:schemeClr val="tx1"/>
                </a:solidFill>
              </a:rPr>
              <a:t>Q1 had the highest sales volume of 7.01M, and Q2 had second-highest sales volume of 6.65M, suggesting that the company's sales and marketing strategies were successful during the beginning of the fiscal year. The lowest sales volume in Q3 2020 is 2.8M, indicating that is the effect of COVID_19 on our sales. In Q4 there is recovery because of high demand on computer accessories.</a:t>
            </a:r>
          </a:p>
        </p:txBody>
      </p:sp>
      <p:sp>
        <p:nvSpPr>
          <p:cNvPr id="5" name="TextBox 4">
            <a:extLst>
              <a:ext uri="{FF2B5EF4-FFF2-40B4-BE49-F238E27FC236}">
                <a16:creationId xmlns:a16="http://schemas.microsoft.com/office/drawing/2014/main" id="{E192D245-AB8B-2DE0-CD3D-5723E719B276}"/>
              </a:ext>
            </a:extLst>
          </p:cNvPr>
          <p:cNvSpPr txBox="1"/>
          <p:nvPr/>
        </p:nvSpPr>
        <p:spPr>
          <a:xfrm>
            <a:off x="4913835" y="923079"/>
            <a:ext cx="2678654" cy="307777"/>
          </a:xfrm>
          <a:prstGeom prst="rect">
            <a:avLst/>
          </a:prstGeom>
          <a:noFill/>
        </p:spPr>
        <p:txBody>
          <a:bodyPr wrap="square" rtlCol="0">
            <a:spAutoFit/>
          </a:bodyPr>
          <a:lstStyle/>
          <a:p>
            <a:pPr algn="ctr"/>
            <a:r>
              <a:rPr lang="en-US" dirty="0">
                <a:solidFill>
                  <a:schemeClr val="tx1"/>
                </a:solidFill>
              </a:rPr>
              <a:t>Quarters wise sales volume </a:t>
            </a:r>
          </a:p>
        </p:txBody>
      </p:sp>
      <p:graphicFrame>
        <p:nvGraphicFramePr>
          <p:cNvPr id="6" name="Chart 5">
            <a:extLst>
              <a:ext uri="{FF2B5EF4-FFF2-40B4-BE49-F238E27FC236}">
                <a16:creationId xmlns:a16="http://schemas.microsoft.com/office/drawing/2014/main" id="{4BBD14D0-684F-8185-7611-D4AE2D2BF426}"/>
              </a:ext>
            </a:extLst>
          </p:cNvPr>
          <p:cNvGraphicFramePr>
            <a:graphicFrameLocks/>
          </p:cNvGraphicFramePr>
          <p:nvPr>
            <p:extLst>
              <p:ext uri="{D42A27DB-BD31-4B8C-83A1-F6EECF244321}">
                <p14:modId xmlns:p14="http://schemas.microsoft.com/office/powerpoint/2010/main" val="4089371938"/>
              </p:ext>
            </p:extLst>
          </p:nvPr>
        </p:nvGraphicFramePr>
        <p:xfrm>
          <a:off x="4398681" y="1200149"/>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99715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6" name="TextBox 5">
            <a:extLst>
              <a:ext uri="{FF2B5EF4-FFF2-40B4-BE49-F238E27FC236}">
                <a16:creationId xmlns:a16="http://schemas.microsoft.com/office/drawing/2014/main" id="{F7BD0DC1-E0E6-0795-8102-FCDD50653347}"/>
              </a:ext>
            </a:extLst>
          </p:cNvPr>
          <p:cNvSpPr txBox="1"/>
          <p:nvPr/>
        </p:nvSpPr>
        <p:spPr>
          <a:xfrm>
            <a:off x="1987044" y="1077565"/>
            <a:ext cx="6047536" cy="1600438"/>
          </a:xfrm>
          <a:prstGeom prst="rect">
            <a:avLst/>
          </a:prstGeom>
          <a:noFill/>
        </p:spPr>
        <p:txBody>
          <a:bodyPr wrap="square">
            <a:spAutoFit/>
          </a:bodyPr>
          <a:lstStyle/>
          <a:p>
            <a:r>
              <a:rPr lang="en-US" dirty="0">
                <a:solidFill>
                  <a:schemeClr val="tx1"/>
                </a:solidFill>
              </a:rPr>
              <a:t> </a:t>
            </a:r>
          </a:p>
          <a:p>
            <a:r>
              <a:rPr lang="en-US" dirty="0">
                <a:solidFill>
                  <a:schemeClr val="tx1"/>
                </a:solidFill>
              </a:rPr>
              <a:t>Which channel helped to bring more gross sales in the fiscal year 2021 and the percentage of contribution? </a:t>
            </a:r>
          </a:p>
          <a:p>
            <a:r>
              <a:rPr lang="en-US" dirty="0">
                <a:solidFill>
                  <a:schemeClr val="tx1"/>
                </a:solidFill>
              </a:rPr>
              <a:t>The final output contains these fields</a:t>
            </a:r>
          </a:p>
          <a:p>
            <a:pPr marL="285750" indent="-285750">
              <a:buClr>
                <a:schemeClr val="tx1"/>
              </a:buClr>
              <a:buFont typeface="Wingdings" panose="05000000000000000000" pitchFamily="2" charset="2"/>
              <a:buChar char="ü"/>
            </a:pPr>
            <a:r>
              <a:rPr lang="en-US" dirty="0">
                <a:solidFill>
                  <a:schemeClr val="tx1"/>
                </a:solidFill>
              </a:rPr>
              <a:t>Channel</a:t>
            </a:r>
          </a:p>
          <a:p>
            <a:pPr marL="285750" indent="-285750">
              <a:buClr>
                <a:schemeClr val="tx1"/>
              </a:buClr>
              <a:buFont typeface="Wingdings" panose="05000000000000000000" pitchFamily="2" charset="2"/>
              <a:buChar char="ü"/>
            </a:pPr>
            <a:r>
              <a:rPr lang="en-US" dirty="0">
                <a:solidFill>
                  <a:schemeClr val="tx1"/>
                </a:solidFill>
              </a:rPr>
              <a:t>Gross sales millions </a:t>
            </a:r>
          </a:p>
          <a:p>
            <a:pPr marL="285750" indent="-285750">
              <a:buClr>
                <a:schemeClr val="tx1"/>
              </a:buClr>
              <a:buFont typeface="Wingdings" panose="05000000000000000000" pitchFamily="2" charset="2"/>
              <a:buChar char="ü"/>
            </a:pPr>
            <a:r>
              <a:rPr lang="en-US" dirty="0">
                <a:solidFill>
                  <a:schemeClr val="tx1"/>
                </a:solidFill>
              </a:rPr>
              <a:t>Percentage</a:t>
            </a:r>
          </a:p>
        </p:txBody>
      </p:sp>
      <p:sp>
        <p:nvSpPr>
          <p:cNvPr id="7" name="TextBox 6">
            <a:extLst>
              <a:ext uri="{FF2B5EF4-FFF2-40B4-BE49-F238E27FC236}">
                <a16:creationId xmlns:a16="http://schemas.microsoft.com/office/drawing/2014/main" id="{1ADB9CA7-004F-0BDC-7DB3-797927D80129}"/>
              </a:ext>
            </a:extLst>
          </p:cNvPr>
          <p:cNvSpPr txBox="1"/>
          <p:nvPr/>
        </p:nvSpPr>
        <p:spPr>
          <a:xfrm>
            <a:off x="745066" y="877510"/>
            <a:ext cx="1510292" cy="400110"/>
          </a:xfrm>
          <a:prstGeom prst="rect">
            <a:avLst/>
          </a:prstGeom>
          <a:noFill/>
        </p:spPr>
        <p:txBody>
          <a:bodyPr wrap="square" rtlCol="0">
            <a:spAutoFit/>
          </a:bodyPr>
          <a:lstStyle/>
          <a:p>
            <a:r>
              <a:rPr lang="en-US" sz="2000" b="1" dirty="0">
                <a:ln w="0"/>
                <a:solidFill>
                  <a:schemeClr val="accent1"/>
                </a:solidFill>
                <a:effectLst>
                  <a:outerShdw blurRad="38100" dist="25400" dir="5400000" algn="ctr" rotWithShape="0">
                    <a:srgbClr val="6E747A">
                      <a:alpha val="43000"/>
                    </a:srgbClr>
                  </a:outerShdw>
                </a:effectLst>
              </a:rPr>
              <a:t>Request: 9</a:t>
            </a:r>
          </a:p>
        </p:txBody>
      </p:sp>
      <p:sp>
        <p:nvSpPr>
          <p:cNvPr id="5" name="TextBox 4">
            <a:extLst>
              <a:ext uri="{FF2B5EF4-FFF2-40B4-BE49-F238E27FC236}">
                <a16:creationId xmlns:a16="http://schemas.microsoft.com/office/drawing/2014/main" id="{1857B3C9-2C1C-0A13-BC66-6BF2314B2EF9}"/>
              </a:ext>
            </a:extLst>
          </p:cNvPr>
          <p:cNvSpPr txBox="1"/>
          <p:nvPr/>
        </p:nvSpPr>
        <p:spPr>
          <a:xfrm>
            <a:off x="1006141" y="3015500"/>
            <a:ext cx="988141" cy="338554"/>
          </a:xfrm>
          <a:prstGeom prst="rect">
            <a:avLst/>
          </a:prstGeom>
          <a:noFill/>
        </p:spPr>
        <p:txBody>
          <a:bodyPr wrap="square" rtlCol="0">
            <a:spAutoFit/>
          </a:bodyPr>
          <a:lstStyle/>
          <a:p>
            <a:r>
              <a:rPr lang="en-US" sz="1600" b="1" dirty="0">
                <a:solidFill>
                  <a:schemeClr val="tx1"/>
                </a:solidFill>
              </a:rPr>
              <a:t>Output:-</a:t>
            </a:r>
          </a:p>
        </p:txBody>
      </p:sp>
      <p:graphicFrame>
        <p:nvGraphicFramePr>
          <p:cNvPr id="3" name="Table 2">
            <a:extLst>
              <a:ext uri="{FF2B5EF4-FFF2-40B4-BE49-F238E27FC236}">
                <a16:creationId xmlns:a16="http://schemas.microsoft.com/office/drawing/2014/main" id="{7819787E-0263-5C97-2BE4-5F8ED8577E8A}"/>
              </a:ext>
            </a:extLst>
          </p:cNvPr>
          <p:cNvGraphicFramePr>
            <a:graphicFrameLocks noGrp="1"/>
          </p:cNvGraphicFramePr>
          <p:nvPr>
            <p:extLst>
              <p:ext uri="{D42A27DB-BD31-4B8C-83A1-F6EECF244321}">
                <p14:modId xmlns:p14="http://schemas.microsoft.com/office/powerpoint/2010/main" val="4114020414"/>
              </p:ext>
            </p:extLst>
          </p:nvPr>
        </p:nvGraphicFramePr>
        <p:xfrm>
          <a:off x="2072478" y="3015500"/>
          <a:ext cx="4177714" cy="1774899"/>
        </p:xfrm>
        <a:graphic>
          <a:graphicData uri="http://schemas.openxmlformats.org/drawingml/2006/table">
            <a:tbl>
              <a:tblPr>
                <a:tableStyleId>{511C7EFF-B079-44CD-85B6-E6D3598932AC}</a:tableStyleId>
              </a:tblPr>
              <a:tblGrid>
                <a:gridCol w="1197847">
                  <a:extLst>
                    <a:ext uri="{9D8B030D-6E8A-4147-A177-3AD203B41FA5}">
                      <a16:colId xmlns:a16="http://schemas.microsoft.com/office/drawing/2014/main" val="1335541898"/>
                    </a:ext>
                  </a:extLst>
                </a:gridCol>
                <a:gridCol w="1527586">
                  <a:extLst>
                    <a:ext uri="{9D8B030D-6E8A-4147-A177-3AD203B41FA5}">
                      <a16:colId xmlns:a16="http://schemas.microsoft.com/office/drawing/2014/main" val="3691121195"/>
                    </a:ext>
                  </a:extLst>
                </a:gridCol>
                <a:gridCol w="1452281">
                  <a:extLst>
                    <a:ext uri="{9D8B030D-6E8A-4147-A177-3AD203B41FA5}">
                      <a16:colId xmlns:a16="http://schemas.microsoft.com/office/drawing/2014/main" val="3234205115"/>
                    </a:ext>
                  </a:extLst>
                </a:gridCol>
              </a:tblGrid>
              <a:tr h="333486">
                <a:tc>
                  <a:txBody>
                    <a:bodyPr/>
                    <a:lstStyle/>
                    <a:p>
                      <a:pPr marR="0" algn="ctr" rtl="0" fontAlgn="b">
                        <a:lnSpc>
                          <a:spcPct val="100000"/>
                        </a:lnSpc>
                        <a:spcBef>
                          <a:spcPts val="0"/>
                        </a:spcBef>
                        <a:spcAft>
                          <a:spcPts val="0"/>
                        </a:spcAft>
                        <a:buClr>
                          <a:srgbClr val="000000"/>
                        </a:buClr>
                        <a:buFont typeface="Arial"/>
                      </a:pPr>
                      <a:endParaRPr lang="en-US" sz="1400" b="0" i="0" u="none" strike="noStrike" cap="none" dirty="0">
                        <a:solidFill>
                          <a:schemeClr val="tx1">
                            <a:lumMod val="95000"/>
                          </a:schemeClr>
                        </a:solidFill>
                        <a:effectLst/>
                        <a:latin typeface="Arial"/>
                        <a:cs typeface="Arial"/>
                        <a:sym typeface="Arial"/>
                      </a:endParaRPr>
                    </a:p>
                    <a:p>
                      <a:pPr marR="0" algn="ctr" rtl="0" fontAlgn="b">
                        <a:lnSpc>
                          <a:spcPct val="100000"/>
                        </a:lnSpc>
                        <a:spcBef>
                          <a:spcPts val="0"/>
                        </a:spcBef>
                        <a:spcAft>
                          <a:spcPts val="0"/>
                        </a:spcAft>
                        <a:buClr>
                          <a:srgbClr val="000000"/>
                        </a:buClr>
                        <a:buFont typeface="Arial"/>
                      </a:pPr>
                      <a:r>
                        <a:rPr lang="en-US" sz="1400" b="0" i="0" u="none" strike="noStrike" cap="none" dirty="0">
                          <a:solidFill>
                            <a:schemeClr val="tx1">
                              <a:lumMod val="95000"/>
                            </a:schemeClr>
                          </a:solidFill>
                          <a:effectLst/>
                          <a:latin typeface="Arial"/>
                          <a:cs typeface="Arial"/>
                          <a:sym typeface="Arial"/>
                        </a:rPr>
                        <a:t>Channel</a:t>
                      </a:r>
                    </a:p>
                    <a:p>
                      <a:pPr marR="0" algn="ctr" rtl="0" fontAlgn="b">
                        <a:lnSpc>
                          <a:spcPct val="100000"/>
                        </a:lnSpc>
                        <a:spcBef>
                          <a:spcPts val="0"/>
                        </a:spcBef>
                        <a:spcAft>
                          <a:spcPts val="0"/>
                        </a:spcAft>
                        <a:buClr>
                          <a:srgbClr val="000000"/>
                        </a:buClr>
                        <a:buFont typeface="Arial"/>
                      </a:pPr>
                      <a:endParaRPr lang="en-US" sz="1400" b="0" i="0" u="none" strike="noStrike" cap="none" dirty="0">
                        <a:solidFill>
                          <a:schemeClr val="tx1">
                            <a:lumMod val="95000"/>
                          </a:schemeClr>
                        </a:solidFill>
                        <a:effectLst/>
                        <a:latin typeface="Arial"/>
                        <a:cs typeface="Arial"/>
                        <a:sym typeface="Arial"/>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dirty="0" err="1">
                          <a:solidFill>
                            <a:schemeClr val="tx1">
                              <a:lumMod val="95000"/>
                            </a:schemeClr>
                          </a:solidFill>
                          <a:effectLst/>
                          <a:latin typeface="Arial"/>
                          <a:cs typeface="Arial"/>
                          <a:sym typeface="Arial"/>
                        </a:rPr>
                        <a:t>Gross_sales_mln</a:t>
                      </a:r>
                      <a:endParaRPr lang="en-US" sz="1400" b="0" i="0" u="none" strike="noStrike" cap="none" dirty="0">
                        <a:solidFill>
                          <a:schemeClr val="tx1">
                            <a:lumMod val="95000"/>
                          </a:schemeClr>
                        </a:solidFill>
                        <a:effectLst/>
                        <a:latin typeface="Arial"/>
                        <a:cs typeface="Arial"/>
                        <a:sym typeface="Arial"/>
                      </a:endParaRPr>
                    </a:p>
                    <a:p>
                      <a:pPr marR="0" algn="ctr" rtl="0" fontAlgn="b">
                        <a:lnSpc>
                          <a:spcPct val="100000"/>
                        </a:lnSpc>
                        <a:spcBef>
                          <a:spcPts val="0"/>
                        </a:spcBef>
                        <a:spcAft>
                          <a:spcPts val="0"/>
                        </a:spcAft>
                        <a:buClr>
                          <a:srgbClr val="000000"/>
                        </a:buClr>
                        <a:buFont typeface="Arial"/>
                      </a:pPr>
                      <a:endParaRPr lang="en-US" sz="1400" b="0" i="0" u="none" strike="noStrike" cap="none" dirty="0">
                        <a:solidFill>
                          <a:schemeClr val="tx1">
                            <a:lumMod val="95000"/>
                          </a:schemeClr>
                        </a:solidFill>
                        <a:effectLst/>
                        <a:latin typeface="Arial"/>
                        <a:cs typeface="Arial"/>
                        <a:sym typeface="Arial"/>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dirty="0">
                          <a:solidFill>
                            <a:schemeClr val="tx1">
                              <a:lumMod val="95000"/>
                            </a:schemeClr>
                          </a:solidFill>
                          <a:effectLst/>
                          <a:latin typeface="Arial"/>
                          <a:cs typeface="Arial"/>
                          <a:sym typeface="Arial"/>
                        </a:rPr>
                        <a:t>Percentage%</a:t>
                      </a:r>
                    </a:p>
                    <a:p>
                      <a:pPr marR="0" algn="ctr" rtl="0" fontAlgn="b">
                        <a:lnSpc>
                          <a:spcPct val="100000"/>
                        </a:lnSpc>
                        <a:spcBef>
                          <a:spcPts val="0"/>
                        </a:spcBef>
                        <a:spcAft>
                          <a:spcPts val="0"/>
                        </a:spcAft>
                        <a:buClr>
                          <a:srgbClr val="000000"/>
                        </a:buClr>
                        <a:buFont typeface="Arial"/>
                      </a:pPr>
                      <a:endParaRPr lang="en-US" sz="1400" b="0" i="0" u="none" strike="noStrike" cap="none" dirty="0">
                        <a:solidFill>
                          <a:schemeClr val="tx1">
                            <a:lumMod val="95000"/>
                          </a:schemeClr>
                        </a:solidFill>
                        <a:effectLst/>
                        <a:latin typeface="Arial"/>
                        <a:cs typeface="Arial"/>
                        <a:sym typeface="Arial"/>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119330046"/>
                  </a:ext>
                </a:extLst>
              </a:tr>
              <a:tr h="378273">
                <a:tc>
                  <a:txBody>
                    <a:bodyPr/>
                    <a:lstStyle/>
                    <a:p>
                      <a:pPr marR="0" algn="ctr" rtl="0" fontAlgn="b">
                        <a:lnSpc>
                          <a:spcPct val="100000"/>
                        </a:lnSpc>
                        <a:spcBef>
                          <a:spcPts val="0"/>
                        </a:spcBef>
                        <a:spcAft>
                          <a:spcPts val="0"/>
                        </a:spcAft>
                        <a:buClr>
                          <a:srgbClr val="000000"/>
                        </a:buClr>
                        <a:buFont typeface="Arial"/>
                      </a:pPr>
                      <a:r>
                        <a:rPr lang="en-US" sz="1200" b="0" i="0" u="none" strike="noStrike" cap="none" dirty="0">
                          <a:solidFill>
                            <a:schemeClr val="tx1">
                              <a:lumMod val="95000"/>
                            </a:schemeClr>
                          </a:solidFill>
                          <a:effectLst/>
                          <a:latin typeface="Arial"/>
                          <a:cs typeface="Arial"/>
                          <a:sym typeface="Arial"/>
                        </a:rPr>
                        <a:t>Retailer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US" sz="1200" b="0" i="0" u="none" strike="noStrike" cap="none">
                          <a:solidFill>
                            <a:schemeClr val="tx1">
                              <a:lumMod val="95000"/>
                            </a:schemeClr>
                          </a:solidFill>
                          <a:effectLst/>
                          <a:latin typeface="Arial"/>
                          <a:cs typeface="Arial"/>
                          <a:sym typeface="Arial"/>
                        </a:rPr>
                        <a:t>1219.08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US" sz="1200" b="0" i="0" u="none" strike="noStrike" cap="none" dirty="0">
                          <a:solidFill>
                            <a:schemeClr val="tx1">
                              <a:lumMod val="95000"/>
                            </a:schemeClr>
                          </a:solidFill>
                          <a:effectLst/>
                          <a:latin typeface="Arial"/>
                          <a:cs typeface="Arial"/>
                          <a:sym typeface="Arial"/>
                        </a:rPr>
                        <a:t>73.23%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290195"/>
                  </a:ext>
                </a:extLst>
              </a:tr>
              <a:tr h="378273">
                <a:tc>
                  <a:txBody>
                    <a:bodyPr/>
                    <a:lstStyle/>
                    <a:p>
                      <a:pPr marR="0" algn="ctr" rtl="0" fontAlgn="b">
                        <a:lnSpc>
                          <a:spcPct val="100000"/>
                        </a:lnSpc>
                        <a:spcBef>
                          <a:spcPts val="0"/>
                        </a:spcBef>
                        <a:spcAft>
                          <a:spcPts val="0"/>
                        </a:spcAft>
                        <a:buClr>
                          <a:srgbClr val="000000"/>
                        </a:buClr>
                        <a:buFont typeface="Arial"/>
                      </a:pPr>
                      <a:r>
                        <a:rPr lang="en-US" sz="1200" b="0" i="0" u="none" strike="noStrike" cap="none">
                          <a:solidFill>
                            <a:schemeClr val="tx1">
                              <a:lumMod val="95000"/>
                            </a:schemeClr>
                          </a:solidFill>
                          <a:effectLst/>
                          <a:latin typeface="Arial"/>
                          <a:cs typeface="Arial"/>
                          <a:sym typeface="Arial"/>
                        </a:rPr>
                        <a:t>Direct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US" sz="1200" b="0" i="0" u="none" strike="noStrike" cap="none">
                          <a:solidFill>
                            <a:schemeClr val="tx1">
                              <a:lumMod val="95000"/>
                            </a:schemeClr>
                          </a:solidFill>
                          <a:effectLst/>
                          <a:latin typeface="Arial"/>
                          <a:cs typeface="Arial"/>
                          <a:sym typeface="Arial"/>
                        </a:rPr>
                        <a:t>257.53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US" sz="1200" b="0" i="0" u="none" strike="noStrike" cap="none" dirty="0">
                          <a:solidFill>
                            <a:schemeClr val="tx1">
                              <a:lumMod val="95000"/>
                            </a:schemeClr>
                          </a:solidFill>
                          <a:effectLst/>
                          <a:latin typeface="Arial"/>
                          <a:cs typeface="Arial"/>
                          <a:sym typeface="Arial"/>
                        </a:rPr>
                        <a:t>15.47%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4127358"/>
                  </a:ext>
                </a:extLst>
              </a:tr>
              <a:tr h="378273">
                <a:tc>
                  <a:txBody>
                    <a:bodyPr/>
                    <a:lstStyle/>
                    <a:p>
                      <a:pPr marR="0" algn="ctr" rtl="0" fontAlgn="b">
                        <a:lnSpc>
                          <a:spcPct val="100000"/>
                        </a:lnSpc>
                        <a:spcBef>
                          <a:spcPts val="0"/>
                        </a:spcBef>
                        <a:spcAft>
                          <a:spcPts val="0"/>
                        </a:spcAft>
                        <a:buClr>
                          <a:srgbClr val="000000"/>
                        </a:buClr>
                        <a:buFont typeface="Arial"/>
                      </a:pPr>
                      <a:r>
                        <a:rPr lang="en-US" sz="1200" b="0" i="0" u="none" strike="noStrike" cap="none" dirty="0">
                          <a:solidFill>
                            <a:schemeClr val="tx1">
                              <a:lumMod val="95000"/>
                            </a:schemeClr>
                          </a:solidFill>
                          <a:effectLst/>
                          <a:latin typeface="Arial"/>
                          <a:cs typeface="Arial"/>
                          <a:sym typeface="Arial"/>
                        </a:rPr>
                        <a:t>Distributor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US" sz="1200" b="0" i="0" u="none" strike="noStrike" cap="none">
                          <a:solidFill>
                            <a:schemeClr val="tx1">
                              <a:lumMod val="95000"/>
                            </a:schemeClr>
                          </a:solidFill>
                          <a:effectLst/>
                          <a:latin typeface="Arial"/>
                          <a:cs typeface="Arial"/>
                          <a:sym typeface="Arial"/>
                        </a:rPr>
                        <a:t>188.03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US" sz="1200" b="0" i="0" u="none" strike="noStrike" cap="none" dirty="0">
                          <a:solidFill>
                            <a:schemeClr val="tx1">
                              <a:lumMod val="95000"/>
                            </a:schemeClr>
                          </a:solidFill>
                          <a:effectLst/>
                          <a:latin typeface="Arial"/>
                          <a:cs typeface="Arial"/>
                          <a:sym typeface="Arial"/>
                        </a:rPr>
                        <a:t>11.30%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1776187"/>
                  </a:ext>
                </a:extLst>
              </a:tr>
            </a:tbl>
          </a:graphicData>
        </a:graphic>
      </p:graphicFrame>
    </p:spTree>
    <p:extLst>
      <p:ext uri="{BB962C8B-B14F-4D97-AF65-F5344CB8AC3E}">
        <p14:creationId xmlns:p14="http://schemas.microsoft.com/office/powerpoint/2010/main" val="3467958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3" name="TextBox 2">
            <a:extLst>
              <a:ext uri="{FF2B5EF4-FFF2-40B4-BE49-F238E27FC236}">
                <a16:creationId xmlns:a16="http://schemas.microsoft.com/office/drawing/2014/main" id="{BC3AE0DF-4016-7C2F-1089-8D1A519E818D}"/>
              </a:ext>
            </a:extLst>
          </p:cNvPr>
          <p:cNvSpPr txBox="1"/>
          <p:nvPr/>
        </p:nvSpPr>
        <p:spPr>
          <a:xfrm>
            <a:off x="822071" y="846136"/>
            <a:ext cx="1452283" cy="461665"/>
          </a:xfrm>
          <a:prstGeom prst="rect">
            <a:avLst/>
          </a:prstGeom>
          <a:noFill/>
        </p:spPr>
        <p:txBody>
          <a:bodyPr wrap="square" rtlCol="0">
            <a:spAutoFit/>
          </a:bodyPr>
          <a:lstStyle/>
          <a:p>
            <a:r>
              <a:rPr lang="en-US" sz="2400" dirty="0">
                <a:ln w="0"/>
                <a:solidFill>
                  <a:schemeClr val="accent1"/>
                </a:solidFill>
                <a:effectLst>
                  <a:outerShdw blurRad="38100" dist="25400" dir="5400000" algn="ctr" rotWithShape="0">
                    <a:srgbClr val="6E747A">
                      <a:alpha val="43000"/>
                    </a:srgbClr>
                  </a:outerShdw>
                </a:effectLst>
              </a:rPr>
              <a:t>Insights:-</a:t>
            </a:r>
          </a:p>
        </p:txBody>
      </p:sp>
      <p:sp>
        <p:nvSpPr>
          <p:cNvPr id="6" name="TextBox 5">
            <a:extLst>
              <a:ext uri="{FF2B5EF4-FFF2-40B4-BE49-F238E27FC236}">
                <a16:creationId xmlns:a16="http://schemas.microsoft.com/office/drawing/2014/main" id="{71FF79D0-E367-D2A3-9D4B-6B8C3E93C5F3}"/>
              </a:ext>
            </a:extLst>
          </p:cNvPr>
          <p:cNvSpPr txBox="1"/>
          <p:nvPr/>
        </p:nvSpPr>
        <p:spPr>
          <a:xfrm>
            <a:off x="796078" y="1585657"/>
            <a:ext cx="2956551" cy="1384995"/>
          </a:xfrm>
          <a:prstGeom prst="rect">
            <a:avLst/>
          </a:prstGeom>
          <a:noFill/>
        </p:spPr>
        <p:txBody>
          <a:bodyPr wrap="square" rtlCol="0">
            <a:spAutoFit/>
          </a:bodyPr>
          <a:lstStyle/>
          <a:p>
            <a:r>
              <a:rPr lang="en-US" b="0" i="0" dirty="0">
                <a:solidFill>
                  <a:schemeClr val="tx1"/>
                </a:solidFill>
                <a:effectLst/>
                <a:latin typeface="Söhne"/>
              </a:rPr>
              <a:t>The Retailer channel was the top-performing sales channel for the company in fiscal year 2021. this channel performed so well compared to the Direct and Distributor channels.  </a:t>
            </a:r>
            <a:endParaRPr lang="en-US" dirty="0">
              <a:solidFill>
                <a:schemeClr val="tx1"/>
              </a:solidFill>
            </a:endParaRPr>
          </a:p>
        </p:txBody>
      </p:sp>
      <p:graphicFrame>
        <p:nvGraphicFramePr>
          <p:cNvPr id="2" name="Chart 1">
            <a:extLst>
              <a:ext uri="{FF2B5EF4-FFF2-40B4-BE49-F238E27FC236}">
                <a16:creationId xmlns:a16="http://schemas.microsoft.com/office/drawing/2014/main" id="{34A97B3C-8EA4-E6E9-AF30-E3E8F46ACD4D}"/>
              </a:ext>
            </a:extLst>
          </p:cNvPr>
          <p:cNvGraphicFramePr>
            <a:graphicFrameLocks/>
          </p:cNvGraphicFramePr>
          <p:nvPr>
            <p:extLst>
              <p:ext uri="{D42A27DB-BD31-4B8C-83A1-F6EECF244321}">
                <p14:modId xmlns:p14="http://schemas.microsoft.com/office/powerpoint/2010/main" val="4199774226"/>
              </p:ext>
            </p:extLst>
          </p:nvPr>
        </p:nvGraphicFramePr>
        <p:xfrm>
          <a:off x="2957449" y="355600"/>
          <a:ext cx="5364480" cy="42976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93228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6" name="TextBox 5">
            <a:extLst>
              <a:ext uri="{FF2B5EF4-FFF2-40B4-BE49-F238E27FC236}">
                <a16:creationId xmlns:a16="http://schemas.microsoft.com/office/drawing/2014/main" id="{F7BD0DC1-E0E6-0795-8102-FCDD50653347}"/>
              </a:ext>
            </a:extLst>
          </p:cNvPr>
          <p:cNvSpPr txBox="1"/>
          <p:nvPr/>
        </p:nvSpPr>
        <p:spPr>
          <a:xfrm>
            <a:off x="420598" y="1346766"/>
            <a:ext cx="3301548" cy="2246769"/>
          </a:xfrm>
          <a:prstGeom prst="rect">
            <a:avLst/>
          </a:prstGeom>
          <a:noFill/>
        </p:spPr>
        <p:txBody>
          <a:bodyPr wrap="square">
            <a:spAutoFit/>
          </a:bodyPr>
          <a:lstStyle/>
          <a:p>
            <a:r>
              <a:rPr lang="en-US" dirty="0">
                <a:solidFill>
                  <a:schemeClr val="tx1"/>
                </a:solidFill>
              </a:rPr>
              <a:t> </a:t>
            </a:r>
          </a:p>
          <a:p>
            <a:r>
              <a:rPr lang="en-US" dirty="0">
                <a:solidFill>
                  <a:schemeClr val="tx1"/>
                </a:solidFill>
              </a:rPr>
              <a:t>Get the Top 3 products in each division that have a high total_sold_quantity in the fiscal_year 2021? </a:t>
            </a:r>
          </a:p>
          <a:p>
            <a:r>
              <a:rPr lang="en-US" dirty="0">
                <a:solidFill>
                  <a:schemeClr val="tx1"/>
                </a:solidFill>
              </a:rPr>
              <a:t>The final output contains these fields</a:t>
            </a:r>
          </a:p>
          <a:p>
            <a:pPr marL="285750" indent="-285750">
              <a:buClr>
                <a:schemeClr val="tx1"/>
              </a:buClr>
              <a:buFont typeface="Wingdings" panose="05000000000000000000" pitchFamily="2" charset="2"/>
              <a:buChar char="ü"/>
            </a:pPr>
            <a:r>
              <a:rPr lang="en-US" dirty="0">
                <a:solidFill>
                  <a:schemeClr val="tx1"/>
                </a:solidFill>
              </a:rPr>
              <a:t>Division</a:t>
            </a:r>
          </a:p>
          <a:p>
            <a:pPr marL="285750" indent="-285750">
              <a:buClr>
                <a:schemeClr val="tx1"/>
              </a:buClr>
              <a:buFont typeface="Wingdings" panose="05000000000000000000" pitchFamily="2" charset="2"/>
              <a:buChar char="ü"/>
            </a:pPr>
            <a:r>
              <a:rPr lang="en-US" dirty="0">
                <a:solidFill>
                  <a:schemeClr val="tx1"/>
                </a:solidFill>
              </a:rPr>
              <a:t>product_code</a:t>
            </a:r>
          </a:p>
          <a:p>
            <a:pPr marL="285750" indent="-285750">
              <a:buClr>
                <a:schemeClr val="tx1"/>
              </a:buClr>
              <a:buFont typeface="Wingdings" panose="05000000000000000000" pitchFamily="2" charset="2"/>
              <a:buChar char="ü"/>
            </a:pPr>
            <a:r>
              <a:rPr lang="en-US" dirty="0">
                <a:solidFill>
                  <a:schemeClr val="tx1"/>
                </a:solidFill>
              </a:rPr>
              <a:t>Product</a:t>
            </a:r>
          </a:p>
          <a:p>
            <a:pPr marL="285750" indent="-285750">
              <a:buClr>
                <a:schemeClr val="tx1"/>
              </a:buClr>
              <a:buFont typeface="Wingdings" panose="05000000000000000000" pitchFamily="2" charset="2"/>
              <a:buChar char="ü"/>
            </a:pPr>
            <a:r>
              <a:rPr lang="en-US" dirty="0">
                <a:solidFill>
                  <a:schemeClr val="tx1"/>
                </a:solidFill>
              </a:rPr>
              <a:t>total_sold_quantity</a:t>
            </a:r>
          </a:p>
          <a:p>
            <a:pPr marL="285750" indent="-285750">
              <a:buClr>
                <a:schemeClr val="tx1"/>
              </a:buClr>
              <a:buFont typeface="Wingdings" panose="05000000000000000000" pitchFamily="2" charset="2"/>
              <a:buChar char="ü"/>
            </a:pPr>
            <a:r>
              <a:rPr lang="en-US" dirty="0">
                <a:solidFill>
                  <a:schemeClr val="tx1"/>
                </a:solidFill>
              </a:rPr>
              <a:t>rank_order</a:t>
            </a:r>
          </a:p>
        </p:txBody>
      </p:sp>
      <p:sp>
        <p:nvSpPr>
          <p:cNvPr id="7" name="TextBox 6">
            <a:extLst>
              <a:ext uri="{FF2B5EF4-FFF2-40B4-BE49-F238E27FC236}">
                <a16:creationId xmlns:a16="http://schemas.microsoft.com/office/drawing/2014/main" id="{1ADB9CA7-004F-0BDC-7DB3-797927D80129}"/>
              </a:ext>
            </a:extLst>
          </p:cNvPr>
          <p:cNvSpPr txBox="1"/>
          <p:nvPr/>
        </p:nvSpPr>
        <p:spPr>
          <a:xfrm>
            <a:off x="874158" y="887495"/>
            <a:ext cx="1761466" cy="400110"/>
          </a:xfrm>
          <a:prstGeom prst="rect">
            <a:avLst/>
          </a:prstGeom>
          <a:noFill/>
        </p:spPr>
        <p:txBody>
          <a:bodyPr wrap="square" rtlCol="0">
            <a:spAutoFit/>
          </a:bodyPr>
          <a:lstStyle/>
          <a:p>
            <a:r>
              <a:rPr lang="en-US" sz="2000" b="1" dirty="0">
                <a:ln w="0"/>
                <a:solidFill>
                  <a:schemeClr val="accent1"/>
                </a:solidFill>
                <a:effectLst>
                  <a:outerShdw blurRad="38100" dist="25400" dir="5400000" algn="ctr" rotWithShape="0">
                    <a:srgbClr val="6E747A">
                      <a:alpha val="43000"/>
                    </a:srgbClr>
                  </a:outerShdw>
                </a:effectLst>
              </a:rPr>
              <a:t>Request: 10</a:t>
            </a:r>
          </a:p>
        </p:txBody>
      </p:sp>
      <p:sp>
        <p:nvSpPr>
          <p:cNvPr id="5" name="TextBox 4">
            <a:extLst>
              <a:ext uri="{FF2B5EF4-FFF2-40B4-BE49-F238E27FC236}">
                <a16:creationId xmlns:a16="http://schemas.microsoft.com/office/drawing/2014/main" id="{1857B3C9-2C1C-0A13-BC66-6BF2314B2EF9}"/>
              </a:ext>
            </a:extLst>
          </p:cNvPr>
          <p:cNvSpPr txBox="1"/>
          <p:nvPr/>
        </p:nvSpPr>
        <p:spPr>
          <a:xfrm>
            <a:off x="3583859" y="450002"/>
            <a:ext cx="988141" cy="338554"/>
          </a:xfrm>
          <a:prstGeom prst="rect">
            <a:avLst/>
          </a:prstGeom>
          <a:noFill/>
        </p:spPr>
        <p:txBody>
          <a:bodyPr wrap="square" rtlCol="0">
            <a:spAutoFit/>
          </a:bodyPr>
          <a:lstStyle/>
          <a:p>
            <a:r>
              <a:rPr lang="en-US" sz="1600" b="1" dirty="0">
                <a:solidFill>
                  <a:schemeClr val="tx1"/>
                </a:solidFill>
              </a:rPr>
              <a:t>Output:-</a:t>
            </a:r>
          </a:p>
        </p:txBody>
      </p:sp>
      <p:graphicFrame>
        <p:nvGraphicFramePr>
          <p:cNvPr id="8" name="Table 7">
            <a:extLst>
              <a:ext uri="{FF2B5EF4-FFF2-40B4-BE49-F238E27FC236}">
                <a16:creationId xmlns:a16="http://schemas.microsoft.com/office/drawing/2014/main" id="{825C8BB5-8BE4-73E2-84C5-206FD283C9EE}"/>
              </a:ext>
            </a:extLst>
          </p:cNvPr>
          <p:cNvGraphicFramePr>
            <a:graphicFrameLocks noGrp="1"/>
          </p:cNvGraphicFramePr>
          <p:nvPr>
            <p:extLst>
              <p:ext uri="{D42A27DB-BD31-4B8C-83A1-F6EECF244321}">
                <p14:modId xmlns:p14="http://schemas.microsoft.com/office/powerpoint/2010/main" val="74799743"/>
              </p:ext>
            </p:extLst>
          </p:nvPr>
        </p:nvGraphicFramePr>
        <p:xfrm>
          <a:off x="3722146" y="887495"/>
          <a:ext cx="5202792" cy="3941114"/>
        </p:xfrm>
        <a:graphic>
          <a:graphicData uri="http://schemas.openxmlformats.org/drawingml/2006/table">
            <a:tbl>
              <a:tblPr>
                <a:tableStyleId>{511C7EFF-B079-44CD-85B6-E6D3598932AC}</a:tableStyleId>
              </a:tblPr>
              <a:tblGrid>
                <a:gridCol w="686502">
                  <a:extLst>
                    <a:ext uri="{9D8B030D-6E8A-4147-A177-3AD203B41FA5}">
                      <a16:colId xmlns:a16="http://schemas.microsoft.com/office/drawing/2014/main" val="1339860655"/>
                    </a:ext>
                  </a:extLst>
                </a:gridCol>
                <a:gridCol w="1020217">
                  <a:extLst>
                    <a:ext uri="{9D8B030D-6E8A-4147-A177-3AD203B41FA5}">
                      <a16:colId xmlns:a16="http://schemas.microsoft.com/office/drawing/2014/main" val="803463864"/>
                    </a:ext>
                  </a:extLst>
                </a:gridCol>
                <a:gridCol w="1220447">
                  <a:extLst>
                    <a:ext uri="{9D8B030D-6E8A-4147-A177-3AD203B41FA5}">
                      <a16:colId xmlns:a16="http://schemas.microsoft.com/office/drawing/2014/main" val="4132445843"/>
                    </a:ext>
                  </a:extLst>
                </a:gridCol>
                <a:gridCol w="1385716">
                  <a:extLst>
                    <a:ext uri="{9D8B030D-6E8A-4147-A177-3AD203B41FA5}">
                      <a16:colId xmlns:a16="http://schemas.microsoft.com/office/drawing/2014/main" val="3423856831"/>
                    </a:ext>
                  </a:extLst>
                </a:gridCol>
                <a:gridCol w="889910">
                  <a:extLst>
                    <a:ext uri="{9D8B030D-6E8A-4147-A177-3AD203B41FA5}">
                      <a16:colId xmlns:a16="http://schemas.microsoft.com/office/drawing/2014/main" val="1112308773"/>
                    </a:ext>
                  </a:extLst>
                </a:gridCol>
              </a:tblGrid>
              <a:tr h="382505">
                <a:tc>
                  <a:txBody>
                    <a:bodyPr/>
                    <a:lstStyle/>
                    <a:p>
                      <a:pPr algn="ctr" fontAlgn="b"/>
                      <a:r>
                        <a:rPr lang="en-US" sz="1200" u="none" strike="noStrike" dirty="0">
                          <a:solidFill>
                            <a:schemeClr val="tx1"/>
                          </a:solidFill>
                          <a:effectLst/>
                        </a:rPr>
                        <a:t>Division</a:t>
                      </a:r>
                    </a:p>
                    <a:p>
                      <a:pPr algn="ctr" fontAlgn="b"/>
                      <a:endParaRPr lang="en-US" sz="1200" b="1"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fontAlgn="b"/>
                      <a:r>
                        <a:rPr lang="en-US" sz="1200" u="none" strike="noStrike" dirty="0">
                          <a:solidFill>
                            <a:schemeClr val="tx1"/>
                          </a:solidFill>
                          <a:effectLst/>
                        </a:rPr>
                        <a:t>Product_code</a:t>
                      </a:r>
                    </a:p>
                    <a:p>
                      <a:pPr algn="ctr" fontAlgn="b"/>
                      <a:endParaRPr lang="en-US" sz="1200" b="1"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fontAlgn="b"/>
                      <a:r>
                        <a:rPr lang="en-US" sz="1200" u="none" strike="noStrike" dirty="0">
                          <a:solidFill>
                            <a:schemeClr val="tx1"/>
                          </a:solidFill>
                          <a:effectLst/>
                        </a:rPr>
                        <a:t>Product</a:t>
                      </a:r>
                    </a:p>
                    <a:p>
                      <a:pPr algn="ctr" fontAlgn="b"/>
                      <a:endParaRPr lang="en-US" sz="1200" b="1"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fontAlgn="b"/>
                      <a:r>
                        <a:rPr lang="en-US" sz="1200" u="none" strike="noStrike" dirty="0">
                          <a:solidFill>
                            <a:schemeClr val="tx1"/>
                          </a:solidFill>
                          <a:effectLst/>
                        </a:rPr>
                        <a:t>Total_sold_quantity</a:t>
                      </a:r>
                    </a:p>
                    <a:p>
                      <a:pPr algn="ctr" fontAlgn="b"/>
                      <a:endParaRPr lang="en-US" sz="1200" b="1"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fontAlgn="b"/>
                      <a:r>
                        <a:rPr lang="en-US" sz="1200" u="none" strike="noStrike" dirty="0">
                          <a:solidFill>
                            <a:schemeClr val="tx1"/>
                          </a:solidFill>
                          <a:effectLst/>
                        </a:rPr>
                        <a:t>Rank_order</a:t>
                      </a:r>
                    </a:p>
                    <a:p>
                      <a:pPr algn="ctr" fontAlgn="b"/>
                      <a:endParaRPr lang="en-US" sz="1200" b="1"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755758256"/>
                  </a:ext>
                </a:extLst>
              </a:tr>
              <a:tr h="395401">
                <a:tc>
                  <a:txBody>
                    <a:bodyPr/>
                    <a:lstStyle/>
                    <a:p>
                      <a:pPr algn="ctr" fontAlgn="b"/>
                      <a:r>
                        <a:rPr lang="en-US" sz="1200" u="none" strike="noStrike" dirty="0">
                          <a:solidFill>
                            <a:schemeClr val="tx1"/>
                          </a:solidFill>
                          <a:effectLst/>
                        </a:rPr>
                        <a:t>N &amp; S</a:t>
                      </a:r>
                      <a:endParaRPr lang="en-US" sz="1200" b="0"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solidFill>
                            <a:schemeClr val="tx1"/>
                          </a:solidFill>
                          <a:effectLst/>
                        </a:rPr>
                        <a:t>A6720160103</a:t>
                      </a:r>
                      <a:endParaRPr lang="en-US" sz="1200" b="0"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solidFill>
                            <a:schemeClr val="tx1"/>
                          </a:solidFill>
                          <a:effectLst/>
                        </a:rPr>
                        <a:t>AQ Pen Drive 2 IN 1</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Arial" panose="020B0604020202020204" pitchFamily="34" charset="0"/>
                          <a:cs typeface="Arial" panose="020B0604020202020204" pitchFamily="34" charset="0"/>
                        </a:rPr>
                        <a:t>                              701,373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solidFill>
                            <a:schemeClr val="tx1"/>
                          </a:solidFill>
                          <a:effectLst/>
                        </a:rPr>
                        <a:t>1</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9338403"/>
                  </a:ext>
                </a:extLst>
              </a:tr>
              <a:tr h="395401">
                <a:tc>
                  <a:txBody>
                    <a:bodyPr/>
                    <a:lstStyle/>
                    <a:p>
                      <a:pPr algn="ctr" fontAlgn="b"/>
                      <a:r>
                        <a:rPr lang="en-US" sz="1200" u="none" strike="noStrike">
                          <a:solidFill>
                            <a:schemeClr val="tx1"/>
                          </a:solidFill>
                          <a:effectLst/>
                        </a:rPr>
                        <a:t>N &amp; S</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solidFill>
                            <a:schemeClr val="tx1"/>
                          </a:solidFill>
                          <a:effectLst/>
                        </a:rPr>
                        <a:t>A6818160202</a:t>
                      </a:r>
                      <a:endParaRPr lang="en-US" sz="1200" b="0"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solidFill>
                            <a:schemeClr val="tx1"/>
                          </a:solidFill>
                          <a:effectLst/>
                        </a:rPr>
                        <a:t>AQ Pen Drive DRC</a:t>
                      </a:r>
                      <a:endParaRPr lang="en-US" sz="1200" b="0"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Arial" panose="020B0604020202020204" pitchFamily="34" charset="0"/>
                          <a:cs typeface="Arial" panose="020B0604020202020204" pitchFamily="34" charset="0"/>
                        </a:rPr>
                        <a:t>                              688,003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solidFill>
                            <a:schemeClr val="tx1"/>
                          </a:solidFill>
                          <a:effectLst/>
                        </a:rPr>
                        <a:t>2</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499519"/>
                  </a:ext>
                </a:extLst>
              </a:tr>
              <a:tr h="395401">
                <a:tc>
                  <a:txBody>
                    <a:bodyPr/>
                    <a:lstStyle/>
                    <a:p>
                      <a:pPr algn="ctr" fontAlgn="b"/>
                      <a:r>
                        <a:rPr lang="en-US" sz="1200" u="none" strike="noStrike">
                          <a:solidFill>
                            <a:schemeClr val="tx1"/>
                          </a:solidFill>
                          <a:effectLst/>
                        </a:rPr>
                        <a:t>N &amp; S</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solidFill>
                            <a:schemeClr val="tx1"/>
                          </a:solidFill>
                          <a:effectLst/>
                        </a:rPr>
                        <a:t>A6819160203</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solidFill>
                            <a:schemeClr val="tx1"/>
                          </a:solidFill>
                          <a:effectLst/>
                        </a:rPr>
                        <a:t>AQ Pen Drive DRC</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Arial" panose="020B0604020202020204" pitchFamily="34" charset="0"/>
                          <a:cs typeface="Arial" panose="020B0604020202020204" pitchFamily="34" charset="0"/>
                        </a:rPr>
                        <a:t>                              676,245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solidFill>
                            <a:schemeClr val="tx1"/>
                          </a:solidFill>
                          <a:effectLst/>
                        </a:rPr>
                        <a:t>3</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4276452"/>
                  </a:ext>
                </a:extLst>
              </a:tr>
              <a:tr h="395401">
                <a:tc>
                  <a:txBody>
                    <a:bodyPr/>
                    <a:lstStyle/>
                    <a:p>
                      <a:pPr algn="ctr" fontAlgn="b"/>
                      <a:r>
                        <a:rPr lang="en-US" sz="1200" u="none" strike="noStrike">
                          <a:solidFill>
                            <a:schemeClr val="tx1"/>
                          </a:solidFill>
                          <a:effectLst/>
                        </a:rPr>
                        <a:t>P &amp; A</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solidFill>
                            <a:schemeClr val="tx1"/>
                          </a:solidFill>
                          <a:effectLst/>
                        </a:rPr>
                        <a:t>A2319150302</a:t>
                      </a:r>
                      <a:endParaRPr lang="en-US" sz="1200" b="0"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solidFill>
                            <a:schemeClr val="tx1"/>
                          </a:solidFill>
                          <a:effectLst/>
                        </a:rPr>
                        <a:t>AQ Gamers </a:t>
                      </a:r>
                      <a:r>
                        <a:rPr lang="en-US" sz="1200" u="none" strike="noStrike" dirty="0" err="1">
                          <a:solidFill>
                            <a:schemeClr val="tx1"/>
                          </a:solidFill>
                          <a:effectLst/>
                        </a:rPr>
                        <a:t>Ms</a:t>
                      </a:r>
                      <a:endParaRPr lang="en-US" sz="1200" b="0"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Arial" panose="020B0604020202020204" pitchFamily="34" charset="0"/>
                          <a:cs typeface="Arial" panose="020B0604020202020204" pitchFamily="34" charset="0"/>
                        </a:rPr>
                        <a:t>                              428,498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solidFill>
                            <a:schemeClr val="tx1"/>
                          </a:solidFill>
                          <a:effectLst/>
                        </a:rPr>
                        <a:t>1</a:t>
                      </a:r>
                      <a:endParaRPr lang="en-US" sz="1200" b="0"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6752865"/>
                  </a:ext>
                </a:extLst>
              </a:tr>
              <a:tr h="395401">
                <a:tc>
                  <a:txBody>
                    <a:bodyPr/>
                    <a:lstStyle/>
                    <a:p>
                      <a:pPr algn="ctr" fontAlgn="b"/>
                      <a:r>
                        <a:rPr lang="en-US" sz="1200" u="none" strike="noStrike">
                          <a:solidFill>
                            <a:schemeClr val="tx1"/>
                          </a:solidFill>
                          <a:effectLst/>
                        </a:rPr>
                        <a:t>P &amp; A</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solidFill>
                            <a:schemeClr val="tx1"/>
                          </a:solidFill>
                          <a:effectLst/>
                        </a:rPr>
                        <a:t>A2520150501</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solidFill>
                            <a:schemeClr val="tx1"/>
                          </a:solidFill>
                          <a:effectLst/>
                        </a:rPr>
                        <a:t>AQ Maxima </a:t>
                      </a:r>
                      <a:r>
                        <a:rPr lang="en-US" sz="1200" u="none" strike="noStrike" dirty="0" err="1">
                          <a:solidFill>
                            <a:schemeClr val="tx1"/>
                          </a:solidFill>
                          <a:effectLst/>
                        </a:rPr>
                        <a:t>Ms</a:t>
                      </a:r>
                      <a:endParaRPr lang="en-US" sz="1200" b="0"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Arial" panose="020B0604020202020204" pitchFamily="34" charset="0"/>
                          <a:cs typeface="Arial" panose="020B0604020202020204" pitchFamily="34" charset="0"/>
                        </a:rPr>
                        <a:t>                              419,865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solidFill>
                            <a:schemeClr val="tx1"/>
                          </a:solidFill>
                          <a:effectLst/>
                        </a:rPr>
                        <a:t>2</a:t>
                      </a:r>
                      <a:endParaRPr lang="en-US" sz="1200" b="0"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571820"/>
                  </a:ext>
                </a:extLst>
              </a:tr>
              <a:tr h="395401">
                <a:tc>
                  <a:txBody>
                    <a:bodyPr/>
                    <a:lstStyle/>
                    <a:p>
                      <a:pPr algn="ctr" fontAlgn="b"/>
                      <a:r>
                        <a:rPr lang="en-US" sz="1200" u="none" strike="noStrike">
                          <a:solidFill>
                            <a:schemeClr val="tx1"/>
                          </a:solidFill>
                          <a:effectLst/>
                        </a:rPr>
                        <a:t>P &amp; A</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solidFill>
                            <a:schemeClr val="tx1"/>
                          </a:solidFill>
                          <a:effectLst/>
                        </a:rPr>
                        <a:t>A2520150504</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solidFill>
                            <a:schemeClr val="tx1"/>
                          </a:solidFill>
                          <a:effectLst/>
                        </a:rPr>
                        <a:t>AQ Maxima Ms</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Arial" panose="020B0604020202020204" pitchFamily="34" charset="0"/>
                          <a:cs typeface="Arial" panose="020B0604020202020204" pitchFamily="34" charset="0"/>
                        </a:rPr>
                        <a:t>                              419,471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solidFill>
                            <a:schemeClr val="tx1"/>
                          </a:solidFill>
                          <a:effectLst/>
                        </a:rPr>
                        <a:t>3</a:t>
                      </a:r>
                      <a:endParaRPr lang="en-US" sz="1200" b="0"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3689142"/>
                  </a:ext>
                </a:extLst>
              </a:tr>
              <a:tr h="395401">
                <a:tc>
                  <a:txBody>
                    <a:bodyPr/>
                    <a:lstStyle/>
                    <a:p>
                      <a:pPr algn="ctr" fontAlgn="b"/>
                      <a:r>
                        <a:rPr lang="en-US" sz="1200" u="none" strike="noStrike">
                          <a:solidFill>
                            <a:schemeClr val="tx1"/>
                          </a:solidFill>
                          <a:effectLst/>
                        </a:rPr>
                        <a:t>PC</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solidFill>
                            <a:schemeClr val="tx1"/>
                          </a:solidFill>
                          <a:effectLst/>
                        </a:rPr>
                        <a:t>A4218110202</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solidFill>
                            <a:schemeClr val="tx1"/>
                          </a:solidFill>
                          <a:effectLst/>
                        </a:rPr>
                        <a:t>AQ Digit</a:t>
                      </a:r>
                      <a:endParaRPr lang="en-US" sz="1200" b="0"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Arial" panose="020B0604020202020204" pitchFamily="34" charset="0"/>
                          <a:cs typeface="Arial" panose="020B0604020202020204" pitchFamily="34" charset="0"/>
                        </a:rPr>
                        <a:t>                                17,434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solidFill>
                            <a:schemeClr val="tx1"/>
                          </a:solidFill>
                          <a:effectLst/>
                        </a:rPr>
                        <a:t>1</a:t>
                      </a:r>
                      <a:endParaRPr lang="en-US" sz="1200" b="0"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2500257"/>
                  </a:ext>
                </a:extLst>
              </a:tr>
              <a:tr h="395401">
                <a:tc>
                  <a:txBody>
                    <a:bodyPr/>
                    <a:lstStyle/>
                    <a:p>
                      <a:pPr algn="ctr" fontAlgn="b"/>
                      <a:r>
                        <a:rPr lang="en-US" sz="1200" u="none" strike="noStrike">
                          <a:solidFill>
                            <a:schemeClr val="tx1"/>
                          </a:solidFill>
                          <a:effectLst/>
                        </a:rPr>
                        <a:t>PC</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solidFill>
                            <a:schemeClr val="tx1"/>
                          </a:solidFill>
                          <a:effectLst/>
                        </a:rPr>
                        <a:t>A4319110306</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solidFill>
                            <a:schemeClr val="tx1"/>
                          </a:solidFill>
                          <a:effectLst/>
                        </a:rPr>
                        <a:t>AQ Velocity</a:t>
                      </a:r>
                      <a:endParaRPr lang="en-US" sz="1200" b="0"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Arial" panose="020B0604020202020204" pitchFamily="34" charset="0"/>
                          <a:cs typeface="Arial" panose="020B0604020202020204" pitchFamily="34" charset="0"/>
                        </a:rPr>
                        <a:t>                                17,280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solidFill>
                            <a:schemeClr val="tx1"/>
                          </a:solidFill>
                          <a:effectLst/>
                        </a:rPr>
                        <a:t>2</a:t>
                      </a:r>
                      <a:endParaRPr lang="en-US" sz="1200" b="0"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4130125"/>
                  </a:ext>
                </a:extLst>
              </a:tr>
              <a:tr h="395401">
                <a:tc>
                  <a:txBody>
                    <a:bodyPr/>
                    <a:lstStyle/>
                    <a:p>
                      <a:pPr algn="ctr" fontAlgn="b"/>
                      <a:r>
                        <a:rPr lang="en-US" sz="1200" u="none" strike="noStrike">
                          <a:solidFill>
                            <a:schemeClr val="tx1"/>
                          </a:solidFill>
                          <a:effectLst/>
                        </a:rPr>
                        <a:t>PC</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solidFill>
                            <a:schemeClr val="tx1"/>
                          </a:solidFill>
                          <a:effectLst/>
                        </a:rPr>
                        <a:t>A4218110208</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solidFill>
                            <a:schemeClr val="tx1"/>
                          </a:solidFill>
                          <a:effectLst/>
                        </a:rPr>
                        <a:t>AQ Digit</a:t>
                      </a:r>
                      <a:endParaRPr lang="en-US" sz="1200" b="0"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Arial" panose="020B0604020202020204" pitchFamily="34" charset="0"/>
                          <a:cs typeface="Arial" panose="020B0604020202020204" pitchFamily="34" charset="0"/>
                        </a:rPr>
                        <a:t>                                17,275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solidFill>
                            <a:schemeClr val="tx1"/>
                          </a:solidFill>
                          <a:effectLst/>
                        </a:rPr>
                        <a:t>3</a:t>
                      </a:r>
                      <a:endParaRPr lang="en-US" sz="1200" b="0"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5581746"/>
                  </a:ext>
                </a:extLst>
              </a:tr>
            </a:tbl>
          </a:graphicData>
        </a:graphic>
      </p:graphicFrame>
    </p:spTree>
    <p:extLst>
      <p:ext uri="{BB962C8B-B14F-4D97-AF65-F5344CB8AC3E}">
        <p14:creationId xmlns:p14="http://schemas.microsoft.com/office/powerpoint/2010/main" val="768910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3" name="TextBox 2">
            <a:extLst>
              <a:ext uri="{FF2B5EF4-FFF2-40B4-BE49-F238E27FC236}">
                <a16:creationId xmlns:a16="http://schemas.microsoft.com/office/drawing/2014/main" id="{BC3AE0DF-4016-7C2F-1089-8D1A519E818D}"/>
              </a:ext>
            </a:extLst>
          </p:cNvPr>
          <p:cNvSpPr txBox="1"/>
          <p:nvPr/>
        </p:nvSpPr>
        <p:spPr>
          <a:xfrm>
            <a:off x="3653782" y="130327"/>
            <a:ext cx="1452283" cy="461665"/>
          </a:xfrm>
          <a:prstGeom prst="rect">
            <a:avLst/>
          </a:prstGeom>
          <a:noFill/>
        </p:spPr>
        <p:txBody>
          <a:bodyPr wrap="square" rtlCol="0">
            <a:spAutoFit/>
          </a:bodyPr>
          <a:lstStyle/>
          <a:p>
            <a:r>
              <a:rPr lang="en-US" sz="2400" dirty="0">
                <a:ln w="0"/>
                <a:solidFill>
                  <a:schemeClr val="accent1"/>
                </a:solidFill>
                <a:effectLst>
                  <a:outerShdw blurRad="38100" dist="25400" dir="5400000" algn="ctr" rotWithShape="0">
                    <a:srgbClr val="6E747A">
                      <a:alpha val="43000"/>
                    </a:srgbClr>
                  </a:outerShdw>
                </a:effectLst>
              </a:rPr>
              <a:t>Insights</a:t>
            </a:r>
          </a:p>
        </p:txBody>
      </p:sp>
      <p:graphicFrame>
        <p:nvGraphicFramePr>
          <p:cNvPr id="6" name="Chart 5">
            <a:extLst>
              <a:ext uri="{FF2B5EF4-FFF2-40B4-BE49-F238E27FC236}">
                <a16:creationId xmlns:a16="http://schemas.microsoft.com/office/drawing/2014/main" id="{B7317352-F97E-4E3E-D0B2-791331B14B92}"/>
              </a:ext>
            </a:extLst>
          </p:cNvPr>
          <p:cNvGraphicFramePr>
            <a:graphicFrameLocks/>
          </p:cNvGraphicFramePr>
          <p:nvPr>
            <p:extLst>
              <p:ext uri="{D42A27DB-BD31-4B8C-83A1-F6EECF244321}">
                <p14:modId xmlns:p14="http://schemas.microsoft.com/office/powerpoint/2010/main" val="647147434"/>
              </p:ext>
            </p:extLst>
          </p:nvPr>
        </p:nvGraphicFramePr>
        <p:xfrm>
          <a:off x="0" y="1171676"/>
          <a:ext cx="3548743" cy="1715770"/>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BA94BBB6-1706-4FDD-C620-6CBF76F22F5A}"/>
              </a:ext>
            </a:extLst>
          </p:cNvPr>
          <p:cNvSpPr txBox="1"/>
          <p:nvPr/>
        </p:nvSpPr>
        <p:spPr>
          <a:xfrm>
            <a:off x="192464" y="3679922"/>
            <a:ext cx="2945723" cy="1384995"/>
          </a:xfrm>
          <a:prstGeom prst="rect">
            <a:avLst/>
          </a:prstGeom>
          <a:noFill/>
        </p:spPr>
        <p:txBody>
          <a:bodyPr wrap="square" rtlCol="0">
            <a:spAutoFit/>
          </a:bodyPr>
          <a:lstStyle/>
          <a:p>
            <a:r>
              <a:rPr lang="en-US" sz="1200" b="0" i="0" dirty="0">
                <a:solidFill>
                  <a:schemeClr val="tx1"/>
                </a:solidFill>
                <a:effectLst/>
                <a:latin typeface="Söhne"/>
              </a:rPr>
              <a:t>The top-selling product in the N &amp; S division is the AQ Pen Drive 2 IN 1, with a total quantity sold of 701,373 units. This is significantly higher than the second and third top-selling products in the same division.</a:t>
            </a:r>
          </a:p>
          <a:p>
            <a:endParaRPr lang="en-US" sz="1200" dirty="0"/>
          </a:p>
        </p:txBody>
      </p:sp>
      <p:sp>
        <p:nvSpPr>
          <p:cNvPr id="13" name="TextBox 12">
            <a:extLst>
              <a:ext uri="{FF2B5EF4-FFF2-40B4-BE49-F238E27FC236}">
                <a16:creationId xmlns:a16="http://schemas.microsoft.com/office/drawing/2014/main" id="{93F481C5-3063-1C8D-EF5D-B539F3848458}"/>
              </a:ext>
            </a:extLst>
          </p:cNvPr>
          <p:cNvSpPr txBox="1"/>
          <p:nvPr/>
        </p:nvSpPr>
        <p:spPr>
          <a:xfrm>
            <a:off x="527483" y="2895646"/>
            <a:ext cx="1891772" cy="253916"/>
          </a:xfrm>
          <a:prstGeom prst="rect">
            <a:avLst/>
          </a:prstGeom>
          <a:noFill/>
        </p:spPr>
        <p:txBody>
          <a:bodyPr wrap="square" rtlCol="0">
            <a:spAutoFit/>
          </a:bodyPr>
          <a:lstStyle/>
          <a:p>
            <a:r>
              <a:rPr lang="en-US" sz="1050" b="0" i="0" dirty="0">
                <a:solidFill>
                  <a:schemeClr val="tx1"/>
                </a:solidFill>
                <a:effectLst/>
                <a:latin typeface="Arial" panose="020B0604020202020204" pitchFamily="34" charset="0"/>
                <a:cs typeface="Arial" panose="020B0604020202020204" pitchFamily="34" charset="0"/>
              </a:rPr>
              <a:t>1.AQ Pen Drive 2 IN 1</a:t>
            </a:r>
            <a:endParaRPr lang="en-US" sz="105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91AEF3D0-C2A6-9A43-3D01-513A16ACD75B}"/>
              </a:ext>
            </a:extLst>
          </p:cNvPr>
          <p:cNvSpPr txBox="1"/>
          <p:nvPr/>
        </p:nvSpPr>
        <p:spPr>
          <a:xfrm>
            <a:off x="864444" y="2313476"/>
            <a:ext cx="266703" cy="307777"/>
          </a:xfrm>
          <a:prstGeom prst="rect">
            <a:avLst/>
          </a:prstGeom>
          <a:noFill/>
        </p:spPr>
        <p:txBody>
          <a:bodyPr wrap="square" rtlCol="0">
            <a:spAutoFit/>
          </a:bodyPr>
          <a:lstStyle/>
          <a:p>
            <a:r>
              <a:rPr lang="en-US" dirty="0">
                <a:solidFill>
                  <a:schemeClr val="tx1"/>
                </a:solidFill>
              </a:rPr>
              <a:t>1</a:t>
            </a:r>
          </a:p>
        </p:txBody>
      </p:sp>
      <p:sp>
        <p:nvSpPr>
          <p:cNvPr id="15" name="TextBox 14">
            <a:extLst>
              <a:ext uri="{FF2B5EF4-FFF2-40B4-BE49-F238E27FC236}">
                <a16:creationId xmlns:a16="http://schemas.microsoft.com/office/drawing/2014/main" id="{6ACB46A2-FE10-85DE-B987-1C1C30F6E7F3}"/>
              </a:ext>
            </a:extLst>
          </p:cNvPr>
          <p:cNvSpPr txBox="1"/>
          <p:nvPr/>
        </p:nvSpPr>
        <p:spPr>
          <a:xfrm>
            <a:off x="1567921" y="2321597"/>
            <a:ext cx="266703" cy="307777"/>
          </a:xfrm>
          <a:prstGeom prst="rect">
            <a:avLst/>
          </a:prstGeom>
          <a:noFill/>
        </p:spPr>
        <p:txBody>
          <a:bodyPr wrap="square" rtlCol="0">
            <a:spAutoFit/>
          </a:bodyPr>
          <a:lstStyle/>
          <a:p>
            <a:r>
              <a:rPr lang="en-US" dirty="0">
                <a:solidFill>
                  <a:schemeClr val="tx1"/>
                </a:solidFill>
              </a:rPr>
              <a:t>2</a:t>
            </a:r>
          </a:p>
        </p:txBody>
      </p:sp>
      <p:sp>
        <p:nvSpPr>
          <p:cNvPr id="16" name="TextBox 15">
            <a:extLst>
              <a:ext uri="{FF2B5EF4-FFF2-40B4-BE49-F238E27FC236}">
                <a16:creationId xmlns:a16="http://schemas.microsoft.com/office/drawing/2014/main" id="{ECC85AC4-9601-C8B1-708C-18CE5E3A0B5A}"/>
              </a:ext>
            </a:extLst>
          </p:cNvPr>
          <p:cNvSpPr txBox="1"/>
          <p:nvPr/>
        </p:nvSpPr>
        <p:spPr>
          <a:xfrm>
            <a:off x="2289710" y="2330636"/>
            <a:ext cx="266703" cy="307777"/>
          </a:xfrm>
          <a:prstGeom prst="rect">
            <a:avLst/>
          </a:prstGeom>
          <a:noFill/>
        </p:spPr>
        <p:txBody>
          <a:bodyPr wrap="square" rtlCol="0">
            <a:spAutoFit/>
          </a:bodyPr>
          <a:lstStyle/>
          <a:p>
            <a:r>
              <a:rPr lang="en-US" dirty="0">
                <a:solidFill>
                  <a:schemeClr val="tx1"/>
                </a:solidFill>
              </a:rPr>
              <a:t>3</a:t>
            </a:r>
          </a:p>
        </p:txBody>
      </p:sp>
      <p:sp>
        <p:nvSpPr>
          <p:cNvPr id="24" name="TextBox 23">
            <a:extLst>
              <a:ext uri="{FF2B5EF4-FFF2-40B4-BE49-F238E27FC236}">
                <a16:creationId xmlns:a16="http://schemas.microsoft.com/office/drawing/2014/main" id="{1EB6363B-AF9D-1A41-AE29-D0ADA4C442D6}"/>
              </a:ext>
            </a:extLst>
          </p:cNvPr>
          <p:cNvSpPr txBox="1"/>
          <p:nvPr/>
        </p:nvSpPr>
        <p:spPr>
          <a:xfrm>
            <a:off x="511629" y="3084601"/>
            <a:ext cx="1891772" cy="253916"/>
          </a:xfrm>
          <a:prstGeom prst="rect">
            <a:avLst/>
          </a:prstGeom>
          <a:noFill/>
        </p:spPr>
        <p:txBody>
          <a:bodyPr wrap="square" rtlCol="0">
            <a:spAutoFit/>
          </a:bodyPr>
          <a:lstStyle/>
          <a:p>
            <a:r>
              <a:rPr lang="en-US" sz="1050" dirty="0">
                <a:solidFill>
                  <a:schemeClr val="tx1"/>
                </a:solidFill>
                <a:latin typeface="Arial" panose="020B0604020202020204" pitchFamily="34" charset="0"/>
                <a:cs typeface="Arial" panose="020B0604020202020204" pitchFamily="34" charset="0"/>
              </a:rPr>
              <a:t>2</a:t>
            </a:r>
            <a:r>
              <a:rPr lang="en-US" sz="1050" b="0" i="0" dirty="0">
                <a:solidFill>
                  <a:schemeClr val="tx1"/>
                </a:solidFill>
                <a:effectLst/>
                <a:latin typeface="Arial" panose="020B0604020202020204" pitchFamily="34" charset="0"/>
                <a:cs typeface="Arial" panose="020B0604020202020204" pitchFamily="34" charset="0"/>
              </a:rPr>
              <a:t>. AQ Pen Drive DRC</a:t>
            </a:r>
            <a:endParaRPr lang="en-US" sz="1050"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EBE53700-3936-73A7-865C-068C4AEB4663}"/>
              </a:ext>
            </a:extLst>
          </p:cNvPr>
          <p:cNvSpPr txBox="1"/>
          <p:nvPr/>
        </p:nvSpPr>
        <p:spPr>
          <a:xfrm>
            <a:off x="511629" y="3281756"/>
            <a:ext cx="1891772" cy="253916"/>
          </a:xfrm>
          <a:prstGeom prst="rect">
            <a:avLst/>
          </a:prstGeom>
          <a:noFill/>
        </p:spPr>
        <p:txBody>
          <a:bodyPr wrap="square" rtlCol="0">
            <a:spAutoFit/>
          </a:bodyPr>
          <a:lstStyle/>
          <a:p>
            <a:r>
              <a:rPr lang="en-US" sz="1050" dirty="0">
                <a:solidFill>
                  <a:schemeClr val="tx1"/>
                </a:solidFill>
                <a:latin typeface="Arial" panose="020B0604020202020204" pitchFamily="34" charset="0"/>
                <a:cs typeface="Arial" panose="020B0604020202020204" pitchFamily="34" charset="0"/>
              </a:rPr>
              <a:t>3</a:t>
            </a:r>
            <a:r>
              <a:rPr lang="en-US" sz="1050" b="0" i="0" dirty="0">
                <a:solidFill>
                  <a:schemeClr val="tx1"/>
                </a:solidFill>
                <a:effectLst/>
                <a:latin typeface="Arial" panose="020B0604020202020204" pitchFamily="34" charset="0"/>
                <a:cs typeface="Arial" panose="020B0604020202020204" pitchFamily="34" charset="0"/>
              </a:rPr>
              <a:t>. AQ Pen Drive DRC</a:t>
            </a:r>
            <a:endParaRPr lang="en-US" sz="1050" dirty="0">
              <a:latin typeface="Arial" panose="020B0604020202020204" pitchFamily="34" charset="0"/>
              <a:cs typeface="Arial" panose="020B0604020202020204" pitchFamily="34" charset="0"/>
            </a:endParaRPr>
          </a:p>
        </p:txBody>
      </p:sp>
      <p:sp>
        <p:nvSpPr>
          <p:cNvPr id="34" name="Oval 33">
            <a:extLst>
              <a:ext uri="{FF2B5EF4-FFF2-40B4-BE49-F238E27FC236}">
                <a16:creationId xmlns:a16="http://schemas.microsoft.com/office/drawing/2014/main" id="{C5BFA9BC-6E9B-D8D3-7596-D838512ED683}"/>
              </a:ext>
            </a:extLst>
          </p:cNvPr>
          <p:cNvSpPr/>
          <p:nvPr/>
        </p:nvSpPr>
        <p:spPr>
          <a:xfrm>
            <a:off x="1665326" y="715832"/>
            <a:ext cx="698013" cy="6272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CB0B0E57-68A3-F336-6C4B-125883A2F174}"/>
              </a:ext>
            </a:extLst>
          </p:cNvPr>
          <p:cNvSpPr txBox="1"/>
          <p:nvPr/>
        </p:nvSpPr>
        <p:spPr>
          <a:xfrm>
            <a:off x="1700392" y="832301"/>
            <a:ext cx="670247" cy="369332"/>
          </a:xfrm>
          <a:prstGeom prst="rect">
            <a:avLst/>
          </a:prstGeom>
          <a:noFill/>
        </p:spPr>
        <p:txBody>
          <a:bodyPr wrap="square" rtlCol="0">
            <a:spAutoFit/>
          </a:bodyPr>
          <a:lstStyle/>
          <a:p>
            <a:r>
              <a:rPr lang="en-US" sz="1800" dirty="0">
                <a:solidFill>
                  <a:schemeClr val="tx1"/>
                </a:solidFill>
                <a:latin typeface="Söhne"/>
              </a:rPr>
              <a:t>N&amp;S</a:t>
            </a:r>
            <a:endParaRPr lang="en-US" sz="1800" dirty="0"/>
          </a:p>
        </p:txBody>
      </p:sp>
    </p:spTree>
    <p:extLst>
      <p:ext uri="{BB962C8B-B14F-4D97-AF65-F5344CB8AC3E}">
        <p14:creationId xmlns:p14="http://schemas.microsoft.com/office/powerpoint/2010/main" val="516975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grpSp>
        <p:nvGrpSpPr>
          <p:cNvPr id="12" name="Group 11">
            <a:extLst>
              <a:ext uri="{FF2B5EF4-FFF2-40B4-BE49-F238E27FC236}">
                <a16:creationId xmlns:a16="http://schemas.microsoft.com/office/drawing/2014/main" id="{DE8592FA-6D82-44A9-976E-A40D1901F997}"/>
              </a:ext>
            </a:extLst>
          </p:cNvPr>
          <p:cNvGrpSpPr/>
          <p:nvPr/>
        </p:nvGrpSpPr>
        <p:grpSpPr>
          <a:xfrm>
            <a:off x="755745" y="843138"/>
            <a:ext cx="4080415" cy="619902"/>
            <a:chOff x="2126284" y="1549100"/>
            <a:chExt cx="3643259" cy="548641"/>
          </a:xfrm>
        </p:grpSpPr>
        <p:sp>
          <p:nvSpPr>
            <p:cNvPr id="13" name="Freeform: Shape 12">
              <a:extLst>
                <a:ext uri="{FF2B5EF4-FFF2-40B4-BE49-F238E27FC236}">
                  <a16:creationId xmlns:a16="http://schemas.microsoft.com/office/drawing/2014/main" id="{FEDA844D-1573-FF66-A0EE-B652455ECC44}"/>
                </a:ext>
              </a:extLst>
            </p:cNvPr>
            <p:cNvSpPr/>
            <p:nvPr/>
          </p:nvSpPr>
          <p:spPr>
            <a:xfrm>
              <a:off x="2328548" y="1549100"/>
              <a:ext cx="3440995" cy="548641"/>
            </a:xfrm>
            <a:custGeom>
              <a:avLst/>
              <a:gdLst>
                <a:gd name="connsiteX0" fmla="*/ 0 w 3440995"/>
                <a:gd name="connsiteY0" fmla="*/ 0 h 640628"/>
                <a:gd name="connsiteX1" fmla="*/ 3120681 w 3440995"/>
                <a:gd name="connsiteY1" fmla="*/ 0 h 640628"/>
                <a:gd name="connsiteX2" fmla="*/ 3440995 w 3440995"/>
                <a:gd name="connsiteY2" fmla="*/ 320314 h 640628"/>
                <a:gd name="connsiteX3" fmla="*/ 3120681 w 3440995"/>
                <a:gd name="connsiteY3" fmla="*/ 640628 h 640628"/>
                <a:gd name="connsiteX4" fmla="*/ 0 w 3440995"/>
                <a:gd name="connsiteY4" fmla="*/ 640628 h 640628"/>
                <a:gd name="connsiteX5" fmla="*/ 0 w 3440995"/>
                <a:gd name="connsiteY5" fmla="*/ 0 h 64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0995" h="640628">
                  <a:moveTo>
                    <a:pt x="3440995" y="640627"/>
                  </a:moveTo>
                  <a:lnTo>
                    <a:pt x="320314" y="640627"/>
                  </a:lnTo>
                  <a:lnTo>
                    <a:pt x="0" y="320314"/>
                  </a:lnTo>
                  <a:lnTo>
                    <a:pt x="320314" y="1"/>
                  </a:lnTo>
                  <a:lnTo>
                    <a:pt x="3440995" y="1"/>
                  </a:lnTo>
                  <a:lnTo>
                    <a:pt x="3440995" y="640627"/>
                  </a:lnTo>
                  <a:close/>
                </a:path>
              </a:pathLst>
            </a:custGeom>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txBody>
            <a:bodyPr spcFirstLastPara="0" vert="horz" wrap="square" lIns="442656" tIns="68581" rIns="128016" bIns="68581" numCol="1" spcCol="1270" anchor="ctr" anchorCtr="0">
              <a:noAutofit/>
            </a:bodyPr>
            <a:lstStyle/>
            <a:p>
              <a:pPr marL="0" lvl="0" indent="0" algn="ctr" defTabSz="800100">
                <a:lnSpc>
                  <a:spcPct val="90000"/>
                </a:lnSpc>
                <a:spcBef>
                  <a:spcPct val="0"/>
                </a:spcBef>
                <a:spcAft>
                  <a:spcPct val="35000"/>
                </a:spcAft>
                <a:buNone/>
              </a:pPr>
              <a:r>
                <a:rPr lang="en-US" b="1" i="0" kern="1200" dirty="0"/>
                <a:t>Company Overview/ Problem statement</a:t>
              </a:r>
              <a:endParaRPr lang="en-US" b="1" kern="1200" dirty="0"/>
            </a:p>
          </p:txBody>
        </p:sp>
        <p:sp>
          <p:nvSpPr>
            <p:cNvPr id="14" name="Oval 13">
              <a:extLst>
                <a:ext uri="{FF2B5EF4-FFF2-40B4-BE49-F238E27FC236}">
                  <a16:creationId xmlns:a16="http://schemas.microsoft.com/office/drawing/2014/main" id="{3CA43C03-3411-A187-5A9C-9B86B33AEC46}"/>
                </a:ext>
              </a:extLst>
            </p:cNvPr>
            <p:cNvSpPr/>
            <p:nvPr/>
          </p:nvSpPr>
          <p:spPr>
            <a:xfrm>
              <a:off x="2126284" y="1549100"/>
              <a:ext cx="526472" cy="548641"/>
            </a:xfrm>
            <a:prstGeom prst="ellipse">
              <a:avLst/>
            </a:prstGeom>
          </p:spPr>
          <p:style>
            <a:lnRef idx="2">
              <a:schemeClr val="lt1">
                <a:hueOff val="0"/>
                <a:satOff val="0"/>
                <a:lumOff val="0"/>
                <a:alphaOff val="0"/>
              </a:schemeClr>
            </a:lnRef>
            <a:fillRef idx="1">
              <a:schemeClr val="accent1">
                <a:tint val="50000"/>
                <a:alpha val="90000"/>
                <a:hueOff val="0"/>
                <a:satOff val="0"/>
                <a:lumOff val="0"/>
                <a:alphaOff val="0"/>
              </a:schemeClr>
            </a:fillRef>
            <a:effectRef idx="0">
              <a:schemeClr val="accent1">
                <a:tint val="50000"/>
                <a:alpha val="90000"/>
                <a:hueOff val="0"/>
                <a:satOff val="0"/>
                <a:lumOff val="0"/>
                <a:alphaOff val="0"/>
              </a:schemeClr>
            </a:effectRef>
            <a:fontRef idx="minor">
              <a:schemeClr val="lt1">
                <a:hueOff val="0"/>
                <a:satOff val="0"/>
                <a:lumOff val="0"/>
                <a:alphaOff val="0"/>
              </a:schemeClr>
            </a:fontRef>
          </p:style>
          <p:txBody>
            <a:bodyPr/>
            <a:lstStyle/>
            <a:p>
              <a:pPr algn="ctr"/>
              <a:r>
                <a:rPr lang="en-US" sz="2000" b="1" dirty="0"/>
                <a:t>1</a:t>
              </a:r>
            </a:p>
          </p:txBody>
        </p:sp>
      </p:grpSp>
      <p:grpSp>
        <p:nvGrpSpPr>
          <p:cNvPr id="2" name="Grupo 8">
            <a:extLst>
              <a:ext uri="{FF2B5EF4-FFF2-40B4-BE49-F238E27FC236}">
                <a16:creationId xmlns:a16="http://schemas.microsoft.com/office/drawing/2014/main" id="{30245EAE-1332-4680-D6E7-8928FFA75F10}"/>
              </a:ext>
            </a:extLst>
          </p:cNvPr>
          <p:cNvGrpSpPr/>
          <p:nvPr/>
        </p:nvGrpSpPr>
        <p:grpSpPr>
          <a:xfrm>
            <a:off x="4084320" y="419548"/>
            <a:ext cx="4704678" cy="4345492"/>
            <a:chOff x="3996195" y="2421505"/>
            <a:chExt cx="533131" cy="683680"/>
          </a:xfrm>
        </p:grpSpPr>
        <p:sp>
          <p:nvSpPr>
            <p:cNvPr id="3" name="Google Shape;958;p46">
              <a:extLst>
                <a:ext uri="{FF2B5EF4-FFF2-40B4-BE49-F238E27FC236}">
                  <a16:creationId xmlns:a16="http://schemas.microsoft.com/office/drawing/2014/main" id="{99A3A77F-A7B3-1808-92C7-10E3087F2028}"/>
                </a:ext>
              </a:extLst>
            </p:cNvPr>
            <p:cNvSpPr/>
            <p:nvPr/>
          </p:nvSpPr>
          <p:spPr>
            <a:xfrm>
              <a:off x="4283196" y="2421505"/>
              <a:ext cx="226545" cy="402450"/>
            </a:xfrm>
            <a:custGeom>
              <a:avLst/>
              <a:gdLst/>
              <a:ahLst/>
              <a:cxnLst/>
              <a:rect l="l" t="t" r="r" b="b"/>
              <a:pathLst>
                <a:path w="2265453" h="4024501" extrusionOk="0">
                  <a:moveTo>
                    <a:pt x="1947130" y="3268254"/>
                  </a:moveTo>
                  <a:cubicBezTo>
                    <a:pt x="2144187" y="3099079"/>
                    <a:pt x="2265453" y="2784249"/>
                    <a:pt x="2265453" y="2359417"/>
                  </a:cubicBezTo>
                  <a:cubicBezTo>
                    <a:pt x="2265453" y="1486994"/>
                    <a:pt x="1754620" y="484087"/>
                    <a:pt x="1125554" y="127532"/>
                  </a:cubicBezTo>
                  <a:cubicBezTo>
                    <a:pt x="495729" y="-229782"/>
                    <a:pt x="-6009" y="188981"/>
                    <a:pt x="54" y="1068231"/>
                  </a:cubicBezTo>
                  <a:cubicBezTo>
                    <a:pt x="3086" y="1486236"/>
                    <a:pt x="122836" y="1934585"/>
                    <a:pt x="316104" y="2324520"/>
                  </a:cubicBezTo>
                  <a:cubicBezTo>
                    <a:pt x="465412" y="2624937"/>
                    <a:pt x="563183" y="2960250"/>
                    <a:pt x="595773" y="3272047"/>
                  </a:cubicBezTo>
                  <a:cubicBezTo>
                    <a:pt x="608658" y="3405565"/>
                    <a:pt x="688239" y="3543636"/>
                    <a:pt x="779946" y="3596740"/>
                  </a:cubicBezTo>
                  <a:lnTo>
                    <a:pt x="1483288" y="4002606"/>
                  </a:lnTo>
                  <a:cubicBezTo>
                    <a:pt x="1575753" y="4056468"/>
                    <a:pt x="1654576" y="4007916"/>
                    <a:pt x="1668977" y="3890329"/>
                  </a:cubicBezTo>
                  <a:cubicBezTo>
                    <a:pt x="1700809" y="3616464"/>
                    <a:pt x="1797064" y="3397979"/>
                    <a:pt x="1947130" y="3268254"/>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 name="Google Shape;959;p46">
              <a:extLst>
                <a:ext uri="{FF2B5EF4-FFF2-40B4-BE49-F238E27FC236}">
                  <a16:creationId xmlns:a16="http://schemas.microsoft.com/office/drawing/2014/main" id="{73899BA2-6F89-03BC-6CFB-1343AC2607D1}"/>
                </a:ext>
              </a:extLst>
            </p:cNvPr>
            <p:cNvSpPr/>
            <p:nvPr/>
          </p:nvSpPr>
          <p:spPr>
            <a:xfrm>
              <a:off x="4343656" y="2799918"/>
              <a:ext cx="104895" cy="111291"/>
            </a:xfrm>
            <a:custGeom>
              <a:avLst/>
              <a:gdLst/>
              <a:ahLst/>
              <a:cxnLst/>
              <a:rect l="l" t="t" r="r" b="b"/>
              <a:pathLst>
                <a:path w="1048950" h="1112913" extrusionOk="0">
                  <a:moveTo>
                    <a:pt x="1048950" y="914943"/>
                  </a:moveTo>
                  <a:lnTo>
                    <a:pt x="1048950" y="728320"/>
                  </a:lnTo>
                  <a:cubicBezTo>
                    <a:pt x="1048950" y="628182"/>
                    <a:pt x="991349" y="515146"/>
                    <a:pt x="919347" y="471904"/>
                  </a:cubicBezTo>
                  <a:lnTo>
                    <a:pt x="129603" y="15210"/>
                  </a:lnTo>
                  <a:cubicBezTo>
                    <a:pt x="57601" y="-26515"/>
                    <a:pt x="0" y="20520"/>
                    <a:pt x="0" y="120659"/>
                  </a:cubicBezTo>
                  <a:lnTo>
                    <a:pt x="0" y="307282"/>
                  </a:lnTo>
                  <a:cubicBezTo>
                    <a:pt x="0" y="457490"/>
                    <a:pt x="78823" y="624389"/>
                    <a:pt x="181899" y="706320"/>
                  </a:cubicBezTo>
                  <a:lnTo>
                    <a:pt x="868567" y="1103083"/>
                  </a:lnTo>
                  <a:cubicBezTo>
                    <a:pt x="970127" y="1141773"/>
                    <a:pt x="1048950" y="1063634"/>
                    <a:pt x="1048950" y="914943"/>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 name="Google Shape;960;p46">
              <a:extLst>
                <a:ext uri="{FF2B5EF4-FFF2-40B4-BE49-F238E27FC236}">
                  <a16:creationId xmlns:a16="http://schemas.microsoft.com/office/drawing/2014/main" id="{D716C12B-EB9E-7FB1-E234-D15C8693E4DF}"/>
                </a:ext>
              </a:extLst>
            </p:cNvPr>
            <p:cNvSpPr/>
            <p:nvPr/>
          </p:nvSpPr>
          <p:spPr>
            <a:xfrm>
              <a:off x="4245337" y="2451614"/>
              <a:ext cx="226545" cy="402450"/>
            </a:xfrm>
            <a:custGeom>
              <a:avLst/>
              <a:gdLst/>
              <a:ahLst/>
              <a:cxnLst/>
              <a:rect l="l" t="t" r="r" b="b"/>
              <a:pathLst>
                <a:path w="2265452" h="4024501" extrusionOk="0">
                  <a:moveTo>
                    <a:pt x="1947130" y="3268254"/>
                  </a:moveTo>
                  <a:cubicBezTo>
                    <a:pt x="2144187" y="3099080"/>
                    <a:pt x="2265453" y="2784249"/>
                    <a:pt x="2265453" y="2359417"/>
                  </a:cubicBezTo>
                  <a:cubicBezTo>
                    <a:pt x="2265453" y="1486994"/>
                    <a:pt x="1754621" y="484087"/>
                    <a:pt x="1125554" y="127532"/>
                  </a:cubicBezTo>
                  <a:cubicBezTo>
                    <a:pt x="494971" y="-229782"/>
                    <a:pt x="-6009" y="188981"/>
                    <a:pt x="54" y="1068231"/>
                  </a:cubicBezTo>
                  <a:cubicBezTo>
                    <a:pt x="3086" y="1486236"/>
                    <a:pt x="122836" y="1934585"/>
                    <a:pt x="316104" y="2324520"/>
                  </a:cubicBezTo>
                  <a:cubicBezTo>
                    <a:pt x="465412" y="2624937"/>
                    <a:pt x="563183" y="2960250"/>
                    <a:pt x="595773" y="3272047"/>
                  </a:cubicBezTo>
                  <a:cubicBezTo>
                    <a:pt x="608658" y="3405565"/>
                    <a:pt x="688238" y="3543636"/>
                    <a:pt x="779946" y="3596739"/>
                  </a:cubicBezTo>
                  <a:lnTo>
                    <a:pt x="1483288" y="4002606"/>
                  </a:lnTo>
                  <a:cubicBezTo>
                    <a:pt x="1575753" y="4056469"/>
                    <a:pt x="1654576" y="4007916"/>
                    <a:pt x="1668977" y="3890329"/>
                  </a:cubicBezTo>
                  <a:cubicBezTo>
                    <a:pt x="1701567" y="3616464"/>
                    <a:pt x="1797822" y="3397220"/>
                    <a:pt x="1947130" y="3268254"/>
                  </a:cubicBezTo>
                  <a:close/>
                </a:path>
              </a:pathLst>
            </a:custGeom>
            <a:gradFill>
              <a:gsLst>
                <a:gs pos="0">
                  <a:srgbClr val="FFFFFF">
                    <a:alpha val="40000"/>
                  </a:srgbClr>
                </a:gs>
                <a:gs pos="100000">
                  <a:srgbClr val="FFFFFF">
                    <a:alpha val="1000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 name="Google Shape;961;p46">
              <a:extLst>
                <a:ext uri="{FF2B5EF4-FFF2-40B4-BE49-F238E27FC236}">
                  <a16:creationId xmlns:a16="http://schemas.microsoft.com/office/drawing/2014/main" id="{EE058E28-C17C-E9AF-C436-6F9AC719D50A}"/>
                </a:ext>
              </a:extLst>
            </p:cNvPr>
            <p:cNvSpPr/>
            <p:nvPr/>
          </p:nvSpPr>
          <p:spPr>
            <a:xfrm>
              <a:off x="4305872" y="2830027"/>
              <a:ext cx="104895" cy="111291"/>
            </a:xfrm>
            <a:custGeom>
              <a:avLst/>
              <a:gdLst/>
              <a:ahLst/>
              <a:cxnLst/>
              <a:rect l="l" t="t" r="r" b="b"/>
              <a:pathLst>
                <a:path w="1048950" h="1112913" extrusionOk="0">
                  <a:moveTo>
                    <a:pt x="1048950" y="914943"/>
                  </a:moveTo>
                  <a:lnTo>
                    <a:pt x="1048950" y="728321"/>
                  </a:lnTo>
                  <a:cubicBezTo>
                    <a:pt x="1048950" y="628182"/>
                    <a:pt x="991349" y="515146"/>
                    <a:pt x="919347" y="471904"/>
                  </a:cubicBezTo>
                  <a:lnTo>
                    <a:pt x="129603" y="15210"/>
                  </a:lnTo>
                  <a:cubicBezTo>
                    <a:pt x="57601" y="-26515"/>
                    <a:pt x="0" y="20520"/>
                    <a:pt x="0" y="120659"/>
                  </a:cubicBezTo>
                  <a:lnTo>
                    <a:pt x="0" y="307282"/>
                  </a:lnTo>
                  <a:cubicBezTo>
                    <a:pt x="0" y="457490"/>
                    <a:pt x="78823" y="624388"/>
                    <a:pt x="181899" y="706320"/>
                  </a:cubicBezTo>
                  <a:lnTo>
                    <a:pt x="868567" y="1103083"/>
                  </a:lnTo>
                  <a:cubicBezTo>
                    <a:pt x="970127" y="1141773"/>
                    <a:pt x="1048950" y="1063634"/>
                    <a:pt x="1048950" y="914943"/>
                  </a:cubicBezTo>
                  <a:close/>
                </a:path>
              </a:pathLst>
            </a:custGeom>
            <a:gradFill>
              <a:gsLst>
                <a:gs pos="0">
                  <a:srgbClr val="FFFFFF">
                    <a:alpha val="29803"/>
                    <a:alpha val="29800"/>
                  </a:srgbClr>
                </a:gs>
                <a:gs pos="100000">
                  <a:srgbClr val="FFFFFF">
                    <a:alpha val="0"/>
                  </a:srgbClr>
                </a:gs>
              </a:gsLst>
              <a:lin ang="5400012"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962;p46">
              <a:extLst>
                <a:ext uri="{FF2B5EF4-FFF2-40B4-BE49-F238E27FC236}">
                  <a16:creationId xmlns:a16="http://schemas.microsoft.com/office/drawing/2014/main" id="{3368A2CE-2B37-8D73-3444-335741B948C8}"/>
                </a:ext>
              </a:extLst>
            </p:cNvPr>
            <p:cNvSpPr/>
            <p:nvPr/>
          </p:nvSpPr>
          <p:spPr>
            <a:xfrm>
              <a:off x="4020150" y="2797803"/>
              <a:ext cx="225630" cy="265975"/>
            </a:xfrm>
            <a:custGeom>
              <a:avLst/>
              <a:gdLst/>
              <a:ahLst/>
              <a:cxnLst/>
              <a:rect l="l" t="t" r="r" b="b"/>
              <a:pathLst>
                <a:path w="2256303" h="2659751" extrusionOk="0">
                  <a:moveTo>
                    <a:pt x="2255546" y="1303323"/>
                  </a:moveTo>
                  <a:lnTo>
                    <a:pt x="0" y="0"/>
                  </a:lnTo>
                  <a:lnTo>
                    <a:pt x="758" y="1176633"/>
                  </a:lnTo>
                  <a:lnTo>
                    <a:pt x="2056973" y="2364645"/>
                  </a:lnTo>
                  <a:lnTo>
                    <a:pt x="2256304" y="2659751"/>
                  </a:lnTo>
                  <a:lnTo>
                    <a:pt x="2255546" y="1303323"/>
                  </a:lnTo>
                  <a:close/>
                </a:path>
              </a:pathLst>
            </a:custGeom>
            <a:gradFill>
              <a:gsLst>
                <a:gs pos="0">
                  <a:srgbClr val="FFFFFF">
                    <a:alpha val="29803"/>
                    <a:alpha val="29800"/>
                  </a:srgbClr>
                </a:gs>
                <a:gs pos="100000">
                  <a:srgbClr val="FFFFFF">
                    <a:alpha val="0"/>
                  </a:srgbClr>
                </a:gs>
              </a:gsLst>
              <a:lin ang="10800025"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963;p46">
              <a:extLst>
                <a:ext uri="{FF2B5EF4-FFF2-40B4-BE49-F238E27FC236}">
                  <a16:creationId xmlns:a16="http://schemas.microsoft.com/office/drawing/2014/main" id="{3FF26E34-5B21-054C-8271-EC2518B2D24D}"/>
                </a:ext>
              </a:extLst>
            </p:cNvPr>
            <p:cNvSpPr/>
            <p:nvPr/>
          </p:nvSpPr>
          <p:spPr>
            <a:xfrm>
              <a:off x="3996195" y="2811723"/>
              <a:ext cx="85189" cy="81097"/>
            </a:xfrm>
            <a:custGeom>
              <a:avLst/>
              <a:gdLst/>
              <a:ahLst/>
              <a:cxnLst/>
              <a:rect l="l" t="t" r="r" b="b"/>
              <a:pathLst>
                <a:path w="851892" h="810973" extrusionOk="0">
                  <a:moveTo>
                    <a:pt x="0" y="319382"/>
                  </a:moveTo>
                  <a:lnTo>
                    <a:pt x="0" y="0"/>
                  </a:lnTo>
                  <a:lnTo>
                    <a:pt x="851893" y="491591"/>
                  </a:lnTo>
                  <a:lnTo>
                    <a:pt x="851893" y="810973"/>
                  </a:lnTo>
                  <a:lnTo>
                    <a:pt x="0" y="319382"/>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964;p46">
              <a:extLst>
                <a:ext uri="{FF2B5EF4-FFF2-40B4-BE49-F238E27FC236}">
                  <a16:creationId xmlns:a16="http://schemas.microsoft.com/office/drawing/2014/main" id="{2E4719A4-1CAB-AF58-4777-4CAA429C34BE}"/>
                </a:ext>
              </a:extLst>
            </p:cNvPr>
            <p:cNvSpPr/>
            <p:nvPr/>
          </p:nvSpPr>
          <p:spPr>
            <a:xfrm>
              <a:off x="4137960" y="2894486"/>
              <a:ext cx="49416" cy="38842"/>
            </a:xfrm>
            <a:custGeom>
              <a:avLst/>
              <a:gdLst/>
              <a:ahLst/>
              <a:cxnLst/>
              <a:rect l="l" t="t" r="r" b="b"/>
              <a:pathLst>
                <a:path w="494158" h="388417" extrusionOk="0">
                  <a:moveTo>
                    <a:pt x="494159" y="285245"/>
                  </a:moveTo>
                  <a:lnTo>
                    <a:pt x="0" y="0"/>
                  </a:lnTo>
                  <a:lnTo>
                    <a:pt x="0" y="103174"/>
                  </a:lnTo>
                  <a:lnTo>
                    <a:pt x="494159" y="388418"/>
                  </a:lnTo>
                  <a:lnTo>
                    <a:pt x="494159" y="28524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965;p46">
              <a:extLst>
                <a:ext uri="{FF2B5EF4-FFF2-40B4-BE49-F238E27FC236}">
                  <a16:creationId xmlns:a16="http://schemas.microsoft.com/office/drawing/2014/main" id="{323A2331-A776-E6F8-2913-918B54079443}"/>
                </a:ext>
              </a:extLst>
            </p:cNvPr>
            <p:cNvSpPr/>
            <p:nvPr/>
          </p:nvSpPr>
          <p:spPr>
            <a:xfrm>
              <a:off x="4092242" y="2888736"/>
              <a:ext cx="95269" cy="65318"/>
            </a:xfrm>
            <a:custGeom>
              <a:avLst/>
              <a:gdLst/>
              <a:ahLst/>
              <a:cxnLst/>
              <a:rect l="l" t="t" r="r" b="b"/>
              <a:pathLst>
                <a:path w="952695" h="653178" extrusionOk="0">
                  <a:moveTo>
                    <a:pt x="952695" y="550006"/>
                  </a:moveTo>
                  <a:lnTo>
                    <a:pt x="0" y="0"/>
                  </a:lnTo>
                  <a:lnTo>
                    <a:pt x="0" y="103173"/>
                  </a:lnTo>
                  <a:lnTo>
                    <a:pt x="952695" y="653179"/>
                  </a:lnTo>
                  <a:lnTo>
                    <a:pt x="952695" y="55000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966;p46">
              <a:extLst>
                <a:ext uri="{FF2B5EF4-FFF2-40B4-BE49-F238E27FC236}">
                  <a16:creationId xmlns:a16="http://schemas.microsoft.com/office/drawing/2014/main" id="{2DEADA49-9B31-5B86-0573-61D3B89A9150}"/>
                </a:ext>
              </a:extLst>
            </p:cNvPr>
            <p:cNvSpPr/>
            <p:nvPr/>
          </p:nvSpPr>
          <p:spPr>
            <a:xfrm>
              <a:off x="4072140" y="2897663"/>
              <a:ext cx="115430" cy="77001"/>
            </a:xfrm>
            <a:custGeom>
              <a:avLst/>
              <a:gdLst/>
              <a:ahLst/>
              <a:cxnLst/>
              <a:rect l="l" t="t" r="r" b="b"/>
              <a:pathLst>
                <a:path w="1154299" h="770007" extrusionOk="0">
                  <a:moveTo>
                    <a:pt x="1154300" y="666835"/>
                  </a:moveTo>
                  <a:lnTo>
                    <a:pt x="0" y="0"/>
                  </a:lnTo>
                  <a:lnTo>
                    <a:pt x="0" y="103174"/>
                  </a:lnTo>
                  <a:lnTo>
                    <a:pt x="1154300" y="770008"/>
                  </a:lnTo>
                  <a:lnTo>
                    <a:pt x="1154300" y="66683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967;p46">
              <a:extLst>
                <a:ext uri="{FF2B5EF4-FFF2-40B4-BE49-F238E27FC236}">
                  <a16:creationId xmlns:a16="http://schemas.microsoft.com/office/drawing/2014/main" id="{C658BA97-576F-9F2A-A2FA-C3813346301D}"/>
                </a:ext>
              </a:extLst>
            </p:cNvPr>
            <p:cNvSpPr/>
            <p:nvPr/>
          </p:nvSpPr>
          <p:spPr>
            <a:xfrm>
              <a:off x="4199397" y="2929070"/>
              <a:ext cx="25617" cy="38135"/>
            </a:xfrm>
            <a:custGeom>
              <a:avLst/>
              <a:gdLst/>
              <a:ahLst/>
              <a:cxnLst/>
              <a:rect l="l" t="t" r="r" b="b"/>
              <a:pathLst>
                <a:path w="256174" h="381353" extrusionOk="0">
                  <a:moveTo>
                    <a:pt x="0" y="116710"/>
                  </a:moveTo>
                  <a:cubicBezTo>
                    <a:pt x="0" y="213815"/>
                    <a:pt x="57601" y="325333"/>
                    <a:pt x="128087" y="366299"/>
                  </a:cubicBezTo>
                  <a:cubicBezTo>
                    <a:pt x="198573" y="407265"/>
                    <a:pt x="256174" y="361747"/>
                    <a:pt x="256174" y="264643"/>
                  </a:cubicBezTo>
                  <a:cubicBezTo>
                    <a:pt x="256174" y="167539"/>
                    <a:pt x="198573" y="56020"/>
                    <a:pt x="128087" y="15054"/>
                  </a:cubicBezTo>
                  <a:cubicBezTo>
                    <a:pt x="56843" y="-25912"/>
                    <a:pt x="0" y="19606"/>
                    <a:pt x="0" y="11671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968;p46">
              <a:extLst>
                <a:ext uri="{FF2B5EF4-FFF2-40B4-BE49-F238E27FC236}">
                  <a16:creationId xmlns:a16="http://schemas.microsoft.com/office/drawing/2014/main" id="{01DEDF91-9D14-46B7-C408-CCFACAE83F46}"/>
                </a:ext>
              </a:extLst>
            </p:cNvPr>
            <p:cNvSpPr/>
            <p:nvPr/>
          </p:nvSpPr>
          <p:spPr>
            <a:xfrm>
              <a:off x="4262572" y="2857189"/>
              <a:ext cx="225554" cy="247996"/>
            </a:xfrm>
            <a:custGeom>
              <a:avLst/>
              <a:gdLst/>
              <a:ahLst/>
              <a:cxnLst/>
              <a:rect l="l" t="t" r="r" b="b"/>
              <a:pathLst>
                <a:path w="2255545" h="2479956" extrusionOk="0">
                  <a:moveTo>
                    <a:pt x="0" y="0"/>
                  </a:moveTo>
                  <a:lnTo>
                    <a:pt x="2254788" y="1303323"/>
                  </a:lnTo>
                  <a:lnTo>
                    <a:pt x="2255546" y="2479956"/>
                  </a:lnTo>
                  <a:lnTo>
                    <a:pt x="199331" y="1291944"/>
                  </a:lnTo>
                  <a:lnTo>
                    <a:pt x="758" y="1357186"/>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969;p46">
              <a:extLst>
                <a:ext uri="{FF2B5EF4-FFF2-40B4-BE49-F238E27FC236}">
                  <a16:creationId xmlns:a16="http://schemas.microsoft.com/office/drawing/2014/main" id="{46CB5338-6A51-2720-47E0-BF3D06C29C6D}"/>
                </a:ext>
              </a:extLst>
            </p:cNvPr>
            <p:cNvSpPr/>
            <p:nvPr/>
          </p:nvSpPr>
          <p:spPr>
            <a:xfrm>
              <a:off x="4422020" y="2975962"/>
              <a:ext cx="85113" cy="81097"/>
            </a:xfrm>
            <a:custGeom>
              <a:avLst/>
              <a:gdLst/>
              <a:ahLst/>
              <a:cxnLst/>
              <a:rect l="l" t="t" r="r" b="b"/>
              <a:pathLst>
                <a:path w="851134" h="810973" extrusionOk="0">
                  <a:moveTo>
                    <a:pt x="0" y="319383"/>
                  </a:moveTo>
                  <a:lnTo>
                    <a:pt x="0" y="0"/>
                  </a:lnTo>
                  <a:lnTo>
                    <a:pt x="851135" y="491591"/>
                  </a:lnTo>
                  <a:lnTo>
                    <a:pt x="851135" y="810974"/>
                  </a:lnTo>
                  <a:lnTo>
                    <a:pt x="0" y="31938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970;p46">
              <a:extLst>
                <a:ext uri="{FF2B5EF4-FFF2-40B4-BE49-F238E27FC236}">
                  <a16:creationId xmlns:a16="http://schemas.microsoft.com/office/drawing/2014/main" id="{384CE05D-465A-102D-EDD4-15A2EFC5B2F8}"/>
                </a:ext>
              </a:extLst>
            </p:cNvPr>
            <p:cNvSpPr/>
            <p:nvPr/>
          </p:nvSpPr>
          <p:spPr>
            <a:xfrm>
              <a:off x="4320381" y="2919224"/>
              <a:ext cx="49416" cy="38842"/>
            </a:xfrm>
            <a:custGeom>
              <a:avLst/>
              <a:gdLst/>
              <a:ahLst/>
              <a:cxnLst/>
              <a:rect l="l" t="t" r="r" b="b"/>
              <a:pathLst>
                <a:path w="494158" h="388417" extrusionOk="0">
                  <a:moveTo>
                    <a:pt x="0" y="0"/>
                  </a:moveTo>
                  <a:lnTo>
                    <a:pt x="494159" y="285245"/>
                  </a:lnTo>
                  <a:lnTo>
                    <a:pt x="494159" y="388418"/>
                  </a:lnTo>
                  <a:lnTo>
                    <a:pt x="0" y="10317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971;p46">
              <a:extLst>
                <a:ext uri="{FF2B5EF4-FFF2-40B4-BE49-F238E27FC236}">
                  <a16:creationId xmlns:a16="http://schemas.microsoft.com/office/drawing/2014/main" id="{E997522B-16FF-F7CB-C7D9-EC39AFFD528C}"/>
                </a:ext>
              </a:extLst>
            </p:cNvPr>
            <p:cNvSpPr/>
            <p:nvPr/>
          </p:nvSpPr>
          <p:spPr>
            <a:xfrm>
              <a:off x="4320381" y="2939801"/>
              <a:ext cx="89206" cy="61828"/>
            </a:xfrm>
            <a:custGeom>
              <a:avLst/>
              <a:gdLst/>
              <a:ahLst/>
              <a:cxnLst/>
              <a:rect l="l" t="t" r="r" b="b"/>
              <a:pathLst>
                <a:path w="892062" h="618282" extrusionOk="0">
                  <a:moveTo>
                    <a:pt x="0" y="0"/>
                  </a:moveTo>
                  <a:lnTo>
                    <a:pt x="892062" y="515109"/>
                  </a:lnTo>
                  <a:lnTo>
                    <a:pt x="892062" y="618282"/>
                  </a:lnTo>
                  <a:lnTo>
                    <a:pt x="0" y="1039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972;p46">
              <a:extLst>
                <a:ext uri="{FF2B5EF4-FFF2-40B4-BE49-F238E27FC236}">
                  <a16:creationId xmlns:a16="http://schemas.microsoft.com/office/drawing/2014/main" id="{76A282BA-5EE9-A444-0D1C-72171F99ADB4}"/>
                </a:ext>
              </a:extLst>
            </p:cNvPr>
            <p:cNvSpPr/>
            <p:nvPr/>
          </p:nvSpPr>
          <p:spPr>
            <a:xfrm>
              <a:off x="4320381" y="2960454"/>
              <a:ext cx="115430" cy="77001"/>
            </a:xfrm>
            <a:custGeom>
              <a:avLst/>
              <a:gdLst/>
              <a:ahLst/>
              <a:cxnLst/>
              <a:rect l="l" t="t" r="r" b="b"/>
              <a:pathLst>
                <a:path w="1154299" h="770007" extrusionOk="0">
                  <a:moveTo>
                    <a:pt x="0" y="0"/>
                  </a:moveTo>
                  <a:lnTo>
                    <a:pt x="1154300" y="666835"/>
                  </a:lnTo>
                  <a:lnTo>
                    <a:pt x="1154300" y="770008"/>
                  </a:lnTo>
                  <a:lnTo>
                    <a:pt x="0" y="10317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973;p46">
              <a:extLst>
                <a:ext uri="{FF2B5EF4-FFF2-40B4-BE49-F238E27FC236}">
                  <a16:creationId xmlns:a16="http://schemas.microsoft.com/office/drawing/2014/main" id="{56828327-C51D-63DE-FB46-1FE18B4F8D25}"/>
                </a:ext>
              </a:extLst>
            </p:cNvPr>
            <p:cNvSpPr/>
            <p:nvPr/>
          </p:nvSpPr>
          <p:spPr>
            <a:xfrm>
              <a:off x="4282673" y="2896540"/>
              <a:ext cx="25617" cy="38135"/>
            </a:xfrm>
            <a:custGeom>
              <a:avLst/>
              <a:gdLst/>
              <a:ahLst/>
              <a:cxnLst/>
              <a:rect l="l" t="t" r="r" b="b"/>
              <a:pathLst>
                <a:path w="256174" h="381353" extrusionOk="0">
                  <a:moveTo>
                    <a:pt x="256174" y="264643"/>
                  </a:moveTo>
                  <a:cubicBezTo>
                    <a:pt x="256174" y="361747"/>
                    <a:pt x="198573" y="407265"/>
                    <a:pt x="128087" y="366299"/>
                  </a:cubicBezTo>
                  <a:cubicBezTo>
                    <a:pt x="57601" y="325333"/>
                    <a:pt x="0" y="213815"/>
                    <a:pt x="0" y="116710"/>
                  </a:cubicBezTo>
                  <a:cubicBezTo>
                    <a:pt x="0" y="19606"/>
                    <a:pt x="57601" y="-25912"/>
                    <a:pt x="128087" y="15054"/>
                  </a:cubicBezTo>
                  <a:cubicBezTo>
                    <a:pt x="199331" y="56020"/>
                    <a:pt x="256174" y="167539"/>
                    <a:pt x="256174" y="26464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974;p46">
              <a:extLst>
                <a:ext uri="{FF2B5EF4-FFF2-40B4-BE49-F238E27FC236}">
                  <a16:creationId xmlns:a16="http://schemas.microsoft.com/office/drawing/2014/main" id="{505A251E-24AA-1723-402C-4C0128F87E57}"/>
                </a:ext>
              </a:extLst>
            </p:cNvPr>
            <p:cNvSpPr/>
            <p:nvPr/>
          </p:nvSpPr>
          <p:spPr>
            <a:xfrm>
              <a:off x="4454363" y="2847355"/>
              <a:ext cx="66848" cy="99153"/>
            </a:xfrm>
            <a:custGeom>
              <a:avLst/>
              <a:gdLst/>
              <a:ahLst/>
              <a:cxnLst/>
              <a:rect l="l" t="t" r="r" b="b"/>
              <a:pathLst>
                <a:path w="668478" h="991527" extrusionOk="0">
                  <a:moveTo>
                    <a:pt x="592687" y="0"/>
                  </a:moveTo>
                  <a:lnTo>
                    <a:pt x="649531" y="125933"/>
                  </a:lnTo>
                  <a:lnTo>
                    <a:pt x="170530" y="237451"/>
                  </a:lnTo>
                  <a:lnTo>
                    <a:pt x="668478" y="931596"/>
                  </a:lnTo>
                  <a:lnTo>
                    <a:pt x="611635" y="991527"/>
                  </a:lnTo>
                  <a:lnTo>
                    <a:pt x="0" y="138070"/>
                  </a:lnTo>
                  <a:lnTo>
                    <a:pt x="592687"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975;p46">
              <a:extLst>
                <a:ext uri="{FF2B5EF4-FFF2-40B4-BE49-F238E27FC236}">
                  <a16:creationId xmlns:a16="http://schemas.microsoft.com/office/drawing/2014/main" id="{FD7E48B6-B289-CB2F-967C-5C96B845241B}"/>
                </a:ext>
              </a:extLst>
            </p:cNvPr>
            <p:cNvSpPr/>
            <p:nvPr/>
          </p:nvSpPr>
          <p:spPr>
            <a:xfrm>
              <a:off x="4503709" y="2834865"/>
              <a:ext cx="25617" cy="38478"/>
            </a:xfrm>
            <a:custGeom>
              <a:avLst/>
              <a:gdLst/>
              <a:ahLst/>
              <a:cxnLst/>
              <a:rect l="l" t="t" r="r" b="b"/>
              <a:pathLst>
                <a:path w="256174" h="384780" extrusionOk="0">
                  <a:moveTo>
                    <a:pt x="256175" y="266357"/>
                  </a:moveTo>
                  <a:cubicBezTo>
                    <a:pt x="256175" y="364220"/>
                    <a:pt x="198573" y="410496"/>
                    <a:pt x="128087" y="370288"/>
                  </a:cubicBezTo>
                  <a:cubicBezTo>
                    <a:pt x="57602" y="329323"/>
                    <a:pt x="0" y="217046"/>
                    <a:pt x="0" y="118424"/>
                  </a:cubicBezTo>
                  <a:cubicBezTo>
                    <a:pt x="0" y="20561"/>
                    <a:pt x="57602" y="-25715"/>
                    <a:pt x="128087" y="14492"/>
                  </a:cubicBezTo>
                  <a:cubicBezTo>
                    <a:pt x="198573" y="55458"/>
                    <a:pt x="256175" y="168494"/>
                    <a:pt x="256175" y="26635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976;p46">
              <a:extLst>
                <a:ext uri="{FF2B5EF4-FFF2-40B4-BE49-F238E27FC236}">
                  <a16:creationId xmlns:a16="http://schemas.microsoft.com/office/drawing/2014/main" id="{0B05A895-EAC0-7A27-8C92-C1BC0835724D}"/>
                </a:ext>
              </a:extLst>
            </p:cNvPr>
            <p:cNvSpPr/>
            <p:nvPr/>
          </p:nvSpPr>
          <p:spPr>
            <a:xfrm>
              <a:off x="4503709" y="2921561"/>
              <a:ext cx="25617" cy="38478"/>
            </a:xfrm>
            <a:custGeom>
              <a:avLst/>
              <a:gdLst/>
              <a:ahLst/>
              <a:cxnLst/>
              <a:rect l="l" t="t" r="r" b="b"/>
              <a:pathLst>
                <a:path w="256174" h="384780" extrusionOk="0">
                  <a:moveTo>
                    <a:pt x="256175" y="266357"/>
                  </a:moveTo>
                  <a:cubicBezTo>
                    <a:pt x="256175" y="364220"/>
                    <a:pt x="198573" y="410496"/>
                    <a:pt x="128087" y="370289"/>
                  </a:cubicBezTo>
                  <a:cubicBezTo>
                    <a:pt x="57602" y="329323"/>
                    <a:pt x="0" y="217046"/>
                    <a:pt x="0" y="118424"/>
                  </a:cubicBezTo>
                  <a:cubicBezTo>
                    <a:pt x="0" y="20561"/>
                    <a:pt x="57602" y="-25715"/>
                    <a:pt x="128087" y="14492"/>
                  </a:cubicBezTo>
                  <a:cubicBezTo>
                    <a:pt x="198573" y="56217"/>
                    <a:pt x="256175" y="168494"/>
                    <a:pt x="256175" y="26635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977;p46">
              <a:extLst>
                <a:ext uri="{FF2B5EF4-FFF2-40B4-BE49-F238E27FC236}">
                  <a16:creationId xmlns:a16="http://schemas.microsoft.com/office/drawing/2014/main" id="{7BB000E1-C5FB-3B6E-AC92-BCCA23A9F5E6}"/>
                </a:ext>
              </a:extLst>
            </p:cNvPr>
            <p:cNvSpPr/>
            <p:nvPr/>
          </p:nvSpPr>
          <p:spPr>
            <a:xfrm>
              <a:off x="4449224" y="2845607"/>
              <a:ext cx="25617" cy="38478"/>
            </a:xfrm>
            <a:custGeom>
              <a:avLst/>
              <a:gdLst/>
              <a:ahLst/>
              <a:cxnLst/>
              <a:rect l="l" t="t" r="r" b="b"/>
              <a:pathLst>
                <a:path w="256174" h="384780" extrusionOk="0">
                  <a:moveTo>
                    <a:pt x="256174" y="266356"/>
                  </a:moveTo>
                  <a:cubicBezTo>
                    <a:pt x="256174" y="364220"/>
                    <a:pt x="198573" y="410496"/>
                    <a:pt x="128087" y="370289"/>
                  </a:cubicBezTo>
                  <a:cubicBezTo>
                    <a:pt x="57601" y="329323"/>
                    <a:pt x="0" y="217046"/>
                    <a:pt x="0" y="118424"/>
                  </a:cubicBezTo>
                  <a:cubicBezTo>
                    <a:pt x="0" y="20561"/>
                    <a:pt x="57601" y="-25715"/>
                    <a:pt x="128087" y="14492"/>
                  </a:cubicBezTo>
                  <a:cubicBezTo>
                    <a:pt x="198573" y="55458"/>
                    <a:pt x="256174" y="168494"/>
                    <a:pt x="256174" y="26635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978;p46">
              <a:extLst>
                <a:ext uri="{FF2B5EF4-FFF2-40B4-BE49-F238E27FC236}">
                  <a16:creationId xmlns:a16="http://schemas.microsoft.com/office/drawing/2014/main" id="{6B7086CC-EE94-1A4C-7E4A-D3D428437852}"/>
                </a:ext>
              </a:extLst>
            </p:cNvPr>
            <p:cNvSpPr/>
            <p:nvPr/>
          </p:nvSpPr>
          <p:spPr>
            <a:xfrm>
              <a:off x="4118464" y="2613062"/>
              <a:ext cx="127026" cy="308913"/>
            </a:xfrm>
            <a:custGeom>
              <a:avLst/>
              <a:gdLst/>
              <a:ahLst/>
              <a:cxnLst/>
              <a:rect l="l" t="t" r="r" b="b"/>
              <a:pathLst>
                <a:path w="1270260" h="3089134" extrusionOk="0">
                  <a:moveTo>
                    <a:pt x="0" y="0"/>
                  </a:moveTo>
                  <a:lnTo>
                    <a:pt x="1270260" y="733593"/>
                  </a:lnTo>
                  <a:lnTo>
                    <a:pt x="1270260" y="3089134"/>
                  </a:lnTo>
                  <a:lnTo>
                    <a:pt x="0" y="2355541"/>
                  </a:lnTo>
                  <a:lnTo>
                    <a:pt x="0" y="0"/>
                  </a:lnTo>
                  <a:close/>
                </a:path>
              </a:pathLst>
            </a:custGeom>
            <a:gradFill>
              <a:gsLst>
                <a:gs pos="0">
                  <a:srgbClr val="FFFFFF">
                    <a:alpha val="29803"/>
                    <a:alpha val="29800"/>
                  </a:srgbClr>
                </a:gs>
                <a:gs pos="100000">
                  <a:srgbClr val="FFFFFF">
                    <a:alpha val="0"/>
                  </a:srgbClr>
                </a:gs>
              </a:gsLst>
              <a:lin ang="5400012"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979;p46">
              <a:extLst>
                <a:ext uri="{FF2B5EF4-FFF2-40B4-BE49-F238E27FC236}">
                  <a16:creationId xmlns:a16="http://schemas.microsoft.com/office/drawing/2014/main" id="{9EACD5D7-7691-6FC6-E668-4EFD6644A122}"/>
                </a:ext>
              </a:extLst>
            </p:cNvPr>
            <p:cNvSpPr/>
            <p:nvPr/>
          </p:nvSpPr>
          <p:spPr>
            <a:xfrm>
              <a:off x="4130932" y="2752488"/>
              <a:ext cx="102015" cy="69263"/>
            </a:xfrm>
            <a:custGeom>
              <a:avLst/>
              <a:gdLst/>
              <a:ahLst/>
              <a:cxnLst/>
              <a:rect l="l" t="t" r="r" b="b"/>
              <a:pathLst>
                <a:path w="1020149" h="692627" extrusionOk="0">
                  <a:moveTo>
                    <a:pt x="0" y="0"/>
                  </a:moveTo>
                  <a:lnTo>
                    <a:pt x="1020149" y="589454"/>
                  </a:lnTo>
                  <a:lnTo>
                    <a:pt x="1020149" y="692628"/>
                  </a:lnTo>
                  <a:lnTo>
                    <a:pt x="0" y="10317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980;p46">
              <a:extLst>
                <a:ext uri="{FF2B5EF4-FFF2-40B4-BE49-F238E27FC236}">
                  <a16:creationId xmlns:a16="http://schemas.microsoft.com/office/drawing/2014/main" id="{56D0AC78-2114-0EC8-A7BF-A754D9667C1E}"/>
                </a:ext>
              </a:extLst>
            </p:cNvPr>
            <p:cNvSpPr/>
            <p:nvPr/>
          </p:nvSpPr>
          <p:spPr>
            <a:xfrm>
              <a:off x="4138036" y="2776696"/>
              <a:ext cx="87690" cy="60994"/>
            </a:xfrm>
            <a:custGeom>
              <a:avLst/>
              <a:gdLst/>
              <a:ahLst/>
              <a:cxnLst/>
              <a:rect l="l" t="t" r="r" b="b"/>
              <a:pathLst>
                <a:path w="876904" h="609937" extrusionOk="0">
                  <a:moveTo>
                    <a:pt x="0" y="0"/>
                  </a:moveTo>
                  <a:lnTo>
                    <a:pt x="876904" y="506764"/>
                  </a:lnTo>
                  <a:lnTo>
                    <a:pt x="876904" y="609937"/>
                  </a:lnTo>
                  <a:lnTo>
                    <a:pt x="0" y="10317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981;p46">
              <a:extLst>
                <a:ext uri="{FF2B5EF4-FFF2-40B4-BE49-F238E27FC236}">
                  <a16:creationId xmlns:a16="http://schemas.microsoft.com/office/drawing/2014/main" id="{0101D0ED-8755-F5AD-49A1-8F9DFFB58C98}"/>
                </a:ext>
              </a:extLst>
            </p:cNvPr>
            <p:cNvSpPr/>
            <p:nvPr/>
          </p:nvSpPr>
          <p:spPr>
            <a:xfrm>
              <a:off x="4086876" y="2767770"/>
              <a:ext cx="88372" cy="77380"/>
            </a:xfrm>
            <a:custGeom>
              <a:avLst/>
              <a:gdLst/>
              <a:ahLst/>
              <a:cxnLst/>
              <a:rect l="l" t="t" r="r" b="b"/>
              <a:pathLst>
                <a:path w="883725" h="773800" extrusionOk="0">
                  <a:moveTo>
                    <a:pt x="883725" y="510557"/>
                  </a:moveTo>
                  <a:lnTo>
                    <a:pt x="0" y="0"/>
                  </a:lnTo>
                  <a:lnTo>
                    <a:pt x="0" y="263244"/>
                  </a:lnTo>
                  <a:lnTo>
                    <a:pt x="883725" y="773801"/>
                  </a:lnTo>
                  <a:lnTo>
                    <a:pt x="883725" y="510557"/>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982;p46">
              <a:extLst>
                <a:ext uri="{FF2B5EF4-FFF2-40B4-BE49-F238E27FC236}">
                  <a16:creationId xmlns:a16="http://schemas.microsoft.com/office/drawing/2014/main" id="{50288D1B-6269-E086-7166-F1F6B39F59D2}"/>
                </a:ext>
              </a:extLst>
            </p:cNvPr>
            <p:cNvSpPr/>
            <p:nvPr/>
          </p:nvSpPr>
          <p:spPr>
            <a:xfrm>
              <a:off x="4166903" y="2674536"/>
              <a:ext cx="29407" cy="44746"/>
            </a:xfrm>
            <a:custGeom>
              <a:avLst/>
              <a:gdLst/>
              <a:ahLst/>
              <a:cxnLst/>
              <a:rect l="l" t="t" r="r" b="b"/>
              <a:pathLst>
                <a:path w="294069" h="447460" extrusionOk="0">
                  <a:moveTo>
                    <a:pt x="294070" y="309835"/>
                  </a:moveTo>
                  <a:cubicBezTo>
                    <a:pt x="294070" y="423629"/>
                    <a:pt x="228132" y="477491"/>
                    <a:pt x="147035" y="430457"/>
                  </a:cubicBezTo>
                  <a:cubicBezTo>
                    <a:pt x="65938" y="382663"/>
                    <a:pt x="0" y="252179"/>
                    <a:pt x="0" y="137626"/>
                  </a:cubicBezTo>
                  <a:cubicBezTo>
                    <a:pt x="0" y="23832"/>
                    <a:pt x="65938" y="-30031"/>
                    <a:pt x="147035" y="17004"/>
                  </a:cubicBezTo>
                  <a:cubicBezTo>
                    <a:pt x="228132" y="64798"/>
                    <a:pt x="294070" y="196040"/>
                    <a:pt x="294070" y="309835"/>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 name="Google Shape;983;p46">
              <a:extLst>
                <a:ext uri="{FF2B5EF4-FFF2-40B4-BE49-F238E27FC236}">
                  <a16:creationId xmlns:a16="http://schemas.microsoft.com/office/drawing/2014/main" id="{7FF01045-F1F1-E364-6670-201F791DA5A4}"/>
                </a:ext>
              </a:extLst>
            </p:cNvPr>
            <p:cNvSpPr/>
            <p:nvPr/>
          </p:nvSpPr>
          <p:spPr>
            <a:xfrm>
              <a:off x="4155690" y="2723559"/>
              <a:ext cx="51747" cy="52948"/>
            </a:xfrm>
            <a:custGeom>
              <a:avLst/>
              <a:gdLst/>
              <a:ahLst/>
              <a:cxnLst/>
              <a:rect l="l" t="t" r="r" b="b"/>
              <a:pathLst>
                <a:path w="517473" h="529476" extrusionOk="0">
                  <a:moveTo>
                    <a:pt x="258737" y="30651"/>
                  </a:moveTo>
                  <a:cubicBezTo>
                    <a:pt x="127618" y="-45971"/>
                    <a:pt x="19237" y="26099"/>
                    <a:pt x="289" y="190721"/>
                  </a:cubicBezTo>
                  <a:cubicBezTo>
                    <a:pt x="-2743" y="219549"/>
                    <a:pt x="18479" y="257480"/>
                    <a:pt x="45006" y="272653"/>
                  </a:cubicBezTo>
                  <a:lnTo>
                    <a:pt x="472468" y="523000"/>
                  </a:lnTo>
                  <a:cubicBezTo>
                    <a:pt x="498995" y="538173"/>
                    <a:pt x="520217" y="526035"/>
                    <a:pt x="517185" y="493414"/>
                  </a:cubicBezTo>
                  <a:cubicBezTo>
                    <a:pt x="498995" y="305274"/>
                    <a:pt x="389856" y="107272"/>
                    <a:pt x="258737" y="3065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 name="Google Shape;984;p46">
              <a:extLst>
                <a:ext uri="{FF2B5EF4-FFF2-40B4-BE49-F238E27FC236}">
                  <a16:creationId xmlns:a16="http://schemas.microsoft.com/office/drawing/2014/main" id="{D526520F-E3DA-8B60-1E40-1BB2823D1B47}"/>
                </a:ext>
              </a:extLst>
            </p:cNvPr>
            <p:cNvSpPr/>
            <p:nvPr/>
          </p:nvSpPr>
          <p:spPr>
            <a:xfrm>
              <a:off x="4281087" y="3028157"/>
              <a:ext cx="46988" cy="62439"/>
            </a:xfrm>
            <a:custGeom>
              <a:avLst/>
              <a:gdLst/>
              <a:ahLst/>
              <a:cxnLst/>
              <a:rect l="l" t="t" r="r" b="b"/>
              <a:pathLst>
                <a:path w="469875" h="624394" extrusionOk="0">
                  <a:moveTo>
                    <a:pt x="234938" y="624395"/>
                  </a:moveTo>
                  <a:cubicBezTo>
                    <a:pt x="-223599" y="34182"/>
                    <a:pt x="108366" y="-179751"/>
                    <a:pt x="234938" y="166183"/>
                  </a:cubicBezTo>
                  <a:cubicBezTo>
                    <a:pt x="361509" y="-32577"/>
                    <a:pt x="693474" y="563704"/>
                    <a:pt x="234938" y="624395"/>
                  </a:cubicBezTo>
                  <a:close/>
                </a:path>
              </a:pathLst>
            </a:custGeom>
            <a:gradFill>
              <a:gsLst>
                <a:gs pos="0">
                  <a:srgbClr val="FFFFFF">
                    <a:alpha val="29803"/>
                    <a:alpha val="29800"/>
                  </a:srgbClr>
                </a:gs>
                <a:gs pos="100000">
                  <a:srgbClr val="FFFFFF">
                    <a:alpha val="0"/>
                  </a:srgbClr>
                </a:gs>
              </a:gsLst>
              <a:lin ang="5400012"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3748944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3" name="TextBox 2">
            <a:extLst>
              <a:ext uri="{FF2B5EF4-FFF2-40B4-BE49-F238E27FC236}">
                <a16:creationId xmlns:a16="http://schemas.microsoft.com/office/drawing/2014/main" id="{BC3AE0DF-4016-7C2F-1089-8D1A519E818D}"/>
              </a:ext>
            </a:extLst>
          </p:cNvPr>
          <p:cNvSpPr txBox="1"/>
          <p:nvPr/>
        </p:nvSpPr>
        <p:spPr>
          <a:xfrm>
            <a:off x="3653782" y="130327"/>
            <a:ext cx="1452283" cy="461665"/>
          </a:xfrm>
          <a:prstGeom prst="rect">
            <a:avLst/>
          </a:prstGeom>
          <a:noFill/>
        </p:spPr>
        <p:txBody>
          <a:bodyPr wrap="square" rtlCol="0">
            <a:spAutoFit/>
          </a:bodyPr>
          <a:lstStyle/>
          <a:p>
            <a:r>
              <a:rPr lang="en-US" sz="2400" dirty="0">
                <a:ln w="0"/>
                <a:solidFill>
                  <a:schemeClr val="accent1"/>
                </a:solidFill>
                <a:effectLst>
                  <a:outerShdw blurRad="38100" dist="25400" dir="5400000" algn="ctr" rotWithShape="0">
                    <a:srgbClr val="6E747A">
                      <a:alpha val="43000"/>
                    </a:srgbClr>
                  </a:outerShdw>
                </a:effectLst>
              </a:rPr>
              <a:t>Insights</a:t>
            </a:r>
          </a:p>
        </p:txBody>
      </p:sp>
      <p:graphicFrame>
        <p:nvGraphicFramePr>
          <p:cNvPr id="6" name="Chart 5">
            <a:extLst>
              <a:ext uri="{FF2B5EF4-FFF2-40B4-BE49-F238E27FC236}">
                <a16:creationId xmlns:a16="http://schemas.microsoft.com/office/drawing/2014/main" id="{B7317352-F97E-4E3E-D0B2-791331B14B92}"/>
              </a:ext>
            </a:extLst>
          </p:cNvPr>
          <p:cNvGraphicFramePr>
            <a:graphicFrameLocks/>
          </p:cNvGraphicFramePr>
          <p:nvPr/>
        </p:nvGraphicFramePr>
        <p:xfrm>
          <a:off x="0" y="1171676"/>
          <a:ext cx="3548743" cy="171577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36468104-1E73-9BB0-F9AC-C43BAC22AD81}"/>
              </a:ext>
            </a:extLst>
          </p:cNvPr>
          <p:cNvGraphicFramePr>
            <a:graphicFrameLocks/>
          </p:cNvGraphicFramePr>
          <p:nvPr/>
        </p:nvGraphicFramePr>
        <p:xfrm>
          <a:off x="2691483" y="992115"/>
          <a:ext cx="3064708" cy="1833245"/>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BA94BBB6-1706-4FDD-C620-6CBF76F22F5A}"/>
              </a:ext>
            </a:extLst>
          </p:cNvPr>
          <p:cNvSpPr txBox="1"/>
          <p:nvPr/>
        </p:nvSpPr>
        <p:spPr>
          <a:xfrm>
            <a:off x="192464" y="3679922"/>
            <a:ext cx="2945723" cy="1384995"/>
          </a:xfrm>
          <a:prstGeom prst="rect">
            <a:avLst/>
          </a:prstGeom>
          <a:noFill/>
        </p:spPr>
        <p:txBody>
          <a:bodyPr wrap="square" rtlCol="0">
            <a:spAutoFit/>
          </a:bodyPr>
          <a:lstStyle/>
          <a:p>
            <a:r>
              <a:rPr lang="en-US" sz="1200" b="0" i="0" dirty="0">
                <a:solidFill>
                  <a:schemeClr val="tx1"/>
                </a:solidFill>
                <a:effectLst/>
                <a:latin typeface="Söhne"/>
              </a:rPr>
              <a:t>The top-selling product in the N &amp; S division is the AQ Pen Drive 2 IN 1, with a total quantity sold of 701,373 units. This is significantly higher than the second and third top-selling products in the same division.</a:t>
            </a:r>
          </a:p>
          <a:p>
            <a:endParaRPr lang="en-US" sz="1200" dirty="0"/>
          </a:p>
        </p:txBody>
      </p:sp>
      <p:sp>
        <p:nvSpPr>
          <p:cNvPr id="13" name="TextBox 12">
            <a:extLst>
              <a:ext uri="{FF2B5EF4-FFF2-40B4-BE49-F238E27FC236}">
                <a16:creationId xmlns:a16="http://schemas.microsoft.com/office/drawing/2014/main" id="{93F481C5-3063-1C8D-EF5D-B539F3848458}"/>
              </a:ext>
            </a:extLst>
          </p:cNvPr>
          <p:cNvSpPr txBox="1"/>
          <p:nvPr/>
        </p:nvSpPr>
        <p:spPr>
          <a:xfrm>
            <a:off x="527483" y="2895646"/>
            <a:ext cx="1891772" cy="253916"/>
          </a:xfrm>
          <a:prstGeom prst="rect">
            <a:avLst/>
          </a:prstGeom>
          <a:noFill/>
        </p:spPr>
        <p:txBody>
          <a:bodyPr wrap="square" rtlCol="0">
            <a:spAutoFit/>
          </a:bodyPr>
          <a:lstStyle/>
          <a:p>
            <a:r>
              <a:rPr lang="en-US" sz="1050" b="0" i="0" dirty="0">
                <a:solidFill>
                  <a:schemeClr val="tx1"/>
                </a:solidFill>
                <a:effectLst/>
                <a:latin typeface="Arial" panose="020B0604020202020204" pitchFamily="34" charset="0"/>
                <a:cs typeface="Arial" panose="020B0604020202020204" pitchFamily="34" charset="0"/>
              </a:rPr>
              <a:t>1.AQ Pen Drive 2 IN 1</a:t>
            </a:r>
            <a:endParaRPr lang="en-US" sz="105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91AEF3D0-C2A6-9A43-3D01-513A16ACD75B}"/>
              </a:ext>
            </a:extLst>
          </p:cNvPr>
          <p:cNvSpPr txBox="1"/>
          <p:nvPr/>
        </p:nvSpPr>
        <p:spPr>
          <a:xfrm>
            <a:off x="864444" y="2313476"/>
            <a:ext cx="266703" cy="307777"/>
          </a:xfrm>
          <a:prstGeom prst="rect">
            <a:avLst/>
          </a:prstGeom>
          <a:noFill/>
        </p:spPr>
        <p:txBody>
          <a:bodyPr wrap="square" rtlCol="0">
            <a:spAutoFit/>
          </a:bodyPr>
          <a:lstStyle/>
          <a:p>
            <a:r>
              <a:rPr lang="en-US" dirty="0">
                <a:solidFill>
                  <a:schemeClr val="tx1"/>
                </a:solidFill>
              </a:rPr>
              <a:t>1</a:t>
            </a:r>
          </a:p>
        </p:txBody>
      </p:sp>
      <p:sp>
        <p:nvSpPr>
          <p:cNvPr id="15" name="TextBox 14">
            <a:extLst>
              <a:ext uri="{FF2B5EF4-FFF2-40B4-BE49-F238E27FC236}">
                <a16:creationId xmlns:a16="http://schemas.microsoft.com/office/drawing/2014/main" id="{6ACB46A2-FE10-85DE-B987-1C1C30F6E7F3}"/>
              </a:ext>
            </a:extLst>
          </p:cNvPr>
          <p:cNvSpPr txBox="1"/>
          <p:nvPr/>
        </p:nvSpPr>
        <p:spPr>
          <a:xfrm>
            <a:off x="1567921" y="2321597"/>
            <a:ext cx="266703" cy="307777"/>
          </a:xfrm>
          <a:prstGeom prst="rect">
            <a:avLst/>
          </a:prstGeom>
          <a:noFill/>
        </p:spPr>
        <p:txBody>
          <a:bodyPr wrap="square" rtlCol="0">
            <a:spAutoFit/>
          </a:bodyPr>
          <a:lstStyle/>
          <a:p>
            <a:r>
              <a:rPr lang="en-US" dirty="0">
                <a:solidFill>
                  <a:schemeClr val="tx1"/>
                </a:solidFill>
              </a:rPr>
              <a:t>2</a:t>
            </a:r>
          </a:p>
        </p:txBody>
      </p:sp>
      <p:sp>
        <p:nvSpPr>
          <p:cNvPr id="16" name="TextBox 15">
            <a:extLst>
              <a:ext uri="{FF2B5EF4-FFF2-40B4-BE49-F238E27FC236}">
                <a16:creationId xmlns:a16="http://schemas.microsoft.com/office/drawing/2014/main" id="{ECC85AC4-9601-C8B1-708C-18CE5E3A0B5A}"/>
              </a:ext>
            </a:extLst>
          </p:cNvPr>
          <p:cNvSpPr txBox="1"/>
          <p:nvPr/>
        </p:nvSpPr>
        <p:spPr>
          <a:xfrm>
            <a:off x="2289710" y="2330636"/>
            <a:ext cx="266703" cy="307777"/>
          </a:xfrm>
          <a:prstGeom prst="rect">
            <a:avLst/>
          </a:prstGeom>
          <a:noFill/>
        </p:spPr>
        <p:txBody>
          <a:bodyPr wrap="square" rtlCol="0">
            <a:spAutoFit/>
          </a:bodyPr>
          <a:lstStyle/>
          <a:p>
            <a:r>
              <a:rPr lang="en-US" dirty="0">
                <a:solidFill>
                  <a:schemeClr val="tx1"/>
                </a:solidFill>
              </a:rPr>
              <a:t>3</a:t>
            </a:r>
          </a:p>
        </p:txBody>
      </p:sp>
      <p:sp>
        <p:nvSpPr>
          <p:cNvPr id="17" name="TextBox 16">
            <a:extLst>
              <a:ext uri="{FF2B5EF4-FFF2-40B4-BE49-F238E27FC236}">
                <a16:creationId xmlns:a16="http://schemas.microsoft.com/office/drawing/2014/main" id="{2F479985-8935-1CD3-FF9A-8E1CC1EB9BBE}"/>
              </a:ext>
            </a:extLst>
          </p:cNvPr>
          <p:cNvSpPr txBox="1"/>
          <p:nvPr/>
        </p:nvSpPr>
        <p:spPr>
          <a:xfrm>
            <a:off x="4805188" y="2347123"/>
            <a:ext cx="266703" cy="307777"/>
          </a:xfrm>
          <a:prstGeom prst="rect">
            <a:avLst/>
          </a:prstGeom>
          <a:noFill/>
        </p:spPr>
        <p:txBody>
          <a:bodyPr wrap="square" rtlCol="0">
            <a:spAutoFit/>
          </a:bodyPr>
          <a:lstStyle/>
          <a:p>
            <a:r>
              <a:rPr lang="en-US" dirty="0">
                <a:solidFill>
                  <a:schemeClr val="tx1"/>
                </a:solidFill>
              </a:rPr>
              <a:t>3</a:t>
            </a:r>
          </a:p>
        </p:txBody>
      </p:sp>
      <p:sp>
        <p:nvSpPr>
          <p:cNvPr id="21" name="TextBox 20">
            <a:extLst>
              <a:ext uri="{FF2B5EF4-FFF2-40B4-BE49-F238E27FC236}">
                <a16:creationId xmlns:a16="http://schemas.microsoft.com/office/drawing/2014/main" id="{443B7E8F-8699-C9F9-BCD8-0C9D58482D29}"/>
              </a:ext>
            </a:extLst>
          </p:cNvPr>
          <p:cNvSpPr txBox="1"/>
          <p:nvPr/>
        </p:nvSpPr>
        <p:spPr>
          <a:xfrm>
            <a:off x="4113221" y="2358136"/>
            <a:ext cx="266703" cy="307777"/>
          </a:xfrm>
          <a:prstGeom prst="rect">
            <a:avLst/>
          </a:prstGeom>
          <a:noFill/>
        </p:spPr>
        <p:txBody>
          <a:bodyPr wrap="square" rtlCol="0">
            <a:spAutoFit/>
          </a:bodyPr>
          <a:lstStyle/>
          <a:p>
            <a:r>
              <a:rPr lang="en-US" dirty="0">
                <a:solidFill>
                  <a:schemeClr val="tx1"/>
                </a:solidFill>
              </a:rPr>
              <a:t>2</a:t>
            </a:r>
          </a:p>
        </p:txBody>
      </p:sp>
      <p:sp>
        <p:nvSpPr>
          <p:cNvPr id="22" name="TextBox 21">
            <a:extLst>
              <a:ext uri="{FF2B5EF4-FFF2-40B4-BE49-F238E27FC236}">
                <a16:creationId xmlns:a16="http://schemas.microsoft.com/office/drawing/2014/main" id="{A0032630-3F4A-B747-F8E2-743F992E9DFA}"/>
              </a:ext>
            </a:extLst>
          </p:cNvPr>
          <p:cNvSpPr txBox="1"/>
          <p:nvPr/>
        </p:nvSpPr>
        <p:spPr>
          <a:xfrm>
            <a:off x="3484040" y="2334277"/>
            <a:ext cx="266703" cy="307777"/>
          </a:xfrm>
          <a:prstGeom prst="rect">
            <a:avLst/>
          </a:prstGeom>
          <a:noFill/>
        </p:spPr>
        <p:txBody>
          <a:bodyPr wrap="square" rtlCol="0">
            <a:spAutoFit/>
          </a:bodyPr>
          <a:lstStyle/>
          <a:p>
            <a:r>
              <a:rPr lang="en-US" dirty="0">
                <a:solidFill>
                  <a:schemeClr val="tx1"/>
                </a:solidFill>
              </a:rPr>
              <a:t>1</a:t>
            </a:r>
          </a:p>
        </p:txBody>
      </p:sp>
      <p:sp>
        <p:nvSpPr>
          <p:cNvPr id="24" name="TextBox 23">
            <a:extLst>
              <a:ext uri="{FF2B5EF4-FFF2-40B4-BE49-F238E27FC236}">
                <a16:creationId xmlns:a16="http://schemas.microsoft.com/office/drawing/2014/main" id="{1EB6363B-AF9D-1A41-AE29-D0ADA4C442D6}"/>
              </a:ext>
            </a:extLst>
          </p:cNvPr>
          <p:cNvSpPr txBox="1"/>
          <p:nvPr/>
        </p:nvSpPr>
        <p:spPr>
          <a:xfrm>
            <a:off x="511629" y="3084601"/>
            <a:ext cx="1891772" cy="253916"/>
          </a:xfrm>
          <a:prstGeom prst="rect">
            <a:avLst/>
          </a:prstGeom>
          <a:noFill/>
        </p:spPr>
        <p:txBody>
          <a:bodyPr wrap="square" rtlCol="0">
            <a:spAutoFit/>
          </a:bodyPr>
          <a:lstStyle/>
          <a:p>
            <a:r>
              <a:rPr lang="en-US" sz="1050" dirty="0">
                <a:solidFill>
                  <a:schemeClr val="tx1"/>
                </a:solidFill>
                <a:latin typeface="Arial" panose="020B0604020202020204" pitchFamily="34" charset="0"/>
                <a:cs typeface="Arial" panose="020B0604020202020204" pitchFamily="34" charset="0"/>
              </a:rPr>
              <a:t>2</a:t>
            </a:r>
            <a:r>
              <a:rPr lang="en-US" sz="1050" b="0" i="0" dirty="0">
                <a:solidFill>
                  <a:schemeClr val="tx1"/>
                </a:solidFill>
                <a:effectLst/>
                <a:latin typeface="Arial" panose="020B0604020202020204" pitchFamily="34" charset="0"/>
                <a:cs typeface="Arial" panose="020B0604020202020204" pitchFamily="34" charset="0"/>
              </a:rPr>
              <a:t>. AQ Pen Drive DRC</a:t>
            </a:r>
            <a:endParaRPr lang="en-US" sz="1050"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EBE53700-3936-73A7-865C-068C4AEB4663}"/>
              </a:ext>
            </a:extLst>
          </p:cNvPr>
          <p:cNvSpPr txBox="1"/>
          <p:nvPr/>
        </p:nvSpPr>
        <p:spPr>
          <a:xfrm>
            <a:off x="511629" y="3281756"/>
            <a:ext cx="1891772" cy="253916"/>
          </a:xfrm>
          <a:prstGeom prst="rect">
            <a:avLst/>
          </a:prstGeom>
          <a:noFill/>
        </p:spPr>
        <p:txBody>
          <a:bodyPr wrap="square" rtlCol="0">
            <a:spAutoFit/>
          </a:bodyPr>
          <a:lstStyle/>
          <a:p>
            <a:r>
              <a:rPr lang="en-US" sz="1050" dirty="0">
                <a:solidFill>
                  <a:schemeClr val="tx1"/>
                </a:solidFill>
                <a:latin typeface="Arial" panose="020B0604020202020204" pitchFamily="34" charset="0"/>
                <a:cs typeface="Arial" panose="020B0604020202020204" pitchFamily="34" charset="0"/>
              </a:rPr>
              <a:t>3</a:t>
            </a:r>
            <a:r>
              <a:rPr lang="en-US" sz="1050" b="0" i="0" dirty="0">
                <a:solidFill>
                  <a:schemeClr val="tx1"/>
                </a:solidFill>
                <a:effectLst/>
                <a:latin typeface="Arial" panose="020B0604020202020204" pitchFamily="34" charset="0"/>
                <a:cs typeface="Arial" panose="020B0604020202020204" pitchFamily="34" charset="0"/>
              </a:rPr>
              <a:t>. AQ Pen Drive DRC</a:t>
            </a:r>
            <a:endParaRPr lang="en-US" sz="105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59A7D4BB-1140-FA75-7449-C53276E81683}"/>
              </a:ext>
            </a:extLst>
          </p:cNvPr>
          <p:cNvSpPr txBox="1"/>
          <p:nvPr/>
        </p:nvSpPr>
        <p:spPr>
          <a:xfrm>
            <a:off x="3367516" y="2957643"/>
            <a:ext cx="1891772" cy="253916"/>
          </a:xfrm>
          <a:prstGeom prst="rect">
            <a:avLst/>
          </a:prstGeom>
          <a:noFill/>
        </p:spPr>
        <p:txBody>
          <a:bodyPr wrap="square" rtlCol="0">
            <a:spAutoFit/>
          </a:bodyPr>
          <a:lstStyle/>
          <a:p>
            <a:r>
              <a:rPr lang="en-US" sz="1050" b="0" i="0" dirty="0">
                <a:solidFill>
                  <a:schemeClr val="tx1"/>
                </a:solidFill>
                <a:effectLst/>
                <a:latin typeface="Söhne"/>
              </a:rPr>
              <a:t>1.</a:t>
            </a:r>
            <a:r>
              <a:rPr lang="en-US" sz="1050" dirty="0">
                <a:solidFill>
                  <a:schemeClr val="tx1"/>
                </a:solidFill>
              </a:rPr>
              <a:t>AQ Pen Drive 2 IN 1</a:t>
            </a:r>
          </a:p>
        </p:txBody>
      </p:sp>
      <p:sp>
        <p:nvSpPr>
          <p:cNvPr id="27" name="TextBox 26">
            <a:extLst>
              <a:ext uri="{FF2B5EF4-FFF2-40B4-BE49-F238E27FC236}">
                <a16:creationId xmlns:a16="http://schemas.microsoft.com/office/drawing/2014/main" id="{B898E78A-3ECD-91E5-52F7-8BC5414D15EB}"/>
              </a:ext>
            </a:extLst>
          </p:cNvPr>
          <p:cNvSpPr txBox="1"/>
          <p:nvPr/>
        </p:nvSpPr>
        <p:spPr>
          <a:xfrm>
            <a:off x="3373814" y="3152922"/>
            <a:ext cx="1891772" cy="415498"/>
          </a:xfrm>
          <a:prstGeom prst="rect">
            <a:avLst/>
          </a:prstGeom>
          <a:noFill/>
        </p:spPr>
        <p:txBody>
          <a:bodyPr wrap="square" rtlCol="0">
            <a:spAutoFit/>
          </a:bodyPr>
          <a:lstStyle/>
          <a:p>
            <a:r>
              <a:rPr lang="en-US" sz="1050" dirty="0">
                <a:solidFill>
                  <a:schemeClr val="tx1"/>
                </a:solidFill>
                <a:latin typeface="Söhne"/>
              </a:rPr>
              <a:t>2</a:t>
            </a:r>
            <a:r>
              <a:rPr lang="en-US" sz="1050" b="0" i="0" dirty="0">
                <a:solidFill>
                  <a:schemeClr val="tx1"/>
                </a:solidFill>
                <a:effectLst/>
                <a:latin typeface="Söhne"/>
              </a:rPr>
              <a:t>.</a:t>
            </a:r>
            <a:r>
              <a:rPr lang="en-US" sz="1050" u="none" strike="noStrike" dirty="0">
                <a:solidFill>
                  <a:schemeClr val="tx1"/>
                </a:solidFill>
                <a:effectLst/>
              </a:rPr>
              <a:t> AQ Gamers MS</a:t>
            </a:r>
            <a:endParaRPr lang="en-US" sz="1050" b="0" i="0" u="none" strike="noStrike" dirty="0">
              <a:solidFill>
                <a:schemeClr val="tx1"/>
              </a:solidFill>
              <a:effectLst/>
              <a:latin typeface="Calibri" panose="020F0502020204030204" pitchFamily="34" charset="0"/>
            </a:endParaRPr>
          </a:p>
          <a:p>
            <a:endParaRPr lang="en-US" sz="1050" dirty="0"/>
          </a:p>
        </p:txBody>
      </p:sp>
      <p:sp>
        <p:nvSpPr>
          <p:cNvPr id="28" name="TextBox 27">
            <a:extLst>
              <a:ext uri="{FF2B5EF4-FFF2-40B4-BE49-F238E27FC236}">
                <a16:creationId xmlns:a16="http://schemas.microsoft.com/office/drawing/2014/main" id="{A7D90629-21E8-FAA0-D593-689CB6C3784A}"/>
              </a:ext>
            </a:extLst>
          </p:cNvPr>
          <p:cNvSpPr txBox="1"/>
          <p:nvPr/>
        </p:nvSpPr>
        <p:spPr>
          <a:xfrm>
            <a:off x="3373814" y="3354287"/>
            <a:ext cx="1891772" cy="415498"/>
          </a:xfrm>
          <a:prstGeom prst="rect">
            <a:avLst/>
          </a:prstGeom>
          <a:noFill/>
        </p:spPr>
        <p:txBody>
          <a:bodyPr wrap="square" rtlCol="0">
            <a:spAutoFit/>
          </a:bodyPr>
          <a:lstStyle/>
          <a:p>
            <a:r>
              <a:rPr lang="en-US" sz="1050" dirty="0">
                <a:solidFill>
                  <a:schemeClr val="tx1"/>
                </a:solidFill>
                <a:latin typeface="Söhne"/>
              </a:rPr>
              <a:t>3</a:t>
            </a:r>
            <a:r>
              <a:rPr lang="en-US" sz="1050" b="0" i="0" dirty="0">
                <a:solidFill>
                  <a:schemeClr val="tx1"/>
                </a:solidFill>
                <a:effectLst/>
                <a:latin typeface="Söhne"/>
              </a:rPr>
              <a:t>.</a:t>
            </a:r>
            <a:r>
              <a:rPr lang="en-US" sz="1050" u="none" strike="noStrike" dirty="0">
                <a:solidFill>
                  <a:schemeClr val="tx1"/>
                </a:solidFill>
                <a:effectLst/>
              </a:rPr>
              <a:t> AQ Maxima MS</a:t>
            </a:r>
            <a:endParaRPr lang="en-US" sz="1050" b="0" i="0" u="none" strike="noStrike" dirty="0">
              <a:solidFill>
                <a:schemeClr val="tx1"/>
              </a:solidFill>
              <a:effectLst/>
              <a:latin typeface="Calibri" panose="020F0502020204030204" pitchFamily="34" charset="0"/>
            </a:endParaRPr>
          </a:p>
          <a:p>
            <a:endParaRPr lang="en-US" sz="1050" dirty="0"/>
          </a:p>
        </p:txBody>
      </p:sp>
      <p:sp>
        <p:nvSpPr>
          <p:cNvPr id="29" name="TextBox 28">
            <a:extLst>
              <a:ext uri="{FF2B5EF4-FFF2-40B4-BE49-F238E27FC236}">
                <a16:creationId xmlns:a16="http://schemas.microsoft.com/office/drawing/2014/main" id="{8D8A42A7-2056-56D7-4085-6B6F91F6669F}"/>
              </a:ext>
            </a:extLst>
          </p:cNvPr>
          <p:cNvSpPr txBox="1"/>
          <p:nvPr/>
        </p:nvSpPr>
        <p:spPr>
          <a:xfrm>
            <a:off x="3254829" y="3692868"/>
            <a:ext cx="2862942" cy="1384995"/>
          </a:xfrm>
          <a:prstGeom prst="rect">
            <a:avLst/>
          </a:prstGeom>
          <a:noFill/>
        </p:spPr>
        <p:txBody>
          <a:bodyPr wrap="square" rtlCol="0">
            <a:spAutoFit/>
          </a:bodyPr>
          <a:lstStyle/>
          <a:p>
            <a:r>
              <a:rPr lang="en-US" sz="1200" b="0" i="0" dirty="0">
                <a:solidFill>
                  <a:schemeClr val="tx1"/>
                </a:solidFill>
                <a:effectLst/>
                <a:latin typeface="Söhne"/>
              </a:rPr>
              <a:t>In the P &amp; A division, the difference in the quantity sold between the top-selling product (AQ Gamers MS) and the second and third top-selling products (AQ Maxima MS) is relatively small, with a difference of only a few hundred units sold.</a:t>
            </a:r>
          </a:p>
          <a:p>
            <a:endParaRPr lang="en-US" sz="1200" dirty="0"/>
          </a:p>
        </p:txBody>
      </p:sp>
      <p:sp>
        <p:nvSpPr>
          <p:cNvPr id="34" name="Oval 33">
            <a:extLst>
              <a:ext uri="{FF2B5EF4-FFF2-40B4-BE49-F238E27FC236}">
                <a16:creationId xmlns:a16="http://schemas.microsoft.com/office/drawing/2014/main" id="{C5BFA9BC-6E9B-D8D3-7596-D838512ED683}"/>
              </a:ext>
            </a:extLst>
          </p:cNvPr>
          <p:cNvSpPr/>
          <p:nvPr/>
        </p:nvSpPr>
        <p:spPr>
          <a:xfrm>
            <a:off x="1665326" y="715832"/>
            <a:ext cx="698013" cy="6272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CB0B0E57-68A3-F336-6C4B-125883A2F174}"/>
              </a:ext>
            </a:extLst>
          </p:cNvPr>
          <p:cNvSpPr txBox="1"/>
          <p:nvPr/>
        </p:nvSpPr>
        <p:spPr>
          <a:xfrm>
            <a:off x="1700392" y="832301"/>
            <a:ext cx="670247" cy="369332"/>
          </a:xfrm>
          <a:prstGeom prst="rect">
            <a:avLst/>
          </a:prstGeom>
          <a:noFill/>
        </p:spPr>
        <p:txBody>
          <a:bodyPr wrap="square" rtlCol="0">
            <a:spAutoFit/>
          </a:bodyPr>
          <a:lstStyle/>
          <a:p>
            <a:r>
              <a:rPr lang="en-US" sz="1800" dirty="0">
                <a:solidFill>
                  <a:schemeClr val="tx1"/>
                </a:solidFill>
                <a:latin typeface="Söhne"/>
              </a:rPr>
              <a:t>N&amp;S</a:t>
            </a:r>
            <a:endParaRPr lang="en-US" sz="1800" dirty="0"/>
          </a:p>
        </p:txBody>
      </p:sp>
      <p:sp>
        <p:nvSpPr>
          <p:cNvPr id="36" name="Oval 35">
            <a:extLst>
              <a:ext uri="{FF2B5EF4-FFF2-40B4-BE49-F238E27FC236}">
                <a16:creationId xmlns:a16="http://schemas.microsoft.com/office/drawing/2014/main" id="{5AE90DEB-E8E9-34C6-72C7-82D431EA35BB}"/>
              </a:ext>
            </a:extLst>
          </p:cNvPr>
          <p:cNvSpPr/>
          <p:nvPr/>
        </p:nvSpPr>
        <p:spPr>
          <a:xfrm>
            <a:off x="4367432" y="709165"/>
            <a:ext cx="698013" cy="6272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D6FA7E80-5B60-A93A-3CC1-F1808F6B8B53}"/>
              </a:ext>
            </a:extLst>
          </p:cNvPr>
          <p:cNvSpPr txBox="1"/>
          <p:nvPr/>
        </p:nvSpPr>
        <p:spPr>
          <a:xfrm>
            <a:off x="4408050" y="813458"/>
            <a:ext cx="636532" cy="369332"/>
          </a:xfrm>
          <a:prstGeom prst="rect">
            <a:avLst/>
          </a:prstGeom>
          <a:noFill/>
        </p:spPr>
        <p:txBody>
          <a:bodyPr wrap="square" rtlCol="0">
            <a:spAutoFit/>
          </a:bodyPr>
          <a:lstStyle/>
          <a:p>
            <a:r>
              <a:rPr lang="en-US" sz="1800" b="0" i="0" dirty="0">
                <a:solidFill>
                  <a:schemeClr val="tx1"/>
                </a:solidFill>
                <a:effectLst/>
                <a:latin typeface="Söhne"/>
              </a:rPr>
              <a:t>P&amp;A</a:t>
            </a:r>
            <a:endParaRPr lang="en-US" sz="1800" dirty="0"/>
          </a:p>
        </p:txBody>
      </p:sp>
      <p:cxnSp>
        <p:nvCxnSpPr>
          <p:cNvPr id="39" name="Straight Connector 38">
            <a:extLst>
              <a:ext uri="{FF2B5EF4-FFF2-40B4-BE49-F238E27FC236}">
                <a16:creationId xmlns:a16="http://schemas.microsoft.com/office/drawing/2014/main" id="{FF768D22-0C63-7FC0-DD4C-83631E95325E}"/>
              </a:ext>
            </a:extLst>
          </p:cNvPr>
          <p:cNvCxnSpPr>
            <a:cxnSpLocks/>
          </p:cNvCxnSpPr>
          <p:nvPr/>
        </p:nvCxnSpPr>
        <p:spPr>
          <a:xfrm>
            <a:off x="3121496" y="1549637"/>
            <a:ext cx="0" cy="2979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DD3A039-FC21-9E3B-D219-39EA8A7791DB}"/>
              </a:ext>
            </a:extLst>
          </p:cNvPr>
          <p:cNvCxnSpPr>
            <a:cxnSpLocks/>
          </p:cNvCxnSpPr>
          <p:nvPr/>
        </p:nvCxnSpPr>
        <p:spPr>
          <a:xfrm>
            <a:off x="6130307" y="1491181"/>
            <a:ext cx="0" cy="297970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87283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33" name="Oval 32">
            <a:extLst>
              <a:ext uri="{FF2B5EF4-FFF2-40B4-BE49-F238E27FC236}">
                <a16:creationId xmlns:a16="http://schemas.microsoft.com/office/drawing/2014/main" id="{8A620A5A-8982-F1A5-8EDD-1DE37DFDB6F1}"/>
              </a:ext>
            </a:extLst>
          </p:cNvPr>
          <p:cNvSpPr/>
          <p:nvPr/>
        </p:nvSpPr>
        <p:spPr>
          <a:xfrm>
            <a:off x="7252030" y="640812"/>
            <a:ext cx="698013" cy="6272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C3AE0DF-4016-7C2F-1089-8D1A519E818D}"/>
              </a:ext>
            </a:extLst>
          </p:cNvPr>
          <p:cNvSpPr txBox="1"/>
          <p:nvPr/>
        </p:nvSpPr>
        <p:spPr>
          <a:xfrm>
            <a:off x="3653782" y="130327"/>
            <a:ext cx="1452283" cy="461665"/>
          </a:xfrm>
          <a:prstGeom prst="rect">
            <a:avLst/>
          </a:prstGeom>
          <a:noFill/>
        </p:spPr>
        <p:txBody>
          <a:bodyPr wrap="square" rtlCol="0">
            <a:spAutoFit/>
          </a:bodyPr>
          <a:lstStyle/>
          <a:p>
            <a:r>
              <a:rPr lang="en-US" sz="2400" dirty="0">
                <a:ln w="0"/>
                <a:solidFill>
                  <a:schemeClr val="accent1"/>
                </a:solidFill>
                <a:effectLst>
                  <a:outerShdw blurRad="38100" dist="25400" dir="5400000" algn="ctr" rotWithShape="0">
                    <a:srgbClr val="6E747A">
                      <a:alpha val="43000"/>
                    </a:srgbClr>
                  </a:outerShdw>
                </a:effectLst>
              </a:rPr>
              <a:t>Insights</a:t>
            </a:r>
          </a:p>
        </p:txBody>
      </p:sp>
      <p:graphicFrame>
        <p:nvGraphicFramePr>
          <p:cNvPr id="6" name="Chart 5">
            <a:extLst>
              <a:ext uri="{FF2B5EF4-FFF2-40B4-BE49-F238E27FC236}">
                <a16:creationId xmlns:a16="http://schemas.microsoft.com/office/drawing/2014/main" id="{B7317352-F97E-4E3E-D0B2-791331B14B92}"/>
              </a:ext>
            </a:extLst>
          </p:cNvPr>
          <p:cNvGraphicFramePr>
            <a:graphicFrameLocks/>
          </p:cNvGraphicFramePr>
          <p:nvPr/>
        </p:nvGraphicFramePr>
        <p:xfrm>
          <a:off x="0" y="1171676"/>
          <a:ext cx="3548743" cy="171577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36468104-1E73-9BB0-F9AC-C43BAC22AD81}"/>
              </a:ext>
            </a:extLst>
          </p:cNvPr>
          <p:cNvGraphicFramePr>
            <a:graphicFrameLocks/>
          </p:cNvGraphicFramePr>
          <p:nvPr/>
        </p:nvGraphicFramePr>
        <p:xfrm>
          <a:off x="2691483" y="992115"/>
          <a:ext cx="3064708" cy="183324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44CF2909-B206-1D32-2D57-4290D0D40BB0}"/>
              </a:ext>
            </a:extLst>
          </p:cNvPr>
          <p:cNvGraphicFramePr>
            <a:graphicFrameLocks/>
          </p:cNvGraphicFramePr>
          <p:nvPr/>
        </p:nvGraphicFramePr>
        <p:xfrm>
          <a:off x="5742595" y="992115"/>
          <a:ext cx="3254828" cy="2047377"/>
        </p:xfrm>
        <a:graphic>
          <a:graphicData uri="http://schemas.openxmlformats.org/drawingml/2006/chart">
            <c:chart xmlns:c="http://schemas.openxmlformats.org/drawingml/2006/chart" xmlns:r="http://schemas.openxmlformats.org/officeDocument/2006/relationships" r:id="rId5"/>
          </a:graphicData>
        </a:graphic>
      </p:graphicFrame>
      <p:sp>
        <p:nvSpPr>
          <p:cNvPr id="9" name="TextBox 8">
            <a:extLst>
              <a:ext uri="{FF2B5EF4-FFF2-40B4-BE49-F238E27FC236}">
                <a16:creationId xmlns:a16="http://schemas.microsoft.com/office/drawing/2014/main" id="{BA94BBB6-1706-4FDD-C620-6CBF76F22F5A}"/>
              </a:ext>
            </a:extLst>
          </p:cNvPr>
          <p:cNvSpPr txBox="1"/>
          <p:nvPr/>
        </p:nvSpPr>
        <p:spPr>
          <a:xfrm>
            <a:off x="192464" y="3679922"/>
            <a:ext cx="2945723" cy="1384995"/>
          </a:xfrm>
          <a:prstGeom prst="rect">
            <a:avLst/>
          </a:prstGeom>
          <a:noFill/>
        </p:spPr>
        <p:txBody>
          <a:bodyPr wrap="square" rtlCol="0">
            <a:spAutoFit/>
          </a:bodyPr>
          <a:lstStyle/>
          <a:p>
            <a:r>
              <a:rPr lang="en-US" sz="1200" b="0" i="0" dirty="0">
                <a:solidFill>
                  <a:schemeClr val="tx1"/>
                </a:solidFill>
                <a:effectLst/>
                <a:latin typeface="Söhne"/>
              </a:rPr>
              <a:t>The top-selling product in the N &amp; S division is the AQ Pen Drive 2 IN 1, with a total quantity sold of 701,373 units. This is significantly higher than the second and third top-selling products in the same division.</a:t>
            </a:r>
          </a:p>
          <a:p>
            <a:endParaRPr lang="en-US" sz="1200" dirty="0"/>
          </a:p>
        </p:txBody>
      </p:sp>
      <p:sp>
        <p:nvSpPr>
          <p:cNvPr id="13" name="TextBox 12">
            <a:extLst>
              <a:ext uri="{FF2B5EF4-FFF2-40B4-BE49-F238E27FC236}">
                <a16:creationId xmlns:a16="http://schemas.microsoft.com/office/drawing/2014/main" id="{93F481C5-3063-1C8D-EF5D-B539F3848458}"/>
              </a:ext>
            </a:extLst>
          </p:cNvPr>
          <p:cNvSpPr txBox="1"/>
          <p:nvPr/>
        </p:nvSpPr>
        <p:spPr>
          <a:xfrm>
            <a:off x="527483" y="2895646"/>
            <a:ext cx="1891772" cy="253916"/>
          </a:xfrm>
          <a:prstGeom prst="rect">
            <a:avLst/>
          </a:prstGeom>
          <a:noFill/>
        </p:spPr>
        <p:txBody>
          <a:bodyPr wrap="square" rtlCol="0">
            <a:spAutoFit/>
          </a:bodyPr>
          <a:lstStyle/>
          <a:p>
            <a:r>
              <a:rPr lang="en-US" sz="1050" b="0" i="0" dirty="0">
                <a:solidFill>
                  <a:schemeClr val="tx1"/>
                </a:solidFill>
                <a:effectLst/>
                <a:latin typeface="Arial" panose="020B0604020202020204" pitchFamily="34" charset="0"/>
                <a:cs typeface="Arial" panose="020B0604020202020204" pitchFamily="34" charset="0"/>
              </a:rPr>
              <a:t>1.AQ Pen Drive 2 IN 1</a:t>
            </a:r>
            <a:endParaRPr lang="en-US" sz="105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91AEF3D0-C2A6-9A43-3D01-513A16ACD75B}"/>
              </a:ext>
            </a:extLst>
          </p:cNvPr>
          <p:cNvSpPr txBox="1"/>
          <p:nvPr/>
        </p:nvSpPr>
        <p:spPr>
          <a:xfrm>
            <a:off x="864444" y="2313476"/>
            <a:ext cx="266703" cy="307777"/>
          </a:xfrm>
          <a:prstGeom prst="rect">
            <a:avLst/>
          </a:prstGeom>
          <a:noFill/>
        </p:spPr>
        <p:txBody>
          <a:bodyPr wrap="square" rtlCol="0">
            <a:spAutoFit/>
          </a:bodyPr>
          <a:lstStyle/>
          <a:p>
            <a:r>
              <a:rPr lang="en-US" dirty="0">
                <a:solidFill>
                  <a:schemeClr val="tx1"/>
                </a:solidFill>
              </a:rPr>
              <a:t>1</a:t>
            </a:r>
          </a:p>
        </p:txBody>
      </p:sp>
      <p:sp>
        <p:nvSpPr>
          <p:cNvPr id="15" name="TextBox 14">
            <a:extLst>
              <a:ext uri="{FF2B5EF4-FFF2-40B4-BE49-F238E27FC236}">
                <a16:creationId xmlns:a16="http://schemas.microsoft.com/office/drawing/2014/main" id="{6ACB46A2-FE10-85DE-B987-1C1C30F6E7F3}"/>
              </a:ext>
            </a:extLst>
          </p:cNvPr>
          <p:cNvSpPr txBox="1"/>
          <p:nvPr/>
        </p:nvSpPr>
        <p:spPr>
          <a:xfrm>
            <a:off x="1567921" y="2321597"/>
            <a:ext cx="266703" cy="307777"/>
          </a:xfrm>
          <a:prstGeom prst="rect">
            <a:avLst/>
          </a:prstGeom>
          <a:noFill/>
        </p:spPr>
        <p:txBody>
          <a:bodyPr wrap="square" rtlCol="0">
            <a:spAutoFit/>
          </a:bodyPr>
          <a:lstStyle/>
          <a:p>
            <a:r>
              <a:rPr lang="en-US" dirty="0">
                <a:solidFill>
                  <a:schemeClr val="tx1"/>
                </a:solidFill>
              </a:rPr>
              <a:t>2</a:t>
            </a:r>
          </a:p>
        </p:txBody>
      </p:sp>
      <p:sp>
        <p:nvSpPr>
          <p:cNvPr id="16" name="TextBox 15">
            <a:extLst>
              <a:ext uri="{FF2B5EF4-FFF2-40B4-BE49-F238E27FC236}">
                <a16:creationId xmlns:a16="http://schemas.microsoft.com/office/drawing/2014/main" id="{ECC85AC4-9601-C8B1-708C-18CE5E3A0B5A}"/>
              </a:ext>
            </a:extLst>
          </p:cNvPr>
          <p:cNvSpPr txBox="1"/>
          <p:nvPr/>
        </p:nvSpPr>
        <p:spPr>
          <a:xfrm>
            <a:off x="2289710" y="2330636"/>
            <a:ext cx="266703" cy="307777"/>
          </a:xfrm>
          <a:prstGeom prst="rect">
            <a:avLst/>
          </a:prstGeom>
          <a:noFill/>
        </p:spPr>
        <p:txBody>
          <a:bodyPr wrap="square" rtlCol="0">
            <a:spAutoFit/>
          </a:bodyPr>
          <a:lstStyle/>
          <a:p>
            <a:r>
              <a:rPr lang="en-US" dirty="0">
                <a:solidFill>
                  <a:schemeClr val="tx1"/>
                </a:solidFill>
              </a:rPr>
              <a:t>3</a:t>
            </a:r>
          </a:p>
        </p:txBody>
      </p:sp>
      <p:sp>
        <p:nvSpPr>
          <p:cNvPr id="17" name="TextBox 16">
            <a:extLst>
              <a:ext uri="{FF2B5EF4-FFF2-40B4-BE49-F238E27FC236}">
                <a16:creationId xmlns:a16="http://schemas.microsoft.com/office/drawing/2014/main" id="{2F479985-8935-1CD3-FF9A-8E1CC1EB9BBE}"/>
              </a:ext>
            </a:extLst>
          </p:cNvPr>
          <p:cNvSpPr txBox="1"/>
          <p:nvPr/>
        </p:nvSpPr>
        <p:spPr>
          <a:xfrm>
            <a:off x="4805188" y="2347123"/>
            <a:ext cx="266703" cy="307777"/>
          </a:xfrm>
          <a:prstGeom prst="rect">
            <a:avLst/>
          </a:prstGeom>
          <a:noFill/>
        </p:spPr>
        <p:txBody>
          <a:bodyPr wrap="square" rtlCol="0">
            <a:spAutoFit/>
          </a:bodyPr>
          <a:lstStyle/>
          <a:p>
            <a:r>
              <a:rPr lang="en-US" dirty="0">
                <a:solidFill>
                  <a:schemeClr val="tx1"/>
                </a:solidFill>
              </a:rPr>
              <a:t>3</a:t>
            </a:r>
          </a:p>
        </p:txBody>
      </p:sp>
      <p:sp>
        <p:nvSpPr>
          <p:cNvPr id="18" name="TextBox 17">
            <a:extLst>
              <a:ext uri="{FF2B5EF4-FFF2-40B4-BE49-F238E27FC236}">
                <a16:creationId xmlns:a16="http://schemas.microsoft.com/office/drawing/2014/main" id="{68B660D8-A752-7BF5-707F-2B196A3410E1}"/>
              </a:ext>
            </a:extLst>
          </p:cNvPr>
          <p:cNvSpPr txBox="1"/>
          <p:nvPr/>
        </p:nvSpPr>
        <p:spPr>
          <a:xfrm>
            <a:off x="7816691" y="2216514"/>
            <a:ext cx="266703" cy="307777"/>
          </a:xfrm>
          <a:prstGeom prst="rect">
            <a:avLst/>
          </a:prstGeom>
          <a:noFill/>
        </p:spPr>
        <p:txBody>
          <a:bodyPr wrap="square" rtlCol="0">
            <a:spAutoFit/>
          </a:bodyPr>
          <a:lstStyle/>
          <a:p>
            <a:r>
              <a:rPr lang="en-US" dirty="0">
                <a:solidFill>
                  <a:schemeClr val="tx1"/>
                </a:solidFill>
              </a:rPr>
              <a:t>3</a:t>
            </a:r>
          </a:p>
        </p:txBody>
      </p:sp>
      <p:sp>
        <p:nvSpPr>
          <p:cNvPr id="19" name="TextBox 18">
            <a:extLst>
              <a:ext uri="{FF2B5EF4-FFF2-40B4-BE49-F238E27FC236}">
                <a16:creationId xmlns:a16="http://schemas.microsoft.com/office/drawing/2014/main" id="{77478992-3803-9905-FFAE-F9AADCCC0DD3}"/>
              </a:ext>
            </a:extLst>
          </p:cNvPr>
          <p:cNvSpPr txBox="1"/>
          <p:nvPr/>
        </p:nvSpPr>
        <p:spPr>
          <a:xfrm>
            <a:off x="7152295" y="2204247"/>
            <a:ext cx="266703" cy="307777"/>
          </a:xfrm>
          <a:prstGeom prst="rect">
            <a:avLst/>
          </a:prstGeom>
          <a:noFill/>
        </p:spPr>
        <p:txBody>
          <a:bodyPr wrap="square" rtlCol="0">
            <a:spAutoFit/>
          </a:bodyPr>
          <a:lstStyle/>
          <a:p>
            <a:r>
              <a:rPr lang="en-US" dirty="0">
                <a:solidFill>
                  <a:schemeClr val="tx1"/>
                </a:solidFill>
              </a:rPr>
              <a:t>2</a:t>
            </a:r>
          </a:p>
        </p:txBody>
      </p:sp>
      <p:sp>
        <p:nvSpPr>
          <p:cNvPr id="20" name="TextBox 19">
            <a:extLst>
              <a:ext uri="{FF2B5EF4-FFF2-40B4-BE49-F238E27FC236}">
                <a16:creationId xmlns:a16="http://schemas.microsoft.com/office/drawing/2014/main" id="{6E806B9A-9134-B76F-B928-0E92273541B6}"/>
              </a:ext>
            </a:extLst>
          </p:cNvPr>
          <p:cNvSpPr txBox="1"/>
          <p:nvPr/>
        </p:nvSpPr>
        <p:spPr>
          <a:xfrm>
            <a:off x="6496029" y="2176747"/>
            <a:ext cx="266703" cy="307777"/>
          </a:xfrm>
          <a:prstGeom prst="rect">
            <a:avLst/>
          </a:prstGeom>
          <a:noFill/>
        </p:spPr>
        <p:txBody>
          <a:bodyPr wrap="square" rtlCol="0">
            <a:spAutoFit/>
          </a:bodyPr>
          <a:lstStyle/>
          <a:p>
            <a:r>
              <a:rPr lang="en-US" dirty="0">
                <a:solidFill>
                  <a:schemeClr val="tx1"/>
                </a:solidFill>
              </a:rPr>
              <a:t>1</a:t>
            </a:r>
          </a:p>
        </p:txBody>
      </p:sp>
      <p:sp>
        <p:nvSpPr>
          <p:cNvPr id="21" name="TextBox 20">
            <a:extLst>
              <a:ext uri="{FF2B5EF4-FFF2-40B4-BE49-F238E27FC236}">
                <a16:creationId xmlns:a16="http://schemas.microsoft.com/office/drawing/2014/main" id="{443B7E8F-8699-C9F9-BCD8-0C9D58482D29}"/>
              </a:ext>
            </a:extLst>
          </p:cNvPr>
          <p:cNvSpPr txBox="1"/>
          <p:nvPr/>
        </p:nvSpPr>
        <p:spPr>
          <a:xfrm>
            <a:off x="4113221" y="2358136"/>
            <a:ext cx="266703" cy="307777"/>
          </a:xfrm>
          <a:prstGeom prst="rect">
            <a:avLst/>
          </a:prstGeom>
          <a:noFill/>
        </p:spPr>
        <p:txBody>
          <a:bodyPr wrap="square" rtlCol="0">
            <a:spAutoFit/>
          </a:bodyPr>
          <a:lstStyle/>
          <a:p>
            <a:r>
              <a:rPr lang="en-US" dirty="0">
                <a:solidFill>
                  <a:schemeClr val="tx1"/>
                </a:solidFill>
              </a:rPr>
              <a:t>2</a:t>
            </a:r>
          </a:p>
        </p:txBody>
      </p:sp>
      <p:sp>
        <p:nvSpPr>
          <p:cNvPr id="22" name="TextBox 21">
            <a:extLst>
              <a:ext uri="{FF2B5EF4-FFF2-40B4-BE49-F238E27FC236}">
                <a16:creationId xmlns:a16="http://schemas.microsoft.com/office/drawing/2014/main" id="{A0032630-3F4A-B747-F8E2-743F992E9DFA}"/>
              </a:ext>
            </a:extLst>
          </p:cNvPr>
          <p:cNvSpPr txBox="1"/>
          <p:nvPr/>
        </p:nvSpPr>
        <p:spPr>
          <a:xfrm>
            <a:off x="3484040" y="2334277"/>
            <a:ext cx="266703" cy="307777"/>
          </a:xfrm>
          <a:prstGeom prst="rect">
            <a:avLst/>
          </a:prstGeom>
          <a:noFill/>
        </p:spPr>
        <p:txBody>
          <a:bodyPr wrap="square" rtlCol="0">
            <a:spAutoFit/>
          </a:bodyPr>
          <a:lstStyle/>
          <a:p>
            <a:r>
              <a:rPr lang="en-US" dirty="0">
                <a:solidFill>
                  <a:schemeClr val="tx1"/>
                </a:solidFill>
              </a:rPr>
              <a:t>1</a:t>
            </a:r>
          </a:p>
        </p:txBody>
      </p:sp>
      <p:sp>
        <p:nvSpPr>
          <p:cNvPr id="24" name="TextBox 23">
            <a:extLst>
              <a:ext uri="{FF2B5EF4-FFF2-40B4-BE49-F238E27FC236}">
                <a16:creationId xmlns:a16="http://schemas.microsoft.com/office/drawing/2014/main" id="{1EB6363B-AF9D-1A41-AE29-D0ADA4C442D6}"/>
              </a:ext>
            </a:extLst>
          </p:cNvPr>
          <p:cNvSpPr txBox="1"/>
          <p:nvPr/>
        </p:nvSpPr>
        <p:spPr>
          <a:xfrm>
            <a:off x="511629" y="3084601"/>
            <a:ext cx="1891772" cy="253916"/>
          </a:xfrm>
          <a:prstGeom prst="rect">
            <a:avLst/>
          </a:prstGeom>
          <a:noFill/>
        </p:spPr>
        <p:txBody>
          <a:bodyPr wrap="square" rtlCol="0">
            <a:spAutoFit/>
          </a:bodyPr>
          <a:lstStyle/>
          <a:p>
            <a:r>
              <a:rPr lang="en-US" sz="1050" dirty="0">
                <a:solidFill>
                  <a:schemeClr val="tx1"/>
                </a:solidFill>
                <a:latin typeface="Arial" panose="020B0604020202020204" pitchFamily="34" charset="0"/>
                <a:cs typeface="Arial" panose="020B0604020202020204" pitchFamily="34" charset="0"/>
              </a:rPr>
              <a:t>2</a:t>
            </a:r>
            <a:r>
              <a:rPr lang="en-US" sz="1050" b="0" i="0" dirty="0">
                <a:solidFill>
                  <a:schemeClr val="tx1"/>
                </a:solidFill>
                <a:effectLst/>
                <a:latin typeface="Arial" panose="020B0604020202020204" pitchFamily="34" charset="0"/>
                <a:cs typeface="Arial" panose="020B0604020202020204" pitchFamily="34" charset="0"/>
              </a:rPr>
              <a:t>. AQ Pen Drive DRC</a:t>
            </a:r>
            <a:endParaRPr lang="en-US" sz="1050"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EBE53700-3936-73A7-865C-068C4AEB4663}"/>
              </a:ext>
            </a:extLst>
          </p:cNvPr>
          <p:cNvSpPr txBox="1"/>
          <p:nvPr/>
        </p:nvSpPr>
        <p:spPr>
          <a:xfrm>
            <a:off x="511629" y="3281756"/>
            <a:ext cx="1891772" cy="253916"/>
          </a:xfrm>
          <a:prstGeom prst="rect">
            <a:avLst/>
          </a:prstGeom>
          <a:noFill/>
        </p:spPr>
        <p:txBody>
          <a:bodyPr wrap="square" rtlCol="0">
            <a:spAutoFit/>
          </a:bodyPr>
          <a:lstStyle/>
          <a:p>
            <a:r>
              <a:rPr lang="en-US" sz="1050" dirty="0">
                <a:solidFill>
                  <a:schemeClr val="tx1"/>
                </a:solidFill>
                <a:latin typeface="Arial" panose="020B0604020202020204" pitchFamily="34" charset="0"/>
                <a:cs typeface="Arial" panose="020B0604020202020204" pitchFamily="34" charset="0"/>
              </a:rPr>
              <a:t>3</a:t>
            </a:r>
            <a:r>
              <a:rPr lang="en-US" sz="1050" b="0" i="0" dirty="0">
                <a:solidFill>
                  <a:schemeClr val="tx1"/>
                </a:solidFill>
                <a:effectLst/>
                <a:latin typeface="Arial" panose="020B0604020202020204" pitchFamily="34" charset="0"/>
                <a:cs typeface="Arial" panose="020B0604020202020204" pitchFamily="34" charset="0"/>
              </a:rPr>
              <a:t>. AQ Pen Drive DRC</a:t>
            </a:r>
            <a:endParaRPr lang="en-US" sz="105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59A7D4BB-1140-FA75-7449-C53276E81683}"/>
              </a:ext>
            </a:extLst>
          </p:cNvPr>
          <p:cNvSpPr txBox="1"/>
          <p:nvPr/>
        </p:nvSpPr>
        <p:spPr>
          <a:xfrm>
            <a:off x="3367516" y="2957643"/>
            <a:ext cx="1891772" cy="253916"/>
          </a:xfrm>
          <a:prstGeom prst="rect">
            <a:avLst/>
          </a:prstGeom>
          <a:noFill/>
        </p:spPr>
        <p:txBody>
          <a:bodyPr wrap="square" rtlCol="0">
            <a:spAutoFit/>
          </a:bodyPr>
          <a:lstStyle/>
          <a:p>
            <a:r>
              <a:rPr lang="en-US" sz="1050" b="0" i="0" dirty="0">
                <a:solidFill>
                  <a:schemeClr val="tx1"/>
                </a:solidFill>
                <a:effectLst/>
                <a:latin typeface="Söhne"/>
              </a:rPr>
              <a:t>1.</a:t>
            </a:r>
            <a:r>
              <a:rPr lang="en-US" sz="1050" dirty="0">
                <a:solidFill>
                  <a:schemeClr val="tx1"/>
                </a:solidFill>
              </a:rPr>
              <a:t>AQ Pen Drive 2 IN 1</a:t>
            </a:r>
          </a:p>
        </p:txBody>
      </p:sp>
      <p:sp>
        <p:nvSpPr>
          <p:cNvPr id="27" name="TextBox 26">
            <a:extLst>
              <a:ext uri="{FF2B5EF4-FFF2-40B4-BE49-F238E27FC236}">
                <a16:creationId xmlns:a16="http://schemas.microsoft.com/office/drawing/2014/main" id="{B898E78A-3ECD-91E5-52F7-8BC5414D15EB}"/>
              </a:ext>
            </a:extLst>
          </p:cNvPr>
          <p:cNvSpPr txBox="1"/>
          <p:nvPr/>
        </p:nvSpPr>
        <p:spPr>
          <a:xfrm>
            <a:off x="3373814" y="3152922"/>
            <a:ext cx="1891772" cy="415498"/>
          </a:xfrm>
          <a:prstGeom prst="rect">
            <a:avLst/>
          </a:prstGeom>
          <a:noFill/>
        </p:spPr>
        <p:txBody>
          <a:bodyPr wrap="square" rtlCol="0">
            <a:spAutoFit/>
          </a:bodyPr>
          <a:lstStyle/>
          <a:p>
            <a:r>
              <a:rPr lang="en-US" sz="1050" dirty="0">
                <a:solidFill>
                  <a:schemeClr val="tx1"/>
                </a:solidFill>
                <a:latin typeface="Söhne"/>
              </a:rPr>
              <a:t>2</a:t>
            </a:r>
            <a:r>
              <a:rPr lang="en-US" sz="1050" b="0" i="0" dirty="0">
                <a:solidFill>
                  <a:schemeClr val="tx1"/>
                </a:solidFill>
                <a:effectLst/>
                <a:latin typeface="Söhne"/>
              </a:rPr>
              <a:t>.</a:t>
            </a:r>
            <a:r>
              <a:rPr lang="en-US" sz="1050" u="none" strike="noStrike" dirty="0">
                <a:solidFill>
                  <a:schemeClr val="tx1"/>
                </a:solidFill>
                <a:effectLst/>
              </a:rPr>
              <a:t> AQ Gamers MS</a:t>
            </a:r>
            <a:endParaRPr lang="en-US" sz="1050" b="0" i="0" u="none" strike="noStrike" dirty="0">
              <a:solidFill>
                <a:schemeClr val="tx1"/>
              </a:solidFill>
              <a:effectLst/>
              <a:latin typeface="Calibri" panose="020F0502020204030204" pitchFamily="34" charset="0"/>
            </a:endParaRPr>
          </a:p>
          <a:p>
            <a:endParaRPr lang="en-US" sz="1050" dirty="0"/>
          </a:p>
        </p:txBody>
      </p:sp>
      <p:sp>
        <p:nvSpPr>
          <p:cNvPr id="28" name="TextBox 27">
            <a:extLst>
              <a:ext uri="{FF2B5EF4-FFF2-40B4-BE49-F238E27FC236}">
                <a16:creationId xmlns:a16="http://schemas.microsoft.com/office/drawing/2014/main" id="{A7D90629-21E8-FAA0-D593-689CB6C3784A}"/>
              </a:ext>
            </a:extLst>
          </p:cNvPr>
          <p:cNvSpPr txBox="1"/>
          <p:nvPr/>
        </p:nvSpPr>
        <p:spPr>
          <a:xfrm>
            <a:off x="3373814" y="3354287"/>
            <a:ext cx="1891772" cy="415498"/>
          </a:xfrm>
          <a:prstGeom prst="rect">
            <a:avLst/>
          </a:prstGeom>
          <a:noFill/>
        </p:spPr>
        <p:txBody>
          <a:bodyPr wrap="square" rtlCol="0">
            <a:spAutoFit/>
          </a:bodyPr>
          <a:lstStyle/>
          <a:p>
            <a:r>
              <a:rPr lang="en-US" sz="1050" dirty="0">
                <a:solidFill>
                  <a:schemeClr val="tx1"/>
                </a:solidFill>
                <a:latin typeface="Söhne"/>
              </a:rPr>
              <a:t>3</a:t>
            </a:r>
            <a:r>
              <a:rPr lang="en-US" sz="1050" b="0" i="0" dirty="0">
                <a:solidFill>
                  <a:schemeClr val="tx1"/>
                </a:solidFill>
                <a:effectLst/>
                <a:latin typeface="Söhne"/>
              </a:rPr>
              <a:t>.</a:t>
            </a:r>
            <a:r>
              <a:rPr lang="en-US" sz="1050" u="none" strike="noStrike" dirty="0">
                <a:solidFill>
                  <a:schemeClr val="tx1"/>
                </a:solidFill>
                <a:effectLst/>
              </a:rPr>
              <a:t> AQ Maxima MS</a:t>
            </a:r>
            <a:endParaRPr lang="en-US" sz="1050" b="0" i="0" u="none" strike="noStrike" dirty="0">
              <a:solidFill>
                <a:schemeClr val="tx1"/>
              </a:solidFill>
              <a:effectLst/>
              <a:latin typeface="Calibri" panose="020F0502020204030204" pitchFamily="34" charset="0"/>
            </a:endParaRPr>
          </a:p>
          <a:p>
            <a:endParaRPr lang="en-US" sz="1050" dirty="0"/>
          </a:p>
        </p:txBody>
      </p:sp>
      <p:sp>
        <p:nvSpPr>
          <p:cNvPr id="29" name="TextBox 28">
            <a:extLst>
              <a:ext uri="{FF2B5EF4-FFF2-40B4-BE49-F238E27FC236}">
                <a16:creationId xmlns:a16="http://schemas.microsoft.com/office/drawing/2014/main" id="{8D8A42A7-2056-56D7-4085-6B6F91F6669F}"/>
              </a:ext>
            </a:extLst>
          </p:cNvPr>
          <p:cNvSpPr txBox="1"/>
          <p:nvPr/>
        </p:nvSpPr>
        <p:spPr>
          <a:xfrm>
            <a:off x="3254829" y="3692868"/>
            <a:ext cx="2862942" cy="1384995"/>
          </a:xfrm>
          <a:prstGeom prst="rect">
            <a:avLst/>
          </a:prstGeom>
          <a:noFill/>
        </p:spPr>
        <p:txBody>
          <a:bodyPr wrap="square" rtlCol="0">
            <a:spAutoFit/>
          </a:bodyPr>
          <a:lstStyle/>
          <a:p>
            <a:r>
              <a:rPr lang="en-US" sz="1200" b="0" i="0" dirty="0">
                <a:solidFill>
                  <a:schemeClr val="tx1"/>
                </a:solidFill>
                <a:effectLst/>
                <a:latin typeface="Söhne"/>
              </a:rPr>
              <a:t>In the P &amp; A division, the difference in the quantity sold between the top-selling product (AQ Gamers MS) and the second and third top-selling products (AQ Maxima MS) is relatively small, with a difference of only a few hundred units sold.</a:t>
            </a:r>
          </a:p>
          <a:p>
            <a:endParaRPr lang="en-US" sz="1200" dirty="0"/>
          </a:p>
        </p:txBody>
      </p:sp>
      <p:sp>
        <p:nvSpPr>
          <p:cNvPr id="30" name="TextBox 29">
            <a:extLst>
              <a:ext uri="{FF2B5EF4-FFF2-40B4-BE49-F238E27FC236}">
                <a16:creationId xmlns:a16="http://schemas.microsoft.com/office/drawing/2014/main" id="{B1FE8DDF-A2A7-2500-6B1F-10458D24A89E}"/>
              </a:ext>
            </a:extLst>
          </p:cNvPr>
          <p:cNvSpPr txBox="1"/>
          <p:nvPr/>
        </p:nvSpPr>
        <p:spPr>
          <a:xfrm>
            <a:off x="6473112" y="2941258"/>
            <a:ext cx="1891772" cy="738664"/>
          </a:xfrm>
          <a:prstGeom prst="rect">
            <a:avLst/>
          </a:prstGeom>
          <a:noFill/>
        </p:spPr>
        <p:txBody>
          <a:bodyPr wrap="square" rtlCol="0">
            <a:spAutoFit/>
          </a:bodyPr>
          <a:lstStyle/>
          <a:p>
            <a:pPr marR="0" algn="ctr" rtl="0" fontAlgn="b">
              <a:spcBef>
                <a:spcPts val="0"/>
              </a:spcBef>
              <a:spcAft>
                <a:spcPts val="0"/>
              </a:spcAft>
            </a:pPr>
            <a:r>
              <a:rPr lang="en-US" sz="1050" b="0" i="0" dirty="0">
                <a:solidFill>
                  <a:schemeClr val="tx1"/>
                </a:solidFill>
                <a:effectLst/>
                <a:latin typeface="Söhne"/>
              </a:rPr>
              <a:t>1.</a:t>
            </a:r>
            <a:r>
              <a:rPr lang="en-US" sz="1050" b="0" i="0" u="none" strike="noStrike" dirty="0">
                <a:solidFill>
                  <a:srgbClr val="FFFFFF"/>
                </a:solidFill>
                <a:effectLst/>
                <a:latin typeface="Arial" panose="020B0604020202020204" pitchFamily="34" charset="0"/>
                <a:ea typeface="Arial" panose="020B0604020202020204" pitchFamily="34" charset="0"/>
                <a:cs typeface="Arial" panose="020B0604020202020204" pitchFamily="34" charset="0"/>
              </a:rPr>
              <a:t> AQ Digit</a:t>
            </a:r>
            <a:endParaRPr lang="en-US" sz="1400" b="0" i="0" u="none" strike="noStrike" dirty="0">
              <a:effectLst/>
              <a:latin typeface="Arial" panose="020B0604020202020204" pitchFamily="34" charset="0"/>
            </a:endParaRPr>
          </a:p>
          <a:p>
            <a:pPr marR="0" algn="ctr" rtl="0" fontAlgn="b">
              <a:spcBef>
                <a:spcPts val="0"/>
              </a:spcBef>
              <a:spcAft>
                <a:spcPts val="0"/>
              </a:spcAft>
            </a:pPr>
            <a:r>
              <a:rPr lang="en-US" sz="1050" b="0" i="0" u="none" strike="noStrike" dirty="0">
                <a:solidFill>
                  <a:srgbClr val="FFFFFF"/>
                </a:solidFill>
                <a:effectLst/>
                <a:latin typeface="Arial" panose="020B0604020202020204" pitchFamily="34" charset="0"/>
                <a:ea typeface="Arial" panose="020B0604020202020204" pitchFamily="34" charset="0"/>
                <a:cs typeface="Arial" panose="020B0604020202020204" pitchFamily="34" charset="0"/>
              </a:rPr>
              <a:t>     2.AQ Velocity</a:t>
            </a:r>
            <a:endParaRPr lang="en-US" dirty="0">
              <a:latin typeface="Arial" panose="020B0604020202020204" pitchFamily="34" charset="0"/>
              <a:ea typeface="Arial" panose="020B0604020202020204" pitchFamily="34" charset="0"/>
            </a:endParaRPr>
          </a:p>
          <a:p>
            <a:pPr marR="0" algn="ctr" rtl="0" fontAlgn="b">
              <a:spcBef>
                <a:spcPts val="0"/>
              </a:spcBef>
              <a:spcAft>
                <a:spcPts val="0"/>
              </a:spcAft>
            </a:pPr>
            <a:r>
              <a:rPr lang="en-US" sz="1050" b="0" i="0" u="none" strike="noStrike" dirty="0">
                <a:solidFill>
                  <a:srgbClr val="FFFFFF"/>
                </a:solidFill>
                <a:effectLst/>
                <a:latin typeface="Arial" panose="020B0604020202020204" pitchFamily="34" charset="0"/>
                <a:ea typeface="Arial" panose="020B0604020202020204" pitchFamily="34" charset="0"/>
                <a:cs typeface="Arial" panose="020B0604020202020204" pitchFamily="34" charset="0"/>
              </a:rPr>
              <a:t>3.AQ Digit</a:t>
            </a:r>
            <a:endParaRPr lang="en-US" sz="1400" b="0" i="0" u="none" strike="noStrike" dirty="0">
              <a:effectLst/>
              <a:latin typeface="Arial" panose="020B0604020202020204" pitchFamily="34" charset="0"/>
            </a:endParaRPr>
          </a:p>
          <a:p>
            <a:endParaRPr lang="en-US" sz="1050" dirty="0">
              <a:solidFill>
                <a:schemeClr val="tx1"/>
              </a:solidFill>
            </a:endParaRPr>
          </a:p>
        </p:txBody>
      </p:sp>
      <p:sp>
        <p:nvSpPr>
          <p:cNvPr id="31" name="TextBox 30">
            <a:extLst>
              <a:ext uri="{FF2B5EF4-FFF2-40B4-BE49-F238E27FC236}">
                <a16:creationId xmlns:a16="http://schemas.microsoft.com/office/drawing/2014/main" id="{C4C79C0C-E55A-476F-4716-98E23A80769A}"/>
              </a:ext>
            </a:extLst>
          </p:cNvPr>
          <p:cNvSpPr txBox="1"/>
          <p:nvPr/>
        </p:nvSpPr>
        <p:spPr>
          <a:xfrm>
            <a:off x="6327136" y="3596271"/>
            <a:ext cx="2670287" cy="1569660"/>
          </a:xfrm>
          <a:prstGeom prst="rect">
            <a:avLst/>
          </a:prstGeom>
          <a:noFill/>
        </p:spPr>
        <p:txBody>
          <a:bodyPr wrap="square" rtlCol="0">
            <a:spAutoFit/>
          </a:bodyPr>
          <a:lstStyle/>
          <a:p>
            <a:r>
              <a:rPr lang="en-US" sz="1200" b="0" i="0" dirty="0">
                <a:solidFill>
                  <a:schemeClr val="tx1"/>
                </a:solidFill>
                <a:effectLst/>
                <a:latin typeface="Söhne"/>
              </a:rPr>
              <a:t>The AQ Digit is the top-selling product in the PC division, with a total quantity sold of 17,434 units. However, the difference in quantity sold between the top-selling and second and third top-selling products in this division is relatively small.</a:t>
            </a:r>
          </a:p>
          <a:p>
            <a:endParaRPr lang="en-US" sz="1200" dirty="0"/>
          </a:p>
        </p:txBody>
      </p:sp>
      <p:sp>
        <p:nvSpPr>
          <p:cNvPr id="32" name="TextBox 31">
            <a:extLst>
              <a:ext uri="{FF2B5EF4-FFF2-40B4-BE49-F238E27FC236}">
                <a16:creationId xmlns:a16="http://schemas.microsoft.com/office/drawing/2014/main" id="{F887773F-2441-B3AC-7B47-34EE879BB8F9}"/>
              </a:ext>
            </a:extLst>
          </p:cNvPr>
          <p:cNvSpPr txBox="1"/>
          <p:nvPr/>
        </p:nvSpPr>
        <p:spPr>
          <a:xfrm>
            <a:off x="7306389" y="742016"/>
            <a:ext cx="584527" cy="369332"/>
          </a:xfrm>
          <a:prstGeom prst="rect">
            <a:avLst/>
          </a:prstGeom>
          <a:noFill/>
        </p:spPr>
        <p:txBody>
          <a:bodyPr wrap="square" rtlCol="0">
            <a:spAutoFit/>
          </a:bodyPr>
          <a:lstStyle/>
          <a:p>
            <a:r>
              <a:rPr lang="en-US" sz="1800" b="0" i="0" dirty="0">
                <a:solidFill>
                  <a:schemeClr val="tx1"/>
                </a:solidFill>
                <a:effectLst/>
                <a:latin typeface="Söhne"/>
              </a:rPr>
              <a:t>P&amp;C</a:t>
            </a:r>
            <a:endParaRPr lang="en-US" sz="1800" dirty="0"/>
          </a:p>
        </p:txBody>
      </p:sp>
      <p:sp>
        <p:nvSpPr>
          <p:cNvPr id="34" name="Oval 33">
            <a:extLst>
              <a:ext uri="{FF2B5EF4-FFF2-40B4-BE49-F238E27FC236}">
                <a16:creationId xmlns:a16="http://schemas.microsoft.com/office/drawing/2014/main" id="{C5BFA9BC-6E9B-D8D3-7596-D838512ED683}"/>
              </a:ext>
            </a:extLst>
          </p:cNvPr>
          <p:cNvSpPr/>
          <p:nvPr/>
        </p:nvSpPr>
        <p:spPr>
          <a:xfrm>
            <a:off x="1665326" y="715832"/>
            <a:ext cx="698013" cy="6272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CB0B0E57-68A3-F336-6C4B-125883A2F174}"/>
              </a:ext>
            </a:extLst>
          </p:cNvPr>
          <p:cNvSpPr txBox="1"/>
          <p:nvPr/>
        </p:nvSpPr>
        <p:spPr>
          <a:xfrm>
            <a:off x="1700392" y="832301"/>
            <a:ext cx="670247" cy="369332"/>
          </a:xfrm>
          <a:prstGeom prst="rect">
            <a:avLst/>
          </a:prstGeom>
          <a:noFill/>
        </p:spPr>
        <p:txBody>
          <a:bodyPr wrap="square" rtlCol="0">
            <a:spAutoFit/>
          </a:bodyPr>
          <a:lstStyle/>
          <a:p>
            <a:r>
              <a:rPr lang="en-US" sz="1800" dirty="0">
                <a:solidFill>
                  <a:schemeClr val="tx1"/>
                </a:solidFill>
                <a:latin typeface="Söhne"/>
              </a:rPr>
              <a:t>N&amp;S</a:t>
            </a:r>
            <a:endParaRPr lang="en-US" sz="1800" dirty="0"/>
          </a:p>
        </p:txBody>
      </p:sp>
      <p:sp>
        <p:nvSpPr>
          <p:cNvPr id="36" name="Oval 35">
            <a:extLst>
              <a:ext uri="{FF2B5EF4-FFF2-40B4-BE49-F238E27FC236}">
                <a16:creationId xmlns:a16="http://schemas.microsoft.com/office/drawing/2014/main" id="{5AE90DEB-E8E9-34C6-72C7-82D431EA35BB}"/>
              </a:ext>
            </a:extLst>
          </p:cNvPr>
          <p:cNvSpPr/>
          <p:nvPr/>
        </p:nvSpPr>
        <p:spPr>
          <a:xfrm>
            <a:off x="4367432" y="709165"/>
            <a:ext cx="698013" cy="6272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D6FA7E80-5B60-A93A-3CC1-F1808F6B8B53}"/>
              </a:ext>
            </a:extLst>
          </p:cNvPr>
          <p:cNvSpPr txBox="1"/>
          <p:nvPr/>
        </p:nvSpPr>
        <p:spPr>
          <a:xfrm>
            <a:off x="4408050" y="813458"/>
            <a:ext cx="636532" cy="369332"/>
          </a:xfrm>
          <a:prstGeom prst="rect">
            <a:avLst/>
          </a:prstGeom>
          <a:noFill/>
        </p:spPr>
        <p:txBody>
          <a:bodyPr wrap="square" rtlCol="0">
            <a:spAutoFit/>
          </a:bodyPr>
          <a:lstStyle/>
          <a:p>
            <a:r>
              <a:rPr lang="en-US" sz="1800" b="0" i="0" dirty="0">
                <a:solidFill>
                  <a:schemeClr val="tx1"/>
                </a:solidFill>
                <a:effectLst/>
                <a:latin typeface="Söhne"/>
              </a:rPr>
              <a:t>P&amp;A</a:t>
            </a:r>
            <a:endParaRPr lang="en-US" sz="1800" dirty="0"/>
          </a:p>
        </p:txBody>
      </p:sp>
      <p:cxnSp>
        <p:nvCxnSpPr>
          <p:cNvPr id="39" name="Straight Connector 38">
            <a:extLst>
              <a:ext uri="{FF2B5EF4-FFF2-40B4-BE49-F238E27FC236}">
                <a16:creationId xmlns:a16="http://schemas.microsoft.com/office/drawing/2014/main" id="{FF768D22-0C63-7FC0-DD4C-83631E95325E}"/>
              </a:ext>
            </a:extLst>
          </p:cNvPr>
          <p:cNvCxnSpPr>
            <a:cxnSpLocks/>
          </p:cNvCxnSpPr>
          <p:nvPr/>
        </p:nvCxnSpPr>
        <p:spPr>
          <a:xfrm>
            <a:off x="3121496" y="1549637"/>
            <a:ext cx="0" cy="2979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DD3A039-FC21-9E3B-D219-39EA8A7791DB}"/>
              </a:ext>
            </a:extLst>
          </p:cNvPr>
          <p:cNvCxnSpPr>
            <a:cxnSpLocks/>
          </p:cNvCxnSpPr>
          <p:nvPr/>
        </p:nvCxnSpPr>
        <p:spPr>
          <a:xfrm>
            <a:off x="6130307" y="1491181"/>
            <a:ext cx="0" cy="297970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4764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2" name="TextBox 1">
            <a:extLst>
              <a:ext uri="{FF2B5EF4-FFF2-40B4-BE49-F238E27FC236}">
                <a16:creationId xmlns:a16="http://schemas.microsoft.com/office/drawing/2014/main" id="{33CF8A2E-0D21-F250-5193-385793B8F324}"/>
              </a:ext>
            </a:extLst>
          </p:cNvPr>
          <p:cNvSpPr txBox="1"/>
          <p:nvPr/>
        </p:nvSpPr>
        <p:spPr>
          <a:xfrm>
            <a:off x="782320" y="2123440"/>
            <a:ext cx="3342640" cy="707886"/>
          </a:xfrm>
          <a:prstGeom prst="rect">
            <a:avLst/>
          </a:prstGeom>
          <a:noFill/>
        </p:spPr>
        <p:txBody>
          <a:bodyPr wrap="square" rtlCol="0">
            <a:spAutoFit/>
          </a:bodyPr>
          <a:lstStyle/>
          <a:p>
            <a:r>
              <a:rPr lang="en-US" sz="4000" b="1" dirty="0">
                <a:solidFill>
                  <a:schemeClr val="accent1">
                    <a:lumMod val="75000"/>
                  </a:schemeClr>
                </a:solidFill>
              </a:rPr>
              <a:t>THANK YOU</a:t>
            </a:r>
          </a:p>
        </p:txBody>
      </p:sp>
      <p:sp>
        <p:nvSpPr>
          <p:cNvPr id="4" name="TextBox 3">
            <a:extLst>
              <a:ext uri="{FF2B5EF4-FFF2-40B4-BE49-F238E27FC236}">
                <a16:creationId xmlns:a16="http://schemas.microsoft.com/office/drawing/2014/main" id="{4AD3A767-D03D-B2CF-CB0E-3D41D43CF71E}"/>
              </a:ext>
            </a:extLst>
          </p:cNvPr>
          <p:cNvSpPr txBox="1"/>
          <p:nvPr/>
        </p:nvSpPr>
        <p:spPr>
          <a:xfrm>
            <a:off x="4663440" y="3422262"/>
            <a:ext cx="2138680" cy="954107"/>
          </a:xfrm>
          <a:prstGeom prst="rect">
            <a:avLst/>
          </a:prstGeom>
          <a:noFill/>
        </p:spPr>
        <p:txBody>
          <a:bodyPr wrap="square" rtlCol="0">
            <a:spAutoFit/>
          </a:bodyPr>
          <a:lstStyle/>
          <a:p>
            <a:r>
              <a:rPr lang="en-US" sz="2000" dirty="0">
                <a:solidFill>
                  <a:schemeClr val="accent1">
                    <a:lumMod val="75000"/>
                  </a:schemeClr>
                </a:solidFill>
              </a:rPr>
              <a:t>            &amp;</a:t>
            </a:r>
          </a:p>
          <a:p>
            <a:pPr algn="ctr"/>
            <a:r>
              <a:rPr lang="en-US" sz="1800" dirty="0">
                <a:solidFill>
                  <a:schemeClr val="accent1">
                    <a:lumMod val="75000"/>
                  </a:schemeClr>
                </a:solidFill>
              </a:rPr>
              <a:t>team to conduct this challenge </a:t>
            </a:r>
          </a:p>
        </p:txBody>
      </p:sp>
      <p:pic>
        <p:nvPicPr>
          <p:cNvPr id="5" name="Picture 4">
            <a:extLst>
              <a:ext uri="{FF2B5EF4-FFF2-40B4-BE49-F238E27FC236}">
                <a16:creationId xmlns:a16="http://schemas.microsoft.com/office/drawing/2014/main" id="{5B4C9CBD-1B30-7056-D56D-EF889567A3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532503"/>
            <a:ext cx="1991360" cy="1889759"/>
          </a:xfrm>
          <a:prstGeom prst="rect">
            <a:avLst/>
          </a:prstGeom>
        </p:spPr>
      </p:pic>
    </p:spTree>
    <p:extLst>
      <p:ext uri="{BB962C8B-B14F-4D97-AF65-F5344CB8AC3E}">
        <p14:creationId xmlns:p14="http://schemas.microsoft.com/office/powerpoint/2010/main" val="3328236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grpSp>
        <p:nvGrpSpPr>
          <p:cNvPr id="12" name="Group 11">
            <a:extLst>
              <a:ext uri="{FF2B5EF4-FFF2-40B4-BE49-F238E27FC236}">
                <a16:creationId xmlns:a16="http://schemas.microsoft.com/office/drawing/2014/main" id="{DE8592FA-6D82-44A9-976E-A40D1901F997}"/>
              </a:ext>
            </a:extLst>
          </p:cNvPr>
          <p:cNvGrpSpPr/>
          <p:nvPr/>
        </p:nvGrpSpPr>
        <p:grpSpPr>
          <a:xfrm>
            <a:off x="755745" y="843138"/>
            <a:ext cx="2729733" cy="447780"/>
            <a:chOff x="2126284" y="1549100"/>
            <a:chExt cx="3643259" cy="548641"/>
          </a:xfrm>
        </p:grpSpPr>
        <p:sp>
          <p:nvSpPr>
            <p:cNvPr id="13" name="Freeform: Shape 12">
              <a:extLst>
                <a:ext uri="{FF2B5EF4-FFF2-40B4-BE49-F238E27FC236}">
                  <a16:creationId xmlns:a16="http://schemas.microsoft.com/office/drawing/2014/main" id="{FEDA844D-1573-FF66-A0EE-B652455ECC44}"/>
                </a:ext>
              </a:extLst>
            </p:cNvPr>
            <p:cNvSpPr/>
            <p:nvPr/>
          </p:nvSpPr>
          <p:spPr>
            <a:xfrm>
              <a:off x="2328548" y="1549100"/>
              <a:ext cx="3440995" cy="548641"/>
            </a:xfrm>
            <a:custGeom>
              <a:avLst/>
              <a:gdLst>
                <a:gd name="connsiteX0" fmla="*/ 0 w 3440995"/>
                <a:gd name="connsiteY0" fmla="*/ 0 h 640628"/>
                <a:gd name="connsiteX1" fmla="*/ 3120681 w 3440995"/>
                <a:gd name="connsiteY1" fmla="*/ 0 h 640628"/>
                <a:gd name="connsiteX2" fmla="*/ 3440995 w 3440995"/>
                <a:gd name="connsiteY2" fmla="*/ 320314 h 640628"/>
                <a:gd name="connsiteX3" fmla="*/ 3120681 w 3440995"/>
                <a:gd name="connsiteY3" fmla="*/ 640628 h 640628"/>
                <a:gd name="connsiteX4" fmla="*/ 0 w 3440995"/>
                <a:gd name="connsiteY4" fmla="*/ 640628 h 640628"/>
                <a:gd name="connsiteX5" fmla="*/ 0 w 3440995"/>
                <a:gd name="connsiteY5" fmla="*/ 0 h 64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0995" h="640628">
                  <a:moveTo>
                    <a:pt x="3440995" y="640627"/>
                  </a:moveTo>
                  <a:lnTo>
                    <a:pt x="320314" y="640627"/>
                  </a:lnTo>
                  <a:lnTo>
                    <a:pt x="0" y="320314"/>
                  </a:lnTo>
                  <a:lnTo>
                    <a:pt x="320314" y="1"/>
                  </a:lnTo>
                  <a:lnTo>
                    <a:pt x="3440995" y="1"/>
                  </a:lnTo>
                  <a:lnTo>
                    <a:pt x="3440995" y="640627"/>
                  </a:lnTo>
                  <a:close/>
                </a:path>
              </a:pathLst>
            </a:custGeom>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txBody>
            <a:bodyPr spcFirstLastPara="0" vert="horz" wrap="square" lIns="442656" tIns="68581" rIns="128016" bIns="68581" numCol="1" spcCol="1270" anchor="ctr" anchorCtr="0">
              <a:noAutofit/>
            </a:bodyPr>
            <a:lstStyle/>
            <a:p>
              <a:pPr marL="0" lvl="0" indent="0" algn="ctr" defTabSz="800100">
                <a:lnSpc>
                  <a:spcPct val="90000"/>
                </a:lnSpc>
                <a:spcBef>
                  <a:spcPct val="0"/>
                </a:spcBef>
                <a:spcAft>
                  <a:spcPct val="35000"/>
                </a:spcAft>
                <a:buNone/>
              </a:pPr>
              <a:r>
                <a:rPr lang="en-US" b="1" i="0" kern="1200" dirty="0"/>
                <a:t>Company Overview/ Problem statement</a:t>
              </a:r>
              <a:endParaRPr lang="en-US" b="1" kern="1200" dirty="0"/>
            </a:p>
          </p:txBody>
        </p:sp>
        <p:sp>
          <p:nvSpPr>
            <p:cNvPr id="14" name="Oval 13">
              <a:extLst>
                <a:ext uri="{FF2B5EF4-FFF2-40B4-BE49-F238E27FC236}">
                  <a16:creationId xmlns:a16="http://schemas.microsoft.com/office/drawing/2014/main" id="{3CA43C03-3411-A187-5A9C-9B86B33AEC46}"/>
                </a:ext>
              </a:extLst>
            </p:cNvPr>
            <p:cNvSpPr/>
            <p:nvPr/>
          </p:nvSpPr>
          <p:spPr>
            <a:xfrm>
              <a:off x="2126284" y="1549100"/>
              <a:ext cx="526472" cy="548641"/>
            </a:xfrm>
            <a:prstGeom prst="ellipse">
              <a:avLst/>
            </a:prstGeom>
          </p:spPr>
          <p:style>
            <a:lnRef idx="2">
              <a:schemeClr val="lt1">
                <a:hueOff val="0"/>
                <a:satOff val="0"/>
                <a:lumOff val="0"/>
                <a:alphaOff val="0"/>
              </a:schemeClr>
            </a:lnRef>
            <a:fillRef idx="1">
              <a:schemeClr val="accent1">
                <a:tint val="50000"/>
                <a:alpha val="90000"/>
                <a:hueOff val="0"/>
                <a:satOff val="0"/>
                <a:lumOff val="0"/>
                <a:alphaOff val="0"/>
              </a:schemeClr>
            </a:fillRef>
            <a:effectRef idx="0">
              <a:schemeClr val="accent1">
                <a:tint val="50000"/>
                <a:alpha val="90000"/>
                <a:hueOff val="0"/>
                <a:satOff val="0"/>
                <a:lumOff val="0"/>
                <a:alphaOff val="0"/>
              </a:schemeClr>
            </a:effectRef>
            <a:fontRef idx="minor">
              <a:schemeClr val="lt1">
                <a:hueOff val="0"/>
                <a:satOff val="0"/>
                <a:lumOff val="0"/>
                <a:alphaOff val="0"/>
              </a:schemeClr>
            </a:fontRef>
          </p:style>
          <p:txBody>
            <a:bodyPr/>
            <a:lstStyle/>
            <a:p>
              <a:pPr algn="ctr"/>
              <a:r>
                <a:rPr lang="en-US" b="1" dirty="0"/>
                <a:t>1</a:t>
              </a:r>
            </a:p>
          </p:txBody>
        </p:sp>
      </p:grpSp>
      <p:sp>
        <p:nvSpPr>
          <p:cNvPr id="4" name="TextBox 3">
            <a:extLst>
              <a:ext uri="{FF2B5EF4-FFF2-40B4-BE49-F238E27FC236}">
                <a16:creationId xmlns:a16="http://schemas.microsoft.com/office/drawing/2014/main" id="{0FD89CC9-C172-1BD2-EAF3-15B7B8E890C0}"/>
              </a:ext>
            </a:extLst>
          </p:cNvPr>
          <p:cNvSpPr txBox="1"/>
          <p:nvPr/>
        </p:nvSpPr>
        <p:spPr>
          <a:xfrm>
            <a:off x="3939593" y="649962"/>
            <a:ext cx="4800621" cy="4493538"/>
          </a:xfrm>
          <a:prstGeom prst="rect">
            <a:avLst/>
          </a:prstGeom>
          <a:noFill/>
        </p:spPr>
        <p:txBody>
          <a:bodyPr wrap="square" rtlCol="0">
            <a:spAutoFit/>
          </a:bodyPr>
          <a:lstStyle/>
          <a:p>
            <a:pPr>
              <a:buClr>
                <a:schemeClr val="accent1"/>
              </a:buClr>
            </a:pPr>
            <a:r>
              <a:rPr lang="en-US" sz="1600" b="1" dirty="0">
                <a:ln w="0"/>
                <a:solidFill>
                  <a:schemeClr val="accent1"/>
                </a:solidFill>
                <a:effectLst>
                  <a:outerShdw blurRad="38100" dist="25400" dir="5400000" algn="ctr" rotWithShape="0">
                    <a:srgbClr val="6E747A">
                      <a:alpha val="43000"/>
                    </a:srgbClr>
                  </a:outerShdw>
                </a:effectLst>
              </a:rPr>
              <a:t>About company</a:t>
            </a:r>
          </a:p>
          <a:p>
            <a:pPr marL="285750" indent="-285750">
              <a:buClr>
                <a:schemeClr val="accent1"/>
              </a:buClr>
              <a:buFont typeface="Wingdings" panose="05000000000000000000" pitchFamily="2" charset="2"/>
              <a:buChar char="ü"/>
            </a:pPr>
            <a:r>
              <a:rPr lang="en-US" sz="1200" dirty="0">
                <a:solidFill>
                  <a:schemeClr val="bg1">
                    <a:lumMod val="10000"/>
                    <a:lumOff val="90000"/>
                  </a:schemeClr>
                </a:solidFill>
              </a:rPr>
              <a:t>Atliq Hardware (imaginary company) is one of the leading computer hardware producers in India and well expanded in other countries too</a:t>
            </a:r>
            <a:r>
              <a:rPr lang="en-US" dirty="0">
                <a:solidFill>
                  <a:schemeClr val="bg1">
                    <a:lumMod val="10000"/>
                    <a:lumOff val="90000"/>
                  </a:schemeClr>
                </a:solidFill>
              </a:rPr>
              <a:t>.</a:t>
            </a:r>
          </a:p>
          <a:p>
            <a:endParaRPr lang="en-US" dirty="0">
              <a:solidFill>
                <a:schemeClr val="bg1">
                  <a:lumMod val="10000"/>
                  <a:lumOff val="90000"/>
                </a:schemeClr>
              </a:solidFill>
            </a:endParaRPr>
          </a:p>
          <a:p>
            <a:pPr>
              <a:buClr>
                <a:schemeClr val="accent1"/>
              </a:buClr>
            </a:pPr>
            <a:r>
              <a:rPr lang="en-US" b="1" dirty="0">
                <a:solidFill>
                  <a:schemeClr val="accent1"/>
                </a:solidFill>
              </a:rPr>
              <a:t>Problem Statement</a:t>
            </a:r>
          </a:p>
          <a:p>
            <a:pPr marL="285750" lvl="1" indent="-285750">
              <a:buClr>
                <a:schemeClr val="accent1"/>
              </a:buClr>
              <a:buFont typeface="Wingdings" panose="05000000000000000000" pitchFamily="2" charset="2"/>
              <a:buChar char="ü"/>
            </a:pPr>
            <a:r>
              <a:rPr lang="en-US" sz="1200" dirty="0">
                <a:solidFill>
                  <a:schemeClr val="bg2"/>
                </a:solidFill>
              </a:rPr>
              <a:t>The management noticed that they do not get enough insights to make quick and smart data-informed decisions. They want to expand their data analytics team by adding several junior data analysts. </a:t>
            </a:r>
          </a:p>
          <a:p>
            <a:pPr marL="285750" lvl="1" indent="-285750">
              <a:buClr>
                <a:schemeClr val="accent1"/>
              </a:buClr>
              <a:buFont typeface="Wingdings" panose="05000000000000000000" pitchFamily="2" charset="2"/>
              <a:buChar char="ü"/>
            </a:pPr>
            <a:r>
              <a:rPr lang="en-US" sz="1200" dirty="0">
                <a:solidFill>
                  <a:schemeClr val="bg2"/>
                </a:solidFill>
              </a:rPr>
              <a:t>Tony Sharma, their data analytics director wanted to hire someone who is good at both tech and soft skills.</a:t>
            </a:r>
          </a:p>
          <a:p>
            <a:pPr marL="285750" lvl="1" indent="-285750">
              <a:buClr>
                <a:schemeClr val="accent1"/>
              </a:buClr>
              <a:buFont typeface="Wingdings" panose="05000000000000000000" pitchFamily="2" charset="2"/>
              <a:buChar char="ü"/>
            </a:pPr>
            <a:endParaRPr lang="en-US" dirty="0">
              <a:solidFill>
                <a:schemeClr val="bg2"/>
              </a:solidFill>
            </a:endParaRPr>
          </a:p>
          <a:p>
            <a:pPr lvl="1">
              <a:buClr>
                <a:schemeClr val="accent1"/>
              </a:buClr>
            </a:pPr>
            <a:r>
              <a:rPr lang="en-US" b="1" dirty="0">
                <a:solidFill>
                  <a:schemeClr val="accent1"/>
                </a:solidFill>
              </a:rPr>
              <a:t>Task</a:t>
            </a:r>
          </a:p>
          <a:p>
            <a:pPr marL="171450" lvl="1" indent="-171450">
              <a:buClr>
                <a:schemeClr val="accent1"/>
              </a:buClr>
              <a:buFont typeface="Wingdings" panose="05000000000000000000" pitchFamily="2" charset="2"/>
              <a:buChar char="ü"/>
            </a:pPr>
            <a:r>
              <a:rPr lang="en-US" sz="1200" dirty="0">
                <a:solidFill>
                  <a:schemeClr val="bg2"/>
                </a:solidFill>
              </a:rPr>
              <a:t>There are 10 ad hoc requests to run a SQL query to answer these requests. </a:t>
            </a:r>
          </a:p>
          <a:p>
            <a:pPr marL="171450" lvl="1" indent="-171450">
              <a:buClr>
                <a:schemeClr val="accent1"/>
              </a:buClr>
              <a:buFont typeface="Wingdings" panose="05000000000000000000" pitchFamily="2" charset="2"/>
              <a:buChar char="ü"/>
            </a:pPr>
            <a:r>
              <a:rPr lang="en-US" sz="1200" dirty="0">
                <a:solidFill>
                  <a:schemeClr val="bg2"/>
                </a:solidFill>
              </a:rPr>
              <a:t>The target audience of this Project is top-level management – and  create a presentation to show the insights.</a:t>
            </a:r>
          </a:p>
          <a:p>
            <a:pPr lvl="1">
              <a:buClr>
                <a:schemeClr val="accent1"/>
              </a:buClr>
            </a:pPr>
            <a:endParaRPr lang="en-US" dirty="0">
              <a:solidFill>
                <a:schemeClr val="bg2"/>
              </a:solidFill>
            </a:endParaRPr>
          </a:p>
          <a:p>
            <a:pPr lvl="1">
              <a:buClr>
                <a:schemeClr val="accent1"/>
              </a:buClr>
            </a:pPr>
            <a:endParaRPr lang="en-US" b="1" dirty="0">
              <a:solidFill>
                <a:schemeClr val="accent1"/>
              </a:solidFill>
            </a:endParaRPr>
          </a:p>
          <a:p>
            <a:endParaRPr lang="en-US" dirty="0">
              <a:solidFill>
                <a:schemeClr val="bg1">
                  <a:lumMod val="10000"/>
                  <a:lumOff val="90000"/>
                </a:schemeClr>
              </a:solidFill>
            </a:endParaRPr>
          </a:p>
          <a:p>
            <a:endParaRPr lang="en-US" dirty="0"/>
          </a:p>
        </p:txBody>
      </p:sp>
    </p:spTree>
    <p:extLst>
      <p:ext uri="{BB962C8B-B14F-4D97-AF65-F5344CB8AC3E}">
        <p14:creationId xmlns:p14="http://schemas.microsoft.com/office/powerpoint/2010/main" val="715076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4"/>
          <p:cNvSpPr/>
          <p:nvPr/>
        </p:nvSpPr>
        <p:spPr>
          <a:xfrm>
            <a:off x="334242" y="942384"/>
            <a:ext cx="8390964" cy="3905026"/>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20" name="Google Shape;320;p24"/>
          <p:cNvGrpSpPr/>
          <p:nvPr/>
        </p:nvGrpSpPr>
        <p:grpSpPr>
          <a:xfrm>
            <a:off x="1260493" y="1829883"/>
            <a:ext cx="123008" cy="265270"/>
            <a:chOff x="1473403" y="1622642"/>
            <a:chExt cx="123008" cy="265270"/>
          </a:xfrm>
        </p:grpSpPr>
        <p:sp>
          <p:nvSpPr>
            <p:cNvPr id="321" name="Google Shape;321;p24"/>
            <p:cNvSpPr/>
            <p:nvPr/>
          </p:nvSpPr>
          <p:spPr>
            <a:xfrm>
              <a:off x="1489956" y="1622642"/>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2" name="Google Shape;322;p24"/>
            <p:cNvSpPr/>
            <p:nvPr/>
          </p:nvSpPr>
          <p:spPr>
            <a:xfrm>
              <a:off x="1473403" y="1635069"/>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23" name="Google Shape;323;p24"/>
          <p:cNvGrpSpPr/>
          <p:nvPr/>
        </p:nvGrpSpPr>
        <p:grpSpPr>
          <a:xfrm>
            <a:off x="2629206" y="3191221"/>
            <a:ext cx="123008" cy="265270"/>
            <a:chOff x="2931453" y="3124117"/>
            <a:chExt cx="123008" cy="265270"/>
          </a:xfrm>
        </p:grpSpPr>
        <p:sp>
          <p:nvSpPr>
            <p:cNvPr id="324" name="Google Shape;324;p24"/>
            <p:cNvSpPr/>
            <p:nvPr/>
          </p:nvSpPr>
          <p:spPr>
            <a:xfrm>
              <a:off x="2948006" y="3124117"/>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5" name="Google Shape;325;p24"/>
            <p:cNvSpPr/>
            <p:nvPr/>
          </p:nvSpPr>
          <p:spPr>
            <a:xfrm>
              <a:off x="2931453" y="3136544"/>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26" name="Google Shape;326;p24"/>
          <p:cNvGrpSpPr/>
          <p:nvPr/>
        </p:nvGrpSpPr>
        <p:grpSpPr>
          <a:xfrm>
            <a:off x="4179328" y="1418692"/>
            <a:ext cx="123008" cy="265270"/>
            <a:chOff x="3874528" y="1113892"/>
            <a:chExt cx="123008" cy="265270"/>
          </a:xfrm>
        </p:grpSpPr>
        <p:sp>
          <p:nvSpPr>
            <p:cNvPr id="327" name="Google Shape;327;p24"/>
            <p:cNvSpPr/>
            <p:nvPr/>
          </p:nvSpPr>
          <p:spPr>
            <a:xfrm>
              <a:off x="3891081" y="1113892"/>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8" name="Google Shape;328;p24"/>
            <p:cNvSpPr/>
            <p:nvPr/>
          </p:nvSpPr>
          <p:spPr>
            <a:xfrm>
              <a:off x="3874528" y="1126319"/>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29" name="Google Shape;329;p24"/>
          <p:cNvGrpSpPr/>
          <p:nvPr/>
        </p:nvGrpSpPr>
        <p:grpSpPr>
          <a:xfrm>
            <a:off x="5772993" y="2187285"/>
            <a:ext cx="123008" cy="265270"/>
            <a:chOff x="4451553" y="3084567"/>
            <a:chExt cx="123008" cy="265270"/>
          </a:xfrm>
        </p:grpSpPr>
        <p:sp>
          <p:nvSpPr>
            <p:cNvPr id="330" name="Google Shape;330;p24"/>
            <p:cNvSpPr/>
            <p:nvPr/>
          </p:nvSpPr>
          <p:spPr>
            <a:xfrm>
              <a:off x="4468106" y="3084567"/>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1" name="Google Shape;331;p24"/>
            <p:cNvSpPr/>
            <p:nvPr/>
          </p:nvSpPr>
          <p:spPr>
            <a:xfrm>
              <a:off x="4451553" y="3096994"/>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32" name="Google Shape;332;p24"/>
          <p:cNvGrpSpPr/>
          <p:nvPr/>
        </p:nvGrpSpPr>
        <p:grpSpPr>
          <a:xfrm>
            <a:off x="7046578" y="1934442"/>
            <a:ext cx="123008" cy="265270"/>
            <a:chOff x="6436978" y="1324842"/>
            <a:chExt cx="123008" cy="265270"/>
          </a:xfrm>
        </p:grpSpPr>
        <p:sp>
          <p:nvSpPr>
            <p:cNvPr id="333" name="Google Shape;333;p24"/>
            <p:cNvSpPr/>
            <p:nvPr/>
          </p:nvSpPr>
          <p:spPr>
            <a:xfrm>
              <a:off x="6453531" y="1324842"/>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4" name="Google Shape;334;p24"/>
            <p:cNvSpPr/>
            <p:nvPr/>
          </p:nvSpPr>
          <p:spPr>
            <a:xfrm>
              <a:off x="6436978" y="1337269"/>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35" name="Google Shape;335;p24"/>
          <p:cNvGrpSpPr/>
          <p:nvPr/>
        </p:nvGrpSpPr>
        <p:grpSpPr>
          <a:xfrm>
            <a:off x="7242217" y="3746545"/>
            <a:ext cx="123008" cy="265270"/>
            <a:chOff x="6939553" y="2832517"/>
            <a:chExt cx="123008" cy="265270"/>
          </a:xfrm>
        </p:grpSpPr>
        <p:sp>
          <p:nvSpPr>
            <p:cNvPr id="336" name="Google Shape;336;p24"/>
            <p:cNvSpPr/>
            <p:nvPr/>
          </p:nvSpPr>
          <p:spPr>
            <a:xfrm>
              <a:off x="6956106" y="2832517"/>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7" name="Google Shape;337;p24"/>
            <p:cNvSpPr/>
            <p:nvPr/>
          </p:nvSpPr>
          <p:spPr>
            <a:xfrm>
              <a:off x="6939553" y="2844944"/>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 name="Group 1">
            <a:extLst>
              <a:ext uri="{FF2B5EF4-FFF2-40B4-BE49-F238E27FC236}">
                <a16:creationId xmlns:a16="http://schemas.microsoft.com/office/drawing/2014/main" id="{64A2911A-3E8D-FC58-FFE6-C51FEE94E006}"/>
              </a:ext>
            </a:extLst>
          </p:cNvPr>
          <p:cNvGrpSpPr/>
          <p:nvPr/>
        </p:nvGrpSpPr>
        <p:grpSpPr>
          <a:xfrm>
            <a:off x="2156525" y="159355"/>
            <a:ext cx="4196773" cy="462665"/>
            <a:chOff x="2239848" y="1549100"/>
            <a:chExt cx="3529695" cy="548641"/>
          </a:xfrm>
        </p:grpSpPr>
        <p:sp>
          <p:nvSpPr>
            <p:cNvPr id="3" name="Freeform: Shape 2">
              <a:extLst>
                <a:ext uri="{FF2B5EF4-FFF2-40B4-BE49-F238E27FC236}">
                  <a16:creationId xmlns:a16="http://schemas.microsoft.com/office/drawing/2014/main" id="{28097D6D-FD45-5196-610E-8AD1658795E9}"/>
                </a:ext>
              </a:extLst>
            </p:cNvPr>
            <p:cNvSpPr/>
            <p:nvPr/>
          </p:nvSpPr>
          <p:spPr>
            <a:xfrm>
              <a:off x="2328548" y="1549100"/>
              <a:ext cx="3440995" cy="548641"/>
            </a:xfrm>
            <a:custGeom>
              <a:avLst/>
              <a:gdLst>
                <a:gd name="connsiteX0" fmla="*/ 0 w 3440995"/>
                <a:gd name="connsiteY0" fmla="*/ 0 h 640628"/>
                <a:gd name="connsiteX1" fmla="*/ 3120681 w 3440995"/>
                <a:gd name="connsiteY1" fmla="*/ 0 h 640628"/>
                <a:gd name="connsiteX2" fmla="*/ 3440995 w 3440995"/>
                <a:gd name="connsiteY2" fmla="*/ 320314 h 640628"/>
                <a:gd name="connsiteX3" fmla="*/ 3120681 w 3440995"/>
                <a:gd name="connsiteY3" fmla="*/ 640628 h 640628"/>
                <a:gd name="connsiteX4" fmla="*/ 0 w 3440995"/>
                <a:gd name="connsiteY4" fmla="*/ 640628 h 640628"/>
                <a:gd name="connsiteX5" fmla="*/ 0 w 3440995"/>
                <a:gd name="connsiteY5" fmla="*/ 0 h 64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0995" h="640628">
                  <a:moveTo>
                    <a:pt x="3440995" y="640627"/>
                  </a:moveTo>
                  <a:lnTo>
                    <a:pt x="320314" y="640627"/>
                  </a:lnTo>
                  <a:lnTo>
                    <a:pt x="0" y="320314"/>
                  </a:lnTo>
                  <a:lnTo>
                    <a:pt x="320314" y="1"/>
                  </a:lnTo>
                  <a:lnTo>
                    <a:pt x="3440995" y="1"/>
                  </a:lnTo>
                  <a:lnTo>
                    <a:pt x="3440995" y="640627"/>
                  </a:lnTo>
                  <a:close/>
                </a:path>
              </a:pathLst>
            </a:custGeom>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txBody>
            <a:bodyPr spcFirstLastPara="0" vert="horz" wrap="square" lIns="442656" tIns="68581" rIns="128016" bIns="68581" numCol="1" spcCol="1270" anchor="ctr" anchorCtr="0">
              <a:noAutofit/>
            </a:bodyPr>
            <a:lstStyle/>
            <a:p>
              <a:pPr algn="ctr" defTabSz="800100">
                <a:lnSpc>
                  <a:spcPct val="90000"/>
                </a:lnSpc>
                <a:spcBef>
                  <a:spcPct val="0"/>
                </a:spcBef>
                <a:spcAft>
                  <a:spcPct val="35000"/>
                </a:spcAft>
              </a:pPr>
              <a:endParaRPr lang="en-US" sz="1200" b="1" kern="1200" dirty="0"/>
            </a:p>
            <a:p>
              <a:pPr algn="ctr" defTabSz="800100">
                <a:lnSpc>
                  <a:spcPct val="90000"/>
                </a:lnSpc>
                <a:spcBef>
                  <a:spcPct val="0"/>
                </a:spcBef>
                <a:spcAft>
                  <a:spcPct val="35000"/>
                </a:spcAft>
              </a:pPr>
              <a:r>
                <a:rPr lang="en-US" sz="1200" b="1" dirty="0"/>
                <a:t>Atliq’s business their markets and product lines</a:t>
              </a:r>
            </a:p>
            <a:p>
              <a:pPr marL="0" lvl="0" indent="0" algn="ctr" defTabSz="800100">
                <a:lnSpc>
                  <a:spcPct val="90000"/>
                </a:lnSpc>
                <a:spcBef>
                  <a:spcPct val="0"/>
                </a:spcBef>
                <a:spcAft>
                  <a:spcPct val="35000"/>
                </a:spcAft>
                <a:buNone/>
              </a:pPr>
              <a:endParaRPr lang="en-US" sz="1200" b="1" kern="1200" dirty="0"/>
            </a:p>
          </p:txBody>
        </p:sp>
        <p:sp>
          <p:nvSpPr>
            <p:cNvPr id="4" name="Oval 3">
              <a:extLst>
                <a:ext uri="{FF2B5EF4-FFF2-40B4-BE49-F238E27FC236}">
                  <a16:creationId xmlns:a16="http://schemas.microsoft.com/office/drawing/2014/main" id="{81D3423B-4D34-F956-D046-C56CBC060162}"/>
                </a:ext>
              </a:extLst>
            </p:cNvPr>
            <p:cNvSpPr/>
            <p:nvPr/>
          </p:nvSpPr>
          <p:spPr>
            <a:xfrm>
              <a:off x="2239848" y="1549100"/>
              <a:ext cx="412908" cy="548641"/>
            </a:xfrm>
            <a:prstGeom prst="ellipse">
              <a:avLst/>
            </a:prstGeom>
          </p:spPr>
          <p:style>
            <a:lnRef idx="2">
              <a:schemeClr val="lt1">
                <a:hueOff val="0"/>
                <a:satOff val="0"/>
                <a:lumOff val="0"/>
                <a:alphaOff val="0"/>
              </a:schemeClr>
            </a:lnRef>
            <a:fillRef idx="1">
              <a:schemeClr val="accent1">
                <a:tint val="50000"/>
                <a:alpha val="90000"/>
                <a:hueOff val="0"/>
                <a:satOff val="0"/>
                <a:lumOff val="0"/>
                <a:alphaOff val="0"/>
              </a:schemeClr>
            </a:fillRef>
            <a:effectRef idx="0">
              <a:schemeClr val="accent1">
                <a:tint val="50000"/>
                <a:alpha val="90000"/>
                <a:hueOff val="0"/>
                <a:satOff val="0"/>
                <a:lumOff val="0"/>
                <a:alphaOff val="0"/>
              </a:schemeClr>
            </a:effectRef>
            <a:fontRef idx="minor">
              <a:schemeClr val="lt1">
                <a:hueOff val="0"/>
                <a:satOff val="0"/>
                <a:lumOff val="0"/>
                <a:alphaOff val="0"/>
              </a:schemeClr>
            </a:fontRef>
          </p:style>
          <p:txBody>
            <a:bodyPr/>
            <a:lstStyle/>
            <a:p>
              <a:pPr algn="ctr"/>
              <a:r>
                <a:rPr lang="en-US" sz="1200" b="1" dirty="0"/>
                <a:t>2</a:t>
              </a:r>
            </a:p>
          </p:txBody>
        </p:sp>
      </p:grpSp>
      <p:sp>
        <p:nvSpPr>
          <p:cNvPr id="5" name="Google Shape;317;p24">
            <a:extLst>
              <a:ext uri="{FF2B5EF4-FFF2-40B4-BE49-F238E27FC236}">
                <a16:creationId xmlns:a16="http://schemas.microsoft.com/office/drawing/2014/main" id="{D0AE551C-E32C-8B29-8839-48545889F44F}"/>
              </a:ext>
            </a:extLst>
          </p:cNvPr>
          <p:cNvSpPr/>
          <p:nvPr/>
        </p:nvSpPr>
        <p:spPr>
          <a:xfrm>
            <a:off x="2458925" y="3404444"/>
            <a:ext cx="604800" cy="202500"/>
          </a:xfrm>
          <a:prstGeom prst="wedgeRectCallout">
            <a:avLst>
              <a:gd name="adj1" fmla="val -61797"/>
              <a:gd name="adj2" fmla="val -15037"/>
            </a:avLst>
          </a:prstGeom>
          <a:solidFill>
            <a:srgbClr val="FFFFFF">
              <a:alpha val="29800"/>
            </a:srgbClr>
          </a:solidFill>
          <a:ln>
            <a:noFill/>
          </a:ln>
        </p:spPr>
        <p:txBody>
          <a:bodyPr spcFirstLastPara="1" wrap="square" lIns="91425" tIns="91425" rIns="91425" bIns="91425" anchor="ctr" anchorCtr="0">
            <a:noAutofit/>
          </a:bodyPr>
          <a:lstStyle/>
          <a:p>
            <a:r>
              <a:rPr lang="en" sz="1050" b="1" dirty="0">
                <a:solidFill>
                  <a:schemeClr val="bg1"/>
                </a:solidFill>
                <a:latin typeface="Barlow Light"/>
                <a:sym typeface="Barlow Light"/>
              </a:rPr>
              <a:t>Brazil</a:t>
            </a:r>
            <a:endParaRPr sz="1050" b="1" dirty="0">
              <a:solidFill>
                <a:schemeClr val="bg1"/>
              </a:solidFill>
              <a:latin typeface="Barlow Light"/>
              <a:sym typeface="Barlow Light"/>
            </a:endParaRPr>
          </a:p>
        </p:txBody>
      </p:sp>
      <p:grpSp>
        <p:nvGrpSpPr>
          <p:cNvPr id="6" name="Google Shape;320;p24">
            <a:extLst>
              <a:ext uri="{FF2B5EF4-FFF2-40B4-BE49-F238E27FC236}">
                <a16:creationId xmlns:a16="http://schemas.microsoft.com/office/drawing/2014/main" id="{196895BA-AAB2-8B78-6866-0E823A432F60}"/>
              </a:ext>
            </a:extLst>
          </p:cNvPr>
          <p:cNvGrpSpPr/>
          <p:nvPr/>
        </p:nvGrpSpPr>
        <p:grpSpPr>
          <a:xfrm>
            <a:off x="2160903" y="3661975"/>
            <a:ext cx="123008" cy="265270"/>
            <a:chOff x="1473403" y="1622642"/>
            <a:chExt cx="123008" cy="265270"/>
          </a:xfrm>
        </p:grpSpPr>
        <p:sp>
          <p:nvSpPr>
            <p:cNvPr id="7" name="Google Shape;321;p24">
              <a:extLst>
                <a:ext uri="{FF2B5EF4-FFF2-40B4-BE49-F238E27FC236}">
                  <a16:creationId xmlns:a16="http://schemas.microsoft.com/office/drawing/2014/main" id="{244818A2-7D87-74EE-E52E-CF767963CBC1}"/>
                </a:ext>
              </a:extLst>
            </p:cNvPr>
            <p:cNvSpPr/>
            <p:nvPr/>
          </p:nvSpPr>
          <p:spPr>
            <a:xfrm>
              <a:off x="1489956" y="1622642"/>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322;p24">
              <a:extLst>
                <a:ext uri="{FF2B5EF4-FFF2-40B4-BE49-F238E27FC236}">
                  <a16:creationId xmlns:a16="http://schemas.microsoft.com/office/drawing/2014/main" id="{F847A2AA-ABA8-1F04-FB64-DA24F07ED913}"/>
                </a:ext>
              </a:extLst>
            </p:cNvPr>
            <p:cNvSpPr/>
            <p:nvPr/>
          </p:nvSpPr>
          <p:spPr>
            <a:xfrm>
              <a:off x="1473403" y="1635069"/>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9" name="Google Shape;320;p24">
            <a:extLst>
              <a:ext uri="{FF2B5EF4-FFF2-40B4-BE49-F238E27FC236}">
                <a16:creationId xmlns:a16="http://schemas.microsoft.com/office/drawing/2014/main" id="{99195E78-542E-D8B9-7902-8B1E6C6380FF}"/>
              </a:ext>
            </a:extLst>
          </p:cNvPr>
          <p:cNvGrpSpPr/>
          <p:nvPr/>
        </p:nvGrpSpPr>
        <p:grpSpPr>
          <a:xfrm>
            <a:off x="1305444" y="2199712"/>
            <a:ext cx="123008" cy="265270"/>
            <a:chOff x="1473403" y="1622642"/>
            <a:chExt cx="123008" cy="265270"/>
          </a:xfrm>
        </p:grpSpPr>
        <p:sp>
          <p:nvSpPr>
            <p:cNvPr id="10" name="Google Shape;321;p24">
              <a:extLst>
                <a:ext uri="{FF2B5EF4-FFF2-40B4-BE49-F238E27FC236}">
                  <a16:creationId xmlns:a16="http://schemas.microsoft.com/office/drawing/2014/main" id="{5EB2D3FC-3025-674E-ACED-037BDD3E6757}"/>
                </a:ext>
              </a:extLst>
            </p:cNvPr>
            <p:cNvSpPr/>
            <p:nvPr/>
          </p:nvSpPr>
          <p:spPr>
            <a:xfrm>
              <a:off x="1489956" y="1622642"/>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322;p24">
              <a:extLst>
                <a:ext uri="{FF2B5EF4-FFF2-40B4-BE49-F238E27FC236}">
                  <a16:creationId xmlns:a16="http://schemas.microsoft.com/office/drawing/2014/main" id="{3FF0CB22-FAD0-5C82-A7E8-CEDC9AD2988E}"/>
                </a:ext>
              </a:extLst>
            </p:cNvPr>
            <p:cNvSpPr/>
            <p:nvPr/>
          </p:nvSpPr>
          <p:spPr>
            <a:xfrm>
              <a:off x="1473403" y="1635069"/>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2" name="Google Shape;320;p24">
            <a:extLst>
              <a:ext uri="{FF2B5EF4-FFF2-40B4-BE49-F238E27FC236}">
                <a16:creationId xmlns:a16="http://schemas.microsoft.com/office/drawing/2014/main" id="{8F21BD53-C708-148B-D571-EF28D2F01B9B}"/>
              </a:ext>
            </a:extLst>
          </p:cNvPr>
          <p:cNvGrpSpPr/>
          <p:nvPr/>
        </p:nvGrpSpPr>
        <p:grpSpPr>
          <a:xfrm>
            <a:off x="1770800" y="2027421"/>
            <a:ext cx="123008" cy="265270"/>
            <a:chOff x="1473403" y="1622642"/>
            <a:chExt cx="123008" cy="265270"/>
          </a:xfrm>
        </p:grpSpPr>
        <p:sp>
          <p:nvSpPr>
            <p:cNvPr id="13" name="Google Shape;321;p24">
              <a:extLst>
                <a:ext uri="{FF2B5EF4-FFF2-40B4-BE49-F238E27FC236}">
                  <a16:creationId xmlns:a16="http://schemas.microsoft.com/office/drawing/2014/main" id="{412DAA04-5A05-3E93-D0FF-894BA6A6DC6D}"/>
                </a:ext>
              </a:extLst>
            </p:cNvPr>
            <p:cNvSpPr/>
            <p:nvPr/>
          </p:nvSpPr>
          <p:spPr>
            <a:xfrm>
              <a:off x="1489956" y="1622642"/>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322;p24">
              <a:extLst>
                <a:ext uri="{FF2B5EF4-FFF2-40B4-BE49-F238E27FC236}">
                  <a16:creationId xmlns:a16="http://schemas.microsoft.com/office/drawing/2014/main" id="{012D2492-DE4C-67E5-40CD-28F9CA64696F}"/>
                </a:ext>
              </a:extLst>
            </p:cNvPr>
            <p:cNvSpPr/>
            <p:nvPr/>
          </p:nvSpPr>
          <p:spPr>
            <a:xfrm>
              <a:off x="1473403" y="1635069"/>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5" name="Google Shape;320;p24">
            <a:extLst>
              <a:ext uri="{FF2B5EF4-FFF2-40B4-BE49-F238E27FC236}">
                <a16:creationId xmlns:a16="http://schemas.microsoft.com/office/drawing/2014/main" id="{0FDCFA2D-5A93-B6DC-5979-038875A25EE0}"/>
              </a:ext>
            </a:extLst>
          </p:cNvPr>
          <p:cNvGrpSpPr/>
          <p:nvPr/>
        </p:nvGrpSpPr>
        <p:grpSpPr>
          <a:xfrm>
            <a:off x="1846017" y="1274051"/>
            <a:ext cx="123008" cy="265270"/>
            <a:chOff x="1473403" y="1622642"/>
            <a:chExt cx="123008" cy="265270"/>
          </a:xfrm>
        </p:grpSpPr>
        <p:sp>
          <p:nvSpPr>
            <p:cNvPr id="16" name="Google Shape;321;p24">
              <a:extLst>
                <a:ext uri="{FF2B5EF4-FFF2-40B4-BE49-F238E27FC236}">
                  <a16:creationId xmlns:a16="http://schemas.microsoft.com/office/drawing/2014/main" id="{2EEBABDE-4130-3C94-174E-ADE712CCE392}"/>
                </a:ext>
              </a:extLst>
            </p:cNvPr>
            <p:cNvSpPr/>
            <p:nvPr/>
          </p:nvSpPr>
          <p:spPr>
            <a:xfrm>
              <a:off x="1489956" y="1622642"/>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322;p24">
              <a:extLst>
                <a:ext uri="{FF2B5EF4-FFF2-40B4-BE49-F238E27FC236}">
                  <a16:creationId xmlns:a16="http://schemas.microsoft.com/office/drawing/2014/main" id="{97A82CE2-6DBF-B79E-4742-450C73889AF9}"/>
                </a:ext>
              </a:extLst>
            </p:cNvPr>
            <p:cNvSpPr/>
            <p:nvPr/>
          </p:nvSpPr>
          <p:spPr>
            <a:xfrm>
              <a:off x="1473403" y="1635069"/>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8" name="Google Shape;317;p24">
            <a:extLst>
              <a:ext uri="{FF2B5EF4-FFF2-40B4-BE49-F238E27FC236}">
                <a16:creationId xmlns:a16="http://schemas.microsoft.com/office/drawing/2014/main" id="{AEA7A577-EC5D-CBB1-1DE8-F13C962A5E6C}"/>
              </a:ext>
            </a:extLst>
          </p:cNvPr>
          <p:cNvSpPr/>
          <p:nvPr/>
        </p:nvSpPr>
        <p:spPr>
          <a:xfrm>
            <a:off x="1056271" y="2370191"/>
            <a:ext cx="604800" cy="202500"/>
          </a:xfrm>
          <a:prstGeom prst="wedgeRectCallout">
            <a:avLst>
              <a:gd name="adj1" fmla="val -61797"/>
              <a:gd name="adj2" fmla="val -15037"/>
            </a:avLst>
          </a:prstGeom>
          <a:solidFill>
            <a:srgbClr val="FFFFFF">
              <a:alpha val="2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050" b="1" dirty="0">
                <a:solidFill>
                  <a:schemeClr val="bg1"/>
                </a:solidFill>
                <a:latin typeface="Barlow Light"/>
                <a:ea typeface="Barlow Light"/>
                <a:cs typeface="Barlow Light"/>
                <a:sym typeface="Barlow Light"/>
              </a:rPr>
              <a:t>Mexico </a:t>
            </a:r>
            <a:endParaRPr sz="1050" b="1" dirty="0">
              <a:solidFill>
                <a:schemeClr val="bg1"/>
              </a:solidFill>
              <a:latin typeface="Barlow Light"/>
              <a:ea typeface="Barlow Light"/>
              <a:cs typeface="Barlow Light"/>
              <a:sym typeface="Barlow Light"/>
            </a:endParaRPr>
          </a:p>
        </p:txBody>
      </p:sp>
      <p:sp>
        <p:nvSpPr>
          <p:cNvPr id="19" name="Google Shape;317;p24">
            <a:extLst>
              <a:ext uri="{FF2B5EF4-FFF2-40B4-BE49-F238E27FC236}">
                <a16:creationId xmlns:a16="http://schemas.microsoft.com/office/drawing/2014/main" id="{49F9BC3A-4720-4B26-106D-8608282F4A8B}"/>
              </a:ext>
            </a:extLst>
          </p:cNvPr>
          <p:cNvSpPr/>
          <p:nvPr/>
        </p:nvSpPr>
        <p:spPr>
          <a:xfrm>
            <a:off x="1366947" y="1913669"/>
            <a:ext cx="604800" cy="202500"/>
          </a:xfrm>
          <a:prstGeom prst="wedgeRectCallout">
            <a:avLst>
              <a:gd name="adj1" fmla="val -61797"/>
              <a:gd name="adj2" fmla="val -15037"/>
            </a:avLst>
          </a:prstGeom>
          <a:solidFill>
            <a:srgbClr val="FFFFFF">
              <a:alpha val="29800"/>
            </a:srgbClr>
          </a:solidFill>
          <a:ln>
            <a:noFill/>
          </a:ln>
        </p:spPr>
        <p:txBody>
          <a:bodyPr spcFirstLastPara="1" wrap="square" lIns="91425" tIns="91425" rIns="91425" bIns="91425" anchor="ctr" anchorCtr="0">
            <a:noAutofit/>
          </a:bodyPr>
          <a:lstStyle/>
          <a:p>
            <a:r>
              <a:rPr lang="en" sz="1050" b="1" dirty="0">
                <a:solidFill>
                  <a:schemeClr val="bg1"/>
                </a:solidFill>
                <a:latin typeface="Barlow Light"/>
                <a:sym typeface="Barlow Light"/>
              </a:rPr>
              <a:t>USA</a:t>
            </a:r>
            <a:endParaRPr sz="1050" b="1" dirty="0">
              <a:solidFill>
                <a:schemeClr val="bg1"/>
              </a:solidFill>
              <a:latin typeface="Barlow Light"/>
              <a:sym typeface="Barlow Light"/>
            </a:endParaRPr>
          </a:p>
        </p:txBody>
      </p:sp>
      <p:sp>
        <p:nvSpPr>
          <p:cNvPr id="20" name="Google Shape;317;p24">
            <a:extLst>
              <a:ext uri="{FF2B5EF4-FFF2-40B4-BE49-F238E27FC236}">
                <a16:creationId xmlns:a16="http://schemas.microsoft.com/office/drawing/2014/main" id="{2C6AE67F-B311-37F3-11A1-02C0D849B24E}"/>
              </a:ext>
            </a:extLst>
          </p:cNvPr>
          <p:cNvSpPr/>
          <p:nvPr/>
        </p:nvSpPr>
        <p:spPr>
          <a:xfrm>
            <a:off x="1407461" y="2172595"/>
            <a:ext cx="795296" cy="182741"/>
          </a:xfrm>
          <a:prstGeom prst="wedgeRectCallout">
            <a:avLst>
              <a:gd name="adj1" fmla="val -61797"/>
              <a:gd name="adj2" fmla="val -15037"/>
            </a:avLst>
          </a:prstGeom>
          <a:solidFill>
            <a:srgbClr val="FFFFFF">
              <a:alpha val="29800"/>
            </a:srgbClr>
          </a:solidFill>
          <a:ln>
            <a:noFill/>
          </a:ln>
        </p:spPr>
        <p:txBody>
          <a:bodyPr spcFirstLastPara="1" wrap="square" lIns="91425" tIns="91425" rIns="91425" bIns="91425" anchor="ctr" anchorCtr="0">
            <a:noAutofit/>
          </a:bodyPr>
          <a:lstStyle/>
          <a:p>
            <a:r>
              <a:rPr lang="en" sz="1050" b="1">
                <a:solidFill>
                  <a:schemeClr val="bg1"/>
                </a:solidFill>
                <a:latin typeface="Barlow Light"/>
                <a:sym typeface="Barlow Light"/>
              </a:rPr>
              <a:t>Columbi</a:t>
            </a:r>
            <a:r>
              <a:rPr lang="en" sz="1050" b="1" dirty="0">
                <a:solidFill>
                  <a:schemeClr val="bg1"/>
                </a:solidFill>
                <a:latin typeface="Barlow Light"/>
                <a:sym typeface="Barlow Light"/>
              </a:rPr>
              <a:t>a</a:t>
            </a:r>
            <a:endParaRPr sz="1050" b="1" dirty="0">
              <a:solidFill>
                <a:schemeClr val="bg1"/>
              </a:solidFill>
              <a:latin typeface="Barlow Light"/>
              <a:sym typeface="Barlow Light"/>
            </a:endParaRPr>
          </a:p>
        </p:txBody>
      </p:sp>
      <p:sp>
        <p:nvSpPr>
          <p:cNvPr id="21" name="Google Shape;317;p24">
            <a:extLst>
              <a:ext uri="{FF2B5EF4-FFF2-40B4-BE49-F238E27FC236}">
                <a16:creationId xmlns:a16="http://schemas.microsoft.com/office/drawing/2014/main" id="{0B175E8E-57B4-05EF-1C57-4070FE0C6335}"/>
              </a:ext>
            </a:extLst>
          </p:cNvPr>
          <p:cNvSpPr/>
          <p:nvPr/>
        </p:nvSpPr>
        <p:spPr>
          <a:xfrm>
            <a:off x="1468400" y="1425644"/>
            <a:ext cx="793588" cy="202500"/>
          </a:xfrm>
          <a:prstGeom prst="wedgeRectCallout">
            <a:avLst>
              <a:gd name="adj1" fmla="val -61797"/>
              <a:gd name="adj2" fmla="val -15037"/>
            </a:avLst>
          </a:prstGeom>
          <a:solidFill>
            <a:srgbClr val="FFFFFF">
              <a:alpha val="29800"/>
            </a:srgbClr>
          </a:solidFill>
          <a:ln>
            <a:noFill/>
          </a:ln>
        </p:spPr>
        <p:txBody>
          <a:bodyPr spcFirstLastPara="1" wrap="square" lIns="91425" tIns="91425" rIns="91425" bIns="91425" anchor="ctr" anchorCtr="0">
            <a:noAutofit/>
          </a:bodyPr>
          <a:lstStyle/>
          <a:p>
            <a:r>
              <a:rPr lang="en" sz="1050" b="1" dirty="0">
                <a:solidFill>
                  <a:schemeClr val="bg1"/>
                </a:solidFill>
                <a:latin typeface="Barlow Light"/>
                <a:sym typeface="Barlow Light"/>
              </a:rPr>
              <a:t>Canada</a:t>
            </a:r>
            <a:endParaRPr sz="1050" b="1" dirty="0">
              <a:solidFill>
                <a:schemeClr val="bg1"/>
              </a:solidFill>
              <a:latin typeface="Barlow Light"/>
              <a:sym typeface="Barlow Light"/>
            </a:endParaRPr>
          </a:p>
        </p:txBody>
      </p:sp>
      <p:sp>
        <p:nvSpPr>
          <p:cNvPr id="22" name="Google Shape;317;p24">
            <a:extLst>
              <a:ext uri="{FF2B5EF4-FFF2-40B4-BE49-F238E27FC236}">
                <a16:creationId xmlns:a16="http://schemas.microsoft.com/office/drawing/2014/main" id="{5E559A71-10C4-5EE6-32B7-BC6799CA65FD}"/>
              </a:ext>
            </a:extLst>
          </p:cNvPr>
          <p:cNvSpPr/>
          <p:nvPr/>
        </p:nvSpPr>
        <p:spPr>
          <a:xfrm>
            <a:off x="2156525" y="3859787"/>
            <a:ext cx="604800" cy="202500"/>
          </a:xfrm>
          <a:prstGeom prst="wedgeRectCallout">
            <a:avLst>
              <a:gd name="adj1" fmla="val -61797"/>
              <a:gd name="adj2" fmla="val -15037"/>
            </a:avLst>
          </a:prstGeom>
          <a:solidFill>
            <a:srgbClr val="FFFFFF">
              <a:alpha val="29800"/>
            </a:srgbClr>
          </a:solidFill>
          <a:ln>
            <a:noFill/>
          </a:ln>
        </p:spPr>
        <p:txBody>
          <a:bodyPr spcFirstLastPara="1" wrap="square" lIns="91425" tIns="91425" rIns="91425" bIns="91425" anchor="ctr" anchorCtr="0">
            <a:noAutofit/>
          </a:bodyPr>
          <a:lstStyle/>
          <a:p>
            <a:r>
              <a:rPr lang="en" sz="1050" b="1" dirty="0">
                <a:solidFill>
                  <a:schemeClr val="bg1"/>
                </a:solidFill>
                <a:latin typeface="Barlow Light"/>
                <a:sym typeface="Barlow Light"/>
              </a:rPr>
              <a:t>Chile</a:t>
            </a:r>
            <a:endParaRPr sz="1050" b="1" dirty="0">
              <a:solidFill>
                <a:schemeClr val="bg1"/>
              </a:solidFill>
              <a:latin typeface="Barlow Light"/>
              <a:sym typeface="Barlow Light"/>
            </a:endParaRPr>
          </a:p>
        </p:txBody>
      </p:sp>
      <p:sp>
        <p:nvSpPr>
          <p:cNvPr id="23" name="Google Shape;317;p24">
            <a:extLst>
              <a:ext uri="{FF2B5EF4-FFF2-40B4-BE49-F238E27FC236}">
                <a16:creationId xmlns:a16="http://schemas.microsoft.com/office/drawing/2014/main" id="{AFB42941-AFC2-5E77-5604-B41CBC17A7EE}"/>
              </a:ext>
            </a:extLst>
          </p:cNvPr>
          <p:cNvSpPr/>
          <p:nvPr/>
        </p:nvSpPr>
        <p:spPr>
          <a:xfrm>
            <a:off x="3227334" y="1393559"/>
            <a:ext cx="705668" cy="339135"/>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tx1"/>
                </a:solidFill>
                <a:latin typeface="Barlow Light"/>
                <a:sym typeface="Barlow Light"/>
              </a:rPr>
              <a:t> United Kingdom</a:t>
            </a:r>
            <a:endParaRPr sz="1050" b="1" dirty="0">
              <a:solidFill>
                <a:schemeClr val="tx1"/>
              </a:solidFill>
              <a:latin typeface="Barlow Light"/>
              <a:sym typeface="Barlow Light"/>
            </a:endParaRPr>
          </a:p>
        </p:txBody>
      </p:sp>
      <p:grpSp>
        <p:nvGrpSpPr>
          <p:cNvPr id="24" name="Google Shape;326;p24">
            <a:extLst>
              <a:ext uri="{FF2B5EF4-FFF2-40B4-BE49-F238E27FC236}">
                <a16:creationId xmlns:a16="http://schemas.microsoft.com/office/drawing/2014/main" id="{97F04EE1-F4AB-15CF-5395-5A6531F0100F}"/>
              </a:ext>
            </a:extLst>
          </p:cNvPr>
          <p:cNvGrpSpPr/>
          <p:nvPr/>
        </p:nvGrpSpPr>
        <p:grpSpPr>
          <a:xfrm>
            <a:off x="3772603" y="1416329"/>
            <a:ext cx="123008" cy="265270"/>
            <a:chOff x="3874528" y="1113892"/>
            <a:chExt cx="123008" cy="265270"/>
          </a:xfrm>
        </p:grpSpPr>
        <p:sp>
          <p:nvSpPr>
            <p:cNvPr id="25" name="Google Shape;327;p24">
              <a:extLst>
                <a:ext uri="{FF2B5EF4-FFF2-40B4-BE49-F238E27FC236}">
                  <a16:creationId xmlns:a16="http://schemas.microsoft.com/office/drawing/2014/main" id="{B47FBD13-4D34-9770-690B-F5424A2047FB}"/>
                </a:ext>
              </a:extLst>
            </p:cNvPr>
            <p:cNvSpPr/>
            <p:nvPr/>
          </p:nvSpPr>
          <p:spPr>
            <a:xfrm>
              <a:off x="3891081" y="1113892"/>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328;p24">
              <a:extLst>
                <a:ext uri="{FF2B5EF4-FFF2-40B4-BE49-F238E27FC236}">
                  <a16:creationId xmlns:a16="http://schemas.microsoft.com/office/drawing/2014/main" id="{CA087469-DA48-4405-47A3-5014A3A09637}"/>
                </a:ext>
              </a:extLst>
            </p:cNvPr>
            <p:cNvSpPr/>
            <p:nvPr/>
          </p:nvSpPr>
          <p:spPr>
            <a:xfrm>
              <a:off x="3874528" y="1126319"/>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7" name="Google Shape;326;p24">
            <a:extLst>
              <a:ext uri="{FF2B5EF4-FFF2-40B4-BE49-F238E27FC236}">
                <a16:creationId xmlns:a16="http://schemas.microsoft.com/office/drawing/2014/main" id="{B45CA71C-0727-03DC-D4B6-EEFC64BEA143}"/>
              </a:ext>
            </a:extLst>
          </p:cNvPr>
          <p:cNvGrpSpPr/>
          <p:nvPr/>
        </p:nvGrpSpPr>
        <p:grpSpPr>
          <a:xfrm>
            <a:off x="3991789" y="1605797"/>
            <a:ext cx="123008" cy="265270"/>
            <a:chOff x="3874528" y="1113892"/>
            <a:chExt cx="123008" cy="265270"/>
          </a:xfrm>
        </p:grpSpPr>
        <p:sp>
          <p:nvSpPr>
            <p:cNvPr id="28" name="Google Shape;327;p24">
              <a:extLst>
                <a:ext uri="{FF2B5EF4-FFF2-40B4-BE49-F238E27FC236}">
                  <a16:creationId xmlns:a16="http://schemas.microsoft.com/office/drawing/2014/main" id="{964A8920-1A09-0661-9732-70AC96EC1242}"/>
                </a:ext>
              </a:extLst>
            </p:cNvPr>
            <p:cNvSpPr/>
            <p:nvPr/>
          </p:nvSpPr>
          <p:spPr>
            <a:xfrm>
              <a:off x="3891081" y="1113892"/>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328;p24">
              <a:extLst>
                <a:ext uri="{FF2B5EF4-FFF2-40B4-BE49-F238E27FC236}">
                  <a16:creationId xmlns:a16="http://schemas.microsoft.com/office/drawing/2014/main" id="{49486A48-3F56-B4A5-6B47-60E46BD0DE49}"/>
                </a:ext>
              </a:extLst>
            </p:cNvPr>
            <p:cNvSpPr/>
            <p:nvPr/>
          </p:nvSpPr>
          <p:spPr>
            <a:xfrm>
              <a:off x="3874528" y="1126319"/>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0" name="Google Shape;326;p24">
            <a:extLst>
              <a:ext uri="{FF2B5EF4-FFF2-40B4-BE49-F238E27FC236}">
                <a16:creationId xmlns:a16="http://schemas.microsoft.com/office/drawing/2014/main" id="{BC157649-D8C6-EB28-C518-6E77334DC8BD}"/>
              </a:ext>
            </a:extLst>
          </p:cNvPr>
          <p:cNvGrpSpPr/>
          <p:nvPr/>
        </p:nvGrpSpPr>
        <p:grpSpPr>
          <a:xfrm>
            <a:off x="4438182" y="1068083"/>
            <a:ext cx="123008" cy="265270"/>
            <a:chOff x="3874528" y="1113892"/>
            <a:chExt cx="123008" cy="265270"/>
          </a:xfrm>
        </p:grpSpPr>
        <p:sp>
          <p:nvSpPr>
            <p:cNvPr id="31" name="Google Shape;327;p24">
              <a:extLst>
                <a:ext uri="{FF2B5EF4-FFF2-40B4-BE49-F238E27FC236}">
                  <a16:creationId xmlns:a16="http://schemas.microsoft.com/office/drawing/2014/main" id="{53D01BCA-13D9-01C8-0455-74432CEAAFC6}"/>
                </a:ext>
              </a:extLst>
            </p:cNvPr>
            <p:cNvSpPr/>
            <p:nvPr/>
          </p:nvSpPr>
          <p:spPr>
            <a:xfrm>
              <a:off x="3891081" y="1113892"/>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8" name="Google Shape;328;p24">
              <a:extLst>
                <a:ext uri="{FF2B5EF4-FFF2-40B4-BE49-F238E27FC236}">
                  <a16:creationId xmlns:a16="http://schemas.microsoft.com/office/drawing/2014/main" id="{D1D6ED96-5BD0-B76E-4F95-E274066F533F}"/>
                </a:ext>
              </a:extLst>
            </p:cNvPr>
            <p:cNvSpPr/>
            <p:nvPr/>
          </p:nvSpPr>
          <p:spPr>
            <a:xfrm>
              <a:off x="3874528" y="1126319"/>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89" name="Google Shape;326;p24">
            <a:extLst>
              <a:ext uri="{FF2B5EF4-FFF2-40B4-BE49-F238E27FC236}">
                <a16:creationId xmlns:a16="http://schemas.microsoft.com/office/drawing/2014/main" id="{7A0FF513-8397-0E73-823B-B86956B1DAC6}"/>
              </a:ext>
            </a:extLst>
          </p:cNvPr>
          <p:cNvGrpSpPr/>
          <p:nvPr/>
        </p:nvGrpSpPr>
        <p:grpSpPr>
          <a:xfrm>
            <a:off x="4195881" y="1099468"/>
            <a:ext cx="123008" cy="265270"/>
            <a:chOff x="3874528" y="1113892"/>
            <a:chExt cx="123008" cy="265270"/>
          </a:xfrm>
        </p:grpSpPr>
        <p:sp>
          <p:nvSpPr>
            <p:cNvPr id="290" name="Google Shape;327;p24">
              <a:extLst>
                <a:ext uri="{FF2B5EF4-FFF2-40B4-BE49-F238E27FC236}">
                  <a16:creationId xmlns:a16="http://schemas.microsoft.com/office/drawing/2014/main" id="{463663B7-74AA-23FB-6823-DF8044280DA9}"/>
                </a:ext>
              </a:extLst>
            </p:cNvPr>
            <p:cNvSpPr/>
            <p:nvPr/>
          </p:nvSpPr>
          <p:spPr>
            <a:xfrm>
              <a:off x="3891081" y="1113892"/>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1" name="Google Shape;328;p24">
              <a:extLst>
                <a:ext uri="{FF2B5EF4-FFF2-40B4-BE49-F238E27FC236}">
                  <a16:creationId xmlns:a16="http://schemas.microsoft.com/office/drawing/2014/main" id="{9D00B7B3-E655-CF81-5A49-8091C200A113}"/>
                </a:ext>
              </a:extLst>
            </p:cNvPr>
            <p:cNvSpPr/>
            <p:nvPr/>
          </p:nvSpPr>
          <p:spPr>
            <a:xfrm>
              <a:off x="3874528" y="1126319"/>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92" name="Google Shape;326;p24">
            <a:extLst>
              <a:ext uri="{FF2B5EF4-FFF2-40B4-BE49-F238E27FC236}">
                <a16:creationId xmlns:a16="http://schemas.microsoft.com/office/drawing/2014/main" id="{14A1EA4F-1A2F-8A44-4ED8-80D213FCE701}"/>
              </a:ext>
            </a:extLst>
          </p:cNvPr>
          <p:cNvGrpSpPr/>
          <p:nvPr/>
        </p:nvGrpSpPr>
        <p:grpSpPr>
          <a:xfrm>
            <a:off x="3907161" y="1808020"/>
            <a:ext cx="123008" cy="265270"/>
            <a:chOff x="3874528" y="1113892"/>
            <a:chExt cx="123008" cy="265270"/>
          </a:xfrm>
        </p:grpSpPr>
        <p:sp>
          <p:nvSpPr>
            <p:cNvPr id="293" name="Google Shape;327;p24">
              <a:extLst>
                <a:ext uri="{FF2B5EF4-FFF2-40B4-BE49-F238E27FC236}">
                  <a16:creationId xmlns:a16="http://schemas.microsoft.com/office/drawing/2014/main" id="{19C2E9BB-1832-B35B-6366-5A4CCE08384B}"/>
                </a:ext>
              </a:extLst>
            </p:cNvPr>
            <p:cNvSpPr/>
            <p:nvPr/>
          </p:nvSpPr>
          <p:spPr>
            <a:xfrm>
              <a:off x="3891081" y="1113892"/>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4" name="Google Shape;328;p24">
              <a:extLst>
                <a:ext uri="{FF2B5EF4-FFF2-40B4-BE49-F238E27FC236}">
                  <a16:creationId xmlns:a16="http://schemas.microsoft.com/office/drawing/2014/main" id="{F600F5E5-6123-36D9-10E1-2EFF863D0272}"/>
                </a:ext>
              </a:extLst>
            </p:cNvPr>
            <p:cNvSpPr/>
            <p:nvPr/>
          </p:nvSpPr>
          <p:spPr>
            <a:xfrm>
              <a:off x="3874528" y="1126319"/>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95" name="Google Shape;326;p24">
            <a:extLst>
              <a:ext uri="{FF2B5EF4-FFF2-40B4-BE49-F238E27FC236}">
                <a16:creationId xmlns:a16="http://schemas.microsoft.com/office/drawing/2014/main" id="{06C8F0DC-724A-7699-44C6-4B88A6BC9324}"/>
              </a:ext>
            </a:extLst>
          </p:cNvPr>
          <p:cNvGrpSpPr/>
          <p:nvPr/>
        </p:nvGrpSpPr>
        <p:grpSpPr>
          <a:xfrm>
            <a:off x="3772603" y="1756975"/>
            <a:ext cx="123008" cy="265270"/>
            <a:chOff x="3874528" y="1113892"/>
            <a:chExt cx="123008" cy="265270"/>
          </a:xfrm>
        </p:grpSpPr>
        <p:sp>
          <p:nvSpPr>
            <p:cNvPr id="296" name="Google Shape;327;p24">
              <a:extLst>
                <a:ext uri="{FF2B5EF4-FFF2-40B4-BE49-F238E27FC236}">
                  <a16:creationId xmlns:a16="http://schemas.microsoft.com/office/drawing/2014/main" id="{21C4D15D-98C1-293D-89D8-A35B5596133F}"/>
                </a:ext>
              </a:extLst>
            </p:cNvPr>
            <p:cNvSpPr/>
            <p:nvPr/>
          </p:nvSpPr>
          <p:spPr>
            <a:xfrm>
              <a:off x="3891081" y="1113892"/>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7" name="Google Shape;328;p24">
              <a:extLst>
                <a:ext uri="{FF2B5EF4-FFF2-40B4-BE49-F238E27FC236}">
                  <a16:creationId xmlns:a16="http://schemas.microsoft.com/office/drawing/2014/main" id="{79A19D85-CAFB-710A-ACFF-DF0ACFD6B17A}"/>
                </a:ext>
              </a:extLst>
            </p:cNvPr>
            <p:cNvSpPr/>
            <p:nvPr/>
          </p:nvSpPr>
          <p:spPr>
            <a:xfrm>
              <a:off x="3874528" y="1126319"/>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04" name="Google Shape;326;p24">
            <a:extLst>
              <a:ext uri="{FF2B5EF4-FFF2-40B4-BE49-F238E27FC236}">
                <a16:creationId xmlns:a16="http://schemas.microsoft.com/office/drawing/2014/main" id="{8B9D651A-4988-65F3-159B-C8EB258D2CBE}"/>
              </a:ext>
            </a:extLst>
          </p:cNvPr>
          <p:cNvGrpSpPr/>
          <p:nvPr/>
        </p:nvGrpSpPr>
        <p:grpSpPr>
          <a:xfrm>
            <a:off x="4537355" y="1756975"/>
            <a:ext cx="123008" cy="265270"/>
            <a:chOff x="3874528" y="1113892"/>
            <a:chExt cx="123008" cy="265270"/>
          </a:xfrm>
        </p:grpSpPr>
        <p:sp>
          <p:nvSpPr>
            <p:cNvPr id="305" name="Google Shape;327;p24">
              <a:extLst>
                <a:ext uri="{FF2B5EF4-FFF2-40B4-BE49-F238E27FC236}">
                  <a16:creationId xmlns:a16="http://schemas.microsoft.com/office/drawing/2014/main" id="{E8C3AD39-B33C-FEAA-0473-2D50E5686D6F}"/>
                </a:ext>
              </a:extLst>
            </p:cNvPr>
            <p:cNvSpPr/>
            <p:nvPr/>
          </p:nvSpPr>
          <p:spPr>
            <a:xfrm>
              <a:off x="3891081" y="1113892"/>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6" name="Google Shape;328;p24">
              <a:extLst>
                <a:ext uri="{FF2B5EF4-FFF2-40B4-BE49-F238E27FC236}">
                  <a16:creationId xmlns:a16="http://schemas.microsoft.com/office/drawing/2014/main" id="{3DFC3E63-4481-2F1C-2980-183A40D9BCF0}"/>
                </a:ext>
              </a:extLst>
            </p:cNvPr>
            <p:cNvSpPr/>
            <p:nvPr/>
          </p:nvSpPr>
          <p:spPr>
            <a:xfrm>
              <a:off x="3874528" y="1126319"/>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07" name="Google Shape;326;p24">
            <a:extLst>
              <a:ext uri="{FF2B5EF4-FFF2-40B4-BE49-F238E27FC236}">
                <a16:creationId xmlns:a16="http://schemas.microsoft.com/office/drawing/2014/main" id="{AB832CBF-9A0A-255D-60A4-D24A90127484}"/>
              </a:ext>
            </a:extLst>
          </p:cNvPr>
          <p:cNvGrpSpPr/>
          <p:nvPr/>
        </p:nvGrpSpPr>
        <p:grpSpPr>
          <a:xfrm>
            <a:off x="4484128" y="1741125"/>
            <a:ext cx="123008" cy="265270"/>
            <a:chOff x="3874528" y="1113892"/>
            <a:chExt cx="123008" cy="265270"/>
          </a:xfrm>
        </p:grpSpPr>
        <p:sp>
          <p:nvSpPr>
            <p:cNvPr id="308" name="Google Shape;327;p24">
              <a:extLst>
                <a:ext uri="{FF2B5EF4-FFF2-40B4-BE49-F238E27FC236}">
                  <a16:creationId xmlns:a16="http://schemas.microsoft.com/office/drawing/2014/main" id="{AE1C2774-25DD-2A23-18D0-24C9E67FD6DF}"/>
                </a:ext>
              </a:extLst>
            </p:cNvPr>
            <p:cNvSpPr/>
            <p:nvPr/>
          </p:nvSpPr>
          <p:spPr>
            <a:xfrm>
              <a:off x="3891081" y="1113892"/>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9" name="Google Shape;328;p24">
              <a:extLst>
                <a:ext uri="{FF2B5EF4-FFF2-40B4-BE49-F238E27FC236}">
                  <a16:creationId xmlns:a16="http://schemas.microsoft.com/office/drawing/2014/main" id="{D9A3F80C-8F91-9F6A-1199-9810AE4C2BC1}"/>
                </a:ext>
              </a:extLst>
            </p:cNvPr>
            <p:cNvSpPr/>
            <p:nvPr/>
          </p:nvSpPr>
          <p:spPr>
            <a:xfrm>
              <a:off x="3874528" y="1126319"/>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10" name="Google Shape;317;p24">
            <a:extLst>
              <a:ext uri="{FF2B5EF4-FFF2-40B4-BE49-F238E27FC236}">
                <a16:creationId xmlns:a16="http://schemas.microsoft.com/office/drawing/2014/main" id="{D0B4B74F-53D0-09FC-146A-BD7F9EAD604E}"/>
              </a:ext>
            </a:extLst>
          </p:cNvPr>
          <p:cNvSpPr/>
          <p:nvPr/>
        </p:nvSpPr>
        <p:spPr>
          <a:xfrm>
            <a:off x="4001077" y="1616800"/>
            <a:ext cx="731520" cy="182880"/>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tx1"/>
                </a:solidFill>
                <a:latin typeface="Barlow Light"/>
                <a:sym typeface="Barlow Light"/>
              </a:rPr>
              <a:t> Portugal </a:t>
            </a:r>
            <a:endParaRPr sz="1050" b="1" dirty="0">
              <a:solidFill>
                <a:schemeClr val="tx1"/>
              </a:solidFill>
              <a:latin typeface="Barlow Light"/>
              <a:sym typeface="Barlow Light"/>
            </a:endParaRPr>
          </a:p>
        </p:txBody>
      </p:sp>
      <p:sp>
        <p:nvSpPr>
          <p:cNvPr id="311" name="Google Shape;317;p24">
            <a:extLst>
              <a:ext uri="{FF2B5EF4-FFF2-40B4-BE49-F238E27FC236}">
                <a16:creationId xmlns:a16="http://schemas.microsoft.com/office/drawing/2014/main" id="{2158F2E4-6D91-DD08-DA46-041B8280A390}"/>
              </a:ext>
            </a:extLst>
          </p:cNvPr>
          <p:cNvSpPr/>
          <p:nvPr/>
        </p:nvSpPr>
        <p:spPr>
          <a:xfrm>
            <a:off x="4265661" y="1438736"/>
            <a:ext cx="705668" cy="182880"/>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tx1"/>
                </a:solidFill>
                <a:latin typeface="Barlow Light"/>
                <a:sym typeface="Barlow Light"/>
              </a:rPr>
              <a:t>Germany </a:t>
            </a:r>
            <a:endParaRPr sz="1050" b="1" dirty="0">
              <a:solidFill>
                <a:schemeClr val="tx1"/>
              </a:solidFill>
              <a:latin typeface="Barlow Light"/>
              <a:sym typeface="Barlow Light"/>
            </a:endParaRPr>
          </a:p>
        </p:txBody>
      </p:sp>
      <p:sp>
        <p:nvSpPr>
          <p:cNvPr id="312" name="Google Shape;317;p24">
            <a:extLst>
              <a:ext uri="{FF2B5EF4-FFF2-40B4-BE49-F238E27FC236}">
                <a16:creationId xmlns:a16="http://schemas.microsoft.com/office/drawing/2014/main" id="{ACD3AB6E-092D-519B-2E76-7CCFA005D44D}"/>
              </a:ext>
            </a:extLst>
          </p:cNvPr>
          <p:cNvSpPr/>
          <p:nvPr/>
        </p:nvSpPr>
        <p:spPr>
          <a:xfrm>
            <a:off x="4658560" y="1942896"/>
            <a:ext cx="705668" cy="182880"/>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tx1"/>
                </a:solidFill>
                <a:latin typeface="Barlow Light"/>
                <a:sym typeface="Barlow Light"/>
              </a:rPr>
              <a:t> Austria</a:t>
            </a:r>
            <a:endParaRPr sz="1050" b="1" dirty="0">
              <a:solidFill>
                <a:schemeClr val="tx1"/>
              </a:solidFill>
              <a:latin typeface="Barlow Light"/>
              <a:sym typeface="Barlow Light"/>
            </a:endParaRPr>
          </a:p>
        </p:txBody>
      </p:sp>
      <p:sp>
        <p:nvSpPr>
          <p:cNvPr id="313" name="Google Shape;317;p24">
            <a:extLst>
              <a:ext uri="{FF2B5EF4-FFF2-40B4-BE49-F238E27FC236}">
                <a16:creationId xmlns:a16="http://schemas.microsoft.com/office/drawing/2014/main" id="{13619F3B-2431-E438-16ED-6C6D6BC131AE}"/>
              </a:ext>
            </a:extLst>
          </p:cNvPr>
          <p:cNvSpPr/>
          <p:nvPr/>
        </p:nvSpPr>
        <p:spPr>
          <a:xfrm>
            <a:off x="4687403" y="1683962"/>
            <a:ext cx="705668" cy="182880"/>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tx1"/>
                </a:solidFill>
                <a:latin typeface="Barlow Light"/>
                <a:sym typeface="Barlow Light"/>
              </a:rPr>
              <a:t> Poland</a:t>
            </a:r>
            <a:endParaRPr sz="1050" b="1" dirty="0">
              <a:solidFill>
                <a:schemeClr val="tx1"/>
              </a:solidFill>
              <a:latin typeface="Barlow Light"/>
              <a:sym typeface="Barlow Light"/>
            </a:endParaRPr>
          </a:p>
        </p:txBody>
      </p:sp>
      <p:sp>
        <p:nvSpPr>
          <p:cNvPr id="314" name="Google Shape;317;p24">
            <a:extLst>
              <a:ext uri="{FF2B5EF4-FFF2-40B4-BE49-F238E27FC236}">
                <a16:creationId xmlns:a16="http://schemas.microsoft.com/office/drawing/2014/main" id="{DB639EE1-2233-82A9-AA73-45F6E7D09E7F}"/>
              </a:ext>
            </a:extLst>
          </p:cNvPr>
          <p:cNvSpPr/>
          <p:nvPr/>
        </p:nvSpPr>
        <p:spPr>
          <a:xfrm>
            <a:off x="4083395" y="1895823"/>
            <a:ext cx="446329" cy="221354"/>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tx1"/>
                </a:solidFill>
                <a:latin typeface="Barlow Light"/>
                <a:sym typeface="Barlow Light"/>
              </a:rPr>
              <a:t>Italy</a:t>
            </a:r>
            <a:endParaRPr sz="1050" b="1" dirty="0">
              <a:solidFill>
                <a:schemeClr val="tx1"/>
              </a:solidFill>
              <a:latin typeface="Barlow Light"/>
              <a:sym typeface="Barlow Light"/>
            </a:endParaRPr>
          </a:p>
        </p:txBody>
      </p:sp>
      <p:sp>
        <p:nvSpPr>
          <p:cNvPr id="338" name="Google Shape;317;p24">
            <a:extLst>
              <a:ext uri="{FF2B5EF4-FFF2-40B4-BE49-F238E27FC236}">
                <a16:creationId xmlns:a16="http://schemas.microsoft.com/office/drawing/2014/main" id="{716F010C-F95D-479B-928E-21075D5A2783}"/>
              </a:ext>
            </a:extLst>
          </p:cNvPr>
          <p:cNvSpPr/>
          <p:nvPr/>
        </p:nvSpPr>
        <p:spPr>
          <a:xfrm>
            <a:off x="3626060" y="1056965"/>
            <a:ext cx="705668" cy="339135"/>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tx1"/>
                </a:solidFill>
                <a:latin typeface="Barlow Light"/>
                <a:sym typeface="Barlow Light"/>
              </a:rPr>
              <a:t>Sweden</a:t>
            </a:r>
            <a:endParaRPr sz="1050" b="1" dirty="0">
              <a:solidFill>
                <a:schemeClr val="tx1"/>
              </a:solidFill>
              <a:latin typeface="Barlow Light"/>
              <a:sym typeface="Barlow Light"/>
            </a:endParaRPr>
          </a:p>
        </p:txBody>
      </p:sp>
      <p:sp>
        <p:nvSpPr>
          <p:cNvPr id="339" name="Google Shape;317;p24">
            <a:extLst>
              <a:ext uri="{FF2B5EF4-FFF2-40B4-BE49-F238E27FC236}">
                <a16:creationId xmlns:a16="http://schemas.microsoft.com/office/drawing/2014/main" id="{C1575821-0A51-8581-98D0-08CFF6BB3DB5}"/>
              </a:ext>
            </a:extLst>
          </p:cNvPr>
          <p:cNvSpPr/>
          <p:nvPr/>
        </p:nvSpPr>
        <p:spPr>
          <a:xfrm>
            <a:off x="4599366" y="1067743"/>
            <a:ext cx="705668" cy="182880"/>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tx1"/>
                </a:solidFill>
                <a:latin typeface="Barlow Light"/>
                <a:sym typeface="Barlow Light"/>
              </a:rPr>
              <a:t> Norway </a:t>
            </a:r>
            <a:endParaRPr sz="1050" b="1" dirty="0">
              <a:solidFill>
                <a:schemeClr val="tx1"/>
              </a:solidFill>
              <a:latin typeface="Barlow Light"/>
              <a:sym typeface="Barlow Light"/>
            </a:endParaRPr>
          </a:p>
        </p:txBody>
      </p:sp>
      <p:sp>
        <p:nvSpPr>
          <p:cNvPr id="340" name="Google Shape;317;p24">
            <a:extLst>
              <a:ext uri="{FF2B5EF4-FFF2-40B4-BE49-F238E27FC236}">
                <a16:creationId xmlns:a16="http://schemas.microsoft.com/office/drawing/2014/main" id="{292EE618-9EC3-96DE-E5E2-AA578D9D94EC}"/>
              </a:ext>
            </a:extLst>
          </p:cNvPr>
          <p:cNvSpPr/>
          <p:nvPr/>
        </p:nvSpPr>
        <p:spPr>
          <a:xfrm>
            <a:off x="3311286" y="1777301"/>
            <a:ext cx="513233" cy="339135"/>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tx1"/>
                </a:solidFill>
                <a:latin typeface="Barlow Light"/>
                <a:sym typeface="Barlow Light"/>
              </a:rPr>
              <a:t>Spain </a:t>
            </a:r>
            <a:endParaRPr sz="1050" b="1" dirty="0">
              <a:solidFill>
                <a:schemeClr val="tx1"/>
              </a:solidFill>
              <a:latin typeface="Barlow Light"/>
              <a:sym typeface="Barlow Light"/>
            </a:endParaRPr>
          </a:p>
        </p:txBody>
      </p:sp>
      <p:sp>
        <p:nvSpPr>
          <p:cNvPr id="341" name="Google Shape;317;p24">
            <a:extLst>
              <a:ext uri="{FF2B5EF4-FFF2-40B4-BE49-F238E27FC236}">
                <a16:creationId xmlns:a16="http://schemas.microsoft.com/office/drawing/2014/main" id="{E53789ED-4437-6AFD-5EDE-2D4FCFCEFBB8}"/>
              </a:ext>
            </a:extLst>
          </p:cNvPr>
          <p:cNvSpPr/>
          <p:nvPr/>
        </p:nvSpPr>
        <p:spPr>
          <a:xfrm>
            <a:off x="3771647" y="2111858"/>
            <a:ext cx="705668" cy="182880"/>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tx1"/>
                </a:solidFill>
                <a:latin typeface="Barlow Light"/>
                <a:sym typeface="Barlow Light"/>
              </a:rPr>
              <a:t>France </a:t>
            </a:r>
            <a:endParaRPr sz="1050" b="1" dirty="0">
              <a:solidFill>
                <a:schemeClr val="tx1"/>
              </a:solidFill>
              <a:latin typeface="Barlow Light"/>
              <a:sym typeface="Barlow Light"/>
            </a:endParaRPr>
          </a:p>
        </p:txBody>
      </p:sp>
      <p:sp>
        <p:nvSpPr>
          <p:cNvPr id="342" name="Google Shape;317;p24">
            <a:extLst>
              <a:ext uri="{FF2B5EF4-FFF2-40B4-BE49-F238E27FC236}">
                <a16:creationId xmlns:a16="http://schemas.microsoft.com/office/drawing/2014/main" id="{80500630-C8BA-A485-1F18-E3B3A06D02CD}"/>
              </a:ext>
            </a:extLst>
          </p:cNvPr>
          <p:cNvSpPr/>
          <p:nvPr/>
        </p:nvSpPr>
        <p:spPr>
          <a:xfrm>
            <a:off x="6701782" y="2214559"/>
            <a:ext cx="705668" cy="182880"/>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bg1"/>
                </a:solidFill>
                <a:latin typeface="Barlow Light"/>
                <a:sym typeface="Barlow Light"/>
              </a:rPr>
              <a:t> China</a:t>
            </a:r>
            <a:endParaRPr sz="1050" b="1" dirty="0">
              <a:solidFill>
                <a:schemeClr val="bg1"/>
              </a:solidFill>
              <a:latin typeface="Barlow Light"/>
              <a:sym typeface="Barlow Light"/>
            </a:endParaRPr>
          </a:p>
        </p:txBody>
      </p:sp>
      <p:sp>
        <p:nvSpPr>
          <p:cNvPr id="343" name="Google Shape;317;p24">
            <a:extLst>
              <a:ext uri="{FF2B5EF4-FFF2-40B4-BE49-F238E27FC236}">
                <a16:creationId xmlns:a16="http://schemas.microsoft.com/office/drawing/2014/main" id="{C24B205A-4E95-022A-22B1-106D5F28866E}"/>
              </a:ext>
            </a:extLst>
          </p:cNvPr>
          <p:cNvSpPr/>
          <p:nvPr/>
        </p:nvSpPr>
        <p:spPr>
          <a:xfrm>
            <a:off x="6322224" y="1779805"/>
            <a:ext cx="963555" cy="274320"/>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bg1"/>
                </a:solidFill>
                <a:latin typeface="Barlow Light"/>
                <a:sym typeface="Barlow Light"/>
              </a:rPr>
              <a:t> South Korea </a:t>
            </a:r>
            <a:endParaRPr sz="1050" b="1" dirty="0">
              <a:solidFill>
                <a:schemeClr val="bg1"/>
              </a:solidFill>
              <a:latin typeface="Barlow Light"/>
              <a:sym typeface="Barlow Light"/>
            </a:endParaRPr>
          </a:p>
        </p:txBody>
      </p:sp>
      <p:sp>
        <p:nvSpPr>
          <p:cNvPr id="344" name="Google Shape;317;p24">
            <a:extLst>
              <a:ext uri="{FF2B5EF4-FFF2-40B4-BE49-F238E27FC236}">
                <a16:creationId xmlns:a16="http://schemas.microsoft.com/office/drawing/2014/main" id="{8A2A5C7D-29FD-4F33-2AFF-52EA79A57203}"/>
              </a:ext>
            </a:extLst>
          </p:cNvPr>
          <p:cNvSpPr/>
          <p:nvPr/>
        </p:nvSpPr>
        <p:spPr>
          <a:xfrm>
            <a:off x="7346183" y="2584788"/>
            <a:ext cx="963555" cy="274320"/>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bg1"/>
                </a:solidFill>
                <a:latin typeface="Barlow Light"/>
                <a:sym typeface="Barlow Light"/>
              </a:rPr>
              <a:t> Philippines </a:t>
            </a:r>
            <a:endParaRPr sz="1050" b="1" dirty="0">
              <a:solidFill>
                <a:schemeClr val="bg1"/>
              </a:solidFill>
              <a:latin typeface="Barlow Light"/>
              <a:sym typeface="Barlow Light"/>
            </a:endParaRPr>
          </a:p>
        </p:txBody>
      </p:sp>
      <p:sp>
        <p:nvSpPr>
          <p:cNvPr id="345" name="Google Shape;317;p24">
            <a:extLst>
              <a:ext uri="{FF2B5EF4-FFF2-40B4-BE49-F238E27FC236}">
                <a16:creationId xmlns:a16="http://schemas.microsoft.com/office/drawing/2014/main" id="{D5C75590-ACD9-4DF4-FDA2-5475AEE151FB}"/>
              </a:ext>
            </a:extLst>
          </p:cNvPr>
          <p:cNvSpPr/>
          <p:nvPr/>
        </p:nvSpPr>
        <p:spPr>
          <a:xfrm>
            <a:off x="5188290" y="2239297"/>
            <a:ext cx="705668" cy="182880"/>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tx1"/>
                </a:solidFill>
                <a:latin typeface="Barlow Light"/>
                <a:sym typeface="Barlow Light"/>
              </a:rPr>
              <a:t> </a:t>
            </a:r>
            <a:r>
              <a:rPr lang="en-US" sz="1050" b="1" dirty="0">
                <a:solidFill>
                  <a:schemeClr val="bg1"/>
                </a:solidFill>
                <a:latin typeface="Barlow Light"/>
                <a:sym typeface="Barlow Light"/>
              </a:rPr>
              <a:t>Pakistan</a:t>
            </a:r>
            <a:r>
              <a:rPr lang="en-US" sz="1050" b="1" dirty="0">
                <a:solidFill>
                  <a:schemeClr val="tx1"/>
                </a:solidFill>
                <a:latin typeface="Barlow Light"/>
                <a:sym typeface="Barlow Light"/>
              </a:rPr>
              <a:t> </a:t>
            </a:r>
            <a:endParaRPr sz="1050" b="1" dirty="0">
              <a:solidFill>
                <a:schemeClr val="tx1"/>
              </a:solidFill>
              <a:latin typeface="Barlow Light"/>
              <a:sym typeface="Barlow Light"/>
            </a:endParaRPr>
          </a:p>
        </p:txBody>
      </p:sp>
      <p:sp>
        <p:nvSpPr>
          <p:cNvPr id="346" name="Google Shape;317;p24">
            <a:extLst>
              <a:ext uri="{FF2B5EF4-FFF2-40B4-BE49-F238E27FC236}">
                <a16:creationId xmlns:a16="http://schemas.microsoft.com/office/drawing/2014/main" id="{EF822A5A-28D5-8D17-A612-4553D368A371}"/>
              </a:ext>
            </a:extLst>
          </p:cNvPr>
          <p:cNvSpPr/>
          <p:nvPr/>
        </p:nvSpPr>
        <p:spPr>
          <a:xfrm>
            <a:off x="5721198" y="2599533"/>
            <a:ext cx="705668" cy="182880"/>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bg1"/>
                </a:solidFill>
                <a:latin typeface="Barlow Light"/>
                <a:sym typeface="Barlow Light"/>
              </a:rPr>
              <a:t> India </a:t>
            </a:r>
            <a:endParaRPr sz="1050" b="1" dirty="0">
              <a:solidFill>
                <a:schemeClr val="bg1"/>
              </a:solidFill>
              <a:latin typeface="Barlow Light"/>
              <a:sym typeface="Barlow Light"/>
            </a:endParaRPr>
          </a:p>
        </p:txBody>
      </p:sp>
      <p:sp>
        <p:nvSpPr>
          <p:cNvPr id="347" name="Google Shape;317;p24">
            <a:extLst>
              <a:ext uri="{FF2B5EF4-FFF2-40B4-BE49-F238E27FC236}">
                <a16:creationId xmlns:a16="http://schemas.microsoft.com/office/drawing/2014/main" id="{CA5C7318-45F3-D718-9BAC-865F189AF6AD}"/>
              </a:ext>
            </a:extLst>
          </p:cNvPr>
          <p:cNvSpPr/>
          <p:nvPr/>
        </p:nvSpPr>
        <p:spPr>
          <a:xfrm>
            <a:off x="7116357" y="3051001"/>
            <a:ext cx="963555" cy="225476"/>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bg1"/>
                </a:solidFill>
                <a:latin typeface="Barlow Light"/>
                <a:sym typeface="Barlow Light"/>
              </a:rPr>
              <a:t> Indonesia </a:t>
            </a:r>
            <a:endParaRPr sz="1050" b="1" dirty="0">
              <a:solidFill>
                <a:schemeClr val="bg1"/>
              </a:solidFill>
              <a:latin typeface="Barlow Light"/>
              <a:sym typeface="Barlow Light"/>
            </a:endParaRPr>
          </a:p>
        </p:txBody>
      </p:sp>
      <p:sp>
        <p:nvSpPr>
          <p:cNvPr id="348" name="Google Shape;317;p24">
            <a:extLst>
              <a:ext uri="{FF2B5EF4-FFF2-40B4-BE49-F238E27FC236}">
                <a16:creationId xmlns:a16="http://schemas.microsoft.com/office/drawing/2014/main" id="{13BB70E9-5D7F-9BDD-4EB1-728B95C39104}"/>
              </a:ext>
            </a:extLst>
          </p:cNvPr>
          <p:cNvSpPr/>
          <p:nvPr/>
        </p:nvSpPr>
        <p:spPr>
          <a:xfrm>
            <a:off x="6426865" y="2408654"/>
            <a:ext cx="862301" cy="182880"/>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bg1"/>
                </a:solidFill>
                <a:latin typeface="Barlow Light"/>
                <a:sym typeface="Barlow Light"/>
              </a:rPr>
              <a:t>Bangladesh</a:t>
            </a:r>
            <a:r>
              <a:rPr lang="en-US" sz="1050" b="1" dirty="0">
                <a:solidFill>
                  <a:schemeClr val="tx1"/>
                </a:solidFill>
                <a:latin typeface="Barlow Light"/>
                <a:sym typeface="Barlow Light"/>
              </a:rPr>
              <a:t> </a:t>
            </a:r>
            <a:endParaRPr sz="1050" b="1" dirty="0">
              <a:solidFill>
                <a:schemeClr val="tx1"/>
              </a:solidFill>
              <a:latin typeface="Barlow Light"/>
              <a:sym typeface="Barlow Light"/>
            </a:endParaRPr>
          </a:p>
        </p:txBody>
      </p:sp>
      <p:sp>
        <p:nvSpPr>
          <p:cNvPr id="349" name="Google Shape;317;p24">
            <a:extLst>
              <a:ext uri="{FF2B5EF4-FFF2-40B4-BE49-F238E27FC236}">
                <a16:creationId xmlns:a16="http://schemas.microsoft.com/office/drawing/2014/main" id="{182CD2FB-55FD-3AED-D056-5E7ED6D81F56}"/>
              </a:ext>
            </a:extLst>
          </p:cNvPr>
          <p:cNvSpPr/>
          <p:nvPr/>
        </p:nvSpPr>
        <p:spPr>
          <a:xfrm>
            <a:off x="7156630" y="3967896"/>
            <a:ext cx="705668" cy="182880"/>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bg1"/>
                </a:solidFill>
                <a:latin typeface="Barlow Light"/>
                <a:sym typeface="Barlow Light"/>
              </a:rPr>
              <a:t>Australia </a:t>
            </a:r>
            <a:endParaRPr sz="1050" b="1" dirty="0">
              <a:solidFill>
                <a:schemeClr val="bg1"/>
              </a:solidFill>
              <a:latin typeface="Barlow Light"/>
              <a:sym typeface="Barlow Light"/>
            </a:endParaRPr>
          </a:p>
        </p:txBody>
      </p:sp>
      <p:sp>
        <p:nvSpPr>
          <p:cNvPr id="350" name="Google Shape;317;p24">
            <a:extLst>
              <a:ext uri="{FF2B5EF4-FFF2-40B4-BE49-F238E27FC236}">
                <a16:creationId xmlns:a16="http://schemas.microsoft.com/office/drawing/2014/main" id="{54B04F93-B5DA-182D-2C6A-A569851F1C65}"/>
              </a:ext>
            </a:extLst>
          </p:cNvPr>
          <p:cNvSpPr/>
          <p:nvPr/>
        </p:nvSpPr>
        <p:spPr>
          <a:xfrm>
            <a:off x="7557635" y="1912663"/>
            <a:ext cx="705668" cy="182880"/>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bg1"/>
                </a:solidFill>
                <a:latin typeface="Barlow Light"/>
                <a:sym typeface="Barlow Light"/>
              </a:rPr>
              <a:t> Japan</a:t>
            </a:r>
            <a:endParaRPr sz="1050" b="1" dirty="0">
              <a:solidFill>
                <a:schemeClr val="bg1"/>
              </a:solidFill>
              <a:latin typeface="Barlow Light"/>
              <a:sym typeface="Barlow Light"/>
            </a:endParaRPr>
          </a:p>
        </p:txBody>
      </p:sp>
      <p:sp>
        <p:nvSpPr>
          <p:cNvPr id="351" name="Google Shape;317;p24">
            <a:extLst>
              <a:ext uri="{FF2B5EF4-FFF2-40B4-BE49-F238E27FC236}">
                <a16:creationId xmlns:a16="http://schemas.microsoft.com/office/drawing/2014/main" id="{CF1F1E7A-C846-46C0-F96E-76D2B770C0C4}"/>
              </a:ext>
            </a:extLst>
          </p:cNvPr>
          <p:cNvSpPr/>
          <p:nvPr/>
        </p:nvSpPr>
        <p:spPr>
          <a:xfrm>
            <a:off x="8099974" y="4403067"/>
            <a:ext cx="705668" cy="339135"/>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bg1"/>
                </a:solidFill>
                <a:latin typeface="Barlow Light"/>
                <a:sym typeface="Barlow Light"/>
              </a:rPr>
              <a:t> New Zealand </a:t>
            </a:r>
            <a:endParaRPr sz="1050" b="1" dirty="0">
              <a:solidFill>
                <a:schemeClr val="bg1"/>
              </a:solidFill>
              <a:latin typeface="Barlow Light"/>
              <a:sym typeface="Barlow Light"/>
            </a:endParaRPr>
          </a:p>
        </p:txBody>
      </p:sp>
      <p:grpSp>
        <p:nvGrpSpPr>
          <p:cNvPr id="352" name="Google Shape;329;p24">
            <a:extLst>
              <a:ext uri="{FF2B5EF4-FFF2-40B4-BE49-F238E27FC236}">
                <a16:creationId xmlns:a16="http://schemas.microsoft.com/office/drawing/2014/main" id="{E1A45446-5435-8A8E-D24C-00DFB32DBF73}"/>
              </a:ext>
            </a:extLst>
          </p:cNvPr>
          <p:cNvGrpSpPr/>
          <p:nvPr/>
        </p:nvGrpSpPr>
        <p:grpSpPr>
          <a:xfrm>
            <a:off x="6246843" y="2251540"/>
            <a:ext cx="123008" cy="265270"/>
            <a:chOff x="4451553" y="3084567"/>
            <a:chExt cx="123008" cy="265270"/>
          </a:xfrm>
        </p:grpSpPr>
        <p:sp>
          <p:nvSpPr>
            <p:cNvPr id="353" name="Google Shape;330;p24">
              <a:extLst>
                <a:ext uri="{FF2B5EF4-FFF2-40B4-BE49-F238E27FC236}">
                  <a16:creationId xmlns:a16="http://schemas.microsoft.com/office/drawing/2014/main" id="{5EC76A84-7BE4-E2A7-D0C6-67F7193BA8AB}"/>
                </a:ext>
              </a:extLst>
            </p:cNvPr>
            <p:cNvSpPr/>
            <p:nvPr/>
          </p:nvSpPr>
          <p:spPr>
            <a:xfrm>
              <a:off x="4468106" y="3084567"/>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4" name="Google Shape;331;p24">
              <a:extLst>
                <a:ext uri="{FF2B5EF4-FFF2-40B4-BE49-F238E27FC236}">
                  <a16:creationId xmlns:a16="http://schemas.microsoft.com/office/drawing/2014/main" id="{88B12D37-6F25-3332-7F74-0EC6609D67B2}"/>
                </a:ext>
              </a:extLst>
            </p:cNvPr>
            <p:cNvSpPr/>
            <p:nvPr/>
          </p:nvSpPr>
          <p:spPr>
            <a:xfrm>
              <a:off x="4451553" y="3096994"/>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55" name="Google Shape;329;p24">
            <a:extLst>
              <a:ext uri="{FF2B5EF4-FFF2-40B4-BE49-F238E27FC236}">
                <a16:creationId xmlns:a16="http://schemas.microsoft.com/office/drawing/2014/main" id="{BB5B4972-92E6-27C8-DC39-0EB7F2C21EF9}"/>
              </a:ext>
            </a:extLst>
          </p:cNvPr>
          <p:cNvGrpSpPr/>
          <p:nvPr/>
        </p:nvGrpSpPr>
        <p:grpSpPr>
          <a:xfrm>
            <a:off x="5955398" y="2390388"/>
            <a:ext cx="123008" cy="265270"/>
            <a:chOff x="4451553" y="3084567"/>
            <a:chExt cx="123008" cy="265270"/>
          </a:xfrm>
        </p:grpSpPr>
        <p:sp>
          <p:nvSpPr>
            <p:cNvPr id="356" name="Google Shape;330;p24">
              <a:extLst>
                <a:ext uri="{FF2B5EF4-FFF2-40B4-BE49-F238E27FC236}">
                  <a16:creationId xmlns:a16="http://schemas.microsoft.com/office/drawing/2014/main" id="{38A4DC18-4A71-9C7E-7856-45B1082D831E}"/>
                </a:ext>
              </a:extLst>
            </p:cNvPr>
            <p:cNvSpPr/>
            <p:nvPr/>
          </p:nvSpPr>
          <p:spPr>
            <a:xfrm>
              <a:off x="4468106" y="3084567"/>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7" name="Google Shape;331;p24">
              <a:extLst>
                <a:ext uri="{FF2B5EF4-FFF2-40B4-BE49-F238E27FC236}">
                  <a16:creationId xmlns:a16="http://schemas.microsoft.com/office/drawing/2014/main" id="{FF8CFA24-6560-BD1F-B077-35148724F18F}"/>
                </a:ext>
              </a:extLst>
            </p:cNvPr>
            <p:cNvSpPr/>
            <p:nvPr/>
          </p:nvSpPr>
          <p:spPr>
            <a:xfrm>
              <a:off x="4451553" y="3096994"/>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58" name="Google Shape;329;p24">
            <a:extLst>
              <a:ext uri="{FF2B5EF4-FFF2-40B4-BE49-F238E27FC236}">
                <a16:creationId xmlns:a16="http://schemas.microsoft.com/office/drawing/2014/main" id="{85F84FB7-890C-2F6C-7C98-77F721D1CAD3}"/>
              </a:ext>
            </a:extLst>
          </p:cNvPr>
          <p:cNvGrpSpPr/>
          <p:nvPr/>
        </p:nvGrpSpPr>
        <p:grpSpPr>
          <a:xfrm>
            <a:off x="7371110" y="1846588"/>
            <a:ext cx="123008" cy="265270"/>
            <a:chOff x="4451553" y="3084567"/>
            <a:chExt cx="123008" cy="265270"/>
          </a:xfrm>
        </p:grpSpPr>
        <p:sp>
          <p:nvSpPr>
            <p:cNvPr id="359" name="Google Shape;330;p24">
              <a:extLst>
                <a:ext uri="{FF2B5EF4-FFF2-40B4-BE49-F238E27FC236}">
                  <a16:creationId xmlns:a16="http://schemas.microsoft.com/office/drawing/2014/main" id="{E7B312E2-D47E-4BD5-D3D6-801E7BDB4092}"/>
                </a:ext>
              </a:extLst>
            </p:cNvPr>
            <p:cNvSpPr/>
            <p:nvPr/>
          </p:nvSpPr>
          <p:spPr>
            <a:xfrm>
              <a:off x="4468106" y="3084567"/>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0" name="Google Shape;331;p24">
              <a:extLst>
                <a:ext uri="{FF2B5EF4-FFF2-40B4-BE49-F238E27FC236}">
                  <a16:creationId xmlns:a16="http://schemas.microsoft.com/office/drawing/2014/main" id="{8414BDBF-CB2B-F21F-FC10-6AD313F89416}"/>
                </a:ext>
              </a:extLst>
            </p:cNvPr>
            <p:cNvSpPr/>
            <p:nvPr/>
          </p:nvSpPr>
          <p:spPr>
            <a:xfrm>
              <a:off x="4451553" y="3096994"/>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61" name="Google Shape;329;p24">
            <a:extLst>
              <a:ext uri="{FF2B5EF4-FFF2-40B4-BE49-F238E27FC236}">
                <a16:creationId xmlns:a16="http://schemas.microsoft.com/office/drawing/2014/main" id="{48F04D24-817F-BDBF-6917-BD6E4BA9CA8A}"/>
              </a:ext>
            </a:extLst>
          </p:cNvPr>
          <p:cNvGrpSpPr/>
          <p:nvPr/>
        </p:nvGrpSpPr>
        <p:grpSpPr>
          <a:xfrm>
            <a:off x="6580766" y="2137545"/>
            <a:ext cx="123008" cy="265270"/>
            <a:chOff x="4451553" y="3084567"/>
            <a:chExt cx="123008" cy="265270"/>
          </a:xfrm>
        </p:grpSpPr>
        <p:sp>
          <p:nvSpPr>
            <p:cNvPr id="362" name="Google Shape;330;p24">
              <a:extLst>
                <a:ext uri="{FF2B5EF4-FFF2-40B4-BE49-F238E27FC236}">
                  <a16:creationId xmlns:a16="http://schemas.microsoft.com/office/drawing/2014/main" id="{4F0369B3-1142-B308-3EFE-DAD235F44836}"/>
                </a:ext>
              </a:extLst>
            </p:cNvPr>
            <p:cNvSpPr/>
            <p:nvPr/>
          </p:nvSpPr>
          <p:spPr>
            <a:xfrm>
              <a:off x="4468106" y="3084567"/>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3" name="Google Shape;331;p24">
              <a:extLst>
                <a:ext uri="{FF2B5EF4-FFF2-40B4-BE49-F238E27FC236}">
                  <a16:creationId xmlns:a16="http://schemas.microsoft.com/office/drawing/2014/main" id="{8FC5F880-5142-DAAB-0D9D-9A54F7F60D8F}"/>
                </a:ext>
              </a:extLst>
            </p:cNvPr>
            <p:cNvSpPr/>
            <p:nvPr/>
          </p:nvSpPr>
          <p:spPr>
            <a:xfrm>
              <a:off x="4451553" y="3096994"/>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64" name="Google Shape;329;p24">
            <a:extLst>
              <a:ext uri="{FF2B5EF4-FFF2-40B4-BE49-F238E27FC236}">
                <a16:creationId xmlns:a16="http://schemas.microsoft.com/office/drawing/2014/main" id="{BE49E617-24A2-3FEA-1C16-C459B417B6D3}"/>
              </a:ext>
            </a:extLst>
          </p:cNvPr>
          <p:cNvGrpSpPr/>
          <p:nvPr/>
        </p:nvGrpSpPr>
        <p:grpSpPr>
          <a:xfrm>
            <a:off x="7149796" y="2507268"/>
            <a:ext cx="123008" cy="265270"/>
            <a:chOff x="4451553" y="3084567"/>
            <a:chExt cx="123008" cy="265270"/>
          </a:xfrm>
        </p:grpSpPr>
        <p:sp>
          <p:nvSpPr>
            <p:cNvPr id="365" name="Google Shape;330;p24">
              <a:extLst>
                <a:ext uri="{FF2B5EF4-FFF2-40B4-BE49-F238E27FC236}">
                  <a16:creationId xmlns:a16="http://schemas.microsoft.com/office/drawing/2014/main" id="{5EFE3576-1F05-E355-0E99-17F3CC3D48D3}"/>
                </a:ext>
              </a:extLst>
            </p:cNvPr>
            <p:cNvSpPr/>
            <p:nvPr/>
          </p:nvSpPr>
          <p:spPr>
            <a:xfrm>
              <a:off x="4468106" y="3084567"/>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6" name="Google Shape;331;p24">
              <a:extLst>
                <a:ext uri="{FF2B5EF4-FFF2-40B4-BE49-F238E27FC236}">
                  <a16:creationId xmlns:a16="http://schemas.microsoft.com/office/drawing/2014/main" id="{E5405947-5A38-0B8A-EABD-C55E80679CC5}"/>
                </a:ext>
              </a:extLst>
            </p:cNvPr>
            <p:cNvSpPr/>
            <p:nvPr/>
          </p:nvSpPr>
          <p:spPr>
            <a:xfrm>
              <a:off x="4451553" y="3096994"/>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67" name="Google Shape;329;p24">
            <a:extLst>
              <a:ext uri="{FF2B5EF4-FFF2-40B4-BE49-F238E27FC236}">
                <a16:creationId xmlns:a16="http://schemas.microsoft.com/office/drawing/2014/main" id="{C8879AFF-9450-9E95-66E5-69063D49715E}"/>
              </a:ext>
            </a:extLst>
          </p:cNvPr>
          <p:cNvGrpSpPr/>
          <p:nvPr/>
        </p:nvGrpSpPr>
        <p:grpSpPr>
          <a:xfrm>
            <a:off x="6976797" y="2882470"/>
            <a:ext cx="123008" cy="265270"/>
            <a:chOff x="4451553" y="3084567"/>
            <a:chExt cx="123008" cy="265270"/>
          </a:xfrm>
        </p:grpSpPr>
        <p:sp>
          <p:nvSpPr>
            <p:cNvPr id="368" name="Google Shape;330;p24">
              <a:extLst>
                <a:ext uri="{FF2B5EF4-FFF2-40B4-BE49-F238E27FC236}">
                  <a16:creationId xmlns:a16="http://schemas.microsoft.com/office/drawing/2014/main" id="{3DE25920-59CA-533B-88DD-8282D7D7F88C}"/>
                </a:ext>
              </a:extLst>
            </p:cNvPr>
            <p:cNvSpPr/>
            <p:nvPr/>
          </p:nvSpPr>
          <p:spPr>
            <a:xfrm>
              <a:off x="4468106" y="3084567"/>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9" name="Google Shape;331;p24">
              <a:extLst>
                <a:ext uri="{FF2B5EF4-FFF2-40B4-BE49-F238E27FC236}">
                  <a16:creationId xmlns:a16="http://schemas.microsoft.com/office/drawing/2014/main" id="{80A6B840-F77C-717C-B2DD-3F3A23218D85}"/>
                </a:ext>
              </a:extLst>
            </p:cNvPr>
            <p:cNvSpPr/>
            <p:nvPr/>
          </p:nvSpPr>
          <p:spPr>
            <a:xfrm>
              <a:off x="4451553" y="3096994"/>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70" name="Google Shape;329;p24">
            <a:extLst>
              <a:ext uri="{FF2B5EF4-FFF2-40B4-BE49-F238E27FC236}">
                <a16:creationId xmlns:a16="http://schemas.microsoft.com/office/drawing/2014/main" id="{4A8788F5-1CE2-FF4E-CCF9-9EF35DA384DE}"/>
              </a:ext>
            </a:extLst>
          </p:cNvPr>
          <p:cNvGrpSpPr/>
          <p:nvPr/>
        </p:nvGrpSpPr>
        <p:grpSpPr>
          <a:xfrm>
            <a:off x="8309738" y="4156568"/>
            <a:ext cx="123008" cy="265270"/>
            <a:chOff x="4451553" y="3084567"/>
            <a:chExt cx="123008" cy="265270"/>
          </a:xfrm>
        </p:grpSpPr>
        <p:sp>
          <p:nvSpPr>
            <p:cNvPr id="371" name="Google Shape;330;p24">
              <a:extLst>
                <a:ext uri="{FF2B5EF4-FFF2-40B4-BE49-F238E27FC236}">
                  <a16:creationId xmlns:a16="http://schemas.microsoft.com/office/drawing/2014/main" id="{AD81244B-2214-506A-987A-15C5E54CAA25}"/>
                </a:ext>
              </a:extLst>
            </p:cNvPr>
            <p:cNvSpPr/>
            <p:nvPr/>
          </p:nvSpPr>
          <p:spPr>
            <a:xfrm>
              <a:off x="4468106" y="3084567"/>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2" name="Google Shape;331;p24">
              <a:extLst>
                <a:ext uri="{FF2B5EF4-FFF2-40B4-BE49-F238E27FC236}">
                  <a16:creationId xmlns:a16="http://schemas.microsoft.com/office/drawing/2014/main" id="{514FD8CB-D4B2-9709-0244-17F9C71FC1F8}"/>
                </a:ext>
              </a:extLst>
            </p:cNvPr>
            <p:cNvSpPr/>
            <p:nvPr/>
          </p:nvSpPr>
          <p:spPr>
            <a:xfrm>
              <a:off x="4451553" y="3096994"/>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74" name="TextBox 373">
            <a:extLst>
              <a:ext uri="{FF2B5EF4-FFF2-40B4-BE49-F238E27FC236}">
                <a16:creationId xmlns:a16="http://schemas.microsoft.com/office/drawing/2014/main" id="{873FBE98-5C30-8E46-C6E4-0E6A1F729865}"/>
              </a:ext>
            </a:extLst>
          </p:cNvPr>
          <p:cNvSpPr txBox="1"/>
          <p:nvPr/>
        </p:nvSpPr>
        <p:spPr>
          <a:xfrm>
            <a:off x="145759" y="2656960"/>
            <a:ext cx="917410"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Atilq Markets</a:t>
            </a:r>
          </a:p>
        </p:txBody>
      </p:sp>
    </p:spTree>
    <p:extLst>
      <p:ext uri="{BB962C8B-B14F-4D97-AF65-F5344CB8AC3E}">
        <p14:creationId xmlns:p14="http://schemas.microsoft.com/office/powerpoint/2010/main" val="283496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EE36608C-0D15-4E7E-D973-805EB8A7B99A}"/>
              </a:ext>
            </a:extLst>
          </p:cNvPr>
          <p:cNvSpPr/>
          <p:nvPr/>
        </p:nvSpPr>
        <p:spPr>
          <a:xfrm>
            <a:off x="2791418" y="213154"/>
            <a:ext cx="3227359" cy="365760"/>
          </a:xfrm>
          <a:prstGeom prst="roundRect">
            <a:avLst>
              <a:gd name="adj" fmla="val 430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kern="1200" dirty="0"/>
          </a:p>
          <a:p>
            <a:pPr algn="ctr"/>
            <a:r>
              <a:rPr lang="en-US" b="1" kern="1200" dirty="0" err="1"/>
              <a:t>Atliq’s</a:t>
            </a:r>
            <a:r>
              <a:rPr lang="en-US" b="1" kern="1200" dirty="0"/>
              <a:t>  P</a:t>
            </a:r>
            <a:r>
              <a:rPr lang="en-US" sz="1400" b="1" dirty="0"/>
              <a:t>roducts</a:t>
            </a:r>
          </a:p>
          <a:p>
            <a:pPr algn="ctr"/>
            <a:endParaRPr lang="en-US" dirty="0"/>
          </a:p>
        </p:txBody>
      </p:sp>
      <p:sp>
        <p:nvSpPr>
          <p:cNvPr id="2" name="Oval 1">
            <a:extLst>
              <a:ext uri="{FF2B5EF4-FFF2-40B4-BE49-F238E27FC236}">
                <a16:creationId xmlns:a16="http://schemas.microsoft.com/office/drawing/2014/main" id="{4B14E29F-F45A-E7DD-7570-30C86536D203}"/>
              </a:ext>
            </a:extLst>
          </p:cNvPr>
          <p:cNvSpPr/>
          <p:nvPr/>
        </p:nvSpPr>
        <p:spPr>
          <a:xfrm>
            <a:off x="1227964" y="833943"/>
            <a:ext cx="796066" cy="634701"/>
          </a:xfrm>
          <a:prstGeom prst="ellipse">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P&amp;A</a:t>
            </a:r>
          </a:p>
        </p:txBody>
      </p:sp>
      <p:sp>
        <p:nvSpPr>
          <p:cNvPr id="4" name="Oval 3">
            <a:extLst>
              <a:ext uri="{FF2B5EF4-FFF2-40B4-BE49-F238E27FC236}">
                <a16:creationId xmlns:a16="http://schemas.microsoft.com/office/drawing/2014/main" id="{8E6F4879-6929-9179-C04A-269D383151CF}"/>
              </a:ext>
            </a:extLst>
          </p:cNvPr>
          <p:cNvSpPr/>
          <p:nvPr/>
        </p:nvSpPr>
        <p:spPr>
          <a:xfrm>
            <a:off x="7245308" y="833942"/>
            <a:ext cx="796066" cy="634701"/>
          </a:xfrm>
          <a:prstGeom prst="ellipse">
            <a:avLst/>
          </a:prstGeom>
          <a:solidFill>
            <a:schemeClr val="tx1">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N&amp;S</a:t>
            </a:r>
          </a:p>
        </p:txBody>
      </p:sp>
      <p:sp>
        <p:nvSpPr>
          <p:cNvPr id="5" name="Oval 4">
            <a:extLst>
              <a:ext uri="{FF2B5EF4-FFF2-40B4-BE49-F238E27FC236}">
                <a16:creationId xmlns:a16="http://schemas.microsoft.com/office/drawing/2014/main" id="{B9910102-1929-A4B8-8D2F-FE8956F80C95}"/>
              </a:ext>
            </a:extLst>
          </p:cNvPr>
          <p:cNvSpPr/>
          <p:nvPr/>
        </p:nvSpPr>
        <p:spPr>
          <a:xfrm>
            <a:off x="4723432" y="834620"/>
            <a:ext cx="796066" cy="634701"/>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P&amp;C</a:t>
            </a:r>
          </a:p>
        </p:txBody>
      </p:sp>
      <p:sp>
        <p:nvSpPr>
          <p:cNvPr id="6" name="Rectangle: Rounded Corners 5">
            <a:extLst>
              <a:ext uri="{FF2B5EF4-FFF2-40B4-BE49-F238E27FC236}">
                <a16:creationId xmlns:a16="http://schemas.microsoft.com/office/drawing/2014/main" id="{9D39E35A-2544-149D-15CF-C6930BE10628}"/>
              </a:ext>
            </a:extLst>
          </p:cNvPr>
          <p:cNvSpPr/>
          <p:nvPr/>
        </p:nvSpPr>
        <p:spPr>
          <a:xfrm>
            <a:off x="181021" y="1629027"/>
            <a:ext cx="1231783" cy="457200"/>
          </a:xfrm>
          <a:prstGeom prst="roundRect">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Peripherals</a:t>
            </a:r>
          </a:p>
        </p:txBody>
      </p:sp>
      <p:sp>
        <p:nvSpPr>
          <p:cNvPr id="7" name="Rectangle: Rounded Corners 6">
            <a:extLst>
              <a:ext uri="{FF2B5EF4-FFF2-40B4-BE49-F238E27FC236}">
                <a16:creationId xmlns:a16="http://schemas.microsoft.com/office/drawing/2014/main" id="{0C36690F-EAE1-AD50-6F5C-04D7DC6986E4}"/>
              </a:ext>
            </a:extLst>
          </p:cNvPr>
          <p:cNvSpPr/>
          <p:nvPr/>
        </p:nvSpPr>
        <p:spPr>
          <a:xfrm>
            <a:off x="1964067" y="1592489"/>
            <a:ext cx="1231783" cy="473337"/>
          </a:xfrm>
          <a:prstGeom prst="roundRect">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Accessories </a:t>
            </a:r>
          </a:p>
        </p:txBody>
      </p:sp>
      <p:sp>
        <p:nvSpPr>
          <p:cNvPr id="8" name="Rectangle: Rounded Corners 7">
            <a:extLst>
              <a:ext uri="{FF2B5EF4-FFF2-40B4-BE49-F238E27FC236}">
                <a16:creationId xmlns:a16="http://schemas.microsoft.com/office/drawing/2014/main" id="{503E4D5F-175C-9103-4F5C-F037198B4108}"/>
              </a:ext>
            </a:extLst>
          </p:cNvPr>
          <p:cNvSpPr/>
          <p:nvPr/>
        </p:nvSpPr>
        <p:spPr>
          <a:xfrm>
            <a:off x="344917" y="2448903"/>
            <a:ext cx="1097280" cy="365760"/>
          </a:xfrm>
          <a:prstGeom prst="roundRect">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Internal HDD</a:t>
            </a:r>
          </a:p>
        </p:txBody>
      </p:sp>
      <p:sp>
        <p:nvSpPr>
          <p:cNvPr id="9" name="Rectangle: Rounded Corners 8">
            <a:extLst>
              <a:ext uri="{FF2B5EF4-FFF2-40B4-BE49-F238E27FC236}">
                <a16:creationId xmlns:a16="http://schemas.microsoft.com/office/drawing/2014/main" id="{A2956E4D-7AFA-01BF-2820-0C74E3D1D633}"/>
              </a:ext>
            </a:extLst>
          </p:cNvPr>
          <p:cNvSpPr/>
          <p:nvPr/>
        </p:nvSpPr>
        <p:spPr>
          <a:xfrm>
            <a:off x="344917" y="3049100"/>
            <a:ext cx="1097280" cy="365760"/>
          </a:xfrm>
          <a:prstGeom prst="roundRect">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Graphic card</a:t>
            </a:r>
          </a:p>
        </p:txBody>
      </p:sp>
      <p:sp>
        <p:nvSpPr>
          <p:cNvPr id="10" name="Rectangle: Rounded Corners 9">
            <a:extLst>
              <a:ext uri="{FF2B5EF4-FFF2-40B4-BE49-F238E27FC236}">
                <a16:creationId xmlns:a16="http://schemas.microsoft.com/office/drawing/2014/main" id="{29321CE6-D09E-4CBD-650D-1D23D0AB6AF3}"/>
              </a:ext>
            </a:extLst>
          </p:cNvPr>
          <p:cNvSpPr/>
          <p:nvPr/>
        </p:nvSpPr>
        <p:spPr>
          <a:xfrm>
            <a:off x="352055" y="3649297"/>
            <a:ext cx="1097281" cy="365760"/>
          </a:xfrm>
          <a:prstGeom prst="roundRect">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Processors</a:t>
            </a:r>
          </a:p>
        </p:txBody>
      </p:sp>
      <p:sp>
        <p:nvSpPr>
          <p:cNvPr id="12" name="Rectangle: Rounded Corners 11">
            <a:extLst>
              <a:ext uri="{FF2B5EF4-FFF2-40B4-BE49-F238E27FC236}">
                <a16:creationId xmlns:a16="http://schemas.microsoft.com/office/drawing/2014/main" id="{FB2F184F-8518-7026-25C1-CF9199AE762D}"/>
              </a:ext>
            </a:extLst>
          </p:cNvPr>
          <p:cNvSpPr/>
          <p:nvPr/>
        </p:nvSpPr>
        <p:spPr>
          <a:xfrm>
            <a:off x="2150788" y="2382817"/>
            <a:ext cx="1005840" cy="365760"/>
          </a:xfrm>
          <a:prstGeom prst="roundRect">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Mouse</a:t>
            </a:r>
          </a:p>
        </p:txBody>
      </p:sp>
      <p:sp>
        <p:nvSpPr>
          <p:cNvPr id="13" name="Rectangle: Rounded Corners 12">
            <a:extLst>
              <a:ext uri="{FF2B5EF4-FFF2-40B4-BE49-F238E27FC236}">
                <a16:creationId xmlns:a16="http://schemas.microsoft.com/office/drawing/2014/main" id="{3D7256D0-1DF6-03A0-F102-51892F6B37DD}"/>
              </a:ext>
            </a:extLst>
          </p:cNvPr>
          <p:cNvSpPr/>
          <p:nvPr/>
        </p:nvSpPr>
        <p:spPr>
          <a:xfrm>
            <a:off x="2150788" y="3217204"/>
            <a:ext cx="1005840" cy="365760"/>
          </a:xfrm>
          <a:prstGeom prst="roundRect">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Keyboard</a:t>
            </a:r>
          </a:p>
        </p:txBody>
      </p:sp>
      <p:sp>
        <p:nvSpPr>
          <p:cNvPr id="14" name="Rectangle: Rounded Corners 13">
            <a:extLst>
              <a:ext uri="{FF2B5EF4-FFF2-40B4-BE49-F238E27FC236}">
                <a16:creationId xmlns:a16="http://schemas.microsoft.com/office/drawing/2014/main" id="{D447945F-7BBC-CCE2-8D82-066D967D7FA0}"/>
              </a:ext>
            </a:extLst>
          </p:cNvPr>
          <p:cNvSpPr/>
          <p:nvPr/>
        </p:nvSpPr>
        <p:spPr>
          <a:xfrm>
            <a:off x="2150788" y="3969120"/>
            <a:ext cx="1005840" cy="365760"/>
          </a:xfrm>
          <a:prstGeom prst="roundRect">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Batteries</a:t>
            </a:r>
          </a:p>
        </p:txBody>
      </p:sp>
      <p:sp>
        <p:nvSpPr>
          <p:cNvPr id="16" name="Rectangle: Rounded Corners 15">
            <a:extLst>
              <a:ext uri="{FF2B5EF4-FFF2-40B4-BE49-F238E27FC236}">
                <a16:creationId xmlns:a16="http://schemas.microsoft.com/office/drawing/2014/main" id="{C728C33B-D245-7B01-B1E2-E8820241004E}"/>
              </a:ext>
            </a:extLst>
          </p:cNvPr>
          <p:cNvSpPr/>
          <p:nvPr/>
        </p:nvSpPr>
        <p:spPr>
          <a:xfrm>
            <a:off x="352055" y="4249493"/>
            <a:ext cx="1179723" cy="365760"/>
          </a:xfrm>
          <a:prstGeom prst="roundRect">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Mother Board</a:t>
            </a:r>
          </a:p>
        </p:txBody>
      </p:sp>
      <p:sp>
        <p:nvSpPr>
          <p:cNvPr id="17" name="Rectangle: Rounded Corners 16">
            <a:extLst>
              <a:ext uri="{FF2B5EF4-FFF2-40B4-BE49-F238E27FC236}">
                <a16:creationId xmlns:a16="http://schemas.microsoft.com/office/drawing/2014/main" id="{59A1AEB5-E3C9-6288-C769-3089E994E25B}"/>
              </a:ext>
            </a:extLst>
          </p:cNvPr>
          <p:cNvSpPr/>
          <p:nvPr/>
        </p:nvSpPr>
        <p:spPr>
          <a:xfrm>
            <a:off x="3640858" y="1609161"/>
            <a:ext cx="1288399" cy="473337"/>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Notebook</a:t>
            </a:r>
          </a:p>
        </p:txBody>
      </p:sp>
      <p:sp>
        <p:nvSpPr>
          <p:cNvPr id="18" name="Rectangle: Rounded Corners 17">
            <a:extLst>
              <a:ext uri="{FF2B5EF4-FFF2-40B4-BE49-F238E27FC236}">
                <a16:creationId xmlns:a16="http://schemas.microsoft.com/office/drawing/2014/main" id="{C7E7086F-F228-7CA3-99D9-F9DA45DE3AFA}"/>
              </a:ext>
            </a:extLst>
          </p:cNvPr>
          <p:cNvSpPr/>
          <p:nvPr/>
        </p:nvSpPr>
        <p:spPr>
          <a:xfrm>
            <a:off x="5292762" y="1612890"/>
            <a:ext cx="1089498" cy="473337"/>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Desktop</a:t>
            </a:r>
          </a:p>
        </p:txBody>
      </p:sp>
      <p:sp>
        <p:nvSpPr>
          <p:cNvPr id="19" name="Rectangle: Rounded Corners 18">
            <a:extLst>
              <a:ext uri="{FF2B5EF4-FFF2-40B4-BE49-F238E27FC236}">
                <a16:creationId xmlns:a16="http://schemas.microsoft.com/office/drawing/2014/main" id="{257072FC-79C6-F6E9-AD8E-9E6DA9E1F663}"/>
              </a:ext>
            </a:extLst>
          </p:cNvPr>
          <p:cNvSpPr/>
          <p:nvPr/>
        </p:nvSpPr>
        <p:spPr>
          <a:xfrm>
            <a:off x="7868069" y="1676974"/>
            <a:ext cx="1141767" cy="473337"/>
          </a:xfrm>
          <a:prstGeom prst="roundRect">
            <a:avLst/>
          </a:prstGeom>
          <a:solidFill>
            <a:schemeClr val="tx1">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Networking</a:t>
            </a:r>
          </a:p>
        </p:txBody>
      </p:sp>
      <p:sp>
        <p:nvSpPr>
          <p:cNvPr id="20" name="Rectangle: Rounded Corners 19">
            <a:extLst>
              <a:ext uri="{FF2B5EF4-FFF2-40B4-BE49-F238E27FC236}">
                <a16:creationId xmlns:a16="http://schemas.microsoft.com/office/drawing/2014/main" id="{CA6BD366-78D4-FC2A-68CE-04B2DD1F7CEC}"/>
              </a:ext>
            </a:extLst>
          </p:cNvPr>
          <p:cNvSpPr/>
          <p:nvPr/>
        </p:nvSpPr>
        <p:spPr>
          <a:xfrm>
            <a:off x="5449442" y="3155113"/>
            <a:ext cx="903642" cy="473337"/>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200" dirty="0"/>
              <a:t>Personal Laptop</a:t>
            </a:r>
          </a:p>
        </p:txBody>
      </p:sp>
      <p:sp>
        <p:nvSpPr>
          <p:cNvPr id="21" name="Rectangle: Rounded Corners 20">
            <a:extLst>
              <a:ext uri="{FF2B5EF4-FFF2-40B4-BE49-F238E27FC236}">
                <a16:creationId xmlns:a16="http://schemas.microsoft.com/office/drawing/2014/main" id="{BF96A8B0-1454-F505-8E1C-33D60A5BF273}"/>
              </a:ext>
            </a:extLst>
          </p:cNvPr>
          <p:cNvSpPr/>
          <p:nvPr/>
        </p:nvSpPr>
        <p:spPr>
          <a:xfrm>
            <a:off x="5409141" y="2359224"/>
            <a:ext cx="984245" cy="473337"/>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200" dirty="0"/>
          </a:p>
          <a:p>
            <a:pPr algn="ctr"/>
            <a:r>
              <a:rPr lang="en-US" sz="1200" dirty="0"/>
              <a:t>Business Laptop</a:t>
            </a:r>
          </a:p>
          <a:p>
            <a:pPr algn="ctr"/>
            <a:r>
              <a:rPr lang="en-US" sz="1200" dirty="0"/>
              <a:t> </a:t>
            </a:r>
          </a:p>
        </p:txBody>
      </p:sp>
      <p:sp>
        <p:nvSpPr>
          <p:cNvPr id="23" name="Rectangle: Rounded Corners 22">
            <a:extLst>
              <a:ext uri="{FF2B5EF4-FFF2-40B4-BE49-F238E27FC236}">
                <a16:creationId xmlns:a16="http://schemas.microsoft.com/office/drawing/2014/main" id="{4315294A-6951-ECA9-F88F-C7889E1C74F8}"/>
              </a:ext>
            </a:extLst>
          </p:cNvPr>
          <p:cNvSpPr/>
          <p:nvPr/>
        </p:nvSpPr>
        <p:spPr>
          <a:xfrm>
            <a:off x="7933895" y="2536520"/>
            <a:ext cx="1141767" cy="654326"/>
          </a:xfrm>
          <a:prstGeom prst="roundRect">
            <a:avLst>
              <a:gd name="adj" fmla="val 26532"/>
            </a:avLst>
          </a:prstGeom>
          <a:solidFill>
            <a:schemeClr val="tx1">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WIFI Extender</a:t>
            </a:r>
          </a:p>
        </p:txBody>
      </p:sp>
      <p:sp>
        <p:nvSpPr>
          <p:cNvPr id="24" name="Rectangle: Rounded Corners 23">
            <a:extLst>
              <a:ext uri="{FF2B5EF4-FFF2-40B4-BE49-F238E27FC236}">
                <a16:creationId xmlns:a16="http://schemas.microsoft.com/office/drawing/2014/main" id="{26395676-55AB-ECBC-D5A8-2EAB066B5F84}"/>
              </a:ext>
            </a:extLst>
          </p:cNvPr>
          <p:cNvSpPr/>
          <p:nvPr/>
        </p:nvSpPr>
        <p:spPr>
          <a:xfrm>
            <a:off x="3768079" y="2334416"/>
            <a:ext cx="978694" cy="473337"/>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200" dirty="0"/>
              <a:t>Personal Laptop</a:t>
            </a:r>
          </a:p>
        </p:txBody>
      </p:sp>
      <p:sp>
        <p:nvSpPr>
          <p:cNvPr id="25" name="Rectangle: Rounded Corners 24">
            <a:extLst>
              <a:ext uri="{FF2B5EF4-FFF2-40B4-BE49-F238E27FC236}">
                <a16:creationId xmlns:a16="http://schemas.microsoft.com/office/drawing/2014/main" id="{D05D0187-03F6-3AFA-CE4C-BCF6038C82E8}"/>
              </a:ext>
            </a:extLst>
          </p:cNvPr>
          <p:cNvSpPr/>
          <p:nvPr/>
        </p:nvSpPr>
        <p:spPr>
          <a:xfrm>
            <a:off x="3807301" y="3135384"/>
            <a:ext cx="978694" cy="473337"/>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200" dirty="0"/>
              <a:t>Business Laptop</a:t>
            </a:r>
          </a:p>
        </p:txBody>
      </p:sp>
      <p:sp>
        <p:nvSpPr>
          <p:cNvPr id="26" name="Rectangle: Rounded Corners 25">
            <a:extLst>
              <a:ext uri="{FF2B5EF4-FFF2-40B4-BE49-F238E27FC236}">
                <a16:creationId xmlns:a16="http://schemas.microsoft.com/office/drawing/2014/main" id="{49AF6434-CBBC-9866-D9F3-B4F06E4B5D90}"/>
              </a:ext>
            </a:extLst>
          </p:cNvPr>
          <p:cNvSpPr/>
          <p:nvPr/>
        </p:nvSpPr>
        <p:spPr>
          <a:xfrm>
            <a:off x="3807301" y="3959036"/>
            <a:ext cx="1005840" cy="473337"/>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200" dirty="0"/>
              <a:t>Gaming Laptop</a:t>
            </a:r>
          </a:p>
        </p:txBody>
      </p:sp>
      <p:sp>
        <p:nvSpPr>
          <p:cNvPr id="27" name="Rectangle: Rounded Corners 26">
            <a:extLst>
              <a:ext uri="{FF2B5EF4-FFF2-40B4-BE49-F238E27FC236}">
                <a16:creationId xmlns:a16="http://schemas.microsoft.com/office/drawing/2014/main" id="{AE4A6439-7198-1A34-8D18-AE924AFCB286}"/>
              </a:ext>
            </a:extLst>
          </p:cNvPr>
          <p:cNvSpPr/>
          <p:nvPr/>
        </p:nvSpPr>
        <p:spPr>
          <a:xfrm>
            <a:off x="6693638" y="3378553"/>
            <a:ext cx="954387" cy="726159"/>
          </a:xfrm>
          <a:prstGeom prst="roundRect">
            <a:avLst/>
          </a:prstGeom>
          <a:solidFill>
            <a:schemeClr val="tx1">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USB Flash Drives</a:t>
            </a:r>
          </a:p>
        </p:txBody>
      </p:sp>
      <p:sp>
        <p:nvSpPr>
          <p:cNvPr id="28" name="Rectangle: Rounded Corners 27">
            <a:extLst>
              <a:ext uri="{FF2B5EF4-FFF2-40B4-BE49-F238E27FC236}">
                <a16:creationId xmlns:a16="http://schemas.microsoft.com/office/drawing/2014/main" id="{C26729F3-3D83-B5F7-EA0B-10E0DFFD0136}"/>
              </a:ext>
            </a:extLst>
          </p:cNvPr>
          <p:cNvSpPr/>
          <p:nvPr/>
        </p:nvSpPr>
        <p:spPr>
          <a:xfrm>
            <a:off x="6664463" y="2514332"/>
            <a:ext cx="1010150" cy="666284"/>
          </a:xfrm>
          <a:prstGeom prst="roundRect">
            <a:avLst/>
          </a:prstGeom>
          <a:solidFill>
            <a:schemeClr val="tx1">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External Solid state Drives</a:t>
            </a:r>
          </a:p>
        </p:txBody>
      </p:sp>
      <p:sp>
        <p:nvSpPr>
          <p:cNvPr id="29" name="Rectangle: Rounded Corners 28">
            <a:extLst>
              <a:ext uri="{FF2B5EF4-FFF2-40B4-BE49-F238E27FC236}">
                <a16:creationId xmlns:a16="http://schemas.microsoft.com/office/drawing/2014/main" id="{FAAC12F7-5A91-D0E4-DB84-DF25F2E033EF}"/>
              </a:ext>
            </a:extLst>
          </p:cNvPr>
          <p:cNvSpPr/>
          <p:nvPr/>
        </p:nvSpPr>
        <p:spPr>
          <a:xfrm>
            <a:off x="6643135" y="1689061"/>
            <a:ext cx="1004890" cy="473337"/>
          </a:xfrm>
          <a:prstGeom prst="roundRect">
            <a:avLst/>
          </a:prstGeom>
          <a:solidFill>
            <a:schemeClr val="tx1">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Storage</a:t>
            </a:r>
          </a:p>
        </p:txBody>
      </p:sp>
      <p:cxnSp>
        <p:nvCxnSpPr>
          <p:cNvPr id="33" name="Straight Connector 32">
            <a:extLst>
              <a:ext uri="{FF2B5EF4-FFF2-40B4-BE49-F238E27FC236}">
                <a16:creationId xmlns:a16="http://schemas.microsoft.com/office/drawing/2014/main" id="{E19C11D1-27C0-05CA-F217-69CD9C23D389}"/>
              </a:ext>
            </a:extLst>
          </p:cNvPr>
          <p:cNvCxnSpPr>
            <a:cxnSpLocks/>
          </p:cNvCxnSpPr>
          <p:nvPr/>
        </p:nvCxnSpPr>
        <p:spPr>
          <a:xfrm>
            <a:off x="3480888" y="1597094"/>
            <a:ext cx="26587" cy="26090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88B8EB-2AE9-EF85-43B0-AB3ED7F53193}"/>
              </a:ext>
            </a:extLst>
          </p:cNvPr>
          <p:cNvCxnSpPr>
            <a:cxnSpLocks/>
          </p:cNvCxnSpPr>
          <p:nvPr/>
        </p:nvCxnSpPr>
        <p:spPr>
          <a:xfrm>
            <a:off x="6510068" y="1542949"/>
            <a:ext cx="26587" cy="260905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6121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grpSp>
        <p:nvGrpSpPr>
          <p:cNvPr id="2" name="Group 1">
            <a:extLst>
              <a:ext uri="{FF2B5EF4-FFF2-40B4-BE49-F238E27FC236}">
                <a16:creationId xmlns:a16="http://schemas.microsoft.com/office/drawing/2014/main" id="{00C0DBB7-741C-E9C8-B16A-7462C4000F63}"/>
              </a:ext>
            </a:extLst>
          </p:cNvPr>
          <p:cNvGrpSpPr/>
          <p:nvPr/>
        </p:nvGrpSpPr>
        <p:grpSpPr>
          <a:xfrm>
            <a:off x="311972" y="467125"/>
            <a:ext cx="3238053" cy="548640"/>
            <a:chOff x="2126284" y="1549100"/>
            <a:chExt cx="3643259" cy="548641"/>
          </a:xfrm>
        </p:grpSpPr>
        <p:sp>
          <p:nvSpPr>
            <p:cNvPr id="3" name="Freeform: Shape 2">
              <a:extLst>
                <a:ext uri="{FF2B5EF4-FFF2-40B4-BE49-F238E27FC236}">
                  <a16:creationId xmlns:a16="http://schemas.microsoft.com/office/drawing/2014/main" id="{8EC672CE-4D83-0C9F-A8D2-8C78DA63730A}"/>
                </a:ext>
              </a:extLst>
            </p:cNvPr>
            <p:cNvSpPr/>
            <p:nvPr/>
          </p:nvSpPr>
          <p:spPr>
            <a:xfrm>
              <a:off x="2328548" y="1549100"/>
              <a:ext cx="3440995" cy="548641"/>
            </a:xfrm>
            <a:custGeom>
              <a:avLst/>
              <a:gdLst>
                <a:gd name="connsiteX0" fmla="*/ 0 w 3440995"/>
                <a:gd name="connsiteY0" fmla="*/ 0 h 640628"/>
                <a:gd name="connsiteX1" fmla="*/ 3120681 w 3440995"/>
                <a:gd name="connsiteY1" fmla="*/ 0 h 640628"/>
                <a:gd name="connsiteX2" fmla="*/ 3440995 w 3440995"/>
                <a:gd name="connsiteY2" fmla="*/ 320314 h 640628"/>
                <a:gd name="connsiteX3" fmla="*/ 3120681 w 3440995"/>
                <a:gd name="connsiteY3" fmla="*/ 640628 h 640628"/>
                <a:gd name="connsiteX4" fmla="*/ 0 w 3440995"/>
                <a:gd name="connsiteY4" fmla="*/ 640628 h 640628"/>
                <a:gd name="connsiteX5" fmla="*/ 0 w 3440995"/>
                <a:gd name="connsiteY5" fmla="*/ 0 h 64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0995" h="640628">
                  <a:moveTo>
                    <a:pt x="3440995" y="640627"/>
                  </a:moveTo>
                  <a:lnTo>
                    <a:pt x="320314" y="640627"/>
                  </a:lnTo>
                  <a:lnTo>
                    <a:pt x="0" y="320314"/>
                  </a:lnTo>
                  <a:lnTo>
                    <a:pt x="320314" y="1"/>
                  </a:lnTo>
                  <a:lnTo>
                    <a:pt x="3440995" y="1"/>
                  </a:lnTo>
                  <a:lnTo>
                    <a:pt x="3440995" y="640627"/>
                  </a:lnTo>
                  <a:close/>
                </a:path>
              </a:pathLst>
            </a:custGeom>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txBody>
            <a:bodyPr spcFirstLastPara="0" vert="horz" wrap="square" lIns="442656" tIns="68581" rIns="128016" bIns="68581" numCol="1" spcCol="1270" anchor="ctr" anchorCtr="0">
              <a:noAutofit/>
            </a:bodyPr>
            <a:lstStyle/>
            <a:p>
              <a:pPr algn="ctr"/>
              <a:r>
                <a:rPr lang="en-US" b="1" dirty="0"/>
                <a:t> Data inputs </a:t>
              </a:r>
            </a:p>
          </p:txBody>
        </p:sp>
        <p:sp>
          <p:nvSpPr>
            <p:cNvPr id="5" name="Oval 4">
              <a:extLst>
                <a:ext uri="{FF2B5EF4-FFF2-40B4-BE49-F238E27FC236}">
                  <a16:creationId xmlns:a16="http://schemas.microsoft.com/office/drawing/2014/main" id="{1A81EFA6-0A81-81EF-5177-51C3D78116B8}"/>
                </a:ext>
              </a:extLst>
            </p:cNvPr>
            <p:cNvSpPr/>
            <p:nvPr/>
          </p:nvSpPr>
          <p:spPr>
            <a:xfrm>
              <a:off x="2126284" y="1549100"/>
              <a:ext cx="526472" cy="548641"/>
            </a:xfrm>
            <a:prstGeom prst="ellipse">
              <a:avLst/>
            </a:prstGeom>
          </p:spPr>
          <p:style>
            <a:lnRef idx="2">
              <a:schemeClr val="lt1">
                <a:hueOff val="0"/>
                <a:satOff val="0"/>
                <a:lumOff val="0"/>
                <a:alphaOff val="0"/>
              </a:schemeClr>
            </a:lnRef>
            <a:fillRef idx="1">
              <a:schemeClr val="accent1">
                <a:tint val="50000"/>
                <a:alpha val="90000"/>
                <a:hueOff val="0"/>
                <a:satOff val="0"/>
                <a:lumOff val="0"/>
                <a:alphaOff val="0"/>
              </a:schemeClr>
            </a:fillRef>
            <a:effectRef idx="0">
              <a:schemeClr val="accent1">
                <a:tint val="50000"/>
                <a:alpha val="90000"/>
                <a:hueOff val="0"/>
                <a:satOff val="0"/>
                <a:lumOff val="0"/>
                <a:alphaOff val="0"/>
              </a:schemeClr>
            </a:effectRef>
            <a:fontRef idx="minor">
              <a:schemeClr val="lt1">
                <a:hueOff val="0"/>
                <a:satOff val="0"/>
                <a:lumOff val="0"/>
                <a:alphaOff val="0"/>
              </a:schemeClr>
            </a:fontRef>
          </p:style>
          <p:txBody>
            <a:bodyPr/>
            <a:lstStyle/>
            <a:p>
              <a:pPr algn="ctr"/>
              <a:r>
                <a:rPr lang="en-US" sz="2000" dirty="0"/>
                <a:t>3</a:t>
              </a:r>
            </a:p>
          </p:txBody>
        </p:sp>
      </p:grpSp>
      <p:pic>
        <p:nvPicPr>
          <p:cNvPr id="9" name="Picture 8">
            <a:extLst>
              <a:ext uri="{FF2B5EF4-FFF2-40B4-BE49-F238E27FC236}">
                <a16:creationId xmlns:a16="http://schemas.microsoft.com/office/drawing/2014/main" id="{A87A61C3-B154-C9E7-716C-3175ED726609}"/>
              </a:ext>
            </a:extLst>
          </p:cNvPr>
          <p:cNvPicPr>
            <a:picLocks noChangeAspect="1"/>
          </p:cNvPicPr>
          <p:nvPr/>
        </p:nvPicPr>
        <p:blipFill>
          <a:blip r:embed="rId3"/>
          <a:stretch>
            <a:fillRect/>
          </a:stretch>
        </p:blipFill>
        <p:spPr>
          <a:xfrm>
            <a:off x="3654492" y="467125"/>
            <a:ext cx="5225104" cy="4178086"/>
          </a:xfrm>
          <a:prstGeom prst="rect">
            <a:avLst/>
          </a:prstGeom>
        </p:spPr>
      </p:pic>
      <p:sp>
        <p:nvSpPr>
          <p:cNvPr id="10" name="TextBox 9">
            <a:extLst>
              <a:ext uri="{FF2B5EF4-FFF2-40B4-BE49-F238E27FC236}">
                <a16:creationId xmlns:a16="http://schemas.microsoft.com/office/drawing/2014/main" id="{FBFA0A30-E36E-5C33-A531-EE7D4D16160E}"/>
              </a:ext>
            </a:extLst>
          </p:cNvPr>
          <p:cNvSpPr txBox="1"/>
          <p:nvPr/>
        </p:nvSpPr>
        <p:spPr>
          <a:xfrm>
            <a:off x="311972" y="1731981"/>
            <a:ext cx="2804633" cy="2462213"/>
          </a:xfrm>
          <a:prstGeom prst="rect">
            <a:avLst/>
          </a:prstGeom>
          <a:noFill/>
        </p:spPr>
        <p:txBody>
          <a:bodyPr wrap="square" rtlCol="0">
            <a:spAutoFit/>
          </a:bodyPr>
          <a:lstStyle/>
          <a:p>
            <a:endParaRPr lang="en-US" dirty="0"/>
          </a:p>
          <a:p>
            <a:r>
              <a:rPr lang="en-US" dirty="0">
                <a:solidFill>
                  <a:schemeClr val="tx1"/>
                </a:solidFill>
              </a:rPr>
              <a:t>It’s Contains 2020 – 2021 Fiscal year data available  </a:t>
            </a:r>
          </a:p>
          <a:p>
            <a:pPr marL="285750" indent="-285750">
              <a:buClr>
                <a:schemeClr val="tx1"/>
              </a:buClr>
              <a:buFont typeface="Arial" panose="020B0604020202020204" pitchFamily="34" charset="0"/>
              <a:buChar char="•"/>
            </a:pPr>
            <a:r>
              <a:rPr lang="en-US" dirty="0">
                <a:solidFill>
                  <a:schemeClr val="tx1"/>
                </a:solidFill>
              </a:rPr>
              <a:t>dim_customer</a:t>
            </a:r>
          </a:p>
          <a:p>
            <a:pPr marL="285750" indent="-285750">
              <a:buClr>
                <a:schemeClr val="tx1"/>
              </a:buClr>
              <a:buFont typeface="Arial" panose="020B0604020202020204" pitchFamily="34" charset="0"/>
              <a:buChar char="•"/>
            </a:pPr>
            <a:r>
              <a:rPr lang="en-US" dirty="0">
                <a:solidFill>
                  <a:schemeClr val="tx1"/>
                </a:solidFill>
              </a:rPr>
              <a:t>dim_product</a:t>
            </a:r>
          </a:p>
          <a:p>
            <a:pPr marL="285750" indent="-285750">
              <a:buClr>
                <a:schemeClr val="tx1"/>
              </a:buClr>
              <a:buFont typeface="Arial" panose="020B0604020202020204" pitchFamily="34" charset="0"/>
              <a:buChar char="•"/>
            </a:pPr>
            <a:r>
              <a:rPr lang="en-US" dirty="0">
                <a:solidFill>
                  <a:schemeClr val="tx1"/>
                </a:solidFill>
              </a:rPr>
              <a:t>fact_gross_price</a:t>
            </a:r>
          </a:p>
          <a:p>
            <a:pPr marL="285750" indent="-285750">
              <a:buClr>
                <a:schemeClr val="tx1"/>
              </a:buClr>
              <a:buFont typeface="Arial" panose="020B0604020202020204" pitchFamily="34" charset="0"/>
              <a:buChar char="•"/>
            </a:pPr>
            <a:r>
              <a:rPr lang="en-US" dirty="0">
                <a:solidFill>
                  <a:schemeClr val="tx1"/>
                </a:solidFill>
              </a:rPr>
              <a:t>fact_manufacturing_cost</a:t>
            </a:r>
          </a:p>
          <a:p>
            <a:pPr marL="285750" indent="-285750">
              <a:buClr>
                <a:schemeClr val="tx1"/>
              </a:buClr>
              <a:buFont typeface="Arial" panose="020B0604020202020204" pitchFamily="34" charset="0"/>
              <a:buChar char="•"/>
            </a:pPr>
            <a:r>
              <a:rPr lang="en-US" dirty="0">
                <a:solidFill>
                  <a:schemeClr val="tx1"/>
                </a:solidFill>
              </a:rPr>
              <a:t>fact_pre_invoice_deductions</a:t>
            </a:r>
          </a:p>
          <a:p>
            <a:pPr marL="285750" indent="-285750">
              <a:buClr>
                <a:schemeClr val="tx1"/>
              </a:buClr>
              <a:buFont typeface="Arial" panose="020B0604020202020204" pitchFamily="34" charset="0"/>
              <a:buChar char="•"/>
            </a:pPr>
            <a:r>
              <a:rPr lang="en-US" dirty="0">
                <a:solidFill>
                  <a:schemeClr val="tx1"/>
                </a:solidFill>
              </a:rPr>
              <a:t>fact_sales_monthly</a:t>
            </a:r>
          </a:p>
          <a:p>
            <a:endParaRPr lang="en-US" dirty="0"/>
          </a:p>
          <a:p>
            <a:endParaRPr lang="en-US" dirty="0"/>
          </a:p>
        </p:txBody>
      </p:sp>
    </p:spTree>
    <p:extLst>
      <p:ext uri="{BB962C8B-B14F-4D97-AF65-F5344CB8AC3E}">
        <p14:creationId xmlns:p14="http://schemas.microsoft.com/office/powerpoint/2010/main" val="879340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grpSp>
        <p:nvGrpSpPr>
          <p:cNvPr id="6" name="Grupo 8">
            <a:extLst>
              <a:ext uri="{FF2B5EF4-FFF2-40B4-BE49-F238E27FC236}">
                <a16:creationId xmlns:a16="http://schemas.microsoft.com/office/drawing/2014/main" id="{B53287E5-C5B9-5615-09EB-D25887A6E6AF}"/>
              </a:ext>
            </a:extLst>
          </p:cNvPr>
          <p:cNvGrpSpPr/>
          <p:nvPr/>
        </p:nvGrpSpPr>
        <p:grpSpPr>
          <a:xfrm>
            <a:off x="4572000" y="419548"/>
            <a:ext cx="4216998" cy="4173967"/>
            <a:chOff x="3996195" y="2421505"/>
            <a:chExt cx="533131" cy="683680"/>
          </a:xfrm>
        </p:grpSpPr>
        <p:sp>
          <p:nvSpPr>
            <p:cNvPr id="7" name="Google Shape;958;p46">
              <a:extLst>
                <a:ext uri="{FF2B5EF4-FFF2-40B4-BE49-F238E27FC236}">
                  <a16:creationId xmlns:a16="http://schemas.microsoft.com/office/drawing/2014/main" id="{01ED34B4-7E16-B89A-22EE-35B7637CD73B}"/>
                </a:ext>
              </a:extLst>
            </p:cNvPr>
            <p:cNvSpPr/>
            <p:nvPr/>
          </p:nvSpPr>
          <p:spPr>
            <a:xfrm>
              <a:off x="4283196" y="2421505"/>
              <a:ext cx="226545" cy="402450"/>
            </a:xfrm>
            <a:custGeom>
              <a:avLst/>
              <a:gdLst/>
              <a:ahLst/>
              <a:cxnLst/>
              <a:rect l="l" t="t" r="r" b="b"/>
              <a:pathLst>
                <a:path w="2265453" h="4024501" extrusionOk="0">
                  <a:moveTo>
                    <a:pt x="1947130" y="3268254"/>
                  </a:moveTo>
                  <a:cubicBezTo>
                    <a:pt x="2144187" y="3099079"/>
                    <a:pt x="2265453" y="2784249"/>
                    <a:pt x="2265453" y="2359417"/>
                  </a:cubicBezTo>
                  <a:cubicBezTo>
                    <a:pt x="2265453" y="1486994"/>
                    <a:pt x="1754620" y="484087"/>
                    <a:pt x="1125554" y="127532"/>
                  </a:cubicBezTo>
                  <a:cubicBezTo>
                    <a:pt x="495729" y="-229782"/>
                    <a:pt x="-6009" y="188981"/>
                    <a:pt x="54" y="1068231"/>
                  </a:cubicBezTo>
                  <a:cubicBezTo>
                    <a:pt x="3086" y="1486236"/>
                    <a:pt x="122836" y="1934585"/>
                    <a:pt x="316104" y="2324520"/>
                  </a:cubicBezTo>
                  <a:cubicBezTo>
                    <a:pt x="465412" y="2624937"/>
                    <a:pt x="563183" y="2960250"/>
                    <a:pt x="595773" y="3272047"/>
                  </a:cubicBezTo>
                  <a:cubicBezTo>
                    <a:pt x="608658" y="3405565"/>
                    <a:pt x="688239" y="3543636"/>
                    <a:pt x="779946" y="3596740"/>
                  </a:cubicBezTo>
                  <a:lnTo>
                    <a:pt x="1483288" y="4002606"/>
                  </a:lnTo>
                  <a:cubicBezTo>
                    <a:pt x="1575753" y="4056468"/>
                    <a:pt x="1654576" y="4007916"/>
                    <a:pt x="1668977" y="3890329"/>
                  </a:cubicBezTo>
                  <a:cubicBezTo>
                    <a:pt x="1700809" y="3616464"/>
                    <a:pt x="1797064" y="3397979"/>
                    <a:pt x="1947130" y="3268254"/>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959;p46">
              <a:extLst>
                <a:ext uri="{FF2B5EF4-FFF2-40B4-BE49-F238E27FC236}">
                  <a16:creationId xmlns:a16="http://schemas.microsoft.com/office/drawing/2014/main" id="{B78E3AC0-2737-7E99-A41C-1F3CAA1D3A2F}"/>
                </a:ext>
              </a:extLst>
            </p:cNvPr>
            <p:cNvSpPr/>
            <p:nvPr/>
          </p:nvSpPr>
          <p:spPr>
            <a:xfrm>
              <a:off x="4343656" y="2799918"/>
              <a:ext cx="104895" cy="111291"/>
            </a:xfrm>
            <a:custGeom>
              <a:avLst/>
              <a:gdLst/>
              <a:ahLst/>
              <a:cxnLst/>
              <a:rect l="l" t="t" r="r" b="b"/>
              <a:pathLst>
                <a:path w="1048950" h="1112913" extrusionOk="0">
                  <a:moveTo>
                    <a:pt x="1048950" y="914943"/>
                  </a:moveTo>
                  <a:lnTo>
                    <a:pt x="1048950" y="728320"/>
                  </a:lnTo>
                  <a:cubicBezTo>
                    <a:pt x="1048950" y="628182"/>
                    <a:pt x="991349" y="515146"/>
                    <a:pt x="919347" y="471904"/>
                  </a:cubicBezTo>
                  <a:lnTo>
                    <a:pt x="129603" y="15210"/>
                  </a:lnTo>
                  <a:cubicBezTo>
                    <a:pt x="57601" y="-26515"/>
                    <a:pt x="0" y="20520"/>
                    <a:pt x="0" y="120659"/>
                  </a:cubicBezTo>
                  <a:lnTo>
                    <a:pt x="0" y="307282"/>
                  </a:lnTo>
                  <a:cubicBezTo>
                    <a:pt x="0" y="457490"/>
                    <a:pt x="78823" y="624389"/>
                    <a:pt x="181899" y="706320"/>
                  </a:cubicBezTo>
                  <a:lnTo>
                    <a:pt x="868567" y="1103083"/>
                  </a:lnTo>
                  <a:cubicBezTo>
                    <a:pt x="970127" y="1141773"/>
                    <a:pt x="1048950" y="1063634"/>
                    <a:pt x="1048950" y="914943"/>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960;p46">
              <a:extLst>
                <a:ext uri="{FF2B5EF4-FFF2-40B4-BE49-F238E27FC236}">
                  <a16:creationId xmlns:a16="http://schemas.microsoft.com/office/drawing/2014/main" id="{D24929A7-6317-EAF2-11D9-3AE5B7A27812}"/>
                </a:ext>
              </a:extLst>
            </p:cNvPr>
            <p:cNvSpPr/>
            <p:nvPr/>
          </p:nvSpPr>
          <p:spPr>
            <a:xfrm>
              <a:off x="4245337" y="2451614"/>
              <a:ext cx="226545" cy="402450"/>
            </a:xfrm>
            <a:custGeom>
              <a:avLst/>
              <a:gdLst/>
              <a:ahLst/>
              <a:cxnLst/>
              <a:rect l="l" t="t" r="r" b="b"/>
              <a:pathLst>
                <a:path w="2265452" h="4024501" extrusionOk="0">
                  <a:moveTo>
                    <a:pt x="1947130" y="3268254"/>
                  </a:moveTo>
                  <a:cubicBezTo>
                    <a:pt x="2144187" y="3099080"/>
                    <a:pt x="2265453" y="2784249"/>
                    <a:pt x="2265453" y="2359417"/>
                  </a:cubicBezTo>
                  <a:cubicBezTo>
                    <a:pt x="2265453" y="1486994"/>
                    <a:pt x="1754621" y="484087"/>
                    <a:pt x="1125554" y="127532"/>
                  </a:cubicBezTo>
                  <a:cubicBezTo>
                    <a:pt x="494971" y="-229782"/>
                    <a:pt x="-6009" y="188981"/>
                    <a:pt x="54" y="1068231"/>
                  </a:cubicBezTo>
                  <a:cubicBezTo>
                    <a:pt x="3086" y="1486236"/>
                    <a:pt x="122836" y="1934585"/>
                    <a:pt x="316104" y="2324520"/>
                  </a:cubicBezTo>
                  <a:cubicBezTo>
                    <a:pt x="465412" y="2624937"/>
                    <a:pt x="563183" y="2960250"/>
                    <a:pt x="595773" y="3272047"/>
                  </a:cubicBezTo>
                  <a:cubicBezTo>
                    <a:pt x="608658" y="3405565"/>
                    <a:pt x="688238" y="3543636"/>
                    <a:pt x="779946" y="3596739"/>
                  </a:cubicBezTo>
                  <a:lnTo>
                    <a:pt x="1483288" y="4002606"/>
                  </a:lnTo>
                  <a:cubicBezTo>
                    <a:pt x="1575753" y="4056469"/>
                    <a:pt x="1654576" y="4007916"/>
                    <a:pt x="1668977" y="3890329"/>
                  </a:cubicBezTo>
                  <a:cubicBezTo>
                    <a:pt x="1701567" y="3616464"/>
                    <a:pt x="1797822" y="3397220"/>
                    <a:pt x="1947130" y="3268254"/>
                  </a:cubicBezTo>
                  <a:close/>
                </a:path>
              </a:pathLst>
            </a:custGeom>
            <a:gradFill>
              <a:gsLst>
                <a:gs pos="0">
                  <a:srgbClr val="FFFFFF">
                    <a:alpha val="40000"/>
                  </a:srgbClr>
                </a:gs>
                <a:gs pos="100000">
                  <a:srgbClr val="FFFFFF">
                    <a:alpha val="1000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961;p46">
              <a:extLst>
                <a:ext uri="{FF2B5EF4-FFF2-40B4-BE49-F238E27FC236}">
                  <a16:creationId xmlns:a16="http://schemas.microsoft.com/office/drawing/2014/main" id="{A9C082DE-6CF7-FCC0-B21C-F167639830C5}"/>
                </a:ext>
              </a:extLst>
            </p:cNvPr>
            <p:cNvSpPr/>
            <p:nvPr/>
          </p:nvSpPr>
          <p:spPr>
            <a:xfrm>
              <a:off x="4305872" y="2830027"/>
              <a:ext cx="104895" cy="111291"/>
            </a:xfrm>
            <a:custGeom>
              <a:avLst/>
              <a:gdLst/>
              <a:ahLst/>
              <a:cxnLst/>
              <a:rect l="l" t="t" r="r" b="b"/>
              <a:pathLst>
                <a:path w="1048950" h="1112913" extrusionOk="0">
                  <a:moveTo>
                    <a:pt x="1048950" y="914943"/>
                  </a:moveTo>
                  <a:lnTo>
                    <a:pt x="1048950" y="728321"/>
                  </a:lnTo>
                  <a:cubicBezTo>
                    <a:pt x="1048950" y="628182"/>
                    <a:pt x="991349" y="515146"/>
                    <a:pt x="919347" y="471904"/>
                  </a:cubicBezTo>
                  <a:lnTo>
                    <a:pt x="129603" y="15210"/>
                  </a:lnTo>
                  <a:cubicBezTo>
                    <a:pt x="57601" y="-26515"/>
                    <a:pt x="0" y="20520"/>
                    <a:pt x="0" y="120659"/>
                  </a:cubicBezTo>
                  <a:lnTo>
                    <a:pt x="0" y="307282"/>
                  </a:lnTo>
                  <a:cubicBezTo>
                    <a:pt x="0" y="457490"/>
                    <a:pt x="78823" y="624388"/>
                    <a:pt x="181899" y="706320"/>
                  </a:cubicBezTo>
                  <a:lnTo>
                    <a:pt x="868567" y="1103083"/>
                  </a:lnTo>
                  <a:cubicBezTo>
                    <a:pt x="970127" y="1141773"/>
                    <a:pt x="1048950" y="1063634"/>
                    <a:pt x="1048950" y="914943"/>
                  </a:cubicBezTo>
                  <a:close/>
                </a:path>
              </a:pathLst>
            </a:custGeom>
            <a:gradFill>
              <a:gsLst>
                <a:gs pos="0">
                  <a:srgbClr val="FFFFFF">
                    <a:alpha val="29803"/>
                    <a:alpha val="29800"/>
                  </a:srgbClr>
                </a:gs>
                <a:gs pos="100000">
                  <a:srgbClr val="FFFFFF">
                    <a:alpha val="0"/>
                  </a:srgbClr>
                </a:gs>
              </a:gsLst>
              <a:lin ang="5400012"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962;p46">
              <a:extLst>
                <a:ext uri="{FF2B5EF4-FFF2-40B4-BE49-F238E27FC236}">
                  <a16:creationId xmlns:a16="http://schemas.microsoft.com/office/drawing/2014/main" id="{D4D7E59C-1181-1D0C-2370-2B84734F9806}"/>
                </a:ext>
              </a:extLst>
            </p:cNvPr>
            <p:cNvSpPr/>
            <p:nvPr/>
          </p:nvSpPr>
          <p:spPr>
            <a:xfrm>
              <a:off x="4020150" y="2797803"/>
              <a:ext cx="225630" cy="265975"/>
            </a:xfrm>
            <a:custGeom>
              <a:avLst/>
              <a:gdLst/>
              <a:ahLst/>
              <a:cxnLst/>
              <a:rect l="l" t="t" r="r" b="b"/>
              <a:pathLst>
                <a:path w="2256303" h="2659751" extrusionOk="0">
                  <a:moveTo>
                    <a:pt x="2255546" y="1303323"/>
                  </a:moveTo>
                  <a:lnTo>
                    <a:pt x="0" y="0"/>
                  </a:lnTo>
                  <a:lnTo>
                    <a:pt x="758" y="1176633"/>
                  </a:lnTo>
                  <a:lnTo>
                    <a:pt x="2056973" y="2364645"/>
                  </a:lnTo>
                  <a:lnTo>
                    <a:pt x="2256304" y="2659751"/>
                  </a:lnTo>
                  <a:lnTo>
                    <a:pt x="2255546" y="1303323"/>
                  </a:lnTo>
                  <a:close/>
                </a:path>
              </a:pathLst>
            </a:custGeom>
            <a:gradFill>
              <a:gsLst>
                <a:gs pos="0">
                  <a:srgbClr val="FFFFFF">
                    <a:alpha val="29803"/>
                    <a:alpha val="29800"/>
                  </a:srgbClr>
                </a:gs>
                <a:gs pos="100000">
                  <a:srgbClr val="FFFFFF">
                    <a:alpha val="0"/>
                  </a:srgbClr>
                </a:gs>
              </a:gsLst>
              <a:lin ang="10800025"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963;p46">
              <a:extLst>
                <a:ext uri="{FF2B5EF4-FFF2-40B4-BE49-F238E27FC236}">
                  <a16:creationId xmlns:a16="http://schemas.microsoft.com/office/drawing/2014/main" id="{4B4332B4-5440-882F-EB4E-E170C38959D2}"/>
                </a:ext>
              </a:extLst>
            </p:cNvPr>
            <p:cNvSpPr/>
            <p:nvPr/>
          </p:nvSpPr>
          <p:spPr>
            <a:xfrm>
              <a:off x="3996195" y="2811723"/>
              <a:ext cx="85189" cy="81097"/>
            </a:xfrm>
            <a:custGeom>
              <a:avLst/>
              <a:gdLst/>
              <a:ahLst/>
              <a:cxnLst/>
              <a:rect l="l" t="t" r="r" b="b"/>
              <a:pathLst>
                <a:path w="851892" h="810973" extrusionOk="0">
                  <a:moveTo>
                    <a:pt x="0" y="319382"/>
                  </a:moveTo>
                  <a:lnTo>
                    <a:pt x="0" y="0"/>
                  </a:lnTo>
                  <a:lnTo>
                    <a:pt x="851893" y="491591"/>
                  </a:lnTo>
                  <a:lnTo>
                    <a:pt x="851893" y="810973"/>
                  </a:lnTo>
                  <a:lnTo>
                    <a:pt x="0" y="319382"/>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964;p46">
              <a:extLst>
                <a:ext uri="{FF2B5EF4-FFF2-40B4-BE49-F238E27FC236}">
                  <a16:creationId xmlns:a16="http://schemas.microsoft.com/office/drawing/2014/main" id="{55211589-184D-E7A9-DC39-854420EC69AB}"/>
                </a:ext>
              </a:extLst>
            </p:cNvPr>
            <p:cNvSpPr/>
            <p:nvPr/>
          </p:nvSpPr>
          <p:spPr>
            <a:xfrm>
              <a:off x="4137960" y="2894486"/>
              <a:ext cx="49416" cy="38842"/>
            </a:xfrm>
            <a:custGeom>
              <a:avLst/>
              <a:gdLst/>
              <a:ahLst/>
              <a:cxnLst/>
              <a:rect l="l" t="t" r="r" b="b"/>
              <a:pathLst>
                <a:path w="494158" h="388417" extrusionOk="0">
                  <a:moveTo>
                    <a:pt x="494159" y="285245"/>
                  </a:moveTo>
                  <a:lnTo>
                    <a:pt x="0" y="0"/>
                  </a:lnTo>
                  <a:lnTo>
                    <a:pt x="0" y="103174"/>
                  </a:lnTo>
                  <a:lnTo>
                    <a:pt x="494159" y="388418"/>
                  </a:lnTo>
                  <a:lnTo>
                    <a:pt x="494159" y="28524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965;p46">
              <a:extLst>
                <a:ext uri="{FF2B5EF4-FFF2-40B4-BE49-F238E27FC236}">
                  <a16:creationId xmlns:a16="http://schemas.microsoft.com/office/drawing/2014/main" id="{0107DC50-F7F9-C2E9-428F-F3DAAFC316D9}"/>
                </a:ext>
              </a:extLst>
            </p:cNvPr>
            <p:cNvSpPr/>
            <p:nvPr/>
          </p:nvSpPr>
          <p:spPr>
            <a:xfrm>
              <a:off x="4092242" y="2888736"/>
              <a:ext cx="95269" cy="65318"/>
            </a:xfrm>
            <a:custGeom>
              <a:avLst/>
              <a:gdLst/>
              <a:ahLst/>
              <a:cxnLst/>
              <a:rect l="l" t="t" r="r" b="b"/>
              <a:pathLst>
                <a:path w="952695" h="653178" extrusionOk="0">
                  <a:moveTo>
                    <a:pt x="952695" y="550006"/>
                  </a:moveTo>
                  <a:lnTo>
                    <a:pt x="0" y="0"/>
                  </a:lnTo>
                  <a:lnTo>
                    <a:pt x="0" y="103173"/>
                  </a:lnTo>
                  <a:lnTo>
                    <a:pt x="952695" y="653179"/>
                  </a:lnTo>
                  <a:lnTo>
                    <a:pt x="952695" y="55000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966;p46">
              <a:extLst>
                <a:ext uri="{FF2B5EF4-FFF2-40B4-BE49-F238E27FC236}">
                  <a16:creationId xmlns:a16="http://schemas.microsoft.com/office/drawing/2014/main" id="{DCB2ACF9-2226-906E-B8F6-7BD296A92B81}"/>
                </a:ext>
              </a:extLst>
            </p:cNvPr>
            <p:cNvSpPr/>
            <p:nvPr/>
          </p:nvSpPr>
          <p:spPr>
            <a:xfrm>
              <a:off x="4072140" y="2897663"/>
              <a:ext cx="115430" cy="77001"/>
            </a:xfrm>
            <a:custGeom>
              <a:avLst/>
              <a:gdLst/>
              <a:ahLst/>
              <a:cxnLst/>
              <a:rect l="l" t="t" r="r" b="b"/>
              <a:pathLst>
                <a:path w="1154299" h="770007" extrusionOk="0">
                  <a:moveTo>
                    <a:pt x="1154300" y="666835"/>
                  </a:moveTo>
                  <a:lnTo>
                    <a:pt x="0" y="0"/>
                  </a:lnTo>
                  <a:lnTo>
                    <a:pt x="0" y="103174"/>
                  </a:lnTo>
                  <a:lnTo>
                    <a:pt x="1154300" y="770008"/>
                  </a:lnTo>
                  <a:lnTo>
                    <a:pt x="1154300" y="66683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967;p46">
              <a:extLst>
                <a:ext uri="{FF2B5EF4-FFF2-40B4-BE49-F238E27FC236}">
                  <a16:creationId xmlns:a16="http://schemas.microsoft.com/office/drawing/2014/main" id="{07B914A3-AEA0-0A59-B0B0-CEC5D85832FA}"/>
                </a:ext>
              </a:extLst>
            </p:cNvPr>
            <p:cNvSpPr/>
            <p:nvPr/>
          </p:nvSpPr>
          <p:spPr>
            <a:xfrm>
              <a:off x="4199397" y="2929070"/>
              <a:ext cx="25617" cy="38135"/>
            </a:xfrm>
            <a:custGeom>
              <a:avLst/>
              <a:gdLst/>
              <a:ahLst/>
              <a:cxnLst/>
              <a:rect l="l" t="t" r="r" b="b"/>
              <a:pathLst>
                <a:path w="256174" h="381353" extrusionOk="0">
                  <a:moveTo>
                    <a:pt x="0" y="116710"/>
                  </a:moveTo>
                  <a:cubicBezTo>
                    <a:pt x="0" y="213815"/>
                    <a:pt x="57601" y="325333"/>
                    <a:pt x="128087" y="366299"/>
                  </a:cubicBezTo>
                  <a:cubicBezTo>
                    <a:pt x="198573" y="407265"/>
                    <a:pt x="256174" y="361747"/>
                    <a:pt x="256174" y="264643"/>
                  </a:cubicBezTo>
                  <a:cubicBezTo>
                    <a:pt x="256174" y="167539"/>
                    <a:pt x="198573" y="56020"/>
                    <a:pt x="128087" y="15054"/>
                  </a:cubicBezTo>
                  <a:cubicBezTo>
                    <a:pt x="56843" y="-25912"/>
                    <a:pt x="0" y="19606"/>
                    <a:pt x="0" y="11671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968;p46">
              <a:extLst>
                <a:ext uri="{FF2B5EF4-FFF2-40B4-BE49-F238E27FC236}">
                  <a16:creationId xmlns:a16="http://schemas.microsoft.com/office/drawing/2014/main" id="{C074DF5C-7145-2DD9-1D72-FBE80ACB4240}"/>
                </a:ext>
              </a:extLst>
            </p:cNvPr>
            <p:cNvSpPr/>
            <p:nvPr/>
          </p:nvSpPr>
          <p:spPr>
            <a:xfrm>
              <a:off x="4262572" y="2857189"/>
              <a:ext cx="225554" cy="247996"/>
            </a:xfrm>
            <a:custGeom>
              <a:avLst/>
              <a:gdLst/>
              <a:ahLst/>
              <a:cxnLst/>
              <a:rect l="l" t="t" r="r" b="b"/>
              <a:pathLst>
                <a:path w="2255545" h="2479956" extrusionOk="0">
                  <a:moveTo>
                    <a:pt x="0" y="0"/>
                  </a:moveTo>
                  <a:lnTo>
                    <a:pt x="2254788" y="1303323"/>
                  </a:lnTo>
                  <a:lnTo>
                    <a:pt x="2255546" y="2479956"/>
                  </a:lnTo>
                  <a:lnTo>
                    <a:pt x="199331" y="1291944"/>
                  </a:lnTo>
                  <a:lnTo>
                    <a:pt x="758" y="1357186"/>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969;p46">
              <a:extLst>
                <a:ext uri="{FF2B5EF4-FFF2-40B4-BE49-F238E27FC236}">
                  <a16:creationId xmlns:a16="http://schemas.microsoft.com/office/drawing/2014/main" id="{8189EBB9-5303-C625-9889-827E77935FB2}"/>
                </a:ext>
              </a:extLst>
            </p:cNvPr>
            <p:cNvSpPr/>
            <p:nvPr/>
          </p:nvSpPr>
          <p:spPr>
            <a:xfrm>
              <a:off x="4422020" y="2975962"/>
              <a:ext cx="85113" cy="81097"/>
            </a:xfrm>
            <a:custGeom>
              <a:avLst/>
              <a:gdLst/>
              <a:ahLst/>
              <a:cxnLst/>
              <a:rect l="l" t="t" r="r" b="b"/>
              <a:pathLst>
                <a:path w="851134" h="810973" extrusionOk="0">
                  <a:moveTo>
                    <a:pt x="0" y="319383"/>
                  </a:moveTo>
                  <a:lnTo>
                    <a:pt x="0" y="0"/>
                  </a:lnTo>
                  <a:lnTo>
                    <a:pt x="851135" y="491591"/>
                  </a:lnTo>
                  <a:lnTo>
                    <a:pt x="851135" y="810974"/>
                  </a:lnTo>
                  <a:lnTo>
                    <a:pt x="0" y="31938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970;p46">
              <a:extLst>
                <a:ext uri="{FF2B5EF4-FFF2-40B4-BE49-F238E27FC236}">
                  <a16:creationId xmlns:a16="http://schemas.microsoft.com/office/drawing/2014/main" id="{CE8E0865-FFBD-B19F-E896-0B6C812CDF92}"/>
                </a:ext>
              </a:extLst>
            </p:cNvPr>
            <p:cNvSpPr/>
            <p:nvPr/>
          </p:nvSpPr>
          <p:spPr>
            <a:xfrm>
              <a:off x="4320381" y="2919224"/>
              <a:ext cx="49416" cy="38842"/>
            </a:xfrm>
            <a:custGeom>
              <a:avLst/>
              <a:gdLst/>
              <a:ahLst/>
              <a:cxnLst/>
              <a:rect l="l" t="t" r="r" b="b"/>
              <a:pathLst>
                <a:path w="494158" h="388417" extrusionOk="0">
                  <a:moveTo>
                    <a:pt x="0" y="0"/>
                  </a:moveTo>
                  <a:lnTo>
                    <a:pt x="494159" y="285245"/>
                  </a:lnTo>
                  <a:lnTo>
                    <a:pt x="494159" y="388418"/>
                  </a:lnTo>
                  <a:lnTo>
                    <a:pt x="0" y="10317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971;p46">
              <a:extLst>
                <a:ext uri="{FF2B5EF4-FFF2-40B4-BE49-F238E27FC236}">
                  <a16:creationId xmlns:a16="http://schemas.microsoft.com/office/drawing/2014/main" id="{516B3BE9-DAC7-E8C0-21A6-D99EF78641FA}"/>
                </a:ext>
              </a:extLst>
            </p:cNvPr>
            <p:cNvSpPr/>
            <p:nvPr/>
          </p:nvSpPr>
          <p:spPr>
            <a:xfrm>
              <a:off x="4320381" y="2939801"/>
              <a:ext cx="89206" cy="61828"/>
            </a:xfrm>
            <a:custGeom>
              <a:avLst/>
              <a:gdLst/>
              <a:ahLst/>
              <a:cxnLst/>
              <a:rect l="l" t="t" r="r" b="b"/>
              <a:pathLst>
                <a:path w="892062" h="618282" extrusionOk="0">
                  <a:moveTo>
                    <a:pt x="0" y="0"/>
                  </a:moveTo>
                  <a:lnTo>
                    <a:pt x="892062" y="515109"/>
                  </a:lnTo>
                  <a:lnTo>
                    <a:pt x="892062" y="618282"/>
                  </a:lnTo>
                  <a:lnTo>
                    <a:pt x="0" y="1039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972;p46">
              <a:extLst>
                <a:ext uri="{FF2B5EF4-FFF2-40B4-BE49-F238E27FC236}">
                  <a16:creationId xmlns:a16="http://schemas.microsoft.com/office/drawing/2014/main" id="{6D4D848D-3506-3FA4-29D7-BDB74B9387E4}"/>
                </a:ext>
              </a:extLst>
            </p:cNvPr>
            <p:cNvSpPr/>
            <p:nvPr/>
          </p:nvSpPr>
          <p:spPr>
            <a:xfrm>
              <a:off x="4320381" y="2960454"/>
              <a:ext cx="115430" cy="77001"/>
            </a:xfrm>
            <a:custGeom>
              <a:avLst/>
              <a:gdLst/>
              <a:ahLst/>
              <a:cxnLst/>
              <a:rect l="l" t="t" r="r" b="b"/>
              <a:pathLst>
                <a:path w="1154299" h="770007" extrusionOk="0">
                  <a:moveTo>
                    <a:pt x="0" y="0"/>
                  </a:moveTo>
                  <a:lnTo>
                    <a:pt x="1154300" y="666835"/>
                  </a:lnTo>
                  <a:lnTo>
                    <a:pt x="1154300" y="770008"/>
                  </a:lnTo>
                  <a:lnTo>
                    <a:pt x="0" y="10317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973;p46">
              <a:extLst>
                <a:ext uri="{FF2B5EF4-FFF2-40B4-BE49-F238E27FC236}">
                  <a16:creationId xmlns:a16="http://schemas.microsoft.com/office/drawing/2014/main" id="{891BEB5C-695E-8550-B0FD-5242B7B9957D}"/>
                </a:ext>
              </a:extLst>
            </p:cNvPr>
            <p:cNvSpPr/>
            <p:nvPr/>
          </p:nvSpPr>
          <p:spPr>
            <a:xfrm>
              <a:off x="4282673" y="2896540"/>
              <a:ext cx="25617" cy="38135"/>
            </a:xfrm>
            <a:custGeom>
              <a:avLst/>
              <a:gdLst/>
              <a:ahLst/>
              <a:cxnLst/>
              <a:rect l="l" t="t" r="r" b="b"/>
              <a:pathLst>
                <a:path w="256174" h="381353" extrusionOk="0">
                  <a:moveTo>
                    <a:pt x="256174" y="264643"/>
                  </a:moveTo>
                  <a:cubicBezTo>
                    <a:pt x="256174" y="361747"/>
                    <a:pt x="198573" y="407265"/>
                    <a:pt x="128087" y="366299"/>
                  </a:cubicBezTo>
                  <a:cubicBezTo>
                    <a:pt x="57601" y="325333"/>
                    <a:pt x="0" y="213815"/>
                    <a:pt x="0" y="116710"/>
                  </a:cubicBezTo>
                  <a:cubicBezTo>
                    <a:pt x="0" y="19606"/>
                    <a:pt x="57601" y="-25912"/>
                    <a:pt x="128087" y="15054"/>
                  </a:cubicBezTo>
                  <a:cubicBezTo>
                    <a:pt x="199331" y="56020"/>
                    <a:pt x="256174" y="167539"/>
                    <a:pt x="256174" y="26464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974;p46">
              <a:extLst>
                <a:ext uri="{FF2B5EF4-FFF2-40B4-BE49-F238E27FC236}">
                  <a16:creationId xmlns:a16="http://schemas.microsoft.com/office/drawing/2014/main" id="{DFC5BD29-3CB3-5780-A980-8E59B7212FBF}"/>
                </a:ext>
              </a:extLst>
            </p:cNvPr>
            <p:cNvSpPr/>
            <p:nvPr/>
          </p:nvSpPr>
          <p:spPr>
            <a:xfrm>
              <a:off x="4454363" y="2847355"/>
              <a:ext cx="66848" cy="99153"/>
            </a:xfrm>
            <a:custGeom>
              <a:avLst/>
              <a:gdLst/>
              <a:ahLst/>
              <a:cxnLst/>
              <a:rect l="l" t="t" r="r" b="b"/>
              <a:pathLst>
                <a:path w="668478" h="991527" extrusionOk="0">
                  <a:moveTo>
                    <a:pt x="592687" y="0"/>
                  </a:moveTo>
                  <a:lnTo>
                    <a:pt x="649531" y="125933"/>
                  </a:lnTo>
                  <a:lnTo>
                    <a:pt x="170530" y="237451"/>
                  </a:lnTo>
                  <a:lnTo>
                    <a:pt x="668478" y="931596"/>
                  </a:lnTo>
                  <a:lnTo>
                    <a:pt x="611635" y="991527"/>
                  </a:lnTo>
                  <a:lnTo>
                    <a:pt x="0" y="138070"/>
                  </a:lnTo>
                  <a:lnTo>
                    <a:pt x="592687"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975;p46">
              <a:extLst>
                <a:ext uri="{FF2B5EF4-FFF2-40B4-BE49-F238E27FC236}">
                  <a16:creationId xmlns:a16="http://schemas.microsoft.com/office/drawing/2014/main" id="{35379816-066D-B12A-A408-0E5C71097C2B}"/>
                </a:ext>
              </a:extLst>
            </p:cNvPr>
            <p:cNvSpPr/>
            <p:nvPr/>
          </p:nvSpPr>
          <p:spPr>
            <a:xfrm>
              <a:off x="4503709" y="2834865"/>
              <a:ext cx="25617" cy="38478"/>
            </a:xfrm>
            <a:custGeom>
              <a:avLst/>
              <a:gdLst/>
              <a:ahLst/>
              <a:cxnLst/>
              <a:rect l="l" t="t" r="r" b="b"/>
              <a:pathLst>
                <a:path w="256174" h="384780" extrusionOk="0">
                  <a:moveTo>
                    <a:pt x="256175" y="266357"/>
                  </a:moveTo>
                  <a:cubicBezTo>
                    <a:pt x="256175" y="364220"/>
                    <a:pt x="198573" y="410496"/>
                    <a:pt x="128087" y="370288"/>
                  </a:cubicBezTo>
                  <a:cubicBezTo>
                    <a:pt x="57602" y="329323"/>
                    <a:pt x="0" y="217046"/>
                    <a:pt x="0" y="118424"/>
                  </a:cubicBezTo>
                  <a:cubicBezTo>
                    <a:pt x="0" y="20561"/>
                    <a:pt x="57602" y="-25715"/>
                    <a:pt x="128087" y="14492"/>
                  </a:cubicBezTo>
                  <a:cubicBezTo>
                    <a:pt x="198573" y="55458"/>
                    <a:pt x="256175" y="168494"/>
                    <a:pt x="256175" y="26635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976;p46">
              <a:extLst>
                <a:ext uri="{FF2B5EF4-FFF2-40B4-BE49-F238E27FC236}">
                  <a16:creationId xmlns:a16="http://schemas.microsoft.com/office/drawing/2014/main" id="{7CFBAFF9-5227-C1B9-777F-28EF9C1153A3}"/>
                </a:ext>
              </a:extLst>
            </p:cNvPr>
            <p:cNvSpPr/>
            <p:nvPr/>
          </p:nvSpPr>
          <p:spPr>
            <a:xfrm>
              <a:off x="4503709" y="2921561"/>
              <a:ext cx="25617" cy="38478"/>
            </a:xfrm>
            <a:custGeom>
              <a:avLst/>
              <a:gdLst/>
              <a:ahLst/>
              <a:cxnLst/>
              <a:rect l="l" t="t" r="r" b="b"/>
              <a:pathLst>
                <a:path w="256174" h="384780" extrusionOk="0">
                  <a:moveTo>
                    <a:pt x="256175" y="266357"/>
                  </a:moveTo>
                  <a:cubicBezTo>
                    <a:pt x="256175" y="364220"/>
                    <a:pt x="198573" y="410496"/>
                    <a:pt x="128087" y="370289"/>
                  </a:cubicBezTo>
                  <a:cubicBezTo>
                    <a:pt x="57602" y="329323"/>
                    <a:pt x="0" y="217046"/>
                    <a:pt x="0" y="118424"/>
                  </a:cubicBezTo>
                  <a:cubicBezTo>
                    <a:pt x="0" y="20561"/>
                    <a:pt x="57602" y="-25715"/>
                    <a:pt x="128087" y="14492"/>
                  </a:cubicBezTo>
                  <a:cubicBezTo>
                    <a:pt x="198573" y="56217"/>
                    <a:pt x="256175" y="168494"/>
                    <a:pt x="256175" y="26635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977;p46">
              <a:extLst>
                <a:ext uri="{FF2B5EF4-FFF2-40B4-BE49-F238E27FC236}">
                  <a16:creationId xmlns:a16="http://schemas.microsoft.com/office/drawing/2014/main" id="{C8411EB6-F80E-958C-B0D6-7CDBB2E6A273}"/>
                </a:ext>
              </a:extLst>
            </p:cNvPr>
            <p:cNvSpPr/>
            <p:nvPr/>
          </p:nvSpPr>
          <p:spPr>
            <a:xfrm>
              <a:off x="4449224" y="2845607"/>
              <a:ext cx="25617" cy="38478"/>
            </a:xfrm>
            <a:custGeom>
              <a:avLst/>
              <a:gdLst/>
              <a:ahLst/>
              <a:cxnLst/>
              <a:rect l="l" t="t" r="r" b="b"/>
              <a:pathLst>
                <a:path w="256174" h="384780" extrusionOk="0">
                  <a:moveTo>
                    <a:pt x="256174" y="266356"/>
                  </a:moveTo>
                  <a:cubicBezTo>
                    <a:pt x="256174" y="364220"/>
                    <a:pt x="198573" y="410496"/>
                    <a:pt x="128087" y="370289"/>
                  </a:cubicBezTo>
                  <a:cubicBezTo>
                    <a:pt x="57601" y="329323"/>
                    <a:pt x="0" y="217046"/>
                    <a:pt x="0" y="118424"/>
                  </a:cubicBezTo>
                  <a:cubicBezTo>
                    <a:pt x="0" y="20561"/>
                    <a:pt x="57601" y="-25715"/>
                    <a:pt x="128087" y="14492"/>
                  </a:cubicBezTo>
                  <a:cubicBezTo>
                    <a:pt x="198573" y="55458"/>
                    <a:pt x="256174" y="168494"/>
                    <a:pt x="256174" y="26635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978;p46">
              <a:extLst>
                <a:ext uri="{FF2B5EF4-FFF2-40B4-BE49-F238E27FC236}">
                  <a16:creationId xmlns:a16="http://schemas.microsoft.com/office/drawing/2014/main" id="{17F505EC-7126-B39A-238C-406C9A07836E}"/>
                </a:ext>
              </a:extLst>
            </p:cNvPr>
            <p:cNvSpPr/>
            <p:nvPr/>
          </p:nvSpPr>
          <p:spPr>
            <a:xfrm>
              <a:off x="4118464" y="2613062"/>
              <a:ext cx="127026" cy="308913"/>
            </a:xfrm>
            <a:custGeom>
              <a:avLst/>
              <a:gdLst/>
              <a:ahLst/>
              <a:cxnLst/>
              <a:rect l="l" t="t" r="r" b="b"/>
              <a:pathLst>
                <a:path w="1270260" h="3089134" extrusionOk="0">
                  <a:moveTo>
                    <a:pt x="0" y="0"/>
                  </a:moveTo>
                  <a:lnTo>
                    <a:pt x="1270260" y="733593"/>
                  </a:lnTo>
                  <a:lnTo>
                    <a:pt x="1270260" y="3089134"/>
                  </a:lnTo>
                  <a:lnTo>
                    <a:pt x="0" y="2355541"/>
                  </a:lnTo>
                  <a:lnTo>
                    <a:pt x="0" y="0"/>
                  </a:lnTo>
                  <a:close/>
                </a:path>
              </a:pathLst>
            </a:custGeom>
            <a:gradFill>
              <a:gsLst>
                <a:gs pos="0">
                  <a:srgbClr val="FFFFFF">
                    <a:alpha val="29803"/>
                    <a:alpha val="29800"/>
                  </a:srgbClr>
                </a:gs>
                <a:gs pos="100000">
                  <a:srgbClr val="FFFFFF">
                    <a:alpha val="0"/>
                  </a:srgbClr>
                </a:gs>
              </a:gsLst>
              <a:lin ang="5400012"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979;p46">
              <a:extLst>
                <a:ext uri="{FF2B5EF4-FFF2-40B4-BE49-F238E27FC236}">
                  <a16:creationId xmlns:a16="http://schemas.microsoft.com/office/drawing/2014/main" id="{63B4A6F0-230E-CA56-E4BE-06E7457C4DFD}"/>
                </a:ext>
              </a:extLst>
            </p:cNvPr>
            <p:cNvSpPr/>
            <p:nvPr/>
          </p:nvSpPr>
          <p:spPr>
            <a:xfrm>
              <a:off x="4130932" y="2752488"/>
              <a:ext cx="102015" cy="69263"/>
            </a:xfrm>
            <a:custGeom>
              <a:avLst/>
              <a:gdLst/>
              <a:ahLst/>
              <a:cxnLst/>
              <a:rect l="l" t="t" r="r" b="b"/>
              <a:pathLst>
                <a:path w="1020149" h="692627" extrusionOk="0">
                  <a:moveTo>
                    <a:pt x="0" y="0"/>
                  </a:moveTo>
                  <a:lnTo>
                    <a:pt x="1020149" y="589454"/>
                  </a:lnTo>
                  <a:lnTo>
                    <a:pt x="1020149" y="692628"/>
                  </a:lnTo>
                  <a:lnTo>
                    <a:pt x="0" y="10317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980;p46">
              <a:extLst>
                <a:ext uri="{FF2B5EF4-FFF2-40B4-BE49-F238E27FC236}">
                  <a16:creationId xmlns:a16="http://schemas.microsoft.com/office/drawing/2014/main" id="{8F293454-411A-8461-7E41-7AE2B935DABE}"/>
                </a:ext>
              </a:extLst>
            </p:cNvPr>
            <p:cNvSpPr/>
            <p:nvPr/>
          </p:nvSpPr>
          <p:spPr>
            <a:xfrm>
              <a:off x="4138036" y="2776696"/>
              <a:ext cx="87690" cy="60994"/>
            </a:xfrm>
            <a:custGeom>
              <a:avLst/>
              <a:gdLst/>
              <a:ahLst/>
              <a:cxnLst/>
              <a:rect l="l" t="t" r="r" b="b"/>
              <a:pathLst>
                <a:path w="876904" h="609937" extrusionOk="0">
                  <a:moveTo>
                    <a:pt x="0" y="0"/>
                  </a:moveTo>
                  <a:lnTo>
                    <a:pt x="876904" y="506764"/>
                  </a:lnTo>
                  <a:lnTo>
                    <a:pt x="876904" y="609937"/>
                  </a:lnTo>
                  <a:lnTo>
                    <a:pt x="0" y="10317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981;p46">
              <a:extLst>
                <a:ext uri="{FF2B5EF4-FFF2-40B4-BE49-F238E27FC236}">
                  <a16:creationId xmlns:a16="http://schemas.microsoft.com/office/drawing/2014/main" id="{741E088F-199A-36D2-3F9B-D07D6EA12F4C}"/>
                </a:ext>
              </a:extLst>
            </p:cNvPr>
            <p:cNvSpPr/>
            <p:nvPr/>
          </p:nvSpPr>
          <p:spPr>
            <a:xfrm>
              <a:off x="4086876" y="2767770"/>
              <a:ext cx="88372" cy="77380"/>
            </a:xfrm>
            <a:custGeom>
              <a:avLst/>
              <a:gdLst/>
              <a:ahLst/>
              <a:cxnLst/>
              <a:rect l="l" t="t" r="r" b="b"/>
              <a:pathLst>
                <a:path w="883725" h="773800" extrusionOk="0">
                  <a:moveTo>
                    <a:pt x="883725" y="510557"/>
                  </a:moveTo>
                  <a:lnTo>
                    <a:pt x="0" y="0"/>
                  </a:lnTo>
                  <a:lnTo>
                    <a:pt x="0" y="263244"/>
                  </a:lnTo>
                  <a:lnTo>
                    <a:pt x="883725" y="773801"/>
                  </a:lnTo>
                  <a:lnTo>
                    <a:pt x="883725" y="510557"/>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982;p46">
              <a:extLst>
                <a:ext uri="{FF2B5EF4-FFF2-40B4-BE49-F238E27FC236}">
                  <a16:creationId xmlns:a16="http://schemas.microsoft.com/office/drawing/2014/main" id="{BF08801F-24CE-D656-EB3C-7A11C8466EA9}"/>
                </a:ext>
              </a:extLst>
            </p:cNvPr>
            <p:cNvSpPr/>
            <p:nvPr/>
          </p:nvSpPr>
          <p:spPr>
            <a:xfrm>
              <a:off x="4166903" y="2674536"/>
              <a:ext cx="29407" cy="44746"/>
            </a:xfrm>
            <a:custGeom>
              <a:avLst/>
              <a:gdLst/>
              <a:ahLst/>
              <a:cxnLst/>
              <a:rect l="l" t="t" r="r" b="b"/>
              <a:pathLst>
                <a:path w="294069" h="447460" extrusionOk="0">
                  <a:moveTo>
                    <a:pt x="294070" y="309835"/>
                  </a:moveTo>
                  <a:cubicBezTo>
                    <a:pt x="294070" y="423629"/>
                    <a:pt x="228132" y="477491"/>
                    <a:pt x="147035" y="430457"/>
                  </a:cubicBezTo>
                  <a:cubicBezTo>
                    <a:pt x="65938" y="382663"/>
                    <a:pt x="0" y="252179"/>
                    <a:pt x="0" y="137626"/>
                  </a:cubicBezTo>
                  <a:cubicBezTo>
                    <a:pt x="0" y="23832"/>
                    <a:pt x="65938" y="-30031"/>
                    <a:pt x="147035" y="17004"/>
                  </a:cubicBezTo>
                  <a:cubicBezTo>
                    <a:pt x="228132" y="64798"/>
                    <a:pt x="294070" y="196040"/>
                    <a:pt x="294070" y="309835"/>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 name="Google Shape;983;p46">
              <a:extLst>
                <a:ext uri="{FF2B5EF4-FFF2-40B4-BE49-F238E27FC236}">
                  <a16:creationId xmlns:a16="http://schemas.microsoft.com/office/drawing/2014/main" id="{28B72E0D-690B-35DB-D411-D20F40ADF182}"/>
                </a:ext>
              </a:extLst>
            </p:cNvPr>
            <p:cNvSpPr/>
            <p:nvPr/>
          </p:nvSpPr>
          <p:spPr>
            <a:xfrm>
              <a:off x="4155690" y="2723559"/>
              <a:ext cx="51747" cy="52948"/>
            </a:xfrm>
            <a:custGeom>
              <a:avLst/>
              <a:gdLst/>
              <a:ahLst/>
              <a:cxnLst/>
              <a:rect l="l" t="t" r="r" b="b"/>
              <a:pathLst>
                <a:path w="517473" h="529476" extrusionOk="0">
                  <a:moveTo>
                    <a:pt x="258737" y="30651"/>
                  </a:moveTo>
                  <a:cubicBezTo>
                    <a:pt x="127618" y="-45971"/>
                    <a:pt x="19237" y="26099"/>
                    <a:pt x="289" y="190721"/>
                  </a:cubicBezTo>
                  <a:cubicBezTo>
                    <a:pt x="-2743" y="219549"/>
                    <a:pt x="18479" y="257480"/>
                    <a:pt x="45006" y="272653"/>
                  </a:cubicBezTo>
                  <a:lnTo>
                    <a:pt x="472468" y="523000"/>
                  </a:lnTo>
                  <a:cubicBezTo>
                    <a:pt x="498995" y="538173"/>
                    <a:pt x="520217" y="526035"/>
                    <a:pt x="517185" y="493414"/>
                  </a:cubicBezTo>
                  <a:cubicBezTo>
                    <a:pt x="498995" y="305274"/>
                    <a:pt x="389856" y="107272"/>
                    <a:pt x="258737" y="3065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 name="Google Shape;984;p46">
              <a:extLst>
                <a:ext uri="{FF2B5EF4-FFF2-40B4-BE49-F238E27FC236}">
                  <a16:creationId xmlns:a16="http://schemas.microsoft.com/office/drawing/2014/main" id="{815AC5B9-7188-E87A-57EE-3BD6EBCDA2DC}"/>
                </a:ext>
              </a:extLst>
            </p:cNvPr>
            <p:cNvSpPr/>
            <p:nvPr/>
          </p:nvSpPr>
          <p:spPr>
            <a:xfrm>
              <a:off x="4281087" y="3028157"/>
              <a:ext cx="46988" cy="62439"/>
            </a:xfrm>
            <a:custGeom>
              <a:avLst/>
              <a:gdLst/>
              <a:ahLst/>
              <a:cxnLst/>
              <a:rect l="l" t="t" r="r" b="b"/>
              <a:pathLst>
                <a:path w="469875" h="624394" extrusionOk="0">
                  <a:moveTo>
                    <a:pt x="234938" y="624395"/>
                  </a:moveTo>
                  <a:cubicBezTo>
                    <a:pt x="-223599" y="34182"/>
                    <a:pt x="108366" y="-179751"/>
                    <a:pt x="234938" y="166183"/>
                  </a:cubicBezTo>
                  <a:cubicBezTo>
                    <a:pt x="361509" y="-32577"/>
                    <a:pt x="693474" y="563704"/>
                    <a:pt x="234938" y="624395"/>
                  </a:cubicBezTo>
                  <a:close/>
                </a:path>
              </a:pathLst>
            </a:custGeom>
            <a:gradFill>
              <a:gsLst>
                <a:gs pos="0">
                  <a:srgbClr val="FFFFFF">
                    <a:alpha val="29803"/>
                    <a:alpha val="29800"/>
                  </a:srgbClr>
                </a:gs>
                <a:gs pos="100000">
                  <a:srgbClr val="FFFFFF">
                    <a:alpha val="0"/>
                  </a:srgbClr>
                </a:gs>
              </a:gsLst>
              <a:lin ang="5400012"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98" name="Group 97">
            <a:extLst>
              <a:ext uri="{FF2B5EF4-FFF2-40B4-BE49-F238E27FC236}">
                <a16:creationId xmlns:a16="http://schemas.microsoft.com/office/drawing/2014/main" id="{6CEA10F4-9B0B-BC58-3B14-BE385F0866AD}"/>
              </a:ext>
            </a:extLst>
          </p:cNvPr>
          <p:cNvGrpSpPr/>
          <p:nvPr/>
        </p:nvGrpSpPr>
        <p:grpSpPr>
          <a:xfrm>
            <a:off x="725102" y="1890193"/>
            <a:ext cx="4300276" cy="681557"/>
            <a:chOff x="2126284" y="1549100"/>
            <a:chExt cx="3643259" cy="548641"/>
          </a:xfrm>
        </p:grpSpPr>
        <p:sp>
          <p:nvSpPr>
            <p:cNvPr id="99" name="Freeform: Shape 98">
              <a:extLst>
                <a:ext uri="{FF2B5EF4-FFF2-40B4-BE49-F238E27FC236}">
                  <a16:creationId xmlns:a16="http://schemas.microsoft.com/office/drawing/2014/main" id="{D9BC6935-6702-ABB6-C326-5DD04E898B95}"/>
                </a:ext>
              </a:extLst>
            </p:cNvPr>
            <p:cNvSpPr/>
            <p:nvPr/>
          </p:nvSpPr>
          <p:spPr>
            <a:xfrm>
              <a:off x="2328548" y="1549100"/>
              <a:ext cx="3440995" cy="548641"/>
            </a:xfrm>
            <a:custGeom>
              <a:avLst/>
              <a:gdLst>
                <a:gd name="connsiteX0" fmla="*/ 0 w 3440995"/>
                <a:gd name="connsiteY0" fmla="*/ 0 h 640628"/>
                <a:gd name="connsiteX1" fmla="*/ 3120681 w 3440995"/>
                <a:gd name="connsiteY1" fmla="*/ 0 h 640628"/>
                <a:gd name="connsiteX2" fmla="*/ 3440995 w 3440995"/>
                <a:gd name="connsiteY2" fmla="*/ 320314 h 640628"/>
                <a:gd name="connsiteX3" fmla="*/ 3120681 w 3440995"/>
                <a:gd name="connsiteY3" fmla="*/ 640628 h 640628"/>
                <a:gd name="connsiteX4" fmla="*/ 0 w 3440995"/>
                <a:gd name="connsiteY4" fmla="*/ 640628 h 640628"/>
                <a:gd name="connsiteX5" fmla="*/ 0 w 3440995"/>
                <a:gd name="connsiteY5" fmla="*/ 0 h 64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0995" h="640628">
                  <a:moveTo>
                    <a:pt x="3440995" y="640627"/>
                  </a:moveTo>
                  <a:lnTo>
                    <a:pt x="320314" y="640627"/>
                  </a:lnTo>
                  <a:lnTo>
                    <a:pt x="0" y="320314"/>
                  </a:lnTo>
                  <a:lnTo>
                    <a:pt x="320314" y="1"/>
                  </a:lnTo>
                  <a:lnTo>
                    <a:pt x="3440995" y="1"/>
                  </a:lnTo>
                  <a:lnTo>
                    <a:pt x="3440995" y="640627"/>
                  </a:lnTo>
                  <a:close/>
                </a:path>
              </a:pathLst>
            </a:custGeom>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txBody>
            <a:bodyPr spcFirstLastPara="0" vert="horz" wrap="square" lIns="442656" tIns="68581" rIns="128016" bIns="68581" numCol="1" spcCol="1270" anchor="ctr" anchorCtr="0">
              <a:noAutofit/>
            </a:bodyPr>
            <a:lstStyle/>
            <a:p>
              <a:pPr algn="ctr" defTabSz="800100">
                <a:lnSpc>
                  <a:spcPct val="90000"/>
                </a:lnSpc>
                <a:spcBef>
                  <a:spcPct val="0"/>
                </a:spcBef>
                <a:spcAft>
                  <a:spcPct val="35000"/>
                </a:spcAft>
              </a:pPr>
              <a:endParaRPr lang="en-US" b="1" kern="1200" dirty="0"/>
            </a:p>
            <a:p>
              <a:pPr algn="ctr" defTabSz="800100">
                <a:lnSpc>
                  <a:spcPct val="90000"/>
                </a:lnSpc>
                <a:spcBef>
                  <a:spcPct val="0"/>
                </a:spcBef>
                <a:spcAft>
                  <a:spcPct val="35000"/>
                </a:spcAft>
              </a:pPr>
              <a:r>
                <a:rPr lang="en-US" b="1" kern="1200" dirty="0"/>
                <a:t>A</a:t>
              </a:r>
              <a:r>
                <a:rPr lang="en-US" b="1" dirty="0"/>
                <a:t>d-hoc request along with the result, visualization and insights</a:t>
              </a:r>
            </a:p>
            <a:p>
              <a:pPr marL="0" lvl="0" indent="0" algn="ctr" defTabSz="800100">
                <a:lnSpc>
                  <a:spcPct val="90000"/>
                </a:lnSpc>
                <a:spcBef>
                  <a:spcPct val="0"/>
                </a:spcBef>
                <a:spcAft>
                  <a:spcPct val="35000"/>
                </a:spcAft>
                <a:buNone/>
              </a:pPr>
              <a:endParaRPr lang="en-US" b="1" kern="1200" dirty="0"/>
            </a:p>
          </p:txBody>
        </p:sp>
        <p:sp>
          <p:nvSpPr>
            <p:cNvPr id="100" name="Oval 99">
              <a:extLst>
                <a:ext uri="{FF2B5EF4-FFF2-40B4-BE49-F238E27FC236}">
                  <a16:creationId xmlns:a16="http://schemas.microsoft.com/office/drawing/2014/main" id="{887685A1-D666-D59F-12E9-F65A7C175BAE}"/>
                </a:ext>
              </a:extLst>
            </p:cNvPr>
            <p:cNvSpPr/>
            <p:nvPr/>
          </p:nvSpPr>
          <p:spPr>
            <a:xfrm>
              <a:off x="2126284" y="1549100"/>
              <a:ext cx="526472" cy="548641"/>
            </a:xfrm>
            <a:prstGeom prst="ellipse">
              <a:avLst/>
            </a:prstGeom>
          </p:spPr>
          <p:style>
            <a:lnRef idx="2">
              <a:schemeClr val="lt1">
                <a:hueOff val="0"/>
                <a:satOff val="0"/>
                <a:lumOff val="0"/>
                <a:alphaOff val="0"/>
              </a:schemeClr>
            </a:lnRef>
            <a:fillRef idx="1">
              <a:schemeClr val="accent1">
                <a:tint val="50000"/>
                <a:alpha val="90000"/>
                <a:hueOff val="0"/>
                <a:satOff val="0"/>
                <a:lumOff val="0"/>
                <a:alphaOff val="0"/>
              </a:schemeClr>
            </a:fillRef>
            <a:effectRef idx="0">
              <a:schemeClr val="accent1">
                <a:tint val="50000"/>
                <a:alpha val="90000"/>
                <a:hueOff val="0"/>
                <a:satOff val="0"/>
                <a:lumOff val="0"/>
                <a:alphaOff val="0"/>
              </a:schemeClr>
            </a:effectRef>
            <a:fontRef idx="minor">
              <a:schemeClr val="lt1">
                <a:hueOff val="0"/>
                <a:satOff val="0"/>
                <a:lumOff val="0"/>
                <a:alphaOff val="0"/>
              </a:schemeClr>
            </a:fontRef>
          </p:style>
          <p:txBody>
            <a:bodyPr/>
            <a:lstStyle/>
            <a:p>
              <a:pPr algn="ctr"/>
              <a:r>
                <a:rPr lang="en-US" sz="2000" dirty="0"/>
                <a:t>4</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6" name="TextBox 5">
            <a:extLst>
              <a:ext uri="{FF2B5EF4-FFF2-40B4-BE49-F238E27FC236}">
                <a16:creationId xmlns:a16="http://schemas.microsoft.com/office/drawing/2014/main" id="{3AABE477-E750-7D7D-EC04-6DEB2CAFB974}"/>
              </a:ext>
            </a:extLst>
          </p:cNvPr>
          <p:cNvSpPr txBox="1"/>
          <p:nvPr/>
        </p:nvSpPr>
        <p:spPr>
          <a:xfrm>
            <a:off x="2495750" y="739782"/>
            <a:ext cx="2815891" cy="1169551"/>
          </a:xfrm>
          <a:prstGeom prst="rect">
            <a:avLst/>
          </a:prstGeom>
          <a:noFill/>
        </p:spPr>
        <p:txBody>
          <a:bodyPr wrap="square">
            <a:spAutoFit/>
          </a:bodyPr>
          <a:lstStyle/>
          <a:p>
            <a:r>
              <a:rPr lang="en-US" dirty="0">
                <a:solidFill>
                  <a:schemeClr val="tx1"/>
                </a:solidFill>
              </a:rPr>
              <a:t> </a:t>
            </a:r>
          </a:p>
          <a:p>
            <a:r>
              <a:rPr lang="en-US" dirty="0">
                <a:solidFill>
                  <a:schemeClr val="tx1"/>
                </a:solidFill>
              </a:rPr>
              <a:t>Provide the list of markets in which customer "Atliq Exclusive" operates its business in the APAC region.</a:t>
            </a:r>
          </a:p>
        </p:txBody>
      </p:sp>
      <p:sp>
        <p:nvSpPr>
          <p:cNvPr id="7" name="TextBox 6">
            <a:extLst>
              <a:ext uri="{FF2B5EF4-FFF2-40B4-BE49-F238E27FC236}">
                <a16:creationId xmlns:a16="http://schemas.microsoft.com/office/drawing/2014/main" id="{D5DCF037-EB12-6918-2AF3-DD1BF9614491}"/>
              </a:ext>
            </a:extLst>
          </p:cNvPr>
          <p:cNvSpPr txBox="1"/>
          <p:nvPr/>
        </p:nvSpPr>
        <p:spPr>
          <a:xfrm>
            <a:off x="763913" y="921201"/>
            <a:ext cx="1510292" cy="400110"/>
          </a:xfrm>
          <a:prstGeom prst="rect">
            <a:avLst/>
          </a:prstGeom>
          <a:noFill/>
        </p:spPr>
        <p:txBody>
          <a:bodyPr wrap="square" rtlCol="0">
            <a:spAutoFit/>
          </a:bodyPr>
          <a:lstStyle/>
          <a:p>
            <a:r>
              <a:rPr lang="en-US" sz="2000" b="1" dirty="0">
                <a:ln w="0"/>
                <a:solidFill>
                  <a:schemeClr val="accent1"/>
                </a:solidFill>
                <a:effectLst>
                  <a:outerShdw blurRad="38100" dist="25400" dir="5400000" algn="ctr" rotWithShape="0">
                    <a:srgbClr val="6E747A">
                      <a:alpha val="43000"/>
                    </a:srgbClr>
                  </a:outerShdw>
                </a:effectLst>
              </a:rPr>
              <a:t>Request: 1</a:t>
            </a:r>
          </a:p>
        </p:txBody>
      </p:sp>
      <p:sp>
        <p:nvSpPr>
          <p:cNvPr id="12" name="TextBox 11">
            <a:extLst>
              <a:ext uri="{FF2B5EF4-FFF2-40B4-BE49-F238E27FC236}">
                <a16:creationId xmlns:a16="http://schemas.microsoft.com/office/drawing/2014/main" id="{3E9DD3D1-BF95-096C-683E-26A7CB59D820}"/>
              </a:ext>
            </a:extLst>
          </p:cNvPr>
          <p:cNvSpPr txBox="1"/>
          <p:nvPr/>
        </p:nvSpPr>
        <p:spPr>
          <a:xfrm>
            <a:off x="1407730" y="2008653"/>
            <a:ext cx="1351280" cy="338554"/>
          </a:xfrm>
          <a:prstGeom prst="rect">
            <a:avLst/>
          </a:prstGeom>
          <a:noFill/>
        </p:spPr>
        <p:txBody>
          <a:bodyPr wrap="square" rtlCol="0">
            <a:spAutoFit/>
          </a:bodyPr>
          <a:lstStyle/>
          <a:p>
            <a:r>
              <a:rPr lang="en-US" sz="1600" b="1" dirty="0">
                <a:solidFill>
                  <a:schemeClr val="tx1"/>
                </a:solidFill>
              </a:rPr>
              <a:t>Output:-</a:t>
            </a:r>
          </a:p>
        </p:txBody>
      </p:sp>
      <p:graphicFrame>
        <p:nvGraphicFramePr>
          <p:cNvPr id="5" name="Table 8">
            <a:extLst>
              <a:ext uri="{FF2B5EF4-FFF2-40B4-BE49-F238E27FC236}">
                <a16:creationId xmlns:a16="http://schemas.microsoft.com/office/drawing/2014/main" id="{2C05C019-7AED-11FD-BDBA-CD808712A279}"/>
              </a:ext>
            </a:extLst>
          </p:cNvPr>
          <p:cNvGraphicFramePr>
            <a:graphicFrameLocks noGrp="1"/>
          </p:cNvGraphicFramePr>
          <p:nvPr>
            <p:extLst>
              <p:ext uri="{D42A27DB-BD31-4B8C-83A1-F6EECF244321}">
                <p14:modId xmlns:p14="http://schemas.microsoft.com/office/powerpoint/2010/main" val="1789430815"/>
              </p:ext>
            </p:extLst>
          </p:nvPr>
        </p:nvGraphicFramePr>
        <p:xfrm>
          <a:off x="2495750" y="2136111"/>
          <a:ext cx="2434222" cy="2743200"/>
        </p:xfrm>
        <a:graphic>
          <a:graphicData uri="http://schemas.openxmlformats.org/drawingml/2006/table">
            <a:tbl>
              <a:tblPr firstRow="1" bandRow="1">
                <a:tableStyleId>{511C7EFF-B079-44CD-85B6-E6D3598932AC}</a:tableStyleId>
              </a:tblPr>
              <a:tblGrid>
                <a:gridCol w="2434222">
                  <a:extLst>
                    <a:ext uri="{9D8B030D-6E8A-4147-A177-3AD203B41FA5}">
                      <a16:colId xmlns:a16="http://schemas.microsoft.com/office/drawing/2014/main" val="731471566"/>
                    </a:ext>
                  </a:extLst>
                </a:gridCol>
              </a:tblGrid>
              <a:tr h="258984">
                <a:tc>
                  <a:txBody>
                    <a:bodyPr/>
                    <a:lstStyle/>
                    <a:p>
                      <a:pPr algn="ctr"/>
                      <a:r>
                        <a:rPr lang="en-US" dirty="0">
                          <a:solidFill>
                            <a:schemeClr val="tx1"/>
                          </a:solidFill>
                        </a:rPr>
                        <a:t>Markets</a:t>
                      </a: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accent1"/>
                    </a:solidFill>
                  </a:tcPr>
                </a:tc>
                <a:extLst>
                  <a:ext uri="{0D108BD9-81ED-4DB2-BD59-A6C34878D82A}">
                    <a16:rowId xmlns:a16="http://schemas.microsoft.com/office/drawing/2014/main" val="3466111008"/>
                  </a:ext>
                </a:extLst>
              </a:tr>
              <a:tr h="258984">
                <a:tc>
                  <a:txBody>
                    <a:bodyPr/>
                    <a:lstStyle/>
                    <a:p>
                      <a:pPr algn="ctr"/>
                      <a:r>
                        <a:rPr lang="en-US" dirty="0">
                          <a:solidFill>
                            <a:schemeClr val="tx1"/>
                          </a:solidFill>
                        </a:rPr>
                        <a:t>India</a:t>
                      </a: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extLst>
                  <a:ext uri="{0D108BD9-81ED-4DB2-BD59-A6C34878D82A}">
                    <a16:rowId xmlns:a16="http://schemas.microsoft.com/office/drawing/2014/main" val="550467470"/>
                  </a:ext>
                </a:extLst>
              </a:tr>
              <a:tr h="258984">
                <a:tc>
                  <a:txBody>
                    <a:bodyPr/>
                    <a:lstStyle/>
                    <a:p>
                      <a:pPr algn="ctr"/>
                      <a:r>
                        <a:rPr lang="en-US">
                          <a:solidFill>
                            <a:schemeClr val="tx1"/>
                          </a:solidFill>
                        </a:rPr>
                        <a:t>Indonesia</a:t>
                      </a: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extLst>
                  <a:ext uri="{0D108BD9-81ED-4DB2-BD59-A6C34878D82A}">
                    <a16:rowId xmlns:a16="http://schemas.microsoft.com/office/drawing/2014/main" val="3137002218"/>
                  </a:ext>
                </a:extLst>
              </a:tr>
              <a:tr h="258984">
                <a:tc>
                  <a:txBody>
                    <a:bodyPr/>
                    <a:lstStyle/>
                    <a:p>
                      <a:pPr algn="ctr"/>
                      <a:r>
                        <a:rPr lang="en-US">
                          <a:solidFill>
                            <a:schemeClr val="tx1"/>
                          </a:solidFill>
                        </a:rPr>
                        <a:t>Japan</a:t>
                      </a: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extLst>
                  <a:ext uri="{0D108BD9-81ED-4DB2-BD59-A6C34878D82A}">
                    <a16:rowId xmlns:a16="http://schemas.microsoft.com/office/drawing/2014/main" val="1178741833"/>
                  </a:ext>
                </a:extLst>
              </a:tr>
              <a:tr h="258984">
                <a:tc>
                  <a:txBody>
                    <a:bodyPr/>
                    <a:lstStyle/>
                    <a:p>
                      <a:pPr algn="ctr"/>
                      <a:r>
                        <a:rPr lang="en-US">
                          <a:solidFill>
                            <a:schemeClr val="tx1"/>
                          </a:solidFill>
                        </a:rPr>
                        <a:t>Philiphines</a:t>
                      </a: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extLst>
                  <a:ext uri="{0D108BD9-81ED-4DB2-BD59-A6C34878D82A}">
                    <a16:rowId xmlns:a16="http://schemas.microsoft.com/office/drawing/2014/main" val="459825692"/>
                  </a:ext>
                </a:extLst>
              </a:tr>
              <a:tr h="258984">
                <a:tc>
                  <a:txBody>
                    <a:bodyPr/>
                    <a:lstStyle/>
                    <a:p>
                      <a:pPr algn="ctr"/>
                      <a:r>
                        <a:rPr lang="en-US">
                          <a:solidFill>
                            <a:schemeClr val="tx1"/>
                          </a:solidFill>
                        </a:rPr>
                        <a:t>South Korea</a:t>
                      </a: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extLst>
                  <a:ext uri="{0D108BD9-81ED-4DB2-BD59-A6C34878D82A}">
                    <a16:rowId xmlns:a16="http://schemas.microsoft.com/office/drawing/2014/main" val="4004494936"/>
                  </a:ext>
                </a:extLst>
              </a:tr>
              <a:tr h="258984">
                <a:tc>
                  <a:txBody>
                    <a:bodyPr/>
                    <a:lstStyle/>
                    <a:p>
                      <a:pPr algn="ctr"/>
                      <a:r>
                        <a:rPr lang="en-US">
                          <a:solidFill>
                            <a:schemeClr val="tx1"/>
                          </a:solidFill>
                        </a:rPr>
                        <a:t>Australia</a:t>
                      </a: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extLst>
                  <a:ext uri="{0D108BD9-81ED-4DB2-BD59-A6C34878D82A}">
                    <a16:rowId xmlns:a16="http://schemas.microsoft.com/office/drawing/2014/main" val="1041228397"/>
                  </a:ext>
                </a:extLst>
              </a:tr>
              <a:tr h="258984">
                <a:tc>
                  <a:txBody>
                    <a:bodyPr/>
                    <a:lstStyle/>
                    <a:p>
                      <a:pPr algn="ctr"/>
                      <a:r>
                        <a:rPr lang="en-US" dirty="0">
                          <a:solidFill>
                            <a:schemeClr val="tx1"/>
                          </a:solidFill>
                        </a:rPr>
                        <a:t>New Zealand</a:t>
                      </a: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extLst>
                  <a:ext uri="{0D108BD9-81ED-4DB2-BD59-A6C34878D82A}">
                    <a16:rowId xmlns:a16="http://schemas.microsoft.com/office/drawing/2014/main" val="2614308355"/>
                  </a:ext>
                </a:extLst>
              </a:tr>
              <a:tr h="258984">
                <a:tc>
                  <a:txBody>
                    <a:bodyPr/>
                    <a:lstStyle/>
                    <a:p>
                      <a:pPr algn="ctr"/>
                      <a:r>
                        <a:rPr lang="en-US" dirty="0">
                          <a:solidFill>
                            <a:schemeClr val="tx1"/>
                          </a:solidFill>
                        </a:rPr>
                        <a:t>Bangladesh </a:t>
                      </a: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extLst>
                  <a:ext uri="{0D108BD9-81ED-4DB2-BD59-A6C34878D82A}">
                    <a16:rowId xmlns:a16="http://schemas.microsoft.com/office/drawing/2014/main" val="802039406"/>
                  </a:ext>
                </a:extLst>
              </a:tr>
            </a:tbl>
          </a:graphicData>
        </a:graphic>
      </p:graphicFrame>
    </p:spTree>
    <p:extLst>
      <p:ext uri="{BB962C8B-B14F-4D97-AF65-F5344CB8AC3E}">
        <p14:creationId xmlns:p14="http://schemas.microsoft.com/office/powerpoint/2010/main" val="744092934"/>
      </p:ext>
    </p:extLst>
  </p:cSld>
  <p:clrMapOvr>
    <a:masterClrMapping/>
  </p:clrMapOvr>
</p:sld>
</file>

<file path=ppt/theme/theme1.xml><?xml version="1.0" encoding="utf-8"?>
<a:theme xmlns:a="http://schemas.openxmlformats.org/drawingml/2006/main" name="Mino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4038</TotalTime>
  <Words>2136</Words>
  <Application>Microsoft Office PowerPoint</Application>
  <PresentationFormat>On-screen Show (16:9)</PresentationFormat>
  <Paragraphs>530</Paragraphs>
  <Slides>32</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Barlow Light</vt:lpstr>
      <vt:lpstr>Barlow</vt:lpstr>
      <vt:lpstr>Calibri</vt:lpstr>
      <vt:lpstr>Söhne</vt:lpstr>
      <vt:lpstr>Arial</vt:lpstr>
      <vt:lpstr>Wingdings</vt:lpstr>
      <vt:lpstr>Minola template</vt:lpstr>
      <vt:lpstr>Atliq Hardware Consumer Goods Ad-hoc Insights Presented by Rajesh Kumar </vt:lpstr>
      <vt:lpstr> AGENDA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sahithya</dc:creator>
  <cp:lastModifiedBy>Rajesh Kumar</cp:lastModifiedBy>
  <cp:revision>11</cp:revision>
  <dcterms:modified xsi:type="dcterms:W3CDTF">2023-03-04T21:05:10Z</dcterms:modified>
</cp:coreProperties>
</file>