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1" r:id="rId1"/>
  </p:sldMasterIdLst>
  <p:sldIdLst>
    <p:sldId id="257" r:id="rId2"/>
    <p:sldId id="260" r:id="rId3"/>
    <p:sldId id="274" r:id="rId4"/>
    <p:sldId id="275" r:id="rId5"/>
    <p:sldId id="261" r:id="rId6"/>
    <p:sldId id="273" r:id="rId7"/>
    <p:sldId id="272" r:id="rId8"/>
    <p:sldId id="271" r:id="rId9"/>
    <p:sldId id="268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 dirty="0"/>
            <a:t>Regain their market share in the luxury/business hotels category.</a:t>
          </a:r>
          <a:endParaRPr lang="en-US" dirty="0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 dirty="0"/>
            <a:t>Understanding the revenue trend by week/month/day</a:t>
          </a:r>
          <a:endParaRPr lang="en-US" dirty="0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 dirty="0"/>
            <a:t>To get insights where business is failing and what can be done to tackle them</a:t>
          </a:r>
          <a:endParaRPr lang="en-US" dirty="0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Regain their market share in the luxury/business hotels category.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3277C98F-1612-4699-8E16-4D52CD2CFEF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Understanding the revenue trend by week/month/day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8F0C5735-0B09-4F0A-94AA-E51F04363D8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To get insights where business is failing and what can be done to tackle them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2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1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1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2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4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7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3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7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8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06-Nov-22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7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19307-thank-you-free-png-imag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8" y="1028702"/>
            <a:ext cx="8701088" cy="4086224"/>
          </a:xfr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CODEBASICS RESUME CHALLENGE </a:t>
            </a:r>
            <a:b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SEPTEMBER</a:t>
            </a:r>
            <a:b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solidFill>
                  <a:schemeClr val="tx1"/>
                </a:solidFill>
              </a:rPr>
              <a:t>Designed and Presented By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RAJESH KUMAR</a:t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8" y="134832"/>
            <a:ext cx="5558442" cy="64429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Data Model 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05D8DAB-353D-C830-DD80-A54806DB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8" y="779125"/>
            <a:ext cx="9917122" cy="55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4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8" y="134832"/>
            <a:ext cx="5558442" cy="64429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Dashboard </a:t>
            </a:r>
          </a:p>
        </p:txBody>
      </p:sp>
    </p:spTree>
    <p:extLst>
      <p:ext uri="{BB962C8B-B14F-4D97-AF65-F5344CB8AC3E}">
        <p14:creationId xmlns:p14="http://schemas.microsoft.com/office/powerpoint/2010/main" val="264525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picture containing text">
            <a:extLst>
              <a:ext uri="{FF2B5EF4-FFF2-40B4-BE49-F238E27FC236}">
                <a16:creationId xmlns:a16="http://schemas.microsoft.com/office/drawing/2014/main" id="{5D4D7394-B16F-0BC0-B33A-FFB59121C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4499" y="1066286"/>
            <a:ext cx="10353761" cy="544427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7D91AF0-62EC-1299-2366-FFBE2414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8B8E42-E3D3-0363-A88A-0BCA2C946AB9}"/>
              </a:ext>
            </a:extLst>
          </p:cNvPr>
          <p:cNvSpPr/>
          <p:nvPr/>
        </p:nvSpPr>
        <p:spPr>
          <a:xfrm>
            <a:off x="3821987" y="15054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86142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8B8E42-E3D3-0363-A88A-0BCA2C946AB9}"/>
              </a:ext>
            </a:extLst>
          </p:cNvPr>
          <p:cNvSpPr/>
          <p:nvPr/>
        </p:nvSpPr>
        <p:spPr>
          <a:xfrm>
            <a:off x="3821987" y="15054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47D2BF-7343-6FEE-9BA7-6E604C56BF10}"/>
              </a:ext>
            </a:extLst>
          </p:cNvPr>
          <p:cNvSpPr/>
          <p:nvPr/>
        </p:nvSpPr>
        <p:spPr>
          <a:xfrm rot="1063123">
            <a:off x="4599715" y="140120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AFA7CF9-4F66-3D4E-A5F9-5909EC996155}"/>
              </a:ext>
            </a:extLst>
          </p:cNvPr>
          <p:cNvSpPr/>
          <p:nvPr/>
        </p:nvSpPr>
        <p:spPr>
          <a:xfrm rot="20180404">
            <a:off x="6726433" y="136517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C9CF8E-24F0-E6F1-B5C8-1EED3C5A21DA}"/>
              </a:ext>
            </a:extLst>
          </p:cNvPr>
          <p:cNvSpPr/>
          <p:nvPr/>
        </p:nvSpPr>
        <p:spPr>
          <a:xfrm rot="18788887">
            <a:off x="8401593" y="793402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4937CFF-40EC-70AE-8F75-2C674B31D226}"/>
              </a:ext>
            </a:extLst>
          </p:cNvPr>
          <p:cNvSpPr/>
          <p:nvPr/>
        </p:nvSpPr>
        <p:spPr>
          <a:xfrm rot="2953927">
            <a:off x="2686713" y="1050342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92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8B8E42-E3D3-0363-A88A-0BCA2C946AB9}"/>
              </a:ext>
            </a:extLst>
          </p:cNvPr>
          <p:cNvSpPr/>
          <p:nvPr/>
        </p:nvSpPr>
        <p:spPr>
          <a:xfrm>
            <a:off x="3821987" y="15054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47D2BF-7343-6FEE-9BA7-6E604C56BF10}"/>
              </a:ext>
            </a:extLst>
          </p:cNvPr>
          <p:cNvSpPr/>
          <p:nvPr/>
        </p:nvSpPr>
        <p:spPr>
          <a:xfrm rot="1063123">
            <a:off x="4599715" y="140120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AFA7CF9-4F66-3D4E-A5F9-5909EC996155}"/>
              </a:ext>
            </a:extLst>
          </p:cNvPr>
          <p:cNvSpPr/>
          <p:nvPr/>
        </p:nvSpPr>
        <p:spPr>
          <a:xfrm rot="20180404">
            <a:off x="6726433" y="136517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C9CF8E-24F0-E6F1-B5C8-1EED3C5A21DA}"/>
              </a:ext>
            </a:extLst>
          </p:cNvPr>
          <p:cNvSpPr/>
          <p:nvPr/>
        </p:nvSpPr>
        <p:spPr>
          <a:xfrm rot="18788887">
            <a:off x="8401593" y="793402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4937CFF-40EC-70AE-8F75-2C674B31D226}"/>
              </a:ext>
            </a:extLst>
          </p:cNvPr>
          <p:cNvSpPr/>
          <p:nvPr/>
        </p:nvSpPr>
        <p:spPr>
          <a:xfrm rot="2953927">
            <a:off x="2686713" y="1050342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30AED5-958C-EE8F-E04D-4D54A95E5601}"/>
              </a:ext>
            </a:extLst>
          </p:cNvPr>
          <p:cNvSpPr txBox="1"/>
          <p:nvPr/>
        </p:nvSpPr>
        <p:spPr>
          <a:xfrm>
            <a:off x="1516048" y="1882572"/>
            <a:ext cx="12836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1800" b="1" dirty="0"/>
              <a:t>Bangalore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4813C-A28F-260A-FC6F-B1F719952590}"/>
              </a:ext>
            </a:extLst>
          </p:cNvPr>
          <p:cNvSpPr txBox="1"/>
          <p:nvPr/>
        </p:nvSpPr>
        <p:spPr>
          <a:xfrm>
            <a:off x="4035435" y="2364102"/>
            <a:ext cx="12836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1800" b="1" dirty="0"/>
              <a:t>Mumbai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2EDCA-1C02-7A55-5781-A353677E3B76}"/>
              </a:ext>
            </a:extLst>
          </p:cNvPr>
          <p:cNvSpPr txBox="1"/>
          <p:nvPr/>
        </p:nvSpPr>
        <p:spPr>
          <a:xfrm>
            <a:off x="6417470" y="2301914"/>
            <a:ext cx="14680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1800" b="1" dirty="0"/>
              <a:t>Hyderabad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BF89D-7130-EE72-7302-D75230AC892B}"/>
              </a:ext>
            </a:extLst>
          </p:cNvPr>
          <p:cNvSpPr txBox="1"/>
          <p:nvPr/>
        </p:nvSpPr>
        <p:spPr>
          <a:xfrm>
            <a:off x="8704716" y="1581299"/>
            <a:ext cx="7751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1800" b="1" dirty="0"/>
              <a:t>Delhi</a:t>
            </a: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8B8E42-E3D3-0363-A88A-0BCA2C946AB9}"/>
              </a:ext>
            </a:extLst>
          </p:cNvPr>
          <p:cNvSpPr/>
          <p:nvPr/>
        </p:nvSpPr>
        <p:spPr>
          <a:xfrm>
            <a:off x="3821987" y="15054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47D2BF-7343-6FEE-9BA7-6E604C56BF10}"/>
              </a:ext>
            </a:extLst>
          </p:cNvPr>
          <p:cNvSpPr/>
          <p:nvPr/>
        </p:nvSpPr>
        <p:spPr>
          <a:xfrm rot="1063123">
            <a:off x="4599715" y="140120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AFA7CF9-4F66-3D4E-A5F9-5909EC996155}"/>
              </a:ext>
            </a:extLst>
          </p:cNvPr>
          <p:cNvSpPr/>
          <p:nvPr/>
        </p:nvSpPr>
        <p:spPr>
          <a:xfrm rot="20180404">
            <a:off x="6726433" y="136517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BC9CF8E-24F0-E6F1-B5C8-1EED3C5A21DA}"/>
              </a:ext>
            </a:extLst>
          </p:cNvPr>
          <p:cNvSpPr/>
          <p:nvPr/>
        </p:nvSpPr>
        <p:spPr>
          <a:xfrm rot="18788887">
            <a:off x="8401593" y="793402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4937CFF-40EC-70AE-8F75-2C674B31D226}"/>
              </a:ext>
            </a:extLst>
          </p:cNvPr>
          <p:cNvSpPr/>
          <p:nvPr/>
        </p:nvSpPr>
        <p:spPr>
          <a:xfrm rot="2953927">
            <a:off x="2686713" y="1050342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30AED5-958C-EE8F-E04D-4D54A95E5601}"/>
              </a:ext>
            </a:extLst>
          </p:cNvPr>
          <p:cNvSpPr txBox="1"/>
          <p:nvPr/>
        </p:nvSpPr>
        <p:spPr>
          <a:xfrm>
            <a:off x="1516048" y="1882572"/>
            <a:ext cx="12836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800" b="1" dirty="0"/>
              <a:t>Bangalore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4813C-A28F-260A-FC6F-B1F719952590}"/>
              </a:ext>
            </a:extLst>
          </p:cNvPr>
          <p:cNvSpPr txBox="1"/>
          <p:nvPr/>
        </p:nvSpPr>
        <p:spPr>
          <a:xfrm>
            <a:off x="4035435" y="2364102"/>
            <a:ext cx="12836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1800" b="1" dirty="0"/>
              <a:t>Mumbai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2EDCA-1C02-7A55-5781-A353677E3B76}"/>
              </a:ext>
            </a:extLst>
          </p:cNvPr>
          <p:cNvSpPr txBox="1"/>
          <p:nvPr/>
        </p:nvSpPr>
        <p:spPr>
          <a:xfrm>
            <a:off x="6417470" y="2301914"/>
            <a:ext cx="146804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1800" b="1" dirty="0"/>
              <a:t>Hyderabad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BF89D-7130-EE72-7302-D75230AC892B}"/>
              </a:ext>
            </a:extLst>
          </p:cNvPr>
          <p:cNvSpPr txBox="1"/>
          <p:nvPr/>
        </p:nvSpPr>
        <p:spPr>
          <a:xfrm>
            <a:off x="8704716" y="1581299"/>
            <a:ext cx="7751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1800" b="1" dirty="0"/>
              <a:t>Delhi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175F2F-1D82-6EB4-EED6-983003143B65}"/>
              </a:ext>
            </a:extLst>
          </p:cNvPr>
          <p:cNvSpPr txBox="1"/>
          <p:nvPr/>
        </p:nvSpPr>
        <p:spPr>
          <a:xfrm>
            <a:off x="1212880" y="2548768"/>
            <a:ext cx="182631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47164-73C8-B50D-2D2C-E04F59A9CF51}"/>
              </a:ext>
            </a:extLst>
          </p:cNvPr>
          <p:cNvSpPr txBox="1"/>
          <p:nvPr/>
        </p:nvSpPr>
        <p:spPr>
          <a:xfrm>
            <a:off x="3621773" y="2856418"/>
            <a:ext cx="2110978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9109D-2C7D-08FC-BE2B-1BE33C2BBE2B}"/>
              </a:ext>
            </a:extLst>
          </p:cNvPr>
          <p:cNvSpPr txBox="1"/>
          <p:nvPr/>
        </p:nvSpPr>
        <p:spPr>
          <a:xfrm>
            <a:off x="6229373" y="2940565"/>
            <a:ext cx="1996678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719B25-D00C-88AA-FA0D-24C3B44E9021}"/>
              </a:ext>
            </a:extLst>
          </p:cNvPr>
          <p:cNvSpPr txBox="1"/>
          <p:nvPr/>
        </p:nvSpPr>
        <p:spPr>
          <a:xfrm>
            <a:off x="8570228" y="2117754"/>
            <a:ext cx="1968103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191002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atliq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Dim_date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Dim_hotels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Dim_rooms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Fact_aggregated_bookings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Fact_bookings</a:t>
            </a: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8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8" y="134832"/>
            <a:ext cx="5558442" cy="64429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Mock-up Dashboard </a:t>
            </a:r>
          </a:p>
        </p:txBody>
      </p:sp>
      <p:pic>
        <p:nvPicPr>
          <p:cNvPr id="2" name="Content Placeholder 2" descr="Graphical user interface, chart">
            <a:extLst>
              <a:ext uri="{FF2B5EF4-FFF2-40B4-BE49-F238E27FC236}">
                <a16:creationId xmlns:a16="http://schemas.microsoft.com/office/drawing/2014/main" id="{60CD96F3-75A1-41E4-18EC-7DD802A64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6" y="957263"/>
            <a:ext cx="10401299" cy="5486400"/>
          </a:xfrm>
        </p:spPr>
      </p:pic>
    </p:spTree>
    <p:extLst>
      <p:ext uri="{BB962C8B-B14F-4D97-AF65-F5344CB8AC3E}">
        <p14:creationId xmlns:p14="http://schemas.microsoft.com/office/powerpoint/2010/main" val="6021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193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CODEBASICS RESUME CHALLENGE  – SEPTEMBER  Designed and Presented By RAJESH KUMAR 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</vt:lpstr>
      <vt:lpstr>Expected outcome after this analysis?</vt:lpstr>
      <vt:lpstr>Data Model </vt:lpstr>
      <vt:lpstr>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Rajesh Kumar</cp:lastModifiedBy>
  <cp:revision>5</cp:revision>
  <dcterms:created xsi:type="dcterms:W3CDTF">2022-09-16T13:01:48Z</dcterms:created>
  <dcterms:modified xsi:type="dcterms:W3CDTF">2022-11-06T17:20:28Z</dcterms:modified>
</cp:coreProperties>
</file>