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2"/>
  </p:notesMasterIdLst>
  <p:sldIdLst>
    <p:sldId id="256" r:id="rId2"/>
    <p:sldId id="257" r:id="rId3"/>
    <p:sldId id="258" r:id="rId4"/>
    <p:sldId id="259" r:id="rId5"/>
    <p:sldId id="260" r:id="rId6"/>
    <p:sldId id="261" r:id="rId7"/>
    <p:sldId id="262" r:id="rId8"/>
    <p:sldId id="263" r:id="rId9"/>
    <p:sldId id="26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F3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72AA09-B94E-4651-82C9-76DFD23D69BC}" v="17" dt="2022-10-22T06:33:58.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60"/>
  </p:normalViewPr>
  <p:slideViewPr>
    <p:cSldViewPr snapToGrid="0">
      <p:cViewPr varScale="1">
        <p:scale>
          <a:sx n="67" d="100"/>
          <a:sy n="67" d="100"/>
        </p:scale>
        <p:origin x="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S" userId="356d34f5-c447-47d4-898e-e515f216fbe3" providerId="ADAL" clId="{E272AA09-B94E-4651-82C9-76DFD23D69BC}"/>
    <pc:docChg chg="undo redo custSel addSld modSld">
      <pc:chgData name="Naveen S" userId="356d34f5-c447-47d4-898e-e515f216fbe3" providerId="ADAL" clId="{E272AA09-B94E-4651-82C9-76DFD23D69BC}" dt="2022-10-22T06:55:02.557" v="790" actId="20577"/>
      <pc:docMkLst>
        <pc:docMk/>
      </pc:docMkLst>
      <pc:sldChg chg="addSp delSp modSp new mod">
        <pc:chgData name="Naveen S" userId="356d34f5-c447-47d4-898e-e515f216fbe3" providerId="ADAL" clId="{E272AA09-B94E-4651-82C9-76DFD23D69BC}" dt="2022-10-22T06:03:18.566" v="134" actId="21"/>
        <pc:sldMkLst>
          <pc:docMk/>
          <pc:sldMk cId="3020711887" sldId="256"/>
        </pc:sldMkLst>
        <pc:spChg chg="mod">
          <ac:chgData name="Naveen S" userId="356d34f5-c447-47d4-898e-e515f216fbe3" providerId="ADAL" clId="{E272AA09-B94E-4651-82C9-76DFD23D69BC}" dt="2022-10-22T06:01:23.826" v="115" actId="1076"/>
          <ac:spMkLst>
            <pc:docMk/>
            <pc:sldMk cId="3020711887" sldId="256"/>
            <ac:spMk id="2" creationId="{6742EB6A-6EC9-49EB-98A1-753D5825A047}"/>
          </ac:spMkLst>
        </pc:spChg>
        <pc:spChg chg="mod">
          <ac:chgData name="Naveen S" userId="356d34f5-c447-47d4-898e-e515f216fbe3" providerId="ADAL" clId="{E272AA09-B94E-4651-82C9-76DFD23D69BC}" dt="2022-10-22T06:02:51.486" v="116" actId="113"/>
          <ac:spMkLst>
            <pc:docMk/>
            <pc:sldMk cId="3020711887" sldId="256"/>
            <ac:spMk id="3" creationId="{8664A552-F873-41D8-956F-B9A41953B2A8}"/>
          </ac:spMkLst>
        </pc:spChg>
        <pc:picChg chg="add del mod">
          <ac:chgData name="Naveen S" userId="356d34f5-c447-47d4-898e-e515f216fbe3" providerId="ADAL" clId="{E272AA09-B94E-4651-82C9-76DFD23D69BC}" dt="2022-10-22T06:03:18.566" v="134" actId="21"/>
          <ac:picMkLst>
            <pc:docMk/>
            <pc:sldMk cId="3020711887" sldId="256"/>
            <ac:picMk id="5" creationId="{03682355-0904-458A-894B-3534FCEF7178}"/>
          </ac:picMkLst>
        </pc:picChg>
        <pc:picChg chg="add mod">
          <ac:chgData name="Naveen S" userId="356d34f5-c447-47d4-898e-e515f216fbe3" providerId="ADAL" clId="{E272AA09-B94E-4651-82C9-76DFD23D69BC}" dt="2022-10-22T06:00:33.664" v="110" actId="1076"/>
          <ac:picMkLst>
            <pc:docMk/>
            <pc:sldMk cId="3020711887" sldId="256"/>
            <ac:picMk id="7" creationId="{6B97A19F-F1BE-4E00-8D57-E83B7EE91C29}"/>
          </ac:picMkLst>
        </pc:picChg>
      </pc:sldChg>
      <pc:sldChg chg="addSp delSp modSp new mod">
        <pc:chgData name="Naveen S" userId="356d34f5-c447-47d4-898e-e515f216fbe3" providerId="ADAL" clId="{E272AA09-B94E-4651-82C9-76DFD23D69BC}" dt="2022-10-22T06:35:48.136" v="766" actId="20577"/>
        <pc:sldMkLst>
          <pc:docMk/>
          <pc:sldMk cId="1085646859" sldId="257"/>
        </pc:sldMkLst>
        <pc:spChg chg="mod">
          <ac:chgData name="Naveen S" userId="356d34f5-c447-47d4-898e-e515f216fbe3" providerId="ADAL" clId="{E272AA09-B94E-4651-82C9-76DFD23D69BC}" dt="2022-10-22T06:35:48.136" v="766" actId="20577"/>
          <ac:spMkLst>
            <pc:docMk/>
            <pc:sldMk cId="1085646859" sldId="257"/>
            <ac:spMk id="2" creationId="{3B2F9E17-8BC6-4E32-9498-5162C1A6EEEA}"/>
          </ac:spMkLst>
        </pc:spChg>
        <pc:spChg chg="del mod">
          <ac:chgData name="Naveen S" userId="356d34f5-c447-47d4-898e-e515f216fbe3" providerId="ADAL" clId="{E272AA09-B94E-4651-82C9-76DFD23D69BC}" dt="2022-10-22T06:03:51.873" v="143" actId="478"/>
          <ac:spMkLst>
            <pc:docMk/>
            <pc:sldMk cId="1085646859" sldId="257"/>
            <ac:spMk id="3" creationId="{6FC4324F-8F03-4B92-9AE2-3C327C80ED45}"/>
          </ac:spMkLst>
        </pc:spChg>
        <pc:spChg chg="add mod">
          <ac:chgData name="Naveen S" userId="356d34f5-c447-47d4-898e-e515f216fbe3" providerId="ADAL" clId="{E272AA09-B94E-4651-82C9-76DFD23D69BC}" dt="2022-10-22T06:04:26.289" v="158" actId="1076"/>
          <ac:spMkLst>
            <pc:docMk/>
            <pc:sldMk cId="1085646859" sldId="257"/>
            <ac:spMk id="5" creationId="{89E1AA23-E720-499A-BF35-09F242E209E2}"/>
          </ac:spMkLst>
        </pc:spChg>
        <pc:picChg chg="add mod">
          <ac:chgData name="Naveen S" userId="356d34f5-c447-47d4-898e-e515f216fbe3" providerId="ADAL" clId="{E272AA09-B94E-4651-82C9-76DFD23D69BC}" dt="2022-10-22T06:03:42.183" v="141" actId="14100"/>
          <ac:picMkLst>
            <pc:docMk/>
            <pc:sldMk cId="1085646859" sldId="257"/>
            <ac:picMk id="4" creationId="{25699580-6245-4205-9841-DFF859205C57}"/>
          </ac:picMkLst>
        </pc:picChg>
      </pc:sldChg>
      <pc:sldChg chg="addSp modSp add mod">
        <pc:chgData name="Naveen S" userId="356d34f5-c447-47d4-898e-e515f216fbe3" providerId="ADAL" clId="{E272AA09-B94E-4651-82C9-76DFD23D69BC}" dt="2022-10-22T06:35:53.849" v="767"/>
        <pc:sldMkLst>
          <pc:docMk/>
          <pc:sldMk cId="2148584077" sldId="258"/>
        </pc:sldMkLst>
        <pc:spChg chg="mod">
          <ac:chgData name="Naveen S" userId="356d34f5-c447-47d4-898e-e515f216fbe3" providerId="ADAL" clId="{E272AA09-B94E-4651-82C9-76DFD23D69BC}" dt="2022-10-22T06:35:53.849" v="767"/>
          <ac:spMkLst>
            <pc:docMk/>
            <pc:sldMk cId="2148584077" sldId="258"/>
            <ac:spMk id="2" creationId="{3B2F9E17-8BC6-4E32-9498-5162C1A6EEEA}"/>
          </ac:spMkLst>
        </pc:spChg>
        <pc:spChg chg="add mod">
          <ac:chgData name="Naveen S" userId="356d34f5-c447-47d4-898e-e515f216fbe3" providerId="ADAL" clId="{E272AA09-B94E-4651-82C9-76DFD23D69BC}" dt="2022-10-22T06:07:08.163" v="204" actId="20577"/>
          <ac:spMkLst>
            <pc:docMk/>
            <pc:sldMk cId="2148584077" sldId="258"/>
            <ac:spMk id="3" creationId="{26B1C680-C7EF-412D-BF37-DBF63E4627D3}"/>
          </ac:spMkLst>
        </pc:spChg>
      </pc:sldChg>
      <pc:sldChg chg="addSp modSp add mod">
        <pc:chgData name="Naveen S" userId="356d34f5-c447-47d4-898e-e515f216fbe3" providerId="ADAL" clId="{E272AA09-B94E-4651-82C9-76DFD23D69BC}" dt="2022-10-22T06:35:57.381" v="768"/>
        <pc:sldMkLst>
          <pc:docMk/>
          <pc:sldMk cId="401573892" sldId="259"/>
        </pc:sldMkLst>
        <pc:spChg chg="mod">
          <ac:chgData name="Naveen S" userId="356d34f5-c447-47d4-898e-e515f216fbe3" providerId="ADAL" clId="{E272AA09-B94E-4651-82C9-76DFD23D69BC}" dt="2022-10-22T06:35:57.381" v="768"/>
          <ac:spMkLst>
            <pc:docMk/>
            <pc:sldMk cId="401573892" sldId="259"/>
            <ac:spMk id="2" creationId="{3B2F9E17-8BC6-4E32-9498-5162C1A6EEEA}"/>
          </ac:spMkLst>
        </pc:spChg>
        <pc:spChg chg="add mod">
          <ac:chgData name="Naveen S" userId="356d34f5-c447-47d4-898e-e515f216fbe3" providerId="ADAL" clId="{E272AA09-B94E-4651-82C9-76DFD23D69BC}" dt="2022-10-22T06:08:06.969" v="214" actId="1076"/>
          <ac:spMkLst>
            <pc:docMk/>
            <pc:sldMk cId="401573892" sldId="259"/>
            <ac:spMk id="6" creationId="{AE86EAF8-C7D6-4940-9593-09EC02D83C3C}"/>
          </ac:spMkLst>
        </pc:spChg>
        <pc:spChg chg="add mod">
          <ac:chgData name="Naveen S" userId="356d34f5-c447-47d4-898e-e515f216fbe3" providerId="ADAL" clId="{E272AA09-B94E-4651-82C9-76DFD23D69BC}" dt="2022-10-22T06:08:02.451" v="213" actId="688"/>
          <ac:spMkLst>
            <pc:docMk/>
            <pc:sldMk cId="401573892" sldId="259"/>
            <ac:spMk id="7" creationId="{C8EC2D3B-4DCE-4DBD-BA8B-6234E0032738}"/>
          </ac:spMkLst>
        </pc:spChg>
        <pc:spChg chg="add mod">
          <ac:chgData name="Naveen S" userId="356d34f5-c447-47d4-898e-e515f216fbe3" providerId="ADAL" clId="{E272AA09-B94E-4651-82C9-76DFD23D69BC}" dt="2022-10-22T06:08:20.519" v="218" actId="1076"/>
          <ac:spMkLst>
            <pc:docMk/>
            <pc:sldMk cId="401573892" sldId="259"/>
            <ac:spMk id="8" creationId="{ABA540B2-D8CD-49CD-ABCC-3A35C97B608E}"/>
          </ac:spMkLst>
        </pc:spChg>
      </pc:sldChg>
      <pc:sldChg chg="addSp modSp add mod">
        <pc:chgData name="Naveen S" userId="356d34f5-c447-47d4-898e-e515f216fbe3" providerId="ADAL" clId="{E272AA09-B94E-4651-82C9-76DFD23D69BC}" dt="2022-10-22T06:36:01.520" v="769"/>
        <pc:sldMkLst>
          <pc:docMk/>
          <pc:sldMk cId="3077548553" sldId="260"/>
        </pc:sldMkLst>
        <pc:spChg chg="mod">
          <ac:chgData name="Naveen S" userId="356d34f5-c447-47d4-898e-e515f216fbe3" providerId="ADAL" clId="{E272AA09-B94E-4651-82C9-76DFD23D69BC}" dt="2022-10-22T06:36:01.520" v="769"/>
          <ac:spMkLst>
            <pc:docMk/>
            <pc:sldMk cId="3077548553" sldId="260"/>
            <ac:spMk id="2" creationId="{3B2F9E17-8BC6-4E32-9498-5162C1A6EEEA}"/>
          </ac:spMkLst>
        </pc:spChg>
        <pc:spChg chg="add mod">
          <ac:chgData name="Naveen S" userId="356d34f5-c447-47d4-898e-e515f216fbe3" providerId="ADAL" clId="{E272AA09-B94E-4651-82C9-76DFD23D69BC}" dt="2022-10-22T06:09:47.056" v="228" actId="14100"/>
          <ac:spMkLst>
            <pc:docMk/>
            <pc:sldMk cId="3077548553" sldId="260"/>
            <ac:spMk id="9" creationId="{0CFD738A-BF5D-4188-B13C-44DD4F463DFD}"/>
          </ac:spMkLst>
        </pc:spChg>
        <pc:spChg chg="add mod">
          <ac:chgData name="Naveen S" userId="356d34f5-c447-47d4-898e-e515f216fbe3" providerId="ADAL" clId="{E272AA09-B94E-4651-82C9-76DFD23D69BC}" dt="2022-10-22T06:10:30.293" v="237" actId="1076"/>
          <ac:spMkLst>
            <pc:docMk/>
            <pc:sldMk cId="3077548553" sldId="260"/>
            <ac:spMk id="10" creationId="{A03B018E-A1A3-4429-9AE7-BB8B45DF0A40}"/>
          </ac:spMkLst>
        </pc:spChg>
        <pc:spChg chg="add mod">
          <ac:chgData name="Naveen S" userId="356d34f5-c447-47d4-898e-e515f216fbe3" providerId="ADAL" clId="{E272AA09-B94E-4651-82C9-76DFD23D69BC}" dt="2022-10-22T06:10:58.151" v="241" actId="14100"/>
          <ac:spMkLst>
            <pc:docMk/>
            <pc:sldMk cId="3077548553" sldId="260"/>
            <ac:spMk id="11" creationId="{BDF7C46A-6DEB-4D4B-B806-A4BFC78C3B66}"/>
          </ac:spMkLst>
        </pc:spChg>
      </pc:sldChg>
      <pc:sldChg chg="delSp modSp add mod">
        <pc:chgData name="Naveen S" userId="356d34f5-c447-47d4-898e-e515f216fbe3" providerId="ADAL" clId="{E272AA09-B94E-4651-82C9-76DFD23D69BC}" dt="2022-10-22T06:25:51.274" v="535" actId="20577"/>
        <pc:sldMkLst>
          <pc:docMk/>
          <pc:sldMk cId="1521922820" sldId="261"/>
        </pc:sldMkLst>
        <pc:spChg chg="mod">
          <ac:chgData name="Naveen S" userId="356d34f5-c447-47d4-898e-e515f216fbe3" providerId="ADAL" clId="{E272AA09-B94E-4651-82C9-76DFD23D69BC}" dt="2022-10-22T06:23:28.993" v="283" actId="20577"/>
          <ac:spMkLst>
            <pc:docMk/>
            <pc:sldMk cId="1521922820" sldId="261"/>
            <ac:spMk id="2" creationId="{3B2F9E17-8BC6-4E32-9498-5162C1A6EEEA}"/>
          </ac:spMkLst>
        </pc:spChg>
        <pc:spChg chg="del">
          <ac:chgData name="Naveen S" userId="356d34f5-c447-47d4-898e-e515f216fbe3" providerId="ADAL" clId="{E272AA09-B94E-4651-82C9-76DFD23D69BC}" dt="2022-10-22T06:23:36.862" v="285" actId="478"/>
          <ac:spMkLst>
            <pc:docMk/>
            <pc:sldMk cId="1521922820" sldId="261"/>
            <ac:spMk id="3" creationId="{26B1C680-C7EF-412D-BF37-DBF63E4627D3}"/>
          </ac:spMkLst>
        </pc:spChg>
        <pc:spChg chg="mod">
          <ac:chgData name="Naveen S" userId="356d34f5-c447-47d4-898e-e515f216fbe3" providerId="ADAL" clId="{E272AA09-B94E-4651-82C9-76DFD23D69BC}" dt="2022-10-22T06:25:51.274" v="535" actId="20577"/>
          <ac:spMkLst>
            <pc:docMk/>
            <pc:sldMk cId="1521922820" sldId="261"/>
            <ac:spMk id="5" creationId="{89E1AA23-E720-499A-BF35-09F242E209E2}"/>
          </ac:spMkLst>
        </pc:spChg>
        <pc:spChg chg="del">
          <ac:chgData name="Naveen S" userId="356d34f5-c447-47d4-898e-e515f216fbe3" providerId="ADAL" clId="{E272AA09-B94E-4651-82C9-76DFD23D69BC}" dt="2022-10-22T06:23:36.862" v="285" actId="478"/>
          <ac:spMkLst>
            <pc:docMk/>
            <pc:sldMk cId="1521922820" sldId="261"/>
            <ac:spMk id="6" creationId="{AE86EAF8-C7D6-4940-9593-09EC02D83C3C}"/>
          </ac:spMkLst>
        </pc:spChg>
        <pc:spChg chg="del">
          <ac:chgData name="Naveen S" userId="356d34f5-c447-47d4-898e-e515f216fbe3" providerId="ADAL" clId="{E272AA09-B94E-4651-82C9-76DFD23D69BC}" dt="2022-10-22T06:23:36.862" v="285" actId="478"/>
          <ac:spMkLst>
            <pc:docMk/>
            <pc:sldMk cId="1521922820" sldId="261"/>
            <ac:spMk id="7" creationId="{C8EC2D3B-4DCE-4DBD-BA8B-6234E0032738}"/>
          </ac:spMkLst>
        </pc:spChg>
        <pc:spChg chg="del">
          <ac:chgData name="Naveen S" userId="356d34f5-c447-47d4-898e-e515f216fbe3" providerId="ADAL" clId="{E272AA09-B94E-4651-82C9-76DFD23D69BC}" dt="2022-10-22T06:23:36.862" v="285" actId="478"/>
          <ac:spMkLst>
            <pc:docMk/>
            <pc:sldMk cId="1521922820" sldId="261"/>
            <ac:spMk id="8" creationId="{ABA540B2-D8CD-49CD-ABCC-3A35C97B608E}"/>
          </ac:spMkLst>
        </pc:spChg>
        <pc:spChg chg="del">
          <ac:chgData name="Naveen S" userId="356d34f5-c447-47d4-898e-e515f216fbe3" providerId="ADAL" clId="{E272AA09-B94E-4651-82C9-76DFD23D69BC}" dt="2022-10-22T06:23:36.862" v="285" actId="478"/>
          <ac:spMkLst>
            <pc:docMk/>
            <pc:sldMk cId="1521922820" sldId="261"/>
            <ac:spMk id="9" creationId="{0CFD738A-BF5D-4188-B13C-44DD4F463DFD}"/>
          </ac:spMkLst>
        </pc:spChg>
        <pc:spChg chg="del mod">
          <ac:chgData name="Naveen S" userId="356d34f5-c447-47d4-898e-e515f216fbe3" providerId="ADAL" clId="{E272AA09-B94E-4651-82C9-76DFD23D69BC}" dt="2022-10-22T06:23:43.393" v="288" actId="478"/>
          <ac:spMkLst>
            <pc:docMk/>
            <pc:sldMk cId="1521922820" sldId="261"/>
            <ac:spMk id="10" creationId="{A03B018E-A1A3-4429-9AE7-BB8B45DF0A40}"/>
          </ac:spMkLst>
        </pc:spChg>
        <pc:spChg chg="del">
          <ac:chgData name="Naveen S" userId="356d34f5-c447-47d4-898e-e515f216fbe3" providerId="ADAL" clId="{E272AA09-B94E-4651-82C9-76DFD23D69BC}" dt="2022-10-22T06:23:36.862" v="285" actId="478"/>
          <ac:spMkLst>
            <pc:docMk/>
            <pc:sldMk cId="1521922820" sldId="261"/>
            <ac:spMk id="11" creationId="{BDF7C46A-6DEB-4D4B-B806-A4BFC78C3B66}"/>
          </ac:spMkLst>
        </pc:spChg>
      </pc:sldChg>
      <pc:sldChg chg="modSp add mod">
        <pc:chgData name="Naveen S" userId="356d34f5-c447-47d4-898e-e515f216fbe3" providerId="ADAL" clId="{E272AA09-B94E-4651-82C9-76DFD23D69BC}" dt="2022-10-22T06:32:38.998" v="701" actId="5793"/>
        <pc:sldMkLst>
          <pc:docMk/>
          <pc:sldMk cId="4046908807" sldId="262"/>
        </pc:sldMkLst>
        <pc:spChg chg="mod">
          <ac:chgData name="Naveen S" userId="356d34f5-c447-47d4-898e-e515f216fbe3" providerId="ADAL" clId="{E272AA09-B94E-4651-82C9-76DFD23D69BC}" dt="2022-10-22T06:30:16.912" v="593" actId="20577"/>
          <ac:spMkLst>
            <pc:docMk/>
            <pc:sldMk cId="4046908807" sldId="262"/>
            <ac:spMk id="2" creationId="{3B2F9E17-8BC6-4E32-9498-5162C1A6EEEA}"/>
          </ac:spMkLst>
        </pc:spChg>
        <pc:spChg chg="mod">
          <ac:chgData name="Naveen S" userId="356d34f5-c447-47d4-898e-e515f216fbe3" providerId="ADAL" clId="{E272AA09-B94E-4651-82C9-76DFD23D69BC}" dt="2022-10-22T06:32:38.998" v="701" actId="5793"/>
          <ac:spMkLst>
            <pc:docMk/>
            <pc:sldMk cId="4046908807" sldId="262"/>
            <ac:spMk id="5" creationId="{89E1AA23-E720-499A-BF35-09F242E209E2}"/>
          </ac:spMkLst>
        </pc:spChg>
      </pc:sldChg>
      <pc:sldChg chg="addSp delSp modSp add mod">
        <pc:chgData name="Naveen S" userId="356d34f5-c447-47d4-898e-e515f216fbe3" providerId="ADAL" clId="{E272AA09-B94E-4651-82C9-76DFD23D69BC}" dt="2022-10-22T06:35:05.029" v="763" actId="20577"/>
        <pc:sldMkLst>
          <pc:docMk/>
          <pc:sldMk cId="1960084509" sldId="263"/>
        </pc:sldMkLst>
        <pc:spChg chg="mod">
          <ac:chgData name="Naveen S" userId="356d34f5-c447-47d4-898e-e515f216fbe3" providerId="ADAL" clId="{E272AA09-B94E-4651-82C9-76DFD23D69BC}" dt="2022-10-22T06:32:16.905" v="691" actId="20577"/>
          <ac:spMkLst>
            <pc:docMk/>
            <pc:sldMk cId="1960084509" sldId="263"/>
            <ac:spMk id="2" creationId="{3B2F9E17-8BC6-4E32-9498-5162C1A6EEEA}"/>
          </ac:spMkLst>
        </pc:spChg>
        <pc:spChg chg="del mod">
          <ac:chgData name="Naveen S" userId="356d34f5-c447-47d4-898e-e515f216fbe3" providerId="ADAL" clId="{E272AA09-B94E-4651-82C9-76DFD23D69BC}" dt="2022-10-22T06:32:23.854" v="697"/>
          <ac:spMkLst>
            <pc:docMk/>
            <pc:sldMk cId="1960084509" sldId="263"/>
            <ac:spMk id="5" creationId="{89E1AA23-E720-499A-BF35-09F242E209E2}"/>
          </ac:spMkLst>
        </pc:spChg>
        <pc:spChg chg="add mod">
          <ac:chgData name="Naveen S" userId="356d34f5-c447-47d4-898e-e515f216fbe3" providerId="ADAL" clId="{E272AA09-B94E-4651-82C9-76DFD23D69BC}" dt="2022-10-22T06:35:05.029" v="763" actId="20577"/>
          <ac:spMkLst>
            <pc:docMk/>
            <pc:sldMk cId="1960084509" sldId="263"/>
            <ac:spMk id="7" creationId="{DBC3B9DE-E3A7-4D78-8C52-F00C86DD9E5B}"/>
          </ac:spMkLst>
        </pc:spChg>
        <pc:picChg chg="del mod">
          <ac:chgData name="Naveen S" userId="356d34f5-c447-47d4-898e-e515f216fbe3" providerId="ADAL" clId="{E272AA09-B94E-4651-82C9-76DFD23D69BC}" dt="2022-10-22T06:32:19.690" v="693" actId="478"/>
          <ac:picMkLst>
            <pc:docMk/>
            <pc:sldMk cId="1960084509" sldId="263"/>
            <ac:picMk id="4" creationId="{25699580-6245-4205-9841-DFF859205C57}"/>
          </ac:picMkLst>
        </pc:picChg>
        <pc:picChg chg="add mod">
          <ac:chgData name="Naveen S" userId="356d34f5-c447-47d4-898e-e515f216fbe3" providerId="ADAL" clId="{E272AA09-B94E-4651-82C9-76DFD23D69BC}" dt="2022-10-22T06:33:44.955" v="707" actId="1076"/>
          <ac:picMkLst>
            <pc:docMk/>
            <pc:sldMk cId="1960084509" sldId="263"/>
            <ac:picMk id="6" creationId="{AEA90318-1AD1-4A02-AD43-705644DD1678}"/>
          </ac:picMkLst>
        </pc:picChg>
      </pc:sldChg>
      <pc:sldChg chg="modSp new mod">
        <pc:chgData name="Naveen S" userId="356d34f5-c447-47d4-898e-e515f216fbe3" providerId="ADAL" clId="{E272AA09-B94E-4651-82C9-76DFD23D69BC}" dt="2022-10-22T06:55:02.557" v="790" actId="20577"/>
        <pc:sldMkLst>
          <pc:docMk/>
          <pc:sldMk cId="3951234389" sldId="264"/>
        </pc:sldMkLst>
        <pc:spChg chg="mod">
          <ac:chgData name="Naveen S" userId="356d34f5-c447-47d4-898e-e515f216fbe3" providerId="ADAL" clId="{E272AA09-B94E-4651-82C9-76DFD23D69BC}" dt="2022-10-22T06:55:02.557" v="790" actId="20577"/>
          <ac:spMkLst>
            <pc:docMk/>
            <pc:sldMk cId="3951234389" sldId="264"/>
            <ac:spMk id="2" creationId="{FDD325AC-5B1D-4D98-9DA5-45075A5CB320}"/>
          </ac:spMkLst>
        </pc:spChg>
      </pc:sldChg>
      <pc:sldMasterChg chg="addSldLayout">
        <pc:chgData name="Naveen S" userId="356d34f5-c447-47d4-898e-e515f216fbe3" providerId="ADAL" clId="{E272AA09-B94E-4651-82C9-76DFD23D69BC}" dt="2022-10-22T05:58:09.583" v="0" actId="680"/>
        <pc:sldMasterMkLst>
          <pc:docMk/>
          <pc:sldMasterMk cId="2034074697" sldId="2147483648"/>
        </pc:sldMasterMkLst>
        <pc:sldLayoutChg chg="add">
          <pc:chgData name="Naveen S" userId="356d34f5-c447-47d4-898e-e515f216fbe3" providerId="ADAL" clId="{E272AA09-B94E-4651-82C9-76DFD23D69BC}" dt="2022-10-22T05:58:09.583" v="0" actId="680"/>
          <pc:sldLayoutMkLst>
            <pc:docMk/>
            <pc:sldMasterMk cId="2034074697" sldId="2147483648"/>
            <pc:sldLayoutMk cId="2723207981"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8E71F-EE8A-4D13-B0D0-B0FC0AD37073}" type="datetimeFigureOut">
              <a:rPr lang="en-US" smtClean="0"/>
              <a:t>04-Nov-22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348F8-33AA-499B-AF8A-1DE782BFBD2C}" type="slidenum">
              <a:rPr lang="en-US" smtClean="0"/>
              <a:t>‹#›</a:t>
            </a:fld>
            <a:endParaRPr lang="en-US"/>
          </a:p>
        </p:txBody>
      </p:sp>
    </p:spTree>
    <p:extLst>
      <p:ext uri="{BB962C8B-B14F-4D97-AF65-F5344CB8AC3E}">
        <p14:creationId xmlns:p14="http://schemas.microsoft.com/office/powerpoint/2010/main" val="2049256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Split by Customers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months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Product Insights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Split by Cities </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Split by Cities </a:t>
            </a:r>
            <a:endParaRPr dirty="0"/>
          </a:p>
          <a:p>
            <a:r>
              <a:rPr b="0" dirty="0"/>
              <a:t>No alt text provided</a:t>
            </a:r>
            <a:endParaRPr dirty="0"/>
          </a:p>
          <a:p>
            <a:endParaRPr dirty="0"/>
          </a:p>
          <a:p>
            <a:r>
              <a:rPr b="1" dirty="0"/>
              <a:t>Text box title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OT % </a:t>
            </a:r>
            <a:endParaRPr dirty="0"/>
          </a:p>
          <a:p>
            <a:r>
              <a:rPr b="0" dirty="0"/>
              <a:t>No alt text provided</a:t>
            </a:r>
            <a:endParaRPr dirty="0"/>
          </a:p>
          <a:p>
            <a:endParaRPr dirty="0"/>
          </a:p>
          <a:p>
            <a:r>
              <a:rPr b="1" dirty="0"/>
              <a:t>IF% </a:t>
            </a:r>
            <a:endParaRPr dirty="0"/>
          </a:p>
          <a:p>
            <a:r>
              <a:rPr b="0" dirty="0"/>
              <a:t>No alt text provided</a:t>
            </a:r>
            <a:endParaRPr dirty="0"/>
          </a:p>
          <a:p>
            <a:endParaRPr dirty="0"/>
          </a:p>
          <a:p>
            <a:r>
              <a:rPr b="1" dirty="0"/>
              <a:t>OTIF %</a:t>
            </a:r>
            <a:endParaRPr dirty="0"/>
          </a:p>
          <a:p>
            <a:r>
              <a:rPr b="0" dirty="0"/>
              <a:t>No alt text provided</a:t>
            </a:r>
            <a:endParaRPr dirty="0"/>
          </a:p>
          <a:p>
            <a:endParaRPr dirty="0"/>
          </a:p>
          <a:p>
            <a:r>
              <a:rPr b="1" dirty="0"/>
              <a:t>LIFR %</a:t>
            </a:r>
            <a:endParaRPr dirty="0"/>
          </a:p>
          <a:p>
            <a:r>
              <a:rPr b="0" dirty="0"/>
              <a:t>No alt text provided</a:t>
            </a:r>
            <a:endParaRPr dirty="0"/>
          </a:p>
          <a:p>
            <a:endParaRPr dirty="0"/>
          </a:p>
          <a:p>
            <a:r>
              <a:rPr b="1" dirty="0"/>
              <a:t>VOFR % </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Orders Qty, Delivery Qty and undelivered Qty by product name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VOFR TITLE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Orders by City, Category</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692883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04-Nov-22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1333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04-Nov-22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721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04-Nov-22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61692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764DE79-268F-4C1A-8933-263129D2AF90}" type="datetimeFigureOut">
              <a:rPr lang="en-US" smtClean="0"/>
              <a:t>04-Nov-22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94894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04-Nov-22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10117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04-Nov-22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5513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04-Nov-22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28614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04-Nov-22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0297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04-Nov-22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6421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04-Nov-22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542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04-Nov-22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666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04-Nov-22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4331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04-Nov-22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2540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764DE79-268F-4C1A-8933-263129D2AF90}" type="datetimeFigureOut">
              <a:rPr lang="en-US" smtClean="0"/>
              <a:t>04-Nov-22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2873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764DE79-268F-4C1A-8933-263129D2AF90}" type="datetimeFigureOut">
              <a:rPr lang="en-US" smtClean="0"/>
              <a:t>04-Nov-22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262583015"/>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EB6A-6EC9-49EB-98A1-753D5825A047}"/>
              </a:ext>
            </a:extLst>
          </p:cNvPr>
          <p:cNvSpPr>
            <a:spLocks noGrp="1"/>
          </p:cNvSpPr>
          <p:nvPr>
            <p:ph type="ctrTitle"/>
          </p:nvPr>
        </p:nvSpPr>
        <p:spPr>
          <a:xfrm>
            <a:off x="645615" y="3429000"/>
            <a:ext cx="10572000" cy="885888"/>
          </a:xfrm>
        </p:spPr>
        <p:txBody>
          <a:bodyPr/>
          <a:lstStyle/>
          <a:p>
            <a:r>
              <a:rPr lang="en-IN" sz="4800" dirty="0">
                <a:solidFill>
                  <a:schemeClr val="bg1">
                    <a:lumMod val="95000"/>
                    <a:lumOff val="5000"/>
                  </a:schemeClr>
                </a:solidFill>
              </a:rPr>
              <a:t>Code basics – Resume challenge </a:t>
            </a:r>
          </a:p>
        </p:txBody>
      </p:sp>
      <p:sp>
        <p:nvSpPr>
          <p:cNvPr id="3" name="Subtitle 2">
            <a:extLst>
              <a:ext uri="{FF2B5EF4-FFF2-40B4-BE49-F238E27FC236}">
                <a16:creationId xmlns:a16="http://schemas.microsoft.com/office/drawing/2014/main" id="{8664A552-F873-41D8-956F-B9A41953B2A8}"/>
              </a:ext>
            </a:extLst>
          </p:cNvPr>
          <p:cNvSpPr>
            <a:spLocks noGrp="1"/>
          </p:cNvSpPr>
          <p:nvPr>
            <p:ph type="subTitle" idx="1"/>
          </p:nvPr>
        </p:nvSpPr>
        <p:spPr/>
        <p:txBody>
          <a:bodyPr/>
          <a:lstStyle/>
          <a:p>
            <a:r>
              <a:rPr lang="en-IN" b="1" dirty="0"/>
              <a:t>October Month – Presented By : Rajesh Kumar</a:t>
            </a:r>
          </a:p>
        </p:txBody>
      </p:sp>
      <p:pic>
        <p:nvPicPr>
          <p:cNvPr id="7" name="Picture 6">
            <a:extLst>
              <a:ext uri="{FF2B5EF4-FFF2-40B4-BE49-F238E27FC236}">
                <a16:creationId xmlns:a16="http://schemas.microsoft.com/office/drawing/2014/main" id="{6B97A19F-F1BE-4E00-8D57-E83B7EE91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15" y="312487"/>
            <a:ext cx="2150554" cy="2150554"/>
          </a:xfrm>
          <a:prstGeom prst="rect">
            <a:avLst/>
          </a:prstGeom>
        </p:spPr>
      </p:pic>
    </p:spTree>
    <p:extLst>
      <p:ext uri="{BB962C8B-B14F-4D97-AF65-F5344CB8AC3E}">
        <p14:creationId xmlns:p14="http://schemas.microsoft.com/office/powerpoint/2010/main" val="3020711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C4AB-7593-4BC8-9BB3-603E7794458F}"/>
              </a:ext>
            </a:extLst>
          </p:cNvPr>
          <p:cNvSpPr>
            <a:spLocks noGrp="1"/>
          </p:cNvSpPr>
          <p:nvPr>
            <p:ph type="title"/>
          </p:nvPr>
        </p:nvSpPr>
        <p:spPr>
          <a:xfrm>
            <a:off x="810000" y="332888"/>
            <a:ext cx="10571998" cy="970450"/>
          </a:xfrm>
        </p:spPr>
        <p:txBody>
          <a:bodyPr/>
          <a:lstStyle/>
          <a:p>
            <a:r>
              <a:rPr lang="en-IN" dirty="0">
                <a:solidFill>
                  <a:schemeClr val="bg1">
                    <a:lumMod val="95000"/>
                    <a:lumOff val="5000"/>
                  </a:schemeClr>
                </a:solidFill>
              </a:rPr>
              <a:t>Some Major Insights</a:t>
            </a:r>
          </a:p>
        </p:txBody>
      </p:sp>
      <p:sp>
        <p:nvSpPr>
          <p:cNvPr id="5" name="TextBox 4">
            <a:extLst>
              <a:ext uri="{FF2B5EF4-FFF2-40B4-BE49-F238E27FC236}">
                <a16:creationId xmlns:a16="http://schemas.microsoft.com/office/drawing/2014/main" id="{219BE460-B26D-D5EE-7E28-6D08F6F088B7}"/>
              </a:ext>
            </a:extLst>
          </p:cNvPr>
          <p:cNvSpPr txBox="1"/>
          <p:nvPr/>
        </p:nvSpPr>
        <p:spPr>
          <a:xfrm>
            <a:off x="810000" y="2420271"/>
            <a:ext cx="10691812" cy="3600986"/>
          </a:xfrm>
          <a:prstGeom prst="rect">
            <a:avLst/>
          </a:prstGeom>
          <a:noFill/>
        </p:spPr>
        <p:txBody>
          <a:bodyPr wrap="square" rtlCol="0">
            <a:spAutoFit/>
          </a:bodyPr>
          <a:lstStyle/>
          <a:p>
            <a:pPr algn="l" fontAlgn="auto">
              <a:lnSpc>
                <a:spcPct val="150000"/>
              </a:lnSpc>
            </a:pPr>
            <a:r>
              <a:rPr lang="en-US" sz="2000" b="0" i="0" dirty="0">
                <a:effectLst/>
                <a:latin typeface="-apple-system"/>
              </a:rPr>
              <a:t>➜ AtliQ mart has total orders of on time in full delivery(OTIF%) is 29% in all cities.</a:t>
            </a:r>
          </a:p>
          <a:p>
            <a:pPr algn="l" fontAlgn="auto">
              <a:lnSpc>
                <a:spcPct val="150000"/>
              </a:lnSpc>
            </a:pPr>
            <a:r>
              <a:rPr lang="en-US" sz="2000" b="0" i="0" dirty="0">
                <a:effectLst/>
                <a:latin typeface="-apple-system"/>
              </a:rPr>
              <a:t>➜There is huge gap between the Key metrics (OT%, IF%, OTIF%)  and target.</a:t>
            </a:r>
          </a:p>
          <a:p>
            <a:pPr algn="l" fontAlgn="auto">
              <a:lnSpc>
                <a:spcPct val="150000"/>
              </a:lnSpc>
            </a:pPr>
            <a:r>
              <a:rPr lang="en-US" sz="2000" b="0" i="0" dirty="0">
                <a:effectLst/>
                <a:latin typeface="-apple-system"/>
              </a:rPr>
              <a:t>➜ LIFR 66% of all products and VOFR% is 97%.</a:t>
            </a:r>
          </a:p>
          <a:p>
            <a:pPr algn="l" fontAlgn="auto">
              <a:lnSpc>
                <a:spcPct val="150000"/>
              </a:lnSpc>
            </a:pPr>
            <a:r>
              <a:rPr lang="en-US" sz="2000" b="0" i="0" dirty="0">
                <a:effectLst/>
                <a:latin typeface="-apple-system"/>
              </a:rPr>
              <a:t>➜AM Milk ,AM Curd, AM Butter are most selling products. </a:t>
            </a:r>
          </a:p>
          <a:p>
            <a:pPr algn="l" fontAlgn="auto">
              <a:lnSpc>
                <a:spcPct val="150000"/>
              </a:lnSpc>
            </a:pPr>
            <a:r>
              <a:rPr lang="en-US" sz="2000" b="0" i="0" dirty="0">
                <a:effectLst/>
                <a:latin typeface="-apple-system"/>
              </a:rPr>
              <a:t>➜ The Most Ordering  customers are Lotus Mart, Acclaimed stores as well as most delayed the delivery of the products on time.</a:t>
            </a:r>
          </a:p>
          <a:p>
            <a:pPr algn="l" fontAlgn="auto">
              <a:lnSpc>
                <a:spcPct val="150000"/>
              </a:lnSpc>
            </a:pPr>
            <a:r>
              <a:rPr lang="en-US" sz="2000" b="0" i="0" dirty="0">
                <a:effectLst/>
                <a:latin typeface="-apple-system"/>
              </a:rPr>
              <a:t>➜There is a huge gap in IF% for most of the customers. Is it because of less production.</a:t>
            </a:r>
          </a:p>
          <a:p>
            <a:pPr lvl="1"/>
            <a:endParaRPr lang="en-IN" dirty="0"/>
          </a:p>
        </p:txBody>
      </p:sp>
    </p:spTree>
    <p:extLst>
      <p:ext uri="{BB962C8B-B14F-4D97-AF65-F5344CB8AC3E}">
        <p14:creationId xmlns:p14="http://schemas.microsoft.com/office/powerpoint/2010/main" val="330130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9E17-8BC6-4E32-9498-5162C1A6EEEA}"/>
              </a:ext>
            </a:extLst>
          </p:cNvPr>
          <p:cNvSpPr>
            <a:spLocks noGrp="1"/>
          </p:cNvSpPr>
          <p:nvPr>
            <p:ph type="title"/>
          </p:nvPr>
        </p:nvSpPr>
        <p:spPr>
          <a:xfrm>
            <a:off x="810001" y="447188"/>
            <a:ext cx="10571998" cy="415841"/>
          </a:xfrm>
        </p:spPr>
        <p:txBody>
          <a:bodyPr/>
          <a:lstStyle/>
          <a:p>
            <a:r>
              <a:rPr lang="en-IN" dirty="0">
                <a:solidFill>
                  <a:schemeClr val="bg1">
                    <a:lumMod val="95000"/>
                    <a:lumOff val="5000"/>
                  </a:schemeClr>
                </a:solidFill>
              </a:rPr>
              <a:t>Company’s Background</a:t>
            </a:r>
          </a:p>
        </p:txBody>
      </p:sp>
      <p:pic>
        <p:nvPicPr>
          <p:cNvPr id="4" name="Picture 3">
            <a:extLst>
              <a:ext uri="{FF2B5EF4-FFF2-40B4-BE49-F238E27FC236}">
                <a16:creationId xmlns:a16="http://schemas.microsoft.com/office/drawing/2014/main" id="{25699580-6245-4205-9841-DFF859205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707" y="995691"/>
            <a:ext cx="1253447" cy="1226596"/>
          </a:xfrm>
          <a:prstGeom prst="rect">
            <a:avLst/>
          </a:prstGeom>
        </p:spPr>
      </p:pic>
      <p:sp>
        <p:nvSpPr>
          <p:cNvPr id="5" name="TextBox 4">
            <a:extLst>
              <a:ext uri="{FF2B5EF4-FFF2-40B4-BE49-F238E27FC236}">
                <a16:creationId xmlns:a16="http://schemas.microsoft.com/office/drawing/2014/main" id="{89E1AA23-E720-499A-BF35-09F242E209E2}"/>
              </a:ext>
            </a:extLst>
          </p:cNvPr>
          <p:cNvSpPr txBox="1"/>
          <p:nvPr/>
        </p:nvSpPr>
        <p:spPr>
          <a:xfrm flipH="1">
            <a:off x="5023031" y="2354949"/>
            <a:ext cx="1361841" cy="369332"/>
          </a:xfrm>
          <a:prstGeom prst="rect">
            <a:avLst/>
          </a:prstGeom>
          <a:noFill/>
        </p:spPr>
        <p:txBody>
          <a:bodyPr wrap="square" rtlCol="0">
            <a:spAutoFit/>
          </a:bodyPr>
          <a:lstStyle/>
          <a:p>
            <a:r>
              <a:rPr lang="en-IN" b="1" dirty="0"/>
              <a:t>AtliQ Mart</a:t>
            </a:r>
          </a:p>
        </p:txBody>
      </p:sp>
    </p:spTree>
    <p:extLst>
      <p:ext uri="{BB962C8B-B14F-4D97-AF65-F5344CB8AC3E}">
        <p14:creationId xmlns:p14="http://schemas.microsoft.com/office/powerpoint/2010/main" val="108564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9E17-8BC6-4E32-9498-5162C1A6EEEA}"/>
              </a:ext>
            </a:extLst>
          </p:cNvPr>
          <p:cNvSpPr>
            <a:spLocks noGrp="1"/>
          </p:cNvSpPr>
          <p:nvPr>
            <p:ph type="title"/>
          </p:nvPr>
        </p:nvSpPr>
        <p:spPr>
          <a:xfrm>
            <a:off x="810000" y="447188"/>
            <a:ext cx="10571998" cy="415841"/>
          </a:xfrm>
        </p:spPr>
        <p:txBody>
          <a:bodyPr/>
          <a:lstStyle/>
          <a:p>
            <a:r>
              <a:rPr lang="en-IN" dirty="0">
                <a:solidFill>
                  <a:schemeClr val="bg1">
                    <a:lumMod val="95000"/>
                    <a:lumOff val="5000"/>
                  </a:schemeClr>
                </a:solidFill>
              </a:rPr>
              <a:t>Company’s Background</a:t>
            </a:r>
          </a:p>
        </p:txBody>
      </p:sp>
      <p:pic>
        <p:nvPicPr>
          <p:cNvPr id="4" name="Picture 3">
            <a:extLst>
              <a:ext uri="{FF2B5EF4-FFF2-40B4-BE49-F238E27FC236}">
                <a16:creationId xmlns:a16="http://schemas.microsoft.com/office/drawing/2014/main" id="{25699580-6245-4205-9841-DFF859205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707" y="995691"/>
            <a:ext cx="1253447" cy="1226596"/>
          </a:xfrm>
          <a:prstGeom prst="rect">
            <a:avLst/>
          </a:prstGeom>
        </p:spPr>
      </p:pic>
      <p:sp>
        <p:nvSpPr>
          <p:cNvPr id="5" name="TextBox 4">
            <a:extLst>
              <a:ext uri="{FF2B5EF4-FFF2-40B4-BE49-F238E27FC236}">
                <a16:creationId xmlns:a16="http://schemas.microsoft.com/office/drawing/2014/main" id="{89E1AA23-E720-499A-BF35-09F242E209E2}"/>
              </a:ext>
            </a:extLst>
          </p:cNvPr>
          <p:cNvSpPr txBox="1"/>
          <p:nvPr/>
        </p:nvSpPr>
        <p:spPr>
          <a:xfrm flipH="1">
            <a:off x="5023031" y="2354949"/>
            <a:ext cx="1361841" cy="369332"/>
          </a:xfrm>
          <a:prstGeom prst="rect">
            <a:avLst/>
          </a:prstGeom>
          <a:noFill/>
        </p:spPr>
        <p:txBody>
          <a:bodyPr wrap="square" rtlCol="0">
            <a:spAutoFit/>
          </a:bodyPr>
          <a:lstStyle/>
          <a:p>
            <a:r>
              <a:rPr lang="en-IN" b="1" dirty="0"/>
              <a:t>AtliQ Mart</a:t>
            </a:r>
          </a:p>
        </p:txBody>
      </p:sp>
      <p:sp>
        <p:nvSpPr>
          <p:cNvPr id="3" name="TextBox 2">
            <a:extLst>
              <a:ext uri="{FF2B5EF4-FFF2-40B4-BE49-F238E27FC236}">
                <a16:creationId xmlns:a16="http://schemas.microsoft.com/office/drawing/2014/main" id="{26B1C680-C7EF-412D-BF37-DBF63E4627D3}"/>
              </a:ext>
            </a:extLst>
          </p:cNvPr>
          <p:cNvSpPr txBox="1"/>
          <p:nvPr/>
        </p:nvSpPr>
        <p:spPr>
          <a:xfrm>
            <a:off x="4467544" y="2959758"/>
            <a:ext cx="2518883" cy="646331"/>
          </a:xfrm>
          <a:prstGeom prst="rect">
            <a:avLst/>
          </a:prstGeom>
          <a:noFill/>
        </p:spPr>
        <p:txBody>
          <a:bodyPr wrap="square" rtlCol="0">
            <a:spAutoFit/>
          </a:bodyPr>
          <a:lstStyle/>
          <a:p>
            <a:pPr algn="ctr"/>
            <a:r>
              <a:rPr lang="en-IN" b="1" dirty="0"/>
              <a:t>FMCG Manufacturer</a:t>
            </a:r>
          </a:p>
          <a:p>
            <a:pPr algn="ctr"/>
            <a:r>
              <a:rPr lang="en-IN" b="1" i="0" dirty="0">
                <a:effectLst/>
                <a:latin typeface="poppins" panose="00000500000000000000" pitchFamily="2" charset="0"/>
              </a:rPr>
              <a:t>Gujarat, India. </a:t>
            </a:r>
            <a:r>
              <a:rPr lang="en-IN" b="1" dirty="0"/>
              <a:t> </a:t>
            </a:r>
          </a:p>
        </p:txBody>
      </p:sp>
    </p:spTree>
    <p:extLst>
      <p:ext uri="{BB962C8B-B14F-4D97-AF65-F5344CB8AC3E}">
        <p14:creationId xmlns:p14="http://schemas.microsoft.com/office/powerpoint/2010/main" val="214858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9E17-8BC6-4E32-9498-5162C1A6EEEA}"/>
              </a:ext>
            </a:extLst>
          </p:cNvPr>
          <p:cNvSpPr>
            <a:spLocks noGrp="1"/>
          </p:cNvSpPr>
          <p:nvPr>
            <p:ph type="title"/>
          </p:nvPr>
        </p:nvSpPr>
        <p:spPr>
          <a:xfrm>
            <a:off x="810000" y="447188"/>
            <a:ext cx="10571998" cy="415841"/>
          </a:xfrm>
        </p:spPr>
        <p:txBody>
          <a:bodyPr/>
          <a:lstStyle/>
          <a:p>
            <a:r>
              <a:rPr lang="en-IN" dirty="0">
                <a:solidFill>
                  <a:schemeClr val="bg1">
                    <a:lumMod val="95000"/>
                    <a:lumOff val="5000"/>
                  </a:schemeClr>
                </a:solidFill>
              </a:rPr>
              <a:t>Company’s Background</a:t>
            </a:r>
          </a:p>
        </p:txBody>
      </p:sp>
      <p:pic>
        <p:nvPicPr>
          <p:cNvPr id="4" name="Picture 3">
            <a:extLst>
              <a:ext uri="{FF2B5EF4-FFF2-40B4-BE49-F238E27FC236}">
                <a16:creationId xmlns:a16="http://schemas.microsoft.com/office/drawing/2014/main" id="{25699580-6245-4205-9841-DFF859205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707" y="995691"/>
            <a:ext cx="1253447" cy="1226596"/>
          </a:xfrm>
          <a:prstGeom prst="rect">
            <a:avLst/>
          </a:prstGeom>
        </p:spPr>
      </p:pic>
      <p:sp>
        <p:nvSpPr>
          <p:cNvPr id="5" name="TextBox 4">
            <a:extLst>
              <a:ext uri="{FF2B5EF4-FFF2-40B4-BE49-F238E27FC236}">
                <a16:creationId xmlns:a16="http://schemas.microsoft.com/office/drawing/2014/main" id="{89E1AA23-E720-499A-BF35-09F242E209E2}"/>
              </a:ext>
            </a:extLst>
          </p:cNvPr>
          <p:cNvSpPr txBox="1"/>
          <p:nvPr/>
        </p:nvSpPr>
        <p:spPr>
          <a:xfrm flipH="1">
            <a:off x="5023031" y="2354949"/>
            <a:ext cx="1361841" cy="369332"/>
          </a:xfrm>
          <a:prstGeom prst="rect">
            <a:avLst/>
          </a:prstGeom>
          <a:noFill/>
        </p:spPr>
        <p:txBody>
          <a:bodyPr wrap="square" rtlCol="0">
            <a:spAutoFit/>
          </a:bodyPr>
          <a:lstStyle/>
          <a:p>
            <a:r>
              <a:rPr lang="en-IN" b="1" dirty="0"/>
              <a:t>AtliQ Mart</a:t>
            </a:r>
          </a:p>
        </p:txBody>
      </p:sp>
      <p:sp>
        <p:nvSpPr>
          <p:cNvPr id="3" name="TextBox 2">
            <a:extLst>
              <a:ext uri="{FF2B5EF4-FFF2-40B4-BE49-F238E27FC236}">
                <a16:creationId xmlns:a16="http://schemas.microsoft.com/office/drawing/2014/main" id="{26B1C680-C7EF-412D-BF37-DBF63E4627D3}"/>
              </a:ext>
            </a:extLst>
          </p:cNvPr>
          <p:cNvSpPr txBox="1"/>
          <p:nvPr/>
        </p:nvSpPr>
        <p:spPr>
          <a:xfrm>
            <a:off x="4467544" y="2959758"/>
            <a:ext cx="2518883" cy="646331"/>
          </a:xfrm>
          <a:prstGeom prst="rect">
            <a:avLst/>
          </a:prstGeom>
          <a:noFill/>
        </p:spPr>
        <p:txBody>
          <a:bodyPr wrap="square" rtlCol="0">
            <a:spAutoFit/>
          </a:bodyPr>
          <a:lstStyle/>
          <a:p>
            <a:pPr algn="ctr"/>
            <a:r>
              <a:rPr lang="en-IN" b="1" dirty="0"/>
              <a:t>FMCG Manufacturer</a:t>
            </a:r>
          </a:p>
          <a:p>
            <a:pPr algn="ctr"/>
            <a:r>
              <a:rPr lang="en-IN" b="1" i="0" dirty="0">
                <a:effectLst/>
                <a:latin typeface="poppins" panose="00000500000000000000" pitchFamily="2" charset="0"/>
              </a:rPr>
              <a:t>Gujarat, India. </a:t>
            </a:r>
            <a:r>
              <a:rPr lang="en-IN" b="1" dirty="0"/>
              <a:t> </a:t>
            </a:r>
          </a:p>
        </p:txBody>
      </p:sp>
      <p:sp>
        <p:nvSpPr>
          <p:cNvPr id="6" name="Arrow: Down 5">
            <a:extLst>
              <a:ext uri="{FF2B5EF4-FFF2-40B4-BE49-F238E27FC236}">
                <a16:creationId xmlns:a16="http://schemas.microsoft.com/office/drawing/2014/main" id="{AE86EAF8-C7D6-4940-9593-09EC02D83C3C}"/>
              </a:ext>
            </a:extLst>
          </p:cNvPr>
          <p:cNvSpPr/>
          <p:nvPr/>
        </p:nvSpPr>
        <p:spPr>
          <a:xfrm rot="3278439">
            <a:off x="4390781" y="3921901"/>
            <a:ext cx="153523" cy="5022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rrow: Down 6">
            <a:extLst>
              <a:ext uri="{FF2B5EF4-FFF2-40B4-BE49-F238E27FC236}">
                <a16:creationId xmlns:a16="http://schemas.microsoft.com/office/drawing/2014/main" id="{C8EC2D3B-4DCE-4DBD-BA8B-6234E0032738}"/>
              </a:ext>
            </a:extLst>
          </p:cNvPr>
          <p:cNvSpPr/>
          <p:nvPr/>
        </p:nvSpPr>
        <p:spPr>
          <a:xfrm>
            <a:off x="5627190" y="3965090"/>
            <a:ext cx="153523" cy="5022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Down 7">
            <a:extLst>
              <a:ext uri="{FF2B5EF4-FFF2-40B4-BE49-F238E27FC236}">
                <a16:creationId xmlns:a16="http://schemas.microsoft.com/office/drawing/2014/main" id="{ABA540B2-D8CD-49CD-ABCC-3A35C97B608E}"/>
              </a:ext>
            </a:extLst>
          </p:cNvPr>
          <p:cNvSpPr/>
          <p:nvPr/>
        </p:nvSpPr>
        <p:spPr>
          <a:xfrm rot="19133780">
            <a:off x="6837312" y="3890140"/>
            <a:ext cx="153523" cy="5022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157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9E17-8BC6-4E32-9498-5162C1A6EEEA}"/>
              </a:ext>
            </a:extLst>
          </p:cNvPr>
          <p:cNvSpPr>
            <a:spLocks noGrp="1"/>
          </p:cNvSpPr>
          <p:nvPr>
            <p:ph type="title"/>
          </p:nvPr>
        </p:nvSpPr>
        <p:spPr>
          <a:xfrm>
            <a:off x="810000" y="447188"/>
            <a:ext cx="10571998" cy="415841"/>
          </a:xfrm>
        </p:spPr>
        <p:txBody>
          <a:bodyPr/>
          <a:lstStyle/>
          <a:p>
            <a:r>
              <a:rPr lang="en-IN" dirty="0">
                <a:solidFill>
                  <a:schemeClr val="bg1">
                    <a:lumMod val="95000"/>
                    <a:lumOff val="5000"/>
                  </a:schemeClr>
                </a:solidFill>
              </a:rPr>
              <a:t>Company’s Background</a:t>
            </a:r>
          </a:p>
        </p:txBody>
      </p:sp>
      <p:pic>
        <p:nvPicPr>
          <p:cNvPr id="4" name="Picture 3">
            <a:extLst>
              <a:ext uri="{FF2B5EF4-FFF2-40B4-BE49-F238E27FC236}">
                <a16:creationId xmlns:a16="http://schemas.microsoft.com/office/drawing/2014/main" id="{25699580-6245-4205-9841-DFF859205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707" y="995691"/>
            <a:ext cx="1253447" cy="1226596"/>
          </a:xfrm>
          <a:prstGeom prst="rect">
            <a:avLst/>
          </a:prstGeom>
        </p:spPr>
      </p:pic>
      <p:sp>
        <p:nvSpPr>
          <p:cNvPr id="5" name="TextBox 4">
            <a:extLst>
              <a:ext uri="{FF2B5EF4-FFF2-40B4-BE49-F238E27FC236}">
                <a16:creationId xmlns:a16="http://schemas.microsoft.com/office/drawing/2014/main" id="{89E1AA23-E720-499A-BF35-09F242E209E2}"/>
              </a:ext>
            </a:extLst>
          </p:cNvPr>
          <p:cNvSpPr txBox="1"/>
          <p:nvPr/>
        </p:nvSpPr>
        <p:spPr>
          <a:xfrm flipH="1">
            <a:off x="5023031" y="2354949"/>
            <a:ext cx="1361841" cy="369332"/>
          </a:xfrm>
          <a:prstGeom prst="rect">
            <a:avLst/>
          </a:prstGeom>
          <a:noFill/>
        </p:spPr>
        <p:txBody>
          <a:bodyPr wrap="square" rtlCol="0">
            <a:spAutoFit/>
          </a:bodyPr>
          <a:lstStyle/>
          <a:p>
            <a:r>
              <a:rPr lang="en-IN" b="1" dirty="0"/>
              <a:t>AtliQ Mart</a:t>
            </a:r>
          </a:p>
        </p:txBody>
      </p:sp>
      <p:sp>
        <p:nvSpPr>
          <p:cNvPr id="3" name="TextBox 2">
            <a:extLst>
              <a:ext uri="{FF2B5EF4-FFF2-40B4-BE49-F238E27FC236}">
                <a16:creationId xmlns:a16="http://schemas.microsoft.com/office/drawing/2014/main" id="{26B1C680-C7EF-412D-BF37-DBF63E4627D3}"/>
              </a:ext>
            </a:extLst>
          </p:cNvPr>
          <p:cNvSpPr txBox="1"/>
          <p:nvPr/>
        </p:nvSpPr>
        <p:spPr>
          <a:xfrm>
            <a:off x="4467544" y="2959758"/>
            <a:ext cx="2518883" cy="646331"/>
          </a:xfrm>
          <a:prstGeom prst="rect">
            <a:avLst/>
          </a:prstGeom>
          <a:noFill/>
        </p:spPr>
        <p:txBody>
          <a:bodyPr wrap="square" rtlCol="0">
            <a:spAutoFit/>
          </a:bodyPr>
          <a:lstStyle/>
          <a:p>
            <a:pPr algn="ctr"/>
            <a:r>
              <a:rPr lang="en-IN" b="1" dirty="0"/>
              <a:t>FMCG Manufacturer</a:t>
            </a:r>
          </a:p>
          <a:p>
            <a:pPr algn="ctr"/>
            <a:r>
              <a:rPr lang="en-IN" b="1" i="0" dirty="0">
                <a:effectLst/>
                <a:latin typeface="poppins" panose="00000500000000000000" pitchFamily="2" charset="0"/>
              </a:rPr>
              <a:t>Gujarat, India. </a:t>
            </a:r>
            <a:r>
              <a:rPr lang="en-IN" b="1" dirty="0"/>
              <a:t> </a:t>
            </a:r>
          </a:p>
        </p:txBody>
      </p:sp>
      <p:sp>
        <p:nvSpPr>
          <p:cNvPr id="6" name="Arrow: Down 5">
            <a:extLst>
              <a:ext uri="{FF2B5EF4-FFF2-40B4-BE49-F238E27FC236}">
                <a16:creationId xmlns:a16="http://schemas.microsoft.com/office/drawing/2014/main" id="{AE86EAF8-C7D6-4940-9593-09EC02D83C3C}"/>
              </a:ext>
            </a:extLst>
          </p:cNvPr>
          <p:cNvSpPr/>
          <p:nvPr/>
        </p:nvSpPr>
        <p:spPr>
          <a:xfrm rot="3278439">
            <a:off x="4390781" y="3921901"/>
            <a:ext cx="153523" cy="5022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rrow: Down 6">
            <a:extLst>
              <a:ext uri="{FF2B5EF4-FFF2-40B4-BE49-F238E27FC236}">
                <a16:creationId xmlns:a16="http://schemas.microsoft.com/office/drawing/2014/main" id="{C8EC2D3B-4DCE-4DBD-BA8B-6234E0032738}"/>
              </a:ext>
            </a:extLst>
          </p:cNvPr>
          <p:cNvSpPr/>
          <p:nvPr/>
        </p:nvSpPr>
        <p:spPr>
          <a:xfrm>
            <a:off x="5627190" y="3965090"/>
            <a:ext cx="153523" cy="5022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Down 7">
            <a:extLst>
              <a:ext uri="{FF2B5EF4-FFF2-40B4-BE49-F238E27FC236}">
                <a16:creationId xmlns:a16="http://schemas.microsoft.com/office/drawing/2014/main" id="{ABA540B2-D8CD-49CD-ABCC-3A35C97B608E}"/>
              </a:ext>
            </a:extLst>
          </p:cNvPr>
          <p:cNvSpPr/>
          <p:nvPr/>
        </p:nvSpPr>
        <p:spPr>
          <a:xfrm rot="19133780">
            <a:off x="6837312" y="3890140"/>
            <a:ext cx="153523" cy="5022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0CFD738A-BF5D-4188-B13C-44DD4F463DFD}"/>
              </a:ext>
            </a:extLst>
          </p:cNvPr>
          <p:cNvSpPr txBox="1"/>
          <p:nvPr/>
        </p:nvSpPr>
        <p:spPr>
          <a:xfrm>
            <a:off x="3369924" y="4380932"/>
            <a:ext cx="848405" cy="369333"/>
          </a:xfrm>
          <a:prstGeom prst="rect">
            <a:avLst/>
          </a:prstGeom>
          <a:noFill/>
        </p:spPr>
        <p:txBody>
          <a:bodyPr wrap="square" rtlCol="0">
            <a:spAutoFit/>
          </a:bodyPr>
          <a:lstStyle/>
          <a:p>
            <a:r>
              <a:rPr lang="en-IN" b="1" i="0" dirty="0">
                <a:effectLst/>
                <a:latin typeface="poppins" panose="00000500000000000000" pitchFamily="2" charset="0"/>
              </a:rPr>
              <a:t>Surat</a:t>
            </a:r>
            <a:endParaRPr lang="en-IN" b="1" dirty="0"/>
          </a:p>
        </p:txBody>
      </p:sp>
      <p:sp>
        <p:nvSpPr>
          <p:cNvPr id="10" name="TextBox 9">
            <a:extLst>
              <a:ext uri="{FF2B5EF4-FFF2-40B4-BE49-F238E27FC236}">
                <a16:creationId xmlns:a16="http://schemas.microsoft.com/office/drawing/2014/main" id="{A03B018E-A1A3-4429-9AE7-BB8B45DF0A40}"/>
              </a:ext>
            </a:extLst>
          </p:cNvPr>
          <p:cNvSpPr txBox="1"/>
          <p:nvPr/>
        </p:nvSpPr>
        <p:spPr>
          <a:xfrm>
            <a:off x="4828854" y="4636343"/>
            <a:ext cx="1672515" cy="369333"/>
          </a:xfrm>
          <a:prstGeom prst="rect">
            <a:avLst/>
          </a:prstGeom>
          <a:noFill/>
        </p:spPr>
        <p:txBody>
          <a:bodyPr wrap="square" rtlCol="0">
            <a:spAutoFit/>
          </a:bodyPr>
          <a:lstStyle/>
          <a:p>
            <a:r>
              <a:rPr lang="en-IN" b="1" i="0" dirty="0">
                <a:effectLst/>
                <a:latin typeface="poppins" panose="00000500000000000000" pitchFamily="2" charset="0"/>
              </a:rPr>
              <a:t>Ahmedabad</a:t>
            </a:r>
            <a:endParaRPr lang="en-IN" b="1" dirty="0"/>
          </a:p>
        </p:txBody>
      </p:sp>
      <p:sp>
        <p:nvSpPr>
          <p:cNvPr id="11" name="TextBox 10">
            <a:extLst>
              <a:ext uri="{FF2B5EF4-FFF2-40B4-BE49-F238E27FC236}">
                <a16:creationId xmlns:a16="http://schemas.microsoft.com/office/drawing/2014/main" id="{BDF7C46A-6DEB-4D4B-B806-A4BFC78C3B66}"/>
              </a:ext>
            </a:extLst>
          </p:cNvPr>
          <p:cNvSpPr txBox="1"/>
          <p:nvPr/>
        </p:nvSpPr>
        <p:spPr>
          <a:xfrm>
            <a:off x="6916701" y="4317480"/>
            <a:ext cx="1261527" cy="369332"/>
          </a:xfrm>
          <a:prstGeom prst="rect">
            <a:avLst/>
          </a:prstGeom>
          <a:noFill/>
        </p:spPr>
        <p:txBody>
          <a:bodyPr wrap="square" rtlCol="0">
            <a:spAutoFit/>
          </a:bodyPr>
          <a:lstStyle/>
          <a:p>
            <a:r>
              <a:rPr lang="en-IN" b="1" i="0" dirty="0">
                <a:effectLst/>
                <a:latin typeface="poppins" panose="00000500000000000000" pitchFamily="2" charset="0"/>
              </a:rPr>
              <a:t>Vadodra</a:t>
            </a:r>
            <a:endParaRPr lang="en-IN" b="1" dirty="0"/>
          </a:p>
        </p:txBody>
      </p:sp>
    </p:spTree>
    <p:extLst>
      <p:ext uri="{BB962C8B-B14F-4D97-AF65-F5344CB8AC3E}">
        <p14:creationId xmlns:p14="http://schemas.microsoft.com/office/powerpoint/2010/main" val="307754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9E17-8BC6-4E32-9498-5162C1A6EEEA}"/>
              </a:ext>
            </a:extLst>
          </p:cNvPr>
          <p:cNvSpPr>
            <a:spLocks noGrp="1"/>
          </p:cNvSpPr>
          <p:nvPr>
            <p:ph type="title"/>
          </p:nvPr>
        </p:nvSpPr>
        <p:spPr>
          <a:xfrm>
            <a:off x="810000" y="447188"/>
            <a:ext cx="10571998" cy="415841"/>
          </a:xfrm>
        </p:spPr>
        <p:txBody>
          <a:bodyPr/>
          <a:lstStyle/>
          <a:p>
            <a:r>
              <a:rPr lang="en-IN" dirty="0">
                <a:solidFill>
                  <a:schemeClr val="bg1">
                    <a:lumMod val="95000"/>
                    <a:lumOff val="5000"/>
                  </a:schemeClr>
                </a:solidFill>
              </a:rPr>
              <a:t>Problem Statement</a:t>
            </a:r>
          </a:p>
        </p:txBody>
      </p:sp>
      <p:pic>
        <p:nvPicPr>
          <p:cNvPr id="4" name="Picture 3">
            <a:extLst>
              <a:ext uri="{FF2B5EF4-FFF2-40B4-BE49-F238E27FC236}">
                <a16:creationId xmlns:a16="http://schemas.microsoft.com/office/drawing/2014/main" id="{25699580-6245-4205-9841-DFF859205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707" y="995691"/>
            <a:ext cx="1253447" cy="1226596"/>
          </a:xfrm>
          <a:prstGeom prst="rect">
            <a:avLst/>
          </a:prstGeom>
        </p:spPr>
      </p:pic>
      <p:sp>
        <p:nvSpPr>
          <p:cNvPr id="5" name="TextBox 4">
            <a:extLst>
              <a:ext uri="{FF2B5EF4-FFF2-40B4-BE49-F238E27FC236}">
                <a16:creationId xmlns:a16="http://schemas.microsoft.com/office/drawing/2014/main" id="{89E1AA23-E720-499A-BF35-09F242E209E2}"/>
              </a:ext>
            </a:extLst>
          </p:cNvPr>
          <p:cNvSpPr txBox="1"/>
          <p:nvPr/>
        </p:nvSpPr>
        <p:spPr>
          <a:xfrm flipH="1">
            <a:off x="810000" y="2457691"/>
            <a:ext cx="11015555" cy="1754326"/>
          </a:xfrm>
          <a:prstGeom prst="rect">
            <a:avLst/>
          </a:prstGeom>
          <a:noFill/>
        </p:spPr>
        <p:txBody>
          <a:bodyPr wrap="square" rtlCol="0">
            <a:spAutoFit/>
          </a:bodyPr>
          <a:lstStyle/>
          <a:p>
            <a:pPr marL="285750" indent="-285750">
              <a:buFont typeface="Arial" panose="020B0604020202020204" pitchFamily="34" charset="0"/>
              <a:buChar char="•"/>
            </a:pPr>
            <a:r>
              <a:rPr lang="en-IN" b="1" dirty="0"/>
              <a:t>Few key customers didn’t renew their annual contract due to service issue</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Suspected Reasons</a:t>
            </a:r>
          </a:p>
          <a:p>
            <a:pPr marL="742950" lvl="1" indent="-285750">
              <a:buFont typeface="Arial" panose="020B0604020202020204" pitchFamily="34" charset="0"/>
              <a:buChar char="•"/>
            </a:pPr>
            <a:r>
              <a:rPr lang="en-IN" b="1" dirty="0"/>
              <a:t>Late delivery</a:t>
            </a:r>
          </a:p>
          <a:p>
            <a:pPr marL="742950" lvl="1" indent="-285750">
              <a:buFont typeface="Arial" panose="020B0604020202020204" pitchFamily="34" charset="0"/>
              <a:buChar char="•"/>
            </a:pPr>
            <a:r>
              <a:rPr lang="en-IN" b="1" dirty="0"/>
              <a:t>Not delivering in Full</a:t>
            </a:r>
          </a:p>
        </p:txBody>
      </p:sp>
    </p:spTree>
    <p:extLst>
      <p:ext uri="{BB962C8B-B14F-4D97-AF65-F5344CB8AC3E}">
        <p14:creationId xmlns:p14="http://schemas.microsoft.com/office/powerpoint/2010/main" val="152192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9E17-8BC6-4E32-9498-5162C1A6EEEA}"/>
              </a:ext>
            </a:extLst>
          </p:cNvPr>
          <p:cNvSpPr>
            <a:spLocks noGrp="1"/>
          </p:cNvSpPr>
          <p:nvPr>
            <p:ph type="title"/>
          </p:nvPr>
        </p:nvSpPr>
        <p:spPr>
          <a:xfrm>
            <a:off x="810000" y="447188"/>
            <a:ext cx="10571998" cy="415841"/>
          </a:xfrm>
        </p:spPr>
        <p:txBody>
          <a:bodyPr/>
          <a:lstStyle/>
          <a:p>
            <a:r>
              <a:rPr lang="en-IN" dirty="0">
                <a:solidFill>
                  <a:schemeClr val="bg1">
                    <a:lumMod val="95000"/>
                    <a:lumOff val="5000"/>
                  </a:schemeClr>
                </a:solidFill>
              </a:rPr>
              <a:t>Expectation</a:t>
            </a:r>
          </a:p>
        </p:txBody>
      </p:sp>
      <p:pic>
        <p:nvPicPr>
          <p:cNvPr id="4" name="Picture 3">
            <a:extLst>
              <a:ext uri="{FF2B5EF4-FFF2-40B4-BE49-F238E27FC236}">
                <a16:creationId xmlns:a16="http://schemas.microsoft.com/office/drawing/2014/main" id="{25699580-6245-4205-9841-DFF859205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707" y="995691"/>
            <a:ext cx="1253447" cy="1226596"/>
          </a:xfrm>
          <a:prstGeom prst="rect">
            <a:avLst/>
          </a:prstGeom>
        </p:spPr>
      </p:pic>
      <p:sp>
        <p:nvSpPr>
          <p:cNvPr id="5" name="TextBox 4">
            <a:extLst>
              <a:ext uri="{FF2B5EF4-FFF2-40B4-BE49-F238E27FC236}">
                <a16:creationId xmlns:a16="http://schemas.microsoft.com/office/drawing/2014/main" id="{89E1AA23-E720-499A-BF35-09F242E209E2}"/>
              </a:ext>
            </a:extLst>
          </p:cNvPr>
          <p:cNvSpPr txBox="1"/>
          <p:nvPr/>
        </p:nvSpPr>
        <p:spPr>
          <a:xfrm flipH="1">
            <a:off x="810000" y="2457691"/>
            <a:ext cx="11015555" cy="2677656"/>
          </a:xfrm>
          <a:prstGeom prst="rect">
            <a:avLst/>
          </a:prstGeom>
          <a:noFill/>
        </p:spPr>
        <p:txBody>
          <a:bodyPr wrap="square" rtlCol="0">
            <a:spAutoFit/>
          </a:bodyPr>
          <a:lstStyle/>
          <a:p>
            <a:pPr marL="285750" indent="-285750">
              <a:buFont typeface="Arial" panose="020B0604020202020204" pitchFamily="34" charset="0"/>
              <a:buChar char="•"/>
            </a:pPr>
            <a:r>
              <a:rPr lang="en-IN" sz="2400" b="1" dirty="0"/>
              <a:t>Clear understanding of key metrics</a:t>
            </a:r>
          </a:p>
          <a:p>
            <a:endParaRPr lang="en-IN" sz="2400" b="1" dirty="0"/>
          </a:p>
          <a:p>
            <a:pPr marL="742950" lvl="1" indent="-285750">
              <a:buFont typeface="Arial" panose="020B0604020202020204" pitchFamily="34" charset="0"/>
              <a:buChar char="•"/>
            </a:pPr>
            <a:r>
              <a:rPr lang="en-IN" sz="2400" b="1" dirty="0"/>
              <a:t>on-time delivery (OT%)</a:t>
            </a:r>
          </a:p>
          <a:p>
            <a:pPr marL="742950" lvl="1" indent="-285750">
              <a:buFont typeface="Arial" panose="020B0604020202020204" pitchFamily="34" charset="0"/>
              <a:buChar char="•"/>
            </a:pPr>
            <a:r>
              <a:rPr lang="en-IN" sz="2400" b="1" dirty="0"/>
              <a:t>In-full delivery (IF%)</a:t>
            </a:r>
          </a:p>
          <a:p>
            <a:pPr marL="742950" lvl="1" indent="-285750">
              <a:buFont typeface="Arial" panose="020B0604020202020204" pitchFamily="34" charset="0"/>
              <a:buChar char="•"/>
            </a:pPr>
            <a:r>
              <a:rPr lang="en-IN" sz="2400" b="1" dirty="0"/>
              <a:t>OnTime in full (OTIF %)</a:t>
            </a:r>
          </a:p>
          <a:p>
            <a:pPr marL="742950" lvl="1" indent="-285750">
              <a:buFont typeface="Arial" panose="020B0604020202020204" pitchFamily="34" charset="0"/>
              <a:buChar char="•"/>
            </a:pPr>
            <a:r>
              <a:rPr lang="en-IN" sz="2400" b="1" dirty="0"/>
              <a:t>Line Fill Rate (LIFR%)</a:t>
            </a:r>
          </a:p>
          <a:p>
            <a:pPr marL="742950" lvl="1" indent="-285750">
              <a:buFont typeface="Arial" panose="020B0604020202020204" pitchFamily="34" charset="0"/>
              <a:buChar char="•"/>
            </a:pPr>
            <a:r>
              <a:rPr lang="en-IN" sz="2400" b="1" dirty="0"/>
              <a:t>Volume Fill Rate (VOFR%)</a:t>
            </a:r>
          </a:p>
        </p:txBody>
      </p:sp>
    </p:spTree>
    <p:extLst>
      <p:ext uri="{BB962C8B-B14F-4D97-AF65-F5344CB8AC3E}">
        <p14:creationId xmlns:p14="http://schemas.microsoft.com/office/powerpoint/2010/main" val="404690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9E17-8BC6-4E32-9498-5162C1A6EEEA}"/>
              </a:ext>
            </a:extLst>
          </p:cNvPr>
          <p:cNvSpPr>
            <a:spLocks noGrp="1"/>
          </p:cNvSpPr>
          <p:nvPr>
            <p:ph type="title"/>
          </p:nvPr>
        </p:nvSpPr>
        <p:spPr>
          <a:xfrm>
            <a:off x="450405" y="519107"/>
            <a:ext cx="10571998" cy="415841"/>
          </a:xfrm>
        </p:spPr>
        <p:txBody>
          <a:bodyPr/>
          <a:lstStyle/>
          <a:p>
            <a:r>
              <a:rPr lang="en-IN" b="0" dirty="0">
                <a:ln w="0"/>
                <a:solidFill>
                  <a:schemeClr val="bg1">
                    <a:lumMod val="95000"/>
                    <a:lumOff val="5000"/>
                  </a:schemeClr>
                </a:solidFill>
                <a:effectLst>
                  <a:outerShdw blurRad="38100" dist="19050" dir="2700000" algn="tl" rotWithShape="0">
                    <a:schemeClr val="dk1">
                      <a:alpha val="40000"/>
                    </a:schemeClr>
                  </a:outerShdw>
                </a:effectLst>
              </a:rPr>
              <a:t>Who Am I ??</a:t>
            </a:r>
          </a:p>
        </p:txBody>
      </p:sp>
      <p:pic>
        <p:nvPicPr>
          <p:cNvPr id="6" name="Picture 5">
            <a:extLst>
              <a:ext uri="{FF2B5EF4-FFF2-40B4-BE49-F238E27FC236}">
                <a16:creationId xmlns:a16="http://schemas.microsoft.com/office/drawing/2014/main" id="{AEA90318-1AD1-4A02-AD43-705644DD1678}"/>
              </a:ext>
            </a:extLst>
          </p:cNvPr>
          <p:cNvPicPr>
            <a:picLocks noChangeAspect="1"/>
          </p:cNvPicPr>
          <p:nvPr/>
        </p:nvPicPr>
        <p:blipFill>
          <a:blip r:embed="rId2"/>
          <a:stretch>
            <a:fillRect/>
          </a:stretch>
        </p:blipFill>
        <p:spPr>
          <a:xfrm>
            <a:off x="450405" y="2442299"/>
            <a:ext cx="5429840" cy="3896594"/>
          </a:xfrm>
          <a:prstGeom prst="rect">
            <a:avLst/>
          </a:prstGeom>
        </p:spPr>
      </p:pic>
      <p:sp>
        <p:nvSpPr>
          <p:cNvPr id="7" name="TextBox 6">
            <a:extLst>
              <a:ext uri="{FF2B5EF4-FFF2-40B4-BE49-F238E27FC236}">
                <a16:creationId xmlns:a16="http://schemas.microsoft.com/office/drawing/2014/main" id="{DBC3B9DE-E3A7-4D78-8C52-F00C86DD9E5B}"/>
              </a:ext>
            </a:extLst>
          </p:cNvPr>
          <p:cNvSpPr txBox="1"/>
          <p:nvPr/>
        </p:nvSpPr>
        <p:spPr>
          <a:xfrm flipH="1">
            <a:off x="6095997" y="2442299"/>
            <a:ext cx="5645597" cy="1200329"/>
          </a:xfrm>
          <a:prstGeom prst="rect">
            <a:avLst/>
          </a:prstGeom>
          <a:noFill/>
        </p:spPr>
        <p:txBody>
          <a:bodyPr wrap="square" rtlCol="0">
            <a:spAutoFit/>
          </a:bodyPr>
          <a:lstStyle/>
          <a:p>
            <a:r>
              <a:rPr lang="en-IN" sz="2400" b="1" dirty="0"/>
              <a:t>Peter Pandey</a:t>
            </a:r>
          </a:p>
          <a:p>
            <a:r>
              <a:rPr lang="en-IN" sz="2400" b="1" dirty="0"/>
              <a:t>Junior Data Analyst – Supply chain Team</a:t>
            </a:r>
          </a:p>
        </p:txBody>
      </p:sp>
    </p:spTree>
    <p:extLst>
      <p:ext uri="{BB962C8B-B14F-4D97-AF65-F5344CB8AC3E}">
        <p14:creationId xmlns:p14="http://schemas.microsoft.com/office/powerpoint/2010/main" val="196008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3" name="Picture" title="This slide contains the following visuals: Split by Customers ,Slicer ,shape ,slicer ,slicer ,months ,textbox ,textbox ,image ,Product Insights ,shape ,actionButton ,actionButton ,actionButton ,actionButton ,actionButton ,Split by Cities  ,textbox ,clusteredBarChart ,textbox ,Split by Cities  ,Text box title ,textbox ,shape ,OT %  ,IF%  ,OTIF % ,LIFR % ,VOFR %  ,shape ,textbox ,textbox ,slicer ,textbox ,Orders Qty, Delivery Qty and undelivered Qty by product name ,shape ,textbox ,textbox ,textbox ,VOFR TITLE ,textbox ,Total Orders by City, Category ,lineChart ,shape ,shape ,shape ,shape ,shape ,shape ,lineChart ,lineChart ,lineChart ,lineChart ,textbox ,textbox ,image. Please refer to the notes on this slide for details"/>
          <p:cNvPicPr>
            <a:picLocks noChangeAspect="1"/>
          </p:cNvPicPr>
          <p:nvPr/>
        </p:nvPicPr>
        <p:blipFill>
          <a:blip r:embed="rId3"/>
          <a:stretch>
            <a:fillRect/>
          </a:stretch>
        </p:blipFill>
        <p:spPr>
          <a:xfrm>
            <a:off x="4995863" y="0"/>
            <a:ext cx="4324350" cy="6848475"/>
          </a:xfrm>
          <a:prstGeom prst="rect">
            <a:avLst/>
          </a:prstGeom>
          <a:noFill/>
        </p:spPr>
      </p:pic>
      <p:sp>
        <p:nvSpPr>
          <p:cNvPr id="4" name="Title" hidden="1"/>
          <p:cNvSpPr>
            <a:spLocks noGrp="1"/>
          </p:cNvSpPr>
          <p:nvPr>
            <p:ph type="title"/>
          </p:nvPr>
        </p:nvSpPr>
        <p:spPr/>
        <p:txBody>
          <a:bodyPr/>
          <a:lstStyle/>
          <a:p>
            <a:r>
              <a:t>Page 1</a:t>
            </a:r>
          </a:p>
        </p:txBody>
      </p:sp>
      <p:sp>
        <p:nvSpPr>
          <p:cNvPr id="5" name="TextBox 4">
            <a:extLst>
              <a:ext uri="{FF2B5EF4-FFF2-40B4-BE49-F238E27FC236}">
                <a16:creationId xmlns:a16="http://schemas.microsoft.com/office/drawing/2014/main" id="{9D83305D-2BB6-1E55-E7E0-B2643D74AD2A}"/>
              </a:ext>
            </a:extLst>
          </p:cNvPr>
          <p:cNvSpPr txBox="1"/>
          <p:nvPr/>
        </p:nvSpPr>
        <p:spPr>
          <a:xfrm>
            <a:off x="1171577" y="957262"/>
            <a:ext cx="3671886" cy="523220"/>
          </a:xfrm>
          <a:prstGeom prst="rect">
            <a:avLst/>
          </a:prstGeom>
          <a:noFill/>
        </p:spPr>
        <p:txBody>
          <a:bodyPr wrap="square" rtlCol="0">
            <a:spAutoFit/>
          </a:bodyPr>
          <a:lstStyle/>
          <a:p>
            <a:r>
              <a:rPr lang="en-IN" sz="2800" b="1" dirty="0">
                <a:solidFill>
                  <a:schemeClr val="bg1">
                    <a:lumMod val="95000"/>
                    <a:lumOff val="5000"/>
                  </a:schemeClr>
                </a:solidFill>
              </a:rPr>
              <a:t>Dashboard Design</a:t>
            </a:r>
            <a:endParaRPr lang="en-US" sz="2800" b="1" dirty="0">
              <a:solidFill>
                <a:schemeClr val="bg1">
                  <a:lumMod val="95000"/>
                  <a:lumOff val="5000"/>
                </a:schemeClr>
              </a:solidFill>
            </a:endParaRPr>
          </a:p>
        </p:txBody>
      </p:sp>
    </p:spTree>
    <p:extLst>
      <p:ext uri="{BB962C8B-B14F-4D97-AF65-F5344CB8AC3E}">
        <p14:creationId xmlns:p14="http://schemas.microsoft.com/office/powerpoint/2010/main" val="3133714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188</TotalTime>
  <Words>550</Words>
  <Application>Microsoft Office PowerPoint</Application>
  <PresentationFormat>Widescreen</PresentationFormat>
  <Paragraphs>213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Century Gothic</vt:lpstr>
      <vt:lpstr>poppins</vt:lpstr>
      <vt:lpstr>Wingdings 2</vt:lpstr>
      <vt:lpstr>Quotable</vt:lpstr>
      <vt:lpstr>Code basics – Resume challenge </vt:lpstr>
      <vt:lpstr>Company’s Background</vt:lpstr>
      <vt:lpstr>Company’s Background</vt:lpstr>
      <vt:lpstr>Company’s Background</vt:lpstr>
      <vt:lpstr>Company’s Background</vt:lpstr>
      <vt:lpstr>Problem Statement</vt:lpstr>
      <vt:lpstr>Expectation</vt:lpstr>
      <vt:lpstr>Who Am I ??</vt:lpstr>
      <vt:lpstr>Page 1</vt:lpstr>
      <vt:lpstr>Some Major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basics – Resume challenge </dc:title>
  <dc:creator>Naveen S</dc:creator>
  <cp:lastModifiedBy>Rajesh Kumar</cp:lastModifiedBy>
  <cp:revision>9</cp:revision>
  <dcterms:created xsi:type="dcterms:W3CDTF">2022-10-22T05:58:05Z</dcterms:created>
  <dcterms:modified xsi:type="dcterms:W3CDTF">2022-11-03T21:00:32Z</dcterms:modified>
</cp:coreProperties>
</file>