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8" r:id="rId9"/>
    <p:sldId id="263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9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95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7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DF85F-78C4-43FB-A76D-F83A65A4F123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  <p:sldLayoutId id="2147484548" r:id="rId15"/>
    <p:sldLayoutId id="2147484549" r:id="rId16"/>
    <p:sldLayoutId id="21474845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84432-B392-6147-1E2D-E301BBB3003D}"/>
              </a:ext>
            </a:extLst>
          </p:cNvPr>
          <p:cNvSpPr txBox="1"/>
          <p:nvPr/>
        </p:nvSpPr>
        <p:spPr>
          <a:xfrm>
            <a:off x="1465970" y="2234648"/>
            <a:ext cx="91440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CODEBASICS RESUME CHALLENGE 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November 2022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</a:rPr>
              <a:t>Designed and Presented By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RAJESH KUMAR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DE364-6EA1-73D7-6F15-BBCBBDFB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3" y="371622"/>
            <a:ext cx="1851074" cy="18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18" y="202968"/>
            <a:ext cx="588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Relationship between the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BD4AF-3334-95D0-FD50-28D01BBE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887506"/>
            <a:ext cx="8780929" cy="5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1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20" y="202968"/>
            <a:ext cx="247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Dashboard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BCEB43-AAAD-7DE4-90BC-65D4BD894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101484"/>
            <a:ext cx="4731657" cy="66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21976" y="262306"/>
            <a:ext cx="37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131B0-CD84-3310-B4F5-A4D15CBD22E7}"/>
              </a:ext>
            </a:extLst>
          </p:cNvPr>
          <p:cNvSpPr txBox="1"/>
          <p:nvPr/>
        </p:nvSpPr>
        <p:spPr>
          <a:xfrm>
            <a:off x="805543" y="1240382"/>
            <a:ext cx="10116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Atliqo telecom generated Total Revenue of 3,187 Crore it's Average revenue is 27 crore and comparison between  Before &amp; after5G their  gradual decreasing in Revenue Change% of -0.50%(8 Crore) after 5G implementation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is increasing in Average revenue per user(ARPU) After Implementing the 5G is 9.95% (21 crores).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Monthly active users is decreasing the implementation after 5G  of 18 lakhs users(9.93%). Average Monthly Unsubscribed users increase in the implementation after 5G  of 4 lakhs users (19.03%).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plans according to revenue are p1, p2, p3, p4 and p11.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Atliqo</a:t>
            </a:r>
            <a:r>
              <a:rPr lang="en-US" dirty="0"/>
              <a:t> Market share is 19.56% with the different competitor in the telecom industry, Highest market share is PIO=35.42%, Britel= 27.49%, DADAFONE=10.31%, , Others=7.23%.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is new 5G technology if companies give promotional offer to increase the customer Engagement and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84" y="1402343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885724" y="2865936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0" y="525697"/>
            <a:ext cx="591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59" y="1440460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603336" y="2942170"/>
            <a:ext cx="18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AtliQ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0" y="525697"/>
            <a:ext cx="578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CA4B-49E0-DDEE-51A2-AB0D4F59FA9B}"/>
              </a:ext>
            </a:extLst>
          </p:cNvPr>
          <p:cNvSpPr txBox="1"/>
          <p:nvPr/>
        </p:nvSpPr>
        <p:spPr>
          <a:xfrm flipH="1">
            <a:off x="4625787" y="3262819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Telecom Provider</a:t>
            </a:r>
          </a:p>
          <a:p>
            <a:pPr algn="ctr"/>
            <a:r>
              <a:rPr lang="en-US" b="1" dirty="0"/>
              <a:t>in India</a:t>
            </a:r>
          </a:p>
        </p:txBody>
      </p:sp>
    </p:spTree>
    <p:extLst>
      <p:ext uri="{BB962C8B-B14F-4D97-AF65-F5344CB8AC3E}">
        <p14:creationId xmlns:p14="http://schemas.microsoft.com/office/powerpoint/2010/main" val="319338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89" y="801190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430566" y="2125690"/>
            <a:ext cx="18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Atliq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03409" y="308748"/>
            <a:ext cx="606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CA4B-49E0-DDEE-51A2-AB0D4F59FA9B}"/>
              </a:ext>
            </a:extLst>
          </p:cNvPr>
          <p:cNvSpPr txBox="1"/>
          <p:nvPr/>
        </p:nvSpPr>
        <p:spPr>
          <a:xfrm flipH="1">
            <a:off x="4545105" y="2525800"/>
            <a:ext cx="384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Telecom Provider </a:t>
            </a:r>
          </a:p>
          <a:p>
            <a:pPr algn="ctr"/>
            <a:r>
              <a:rPr lang="en-US" b="1" dirty="0"/>
              <a:t>It’s Operates 15 Cities </a:t>
            </a:r>
          </a:p>
          <a:p>
            <a:pPr algn="ctr"/>
            <a:r>
              <a:rPr lang="en-US" b="1" dirty="0"/>
              <a:t>in 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4CCC1-CC10-AC9B-7D3A-81EA37FCDF2A}"/>
              </a:ext>
            </a:extLst>
          </p:cNvPr>
          <p:cNvSpPr txBox="1"/>
          <p:nvPr/>
        </p:nvSpPr>
        <p:spPr>
          <a:xfrm flipH="1">
            <a:off x="3772099" y="3823639"/>
            <a:ext cx="1893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Mumbai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Delhi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Kolkata</a:t>
            </a: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Bangalore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Chennai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95057-4F1C-41FD-64F2-6D1A6F928C07}"/>
              </a:ext>
            </a:extLst>
          </p:cNvPr>
          <p:cNvSpPr txBox="1"/>
          <p:nvPr/>
        </p:nvSpPr>
        <p:spPr>
          <a:xfrm>
            <a:off x="7380388" y="3823639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Patna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Coimbatore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Chandigarh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Gurgaon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Raipur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36FC6-6C87-C48D-C362-7CCD4A21A869}"/>
              </a:ext>
            </a:extLst>
          </p:cNvPr>
          <p:cNvSpPr txBox="1"/>
          <p:nvPr/>
        </p:nvSpPr>
        <p:spPr>
          <a:xfrm>
            <a:off x="5528781" y="3823639"/>
            <a:ext cx="1734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Hyderabad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Pune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Ahmedabad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Jaipur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Lucknow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4" y="987362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1" y="525697"/>
            <a:ext cx="359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Problem Statement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A9A7F-382C-4CE6-9C6E-2D7E396AFFAA}"/>
              </a:ext>
            </a:extLst>
          </p:cNvPr>
          <p:cNvSpPr txBox="1"/>
          <p:nvPr/>
        </p:nvSpPr>
        <p:spPr>
          <a:xfrm>
            <a:off x="1855694" y="2751891"/>
            <a:ext cx="84806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management noticed a decline in their </a:t>
            </a:r>
            <a:r>
              <a:rPr lang="en-US" sz="1600" b="1" u="sng" dirty="0"/>
              <a:t>A</a:t>
            </a:r>
            <a:r>
              <a:rPr lang="en-US" b="1" u="sng" dirty="0"/>
              <a:t>ctive users </a:t>
            </a:r>
            <a:r>
              <a:rPr lang="en-US" sz="1600" dirty="0"/>
              <a:t>and </a:t>
            </a:r>
            <a:r>
              <a:rPr lang="en-US" sz="1600" b="1" u="sng" dirty="0"/>
              <a:t>R</a:t>
            </a:r>
            <a:r>
              <a:rPr lang="en-US" b="1" u="sng" dirty="0"/>
              <a:t>evenue growth</a:t>
            </a:r>
            <a:r>
              <a:rPr lang="en-US" sz="1600" dirty="0"/>
              <a:t> post 5G launch in May 2022.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Their analytics team to provide a comparison report of KPIs between pre and post-periods of the 5G launch.</a:t>
            </a:r>
          </a:p>
        </p:txBody>
      </p:sp>
    </p:spTree>
    <p:extLst>
      <p:ext uri="{BB962C8B-B14F-4D97-AF65-F5344CB8AC3E}">
        <p14:creationId xmlns:p14="http://schemas.microsoft.com/office/powerpoint/2010/main" val="40568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28" y="1335108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39586" y="2728809"/>
            <a:ext cx="35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Key</a:t>
            </a:r>
            <a:r>
              <a:rPr lang="en-IN" sz="2800" b="1" dirty="0"/>
              <a:t> </a:t>
            </a:r>
            <a:r>
              <a:rPr lang="en-IN" sz="2800" dirty="0"/>
              <a:t>metrics</a:t>
            </a:r>
            <a:r>
              <a:rPr lang="en-IN" sz="2800" b="1" dirty="0"/>
              <a:t>:-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570B8-8E57-E4F0-FA9C-D913CFB06FF9}"/>
              </a:ext>
            </a:extLst>
          </p:cNvPr>
          <p:cNvSpPr txBox="1"/>
          <p:nvPr/>
        </p:nvSpPr>
        <p:spPr>
          <a:xfrm>
            <a:off x="1842247" y="3474008"/>
            <a:ext cx="536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per user(ARPU)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Active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Unsubscribed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share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16856" y="1265286"/>
            <a:ext cx="591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Expected outcome after this analysis?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33ACD-8B86-6C11-FDFF-082AF18BABE9}"/>
              </a:ext>
            </a:extLst>
          </p:cNvPr>
          <p:cNvSpPr txBox="1"/>
          <p:nvPr/>
        </p:nvSpPr>
        <p:spPr>
          <a:xfrm>
            <a:off x="1553028" y="2413337"/>
            <a:ext cx="886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between the Before &amp; After 5G to regain the market share over months for all companies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their internet plans revenue to get more active users.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insights where business is failing and what can be done to tackle them</a:t>
            </a:r>
          </a:p>
        </p:txBody>
      </p:sp>
    </p:spTree>
    <p:extLst>
      <p:ext uri="{BB962C8B-B14F-4D97-AF65-F5344CB8AC3E}">
        <p14:creationId xmlns:p14="http://schemas.microsoft.com/office/powerpoint/2010/main" val="21445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66B-CCE3-E007-6F6D-D408CF63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84171" y="3144371"/>
            <a:ext cx="4058036" cy="569258"/>
          </a:xfrm>
        </p:spPr>
        <p:txBody>
          <a:bodyPr/>
          <a:lstStyle/>
          <a:p>
            <a:r>
              <a:rPr lang="en-IN" sz="2800" b="1" dirty="0"/>
              <a:t>Mock-up Dashboard:-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C98B0-6EA4-F51B-5C64-7212B172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0" y="0"/>
            <a:ext cx="8772205" cy="46661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760F40-1705-C1F9-DBC3-734E4B70E799}"/>
              </a:ext>
            </a:extLst>
          </p:cNvPr>
          <p:cNvSpPr/>
          <p:nvPr/>
        </p:nvSpPr>
        <p:spPr>
          <a:xfrm>
            <a:off x="1577140" y="4550015"/>
            <a:ext cx="8772205" cy="2083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20DFC-C712-85D5-49F2-3E95AC5CF67A}"/>
              </a:ext>
            </a:extLst>
          </p:cNvPr>
          <p:cNvSpPr/>
          <p:nvPr/>
        </p:nvSpPr>
        <p:spPr>
          <a:xfrm>
            <a:off x="4659085" y="4865808"/>
            <a:ext cx="3309257" cy="592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share over months for all companies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F66CD-C164-8916-008C-AB73C31C600B}"/>
              </a:ext>
            </a:extLst>
          </p:cNvPr>
          <p:cNvSpPr/>
          <p:nvPr/>
        </p:nvSpPr>
        <p:spPr>
          <a:xfrm>
            <a:off x="4659085" y="5652524"/>
            <a:ext cx="3309257" cy="592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Plan By  Revenue</a:t>
            </a:r>
          </a:p>
        </p:txBody>
      </p:sp>
    </p:spTree>
    <p:extLst>
      <p:ext uri="{BB962C8B-B14F-4D97-AF65-F5344CB8AC3E}">
        <p14:creationId xmlns:p14="http://schemas.microsoft.com/office/powerpoint/2010/main" val="14035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19" y="202968"/>
            <a:ext cx="34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FEC88-70EE-BF1D-9E58-645B53A9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27704"/>
            <a:ext cx="8901953" cy="51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353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Mock-up Dashboard:-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 Kumar</cp:lastModifiedBy>
  <cp:revision>6</cp:revision>
  <dcterms:created xsi:type="dcterms:W3CDTF">2022-12-02T10:39:02Z</dcterms:created>
  <dcterms:modified xsi:type="dcterms:W3CDTF">2022-12-07T18:11:45Z</dcterms:modified>
</cp:coreProperties>
</file>