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86" r:id="rId4"/>
    <p:sldId id="287" r:id="rId5"/>
    <p:sldId id="259" r:id="rId6"/>
    <p:sldId id="275" r:id="rId7"/>
    <p:sldId id="273" r:id="rId8"/>
    <p:sldId id="269" r:id="rId9"/>
    <p:sldId id="288" r:id="rId10"/>
    <p:sldId id="276" r:id="rId11"/>
    <p:sldId id="277" r:id="rId12"/>
    <p:sldId id="278" r:id="rId13"/>
    <p:sldId id="289" r:id="rId14"/>
    <p:sldId id="293" r:id="rId15"/>
    <p:sldId id="268" r:id="rId16"/>
    <p:sldId id="290" r:id="rId17"/>
    <p:sldId id="291" r:id="rId18"/>
    <p:sldId id="294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70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ACD440-4CE5-432D-BF8F-CBF8FB805973}">
          <p14:sldIdLst>
            <p14:sldId id="256"/>
            <p14:sldId id="257"/>
            <p14:sldId id="286"/>
            <p14:sldId id="287"/>
            <p14:sldId id="259"/>
            <p14:sldId id="275"/>
            <p14:sldId id="273"/>
            <p14:sldId id="269"/>
            <p14:sldId id="288"/>
            <p14:sldId id="276"/>
            <p14:sldId id="277"/>
            <p14:sldId id="278"/>
            <p14:sldId id="289"/>
            <p14:sldId id="293"/>
            <p14:sldId id="268"/>
            <p14:sldId id="290"/>
            <p14:sldId id="291"/>
            <p14:sldId id="294"/>
            <p14:sldId id="279"/>
            <p14:sldId id="280"/>
            <p14:sldId id="281"/>
            <p14:sldId id="282"/>
            <p14:sldId id="283"/>
            <p14:sldId id="284"/>
            <p14:sldId id="285"/>
            <p14:sldId id="270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660"/>
  </p:normalViewPr>
  <p:slideViewPr>
    <p:cSldViewPr>
      <p:cViewPr varScale="1">
        <p:scale>
          <a:sx n="41" d="100"/>
          <a:sy n="41" d="100"/>
        </p:scale>
        <p:origin x="83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CC51-275E-4390-B772-A89230AE59E6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A37E3-606E-48E7-9FF1-9718DEA4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467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87362-A217-4C29-8BED-8CCEEC52C910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0C80B-906A-43B3-8E1B-1B04D964C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97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C80B-906A-43B3-8E1B-1B04D964C47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45A1-6E53-49C5-8709-E76C2B618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9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C80B-906A-43B3-8E1B-1B04D964C47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2E19-EE51-4B7E-A019-54A7E9538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70C80B-906A-43B3-8E1B-1B04D964C472}" type="slidenum">
              <a:rPr lang="en-US" smtClean="0"/>
              <a:t>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64F8B-4199-4A11-B503-2FCD87D956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4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70C80B-906A-43B3-8E1B-1B04D964C47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4C00-4805-4F48-8AA6-E2C573EFB0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3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DF8B-E5B8-4F17-BE3F-C80FB5929863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2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DC35F-7349-4DD8-AE1E-61DBC3F0D108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D493-6152-4CFB-9B7D-70F9F9408393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717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50D60-19A5-4C1A-800F-BC6A53A9B3A0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FF6E-0941-4F99-A39F-9DD9802FAB7B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728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729F-927F-469B-807C-68B043B967B5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7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2282-2791-41ED-AFB1-7DFB0A850A06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36C3-BB6D-44FA-84FC-6FBE8B6087F7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3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1F755-146A-4602-B5DE-ACD6DBBE655B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EDFD-4391-46D7-83A6-0F789DDBB082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2F20-286F-4BF0-B611-F06CB75E38BD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BC15-1402-4D0F-931B-B7B328B95D7C}" type="datetime1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181F6-7FA5-414F-B68E-E5F7B4D6DE0B}" type="datetime1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4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8F5C-6EF2-43E9-91AB-805DF0E1EE52}" type="datetime1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34BA-2AD7-4410-941D-1F3F95475240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24F44-7FA0-4F01-929E-41CC35CAF87D}" type="datetime1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EE7F-22DC-4128-930E-8E00C454F845}" type="datetime1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69AF0F-38B4-4C73-92E3-C26F57B61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81000"/>
            <a:ext cx="7162800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Hand Gesture Recognition using Machine Learning 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1981200"/>
            <a:ext cx="6798736" cy="395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Done by –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Raghul.P.V (211417104207)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		Rajesh Kumaran.A(211417104214)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		Ranjith.T (211417104222)</a:t>
            </a:r>
          </a:p>
          <a:p>
            <a:pPr marL="0" indent="0">
              <a:buNone/>
            </a:pPr>
            <a:r>
              <a:rPr lang="en-US" b="1" dirty="0"/>
              <a:t>Guide by-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Mr. Jainulabudeen.S.A.K,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		Assistant Professor,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		Panimalar Engineering College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8DFEF-92CE-4169-9656-F6BF2496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53425" y="6220353"/>
            <a:ext cx="762000" cy="513293"/>
          </a:xfrm>
        </p:spPr>
        <p:txBody>
          <a:bodyPr/>
          <a:lstStyle/>
          <a:p>
            <a:r>
              <a:rPr lang="en-US" sz="1400" b="1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5BAE-3A2C-41AC-AC73-BBAA5CAE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4CCA-F442-4741-8472-6A15925CF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133600"/>
            <a:ext cx="7391401" cy="449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Capture scene: Captures the images through a web camera, which is used as an input to the system that is built.     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Preprocessing: Images that are captured through the webcam are compared with the dataset.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helps to recognize the valid hand movements that are needed to perform the required actions.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CDDF4-EBBA-40A5-900C-A1FDE64F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7250" y="6264275"/>
            <a:ext cx="5716488" cy="365125"/>
          </a:xfrm>
        </p:spPr>
        <p:txBody>
          <a:bodyPr/>
          <a:lstStyle/>
          <a:p>
            <a:r>
              <a:rPr lang="en-US" sz="14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169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6811-4D13-4146-9667-84463A259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HAND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7FF2-2B2D-47FC-8105-7AC1A18A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33600"/>
            <a:ext cx="7467599" cy="377762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requirements for hand detection involve the input image from the webcam.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image should be fetched with a speed of 20 frames per second. Distance should also be maintained between the hand and the camera.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Approximate distance that should be between hand the camera is around 30 to 100 cm.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video input is stored frame by frame into a matrix after preprocessing.  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6D1C0-CBD0-4DE4-91E2-46845B8B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233890"/>
            <a:ext cx="5716488" cy="365125"/>
          </a:xfrm>
        </p:spPr>
        <p:txBody>
          <a:bodyPr/>
          <a:lstStyle/>
          <a:p>
            <a:r>
              <a:rPr lang="en-US" sz="1400" b="1" dirty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096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25F8-DF70-4E3B-B1B6-51434AE0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GESTURE RECOGNITION: </a:t>
            </a:r>
            <a:r>
              <a:rPr lang="en-IN" b="1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3111-C59F-4F27-94D9-FCF43B43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7944134" cy="3777622"/>
          </a:xfrm>
        </p:spPr>
        <p:txBody>
          <a:bodyPr/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Gesture Recognition: The number of fingers present in the hand gesture is determined by making use of defect points present in the gesture.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resultant gesture obtained is fed through a 3Dimensional Convolutional Neural Network consecutively to recognize the current gesture.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Performing action: The recognized gesture is used as an input to perform the actions required by the user. Then the intended result is shown.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204DC-044C-4A20-98C0-51D7FC3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0" y="6233890"/>
            <a:ext cx="5716488" cy="365125"/>
          </a:xfrm>
        </p:spPr>
        <p:txBody>
          <a:bodyPr/>
          <a:lstStyle/>
          <a:p>
            <a:r>
              <a:rPr lang="en-US" sz="1800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4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2A15-44CB-4C47-A36A-041EB65B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D847-B828-42E8-BB1B-6AA7080F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33600"/>
            <a:ext cx="7543800" cy="37776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Detection of Hand: This module detects the hand gesture by capturing an image through the web camera.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Finger Tip Detection and Defect Calculation: A boundary box is drawn around  the hand for which the finger tips are detected.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52BAF-C45E-4105-B953-C7182CEE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29650" y="6400800"/>
            <a:ext cx="5716488" cy="365125"/>
          </a:xfrm>
        </p:spPr>
        <p:txBody>
          <a:bodyPr/>
          <a:lstStyle/>
          <a:p>
            <a:r>
              <a:rPr lang="en-US" sz="1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5706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5F04-CB8C-4298-B746-B488BCAB42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2209800"/>
            <a:ext cx="8153400" cy="4572000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With the implantation of TensorFlow Framework and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model for deep learning and training the model, gesture recognition accuracy has inevitably increased. 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 a new image get inputted into the system, it is compared with the already trained model and processed thereafter.    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Once gesture data are processed, matched and evaluated, if the gesture is recognized.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EA3CD-6C3B-4E1A-82A4-EC70D30B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72500" y="6378575"/>
            <a:ext cx="5716488" cy="365125"/>
          </a:xfrm>
        </p:spPr>
        <p:txBody>
          <a:bodyPr/>
          <a:lstStyle/>
          <a:p>
            <a:r>
              <a:rPr lang="en-US" sz="14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7093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624110"/>
            <a:ext cx="6934200" cy="1280890"/>
          </a:xfrm>
        </p:spPr>
        <p:txBody>
          <a:bodyPr/>
          <a:lstStyle/>
          <a:p>
            <a:r>
              <a:rPr lang="en-US" b="1" dirty="0"/>
              <a:t>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2600"/>
            <a:ext cx="8382000" cy="4419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1. Detection of Hand: This module detects the hand gesture by capturing an image through the web camera.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2. Finger Tip Detection and Defect Calculation: A boundary box is drawn around the hand for which the finger tips are detected and the background space around it is eliminated.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3. Gesture Recognition: The image is compared with the dataset in order to recognize it and perform the actions required.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39CF7-2467-4F7F-B3CC-8DC069A6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324600"/>
            <a:ext cx="5196807" cy="365125"/>
          </a:xfrm>
        </p:spPr>
        <p:txBody>
          <a:bodyPr/>
          <a:lstStyle/>
          <a:p>
            <a:r>
              <a:rPr lang="en-US" sz="1400" b="1" dirty="0"/>
              <a:t>15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1293-7DDB-41FC-9D2E-FB3CBF027F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71600" y="1854200"/>
            <a:ext cx="7239000" cy="4991100"/>
          </a:xfrm>
        </p:spPr>
        <p:txBody>
          <a:bodyPr>
            <a:normAutofit/>
          </a:bodyPr>
          <a:lstStyle/>
          <a:p>
            <a:pPr indent="431165" algn="just">
              <a:spcAft>
                <a:spcPts val="15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Gesture data are processed, matched and evaluated, then the gestures are recognized.</a:t>
            </a:r>
          </a:p>
          <a:p>
            <a:pPr indent="431165" algn="just">
              <a:spcAft>
                <a:spcPts val="15"/>
              </a:spcAft>
            </a:pPr>
            <a:r>
              <a:rPr lang="en-US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it is </a:t>
            </a: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properly classified by the model, it carries out the respective operation by issuing back response to the gesture system. 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31165" algn="just"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 used the hand gesture recognition database that Kaggle provided for our project. </a:t>
            </a:r>
          </a:p>
          <a:p>
            <a:pPr indent="431165" algn="just"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includes 200 pictures of different hands and hand gestures. </a:t>
            </a:r>
          </a:p>
          <a:p>
            <a:pPr indent="431165" algn="just"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collection includes a minimum of 10 hand movements involving 10 separate individuals. 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BB380-12EB-4F19-A128-8E2D122A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400800"/>
            <a:ext cx="5716488" cy="365125"/>
          </a:xfrm>
        </p:spPr>
        <p:txBody>
          <a:bodyPr/>
          <a:lstStyle/>
          <a:p>
            <a:r>
              <a:rPr lang="en-US" sz="11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3049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C99D-8A84-4FE6-A775-F5DF9160B3A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52600" y="2133600"/>
            <a:ext cx="7391400" cy="4495800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designed an Web UI to interact with the software. </a:t>
            </a:r>
          </a:p>
          <a:p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Webcam identifies our action and it will convert the gestures and it will show what intended output is shown with accuracy.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help of gestures, we can understand what command the user is trying to show.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7B708-3337-40F2-9FE2-5266CD70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400800"/>
            <a:ext cx="5716488" cy="365125"/>
          </a:xfrm>
        </p:spPr>
        <p:txBody>
          <a:bodyPr/>
          <a:lstStyle/>
          <a:p>
            <a:r>
              <a:rPr lang="en-US" sz="1400" b="1" dirty="0"/>
              <a:t>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863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916093" cy="3611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TEST CASE REPORT /PERFORMANCE 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812640"/>
              </p:ext>
            </p:extLst>
          </p:nvPr>
        </p:nvGraphicFramePr>
        <p:xfrm>
          <a:off x="381000" y="1371601"/>
          <a:ext cx="8610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0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72171">
                <a:tc>
                  <a:txBody>
                    <a:bodyPr/>
                    <a:lstStyle/>
                    <a:p>
                      <a:r>
                        <a:rPr lang="en-US" sz="1600" dirty="0"/>
                        <a:t>Test case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Expected</a:t>
                      </a:r>
                      <a:r>
                        <a:rPr lang="en-US" sz="1600" baseline="0" dirty="0"/>
                        <a:t> 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Actual</a:t>
                      </a:r>
                      <a:r>
                        <a:rPr lang="en-US" sz="1600" baseline="0" dirty="0"/>
                        <a:t> output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053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Turning</a:t>
                      </a:r>
                      <a:r>
                        <a:rPr lang="en-US" sz="1600" baseline="0" dirty="0"/>
                        <a:t> on giving permission to webcam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Webcam</a:t>
                      </a:r>
                      <a:r>
                        <a:rPr lang="en-US" sz="1600" baseline="0" dirty="0"/>
                        <a:t> turn 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Webcam</a:t>
                      </a:r>
                      <a:r>
                        <a:rPr lang="en-US" sz="1600" baseline="0" dirty="0"/>
                        <a:t> turn on</a:t>
                      </a:r>
                      <a:endParaRPr lang="en-US" sz="1600" dirty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592">
                <a:tc>
                  <a:txBody>
                    <a:bodyPr/>
                    <a:lstStyle/>
                    <a:p>
                      <a:r>
                        <a:rPr lang="en-US" sz="16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Gesturing action to show “hello how are</a:t>
                      </a:r>
                      <a:r>
                        <a:rPr lang="en-US" sz="1600" baseline="0" dirty="0"/>
                        <a:t> you”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probability is raised above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Command probability is raised above 90%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592">
                <a:tc>
                  <a:txBody>
                    <a:bodyPr/>
                    <a:lstStyle/>
                    <a:p>
                      <a:r>
                        <a:rPr lang="en-US" sz="16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Gesturing action to show “Nice to meet you”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probability is raised above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Command probability is raised above 90%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592">
                <a:tc>
                  <a:txBody>
                    <a:bodyPr/>
                    <a:lstStyle/>
                    <a:p>
                      <a:r>
                        <a:rPr lang="en-US" sz="16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Gesturing action to show “What can</a:t>
                      </a:r>
                      <a:r>
                        <a:rPr lang="en-US" sz="1600" baseline="0" dirty="0"/>
                        <a:t> I d for you</a:t>
                      </a:r>
                      <a:r>
                        <a:rPr lang="en-US" sz="16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Command probability is raised above 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Command probability is raised above 90%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Pass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1706B-79DB-4C0D-95BE-4A718233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483350"/>
            <a:ext cx="5716488" cy="365125"/>
          </a:xfrm>
        </p:spPr>
        <p:txBody>
          <a:bodyPr/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18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0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500" y="76200"/>
            <a:ext cx="6589199" cy="1280890"/>
          </a:xfrm>
        </p:spPr>
        <p:txBody>
          <a:bodyPr/>
          <a:lstStyle/>
          <a:p>
            <a:r>
              <a:rPr lang="en-US" b="1" dirty="0"/>
              <a:t>SCREENSHOTS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1" name="Picture 7" descr="H:\Screenshot 2021-03-29 at 3.24.47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6419" y="626933"/>
            <a:ext cx="9525000" cy="6231067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72521-FEB4-4CA8-B745-0E649EBC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39200" y="6451456"/>
            <a:ext cx="5716488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762000"/>
            <a:ext cx="6671734" cy="914400"/>
          </a:xfrm>
        </p:spPr>
        <p:txBody>
          <a:bodyPr/>
          <a:lstStyle/>
          <a:p>
            <a:r>
              <a:rPr lang="en-US" b="1" dirty="0"/>
              <a:t>		</a:t>
            </a:r>
            <a:r>
              <a:rPr lang="en-US" b="1"/>
              <a:t>	INTRODUCTION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057400"/>
            <a:ext cx="7696200" cy="5577840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Gesture recognition is an emerging topic in today’s technologies.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Gesture recognition is one of the essential techniques to build user-friendly interfaces.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Usually gestures can be originated from any bodily motion or state, but commonly originate from the face or hand. 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Gesture recognition enables users to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recogonize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the action and giving  out the command of the action. </a:t>
            </a:r>
          </a:p>
          <a:p>
            <a:pPr algn="just"/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project describes how hand gestures are trained to perform actions to detect the signs by the user and reflecting the output by the system.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E1D46-FDE9-437B-9D4B-5F077C06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34400" y="6172200"/>
            <a:ext cx="2209800" cy="504825"/>
          </a:xfrm>
        </p:spPr>
        <p:txBody>
          <a:bodyPr/>
          <a:lstStyle/>
          <a:p>
            <a:r>
              <a:rPr lang="en-US" sz="1400" b="1" dirty="0"/>
              <a:t>2</a:t>
            </a:r>
            <a:endParaRPr lang="en-US" sz="1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:\Screenshot 2021-03-29 at 3.24.47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85800" y="-538739"/>
            <a:ext cx="10175631" cy="735986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9E9BF-FFE3-43BA-999A-760B279B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15400" y="6456004"/>
            <a:ext cx="5716488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:\Screenshot 2021-03-29 at 3.23.56 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6000" y="-857250"/>
            <a:ext cx="13716000" cy="85725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5D55-45FF-49CE-B9E2-EFD7F4C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65978"/>
            <a:ext cx="6591985" cy="377762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AC155-5742-4AEE-9DDC-E9019031014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8CB6F-112C-4807-90F4-27A17810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D0EA5-2809-4D55-8607-8E97F02748A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00" y="19050"/>
            <a:ext cx="9207500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5859C-9794-4469-8F7E-9BFAE9B0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D7A364-4EB9-4794-96A3-8E1DCCE44E1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92B58-8F40-4F9B-BF1B-A121A39B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66" y="381000"/>
            <a:ext cx="6589199" cy="1280890"/>
          </a:xfrm>
        </p:spPr>
        <p:txBody>
          <a:bodyPr/>
          <a:lstStyle/>
          <a:p>
            <a:r>
              <a:rPr lang="en-US" b="1" dirty="0"/>
              <a:t>CONCLUSION AND FUTURE </a:t>
            </a:r>
            <a:br>
              <a:rPr lang="en-US" b="1" dirty="0"/>
            </a:br>
            <a:r>
              <a:rPr lang="en-US" b="1" dirty="0"/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828800"/>
            <a:ext cx="7391400" cy="56388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results also showed that the gesture recognition application was quite robust for static images.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Sometimes the adjustment was difficult to do because of the lighting conditions and the amount of objects in the background.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The application was very susceptible to noise on the video stream.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Slight hand movements could affect gesture recognition.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Nevertheless, if the hand is steady enough for long enough; the program outputs the correct command.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B4657-C74E-46AA-86A2-71A6D60E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91148" y="6400800"/>
            <a:ext cx="496103" cy="341191"/>
          </a:xfrm>
        </p:spPr>
        <p:txBody>
          <a:bodyPr/>
          <a:lstStyle/>
          <a:p>
            <a:r>
              <a:rPr lang="en-US" sz="1400" b="1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609601"/>
            <a:ext cx="6798734" cy="1219199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382000" cy="3886200"/>
          </a:xfrm>
        </p:spPr>
        <p:txBody>
          <a:bodyPr>
            <a:noAutofit/>
          </a:bodyPr>
          <a:lstStyle/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Meenakshi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Panwar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Pawan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Singh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Mehra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Hand Gesture Recognition for Human Computer Interaction, International Conference on Image Information Processing India (2011).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2.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Rafiqul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Zaman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Khan and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Noor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Adnan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Ibraheem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Comparitive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Study of Hand Gesture Recognition System, AIRCC Digital Library – 2012. 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3.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Arpita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Ray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Sarkar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G.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Sanyal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S.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Majumder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Hand Gesture Recognition Systems: A Survey, International Journal of Computer Applications Volume 71– No.15, May 2013. 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Manjunath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A E,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Vijaya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Kumar B P, Rajesh H, Comparative Study of Hand Gesture Recognition Algorithms, International Journal of Research in Computer and Communication Technology,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Vol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3, Issue 4, April- 2014.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5.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Dnyanada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R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Jadhav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L. M. R. J Lobo, Navigation of PowerPoint Using Hand Gestures, International Journal of Science and Research (IJSR) 2015. 6.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Ruchi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Manish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Gurav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Premanand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K.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Kadbe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Real time finger tracking and contour detection for gesture recognition using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OpenCV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IEEE Conference May 2015,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Pune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India. 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7. Pei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Xu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Department of Electrical and Computer Engineering, University of Minnesota, A Real-time Hand Gesture Recognition and Human-Computer Interaction System, Research Paper April 2017. </a:t>
            </a:r>
          </a:p>
          <a:p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8.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P.Suganya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R.Sathya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K.Vijayalakshmi</a:t>
            </a: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, Detection and Recognition of Gestures To Control The System Applications by Neural Networks, International Journal of Pure and Applied Mathematics 2018.															</a:t>
            </a:r>
            <a:endParaRPr lang="en-US" sz="15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A9AE9-A538-4A7B-9D73-76621D4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483350"/>
            <a:ext cx="5716488" cy="365125"/>
          </a:xfrm>
        </p:spPr>
        <p:txBody>
          <a:bodyPr/>
          <a:lstStyle/>
          <a:p>
            <a:r>
              <a:rPr lang="en-US" sz="1400" b="1" dirty="0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Journal Name : "International Journal for Science and Advance Research In Technology"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Title of the paper: SIGN LANGUAGE HAND GESTURE DETECTION USING MACHINE LEARNING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Volume no: 7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Issue no:6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Date of Publication : 8 Jun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Link for the journal: //ijsart.com/Home/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IssueDetail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/48859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435C9-9C65-4239-B91E-CD125FAF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324600"/>
            <a:ext cx="5716488" cy="365125"/>
          </a:xfrm>
        </p:spPr>
        <p:txBody>
          <a:bodyPr/>
          <a:lstStyle/>
          <a:p>
            <a:r>
              <a:rPr lang="en-US" sz="1400" b="1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67790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AEE3-061C-4A48-8FC0-EFC2BB30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0"/>
            <a:ext cx="6589199" cy="1280890"/>
          </a:xfrm>
        </p:spPr>
        <p:txBody>
          <a:bodyPr/>
          <a:lstStyle/>
          <a:p>
            <a:r>
              <a:rPr lang="en-IN" b="1" dirty="0"/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88136"/>
              </p:ext>
            </p:extLst>
          </p:nvPr>
        </p:nvGraphicFramePr>
        <p:xfrm>
          <a:off x="0" y="1056640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45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299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Hand Gesture Recognition for Human Computer Interaction, International Conference on Image Information Processing India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</a:p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It does not require any kind of training of sample data.  It takes a less computation time as compare to other approaches.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739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Parkinson’s Comparative Study of Hand Gesture Recognition System, AIRCC Digital Library – 2012.</a:t>
                      </a:r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A comparative study included in this paper with focusing on different segmentation, features extraction and recognition tools, research advantages and drawbacks are provided as well. </a:t>
                      </a:r>
                    </a:p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85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Hand Gesture Recognition Systems: A Survey, International Journal of Computer Applications Volume 71– No.15, May 2013.</a:t>
                      </a:r>
                    </a:p>
                    <a:p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The current research work reviews the work carried out in last twenty years and a brief comparison has been performed to analyze the difficulties encountered by these systems, as well as the limitation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 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FEC10-0273-43FD-92F8-979BC2A8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46599" y="6543040"/>
            <a:ext cx="496103" cy="328734"/>
          </a:xfrm>
        </p:spPr>
        <p:txBody>
          <a:bodyPr/>
          <a:lstStyle/>
          <a:p>
            <a:r>
              <a:rPr lang="en-US" sz="1400" b="1" dirty="0"/>
              <a:t>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281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718-27B1-4ED4-8EB2-8145F4F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EDFA-2E5C-4D8F-8494-8BC45F3F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676400"/>
            <a:ext cx="7467600" cy="5334000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this project, with the help of CNN, we are going to calculate the command that we are inputting to the system by sign gestures and the gestures will reflect. 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probable command which the user is trying to reflect is shown in the output bar.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the sign language user is showing, the computer recognizes the input and the command the user is intended as an output.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can help to interact people as a medium who are want to communicate with people.</a:t>
            </a: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People who knew the gestures of Sign Language and the people who aren’t with the help of our Web UI.</a:t>
            </a:r>
            <a:endParaRPr lang="en-IN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C0F1-1CD6-4823-93E0-E30DDE5A6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0" y="6400800"/>
            <a:ext cx="1641889" cy="304800"/>
          </a:xfrm>
        </p:spPr>
        <p:txBody>
          <a:bodyPr/>
          <a:lstStyle/>
          <a:p>
            <a:r>
              <a:rPr lang="en-US" sz="1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5798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6798734" cy="1303867"/>
          </a:xfrm>
        </p:spPr>
        <p:txBody>
          <a:bodyPr/>
          <a:lstStyle/>
          <a:p>
            <a:r>
              <a:rPr lang="en-US" b="1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8534400" cy="4267200"/>
          </a:xfrm>
        </p:spPr>
        <p:txBody>
          <a:bodyPr>
            <a:noAutofit/>
          </a:bodyPr>
          <a:lstStyle/>
          <a:p>
            <a:pPr marL="287655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HARWARE REQUIREMENTS                                  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30555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Processor	: Intel Pentium Dual Core 2.00GHz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30555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 disk	: 40 GB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30555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RAM		: 2 GB (minimum)</a:t>
            </a:r>
          </a:p>
          <a:p>
            <a:pPr marL="287655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Tensorflow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Teachable Machine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Glitch UI</a:t>
            </a:r>
            <a:endParaRPr lang="en-IN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865A6-FF82-437E-8DBF-ED75222F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63000" y="6492875"/>
            <a:ext cx="5716488" cy="365125"/>
          </a:xfrm>
        </p:spPr>
        <p:txBody>
          <a:bodyPr/>
          <a:lstStyle/>
          <a:p>
            <a:r>
              <a:rPr lang="en-US" sz="1400" b="1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7E38-2BCE-4D2A-B27E-F110D4EB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150" y="305705"/>
            <a:ext cx="6589199" cy="1280890"/>
          </a:xfrm>
        </p:spPr>
        <p:txBody>
          <a:bodyPr/>
          <a:lstStyle/>
          <a:p>
            <a:r>
              <a:rPr lang="en-IN" b="1" dirty="0"/>
              <a:t>System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CC84B-5A39-4001-98BD-AFFA01DC86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95400" y="1295400"/>
            <a:ext cx="71628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4B44F-CD76-4EC5-AF59-09FDC29A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450" y="6369732"/>
            <a:ext cx="5716488" cy="365125"/>
          </a:xfrm>
        </p:spPr>
        <p:txBody>
          <a:bodyPr/>
          <a:lstStyle/>
          <a:p>
            <a:r>
              <a:rPr lang="en-US" sz="1400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42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60A4BA-B627-4719-B1CB-3535715BBF9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295400"/>
            <a:ext cx="3471863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BA8934-F66D-4548-819C-753DECEE862E}"/>
              </a:ext>
            </a:extLst>
          </p:cNvPr>
          <p:cNvSpPr txBox="1"/>
          <p:nvPr/>
        </p:nvSpPr>
        <p:spPr>
          <a:xfrm>
            <a:off x="3581400" y="457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/>
              <a:t>ACTIVITY DIAGRAM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AA0458-7266-4031-BF78-B41BF7CD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0" y="6361112"/>
            <a:ext cx="5716488" cy="365125"/>
          </a:xfrm>
        </p:spPr>
        <p:txBody>
          <a:bodyPr/>
          <a:lstStyle/>
          <a:p>
            <a:r>
              <a:rPr lang="en-US" sz="1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3387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SEQUENTIAL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5EA2CC-4A59-4529-B316-51023CFFFE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3716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A790-B246-4662-BD80-871C7343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63000" y="6324600"/>
            <a:ext cx="5716488" cy="365125"/>
          </a:xfrm>
        </p:spPr>
        <p:txBody>
          <a:bodyPr/>
          <a:lstStyle/>
          <a:p>
            <a:r>
              <a:rPr lang="en-US" sz="1400" b="1" dirty="0"/>
              <a:t>8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FA12-E9D6-44FA-8897-3E940931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092" y="228600"/>
            <a:ext cx="6589199" cy="1280890"/>
          </a:xfrm>
        </p:spPr>
        <p:txBody>
          <a:bodyPr/>
          <a:lstStyle/>
          <a:p>
            <a:r>
              <a:rPr lang="en-IN" b="1" dirty="0"/>
              <a:t>USE CASE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EDDCD0-ABA8-4641-85E3-EC3A53914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858125" cy="506902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E495F-C27C-4EB0-9CAA-B5F936DE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2525" y="6400800"/>
            <a:ext cx="5716488" cy="365125"/>
          </a:xfrm>
        </p:spPr>
        <p:txBody>
          <a:bodyPr/>
          <a:lstStyle/>
          <a:p>
            <a:r>
              <a:rPr lang="en-US" sz="1400" b="1" dirty="0"/>
              <a:t>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25585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555</TotalTime>
  <Words>1566</Words>
  <Application>Microsoft Office PowerPoint</Application>
  <PresentationFormat>On-screen Show (4:3)</PresentationFormat>
  <Paragraphs>171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</vt:lpstr>
      <vt:lpstr>Century Gothic</vt:lpstr>
      <vt:lpstr>Symbol</vt:lpstr>
      <vt:lpstr>Wingdings 3</vt:lpstr>
      <vt:lpstr>Wisp</vt:lpstr>
      <vt:lpstr>Sign Language Hand Gesture Recognition using Machine Learning  </vt:lpstr>
      <vt:lpstr>   INTRODUCTION</vt:lpstr>
      <vt:lpstr>LITERATURE SURVEY</vt:lpstr>
      <vt:lpstr>PROBLEM STATEMENT</vt:lpstr>
      <vt:lpstr>Technology Stack</vt:lpstr>
      <vt:lpstr>System Architecture</vt:lpstr>
      <vt:lpstr>PowerPoint Presentation</vt:lpstr>
      <vt:lpstr>SEQUENTIAL DIAGRAM</vt:lpstr>
      <vt:lpstr>USE CASE DIAGRAM</vt:lpstr>
      <vt:lpstr>SYSTEM MODULE</vt:lpstr>
      <vt:lpstr>HAND DETECTION</vt:lpstr>
      <vt:lpstr>GESTURE RECOGNITION: CNN</vt:lpstr>
      <vt:lpstr>WORKING</vt:lpstr>
      <vt:lpstr>WORKING</vt:lpstr>
      <vt:lpstr>IMPLEMENTATION </vt:lpstr>
      <vt:lpstr>IMPLEMENTATION </vt:lpstr>
      <vt:lpstr>IMPLEMENTATION </vt:lpstr>
      <vt:lpstr>TEST CASE REPORT /PERFORMANCE ANALYSIS</vt:lpstr>
      <vt:lpstr>SCREENSHOTS &amp;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 ENHANCEMENTS</vt:lpstr>
      <vt:lpstr>REFERENCES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using Machine Learning Algorithms</dc:title>
  <dc:creator>Sathish</dc:creator>
  <cp:lastModifiedBy>DILIP THILLA</cp:lastModifiedBy>
  <cp:revision>59</cp:revision>
  <dcterms:created xsi:type="dcterms:W3CDTF">2020-03-08T11:43:55Z</dcterms:created>
  <dcterms:modified xsi:type="dcterms:W3CDTF">2021-06-20T08:41:16Z</dcterms:modified>
</cp:coreProperties>
</file>