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64" r:id="rId5"/>
    <p:sldId id="258" r:id="rId6"/>
    <p:sldId id="260" r:id="rId7"/>
    <p:sldId id="261" r:id="rId8"/>
    <p:sldId id="262" r:id="rId9"/>
    <p:sldId id="263"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BA941-C570-4A1D-B8A4-57C0EEE63D98}" v="56" dt="2025-08-04T05:41:03.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dana DL" userId="08b90122d3b258d1" providerId="LiveId" clId="{B45BA941-C570-4A1D-B8A4-57C0EEE63D98}"/>
    <pc:docChg chg="undo custSel delSld modSld">
      <pc:chgData name="Vandana DL" userId="08b90122d3b258d1" providerId="LiveId" clId="{B45BA941-C570-4A1D-B8A4-57C0EEE63D98}" dt="2025-08-04T05:51:30.051" v="1588" actId="1035"/>
      <pc:docMkLst>
        <pc:docMk/>
      </pc:docMkLst>
      <pc:sldChg chg="addSp delSp modSp mod">
        <pc:chgData name="Vandana DL" userId="08b90122d3b258d1" providerId="LiveId" clId="{B45BA941-C570-4A1D-B8A4-57C0EEE63D98}" dt="2025-08-04T05:50:51.785" v="1476" actId="1036"/>
        <pc:sldMkLst>
          <pc:docMk/>
          <pc:sldMk cId="2917836493" sldId="256"/>
        </pc:sldMkLst>
        <pc:spChg chg="add del mod">
          <ac:chgData name="Vandana DL" userId="08b90122d3b258d1" providerId="LiveId" clId="{B45BA941-C570-4A1D-B8A4-57C0EEE63D98}" dt="2025-08-04T04:37:30.946" v="273"/>
          <ac:spMkLst>
            <pc:docMk/>
            <pc:sldMk cId="2917836493" sldId="256"/>
            <ac:spMk id="3" creationId="{DE3C3F12-8ADF-54A7-76CD-A1E750707E0B}"/>
          </ac:spMkLst>
        </pc:spChg>
        <pc:spChg chg="add mod">
          <ac:chgData name="Vandana DL" userId="08b90122d3b258d1" providerId="LiveId" clId="{B45BA941-C570-4A1D-B8A4-57C0EEE63D98}" dt="2025-08-04T05:47:25.734" v="1472" actId="1076"/>
          <ac:spMkLst>
            <pc:docMk/>
            <pc:sldMk cId="2917836493" sldId="256"/>
            <ac:spMk id="6" creationId="{5A04DCEA-4C98-CF58-0469-61D0E352C23A}"/>
          </ac:spMkLst>
        </pc:spChg>
        <pc:spChg chg="mod">
          <ac:chgData name="Vandana DL" userId="08b90122d3b258d1" providerId="LiveId" clId="{B45BA941-C570-4A1D-B8A4-57C0EEE63D98}" dt="2025-08-04T05:26:03.552" v="1085" actId="20577"/>
          <ac:spMkLst>
            <pc:docMk/>
            <pc:sldMk cId="2917836493" sldId="256"/>
            <ac:spMk id="10" creationId="{BD8D69CD-1A5B-0838-99B3-5284636E3ED0}"/>
          </ac:spMkLst>
        </pc:spChg>
        <pc:spChg chg="mod">
          <ac:chgData name="Vandana DL" userId="08b90122d3b258d1" providerId="LiveId" clId="{B45BA941-C570-4A1D-B8A4-57C0EEE63D98}" dt="2025-08-04T05:25:50.737" v="1080" actId="14100"/>
          <ac:spMkLst>
            <pc:docMk/>
            <pc:sldMk cId="2917836493" sldId="256"/>
            <ac:spMk id="11" creationId="{A504D5B7-5E29-C467-05E6-D54DFC102902}"/>
          </ac:spMkLst>
        </pc:spChg>
        <pc:picChg chg="mod">
          <ac:chgData name="Vandana DL" userId="08b90122d3b258d1" providerId="LiveId" clId="{B45BA941-C570-4A1D-B8A4-57C0EEE63D98}" dt="2025-08-04T05:50:51.785" v="1476" actId="1036"/>
          <ac:picMkLst>
            <pc:docMk/>
            <pc:sldMk cId="2917836493" sldId="256"/>
            <ac:picMk id="5" creationId="{CBC9150C-320D-E839-83C3-5312332B2E35}"/>
          </ac:picMkLst>
        </pc:picChg>
      </pc:sldChg>
      <pc:sldChg chg="addSp modSp mod">
        <pc:chgData name="Vandana DL" userId="08b90122d3b258d1" providerId="LiveId" clId="{B45BA941-C570-4A1D-B8A4-57C0EEE63D98}" dt="2025-08-04T05:47:02.150" v="1466" actId="1076"/>
        <pc:sldMkLst>
          <pc:docMk/>
          <pc:sldMk cId="2239730275" sldId="257"/>
        </pc:sldMkLst>
        <pc:spChg chg="add mod">
          <ac:chgData name="Vandana DL" userId="08b90122d3b258d1" providerId="LiveId" clId="{B45BA941-C570-4A1D-B8A4-57C0EEE63D98}" dt="2025-08-04T05:47:02.150" v="1466" actId="1076"/>
          <ac:spMkLst>
            <pc:docMk/>
            <pc:sldMk cId="2239730275" sldId="257"/>
            <ac:spMk id="3" creationId="{BAA105FF-CE68-A544-0A17-C91181C45518}"/>
          </ac:spMkLst>
        </pc:spChg>
        <pc:spChg chg="mod">
          <ac:chgData name="Vandana DL" userId="08b90122d3b258d1" providerId="LiveId" clId="{B45BA941-C570-4A1D-B8A4-57C0EEE63D98}" dt="2025-08-04T05:10:49.344" v="924" actId="20577"/>
          <ac:spMkLst>
            <pc:docMk/>
            <pc:sldMk cId="2239730275" sldId="257"/>
            <ac:spMk id="4" creationId="{4A90AEF2-B83F-030C-C175-C5716AFEB6C1}"/>
          </ac:spMkLst>
        </pc:spChg>
        <pc:spChg chg="mod">
          <ac:chgData name="Vandana DL" userId="08b90122d3b258d1" providerId="LiveId" clId="{B45BA941-C570-4A1D-B8A4-57C0EEE63D98}" dt="2025-08-04T05:03:45.440" v="803" actId="14100"/>
          <ac:spMkLst>
            <pc:docMk/>
            <pc:sldMk cId="2239730275" sldId="257"/>
            <ac:spMk id="6" creationId="{D29D79D6-A96B-B735-6745-74AD0CACB5DB}"/>
          </ac:spMkLst>
        </pc:spChg>
      </pc:sldChg>
      <pc:sldChg chg="addSp modSp mod">
        <pc:chgData name="Vandana DL" userId="08b90122d3b258d1" providerId="LiveId" clId="{B45BA941-C570-4A1D-B8A4-57C0EEE63D98}" dt="2025-08-04T05:51:30.051" v="1588" actId="1035"/>
        <pc:sldMkLst>
          <pc:docMk/>
          <pc:sldMk cId="4108896281" sldId="258"/>
        </pc:sldMkLst>
        <pc:spChg chg="mod">
          <ac:chgData name="Vandana DL" userId="08b90122d3b258d1" providerId="LiveId" clId="{B45BA941-C570-4A1D-B8A4-57C0EEE63D98}" dt="2025-08-04T05:51:25.917" v="1586" actId="1076"/>
          <ac:spMkLst>
            <pc:docMk/>
            <pc:sldMk cId="4108896281" sldId="258"/>
            <ac:spMk id="2" creationId="{D1CB5981-95D2-1CBC-4CC1-7CE2D8E27038}"/>
          </ac:spMkLst>
        </pc:spChg>
        <pc:spChg chg="mod">
          <ac:chgData name="Vandana DL" userId="08b90122d3b258d1" providerId="LiveId" clId="{B45BA941-C570-4A1D-B8A4-57C0EEE63D98}" dt="2025-08-04T05:51:22.719" v="1585" actId="1076"/>
          <ac:spMkLst>
            <pc:docMk/>
            <pc:sldMk cId="4108896281" sldId="258"/>
            <ac:spMk id="3" creationId="{F25A71A6-339E-01C7-C227-0AE522F85923}"/>
          </ac:spMkLst>
        </pc:spChg>
        <pc:spChg chg="add">
          <ac:chgData name="Vandana DL" userId="08b90122d3b258d1" providerId="LiveId" clId="{B45BA941-C570-4A1D-B8A4-57C0EEE63D98}" dt="2025-08-04T05:18:56.936" v="984"/>
          <ac:spMkLst>
            <pc:docMk/>
            <pc:sldMk cId="4108896281" sldId="258"/>
            <ac:spMk id="4" creationId="{6497906A-C509-2DAF-5D56-9AF87E92A3EA}"/>
          </ac:spMkLst>
        </pc:spChg>
        <pc:spChg chg="add mod">
          <ac:chgData name="Vandana DL" userId="08b90122d3b258d1" providerId="LiveId" clId="{B45BA941-C570-4A1D-B8A4-57C0EEE63D98}" dt="2025-08-04T05:46:35.336" v="1460" actId="1076"/>
          <ac:spMkLst>
            <pc:docMk/>
            <pc:sldMk cId="4108896281" sldId="258"/>
            <ac:spMk id="7" creationId="{318715D1-98A2-3DEE-E5D2-77F398BE743E}"/>
          </ac:spMkLst>
        </pc:spChg>
        <pc:picChg chg="mod">
          <ac:chgData name="Vandana DL" userId="08b90122d3b258d1" providerId="LiveId" clId="{B45BA941-C570-4A1D-B8A4-57C0EEE63D98}" dt="2025-08-04T05:51:30.051" v="1588" actId="1035"/>
          <ac:picMkLst>
            <pc:docMk/>
            <pc:sldMk cId="4108896281" sldId="258"/>
            <ac:picMk id="5" creationId="{00EF93E9-DEF0-E2C4-7FF5-680C7B646F85}"/>
          </ac:picMkLst>
        </pc:picChg>
      </pc:sldChg>
      <pc:sldChg chg="addSp modSp mod">
        <pc:chgData name="Vandana DL" userId="08b90122d3b258d1" providerId="LiveId" clId="{B45BA941-C570-4A1D-B8A4-57C0EEE63D98}" dt="2025-08-04T05:47:13.569" v="1469" actId="1076"/>
        <pc:sldMkLst>
          <pc:docMk/>
          <pc:sldMk cId="854508899" sldId="259"/>
        </pc:sldMkLst>
        <pc:spChg chg="mod">
          <ac:chgData name="Vandana DL" userId="08b90122d3b258d1" providerId="LiveId" clId="{B45BA941-C570-4A1D-B8A4-57C0EEE63D98}" dt="2025-08-04T04:51:47.808" v="657" actId="20577"/>
          <ac:spMkLst>
            <pc:docMk/>
            <pc:sldMk cId="854508899" sldId="259"/>
            <ac:spMk id="2" creationId="{AF2C100F-E97E-FFD2-9BC4-9A556CD1F19B}"/>
          </ac:spMkLst>
        </pc:spChg>
        <pc:spChg chg="mod">
          <ac:chgData name="Vandana DL" userId="08b90122d3b258d1" providerId="LiveId" clId="{B45BA941-C570-4A1D-B8A4-57C0EEE63D98}" dt="2025-08-04T05:26:10.780" v="1086" actId="20577"/>
          <ac:spMkLst>
            <pc:docMk/>
            <pc:sldMk cId="854508899" sldId="259"/>
            <ac:spMk id="3" creationId="{F05321B1-ED65-57A7-AD5D-3441AAA84C28}"/>
          </ac:spMkLst>
        </pc:spChg>
        <pc:spChg chg="add mod">
          <ac:chgData name="Vandana DL" userId="08b90122d3b258d1" providerId="LiveId" clId="{B45BA941-C570-4A1D-B8A4-57C0EEE63D98}" dt="2025-08-04T05:24:54.457" v="1051" actId="255"/>
          <ac:spMkLst>
            <pc:docMk/>
            <pc:sldMk cId="854508899" sldId="259"/>
            <ac:spMk id="6" creationId="{55E734FF-744F-4F4D-2DB1-A882158C8A4F}"/>
          </ac:spMkLst>
        </pc:spChg>
        <pc:spChg chg="add mod">
          <ac:chgData name="Vandana DL" userId="08b90122d3b258d1" providerId="LiveId" clId="{B45BA941-C570-4A1D-B8A4-57C0EEE63D98}" dt="2025-08-04T05:47:13.569" v="1469" actId="1076"/>
          <ac:spMkLst>
            <pc:docMk/>
            <pc:sldMk cId="854508899" sldId="259"/>
            <ac:spMk id="8" creationId="{74BCB240-2003-C1F8-0C98-F1443580E27C}"/>
          </ac:spMkLst>
        </pc:spChg>
        <pc:picChg chg="mod">
          <ac:chgData name="Vandana DL" userId="08b90122d3b258d1" providerId="LiveId" clId="{B45BA941-C570-4A1D-B8A4-57C0EEE63D98}" dt="2025-08-04T05:12:50.215" v="928" actId="1035"/>
          <ac:picMkLst>
            <pc:docMk/>
            <pc:sldMk cId="854508899" sldId="259"/>
            <ac:picMk id="5" creationId="{35F778AD-2B33-4F11-AA65-3C080CC90A35}"/>
          </ac:picMkLst>
        </pc:picChg>
      </pc:sldChg>
      <pc:sldChg chg="addSp modSp mod">
        <pc:chgData name="Vandana DL" userId="08b90122d3b258d1" providerId="LiveId" clId="{B45BA941-C570-4A1D-B8A4-57C0EEE63D98}" dt="2025-08-04T05:46:20.856" v="1457" actId="1076"/>
        <pc:sldMkLst>
          <pc:docMk/>
          <pc:sldMk cId="2898589242" sldId="260"/>
        </pc:sldMkLst>
        <pc:spChg chg="mod">
          <ac:chgData name="Vandana DL" userId="08b90122d3b258d1" providerId="LiveId" clId="{B45BA941-C570-4A1D-B8A4-57C0EEE63D98}" dt="2025-08-04T05:28:32.632" v="1093" actId="1076"/>
          <ac:spMkLst>
            <pc:docMk/>
            <pc:sldMk cId="2898589242" sldId="260"/>
            <ac:spMk id="2" creationId="{C4C12FC9-E487-1A12-3124-7B04A8C4001B}"/>
          </ac:spMkLst>
        </pc:spChg>
        <pc:spChg chg="mod">
          <ac:chgData name="Vandana DL" userId="08b90122d3b258d1" providerId="LiveId" clId="{B45BA941-C570-4A1D-B8A4-57C0EEE63D98}" dt="2025-08-04T05:28:13.352" v="1087" actId="20577"/>
          <ac:spMkLst>
            <pc:docMk/>
            <pc:sldMk cId="2898589242" sldId="260"/>
            <ac:spMk id="3" creationId="{8372BCC9-0481-6F56-2974-9F120DBF75CB}"/>
          </ac:spMkLst>
        </pc:spChg>
        <pc:spChg chg="add mod">
          <ac:chgData name="Vandana DL" userId="08b90122d3b258d1" providerId="LiveId" clId="{B45BA941-C570-4A1D-B8A4-57C0EEE63D98}" dt="2025-08-04T05:46:20.856" v="1457" actId="1076"/>
          <ac:spMkLst>
            <pc:docMk/>
            <pc:sldMk cId="2898589242" sldId="260"/>
            <ac:spMk id="8" creationId="{B7A00F0A-4570-ADD2-C4B0-922BBC62ADC1}"/>
          </ac:spMkLst>
        </pc:spChg>
        <pc:picChg chg="mod">
          <ac:chgData name="Vandana DL" userId="08b90122d3b258d1" providerId="LiveId" clId="{B45BA941-C570-4A1D-B8A4-57C0EEE63D98}" dt="2025-08-04T05:28:28.956" v="1092" actId="1076"/>
          <ac:picMkLst>
            <pc:docMk/>
            <pc:sldMk cId="2898589242" sldId="260"/>
            <ac:picMk id="5" creationId="{500D9DFB-A718-06EC-27BE-DB3334E3CB08}"/>
          </ac:picMkLst>
        </pc:picChg>
        <pc:picChg chg="add mod">
          <ac:chgData name="Vandana DL" userId="08b90122d3b258d1" providerId="LiveId" clId="{B45BA941-C570-4A1D-B8A4-57C0EEE63D98}" dt="2025-08-04T05:28:44.606" v="1096" actId="1076"/>
          <ac:picMkLst>
            <pc:docMk/>
            <pc:sldMk cId="2898589242" sldId="260"/>
            <ac:picMk id="6" creationId="{88D3204E-AD3B-ED11-66FD-FC5007272CC8}"/>
          </ac:picMkLst>
        </pc:picChg>
      </pc:sldChg>
      <pc:sldChg chg="addSp modSp mod">
        <pc:chgData name="Vandana DL" userId="08b90122d3b258d1" providerId="LiveId" clId="{B45BA941-C570-4A1D-B8A4-57C0EEE63D98}" dt="2025-08-04T05:46:04.935" v="1454" actId="1076"/>
        <pc:sldMkLst>
          <pc:docMk/>
          <pc:sldMk cId="37051096" sldId="261"/>
        </pc:sldMkLst>
        <pc:spChg chg="mod">
          <ac:chgData name="Vandana DL" userId="08b90122d3b258d1" providerId="LiveId" clId="{B45BA941-C570-4A1D-B8A4-57C0EEE63D98}" dt="2025-08-04T05:39:07.467" v="1376" actId="1076"/>
          <ac:spMkLst>
            <pc:docMk/>
            <pc:sldMk cId="37051096" sldId="261"/>
            <ac:spMk id="2" creationId="{2839E5C4-4DE9-20B9-D478-9BB390D1CE03}"/>
          </ac:spMkLst>
        </pc:spChg>
        <pc:spChg chg="mod">
          <ac:chgData name="Vandana DL" userId="08b90122d3b258d1" providerId="LiveId" clId="{B45BA941-C570-4A1D-B8A4-57C0EEE63D98}" dt="2025-08-04T05:39:02.026" v="1375" actId="14100"/>
          <ac:spMkLst>
            <pc:docMk/>
            <pc:sldMk cId="37051096" sldId="261"/>
            <ac:spMk id="3" creationId="{30BF3FF3-8BD4-4BE3-D029-1D52CBF8FCA9}"/>
          </ac:spMkLst>
        </pc:spChg>
        <pc:spChg chg="add mod">
          <ac:chgData name="Vandana DL" userId="08b90122d3b258d1" providerId="LiveId" clId="{B45BA941-C570-4A1D-B8A4-57C0EEE63D98}" dt="2025-08-04T05:46:04.935" v="1454" actId="1076"/>
          <ac:spMkLst>
            <pc:docMk/>
            <pc:sldMk cId="37051096" sldId="261"/>
            <ac:spMk id="6" creationId="{855A9B3E-E5B6-291A-85DC-3C133FBFEAF5}"/>
          </ac:spMkLst>
        </pc:spChg>
        <pc:picChg chg="mod">
          <ac:chgData name="Vandana DL" userId="08b90122d3b258d1" providerId="LiveId" clId="{B45BA941-C570-4A1D-B8A4-57C0EEE63D98}" dt="2025-08-04T05:33:35.089" v="1196" actId="1076"/>
          <ac:picMkLst>
            <pc:docMk/>
            <pc:sldMk cId="37051096" sldId="261"/>
            <ac:picMk id="5" creationId="{2762BC64-50D0-4CC1-67F5-CE34CEA870C9}"/>
          </ac:picMkLst>
        </pc:picChg>
      </pc:sldChg>
      <pc:sldChg chg="addSp modSp mod">
        <pc:chgData name="Vandana DL" userId="08b90122d3b258d1" providerId="LiveId" clId="{B45BA941-C570-4A1D-B8A4-57C0EEE63D98}" dt="2025-08-04T05:45:47.846" v="1451" actId="1076"/>
        <pc:sldMkLst>
          <pc:docMk/>
          <pc:sldMk cId="3963848521" sldId="262"/>
        </pc:sldMkLst>
        <pc:spChg chg="mod">
          <ac:chgData name="Vandana DL" userId="08b90122d3b258d1" providerId="LiveId" clId="{B45BA941-C570-4A1D-B8A4-57C0EEE63D98}" dt="2025-08-04T05:38:56.851" v="1374" actId="1076"/>
          <ac:spMkLst>
            <pc:docMk/>
            <pc:sldMk cId="3963848521" sldId="262"/>
            <ac:spMk id="2" creationId="{EB513DCF-CAC4-8484-106C-C58A5C505018}"/>
          </ac:spMkLst>
        </pc:spChg>
        <pc:spChg chg="mod">
          <ac:chgData name="Vandana DL" userId="08b90122d3b258d1" providerId="LiveId" clId="{B45BA941-C570-4A1D-B8A4-57C0EEE63D98}" dt="2025-08-04T05:38:51.160" v="1373" actId="14100"/>
          <ac:spMkLst>
            <pc:docMk/>
            <pc:sldMk cId="3963848521" sldId="262"/>
            <ac:spMk id="3" creationId="{D2DCBC5A-5442-51B0-B5D3-032BF6734860}"/>
          </ac:spMkLst>
        </pc:spChg>
        <pc:spChg chg="add mod">
          <ac:chgData name="Vandana DL" userId="08b90122d3b258d1" providerId="LiveId" clId="{B45BA941-C570-4A1D-B8A4-57C0EEE63D98}" dt="2025-08-04T05:45:47.846" v="1451" actId="1076"/>
          <ac:spMkLst>
            <pc:docMk/>
            <pc:sldMk cId="3963848521" sldId="262"/>
            <ac:spMk id="6" creationId="{B12C6DDC-FC68-88F2-AE72-25839641FAEF}"/>
          </ac:spMkLst>
        </pc:spChg>
      </pc:sldChg>
      <pc:sldChg chg="addSp modSp mod">
        <pc:chgData name="Vandana DL" userId="08b90122d3b258d1" providerId="LiveId" clId="{B45BA941-C570-4A1D-B8A4-57C0EEE63D98}" dt="2025-08-04T05:47:48.984" v="1473" actId="1076"/>
        <pc:sldMkLst>
          <pc:docMk/>
          <pc:sldMk cId="319618955" sldId="263"/>
        </pc:sldMkLst>
        <pc:spChg chg="mod">
          <ac:chgData name="Vandana DL" userId="08b90122d3b258d1" providerId="LiveId" clId="{B45BA941-C570-4A1D-B8A4-57C0EEE63D98}" dt="2025-08-04T05:38:40.687" v="1371" actId="1076"/>
          <ac:spMkLst>
            <pc:docMk/>
            <pc:sldMk cId="319618955" sldId="263"/>
            <ac:spMk id="2" creationId="{1BDD127D-C5BD-0B45-B1E3-63C1B2F1FF74}"/>
          </ac:spMkLst>
        </pc:spChg>
        <pc:spChg chg="mod">
          <ac:chgData name="Vandana DL" userId="08b90122d3b258d1" providerId="LiveId" clId="{B45BA941-C570-4A1D-B8A4-57C0EEE63D98}" dt="2025-08-04T05:38:35.680" v="1370" actId="14100"/>
          <ac:spMkLst>
            <pc:docMk/>
            <pc:sldMk cId="319618955" sldId="263"/>
            <ac:spMk id="3" creationId="{A1325F70-E5BB-C814-9738-BF0E8F0AF9F3}"/>
          </ac:spMkLst>
        </pc:spChg>
        <pc:spChg chg="add mod">
          <ac:chgData name="Vandana DL" userId="08b90122d3b258d1" providerId="LiveId" clId="{B45BA941-C570-4A1D-B8A4-57C0EEE63D98}" dt="2025-08-04T05:47:48.984" v="1473" actId="1076"/>
          <ac:spMkLst>
            <pc:docMk/>
            <pc:sldMk cId="319618955" sldId="263"/>
            <ac:spMk id="6" creationId="{78984A12-5D49-F6CC-AC78-F8151C59F9B5}"/>
          </ac:spMkLst>
        </pc:spChg>
      </pc:sldChg>
      <pc:sldChg chg="addSp modSp mod">
        <pc:chgData name="Vandana DL" userId="08b90122d3b258d1" providerId="LiveId" clId="{B45BA941-C570-4A1D-B8A4-57C0EEE63D98}" dt="2025-08-04T05:46:49.224" v="1463" actId="1076"/>
        <pc:sldMkLst>
          <pc:docMk/>
          <pc:sldMk cId="763361187" sldId="264"/>
        </pc:sldMkLst>
        <pc:spChg chg="mod">
          <ac:chgData name="Vandana DL" userId="08b90122d3b258d1" providerId="LiveId" clId="{B45BA941-C570-4A1D-B8A4-57C0EEE63D98}" dt="2025-08-04T05:24:01.035" v="1037" actId="14100"/>
          <ac:spMkLst>
            <pc:docMk/>
            <pc:sldMk cId="763361187" sldId="264"/>
            <ac:spMk id="4" creationId="{77E609C1-A1F9-BFD3-F8BB-8D52A970B10D}"/>
          </ac:spMkLst>
        </pc:spChg>
        <pc:spChg chg="add mod">
          <ac:chgData name="Vandana DL" userId="08b90122d3b258d1" providerId="LiveId" clId="{B45BA941-C570-4A1D-B8A4-57C0EEE63D98}" dt="2025-08-04T05:46:49.224" v="1463" actId="1076"/>
          <ac:spMkLst>
            <pc:docMk/>
            <pc:sldMk cId="763361187" sldId="264"/>
            <ac:spMk id="6" creationId="{00F4CFBB-DA9D-3D3E-FE14-25E0E863AC85}"/>
          </ac:spMkLst>
        </pc:spChg>
      </pc:sldChg>
      <pc:sldChg chg="addSp modSp mod">
        <pc:chgData name="Vandana DL" userId="08b90122d3b258d1" providerId="LiveId" clId="{B45BA941-C570-4A1D-B8A4-57C0EEE63D98}" dt="2025-08-04T05:45:04.185" v="1445" actId="1076"/>
        <pc:sldMkLst>
          <pc:docMk/>
          <pc:sldMk cId="2530191193" sldId="265"/>
        </pc:sldMkLst>
        <pc:spChg chg="mod">
          <ac:chgData name="Vandana DL" userId="08b90122d3b258d1" providerId="LiveId" clId="{B45BA941-C570-4A1D-B8A4-57C0EEE63D98}" dt="2025-08-04T05:41:46.728" v="1393" actId="1076"/>
          <ac:spMkLst>
            <pc:docMk/>
            <pc:sldMk cId="2530191193" sldId="265"/>
            <ac:spMk id="2" creationId="{0C4FF3AF-E44B-21DC-AE9A-A1FE15A6C83C}"/>
          </ac:spMkLst>
        </pc:spChg>
        <pc:spChg chg="mod">
          <ac:chgData name="Vandana DL" userId="08b90122d3b258d1" providerId="LiveId" clId="{B45BA941-C570-4A1D-B8A4-57C0EEE63D98}" dt="2025-08-04T05:41:43.202" v="1392" actId="14100"/>
          <ac:spMkLst>
            <pc:docMk/>
            <pc:sldMk cId="2530191193" sldId="265"/>
            <ac:spMk id="3" creationId="{595B8BEA-81B5-FA44-0F46-D5F882D9C963}"/>
          </ac:spMkLst>
        </pc:spChg>
        <pc:spChg chg="add mod">
          <ac:chgData name="Vandana DL" userId="08b90122d3b258d1" providerId="LiveId" clId="{B45BA941-C570-4A1D-B8A4-57C0EEE63D98}" dt="2025-08-04T05:45:04.185" v="1445" actId="1076"/>
          <ac:spMkLst>
            <pc:docMk/>
            <pc:sldMk cId="2530191193" sldId="265"/>
            <ac:spMk id="6" creationId="{E83F96DE-6CE1-80FC-3081-D32486266B9A}"/>
          </ac:spMkLst>
        </pc:spChg>
      </pc:sldChg>
      <pc:sldChg chg="del">
        <pc:chgData name="Vandana DL" userId="08b90122d3b258d1" providerId="LiveId" clId="{B45BA941-C570-4A1D-B8A4-57C0EEE63D98}" dt="2025-08-04T05:42:08.978" v="1395" actId="2696"/>
        <pc:sldMkLst>
          <pc:docMk/>
          <pc:sldMk cId="20672380" sldId="266"/>
        </pc:sldMkLst>
      </pc:sldChg>
      <pc:sldChg chg="del">
        <pc:chgData name="Vandana DL" userId="08b90122d3b258d1" providerId="LiveId" clId="{B45BA941-C570-4A1D-B8A4-57C0EEE63D98}" dt="2025-08-04T05:42:05.753" v="1394" actId="2696"/>
        <pc:sldMkLst>
          <pc:docMk/>
          <pc:sldMk cId="2687142149" sldId="267"/>
        </pc:sldMkLst>
      </pc:sldChg>
      <pc:sldChg chg="addSp modSp mod">
        <pc:chgData name="Vandana DL" userId="08b90122d3b258d1" providerId="LiveId" clId="{B45BA941-C570-4A1D-B8A4-57C0EEE63D98}" dt="2025-08-04T05:44:10.494" v="1438" actId="1076"/>
        <pc:sldMkLst>
          <pc:docMk/>
          <pc:sldMk cId="4118590723" sldId="268"/>
        </pc:sldMkLst>
        <pc:spChg chg="add mod">
          <ac:chgData name="Vandana DL" userId="08b90122d3b258d1" providerId="LiveId" clId="{B45BA941-C570-4A1D-B8A4-57C0EEE63D98}" dt="2025-08-04T05:43:09.022" v="1412" actId="1076"/>
          <ac:spMkLst>
            <pc:docMk/>
            <pc:sldMk cId="4118590723" sldId="268"/>
            <ac:spMk id="3" creationId="{86BF9F93-9ACC-6096-1FD1-9CC78992DADA}"/>
          </ac:spMkLst>
        </pc:spChg>
        <pc:spChg chg="add mod">
          <ac:chgData name="Vandana DL" userId="08b90122d3b258d1" providerId="LiveId" clId="{B45BA941-C570-4A1D-B8A4-57C0EEE63D98}" dt="2025-08-04T05:44:10.494" v="1438" actId="1076"/>
          <ac:spMkLst>
            <pc:docMk/>
            <pc:sldMk cId="4118590723" sldId="268"/>
            <ac:spMk id="6" creationId="{E5E0A086-80AC-A551-3289-E3651D3212C7}"/>
          </ac:spMkLst>
        </pc:spChg>
        <pc:picChg chg="mod">
          <ac:chgData name="Vandana DL" userId="08b90122d3b258d1" providerId="LiveId" clId="{B45BA941-C570-4A1D-B8A4-57C0EEE63D98}" dt="2025-08-04T05:43:04.569" v="1411" actId="1076"/>
          <ac:picMkLst>
            <pc:docMk/>
            <pc:sldMk cId="4118590723" sldId="268"/>
            <ac:picMk id="5" creationId="{A9410578-3151-7393-0E17-DE747C40A2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81C5-9FD6-4FBC-A17F-483F94EE6BA2}"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7923A-A55D-42B2-9E0B-43F8F6F3631E}" type="slidenum">
              <a:rPr lang="en-IN" smtClean="0"/>
              <a:t>‹#›</a:t>
            </a:fld>
            <a:endParaRPr lang="en-IN"/>
          </a:p>
        </p:txBody>
      </p:sp>
    </p:spTree>
    <p:extLst>
      <p:ext uri="{BB962C8B-B14F-4D97-AF65-F5344CB8AC3E}">
        <p14:creationId xmlns:p14="http://schemas.microsoft.com/office/powerpoint/2010/main" val="348976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D397-70C8-9482-9846-F54B4540C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17E684-23A5-5987-BDCA-A117E3046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71EB75-6D76-0A51-C49F-21B29A0C8BAD}"/>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5" name="Footer Placeholder 4">
            <a:extLst>
              <a:ext uri="{FF2B5EF4-FFF2-40B4-BE49-F238E27FC236}">
                <a16:creationId xmlns:a16="http://schemas.microsoft.com/office/drawing/2014/main" id="{D8FCCAAF-2875-B5FE-2258-83C6DEBD8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2C9D6-976C-5C40-9C6B-C2D78946E370}"/>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59075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6240-BEB1-AA16-97C8-A552FCE398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2C8CB9-636B-60B9-74E2-0DECB4193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1AD49-9C39-E878-8354-18309684A569}"/>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5" name="Footer Placeholder 4">
            <a:extLst>
              <a:ext uri="{FF2B5EF4-FFF2-40B4-BE49-F238E27FC236}">
                <a16:creationId xmlns:a16="http://schemas.microsoft.com/office/drawing/2014/main" id="{20C8C174-44FD-9347-23A1-22E1299B5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F244B-DF74-4E35-AD46-DEDBF1B51BF8}"/>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84787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6A093C-0E44-908C-D603-141A2D1F32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DC98F8-4F50-CECD-809A-D74F5A075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5AB8A-1D2B-B313-C2A4-3962713FDA10}"/>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5" name="Footer Placeholder 4">
            <a:extLst>
              <a:ext uri="{FF2B5EF4-FFF2-40B4-BE49-F238E27FC236}">
                <a16:creationId xmlns:a16="http://schemas.microsoft.com/office/drawing/2014/main" id="{FBA33449-E670-8BE5-55A8-EAFEEF658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C7E24-D341-8C5E-7AA5-54E25FFCE3E1}"/>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34305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373-D6BD-D551-2120-579E68D3F9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5E0C2-4B64-8D82-9995-2C7C87053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60FD3-5FFE-B92F-4614-C1C30750A656}"/>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5" name="Footer Placeholder 4">
            <a:extLst>
              <a:ext uri="{FF2B5EF4-FFF2-40B4-BE49-F238E27FC236}">
                <a16:creationId xmlns:a16="http://schemas.microsoft.com/office/drawing/2014/main" id="{D817F242-3D58-DBBC-B07D-4E59CB09D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0BACD-CD8E-7D0A-368B-4F0A76438100}"/>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7701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A1CC-A707-0A0A-6C1C-3332E15EE4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E11F9F-1EB6-299F-7EF2-7299904A6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72652-F177-A41A-F4A6-99133E820940}"/>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5" name="Footer Placeholder 4">
            <a:extLst>
              <a:ext uri="{FF2B5EF4-FFF2-40B4-BE49-F238E27FC236}">
                <a16:creationId xmlns:a16="http://schemas.microsoft.com/office/drawing/2014/main" id="{BDB24FC8-5536-A96D-9641-92E73973F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76C78-413A-A7CA-BD2A-0A3A4A23A5D2}"/>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98478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836A-1043-209E-FE8B-76F021CD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FA90E-728F-EA45-10F7-84DFAB9B8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9D58FF-05E2-5F9B-1781-4A317902B4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9FFC09-4878-D7D5-3717-5B9138BAEA83}"/>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6" name="Footer Placeholder 5">
            <a:extLst>
              <a:ext uri="{FF2B5EF4-FFF2-40B4-BE49-F238E27FC236}">
                <a16:creationId xmlns:a16="http://schemas.microsoft.com/office/drawing/2014/main" id="{11373D8A-73EA-F14E-940D-5669AD781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A3F29-C325-6081-FB3F-9CB09BA1F859}"/>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91917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8A5B-21C4-F43C-C03F-5FCCA1211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A887A-A9ED-919D-5959-208DA5D926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B6379-AD28-B8A9-CF27-9165E0B1B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6A3B7-6E41-3CAF-590D-56F585C18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E444CE-2849-C2C7-FF01-B6480429F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F896E7-9C5C-F4BA-629F-526C2B99289F}"/>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8" name="Footer Placeholder 7">
            <a:extLst>
              <a:ext uri="{FF2B5EF4-FFF2-40B4-BE49-F238E27FC236}">
                <a16:creationId xmlns:a16="http://schemas.microsoft.com/office/drawing/2014/main" id="{793E3A07-450F-AE08-8A1F-E46488142D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31AFCA-0E0F-C99C-8AD9-D563D38567AD}"/>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137056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A199-34B7-4C17-104C-CAB7BFA194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1CCE81-B5D4-C1BC-E081-85A0F70AA6DE}"/>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4" name="Footer Placeholder 3">
            <a:extLst>
              <a:ext uri="{FF2B5EF4-FFF2-40B4-BE49-F238E27FC236}">
                <a16:creationId xmlns:a16="http://schemas.microsoft.com/office/drawing/2014/main" id="{649D7D1B-DBD1-5552-5027-D4BA4A7752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17B945-9348-90AF-FD38-DF3F267C8671}"/>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174116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79D27-E316-640D-93C3-C3E01029C4CB}"/>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3" name="Footer Placeholder 2">
            <a:extLst>
              <a:ext uri="{FF2B5EF4-FFF2-40B4-BE49-F238E27FC236}">
                <a16:creationId xmlns:a16="http://schemas.microsoft.com/office/drawing/2014/main" id="{F1261403-8D1B-40F9-CE4F-CA3A5AF9C2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7B1B87-42B1-10E5-2F11-92BF56FAF6F1}"/>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364900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5D17-CBCC-FD8A-FE8A-E88E4F45E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EBDC87-45D3-EB32-F40D-804D19DDA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1F4973-0942-E5B3-0C49-BD160011B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36603-627D-40AC-AE63-31867A7D691C}"/>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6" name="Footer Placeholder 5">
            <a:extLst>
              <a:ext uri="{FF2B5EF4-FFF2-40B4-BE49-F238E27FC236}">
                <a16:creationId xmlns:a16="http://schemas.microsoft.com/office/drawing/2014/main" id="{2119551D-33B9-E94C-516B-33F5E6D05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6BF7F-F6B8-A78B-D91E-A85D2DA822AA}"/>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73182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813-3EEE-4379-F213-0A9518969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7A4C55-A99C-B076-9B09-71470B75B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4C3C11-9A74-3C60-2549-B04167F44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B51F9-D54A-7469-A3E7-F3200B4560E8}"/>
              </a:ext>
            </a:extLst>
          </p:cNvPr>
          <p:cNvSpPr>
            <a:spLocks noGrp="1"/>
          </p:cNvSpPr>
          <p:nvPr>
            <p:ph type="dt" sz="half" idx="10"/>
          </p:nvPr>
        </p:nvSpPr>
        <p:spPr/>
        <p:txBody>
          <a:bodyPr/>
          <a:lstStyle/>
          <a:p>
            <a:fld id="{452C640B-8D79-4C09-AB8F-6125947D281B}" type="datetimeFigureOut">
              <a:rPr lang="en-IN" smtClean="0"/>
              <a:t>04-08-2025</a:t>
            </a:fld>
            <a:endParaRPr lang="en-IN"/>
          </a:p>
        </p:txBody>
      </p:sp>
      <p:sp>
        <p:nvSpPr>
          <p:cNvPr id="6" name="Footer Placeholder 5">
            <a:extLst>
              <a:ext uri="{FF2B5EF4-FFF2-40B4-BE49-F238E27FC236}">
                <a16:creationId xmlns:a16="http://schemas.microsoft.com/office/drawing/2014/main" id="{2AF0C662-6FF2-8D29-6029-7466EE9ED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1DCA3E-E62D-8941-9E30-18BF2BFD4665}"/>
              </a:ext>
            </a:extLst>
          </p:cNvPr>
          <p:cNvSpPr>
            <a:spLocks noGrp="1"/>
          </p:cNvSpPr>
          <p:nvPr>
            <p:ph type="sldNum" sz="quarter" idx="12"/>
          </p:nvPr>
        </p:nvSpPr>
        <p:spPr/>
        <p:txBody>
          <a:bodyPr/>
          <a:lstStyle/>
          <a:p>
            <a:fld id="{A2FAA716-8B14-426B-BEF3-6029B349B1A3}" type="slidenum">
              <a:rPr lang="en-IN" smtClean="0"/>
              <a:t>‹#›</a:t>
            </a:fld>
            <a:endParaRPr lang="en-IN"/>
          </a:p>
        </p:txBody>
      </p:sp>
    </p:spTree>
    <p:extLst>
      <p:ext uri="{BB962C8B-B14F-4D97-AF65-F5344CB8AC3E}">
        <p14:creationId xmlns:p14="http://schemas.microsoft.com/office/powerpoint/2010/main" val="212798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ED1A05-20D5-B833-B687-F954C6DBC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3C1B09-7B6B-35BF-F1E1-E50FC131A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64B11-120A-4BDC-B510-61C983312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2C640B-8D79-4C09-AB8F-6125947D281B}" type="datetimeFigureOut">
              <a:rPr lang="en-IN" smtClean="0"/>
              <a:t>04-08-2025</a:t>
            </a:fld>
            <a:endParaRPr lang="en-IN"/>
          </a:p>
        </p:txBody>
      </p:sp>
      <p:sp>
        <p:nvSpPr>
          <p:cNvPr id="5" name="Footer Placeholder 4">
            <a:extLst>
              <a:ext uri="{FF2B5EF4-FFF2-40B4-BE49-F238E27FC236}">
                <a16:creationId xmlns:a16="http://schemas.microsoft.com/office/drawing/2014/main" id="{56134C78-C63F-7DDB-232C-C73DDB7A3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C751A2C-DAA5-42D4-987A-B02B17A92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FAA716-8B14-426B-BEF3-6029B349B1A3}" type="slidenum">
              <a:rPr lang="en-IN" smtClean="0"/>
              <a:t>‹#›</a:t>
            </a:fld>
            <a:endParaRPr lang="en-IN"/>
          </a:p>
        </p:txBody>
      </p:sp>
    </p:spTree>
    <p:extLst>
      <p:ext uri="{BB962C8B-B14F-4D97-AF65-F5344CB8AC3E}">
        <p14:creationId xmlns:p14="http://schemas.microsoft.com/office/powerpoint/2010/main" val="193996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CBC9150C-320D-E839-83C3-5312332B2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30480"/>
            <a:ext cx="12189630" cy="6858000"/>
          </a:xfrm>
          <a:prstGeom prst="rect">
            <a:avLst/>
          </a:prstGeom>
        </p:spPr>
      </p:pic>
      <p:sp>
        <p:nvSpPr>
          <p:cNvPr id="10" name="Title 1">
            <a:extLst>
              <a:ext uri="{FF2B5EF4-FFF2-40B4-BE49-F238E27FC236}">
                <a16:creationId xmlns:a16="http://schemas.microsoft.com/office/drawing/2014/main" id="{BD8D69CD-1A5B-0838-99B3-5284636E3ED0}"/>
              </a:ext>
            </a:extLst>
          </p:cNvPr>
          <p:cNvSpPr txBox="1">
            <a:spLocks/>
          </p:cNvSpPr>
          <p:nvPr/>
        </p:nvSpPr>
        <p:spPr>
          <a:xfrm>
            <a:off x="175004" y="1590022"/>
            <a:ext cx="6923886" cy="645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00FFFF"/>
                </a:solidFill>
                <a:latin typeface="Rubik" pitchFamily="2" charset="-79"/>
                <a:cs typeface="Rubik" pitchFamily="2" charset="-79"/>
              </a:rPr>
              <a:t>Team Name : </a:t>
            </a:r>
            <a:r>
              <a:rPr lang="en-IN" sz="3600" b="1" dirty="0" err="1">
                <a:solidFill>
                  <a:srgbClr val="00FFFF"/>
                </a:solidFill>
                <a:latin typeface="Rubik" pitchFamily="2" charset="-79"/>
                <a:cs typeface="Rubik" pitchFamily="2" charset="-79"/>
              </a:rPr>
              <a:t>Garuda_Code</a:t>
            </a:r>
            <a:endParaRPr lang="en-IN" sz="3600" b="1" dirty="0">
              <a:solidFill>
                <a:srgbClr val="00FFFF"/>
              </a:solidFill>
              <a:latin typeface="Rubik" pitchFamily="2" charset="-79"/>
              <a:cs typeface="Rubik" pitchFamily="2" charset="-79"/>
            </a:endParaRPr>
          </a:p>
        </p:txBody>
      </p:sp>
      <p:sp>
        <p:nvSpPr>
          <p:cNvPr id="11" name="Subtitle 2">
            <a:extLst>
              <a:ext uri="{FF2B5EF4-FFF2-40B4-BE49-F238E27FC236}">
                <a16:creationId xmlns:a16="http://schemas.microsoft.com/office/drawing/2014/main" id="{A504D5B7-5E29-C467-05E6-D54DFC102902}"/>
              </a:ext>
            </a:extLst>
          </p:cNvPr>
          <p:cNvSpPr txBox="1">
            <a:spLocks/>
          </p:cNvSpPr>
          <p:nvPr/>
        </p:nvSpPr>
        <p:spPr>
          <a:xfrm>
            <a:off x="275302" y="2235319"/>
            <a:ext cx="8868697" cy="183523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latin typeface="Rubik" pitchFamily="2" charset="-79"/>
                <a:cs typeface="Rubik" pitchFamily="2" charset="-79"/>
              </a:rPr>
              <a:t>Vetri Selvi B | 2026 | CMR University</a:t>
            </a:r>
          </a:p>
          <a:p>
            <a:r>
              <a:rPr lang="en-IN" sz="2400" dirty="0">
                <a:solidFill>
                  <a:schemeClr val="bg1"/>
                </a:solidFill>
                <a:latin typeface="Rubik" pitchFamily="2" charset="-79"/>
                <a:cs typeface="Rubik" pitchFamily="2" charset="-79"/>
              </a:rPr>
              <a:t>Vandana D L | 2026 | CMR University</a:t>
            </a:r>
          </a:p>
          <a:p>
            <a:r>
              <a:rPr lang="en-IN" sz="2400" dirty="0">
                <a:solidFill>
                  <a:schemeClr val="bg1"/>
                </a:solidFill>
                <a:latin typeface="Rubik" pitchFamily="2" charset="-79"/>
                <a:cs typeface="Rubik" pitchFamily="2" charset="-79"/>
              </a:rPr>
              <a:t>Telugu Rajesh Kumar | 2026 | CMR University</a:t>
            </a:r>
          </a:p>
          <a:p>
            <a:r>
              <a:rPr lang="en-IN" sz="2400" dirty="0">
                <a:solidFill>
                  <a:schemeClr val="bg1"/>
                </a:solidFill>
                <a:latin typeface="Rubik" pitchFamily="2" charset="-79"/>
                <a:cs typeface="Rubik" pitchFamily="2" charset="-79"/>
              </a:rPr>
              <a:t>Amith Raj | 2026 | CMR University</a:t>
            </a:r>
          </a:p>
        </p:txBody>
      </p:sp>
      <p:sp>
        <p:nvSpPr>
          <p:cNvPr id="6" name="TextBox 5">
            <a:extLst>
              <a:ext uri="{FF2B5EF4-FFF2-40B4-BE49-F238E27FC236}">
                <a16:creationId xmlns:a16="http://schemas.microsoft.com/office/drawing/2014/main" id="{5A04DCEA-4C98-CF58-0469-61D0E352C23A}"/>
              </a:ext>
            </a:extLst>
          </p:cNvPr>
          <p:cNvSpPr txBox="1"/>
          <p:nvPr/>
        </p:nvSpPr>
        <p:spPr>
          <a:xfrm>
            <a:off x="10844980" y="6571768"/>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2917836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613AC-77CF-3766-AD9F-B1AAD13E81C4}"/>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B65607A3-3916-1DB7-1A34-7953BF14D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0C4FF3AF-E44B-21DC-AE9A-A1FE15A6C83C}"/>
              </a:ext>
            </a:extLst>
          </p:cNvPr>
          <p:cNvSpPr txBox="1">
            <a:spLocks/>
          </p:cNvSpPr>
          <p:nvPr/>
        </p:nvSpPr>
        <p:spPr>
          <a:xfrm>
            <a:off x="175004" y="18948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Acceptance Criteria Coverage</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595B8BEA-81B5-FA44-0F46-D5F882D9C963}"/>
              </a:ext>
            </a:extLst>
          </p:cNvPr>
          <p:cNvSpPr txBox="1">
            <a:spLocks/>
          </p:cNvSpPr>
          <p:nvPr/>
        </p:nvSpPr>
        <p:spPr>
          <a:xfrm>
            <a:off x="175004" y="2713702"/>
            <a:ext cx="10846957" cy="24678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defRPr/>
            </a:pPr>
            <a:r>
              <a:rPr lang="en-US" sz="2000" dirty="0">
                <a:solidFill>
                  <a:schemeClr val="bg1"/>
                </a:solidFill>
              </a:rPr>
              <a:t>Our solution comprehensively addresses the problem statement by handling both text and tabular data, accurately extracting policy actions, responsibilities, and compliance rules, and merging them into a single actionable summary. It supports multiple file formats, offers scalable deployment on-premises or in the cloud, and provides structured outputs in various formats for seamless integration into enterprise systems. Additionally, its domain adaptability allows easy customization for legal, HR, finance, and compliance needs, while maintaining high accuracy, security, and efficiency in processing large volumes of documents.</a:t>
            </a:r>
            <a:endParaRPr kumimoji="0" lang="en-IN" sz="2000" b="0" i="0" u="none" strike="noStrike" kern="1200" cap="none" spc="0" normalizeH="0" baseline="0" noProof="0" dirty="0">
              <a:ln>
                <a:noFill/>
              </a:ln>
              <a:solidFill>
                <a:schemeClr val="bg1"/>
              </a:solidFill>
              <a:effectLst/>
              <a:uLnTx/>
              <a:uFillTx/>
              <a:latin typeface="Rubik" pitchFamily="2" charset="-79"/>
              <a:ea typeface="+mn-ea"/>
              <a:cs typeface="Rubik" pitchFamily="2" charset="-79"/>
            </a:endParaRPr>
          </a:p>
        </p:txBody>
      </p:sp>
      <p:sp>
        <p:nvSpPr>
          <p:cNvPr id="6" name="TextBox 5">
            <a:extLst>
              <a:ext uri="{FF2B5EF4-FFF2-40B4-BE49-F238E27FC236}">
                <a16:creationId xmlns:a16="http://schemas.microsoft.com/office/drawing/2014/main" id="{E83F96DE-6CE1-80FC-3081-D32486266B9A}"/>
              </a:ext>
            </a:extLst>
          </p:cNvPr>
          <p:cNvSpPr txBox="1"/>
          <p:nvPr/>
        </p:nvSpPr>
        <p:spPr>
          <a:xfrm>
            <a:off x="10844981" y="6571768"/>
            <a:ext cx="2143432"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253019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C06B0-BEA8-D2E0-09AF-367169A8341E}"/>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A9410578-3151-7393-0E17-DE747C40A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 y="0"/>
            <a:ext cx="12189630" cy="6858000"/>
          </a:xfrm>
          <a:prstGeom prst="rect">
            <a:avLst/>
          </a:prstGeom>
        </p:spPr>
      </p:pic>
      <p:sp>
        <p:nvSpPr>
          <p:cNvPr id="3" name="TextBox 2">
            <a:extLst>
              <a:ext uri="{FF2B5EF4-FFF2-40B4-BE49-F238E27FC236}">
                <a16:creationId xmlns:a16="http://schemas.microsoft.com/office/drawing/2014/main" id="{86BF9F93-9ACC-6096-1FD1-9CC78992DADA}"/>
              </a:ext>
            </a:extLst>
          </p:cNvPr>
          <p:cNvSpPr txBox="1"/>
          <p:nvPr/>
        </p:nvSpPr>
        <p:spPr>
          <a:xfrm>
            <a:off x="1691148" y="2390488"/>
            <a:ext cx="7413523" cy="1200329"/>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00FFFF"/>
                </a:solidFill>
                <a:effectLst/>
                <a:uLnTx/>
                <a:uFillTx/>
                <a:latin typeface="Rubik" pitchFamily="2" charset="-79"/>
                <a:ea typeface="+mj-ea"/>
                <a:cs typeface="Rubik" pitchFamily="2" charset="-79"/>
              </a:rPr>
              <a:t>Thank You</a:t>
            </a:r>
            <a:endParaRPr kumimoji="0" lang="en-IN" sz="80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6" name="TextBox 5">
            <a:extLst>
              <a:ext uri="{FF2B5EF4-FFF2-40B4-BE49-F238E27FC236}">
                <a16:creationId xmlns:a16="http://schemas.microsoft.com/office/drawing/2014/main" id="{E5E0A086-80AC-A551-3289-E3651D3212C7}"/>
              </a:ext>
            </a:extLst>
          </p:cNvPr>
          <p:cNvSpPr txBox="1"/>
          <p:nvPr/>
        </p:nvSpPr>
        <p:spPr>
          <a:xfrm>
            <a:off x="10844981" y="6571768"/>
            <a:ext cx="1868129"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411859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41D0E-670D-1400-003A-357069A796F1}"/>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35F778AD-2B33-4F11-AA65-3C080CC90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2" name="Title 1">
            <a:extLst>
              <a:ext uri="{FF2B5EF4-FFF2-40B4-BE49-F238E27FC236}">
                <a16:creationId xmlns:a16="http://schemas.microsoft.com/office/drawing/2014/main" id="{AF2C100F-E97E-FFD2-9BC4-9A556CD1F19B}"/>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solidFill>
                <a:srgbClr val="00FFFF"/>
              </a:solidFill>
              <a:latin typeface="Rubik" pitchFamily="2" charset="-79"/>
              <a:cs typeface="Rubik" pitchFamily="2" charset="-79"/>
            </a:endParaRPr>
          </a:p>
        </p:txBody>
      </p:sp>
      <p:sp>
        <p:nvSpPr>
          <p:cNvPr id="3" name="Subtitle 2">
            <a:extLst>
              <a:ext uri="{FF2B5EF4-FFF2-40B4-BE49-F238E27FC236}">
                <a16:creationId xmlns:a16="http://schemas.microsoft.com/office/drawing/2014/main" id="{F05321B1-ED65-57A7-AD5D-3441AAA84C28}"/>
              </a:ext>
            </a:extLst>
          </p:cNvPr>
          <p:cNvSpPr txBox="1">
            <a:spLocks/>
          </p:cNvSpPr>
          <p:nvPr/>
        </p:nvSpPr>
        <p:spPr>
          <a:xfrm>
            <a:off x="175004" y="1907458"/>
            <a:ext cx="11712196" cy="391324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2000" b="1" u="sng" dirty="0" err="1">
                <a:solidFill>
                  <a:schemeClr val="bg1"/>
                </a:solidFill>
                <a:latin typeface="Rubik" pitchFamily="2" charset="-79"/>
                <a:cs typeface="Rubik" pitchFamily="2" charset="-79"/>
              </a:rPr>
              <a:t>GramFinance</a:t>
            </a:r>
            <a:r>
              <a:rPr lang="en-IN" sz="2000" b="1" u="sng" dirty="0">
                <a:solidFill>
                  <a:schemeClr val="bg1"/>
                </a:solidFill>
                <a:latin typeface="Rubik" pitchFamily="2" charset="-79"/>
                <a:cs typeface="Rubik" pitchFamily="2" charset="-79"/>
              </a:rPr>
              <a:t> + DeFi</a:t>
            </a:r>
          </a:p>
          <a:p>
            <a:pPr marL="0" indent="0">
              <a:lnSpc>
                <a:spcPct val="100000"/>
              </a:lnSpc>
              <a:buNone/>
            </a:pPr>
            <a:r>
              <a:rPr lang="en-US" sz="2000" dirty="0">
                <a:solidFill>
                  <a:schemeClr val="bg1"/>
                </a:solidFill>
              </a:rPr>
              <a:t>A decentralized finance platform enabling micro-loans, savings, and insurance for rural communities via local agents using Ethereum smart contracts. Integrated WhatsApp-based AI assistant for multilingual and voice-enabled financial services.</a:t>
            </a:r>
            <a:endParaRPr lang="en-IN" sz="2000" dirty="0">
              <a:solidFill>
                <a:schemeClr val="bg1"/>
              </a:solidFill>
              <a:latin typeface="Rubik" pitchFamily="2" charset="-79"/>
              <a:cs typeface="Rubik" pitchFamily="2" charset="-79"/>
            </a:endParaRPr>
          </a:p>
          <a:p>
            <a:pPr>
              <a:lnSpc>
                <a:spcPct val="100000"/>
              </a:lnSpc>
            </a:pPr>
            <a:r>
              <a:rPr lang="en-IN" sz="2000" b="1" u="sng" dirty="0">
                <a:solidFill>
                  <a:schemeClr val="bg1"/>
                </a:solidFill>
              </a:rPr>
              <a:t>Agentic Ethereum Hackathon – India</a:t>
            </a:r>
            <a:endParaRPr lang="en-IN" sz="2000" b="1" u="sng" dirty="0">
              <a:solidFill>
                <a:schemeClr val="bg1"/>
              </a:solidFill>
              <a:latin typeface="Rubik" pitchFamily="2" charset="-79"/>
              <a:cs typeface="Rubik" pitchFamily="2" charset="-79"/>
            </a:endParaRPr>
          </a:p>
          <a:p>
            <a:pPr marL="0" indent="0">
              <a:lnSpc>
                <a:spcPct val="100000"/>
              </a:lnSpc>
              <a:buNone/>
            </a:pPr>
            <a:r>
              <a:rPr lang="en-US" sz="2000" dirty="0">
                <a:solidFill>
                  <a:schemeClr val="bg1"/>
                </a:solidFill>
              </a:rPr>
              <a:t>Built an autonomous DeFi agent capable of onboarding rural users, managing micro-loans, and generating financial insights using </a:t>
            </a:r>
            <a:r>
              <a:rPr lang="en-US" sz="2000" dirty="0" err="1">
                <a:solidFill>
                  <a:schemeClr val="bg1"/>
                </a:solidFill>
              </a:rPr>
              <a:t>LlamaIndex</a:t>
            </a:r>
            <a:r>
              <a:rPr lang="en-US" sz="2000" dirty="0">
                <a:solidFill>
                  <a:schemeClr val="bg1"/>
                </a:solidFill>
              </a:rPr>
              <a:t> + GPT-powered chatbots. Collaborated with a cross-functional team to design blockchain-based solutions for financial inclusion, earning positive feedback from industry mentors.</a:t>
            </a:r>
            <a:endParaRPr lang="en-IN" sz="2000" dirty="0">
              <a:solidFill>
                <a:schemeClr val="bg1"/>
              </a:solidFill>
              <a:latin typeface="Rubik" pitchFamily="2" charset="-79"/>
              <a:cs typeface="Rubik" pitchFamily="2" charset="-79"/>
            </a:endParaRPr>
          </a:p>
        </p:txBody>
      </p:sp>
      <p:sp>
        <p:nvSpPr>
          <p:cNvPr id="6" name="TextBox 5">
            <a:extLst>
              <a:ext uri="{FF2B5EF4-FFF2-40B4-BE49-F238E27FC236}">
                <a16:creationId xmlns:a16="http://schemas.microsoft.com/office/drawing/2014/main" id="{55E734FF-744F-4F4D-2DB1-A882158C8A4F}"/>
              </a:ext>
            </a:extLst>
          </p:cNvPr>
          <p:cNvSpPr txBox="1"/>
          <p:nvPr/>
        </p:nvSpPr>
        <p:spPr>
          <a:xfrm>
            <a:off x="175004" y="1248390"/>
            <a:ext cx="6174658" cy="590931"/>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rPr>
              <a:t>Past Experience </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8" name="TextBox 7">
            <a:extLst>
              <a:ext uri="{FF2B5EF4-FFF2-40B4-BE49-F238E27FC236}">
                <a16:creationId xmlns:a16="http://schemas.microsoft.com/office/drawing/2014/main" id="{74BCB240-2003-C1F8-0C98-F1443580E27C}"/>
              </a:ext>
            </a:extLst>
          </p:cNvPr>
          <p:cNvSpPr txBox="1"/>
          <p:nvPr/>
        </p:nvSpPr>
        <p:spPr>
          <a:xfrm>
            <a:off x="10864646" y="6571768"/>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85450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90A82-DA4B-8A78-D333-BAB334E85242}"/>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7EF53C59-D996-C97D-7754-03DE8614F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4" name="Title 1">
            <a:extLst>
              <a:ext uri="{FF2B5EF4-FFF2-40B4-BE49-F238E27FC236}">
                <a16:creationId xmlns:a16="http://schemas.microsoft.com/office/drawing/2014/main" id="{4A90AEF2-B83F-030C-C175-C5716AFEB6C1}"/>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00FFFF"/>
                </a:solidFill>
                <a:latin typeface="Rubik" pitchFamily="2" charset="-79"/>
                <a:cs typeface="Rubik" pitchFamily="2" charset="-79"/>
              </a:rPr>
              <a:t>Document </a:t>
            </a:r>
            <a:r>
              <a:rPr lang="en-US" sz="3600" b="1" dirty="0">
                <a:solidFill>
                  <a:srgbClr val="00FFFF"/>
                </a:solidFill>
                <a:latin typeface="Rubik" pitchFamily="2" charset="-79"/>
                <a:cs typeface="Rubik" pitchFamily="2" charset="-79"/>
              </a:rPr>
              <a:t>Summarization </a:t>
            </a:r>
            <a:endParaRPr lang="en-IN" sz="3600" b="1" dirty="0">
              <a:solidFill>
                <a:srgbClr val="00FFFF"/>
              </a:solidFill>
              <a:latin typeface="Rubik" pitchFamily="2" charset="-79"/>
              <a:cs typeface="Rubik" pitchFamily="2" charset="-79"/>
            </a:endParaRPr>
          </a:p>
        </p:txBody>
      </p:sp>
      <p:sp>
        <p:nvSpPr>
          <p:cNvPr id="6" name="Subtitle 2">
            <a:extLst>
              <a:ext uri="{FF2B5EF4-FFF2-40B4-BE49-F238E27FC236}">
                <a16:creationId xmlns:a16="http://schemas.microsoft.com/office/drawing/2014/main" id="{D29D79D6-A96B-B735-6745-74AD0CACB5DB}"/>
              </a:ext>
            </a:extLst>
          </p:cNvPr>
          <p:cNvSpPr txBox="1">
            <a:spLocks/>
          </p:cNvSpPr>
          <p:nvPr/>
        </p:nvSpPr>
        <p:spPr>
          <a:xfrm>
            <a:off x="0" y="2235318"/>
            <a:ext cx="11434916" cy="292661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2000" b="1" dirty="0">
                <a:solidFill>
                  <a:schemeClr val="bg1"/>
                </a:solidFill>
              </a:rPr>
              <a:t>Ingest &amp; Preprocess Documents</a:t>
            </a:r>
            <a:r>
              <a:rPr lang="en-IN" sz="2000" dirty="0">
                <a:solidFill>
                  <a:schemeClr val="bg1"/>
                </a:solidFill>
              </a:rPr>
              <a:t> – Accept policy files (.pdf, .csv, .docx), extract text (</a:t>
            </a:r>
            <a:r>
              <a:rPr lang="en-IN" sz="2000" dirty="0" err="1">
                <a:solidFill>
                  <a:schemeClr val="bg1"/>
                </a:solidFill>
              </a:rPr>
              <a:t>PyPDF</a:t>
            </a:r>
            <a:r>
              <a:rPr lang="en-IN" sz="2000" dirty="0">
                <a:solidFill>
                  <a:schemeClr val="bg1"/>
                </a:solidFill>
              </a:rPr>
              <a:t>) and tabular data (Camelot) for analysis.</a:t>
            </a:r>
            <a:endParaRPr kumimoji="0" lang="en-IN" sz="2000" b="0" i="0" u="none" strike="noStrike" kern="1200" cap="none" spc="0" normalizeH="0" baseline="0" noProof="0" dirty="0">
              <a:ln>
                <a:noFill/>
              </a:ln>
              <a:solidFill>
                <a:schemeClr val="bg1"/>
              </a:solidFill>
              <a:effectLst/>
              <a:uLnTx/>
              <a:uFillTx/>
              <a:latin typeface="Rubik" pitchFamily="2" charset="-79"/>
              <a:cs typeface="Rubik" pitchFamily="2" charset="-79"/>
            </a:endParaRPr>
          </a:p>
          <a:p>
            <a:pPr>
              <a:lnSpc>
                <a:spcPct val="100000"/>
              </a:lnSpc>
            </a:pPr>
            <a:r>
              <a:rPr lang="en-US" sz="2000" b="1" dirty="0">
                <a:solidFill>
                  <a:schemeClr val="bg1"/>
                </a:solidFill>
              </a:rPr>
              <a:t>LLM-based Summarization</a:t>
            </a:r>
            <a:r>
              <a:rPr lang="en-US" sz="2000" dirty="0">
                <a:solidFill>
                  <a:schemeClr val="bg1"/>
                </a:solidFill>
              </a:rPr>
              <a:t> – Generate separate summaries for text and tables using tailored GPT prompts.</a:t>
            </a:r>
          </a:p>
          <a:p>
            <a:pPr>
              <a:lnSpc>
                <a:spcPct val="100000"/>
              </a:lnSpc>
            </a:pPr>
            <a:r>
              <a:rPr lang="en-US" sz="2000" b="1" dirty="0">
                <a:solidFill>
                  <a:schemeClr val="bg1"/>
                </a:solidFill>
              </a:rPr>
              <a:t>Merge &amp; Finalize</a:t>
            </a:r>
            <a:r>
              <a:rPr lang="en-US" sz="2000" dirty="0">
                <a:solidFill>
                  <a:schemeClr val="bg1"/>
                </a:solidFill>
              </a:rPr>
              <a:t> – Combine both summaries into a concise, actionable final policy summary.</a:t>
            </a:r>
            <a:endParaRPr lang="en-IN" sz="2000" dirty="0">
              <a:solidFill>
                <a:schemeClr val="bg1"/>
              </a:solidFill>
              <a:latin typeface="Rubik" pitchFamily="2" charset="-79"/>
              <a:cs typeface="Rubik" pitchFamily="2" charset="-79"/>
            </a:endParaRPr>
          </a:p>
        </p:txBody>
      </p:sp>
      <p:sp>
        <p:nvSpPr>
          <p:cNvPr id="3" name="TextBox 2">
            <a:extLst>
              <a:ext uri="{FF2B5EF4-FFF2-40B4-BE49-F238E27FC236}">
                <a16:creationId xmlns:a16="http://schemas.microsoft.com/office/drawing/2014/main" id="{BAA105FF-CE68-A544-0A17-C91181C45518}"/>
              </a:ext>
            </a:extLst>
          </p:cNvPr>
          <p:cNvSpPr txBox="1"/>
          <p:nvPr/>
        </p:nvSpPr>
        <p:spPr>
          <a:xfrm>
            <a:off x="10864645" y="6571768"/>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223973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630F6-12EB-027F-4A20-B32ACDF84389}"/>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D705ECB1-6D1B-EA75-D879-5A7BD43AE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3" name="Title 1">
            <a:extLst>
              <a:ext uri="{FF2B5EF4-FFF2-40B4-BE49-F238E27FC236}">
                <a16:creationId xmlns:a16="http://schemas.microsoft.com/office/drawing/2014/main" id="{37CB2FB1-4937-557E-081A-3952E612A0E1}"/>
              </a:ext>
            </a:extLst>
          </p:cNvPr>
          <p:cNvSpPr txBox="1">
            <a:spLocks/>
          </p:cNvSpPr>
          <p:nvPr/>
        </p:nvSpPr>
        <p:spPr>
          <a:xfrm>
            <a:off x="175004" y="1590022"/>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Tech Stack</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4" name="Subtitle 2">
            <a:extLst>
              <a:ext uri="{FF2B5EF4-FFF2-40B4-BE49-F238E27FC236}">
                <a16:creationId xmlns:a16="http://schemas.microsoft.com/office/drawing/2014/main" id="{77E609C1-A1F9-BFD3-F8BB-8D52A970B10D}"/>
              </a:ext>
            </a:extLst>
          </p:cNvPr>
          <p:cNvSpPr txBox="1">
            <a:spLocks/>
          </p:cNvSpPr>
          <p:nvPr/>
        </p:nvSpPr>
        <p:spPr>
          <a:xfrm>
            <a:off x="-235974" y="2015612"/>
            <a:ext cx="10323872" cy="40695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dirty="0">
              <a:solidFill>
                <a:schemeClr val="bg1"/>
              </a:solidFill>
              <a:latin typeface="Rubik" pitchFamily="2" charset="-79"/>
              <a:cs typeface="Rubik" pitchFamily="2" charset="-79"/>
            </a:endParaRPr>
          </a:p>
          <a:p>
            <a:pPr lvl="1">
              <a:lnSpc>
                <a:spcPct val="120000"/>
              </a:lnSpc>
            </a:pPr>
            <a:r>
              <a:rPr kumimoji="0" lang="en-IN" sz="2000" b="0" i="0" u="none" strike="noStrike" kern="1200" cap="none" spc="0" normalizeH="0" baseline="0" noProof="0" dirty="0">
                <a:ln>
                  <a:noFill/>
                </a:ln>
                <a:solidFill>
                  <a:schemeClr val="bg1"/>
                </a:solidFill>
                <a:effectLst/>
                <a:uLnTx/>
                <a:uFillTx/>
                <a:latin typeface="Rubik" pitchFamily="2" charset="-79"/>
                <a:cs typeface="Rubik" pitchFamily="2" charset="-79"/>
              </a:rPr>
              <a:t>Cloud</a:t>
            </a:r>
            <a:r>
              <a:rPr lang="en-IN" sz="2000" dirty="0">
                <a:solidFill>
                  <a:schemeClr val="bg1"/>
                </a:solidFill>
                <a:latin typeface="Rubik" pitchFamily="2" charset="-79"/>
                <a:cs typeface="Rubik" pitchFamily="2" charset="-79"/>
              </a:rPr>
              <a:t> Service Providers - </a:t>
            </a:r>
            <a:r>
              <a:rPr lang="en-US" sz="2000" dirty="0">
                <a:solidFill>
                  <a:schemeClr val="bg1"/>
                </a:solidFill>
              </a:rPr>
              <a:t>AWS (S3 for document storage, EC2 for hosting), or Azure alternative.</a:t>
            </a:r>
            <a:endParaRPr lang="en-IN" sz="2000" dirty="0">
              <a:solidFill>
                <a:schemeClr val="bg1"/>
              </a:solidFill>
              <a:latin typeface="Rubik" pitchFamily="2" charset="-79"/>
              <a:cs typeface="Rubik" pitchFamily="2" charset="-79"/>
            </a:endParaRPr>
          </a:p>
          <a:p>
            <a:pPr lvl="1">
              <a:lnSpc>
                <a:spcPct val="120000"/>
              </a:lnSpc>
            </a:pPr>
            <a:r>
              <a:rPr kumimoji="0" lang="en-IN" sz="2000" b="0" i="0" u="none" strike="noStrike" kern="1200" cap="none" spc="0" normalizeH="0" baseline="0" noProof="0" dirty="0">
                <a:ln>
                  <a:noFill/>
                </a:ln>
                <a:solidFill>
                  <a:schemeClr val="bg1"/>
                </a:solidFill>
                <a:effectLst/>
                <a:uLnTx/>
                <a:uFillTx/>
                <a:latin typeface="Rubik" pitchFamily="2" charset="-79"/>
                <a:cs typeface="Rubik" pitchFamily="2" charset="-79"/>
              </a:rPr>
              <a:t>Database - </a:t>
            </a:r>
            <a:r>
              <a:rPr lang="en-IN" sz="2000" dirty="0">
                <a:solidFill>
                  <a:schemeClr val="bg1"/>
                </a:solidFill>
              </a:rPr>
              <a:t>PostgreSQL for metadata storage, MongoDB for unstructured summaries.</a:t>
            </a:r>
            <a:endParaRPr kumimoji="0" lang="en-IN" sz="2000" b="0" i="0" u="none" strike="noStrike" kern="1200" cap="none" spc="0" normalizeH="0" baseline="0" noProof="0" dirty="0">
              <a:ln>
                <a:noFill/>
              </a:ln>
              <a:solidFill>
                <a:schemeClr val="bg1"/>
              </a:solidFill>
              <a:effectLst/>
              <a:uLnTx/>
              <a:uFillTx/>
              <a:latin typeface="Rubik" pitchFamily="2" charset="-79"/>
              <a:cs typeface="Rubik" pitchFamily="2" charset="-79"/>
            </a:endParaRPr>
          </a:p>
          <a:p>
            <a:pPr lvl="1">
              <a:lnSpc>
                <a:spcPct val="120000"/>
              </a:lnSpc>
            </a:pPr>
            <a:r>
              <a:rPr lang="en-IN" sz="2000" dirty="0">
                <a:solidFill>
                  <a:schemeClr val="bg1"/>
                </a:solidFill>
                <a:latin typeface="Rubik" pitchFamily="2" charset="-79"/>
                <a:cs typeface="Rubik" pitchFamily="2" charset="-79"/>
              </a:rPr>
              <a:t>Backend - </a:t>
            </a:r>
            <a:r>
              <a:rPr lang="en-US" sz="2000" dirty="0">
                <a:solidFill>
                  <a:schemeClr val="bg1"/>
                </a:solidFill>
              </a:rPr>
              <a:t>Python (</a:t>
            </a:r>
            <a:r>
              <a:rPr lang="en-US" sz="2000" dirty="0" err="1">
                <a:solidFill>
                  <a:schemeClr val="bg1"/>
                </a:solidFill>
              </a:rPr>
              <a:t>FastAPI</a:t>
            </a:r>
            <a:r>
              <a:rPr lang="en-US" sz="2000" dirty="0">
                <a:solidFill>
                  <a:schemeClr val="bg1"/>
                </a:solidFill>
              </a:rPr>
              <a:t>), </a:t>
            </a:r>
            <a:r>
              <a:rPr lang="en-US" sz="2000" dirty="0" err="1">
                <a:solidFill>
                  <a:schemeClr val="bg1"/>
                </a:solidFill>
              </a:rPr>
              <a:t>LlamaIndex</a:t>
            </a:r>
            <a:r>
              <a:rPr lang="en-US" sz="2000" dirty="0">
                <a:solidFill>
                  <a:schemeClr val="bg1"/>
                </a:solidFill>
              </a:rPr>
              <a:t> for document processing, OpenAI GPT API.</a:t>
            </a:r>
            <a:endParaRPr lang="en-IN" sz="2000" dirty="0">
              <a:solidFill>
                <a:schemeClr val="bg1"/>
              </a:solidFill>
              <a:latin typeface="Rubik" pitchFamily="2" charset="-79"/>
              <a:cs typeface="Rubik" pitchFamily="2" charset="-79"/>
            </a:endParaRPr>
          </a:p>
          <a:p>
            <a:pPr lvl="1">
              <a:lnSpc>
                <a:spcPct val="120000"/>
              </a:lnSpc>
            </a:pPr>
            <a:r>
              <a:rPr kumimoji="0" lang="en-IN" sz="2000" b="0" i="0" u="none" strike="noStrike" kern="1200" cap="none" spc="0" normalizeH="0" baseline="0" noProof="0" dirty="0">
                <a:ln>
                  <a:noFill/>
                </a:ln>
                <a:solidFill>
                  <a:schemeClr val="bg1"/>
                </a:solidFill>
                <a:effectLst/>
                <a:uLnTx/>
                <a:uFillTx/>
                <a:latin typeface="Rubik" pitchFamily="2" charset="-79"/>
                <a:cs typeface="Rubik" pitchFamily="2" charset="-79"/>
              </a:rPr>
              <a:t>Frontend - </a:t>
            </a:r>
            <a:r>
              <a:rPr lang="en-US" sz="2000" dirty="0" err="1">
                <a:solidFill>
                  <a:schemeClr val="bg1"/>
                </a:solidFill>
              </a:rPr>
              <a:t>Streamlit</a:t>
            </a:r>
            <a:r>
              <a:rPr lang="en-US" sz="2000" dirty="0">
                <a:solidFill>
                  <a:schemeClr val="bg1"/>
                </a:solidFill>
              </a:rPr>
              <a:t> (for quick demo UI) or React.js for production dashboard</a:t>
            </a:r>
            <a:r>
              <a:rPr lang="en-IN" sz="2000" dirty="0">
                <a:solidFill>
                  <a:schemeClr val="bg1"/>
                </a:solidFill>
                <a:cs typeface="Rubik" pitchFamily="2" charset="-79"/>
              </a:rPr>
              <a:t>.</a:t>
            </a:r>
            <a:endParaRPr kumimoji="0" lang="en-IN" sz="2000" b="0" i="0" u="none" strike="noStrike" kern="1200" cap="none" spc="0" normalizeH="0" baseline="0" noProof="0" dirty="0">
              <a:ln>
                <a:noFill/>
              </a:ln>
              <a:solidFill>
                <a:schemeClr val="bg1"/>
              </a:solidFill>
              <a:effectLst/>
              <a:uLnTx/>
              <a:uFillTx/>
              <a:latin typeface="Rubik" pitchFamily="2" charset="-79"/>
              <a:cs typeface="Rubik" pitchFamily="2" charset="-79"/>
            </a:endParaRPr>
          </a:p>
          <a:p>
            <a:pPr lvl="1">
              <a:spcBef>
                <a:spcPts val="1000"/>
              </a:spcBef>
            </a:pPr>
            <a:endParaRPr kumimoji="0" lang="en-IN" sz="2000" b="0" i="0" u="none" strike="noStrike" kern="1200" cap="none" spc="0" normalizeH="0" baseline="0" noProof="0" dirty="0">
              <a:ln>
                <a:noFill/>
              </a:ln>
              <a:solidFill>
                <a:prstClr val="white"/>
              </a:solidFill>
              <a:effectLst/>
              <a:uLnTx/>
              <a:uFillTx/>
              <a:latin typeface="Rubik" pitchFamily="2" charset="-79"/>
              <a:ea typeface="+mn-ea"/>
              <a:cs typeface="Rubik" pitchFamily="2" charset="-79"/>
            </a:endParaRPr>
          </a:p>
        </p:txBody>
      </p:sp>
      <p:sp>
        <p:nvSpPr>
          <p:cNvPr id="6" name="TextBox 5">
            <a:extLst>
              <a:ext uri="{FF2B5EF4-FFF2-40B4-BE49-F238E27FC236}">
                <a16:creationId xmlns:a16="http://schemas.microsoft.com/office/drawing/2014/main" id="{00F4CFBB-DA9D-3D3E-FE14-25E0E863AC85}"/>
              </a:ext>
            </a:extLst>
          </p:cNvPr>
          <p:cNvSpPr txBox="1"/>
          <p:nvPr/>
        </p:nvSpPr>
        <p:spPr>
          <a:xfrm>
            <a:off x="10844980" y="6571768"/>
            <a:ext cx="6253316"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76336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0FB3C-1A75-96C3-2F17-7BC65751A8CD}"/>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00EF93E9-DEF0-E2C4-7FF5-680C7B646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2" name="Title 1">
            <a:extLst>
              <a:ext uri="{FF2B5EF4-FFF2-40B4-BE49-F238E27FC236}">
                <a16:creationId xmlns:a16="http://schemas.microsoft.com/office/drawing/2014/main" id="{D1CB5981-95D2-1CBC-4CC1-7CE2D8E27038}"/>
              </a:ext>
            </a:extLst>
          </p:cNvPr>
          <p:cNvSpPr txBox="1">
            <a:spLocks/>
          </p:cNvSpPr>
          <p:nvPr/>
        </p:nvSpPr>
        <p:spPr>
          <a:xfrm>
            <a:off x="175005" y="1258345"/>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b="1" dirty="0">
                <a:solidFill>
                  <a:srgbClr val="00FFFF"/>
                </a:solidFill>
                <a:latin typeface="Rubik" pitchFamily="2" charset="-79"/>
                <a:cs typeface="Rubik" pitchFamily="2" charset="-79"/>
              </a:rPr>
              <a:t>Architecture </a:t>
            </a:r>
            <a:endParaRPr lang="en-IN" sz="3600" b="1" dirty="0">
              <a:solidFill>
                <a:srgbClr val="00FFFF"/>
              </a:solidFill>
              <a:latin typeface="Rubik" pitchFamily="2" charset="-79"/>
              <a:cs typeface="Rubik" pitchFamily="2" charset="-79"/>
            </a:endParaRPr>
          </a:p>
        </p:txBody>
      </p:sp>
      <p:sp>
        <p:nvSpPr>
          <p:cNvPr id="3" name="Subtitle 2">
            <a:extLst>
              <a:ext uri="{FF2B5EF4-FFF2-40B4-BE49-F238E27FC236}">
                <a16:creationId xmlns:a16="http://schemas.microsoft.com/office/drawing/2014/main" id="{F25A71A6-339E-01C7-C227-0AE522F85923}"/>
              </a:ext>
            </a:extLst>
          </p:cNvPr>
          <p:cNvSpPr txBox="1">
            <a:spLocks/>
          </p:cNvSpPr>
          <p:nvPr/>
        </p:nvSpPr>
        <p:spPr>
          <a:xfrm>
            <a:off x="175005" y="1903642"/>
            <a:ext cx="10424170" cy="443095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solidFill>
                  <a:schemeClr val="bg1"/>
                </a:solidFill>
              </a:rPr>
              <a:t>Document Ingestion</a:t>
            </a:r>
            <a:r>
              <a:rPr lang="en-IN" sz="2000" dirty="0">
                <a:solidFill>
                  <a:schemeClr val="bg1"/>
                </a:solidFill>
              </a:rPr>
              <a:t> – Accepts policy files in PDF, DOCX, and CSV formats.</a:t>
            </a:r>
          </a:p>
          <a:p>
            <a:r>
              <a:rPr lang="en-US" sz="2000" b="1" dirty="0">
                <a:solidFill>
                  <a:schemeClr val="bg1"/>
                </a:solidFill>
              </a:rPr>
              <a:t>Preprocessing</a:t>
            </a:r>
            <a:r>
              <a:rPr lang="en-US" sz="2000" dirty="0">
                <a:solidFill>
                  <a:schemeClr val="bg1"/>
                </a:solidFill>
              </a:rPr>
              <a:t> – Extracts text using PyPDF2/docx2txt and parses tables using Camelot/Pandas.</a:t>
            </a:r>
          </a:p>
          <a:p>
            <a:r>
              <a:rPr lang="en-US" sz="2000" b="1" dirty="0">
                <a:solidFill>
                  <a:schemeClr val="bg1"/>
                </a:solidFill>
              </a:rPr>
              <a:t>Parallel Processing Pipelines</a:t>
            </a:r>
            <a:r>
              <a:rPr lang="en-US" sz="2000" dirty="0">
                <a:solidFill>
                  <a:schemeClr val="bg1"/>
                </a:solidFill>
              </a:rPr>
              <a:t> – Separately process text and tabular data for clarity and precision.</a:t>
            </a:r>
          </a:p>
          <a:p>
            <a:r>
              <a:rPr lang="en-US" sz="2000" b="1" dirty="0">
                <a:solidFill>
                  <a:schemeClr val="bg1"/>
                </a:solidFill>
              </a:rPr>
              <a:t>LLM-Powered Summarization</a:t>
            </a:r>
            <a:r>
              <a:rPr lang="en-US" sz="2000" dirty="0">
                <a:solidFill>
                  <a:schemeClr val="bg1"/>
                </a:solidFill>
              </a:rPr>
              <a:t> – GPT-based models summarize policy paragraphs and interpret tabular compliance data.</a:t>
            </a:r>
          </a:p>
          <a:p>
            <a:r>
              <a:rPr lang="en-US" sz="2000" b="1" dirty="0">
                <a:solidFill>
                  <a:schemeClr val="bg1"/>
                </a:solidFill>
              </a:rPr>
              <a:t>Aggregation</a:t>
            </a:r>
            <a:r>
              <a:rPr lang="en-US" sz="2000" dirty="0">
                <a:solidFill>
                  <a:schemeClr val="bg1"/>
                </a:solidFill>
              </a:rPr>
              <a:t> – Merge text and table summaries into a single, concise final summary.</a:t>
            </a:r>
          </a:p>
          <a:p>
            <a:r>
              <a:rPr lang="en-US" sz="2000" b="1" dirty="0">
                <a:solidFill>
                  <a:schemeClr val="bg1"/>
                </a:solidFill>
              </a:rPr>
              <a:t>Output Formats</a:t>
            </a:r>
            <a:r>
              <a:rPr lang="en-US" sz="2000" dirty="0">
                <a:solidFill>
                  <a:schemeClr val="bg1"/>
                </a:solidFill>
              </a:rPr>
              <a:t> – Provide summaries in executive overview, bullet points, and structured JSON for integrations.</a:t>
            </a:r>
          </a:p>
          <a:p>
            <a:r>
              <a:rPr lang="en-US" sz="2000" b="1" dirty="0">
                <a:solidFill>
                  <a:schemeClr val="bg1"/>
                </a:solidFill>
              </a:rPr>
              <a:t>Scalability</a:t>
            </a:r>
            <a:r>
              <a:rPr lang="en-US" sz="2000" dirty="0">
                <a:solidFill>
                  <a:schemeClr val="bg1"/>
                </a:solidFill>
              </a:rPr>
              <a:t> – Can be deployed on cloud platforms for large-scale policy analysis.</a:t>
            </a:r>
            <a:endParaRPr kumimoji="0" lang="en-IN" sz="2000" b="0" i="0" u="none" strike="noStrike" kern="1200" cap="none" spc="0" normalizeH="0" baseline="0" noProof="0" dirty="0">
              <a:ln>
                <a:noFill/>
              </a:ln>
              <a:solidFill>
                <a:schemeClr val="bg1"/>
              </a:solidFill>
              <a:effectLst/>
              <a:uLnTx/>
              <a:uFillTx/>
              <a:latin typeface="Rubik" pitchFamily="2" charset="-79"/>
              <a:ea typeface="+mn-ea"/>
              <a:cs typeface="Rubik" pitchFamily="2" charset="-79"/>
            </a:endParaRPr>
          </a:p>
        </p:txBody>
      </p:sp>
      <p:sp>
        <p:nvSpPr>
          <p:cNvPr id="7" name="TextBox 6">
            <a:extLst>
              <a:ext uri="{FF2B5EF4-FFF2-40B4-BE49-F238E27FC236}">
                <a16:creationId xmlns:a16="http://schemas.microsoft.com/office/drawing/2014/main" id="{318715D1-98A2-3DEE-E5D2-77F398BE743E}"/>
              </a:ext>
            </a:extLst>
          </p:cNvPr>
          <p:cNvSpPr txBox="1"/>
          <p:nvPr/>
        </p:nvSpPr>
        <p:spPr>
          <a:xfrm>
            <a:off x="10805652" y="6571768"/>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410889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940FA-7C23-F651-7AF5-99F26340AC44}"/>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500D9DFB-A718-06EC-27BE-DB3334E3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 y="0"/>
            <a:ext cx="12189630" cy="6858000"/>
          </a:xfrm>
          <a:prstGeom prst="rect">
            <a:avLst/>
          </a:prstGeom>
        </p:spPr>
      </p:pic>
      <p:sp>
        <p:nvSpPr>
          <p:cNvPr id="2" name="Title 1">
            <a:extLst>
              <a:ext uri="{FF2B5EF4-FFF2-40B4-BE49-F238E27FC236}">
                <a16:creationId xmlns:a16="http://schemas.microsoft.com/office/drawing/2014/main" id="{C4C12FC9-E487-1A12-3124-7B04A8C4001B}"/>
              </a:ext>
            </a:extLst>
          </p:cNvPr>
          <p:cNvSpPr txBox="1">
            <a:spLocks/>
          </p:cNvSpPr>
          <p:nvPr/>
        </p:nvSpPr>
        <p:spPr>
          <a:xfrm>
            <a:off x="273326" y="1268654"/>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rPr>
              <a:t>Data Flow Diagram</a:t>
            </a:r>
          </a:p>
        </p:txBody>
      </p:sp>
      <p:sp>
        <p:nvSpPr>
          <p:cNvPr id="3" name="Subtitle 2">
            <a:extLst>
              <a:ext uri="{FF2B5EF4-FFF2-40B4-BE49-F238E27FC236}">
                <a16:creationId xmlns:a16="http://schemas.microsoft.com/office/drawing/2014/main" id="{8372BCC9-0481-6F56-2974-9F120DBF75CB}"/>
              </a:ext>
            </a:extLst>
          </p:cNvPr>
          <p:cNvSpPr txBox="1">
            <a:spLocks/>
          </p:cNvSpPr>
          <p:nvPr/>
        </p:nvSpPr>
        <p:spPr>
          <a:xfrm>
            <a:off x="0" y="2235318"/>
            <a:ext cx="11114314" cy="6452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0" lang="en-IN" sz="2400" b="0" i="0" u="none" strike="noStrike" kern="1200" cap="none" spc="0" normalizeH="0" baseline="0" noProof="0" dirty="0">
              <a:ln>
                <a:noFill/>
              </a:ln>
              <a:solidFill>
                <a:prstClr val="white"/>
              </a:solidFill>
              <a:effectLst/>
              <a:uLnTx/>
              <a:uFillTx/>
              <a:latin typeface="Rubik" pitchFamily="2" charset="-79"/>
              <a:ea typeface="+mn-ea"/>
              <a:cs typeface="Rubik" pitchFamily="2" charset="-79"/>
            </a:endParaRPr>
          </a:p>
        </p:txBody>
      </p:sp>
      <p:pic>
        <p:nvPicPr>
          <p:cNvPr id="6" name="Picture 5">
            <a:extLst>
              <a:ext uri="{FF2B5EF4-FFF2-40B4-BE49-F238E27FC236}">
                <a16:creationId xmlns:a16="http://schemas.microsoft.com/office/drawing/2014/main" id="{88D3204E-AD3B-ED11-66FD-FC5007272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26" y="1913951"/>
            <a:ext cx="7352592" cy="4486849"/>
          </a:xfrm>
          <a:prstGeom prst="rect">
            <a:avLst/>
          </a:prstGeom>
        </p:spPr>
      </p:pic>
      <p:sp>
        <p:nvSpPr>
          <p:cNvPr id="8" name="TextBox 7">
            <a:extLst>
              <a:ext uri="{FF2B5EF4-FFF2-40B4-BE49-F238E27FC236}">
                <a16:creationId xmlns:a16="http://schemas.microsoft.com/office/drawing/2014/main" id="{B7A00F0A-4570-ADD2-C4B0-922BBC62ADC1}"/>
              </a:ext>
            </a:extLst>
          </p:cNvPr>
          <p:cNvSpPr txBox="1"/>
          <p:nvPr/>
        </p:nvSpPr>
        <p:spPr>
          <a:xfrm>
            <a:off x="10854813" y="6571768"/>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289858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99531-9EF6-937A-C2C3-0B49838043DC}"/>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2762BC64-50D0-4CC1-67F5-CE34CEA87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2" name="Title 1">
            <a:extLst>
              <a:ext uri="{FF2B5EF4-FFF2-40B4-BE49-F238E27FC236}">
                <a16:creationId xmlns:a16="http://schemas.microsoft.com/office/drawing/2014/main" id="{2839E5C4-4DE9-20B9-D478-9BB390D1CE03}"/>
              </a:ext>
            </a:extLst>
          </p:cNvPr>
          <p:cNvSpPr txBox="1">
            <a:spLocks/>
          </p:cNvSpPr>
          <p:nvPr/>
        </p:nvSpPr>
        <p:spPr>
          <a:xfrm>
            <a:off x="175004" y="1963648"/>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rPr>
              <a:t>U</a:t>
            </a:r>
            <a:r>
              <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rPr>
              <a:t>SP of our </a:t>
            </a:r>
            <a:r>
              <a:rPr lang="en-US" sz="3600" b="1" dirty="0">
                <a:solidFill>
                  <a:srgbClr val="00FFFF"/>
                </a:solidFill>
                <a:latin typeface="Rubik" pitchFamily="2" charset="-79"/>
                <a:cs typeface="Rubik" pitchFamily="2" charset="-79"/>
              </a:rPr>
              <a:t>approach </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30BF3FF3-8BD4-4BE3-D029-1D52CBF8FCA9}"/>
              </a:ext>
            </a:extLst>
          </p:cNvPr>
          <p:cNvSpPr txBox="1">
            <a:spLocks/>
          </p:cNvSpPr>
          <p:nvPr/>
        </p:nvSpPr>
        <p:spPr>
          <a:xfrm>
            <a:off x="175004" y="2812026"/>
            <a:ext cx="11887200" cy="330703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bg1"/>
                </a:solidFill>
              </a:rPr>
              <a:t>Dual-Pipeline</a:t>
            </a:r>
            <a:r>
              <a:rPr lang="en-US" sz="2000" dirty="0">
                <a:solidFill>
                  <a:schemeClr val="bg1"/>
                </a:solidFill>
              </a:rPr>
              <a:t> – Processes text and tables together for complete detail capture.</a:t>
            </a:r>
          </a:p>
          <a:p>
            <a:r>
              <a:rPr lang="en-US" sz="2000" b="1" dirty="0">
                <a:solidFill>
                  <a:schemeClr val="bg1"/>
                </a:solidFill>
              </a:rPr>
              <a:t>Custom LLM Prompts</a:t>
            </a:r>
            <a:r>
              <a:rPr lang="en-US" sz="2000" dirty="0">
                <a:solidFill>
                  <a:schemeClr val="bg1"/>
                </a:solidFill>
              </a:rPr>
              <a:t> – Extracts actions, responsibilities, and rules accurately.</a:t>
            </a:r>
          </a:p>
          <a:p>
            <a:r>
              <a:rPr lang="en-US" sz="2000" b="1" dirty="0">
                <a:solidFill>
                  <a:schemeClr val="bg1"/>
                </a:solidFill>
              </a:rPr>
              <a:t>Integrated Summarization</a:t>
            </a:r>
            <a:r>
              <a:rPr lang="en-US" sz="2000" dirty="0">
                <a:solidFill>
                  <a:schemeClr val="bg1"/>
                </a:solidFill>
              </a:rPr>
              <a:t> – Combines outputs into one clear, actionable summary.</a:t>
            </a:r>
          </a:p>
          <a:p>
            <a:r>
              <a:rPr lang="en-IN" sz="2000" b="1" dirty="0">
                <a:solidFill>
                  <a:schemeClr val="bg1"/>
                </a:solidFill>
              </a:rPr>
              <a:t>Scalable &amp; Flexible</a:t>
            </a:r>
            <a:r>
              <a:rPr lang="en-IN" sz="2000" dirty="0">
                <a:solidFill>
                  <a:schemeClr val="bg1"/>
                </a:solidFill>
              </a:rPr>
              <a:t> – Supports multiple formats; deployable on-prem or cloud.</a:t>
            </a:r>
          </a:p>
          <a:p>
            <a:r>
              <a:rPr lang="en-US" sz="2000" b="1" dirty="0">
                <a:solidFill>
                  <a:schemeClr val="bg1"/>
                </a:solidFill>
              </a:rPr>
              <a:t>Structured Output</a:t>
            </a:r>
            <a:r>
              <a:rPr lang="en-US" sz="2000" dirty="0">
                <a:solidFill>
                  <a:schemeClr val="bg1"/>
                </a:solidFill>
              </a:rPr>
              <a:t> – Provides summaries as overview, bullet points, and JSON.</a:t>
            </a:r>
          </a:p>
          <a:p>
            <a:r>
              <a:rPr lang="en-US" sz="2000" b="1" dirty="0">
                <a:solidFill>
                  <a:schemeClr val="bg1"/>
                </a:solidFill>
              </a:rPr>
              <a:t>Domain Adaptable</a:t>
            </a:r>
            <a:r>
              <a:rPr lang="en-US" sz="2000" dirty="0">
                <a:solidFill>
                  <a:schemeClr val="bg1"/>
                </a:solidFill>
              </a:rPr>
              <a:t> – Easily fine-tuned for legal, HR, finance, or compliance needs.</a:t>
            </a:r>
          </a:p>
        </p:txBody>
      </p:sp>
      <p:sp>
        <p:nvSpPr>
          <p:cNvPr id="6" name="TextBox 5">
            <a:extLst>
              <a:ext uri="{FF2B5EF4-FFF2-40B4-BE49-F238E27FC236}">
                <a16:creationId xmlns:a16="http://schemas.microsoft.com/office/drawing/2014/main" id="{855A9B3E-E5B6-291A-85DC-3C133FBFEAF5}"/>
              </a:ext>
            </a:extLst>
          </p:cNvPr>
          <p:cNvSpPr txBox="1"/>
          <p:nvPr/>
        </p:nvSpPr>
        <p:spPr>
          <a:xfrm>
            <a:off x="10844981" y="6571768"/>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3705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BEC4A-44C1-F3B0-15B7-46C14A17D300}"/>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CE84C908-D6FB-8BDF-4BEB-2C5270A45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EB513DCF-CAC4-8484-106C-C58A5C505018}"/>
              </a:ext>
            </a:extLst>
          </p:cNvPr>
          <p:cNvSpPr txBox="1">
            <a:spLocks/>
          </p:cNvSpPr>
          <p:nvPr/>
        </p:nvSpPr>
        <p:spPr>
          <a:xfrm>
            <a:off x="175004" y="1904654"/>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Future possible enhancements</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D2DCBC5A-5442-51B0-B5D3-032BF6734860}"/>
              </a:ext>
            </a:extLst>
          </p:cNvPr>
          <p:cNvSpPr txBox="1">
            <a:spLocks/>
          </p:cNvSpPr>
          <p:nvPr/>
        </p:nvSpPr>
        <p:spPr>
          <a:xfrm>
            <a:off x="175004" y="2674374"/>
            <a:ext cx="10896119" cy="284152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000" b="1" dirty="0">
                <a:solidFill>
                  <a:schemeClr val="bg1"/>
                </a:solidFill>
              </a:rPr>
              <a:t>Multilingual Support</a:t>
            </a:r>
            <a:r>
              <a:rPr lang="en-US" sz="2000" dirty="0">
                <a:solidFill>
                  <a:schemeClr val="bg1"/>
                </a:solidFill>
              </a:rPr>
              <a:t> – Summarize policies in any language.</a:t>
            </a:r>
          </a:p>
          <a:p>
            <a:pPr lvl="0">
              <a:defRPr/>
            </a:pPr>
            <a:r>
              <a:rPr lang="en-US" sz="2000" b="1" dirty="0">
                <a:solidFill>
                  <a:schemeClr val="bg1"/>
                </a:solidFill>
              </a:rPr>
              <a:t>Auto Policy Updates</a:t>
            </a:r>
            <a:r>
              <a:rPr lang="en-US" sz="2000" dirty="0">
                <a:solidFill>
                  <a:schemeClr val="bg1"/>
                </a:solidFill>
              </a:rPr>
              <a:t> – Track and refresh summaries for new versions.</a:t>
            </a:r>
          </a:p>
          <a:p>
            <a:pPr lvl="0">
              <a:defRPr/>
            </a:pPr>
            <a:r>
              <a:rPr lang="en-US" sz="2000" b="1" dirty="0">
                <a:solidFill>
                  <a:schemeClr val="bg1"/>
                </a:solidFill>
              </a:rPr>
              <a:t>Smart Search</a:t>
            </a:r>
            <a:r>
              <a:rPr lang="en-US" sz="2000" dirty="0">
                <a:solidFill>
                  <a:schemeClr val="bg1"/>
                </a:solidFill>
              </a:rPr>
              <a:t> – Find exact clauses via natural language queries.</a:t>
            </a:r>
          </a:p>
          <a:p>
            <a:pPr lvl="0">
              <a:defRPr/>
            </a:pPr>
            <a:r>
              <a:rPr lang="en-US" sz="2000" b="1" dirty="0">
                <a:solidFill>
                  <a:schemeClr val="bg1"/>
                </a:solidFill>
              </a:rPr>
              <a:t>System Integration</a:t>
            </a:r>
            <a:r>
              <a:rPr lang="en-US" sz="2000" dirty="0">
                <a:solidFill>
                  <a:schemeClr val="bg1"/>
                </a:solidFill>
              </a:rPr>
              <a:t> – Connect with HR, ERP, and compliance tools.</a:t>
            </a:r>
          </a:p>
          <a:p>
            <a:pPr lvl="0">
              <a:defRPr/>
            </a:pPr>
            <a:r>
              <a:rPr lang="en-US" sz="2000" b="1" dirty="0">
                <a:solidFill>
                  <a:schemeClr val="bg1"/>
                </a:solidFill>
              </a:rPr>
              <a:t>Visual Insights</a:t>
            </a:r>
            <a:r>
              <a:rPr lang="en-US" sz="2000" dirty="0">
                <a:solidFill>
                  <a:schemeClr val="bg1"/>
                </a:solidFill>
              </a:rPr>
              <a:t> – Turn data into charts and interactive views.</a:t>
            </a:r>
          </a:p>
          <a:p>
            <a:pPr lvl="0">
              <a:defRPr/>
            </a:pPr>
            <a:r>
              <a:rPr lang="en-US" sz="2000" b="1" dirty="0">
                <a:solidFill>
                  <a:schemeClr val="bg1"/>
                </a:solidFill>
              </a:rPr>
              <a:t>Self-Learning Models</a:t>
            </a:r>
            <a:r>
              <a:rPr lang="en-US" sz="2000" dirty="0">
                <a:solidFill>
                  <a:schemeClr val="bg1"/>
                </a:solidFill>
              </a:rPr>
              <a:t> – Improve accuracy with continuous feedback.</a:t>
            </a:r>
            <a:endParaRPr kumimoji="0" lang="en-IN" sz="2000" b="0" i="0" u="none" strike="noStrike" kern="1200" cap="none" spc="0" normalizeH="0" baseline="0" noProof="0" dirty="0">
              <a:ln>
                <a:noFill/>
              </a:ln>
              <a:solidFill>
                <a:schemeClr val="bg1"/>
              </a:solidFill>
              <a:effectLst/>
              <a:uLnTx/>
              <a:uFillTx/>
              <a:latin typeface="Rubik" pitchFamily="2" charset="-79"/>
              <a:ea typeface="+mn-ea"/>
              <a:cs typeface="Rubik" pitchFamily="2" charset="-79"/>
            </a:endParaRPr>
          </a:p>
        </p:txBody>
      </p:sp>
      <p:sp>
        <p:nvSpPr>
          <p:cNvPr id="6" name="TextBox 5">
            <a:extLst>
              <a:ext uri="{FF2B5EF4-FFF2-40B4-BE49-F238E27FC236}">
                <a16:creationId xmlns:a16="http://schemas.microsoft.com/office/drawing/2014/main" id="{B12C6DDC-FC68-88F2-AE72-25839641FAEF}"/>
              </a:ext>
            </a:extLst>
          </p:cNvPr>
          <p:cNvSpPr txBox="1"/>
          <p:nvPr/>
        </p:nvSpPr>
        <p:spPr>
          <a:xfrm>
            <a:off x="10854813" y="6571768"/>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396384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683C0-D860-6C52-B354-13294C797703}"/>
            </a:ext>
          </a:extLst>
        </p:cNvPr>
        <p:cNvGrpSpPr/>
        <p:nvPr/>
      </p:nvGrpSpPr>
      <p:grpSpPr>
        <a:xfrm>
          <a:off x="0" y="0"/>
          <a:ext cx="0" cy="0"/>
          <a:chOff x="0" y="0"/>
          <a:chExt cx="0" cy="0"/>
        </a:xfrm>
      </p:grpSpPr>
      <p:pic>
        <p:nvPicPr>
          <p:cNvPr id="5" name="Picture 4" descr="A cloud in the sky&#10;&#10;AI-generated content may be incorrect.">
            <a:extLst>
              <a:ext uri="{FF2B5EF4-FFF2-40B4-BE49-F238E27FC236}">
                <a16:creationId xmlns:a16="http://schemas.microsoft.com/office/drawing/2014/main" id="{17D3D18E-DFE2-27E1-5A5D-A713D611D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2" name="Title 1">
            <a:extLst>
              <a:ext uri="{FF2B5EF4-FFF2-40B4-BE49-F238E27FC236}">
                <a16:creationId xmlns:a16="http://schemas.microsoft.com/office/drawing/2014/main" id="{1BDD127D-C5BD-0B45-B1E3-63C1B2F1FF74}"/>
              </a:ext>
            </a:extLst>
          </p:cNvPr>
          <p:cNvSpPr txBox="1">
            <a:spLocks/>
          </p:cNvSpPr>
          <p:nvPr/>
        </p:nvSpPr>
        <p:spPr>
          <a:xfrm>
            <a:off x="175004" y="1884989"/>
            <a:ext cx="8968996"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00FFFF"/>
                </a:solidFill>
                <a:latin typeface="Rubik" pitchFamily="2" charset="-79"/>
                <a:cs typeface="Rubik" pitchFamily="2" charset="-79"/>
              </a:rPr>
              <a:t>Risks/Challenges/Dependencies</a:t>
            </a:r>
            <a:endParaRPr kumimoji="0" lang="en-IN" sz="3600" b="1" i="0" u="none" strike="noStrike" kern="1200" cap="none" spc="0" normalizeH="0" baseline="0" noProof="0" dirty="0">
              <a:ln>
                <a:noFill/>
              </a:ln>
              <a:solidFill>
                <a:srgbClr val="00FFFF"/>
              </a:solidFill>
              <a:effectLst/>
              <a:uLnTx/>
              <a:uFillTx/>
              <a:latin typeface="Rubik" pitchFamily="2" charset="-79"/>
              <a:ea typeface="+mj-ea"/>
              <a:cs typeface="Rubik" pitchFamily="2" charset="-79"/>
            </a:endParaRPr>
          </a:p>
        </p:txBody>
      </p:sp>
      <p:sp>
        <p:nvSpPr>
          <p:cNvPr id="3" name="Subtitle 2">
            <a:extLst>
              <a:ext uri="{FF2B5EF4-FFF2-40B4-BE49-F238E27FC236}">
                <a16:creationId xmlns:a16="http://schemas.microsoft.com/office/drawing/2014/main" id="{A1325F70-E5BB-C814-9738-BF0E8F0AF9F3}"/>
              </a:ext>
            </a:extLst>
          </p:cNvPr>
          <p:cNvSpPr txBox="1">
            <a:spLocks/>
          </p:cNvSpPr>
          <p:nvPr/>
        </p:nvSpPr>
        <p:spPr>
          <a:xfrm>
            <a:off x="175004" y="2723534"/>
            <a:ext cx="10630648" cy="413446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000" b="1" dirty="0">
                <a:solidFill>
                  <a:schemeClr val="bg1"/>
                </a:solidFill>
              </a:rPr>
              <a:t>Data Sensitivity at Scale</a:t>
            </a:r>
            <a:r>
              <a:rPr lang="en-US" sz="2000" dirty="0">
                <a:solidFill>
                  <a:schemeClr val="bg1"/>
                </a:solidFill>
              </a:rPr>
              <a:t> – Securely managing large volumes of confidential policy data.</a:t>
            </a:r>
          </a:p>
          <a:p>
            <a:pPr lvl="0">
              <a:defRPr/>
            </a:pPr>
            <a:r>
              <a:rPr lang="en-US" sz="2000" b="1" dirty="0">
                <a:solidFill>
                  <a:schemeClr val="bg1"/>
                </a:solidFill>
              </a:rPr>
              <a:t>Contextual Accuracy</a:t>
            </a:r>
            <a:r>
              <a:rPr lang="en-US" sz="2000" dirty="0">
                <a:solidFill>
                  <a:schemeClr val="bg1"/>
                </a:solidFill>
              </a:rPr>
              <a:t> – Ensuring AI understands nuanced legal and compliance terms.</a:t>
            </a:r>
          </a:p>
          <a:p>
            <a:pPr lvl="0">
              <a:defRPr/>
            </a:pPr>
            <a:r>
              <a:rPr lang="en-US" sz="2000" b="1" dirty="0">
                <a:solidFill>
                  <a:schemeClr val="bg1"/>
                </a:solidFill>
              </a:rPr>
              <a:t>Document Diversity</a:t>
            </a:r>
            <a:r>
              <a:rPr lang="en-US" sz="2000" dirty="0">
                <a:solidFill>
                  <a:schemeClr val="bg1"/>
                </a:solidFill>
              </a:rPr>
              <a:t> – Adapting to varied formats, layouts, and quality of inputs.</a:t>
            </a:r>
          </a:p>
          <a:p>
            <a:pPr lvl="0">
              <a:defRPr/>
            </a:pPr>
            <a:r>
              <a:rPr lang="en-US" sz="2000" b="1" dirty="0">
                <a:solidFill>
                  <a:schemeClr val="bg1"/>
                </a:solidFill>
              </a:rPr>
              <a:t>Performance Under Load</a:t>
            </a:r>
            <a:r>
              <a:rPr lang="en-US" sz="2000" dirty="0">
                <a:solidFill>
                  <a:schemeClr val="bg1"/>
                </a:solidFill>
              </a:rPr>
              <a:t> – Maintaining speed and reliability for high-volume processing.</a:t>
            </a:r>
          </a:p>
          <a:p>
            <a:pPr lvl="0">
              <a:defRPr/>
            </a:pPr>
            <a:r>
              <a:rPr lang="en-US" sz="2000" b="1" dirty="0">
                <a:solidFill>
                  <a:schemeClr val="bg1"/>
                </a:solidFill>
              </a:rPr>
              <a:t>Ecosystem Reliance</a:t>
            </a:r>
            <a:r>
              <a:rPr lang="en-US" sz="2000" dirty="0">
                <a:solidFill>
                  <a:schemeClr val="bg1"/>
                </a:solidFill>
              </a:rPr>
              <a:t> – Smooth operation dependent on third-party APIs and integrations.</a:t>
            </a:r>
          </a:p>
          <a:p>
            <a:pPr lvl="0">
              <a:defRPr/>
            </a:pPr>
            <a:r>
              <a:rPr lang="en-US" sz="2000" b="1" dirty="0">
                <a:solidFill>
                  <a:schemeClr val="bg1"/>
                </a:solidFill>
              </a:rPr>
              <a:t>Evolving Regulations</a:t>
            </a:r>
            <a:r>
              <a:rPr lang="en-US" sz="2000" dirty="0">
                <a:solidFill>
                  <a:schemeClr val="bg1"/>
                </a:solidFill>
              </a:rPr>
              <a:t> – Keeping pace with changing compliance laws and standards.</a:t>
            </a:r>
            <a:endParaRPr lang="en-IN" sz="2000" dirty="0">
              <a:solidFill>
                <a:schemeClr val="bg1"/>
              </a:solidFill>
              <a:latin typeface="Rubik" pitchFamily="2" charset="-79"/>
              <a:cs typeface="Rubik" pitchFamily="2" charset="-79"/>
            </a:endParaRPr>
          </a:p>
        </p:txBody>
      </p:sp>
      <p:sp>
        <p:nvSpPr>
          <p:cNvPr id="6" name="TextBox 5">
            <a:extLst>
              <a:ext uri="{FF2B5EF4-FFF2-40B4-BE49-F238E27FC236}">
                <a16:creationId xmlns:a16="http://schemas.microsoft.com/office/drawing/2014/main" id="{78984A12-5D49-F6CC-AC78-F8151C59F9B5}"/>
              </a:ext>
            </a:extLst>
          </p:cNvPr>
          <p:cNvSpPr txBox="1"/>
          <p:nvPr/>
        </p:nvSpPr>
        <p:spPr>
          <a:xfrm>
            <a:off x="10805652" y="6571767"/>
            <a:ext cx="6174658" cy="2862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Rubik" pitchFamily="2" charset="-79"/>
                <a:ea typeface="+mj-ea"/>
                <a:cs typeface="Rubik" pitchFamily="2" charset="-79"/>
              </a:rPr>
              <a:t>Garuda_Code</a:t>
            </a:r>
            <a:endParaRPr kumimoji="0" lang="en-IN" sz="1400" b="1" i="0" u="none" strike="noStrike" kern="1200" cap="none" spc="0" normalizeH="0" baseline="0" noProof="0" dirty="0">
              <a:ln>
                <a:noFill/>
              </a:ln>
              <a:solidFill>
                <a:schemeClr val="bg1"/>
              </a:solidFill>
              <a:effectLst/>
              <a:uLnTx/>
              <a:uFillTx/>
              <a:latin typeface="Rubik" pitchFamily="2" charset="-79"/>
              <a:ea typeface="+mj-ea"/>
              <a:cs typeface="Rubik" pitchFamily="2" charset="-79"/>
            </a:endParaRPr>
          </a:p>
        </p:txBody>
      </p:sp>
    </p:spTree>
    <p:extLst>
      <p:ext uri="{BB962C8B-B14F-4D97-AF65-F5344CB8AC3E}">
        <p14:creationId xmlns:p14="http://schemas.microsoft.com/office/powerpoint/2010/main" val="31961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735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Rubik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Mrunali Mishra</dc:creator>
  <cp:lastModifiedBy>Vandana DL</cp:lastModifiedBy>
  <cp:revision>3</cp:revision>
  <dcterms:created xsi:type="dcterms:W3CDTF">2025-07-09T08:36:41Z</dcterms:created>
  <dcterms:modified xsi:type="dcterms:W3CDTF">2025-08-04T05:51:47Z</dcterms:modified>
</cp:coreProperties>
</file>