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7"/>
  </p:notesMasterIdLst>
  <p:handoutMasterIdLst>
    <p:handoutMasterId r:id="rId18"/>
  </p:handoutMasterIdLst>
  <p:sldIdLst>
    <p:sldId id="515" r:id="rId5"/>
    <p:sldId id="523" r:id="rId6"/>
    <p:sldId id="524" r:id="rId7"/>
    <p:sldId id="525" r:id="rId8"/>
    <p:sldId id="533" r:id="rId9"/>
    <p:sldId id="529" r:id="rId10"/>
    <p:sldId id="526" r:id="rId11"/>
    <p:sldId id="530" r:id="rId12"/>
    <p:sldId id="531" r:id="rId13"/>
    <p:sldId id="532" r:id="rId14"/>
    <p:sldId id="257" r:id="rId15"/>
    <p:sldId id="5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93187-CB1D-4C48-9CC7-E0F674380798}">
          <p14:sldIdLst>
            <p14:sldId id="515"/>
            <p14:sldId id="523"/>
            <p14:sldId id="524"/>
            <p14:sldId id="525"/>
            <p14:sldId id="533"/>
            <p14:sldId id="529"/>
            <p14:sldId id="526"/>
            <p14:sldId id="530"/>
            <p14:sldId id="531"/>
            <p14:sldId id="532"/>
            <p14:sldId id="257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d170" initials="y" lastIdx="1" clrIdx="0">
    <p:extLst>
      <p:ext uri="{19B8F6BF-5375-455C-9EA6-DF929625EA0E}">
        <p15:presenceInfo xmlns:p15="http://schemas.microsoft.com/office/powerpoint/2012/main" userId="S::yd170@x365mail.com::2fb6156b-2c4c-4a76-a9d3-48d34aec81cf" providerId="AD"/>
      </p:ext>
    </p:extLst>
  </p:cmAuthor>
  <p:cmAuthor id="2" name="Rima Halder" initials="RH" lastIdx="1" clrIdx="1">
    <p:extLst>
      <p:ext uri="{19B8F6BF-5375-455C-9EA6-DF929625EA0E}">
        <p15:presenceInfo xmlns:p15="http://schemas.microsoft.com/office/powerpoint/2012/main" userId="fbd4347bd47da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B8A97-B8CA-4E84-9AFD-7D5EA65411B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31F2D-E8B3-4B06-96E4-D9EEC2F2FAFE}">
      <dgm:prSet/>
      <dgm:spPr/>
      <dgm:t>
        <a:bodyPr/>
        <a:lstStyle/>
        <a:p>
          <a:r>
            <a:rPr lang="en-US"/>
            <a:t>Use Amazon S3 to store the Amazon review data</a:t>
          </a:r>
        </a:p>
      </dgm:t>
    </dgm:pt>
    <dgm:pt modelId="{B59B2F95-E89F-45ED-BCBA-D6EDE411B4C7}" type="parTrans" cxnId="{E638E78F-0EDA-4803-A41D-EC54A0D4B9AF}">
      <dgm:prSet/>
      <dgm:spPr/>
      <dgm:t>
        <a:bodyPr/>
        <a:lstStyle/>
        <a:p>
          <a:endParaRPr lang="en-US"/>
        </a:p>
      </dgm:t>
    </dgm:pt>
    <dgm:pt modelId="{A90A1F52-BC85-4ACE-86ED-C9AEC6BA6CF6}" type="sibTrans" cxnId="{E638E78F-0EDA-4803-A41D-EC54A0D4B9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203BDF-560E-4F4F-BF43-9D80BFBDD776}">
      <dgm:prSet/>
      <dgm:spPr/>
      <dgm:t>
        <a:bodyPr/>
        <a:lstStyle/>
        <a:p>
          <a:r>
            <a:rPr lang="en-US"/>
            <a:t>Create Hive Tables for the defined schema.</a:t>
          </a:r>
        </a:p>
      </dgm:t>
    </dgm:pt>
    <dgm:pt modelId="{24289716-E731-47A4-9060-E0E59912EEB1}" type="parTrans" cxnId="{52D212DF-0308-453F-8B0B-940C3A179126}">
      <dgm:prSet/>
      <dgm:spPr/>
      <dgm:t>
        <a:bodyPr/>
        <a:lstStyle/>
        <a:p>
          <a:endParaRPr lang="en-US"/>
        </a:p>
      </dgm:t>
    </dgm:pt>
    <dgm:pt modelId="{BD4DAE9F-2F02-42D3-BB8F-07A8663CC169}" type="sibTrans" cxnId="{52D212DF-0308-453F-8B0B-940C3A1791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8D5D60B-5020-48EF-A608-17ADFD1B12BA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SparkR</a:t>
          </a:r>
          <a:r>
            <a:rPr lang="en-US" dirty="0"/>
            <a:t> to do exploratory data analysis.</a:t>
          </a:r>
        </a:p>
      </dgm:t>
    </dgm:pt>
    <dgm:pt modelId="{7D171179-20FC-4A63-B0BC-7E406763799B}" type="parTrans" cxnId="{26EE3A1E-0303-4995-A35D-265603B72336}">
      <dgm:prSet/>
      <dgm:spPr/>
      <dgm:t>
        <a:bodyPr/>
        <a:lstStyle/>
        <a:p>
          <a:endParaRPr lang="en-US"/>
        </a:p>
      </dgm:t>
    </dgm:pt>
    <dgm:pt modelId="{35DC71EB-5F01-4B95-BD46-A883214018FD}" type="sibTrans" cxnId="{26EE3A1E-0303-4995-A35D-265603B7233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0E5873-2A5E-4CF1-BD29-831BF4569B32}">
      <dgm:prSet/>
      <dgm:spPr/>
      <dgm:t>
        <a:bodyPr/>
        <a:lstStyle/>
        <a:p>
          <a:r>
            <a:rPr lang="en-US"/>
            <a:t>Predict the best product category</a:t>
          </a:r>
        </a:p>
      </dgm:t>
    </dgm:pt>
    <dgm:pt modelId="{DBD77373-FA09-47DA-AB56-C1B40AFD6436}" type="parTrans" cxnId="{3B08F76C-C849-4378-813D-BCCDDB5534D4}">
      <dgm:prSet/>
      <dgm:spPr/>
      <dgm:t>
        <a:bodyPr/>
        <a:lstStyle/>
        <a:p>
          <a:endParaRPr lang="en-US"/>
        </a:p>
      </dgm:t>
    </dgm:pt>
    <dgm:pt modelId="{E39D1F17-BC93-41B6-8510-D75F3BBA3ED6}" type="sibTrans" cxnId="{3B08F76C-C849-4378-813D-BCCDDB5534D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FFAFB15-D15E-4A78-B847-FAE8F529C1CF}" type="pres">
      <dgm:prSet presAssocID="{94AB8A97-B8CA-4E84-9AFD-7D5EA65411B7}" presName="Name0" presStyleCnt="0">
        <dgm:presLayoutVars>
          <dgm:animLvl val="lvl"/>
          <dgm:resizeHandles val="exact"/>
        </dgm:presLayoutVars>
      </dgm:prSet>
      <dgm:spPr/>
    </dgm:pt>
    <dgm:pt modelId="{B869C55C-A7B1-4B1D-8446-3D6471225A09}" type="pres">
      <dgm:prSet presAssocID="{52631F2D-E8B3-4B06-96E4-D9EEC2F2FAFE}" presName="compositeNode" presStyleCnt="0">
        <dgm:presLayoutVars>
          <dgm:bulletEnabled val="1"/>
        </dgm:presLayoutVars>
      </dgm:prSet>
      <dgm:spPr/>
    </dgm:pt>
    <dgm:pt modelId="{60EDC514-FFD9-4AF4-B133-8CC4456FC4B4}" type="pres">
      <dgm:prSet presAssocID="{52631F2D-E8B3-4B06-96E4-D9EEC2F2FAFE}" presName="bgRect" presStyleLbl="bgAccFollowNode1" presStyleIdx="0" presStyleCnt="4"/>
      <dgm:spPr/>
    </dgm:pt>
    <dgm:pt modelId="{2BE676E2-2E6C-4EA9-B444-A80D4AF365DA}" type="pres">
      <dgm:prSet presAssocID="{A90A1F52-BC85-4ACE-86ED-C9AEC6BA6CF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CDFEB3C-0AFD-46FD-B40F-A3A282969DEE}" type="pres">
      <dgm:prSet presAssocID="{52631F2D-E8B3-4B06-96E4-D9EEC2F2FAFE}" presName="bottomLine" presStyleLbl="alignNode1" presStyleIdx="1" presStyleCnt="8">
        <dgm:presLayoutVars/>
      </dgm:prSet>
      <dgm:spPr/>
    </dgm:pt>
    <dgm:pt modelId="{BA19D420-044B-434F-8E69-0726B74B1A24}" type="pres">
      <dgm:prSet presAssocID="{52631F2D-E8B3-4B06-96E4-D9EEC2F2FAFE}" presName="nodeText" presStyleLbl="bgAccFollowNode1" presStyleIdx="0" presStyleCnt="4">
        <dgm:presLayoutVars>
          <dgm:bulletEnabled val="1"/>
        </dgm:presLayoutVars>
      </dgm:prSet>
      <dgm:spPr/>
    </dgm:pt>
    <dgm:pt modelId="{D264C0F4-EFA7-4968-A2E9-E5FFBCDE1AEA}" type="pres">
      <dgm:prSet presAssocID="{A90A1F52-BC85-4ACE-86ED-C9AEC6BA6CF6}" presName="sibTrans" presStyleCnt="0"/>
      <dgm:spPr/>
    </dgm:pt>
    <dgm:pt modelId="{08B20F5A-30A3-491F-B21B-1B5EE1F228E2}" type="pres">
      <dgm:prSet presAssocID="{AE203BDF-560E-4F4F-BF43-9D80BFBDD776}" presName="compositeNode" presStyleCnt="0">
        <dgm:presLayoutVars>
          <dgm:bulletEnabled val="1"/>
        </dgm:presLayoutVars>
      </dgm:prSet>
      <dgm:spPr/>
    </dgm:pt>
    <dgm:pt modelId="{AC62B5D6-15AA-46E4-80C2-7FC550BE0F4B}" type="pres">
      <dgm:prSet presAssocID="{AE203BDF-560E-4F4F-BF43-9D80BFBDD776}" presName="bgRect" presStyleLbl="bgAccFollowNode1" presStyleIdx="1" presStyleCnt="4"/>
      <dgm:spPr/>
    </dgm:pt>
    <dgm:pt modelId="{C3000ECE-EB7F-4868-AAEE-342114C75D84}" type="pres">
      <dgm:prSet presAssocID="{BD4DAE9F-2F02-42D3-BB8F-07A8663CC16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5223CCA-8BDE-42D7-9D7D-A37E161A1B6D}" type="pres">
      <dgm:prSet presAssocID="{AE203BDF-560E-4F4F-BF43-9D80BFBDD776}" presName="bottomLine" presStyleLbl="alignNode1" presStyleIdx="3" presStyleCnt="8">
        <dgm:presLayoutVars/>
      </dgm:prSet>
      <dgm:spPr/>
    </dgm:pt>
    <dgm:pt modelId="{0F25031B-E133-4038-A06D-CCB9FABC8E3F}" type="pres">
      <dgm:prSet presAssocID="{AE203BDF-560E-4F4F-BF43-9D80BFBDD776}" presName="nodeText" presStyleLbl="bgAccFollowNode1" presStyleIdx="1" presStyleCnt="4">
        <dgm:presLayoutVars>
          <dgm:bulletEnabled val="1"/>
        </dgm:presLayoutVars>
      </dgm:prSet>
      <dgm:spPr/>
    </dgm:pt>
    <dgm:pt modelId="{3922887F-2408-4A01-9C44-83A560A31FF6}" type="pres">
      <dgm:prSet presAssocID="{BD4DAE9F-2F02-42D3-BB8F-07A8663CC169}" presName="sibTrans" presStyleCnt="0"/>
      <dgm:spPr/>
    </dgm:pt>
    <dgm:pt modelId="{0EADE18D-5D1F-4E4E-9603-8D6296EF0951}" type="pres">
      <dgm:prSet presAssocID="{18D5D60B-5020-48EF-A608-17ADFD1B12BA}" presName="compositeNode" presStyleCnt="0">
        <dgm:presLayoutVars>
          <dgm:bulletEnabled val="1"/>
        </dgm:presLayoutVars>
      </dgm:prSet>
      <dgm:spPr/>
    </dgm:pt>
    <dgm:pt modelId="{C8898D25-0323-4691-8628-C2C0A58691F7}" type="pres">
      <dgm:prSet presAssocID="{18D5D60B-5020-48EF-A608-17ADFD1B12BA}" presName="bgRect" presStyleLbl="bgAccFollowNode1" presStyleIdx="2" presStyleCnt="4"/>
      <dgm:spPr/>
    </dgm:pt>
    <dgm:pt modelId="{C090A7C2-4C8B-4C5C-BFC7-3E0A9A4A8F42}" type="pres">
      <dgm:prSet presAssocID="{35DC71EB-5F01-4B95-BD46-A883214018F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BE4FF3E-18F2-425B-8B0A-24F2CAD9BB0D}" type="pres">
      <dgm:prSet presAssocID="{18D5D60B-5020-48EF-A608-17ADFD1B12BA}" presName="bottomLine" presStyleLbl="alignNode1" presStyleIdx="5" presStyleCnt="8">
        <dgm:presLayoutVars/>
      </dgm:prSet>
      <dgm:spPr/>
    </dgm:pt>
    <dgm:pt modelId="{AC9CBD7A-6699-4D02-A03C-1F5FA0B8E134}" type="pres">
      <dgm:prSet presAssocID="{18D5D60B-5020-48EF-A608-17ADFD1B12BA}" presName="nodeText" presStyleLbl="bgAccFollowNode1" presStyleIdx="2" presStyleCnt="4">
        <dgm:presLayoutVars>
          <dgm:bulletEnabled val="1"/>
        </dgm:presLayoutVars>
      </dgm:prSet>
      <dgm:spPr/>
    </dgm:pt>
    <dgm:pt modelId="{CF865BC9-2AA3-41BD-B357-032761D85E73}" type="pres">
      <dgm:prSet presAssocID="{35DC71EB-5F01-4B95-BD46-A883214018FD}" presName="sibTrans" presStyleCnt="0"/>
      <dgm:spPr/>
    </dgm:pt>
    <dgm:pt modelId="{1A529E88-207E-4702-A3BD-DD79AA4C473E}" type="pres">
      <dgm:prSet presAssocID="{970E5873-2A5E-4CF1-BD29-831BF4569B32}" presName="compositeNode" presStyleCnt="0">
        <dgm:presLayoutVars>
          <dgm:bulletEnabled val="1"/>
        </dgm:presLayoutVars>
      </dgm:prSet>
      <dgm:spPr/>
    </dgm:pt>
    <dgm:pt modelId="{A1C9A003-D1ED-4022-80B3-B650BA7B7D5B}" type="pres">
      <dgm:prSet presAssocID="{970E5873-2A5E-4CF1-BD29-831BF4569B32}" presName="bgRect" presStyleLbl="bgAccFollowNode1" presStyleIdx="3" presStyleCnt="4"/>
      <dgm:spPr/>
    </dgm:pt>
    <dgm:pt modelId="{E766E165-AD79-45CF-B4CB-EED9502F0030}" type="pres">
      <dgm:prSet presAssocID="{E39D1F17-BC93-41B6-8510-D75F3BBA3ED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2F41C8-187B-49AD-82DB-E60735D6F6C5}" type="pres">
      <dgm:prSet presAssocID="{970E5873-2A5E-4CF1-BD29-831BF4569B32}" presName="bottomLine" presStyleLbl="alignNode1" presStyleIdx="7" presStyleCnt="8">
        <dgm:presLayoutVars/>
      </dgm:prSet>
      <dgm:spPr/>
    </dgm:pt>
    <dgm:pt modelId="{54F4A3D9-D250-49C4-9B1B-24DBF9732D65}" type="pres">
      <dgm:prSet presAssocID="{970E5873-2A5E-4CF1-BD29-831BF4569B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DEBD703-724C-4B77-91EF-6754CDD3808C}" type="presOf" srcId="{52631F2D-E8B3-4B06-96E4-D9EEC2F2FAFE}" destId="{60EDC514-FFD9-4AF4-B133-8CC4456FC4B4}" srcOrd="0" destOrd="0" presId="urn:microsoft.com/office/officeart/2016/7/layout/BasicLinearProcessNumbered"/>
    <dgm:cxn modelId="{26EE3A1E-0303-4995-A35D-265603B72336}" srcId="{94AB8A97-B8CA-4E84-9AFD-7D5EA65411B7}" destId="{18D5D60B-5020-48EF-A608-17ADFD1B12BA}" srcOrd="2" destOrd="0" parTransId="{7D171179-20FC-4A63-B0BC-7E406763799B}" sibTransId="{35DC71EB-5F01-4B95-BD46-A883214018FD}"/>
    <dgm:cxn modelId="{010B2B29-3FB8-46C6-843B-7C9004906A15}" type="presOf" srcId="{BD4DAE9F-2F02-42D3-BB8F-07A8663CC169}" destId="{C3000ECE-EB7F-4868-AAEE-342114C75D84}" srcOrd="0" destOrd="0" presId="urn:microsoft.com/office/officeart/2016/7/layout/BasicLinearProcessNumbered"/>
    <dgm:cxn modelId="{C77BAC66-7036-4597-9961-C5BFFE620ED8}" type="presOf" srcId="{970E5873-2A5E-4CF1-BD29-831BF4569B32}" destId="{54F4A3D9-D250-49C4-9B1B-24DBF9732D65}" srcOrd="1" destOrd="0" presId="urn:microsoft.com/office/officeart/2016/7/layout/BasicLinearProcessNumbered"/>
    <dgm:cxn modelId="{3B08F76C-C849-4378-813D-BCCDDB5534D4}" srcId="{94AB8A97-B8CA-4E84-9AFD-7D5EA65411B7}" destId="{970E5873-2A5E-4CF1-BD29-831BF4569B32}" srcOrd="3" destOrd="0" parTransId="{DBD77373-FA09-47DA-AB56-C1B40AFD6436}" sibTransId="{E39D1F17-BC93-41B6-8510-D75F3BBA3ED6}"/>
    <dgm:cxn modelId="{EB81A36D-4470-4E68-B623-C33498DA51D5}" type="presOf" srcId="{35DC71EB-5F01-4B95-BD46-A883214018FD}" destId="{C090A7C2-4C8B-4C5C-BFC7-3E0A9A4A8F42}" srcOrd="0" destOrd="0" presId="urn:microsoft.com/office/officeart/2016/7/layout/BasicLinearProcessNumbered"/>
    <dgm:cxn modelId="{ABF8A84D-13FD-4431-B7EE-8E7C07A5B4F4}" type="presOf" srcId="{94AB8A97-B8CA-4E84-9AFD-7D5EA65411B7}" destId="{6FFAFB15-D15E-4A78-B847-FAE8F529C1CF}" srcOrd="0" destOrd="0" presId="urn:microsoft.com/office/officeart/2016/7/layout/BasicLinearProcessNumbered"/>
    <dgm:cxn modelId="{27B38555-E46F-4EAC-BA57-5B72E78F92C5}" type="presOf" srcId="{18D5D60B-5020-48EF-A608-17ADFD1B12BA}" destId="{AC9CBD7A-6699-4D02-A03C-1F5FA0B8E134}" srcOrd="1" destOrd="0" presId="urn:microsoft.com/office/officeart/2016/7/layout/BasicLinearProcessNumbered"/>
    <dgm:cxn modelId="{3A396C77-6F59-4493-B530-71D902044722}" type="presOf" srcId="{AE203BDF-560E-4F4F-BF43-9D80BFBDD776}" destId="{AC62B5D6-15AA-46E4-80C2-7FC550BE0F4B}" srcOrd="0" destOrd="0" presId="urn:microsoft.com/office/officeart/2016/7/layout/BasicLinearProcessNumbered"/>
    <dgm:cxn modelId="{186DE177-23E0-4DBB-AC6A-552F83CDF456}" type="presOf" srcId="{970E5873-2A5E-4CF1-BD29-831BF4569B32}" destId="{A1C9A003-D1ED-4022-80B3-B650BA7B7D5B}" srcOrd="0" destOrd="0" presId="urn:microsoft.com/office/officeart/2016/7/layout/BasicLinearProcessNumbered"/>
    <dgm:cxn modelId="{E638E78F-0EDA-4803-A41D-EC54A0D4B9AF}" srcId="{94AB8A97-B8CA-4E84-9AFD-7D5EA65411B7}" destId="{52631F2D-E8B3-4B06-96E4-D9EEC2F2FAFE}" srcOrd="0" destOrd="0" parTransId="{B59B2F95-E89F-45ED-BCBA-D6EDE411B4C7}" sibTransId="{A90A1F52-BC85-4ACE-86ED-C9AEC6BA6CF6}"/>
    <dgm:cxn modelId="{A1D0B590-EF35-4E8C-8E8D-98956DE0ECCE}" type="presOf" srcId="{E39D1F17-BC93-41B6-8510-D75F3BBA3ED6}" destId="{E766E165-AD79-45CF-B4CB-EED9502F0030}" srcOrd="0" destOrd="0" presId="urn:microsoft.com/office/officeart/2016/7/layout/BasicLinearProcessNumbered"/>
    <dgm:cxn modelId="{DFC7CD92-ADFF-47B3-9404-CDB5B513BB14}" type="presOf" srcId="{A90A1F52-BC85-4ACE-86ED-C9AEC6BA6CF6}" destId="{2BE676E2-2E6C-4EA9-B444-A80D4AF365DA}" srcOrd="0" destOrd="0" presId="urn:microsoft.com/office/officeart/2016/7/layout/BasicLinearProcessNumbered"/>
    <dgm:cxn modelId="{509A84C3-B0FA-46ED-86EA-31F597415544}" type="presOf" srcId="{18D5D60B-5020-48EF-A608-17ADFD1B12BA}" destId="{C8898D25-0323-4691-8628-C2C0A58691F7}" srcOrd="0" destOrd="0" presId="urn:microsoft.com/office/officeart/2016/7/layout/BasicLinearProcessNumbered"/>
    <dgm:cxn modelId="{E406C1D0-2099-45F1-981B-BF1D3A81C920}" type="presOf" srcId="{AE203BDF-560E-4F4F-BF43-9D80BFBDD776}" destId="{0F25031B-E133-4038-A06D-CCB9FABC8E3F}" srcOrd="1" destOrd="0" presId="urn:microsoft.com/office/officeart/2016/7/layout/BasicLinearProcessNumbered"/>
    <dgm:cxn modelId="{55FA14D2-ACAF-4D00-89C7-C32300E50AE0}" type="presOf" srcId="{52631F2D-E8B3-4B06-96E4-D9EEC2F2FAFE}" destId="{BA19D420-044B-434F-8E69-0726B74B1A24}" srcOrd="1" destOrd="0" presId="urn:microsoft.com/office/officeart/2016/7/layout/BasicLinearProcessNumbered"/>
    <dgm:cxn modelId="{52D212DF-0308-453F-8B0B-940C3A179126}" srcId="{94AB8A97-B8CA-4E84-9AFD-7D5EA65411B7}" destId="{AE203BDF-560E-4F4F-BF43-9D80BFBDD776}" srcOrd="1" destOrd="0" parTransId="{24289716-E731-47A4-9060-E0E59912EEB1}" sibTransId="{BD4DAE9F-2F02-42D3-BB8F-07A8663CC169}"/>
    <dgm:cxn modelId="{24DFC47F-42F9-4F00-8DE9-7FFA1C3233D0}" type="presParOf" srcId="{6FFAFB15-D15E-4A78-B847-FAE8F529C1CF}" destId="{B869C55C-A7B1-4B1D-8446-3D6471225A09}" srcOrd="0" destOrd="0" presId="urn:microsoft.com/office/officeart/2016/7/layout/BasicLinearProcessNumbered"/>
    <dgm:cxn modelId="{77593611-2BBC-4FF5-91FE-282427EABF33}" type="presParOf" srcId="{B869C55C-A7B1-4B1D-8446-3D6471225A09}" destId="{60EDC514-FFD9-4AF4-B133-8CC4456FC4B4}" srcOrd="0" destOrd="0" presId="urn:microsoft.com/office/officeart/2016/7/layout/BasicLinearProcessNumbered"/>
    <dgm:cxn modelId="{63ABEC7C-C07B-41B8-A83A-C9DE02FB3FEB}" type="presParOf" srcId="{B869C55C-A7B1-4B1D-8446-3D6471225A09}" destId="{2BE676E2-2E6C-4EA9-B444-A80D4AF365DA}" srcOrd="1" destOrd="0" presId="urn:microsoft.com/office/officeart/2016/7/layout/BasicLinearProcessNumbered"/>
    <dgm:cxn modelId="{EDB711FC-A0F0-4FEE-A993-34A03939501B}" type="presParOf" srcId="{B869C55C-A7B1-4B1D-8446-3D6471225A09}" destId="{9CDFEB3C-0AFD-46FD-B40F-A3A282969DEE}" srcOrd="2" destOrd="0" presId="urn:microsoft.com/office/officeart/2016/7/layout/BasicLinearProcessNumbered"/>
    <dgm:cxn modelId="{861DE751-B7E6-4450-8F17-9B78115CD68E}" type="presParOf" srcId="{B869C55C-A7B1-4B1D-8446-3D6471225A09}" destId="{BA19D420-044B-434F-8E69-0726B74B1A24}" srcOrd="3" destOrd="0" presId="urn:microsoft.com/office/officeart/2016/7/layout/BasicLinearProcessNumbered"/>
    <dgm:cxn modelId="{B141579C-4C23-49BA-BD13-3D94EC24D904}" type="presParOf" srcId="{6FFAFB15-D15E-4A78-B847-FAE8F529C1CF}" destId="{D264C0F4-EFA7-4968-A2E9-E5FFBCDE1AEA}" srcOrd="1" destOrd="0" presId="urn:microsoft.com/office/officeart/2016/7/layout/BasicLinearProcessNumbered"/>
    <dgm:cxn modelId="{B1EFD0DD-13D2-4F2B-BF3F-462825B71F23}" type="presParOf" srcId="{6FFAFB15-D15E-4A78-B847-FAE8F529C1CF}" destId="{08B20F5A-30A3-491F-B21B-1B5EE1F228E2}" srcOrd="2" destOrd="0" presId="urn:microsoft.com/office/officeart/2016/7/layout/BasicLinearProcessNumbered"/>
    <dgm:cxn modelId="{B0C01AEC-61E6-4FC3-AA81-48AFD79735F6}" type="presParOf" srcId="{08B20F5A-30A3-491F-B21B-1B5EE1F228E2}" destId="{AC62B5D6-15AA-46E4-80C2-7FC550BE0F4B}" srcOrd="0" destOrd="0" presId="urn:microsoft.com/office/officeart/2016/7/layout/BasicLinearProcessNumbered"/>
    <dgm:cxn modelId="{14BB8E40-9BAE-4E56-9C41-4DA923921A8D}" type="presParOf" srcId="{08B20F5A-30A3-491F-B21B-1B5EE1F228E2}" destId="{C3000ECE-EB7F-4868-AAEE-342114C75D84}" srcOrd="1" destOrd="0" presId="urn:microsoft.com/office/officeart/2016/7/layout/BasicLinearProcessNumbered"/>
    <dgm:cxn modelId="{30F33C5F-2051-4F1A-B143-286E1C3CF747}" type="presParOf" srcId="{08B20F5A-30A3-491F-B21B-1B5EE1F228E2}" destId="{75223CCA-8BDE-42D7-9D7D-A37E161A1B6D}" srcOrd="2" destOrd="0" presId="urn:microsoft.com/office/officeart/2016/7/layout/BasicLinearProcessNumbered"/>
    <dgm:cxn modelId="{F38F15CA-3883-431D-971F-9F2ABB41BF21}" type="presParOf" srcId="{08B20F5A-30A3-491F-B21B-1B5EE1F228E2}" destId="{0F25031B-E133-4038-A06D-CCB9FABC8E3F}" srcOrd="3" destOrd="0" presId="urn:microsoft.com/office/officeart/2016/7/layout/BasicLinearProcessNumbered"/>
    <dgm:cxn modelId="{1B4D43E5-2880-4C55-81C7-C912C1CB25C4}" type="presParOf" srcId="{6FFAFB15-D15E-4A78-B847-FAE8F529C1CF}" destId="{3922887F-2408-4A01-9C44-83A560A31FF6}" srcOrd="3" destOrd="0" presId="urn:microsoft.com/office/officeart/2016/7/layout/BasicLinearProcessNumbered"/>
    <dgm:cxn modelId="{7B3BE950-E405-4B64-B47E-A635CE844111}" type="presParOf" srcId="{6FFAFB15-D15E-4A78-B847-FAE8F529C1CF}" destId="{0EADE18D-5D1F-4E4E-9603-8D6296EF0951}" srcOrd="4" destOrd="0" presId="urn:microsoft.com/office/officeart/2016/7/layout/BasicLinearProcessNumbered"/>
    <dgm:cxn modelId="{3ACF46F4-7317-46E5-967A-32DFAC1886F5}" type="presParOf" srcId="{0EADE18D-5D1F-4E4E-9603-8D6296EF0951}" destId="{C8898D25-0323-4691-8628-C2C0A58691F7}" srcOrd="0" destOrd="0" presId="urn:microsoft.com/office/officeart/2016/7/layout/BasicLinearProcessNumbered"/>
    <dgm:cxn modelId="{63B52AE9-6104-4C00-B263-F939570B4B7F}" type="presParOf" srcId="{0EADE18D-5D1F-4E4E-9603-8D6296EF0951}" destId="{C090A7C2-4C8B-4C5C-BFC7-3E0A9A4A8F42}" srcOrd="1" destOrd="0" presId="urn:microsoft.com/office/officeart/2016/7/layout/BasicLinearProcessNumbered"/>
    <dgm:cxn modelId="{3BC59AFB-04CF-45BD-8263-0D56CC2F343F}" type="presParOf" srcId="{0EADE18D-5D1F-4E4E-9603-8D6296EF0951}" destId="{0BE4FF3E-18F2-425B-8B0A-24F2CAD9BB0D}" srcOrd="2" destOrd="0" presId="urn:microsoft.com/office/officeart/2016/7/layout/BasicLinearProcessNumbered"/>
    <dgm:cxn modelId="{9157CAB5-8F3A-48FC-8034-E0E4CC03746E}" type="presParOf" srcId="{0EADE18D-5D1F-4E4E-9603-8D6296EF0951}" destId="{AC9CBD7A-6699-4D02-A03C-1F5FA0B8E134}" srcOrd="3" destOrd="0" presId="urn:microsoft.com/office/officeart/2016/7/layout/BasicLinearProcessNumbered"/>
    <dgm:cxn modelId="{29BAAA6C-84EB-4EAE-ADB0-EBA0CB69573A}" type="presParOf" srcId="{6FFAFB15-D15E-4A78-B847-FAE8F529C1CF}" destId="{CF865BC9-2AA3-41BD-B357-032761D85E73}" srcOrd="5" destOrd="0" presId="urn:microsoft.com/office/officeart/2016/7/layout/BasicLinearProcessNumbered"/>
    <dgm:cxn modelId="{C8996152-A905-48FA-8949-8252ACE80938}" type="presParOf" srcId="{6FFAFB15-D15E-4A78-B847-FAE8F529C1CF}" destId="{1A529E88-207E-4702-A3BD-DD79AA4C473E}" srcOrd="6" destOrd="0" presId="urn:microsoft.com/office/officeart/2016/7/layout/BasicLinearProcessNumbered"/>
    <dgm:cxn modelId="{381DF8EC-EE9A-4AB9-99E2-F461070563BF}" type="presParOf" srcId="{1A529E88-207E-4702-A3BD-DD79AA4C473E}" destId="{A1C9A003-D1ED-4022-80B3-B650BA7B7D5B}" srcOrd="0" destOrd="0" presId="urn:microsoft.com/office/officeart/2016/7/layout/BasicLinearProcessNumbered"/>
    <dgm:cxn modelId="{930C048F-D6DB-49EA-A5E6-AEB4540F589C}" type="presParOf" srcId="{1A529E88-207E-4702-A3BD-DD79AA4C473E}" destId="{E766E165-AD79-45CF-B4CB-EED9502F0030}" srcOrd="1" destOrd="0" presId="urn:microsoft.com/office/officeart/2016/7/layout/BasicLinearProcessNumbered"/>
    <dgm:cxn modelId="{0D732A6B-4F24-4033-B248-09AA167E68B5}" type="presParOf" srcId="{1A529E88-207E-4702-A3BD-DD79AA4C473E}" destId="{1D2F41C8-187B-49AD-82DB-E60735D6F6C5}" srcOrd="2" destOrd="0" presId="urn:microsoft.com/office/officeart/2016/7/layout/BasicLinearProcessNumbered"/>
    <dgm:cxn modelId="{D4CD6B21-4C61-4CE5-A9AF-76BF5A161C10}" type="presParOf" srcId="{1A529E88-207E-4702-A3BD-DD79AA4C473E}" destId="{54F4A3D9-D250-49C4-9B1B-24DBF9732D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DC514-FFD9-4AF4-B133-8CC4456FC4B4}">
      <dsp:nvSpPr>
        <dsp:cNvPr id="0" name=""/>
        <dsp:cNvSpPr/>
      </dsp:nvSpPr>
      <dsp:spPr>
        <a:xfrm>
          <a:off x="3185" y="0"/>
          <a:ext cx="2526950" cy="35012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011" tIns="330200" rIns="19701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Amazon S3 to store the Amazon review data</a:t>
          </a:r>
        </a:p>
      </dsp:txBody>
      <dsp:txXfrm>
        <a:off x="3185" y="1330470"/>
        <a:ext cx="2526950" cy="2100742"/>
      </dsp:txXfrm>
    </dsp:sp>
    <dsp:sp modelId="{2BE676E2-2E6C-4EA9-B444-A80D4AF365DA}">
      <dsp:nvSpPr>
        <dsp:cNvPr id="0" name=""/>
        <dsp:cNvSpPr/>
      </dsp:nvSpPr>
      <dsp:spPr>
        <a:xfrm>
          <a:off x="741474" y="350123"/>
          <a:ext cx="1050371" cy="1050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91" tIns="12700" rIns="818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297" y="503946"/>
        <a:ext cx="742725" cy="742725"/>
      </dsp:txXfrm>
    </dsp:sp>
    <dsp:sp modelId="{9CDFEB3C-0AFD-46FD-B40F-A3A282969DEE}">
      <dsp:nvSpPr>
        <dsp:cNvPr id="0" name=""/>
        <dsp:cNvSpPr/>
      </dsp:nvSpPr>
      <dsp:spPr>
        <a:xfrm>
          <a:off x="3185" y="3501166"/>
          <a:ext cx="252695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62B5D6-15AA-46E4-80C2-7FC550BE0F4B}">
      <dsp:nvSpPr>
        <dsp:cNvPr id="0" name=""/>
        <dsp:cNvSpPr/>
      </dsp:nvSpPr>
      <dsp:spPr>
        <a:xfrm>
          <a:off x="2782830" y="0"/>
          <a:ext cx="2526950" cy="35012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011" tIns="330200" rIns="19701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Hive Tables for the defined schema.</a:t>
          </a:r>
        </a:p>
      </dsp:txBody>
      <dsp:txXfrm>
        <a:off x="2782830" y="1330470"/>
        <a:ext cx="2526950" cy="2100742"/>
      </dsp:txXfrm>
    </dsp:sp>
    <dsp:sp modelId="{C3000ECE-EB7F-4868-AAEE-342114C75D84}">
      <dsp:nvSpPr>
        <dsp:cNvPr id="0" name=""/>
        <dsp:cNvSpPr/>
      </dsp:nvSpPr>
      <dsp:spPr>
        <a:xfrm>
          <a:off x="3521120" y="350123"/>
          <a:ext cx="1050371" cy="1050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91" tIns="12700" rIns="818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74943" y="503946"/>
        <a:ext cx="742725" cy="742725"/>
      </dsp:txXfrm>
    </dsp:sp>
    <dsp:sp modelId="{75223CCA-8BDE-42D7-9D7D-A37E161A1B6D}">
      <dsp:nvSpPr>
        <dsp:cNvPr id="0" name=""/>
        <dsp:cNvSpPr/>
      </dsp:nvSpPr>
      <dsp:spPr>
        <a:xfrm>
          <a:off x="2782830" y="3501166"/>
          <a:ext cx="252695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898D25-0323-4691-8628-C2C0A58691F7}">
      <dsp:nvSpPr>
        <dsp:cNvPr id="0" name=""/>
        <dsp:cNvSpPr/>
      </dsp:nvSpPr>
      <dsp:spPr>
        <a:xfrm>
          <a:off x="5562476" y="0"/>
          <a:ext cx="2526950" cy="35012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011" tIns="330200" rIns="19701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</a:t>
          </a:r>
          <a:r>
            <a:rPr lang="en-US" sz="2500" kern="1200" dirty="0" err="1"/>
            <a:t>SparkR</a:t>
          </a:r>
          <a:r>
            <a:rPr lang="en-US" sz="2500" kern="1200" dirty="0"/>
            <a:t> to do exploratory data analysis.</a:t>
          </a:r>
        </a:p>
      </dsp:txBody>
      <dsp:txXfrm>
        <a:off x="5562476" y="1330470"/>
        <a:ext cx="2526950" cy="2100742"/>
      </dsp:txXfrm>
    </dsp:sp>
    <dsp:sp modelId="{C090A7C2-4C8B-4C5C-BFC7-3E0A9A4A8F42}">
      <dsp:nvSpPr>
        <dsp:cNvPr id="0" name=""/>
        <dsp:cNvSpPr/>
      </dsp:nvSpPr>
      <dsp:spPr>
        <a:xfrm>
          <a:off x="6300766" y="350123"/>
          <a:ext cx="1050371" cy="1050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91" tIns="12700" rIns="818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54589" y="503946"/>
        <a:ext cx="742725" cy="742725"/>
      </dsp:txXfrm>
    </dsp:sp>
    <dsp:sp modelId="{0BE4FF3E-18F2-425B-8B0A-24F2CAD9BB0D}">
      <dsp:nvSpPr>
        <dsp:cNvPr id="0" name=""/>
        <dsp:cNvSpPr/>
      </dsp:nvSpPr>
      <dsp:spPr>
        <a:xfrm>
          <a:off x="5562476" y="3501166"/>
          <a:ext cx="252695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C9A003-D1ED-4022-80B3-B650BA7B7D5B}">
      <dsp:nvSpPr>
        <dsp:cNvPr id="0" name=""/>
        <dsp:cNvSpPr/>
      </dsp:nvSpPr>
      <dsp:spPr>
        <a:xfrm>
          <a:off x="8342122" y="0"/>
          <a:ext cx="2526950" cy="35012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011" tIns="330200" rIns="19701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the best product category</a:t>
          </a:r>
        </a:p>
      </dsp:txBody>
      <dsp:txXfrm>
        <a:off x="8342122" y="1330470"/>
        <a:ext cx="2526950" cy="2100742"/>
      </dsp:txXfrm>
    </dsp:sp>
    <dsp:sp modelId="{E766E165-AD79-45CF-B4CB-EED9502F0030}">
      <dsp:nvSpPr>
        <dsp:cNvPr id="0" name=""/>
        <dsp:cNvSpPr/>
      </dsp:nvSpPr>
      <dsp:spPr>
        <a:xfrm>
          <a:off x="9080411" y="350123"/>
          <a:ext cx="1050371" cy="1050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891" tIns="12700" rIns="818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34234" y="503946"/>
        <a:ext cx="742725" cy="742725"/>
      </dsp:txXfrm>
    </dsp:sp>
    <dsp:sp modelId="{1D2F41C8-187B-49AD-82DB-E60735D6F6C5}">
      <dsp:nvSpPr>
        <dsp:cNvPr id="0" name=""/>
        <dsp:cNvSpPr/>
      </dsp:nvSpPr>
      <dsp:spPr>
        <a:xfrm>
          <a:off x="8342122" y="3501166"/>
          <a:ext cx="252695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95B142-260B-48B4-B509-76DF26CCD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5FEF6-1027-4C52-A8FF-90C38B3B9C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47A7-45F4-4FB1-92CA-79F7B36FE75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D53B0-1205-4321-8259-3078D7E01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ECC03-8AFD-4C27-A7A6-B16F229952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CCF2A-F9E3-4D99-8318-DB6D0A4E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5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49F1-4A6C-4808-9210-4EDF473BC2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D8F6-3006-43A1-BA0E-DD9844B49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3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A0215C-2723-4553-AF18-71738D2E0254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0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0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96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7755-46D3-4924-A613-25C6BBE47FA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66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6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831F-F8FF-444A-AF71-40C738530AE3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9C25-9FBA-4AC5-8B78-CF2248544DDD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Memory Consistency  © Muhamed Mudawar,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1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CAA53F-9720-4FB3-9D83-57F6F8CF6134}" type="datetime1">
              <a:rPr lang="en-US" smtClean="0"/>
              <a:t>11/2/2020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1AE699-9EFB-433F-A098-C71ACDBC142C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Shared Memory Consistency  © Muhamed Mudawar,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7C74C98-1E0E-40E5-8A25-F58247E5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mcauley.ucsd.edu/data/amaz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mcauley.ucsd.edu/data/amaz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2C5C-3146-4553-A83A-5F2E33F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9" y="195372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b="1" kern="1200" spc="-120" baseline="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AMAZON REVIEW ANALYTICS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51A78-BAD4-4DA4-A4DA-E66FFCEAD48C}"/>
              </a:ext>
            </a:extLst>
          </p:cNvPr>
          <p:cNvSpPr txBox="1"/>
          <p:nvPr/>
        </p:nvSpPr>
        <p:spPr>
          <a:xfrm>
            <a:off x="667512" y="5537199"/>
            <a:ext cx="9228201" cy="8005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5000"/>
              </a:lnSpc>
              <a:spcBef>
                <a:spcPts val="1300"/>
              </a:spcBef>
            </a:pPr>
            <a:r>
              <a:rPr lang="en-US" sz="4500" b="1" dirty="0">
                <a:solidFill>
                  <a:srgbClr val="FFFFFF"/>
                </a:solidFill>
                <a:latin typeface="Calibri"/>
                <a:cs typeface="Calibri"/>
              </a:rPr>
              <a:t>SPARTAN</a:t>
            </a:r>
            <a:endParaRPr lang="en-US" sz="4500" b="1" kern="1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13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09D-8F61-4D83-A7EB-DCEA0E04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9533"/>
            <a:ext cx="10718799" cy="6688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SparkR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D502554-E46E-4399-A3F1-95E44F49E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16" b="-1"/>
          <a:stretch/>
        </p:blipFill>
        <p:spPr>
          <a:xfrm>
            <a:off x="711200" y="1165410"/>
            <a:ext cx="9475653" cy="48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6EF89-AF07-4185-B463-B7F68516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3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03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6725-E25F-4DBC-9019-2E49B49A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1" y="896684"/>
            <a:ext cx="6762749" cy="563005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Amazon Data: </a:t>
            </a: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http://jmcauley.ucsd.edu/data/amazon/</a:t>
            </a:r>
            <a:endParaRPr lang="en-US" sz="1800" u="none" strike="noStrike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Database System Concepts (7th ed.),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Silberschatz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Sudarshan, McGraw-Hill 2011.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Book: Learning Spark -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Damji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Jules S ;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Wenig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Brooke ; Das, Tathagata ; Lee, Denny 2020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PySpark:https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://www.datacamp.com/community/tutorials/apache-spark-tutorial-machine-learning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Book: Hadoop: The Definitive Guide-Storage and Analysis at Internet Scale - White, Tom 2015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E8FD8C8-C900-4A32-A393-D2FBDA808BB1}"/>
              </a:ext>
            </a:extLst>
          </p:cNvPr>
          <p:cNvSpPr txBox="1">
            <a:spLocks/>
          </p:cNvSpPr>
          <p:nvPr/>
        </p:nvSpPr>
        <p:spPr>
          <a:xfrm>
            <a:off x="838200" y="331259"/>
            <a:ext cx="10515600" cy="458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84CA-4F73-41F1-A462-E1477244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6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2C5C-3146-4553-A83A-5F2E33F0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ngel Face with Solid Fill">
            <a:extLst>
              <a:ext uri="{FF2B5EF4-FFF2-40B4-BE49-F238E27FC236}">
                <a16:creationId xmlns:a16="http://schemas.microsoft.com/office/drawing/2014/main" id="{DB0CC4D4-A51D-4791-8C3F-BDE51BC8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955" y="629266"/>
            <a:ext cx="5247146" cy="52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7F840-34D7-458D-A8BC-FF2E34B6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C8FF-B49D-4822-94F8-1A495428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3200" dirty="0"/>
              <a:t>Rima Halder</a:t>
            </a:r>
          </a:p>
          <a:p>
            <a:r>
              <a:rPr lang="en-US" sz="3200" dirty="0"/>
              <a:t>Rajesh Kusuma</a:t>
            </a:r>
          </a:p>
          <a:p>
            <a:r>
              <a:rPr lang="en-US" sz="3200" dirty="0"/>
              <a:t>Pavan Sai Reddy </a:t>
            </a:r>
            <a:r>
              <a:rPr lang="en-US" sz="3200" dirty="0" err="1"/>
              <a:t>Koduru</a:t>
            </a:r>
            <a:endParaRPr lang="en-US" sz="3200" dirty="0"/>
          </a:p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Guided by: Dr. Jun Wang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174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D9D-1246-447C-BFA8-8AA3F77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86281"/>
            <a:ext cx="3706761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3F5468"/>
                </a:solidFill>
              </a:rPr>
              <a:t>Problem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CD61995-9243-4B7F-9B94-9BF16CFB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14627"/>
            <a:ext cx="6912217" cy="44655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002F-1DE4-4732-807C-E9FDCC72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project will help us to identify product category that is correct for investing from the amazon giant datasets as below.</a:t>
            </a:r>
          </a:p>
          <a:p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http://jmcauley.ucsd.edu/data/amazon/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en-US" sz="2000" b="1" u="sng" dirty="0"/>
              <a:t>Key Points: </a:t>
            </a: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product category has a larger market size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product category is likely to be purchased heavily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product category is likely to make the customers happy after the purchase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70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CCA9C-D7C6-4A99-AF08-B2674A4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CCB70F5-6770-43D4-AF55-5812AECEB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854453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4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1721-D20A-4918-B7F8-ED40865A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3"/>
            <a:ext cx="10753725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0909-5118-4EF3-9260-19087C86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4" y="1360302"/>
            <a:ext cx="8963026" cy="49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348-E8A0-4B22-B96E-67EA7630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0" y="177801"/>
            <a:ext cx="10858880" cy="596899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8096-7639-40D9-9CC9-29816725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74700"/>
            <a:ext cx="10858881" cy="54349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Amazon S3</a:t>
            </a:r>
          </a:p>
          <a:p>
            <a:pPr marL="0" indent="0">
              <a:buNone/>
            </a:pPr>
            <a:r>
              <a:rPr lang="en-US" dirty="0"/>
              <a:t>Amazon Simple Storage Service (Amazon S3) is an object storage service that offers industry-leading scalability. </a:t>
            </a:r>
          </a:p>
          <a:p>
            <a:pPr marL="0" indent="0">
              <a:buNone/>
            </a:pPr>
            <a:r>
              <a:rPr lang="en-US" dirty="0"/>
              <a:t>We can use it to store and protect any amount of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Amazon EMR</a:t>
            </a:r>
          </a:p>
          <a:p>
            <a:pPr marL="0" indent="0">
              <a:buNone/>
            </a:pPr>
            <a:r>
              <a:rPr lang="en-US" dirty="0"/>
              <a:t> Industry-leading cloud big data platform for processing vast amounts of data.</a:t>
            </a:r>
          </a:p>
          <a:p>
            <a:pPr marL="0" indent="0">
              <a:buNone/>
            </a:pPr>
            <a:r>
              <a:rPr lang="en-US" dirty="0"/>
              <a:t> use open-source tools such as Apache Spark, Apache Hive, Apache HBase,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Amazon EC2</a:t>
            </a:r>
          </a:p>
          <a:p>
            <a:pPr marL="0" indent="0">
              <a:buNone/>
            </a:pPr>
            <a:r>
              <a:rPr lang="en-US" dirty="0"/>
              <a:t> Amazon Elastic Compute Cloud provides secure, resizable compute capacity in the cloud.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Apache Hive</a:t>
            </a:r>
          </a:p>
          <a:p>
            <a:pPr marL="0" indent="0">
              <a:buNone/>
            </a:pPr>
            <a:r>
              <a:rPr lang="en-US" dirty="0"/>
              <a:t> Hive compiler generates map-reduce jobs for most queries.</a:t>
            </a:r>
          </a:p>
          <a:p>
            <a:pPr marL="0" indent="0">
              <a:buNone/>
            </a:pPr>
            <a:r>
              <a:rPr lang="en-US" dirty="0"/>
              <a:t> These jobs are then submitted to the Map-Reduce cluster.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Apache Spark</a:t>
            </a:r>
          </a:p>
          <a:p>
            <a:pPr marL="0" indent="0">
              <a:buNone/>
            </a:pPr>
            <a:r>
              <a:rPr lang="en-US" dirty="0"/>
              <a:t>  Apache Spark is a unified analytics engine for large-scale data processing</a:t>
            </a:r>
          </a:p>
          <a:p>
            <a:pPr marL="0" indent="0">
              <a:buNone/>
            </a:pPr>
            <a:r>
              <a:rPr lang="en-US" dirty="0"/>
              <a:t>It provides high-level APIs in Java, Scala, Python and R, and an optimized engine that supports general execution graphs. </a:t>
            </a:r>
          </a:p>
          <a:p>
            <a:pPr marL="0" indent="0">
              <a:buNone/>
            </a:pPr>
            <a:r>
              <a:rPr lang="en-US" dirty="0"/>
              <a:t>It also supports a rich set of higher-level tools including Spark SQL for SQL and structured data processing,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</a:t>
            </a:r>
          </a:p>
          <a:p>
            <a:pPr marL="0" indent="0">
              <a:buNone/>
            </a:pPr>
            <a:r>
              <a:rPr lang="en-US" dirty="0"/>
              <a:t> R is a powerful data-analysis package with many standard and cutting-edge statistical functions.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44D82-B898-4206-99FC-DE1F44AA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13" y="1689100"/>
            <a:ext cx="10700776" cy="4288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BB7B-3054-4719-9617-5989448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-300038"/>
            <a:ext cx="7501973" cy="1320455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6000"/>
            </a:br>
            <a:r>
              <a:rPr lang="en-US" sz="6000"/>
              <a:t>Simple Storage Solution(S3)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15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09D-8F61-4D83-A7EB-DCEA0E04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9533"/>
            <a:ext cx="10718799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EMR</a:t>
            </a:r>
          </a:p>
        </p:txBody>
      </p:sp>
      <p:pic>
        <p:nvPicPr>
          <p:cNvPr id="4" name="Content Placeholder 3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9668395B-1011-4CCA-8EED-A54342AC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01" r="7113" b="-1"/>
          <a:stretch/>
        </p:blipFill>
        <p:spPr>
          <a:xfrm>
            <a:off x="876300" y="1651547"/>
            <a:ext cx="9423399" cy="48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09D-8F61-4D83-A7EB-DCEA0E04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9533"/>
            <a:ext cx="10718799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EC2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BF5AE-8D00-4DBB-88DE-A6F798A2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323903" cy="37661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D82A8-4C0D-4E27-A334-9784D9A1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548764"/>
            <a:ext cx="10323903" cy="4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09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B0422E04FB94DBB6111EFC6D1444D" ma:contentTypeVersion="10" ma:contentTypeDescription="Create a new document." ma:contentTypeScope="" ma:versionID="e4456d2e65ea8a0cc2d9de799f43da10">
  <xsd:schema xmlns:xsd="http://www.w3.org/2001/XMLSchema" xmlns:xs="http://www.w3.org/2001/XMLSchema" xmlns:p="http://schemas.microsoft.com/office/2006/metadata/properties" xmlns:ns3="236555af-b692-4a60-9450-178fbcc0ac06" targetNamespace="http://schemas.microsoft.com/office/2006/metadata/properties" ma:root="true" ma:fieldsID="88437122bba06ecf64db14f4196e86b1" ns3:_="">
    <xsd:import namespace="236555af-b692-4a60-9450-178fbcc0ac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555af-b692-4a60-9450-178fbcc0a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DB9149-2CEB-415B-B3A1-FA832014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EAA9E-F579-476A-82C0-89D4DA80F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6555af-b692-4a60-9450-178fbcc0ac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386E9-5568-489A-9873-8BAC1167D7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Metropolitan</vt:lpstr>
      <vt:lpstr>AMAZON REVIEW ANALYTICS</vt:lpstr>
      <vt:lpstr>Team Members</vt:lpstr>
      <vt:lpstr>Problem</vt:lpstr>
      <vt:lpstr>Solution </vt:lpstr>
      <vt:lpstr>Architecture</vt:lpstr>
      <vt:lpstr>Technologies</vt:lpstr>
      <vt:lpstr> Simple Storage Solution(S3)</vt:lpstr>
      <vt:lpstr>Amazon EMR</vt:lpstr>
      <vt:lpstr>Amazon EC2</vt:lpstr>
      <vt:lpstr>SparkR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ANALYTICS</dc:title>
  <dc:creator>Rima Halder</dc:creator>
  <cp:lastModifiedBy>Rima Halder</cp:lastModifiedBy>
  <cp:revision>9</cp:revision>
  <dcterms:created xsi:type="dcterms:W3CDTF">2020-11-03T03:45:06Z</dcterms:created>
  <dcterms:modified xsi:type="dcterms:W3CDTF">2020-11-03T04:26:32Z</dcterms:modified>
</cp:coreProperties>
</file>