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Ready to progress to next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Expiring in 120 days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Information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Showslicer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Competent in current role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CAFs status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With verifier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With candidate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With assessor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Completed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Deadline in days (Initial CAFs only)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Not complete by stage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Completed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CAFs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6f9127e8-3b0c-456f-9f95-8aeb3cc17401?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cdfd2579c0b54042" /><Relationship Type="http://schemas.openxmlformats.org/officeDocument/2006/relationships/slideLayout" Target="/ppt/slideLayouts/slideLayout8.xml" Id="R5a15fd2e47f94e20" /><Relationship Type="http://schemas.openxmlformats.org/officeDocument/2006/relationships/hyperlink" Target="https://app.powerbi.com/groups/me/reports/6f9127e8-3b0c-456f-9f95-8aeb3cc17401/?pbi_source=PowerPoint" TargetMode="External" Id="RelId0" /><Relationship Type="http://schemas.openxmlformats.org/officeDocument/2006/relationships/image" Target="/ppt/media/image4.png" Id="imgId111915889"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Wood CAF Sub</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3/12/2024 6:34:25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3/12/2024 4:12:51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licer ,Ready to progress to next level ,actionButton ,slicer ,slicer ,slicer ,slicer ,Expiring in 120 days ,Information ,actionButton ,Showslicer ,textbox ,slicer ,actionButton ,slicer ,slicer ,Competent in current role ,CAFs status ,With verifier ,With candidate ,With assessor ,Completed % ,Deadline in days (Initial CAFs only) ,image ,textbox ,Not complete by stage ,Completed ,Total CAFs.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11915889"/>
          <a:stretch xmlns:a="http://schemas.openxmlformats.org/drawingml/2006/main">
            <a:fillRect/>
          </a:stretch>
        </p:blipFill>
        <p:spPr>
          <a:xfrm xmlns:a="http://schemas.openxmlformats.org/drawingml/2006/main">
            <a:off x="0" y="247650"/>
            <a:ext cx="12192000" cy="63531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Summary</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