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Lst>
  <p:sldSz cx="9144000" cy="6858000" type="screen4x3"/>
  <p:notesSz cx="6858000" cy="9144000"/>
  <p:defaultTextStyle>
    <a:defPPr>
      <a:defRPr lang="en-GB"/>
    </a:defPPr>
    <a:lvl1pPr marL="0" lvl="0"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b="0" i="0" u="none" kern="1200" baseline="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3" d="100"/>
          <a:sy n="63" d="100"/>
        </p:scale>
        <p:origin x="-1092" y="-96"/>
      </p:cViewPr>
      <p:guideLst>
        <p:guide orient="horz" pos="2197"/>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Rounded Rectangle 3072"/>
          <p:cNvSpPr/>
          <p:nvPr/>
        </p:nvSpPr>
        <p:spPr>
          <a:xfrm>
            <a:off x="0" y="0"/>
            <a:ext cx="6858000" cy="9144000"/>
          </a:xfrm>
          <a:prstGeom prst="roundRect">
            <a:avLst>
              <a:gd name="adj" fmla="val 23"/>
            </a:avLst>
          </a:prstGeom>
          <a:solidFill>
            <a:srgbClr val="FFFFFF"/>
          </a:solidFill>
          <a:ln w="9525">
            <a:noFill/>
          </a:ln>
        </p:spPr>
        <p:txBody>
          <a:bodyPr/>
          <a:p>
            <a:endParaRPr lang="en-US"/>
          </a:p>
        </p:txBody>
      </p:sp>
      <p:sp>
        <p:nvSpPr>
          <p:cNvPr id="3074" name="Header Placeholder 3073"/>
          <p:cNvSpPr>
            <a:spLocks noGrp="1"/>
          </p:cNvSpPr>
          <p:nvPr>
            <p:ph type="hdr"/>
          </p:nvPr>
        </p:nvSpPr>
        <p:spPr>
          <a:xfrm>
            <a:off x="0" y="0"/>
            <a:ext cx="2970213" cy="455613"/>
          </a:xfrm>
          <a:prstGeom prst="rect">
            <a:avLst/>
          </a:prstGeom>
          <a:noFill/>
          <a:ln w="9525">
            <a:noFill/>
          </a:ln>
        </p:spPr>
        <p:txBody>
          <a:bodyPr lIns="90000" tIns="46800" rIns="90000" bIns="46800"/>
          <a:p>
            <a:pPr lvl="0" defTabSz="457200" eaLnBrk="1">
              <a:buSzPct val="45000"/>
              <a:buFont typeface="Wingdings" panose="05000000000000000000" pitchFamily="2" charset="2"/>
              <a:tabLst>
                <a:tab pos="723900" algn="l"/>
                <a:tab pos="1447800" algn="l"/>
                <a:tab pos="2171700" algn="l"/>
                <a:tab pos="2895600" algn="l"/>
              </a:tabLst>
            </a:pPr>
            <a:endParaRPr lang="en-US" altLang="x-none" sz="1200" dirty="0">
              <a:latin typeface="Times New Roman" panose="02020603050405020304" pitchFamily="18" charset="0"/>
            </a:endParaRPr>
          </a:p>
        </p:txBody>
      </p:sp>
      <p:sp>
        <p:nvSpPr>
          <p:cNvPr id="3075" name="Date Placeholder 3074"/>
          <p:cNvSpPr>
            <a:spLocks noGrp="1"/>
          </p:cNvSpPr>
          <p:nvPr>
            <p:ph type="dt"/>
          </p:nvPr>
        </p:nvSpPr>
        <p:spPr>
          <a:xfrm>
            <a:off x="3884613" y="0"/>
            <a:ext cx="2970212" cy="455613"/>
          </a:xfrm>
          <a:prstGeom prst="rect">
            <a:avLst/>
          </a:prstGeom>
          <a:noFill/>
          <a:ln w="9525">
            <a:noFill/>
          </a:ln>
        </p:spPr>
        <p:txBody>
          <a:bodyPr lIns="90000" tIns="46800" rIns="90000" bIns="46800"/>
          <a:p>
            <a:pPr lvl="0" algn="r" defTabSz="457200" eaLnBrk="1">
              <a:buSzPct val="45000"/>
              <a:buFont typeface="Wingdings" panose="05000000000000000000" pitchFamily="2" charset="2"/>
              <a:tabLst>
                <a:tab pos="723900" algn="l"/>
                <a:tab pos="1447800" algn="l"/>
                <a:tab pos="2171700" algn="l"/>
                <a:tab pos="2895600" algn="l"/>
              </a:tabLst>
            </a:pPr>
            <a:endParaRPr lang="en-US" altLang="x-none" sz="1200" dirty="0">
              <a:latin typeface="Times New Roman" panose="02020603050405020304" pitchFamily="18" charset="0"/>
            </a:endParaRPr>
          </a:p>
        </p:txBody>
      </p:sp>
      <p:sp>
        <p:nvSpPr>
          <p:cNvPr id="3076" name="Slide Image Placeholder 3075"/>
          <p:cNvSpPr>
            <a:spLocks noGrp="1"/>
          </p:cNvSpPr>
          <p:nvPr>
            <p:ph type="sldImg"/>
          </p:nvPr>
        </p:nvSpPr>
        <p:spPr>
          <a:xfrm>
            <a:off x="1143000" y="685800"/>
            <a:ext cx="4570413" cy="3427413"/>
          </a:xfrm>
          <a:prstGeom prst="rect">
            <a:avLst/>
          </a:prstGeom>
          <a:solidFill>
            <a:srgbClr val="FFFFFF"/>
          </a:solidFill>
          <a:ln w="9360" cap="flat" cmpd="sng">
            <a:solidFill>
              <a:srgbClr val="000000"/>
            </a:solidFill>
            <a:prstDash val="solid"/>
            <a:miter/>
            <a:headEnd type="none" w="med" len="med"/>
            <a:tailEnd type="none" w="med" len="med"/>
          </a:ln>
        </p:spPr>
        <p:txBody>
          <a:bodyPr lIns="90000" tIns="46800" rIns="90000" bIns="46800" anchor="ctr" anchorCtr="0"/>
          <a:p>
            <a:pPr lvl="0"/>
            <a:endParaRPr lang="en-US" altLang="x-none" dirty="0"/>
          </a:p>
        </p:txBody>
      </p:sp>
      <p:sp>
        <p:nvSpPr>
          <p:cNvPr id="3077" name="Text Placeholder 3076"/>
          <p:cNvSpPr>
            <a:spLocks noGrp="1"/>
          </p:cNvSpPr>
          <p:nvPr>
            <p:ph type="body"/>
          </p:nvPr>
        </p:nvSpPr>
        <p:spPr>
          <a:xfrm>
            <a:off x="685800" y="4343400"/>
            <a:ext cx="5484813" cy="4113213"/>
          </a:xfrm>
          <a:prstGeom prst="rect">
            <a:avLst/>
          </a:prstGeom>
          <a:noFill/>
          <a:ln w="9525">
            <a:noFill/>
          </a:ln>
        </p:spPr>
        <p:txBody>
          <a:bodyPr lIns="90000" tIns="46800" rIns="90000" bIns="46800"/>
          <a:p>
            <a:pPr lvl="0"/>
            <a:endParaRPr lang="en-US" altLang="x-none" dirty="0"/>
          </a:p>
        </p:txBody>
      </p:sp>
      <p:sp>
        <p:nvSpPr>
          <p:cNvPr id="3078" name="Footer Placeholder 3077"/>
          <p:cNvSpPr>
            <a:spLocks noGrp="1"/>
          </p:cNvSpPr>
          <p:nvPr>
            <p:ph type="ftr"/>
          </p:nvPr>
        </p:nvSpPr>
        <p:spPr>
          <a:xfrm>
            <a:off x="0" y="8685213"/>
            <a:ext cx="2970213" cy="455612"/>
          </a:xfrm>
          <a:prstGeom prst="rect">
            <a:avLst/>
          </a:prstGeom>
          <a:noFill/>
          <a:ln w="9525">
            <a:noFill/>
          </a:ln>
        </p:spPr>
        <p:txBody>
          <a:bodyPr lIns="90000" tIns="46800" rIns="90000" bIns="46800" anchor="b" anchorCtr="0"/>
          <a:p>
            <a:pPr lvl="0" defTabSz="457200" eaLnBrk="1">
              <a:buSzPct val="45000"/>
              <a:buFont typeface="Wingdings" panose="05000000000000000000" pitchFamily="2" charset="2"/>
              <a:tabLst>
                <a:tab pos="723900" algn="l"/>
                <a:tab pos="1447800" algn="l"/>
                <a:tab pos="2171700" algn="l"/>
                <a:tab pos="2895600" algn="l"/>
              </a:tabLst>
            </a:pPr>
            <a:endParaRPr lang="en-US" altLang="x-none" sz="1200" dirty="0">
              <a:latin typeface="Times New Roman" panose="02020603050405020304" pitchFamily="18" charset="0"/>
            </a:endParaRPr>
          </a:p>
        </p:txBody>
      </p:sp>
      <p:sp>
        <p:nvSpPr>
          <p:cNvPr id="3079" name="Slide Number Placeholder 3078"/>
          <p:cNvSpPr>
            <a:spLocks noGrp="1"/>
          </p:cNvSpPr>
          <p:nvPr>
            <p:ph type="sldNum"/>
          </p:nvPr>
        </p:nvSpPr>
        <p:spPr>
          <a:xfrm>
            <a:off x="3884613" y="8685213"/>
            <a:ext cx="2970212" cy="455612"/>
          </a:xfrm>
          <a:prstGeom prst="rect">
            <a:avLst/>
          </a:prstGeom>
          <a:noFill/>
          <a:ln w="9525">
            <a:noFill/>
          </a:ln>
        </p:spPr>
        <p:txBody>
          <a:bodyPr lIns="90000" tIns="46800" rIns="90000" bIns="46800" anchor="b" anchorCtr="0"/>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sz="1200" b="0" i="0" u="none" kern="1200" baseline="0">
        <a:solidFill>
          <a:srgbClr val="000000"/>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4817" name="Text Box 3481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4818" name="Text Placeholder 34817"/>
          <p:cNvSpPr txBox="1"/>
          <p:nvPr>
            <p:ph type="body"/>
          </p:nvPr>
        </p:nvSpPr>
        <p:spPr>
          <a:xfrm>
            <a:off x="685800" y="4343400"/>
            <a:ext cx="5486400" cy="4114800"/>
          </a:xfrm>
          <a:prstGeom prst="rect">
            <a:avLst/>
          </a:prstGeom>
          <a:noFill/>
          <a:ln w="9525">
            <a:noFill/>
          </a:ln>
        </p:spPr>
        <p:txBody>
          <a:bodyPr lIns="90000" tIns="46800" rIns="90000" bIns="46800"/>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Last updated March 9</a:t>
            </a:r>
            <a:r>
              <a:rPr lang="en-US" altLang="x-none" baseline="30000" dirty="0" err="1">
                <a:latin typeface="Arial" panose="020B0604020202020204" pitchFamily="34" charset="0"/>
              </a:rPr>
              <a:t>th</a:t>
            </a:r>
            <a:r>
              <a:rPr lang="en-US" altLang="x-none" dirty="0" err="1">
                <a:latin typeface="Arial" panose="020B0604020202020204" pitchFamily="34" charset="0"/>
              </a:rPr>
              <a:t> 2006</a:t>
            </a: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Created Spring 2003</a:t>
            </a: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Author: J. Maletic</a:t>
            </a: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General overview of Computer Science Undergraduate Program</a:t>
            </a:r>
            <a:endParaRPr lang="en-US" altLang="x-none" dirty="0" err="1">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5841" name="Text Box 3584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5842" name="Text Placeholder 35841"/>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6865" name="Text Box 36864"/>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6866" name="Text Placeholder 36865"/>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7889" name="Text Box 37888"/>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7890" name="Text Placeholder 37889"/>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8913" name="Text Box 38912"/>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8914" name="Text Placeholder 38913"/>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39937" name="Text Box 3993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9938" name="Text Placeholder 39937"/>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40961" name="Text Box 4096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0962" name="Text Placeholder 40961"/>
          <p:cNvSpPr txBox="1"/>
          <p:nvPr>
            <p:ph type="body"/>
          </p:nvPr>
        </p:nvSpPr>
        <p:spPr>
          <a:xfrm>
            <a:off x="685800" y="4343400"/>
            <a:ext cx="5486400" cy="4114800"/>
          </a:xfrm>
          <a:prstGeom prst="rect">
            <a:avLst/>
          </a:prstGeom>
          <a:noFill/>
          <a:ln w="9525">
            <a:noFill/>
          </a:ln>
        </p:spPr>
        <p:txBody>
          <a:bodyPr wrap="none" anchor="ctr" anchorCtr="0"/>
          <a:p>
            <a:pPr lvl="0"/>
            <a:endParaRPr lang="en-US" altLang="x-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1"/>
          </p:nvPr>
        </p:nvSpPr>
        <p:spPr/>
        <p:txBody>
          <a:bodyPr/>
          <a:p>
            <a:pPr lvl="0" algn="r" defTabSz="457200" eaLnBrk="1">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a:latin typeface="Times New Roman" panose="02020603050405020304" pitchFamily="18" charset="0"/>
              </a:rPr>
            </a:fld>
            <a:endParaRPr lang="en-US" altLang="x-none" sz="1200" dirty="0">
              <a:latin typeface="Times New Roman" panose="02020603050405020304" pitchFamily="18" charset="0"/>
            </a:endParaRPr>
          </a:p>
        </p:txBody>
      </p:sp>
      <p:sp>
        <p:nvSpPr>
          <p:cNvPr id="41985" name="Text Box 41984"/>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1986" name="Text Placeholder 41985"/>
          <p:cNvSpPr txBox="1"/>
          <p:nvPr>
            <p:ph type="body"/>
          </p:nvPr>
        </p:nvSpPr>
        <p:spPr>
          <a:xfrm>
            <a:off x="685800" y="4343400"/>
            <a:ext cx="5486400" cy="4148138"/>
          </a:xfrm>
          <a:prstGeom prst="rect">
            <a:avLst/>
          </a:prstGeom>
          <a:noFill/>
          <a:ln w="9525">
            <a:noFill/>
          </a:ln>
        </p:spPr>
        <p:txBody>
          <a:bodyPr lIns="90000" tIns="46800" rIns="90000" bIns="46800"/>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http://www.bls.gov/oco/ocos267.htm</a:t>
            </a: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http://www.internetweek.com/story/showArticle.jhtml?articleID=160900829</a:t>
            </a:r>
            <a:endParaRPr lang="en-US" altLang="x-none" dirty="0" err="1">
              <a:latin typeface="Arial" panose="020B0604020202020204" pitchFamily="34" charset="0"/>
            </a:endParaRPr>
          </a:p>
          <a:p>
            <a:pPr lvl="0" defTabSz="457200" eaLnBrk="1" hangingPunct="1">
              <a:spcBef>
                <a:spcPts val="675"/>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sz="1800" dirty="0" err="1">
              <a:latin typeface="Arial" panose="020B0604020202020204" pitchFamily="34" charset="0"/>
            </a:endParaRPr>
          </a:p>
          <a:p>
            <a:pPr lvl="0" defTabSz="457200" eaLnBrk="1" hangingPunct="1">
              <a:spcBef>
                <a:spcPts val="675"/>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latin typeface="Arial" panose="020B0604020202020204" pitchFamily="34" charset="0"/>
              </a:rPr>
              <a:t>"Computer science and IT-related majors will see an increase in opportunities for the first time since the collapse of the dot.com sector," stated Dr. Philip Gardner, director of the Collegiate Employment Research Institute (CERI) at Michigan State University. "The information services sector is still facing hard times with overcapacity in the telecommunications sector and limited growth in on-line businesses." </a:t>
            </a:r>
            <a:endParaRPr lang="en-US" altLang="x-none" sz="1800"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latin typeface="Arial" panose="020B0604020202020204" pitchFamily="34" charset="0"/>
              </a:rPr>
              <a:t>www.naceweb.org</a:t>
            </a:r>
            <a:endParaRPr lang="en-US" altLang="x-none" dirty="0" err="1">
              <a:latin typeface="Arial" panose="020B0604020202020204" pitchFamily="34" charset="0"/>
            </a:endParaRPr>
          </a:p>
          <a:p>
            <a:pPr lvl="0" defTabSz="457200" eaLnBrk="1" hangingPunct="1">
              <a:spcBef>
                <a:spcPts val="45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Footer Placeholder 4"/>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Slide Number Placeholder 5"/>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Footer Placeholder 4"/>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Slide Number Placeholder 5"/>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32328" cy="578961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Footer Placeholder 4"/>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Slide Number Placeholder 5"/>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457200" eaLnBrk="1">
              <a:buSzPct val="45000"/>
              <a:tabLst>
                <a:tab pos="723900" algn="l"/>
                <a:tab pos="1447800" algn="l"/>
              </a:tabLst>
            </a:pPr>
            <a:fld id="{BB962C8B-B14F-4D97-AF65-F5344CB8AC3E}" type="datetime1">
              <a:rPr lang="en-US" altLang="x-none"/>
            </a:fld>
            <a:endParaRPr lang="en-US" altLang="x-none"/>
          </a:p>
        </p:txBody>
      </p:sp>
      <p:sp>
        <p:nvSpPr>
          <p:cNvPr id="5" name="Footer Placeholder 4"/>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6" name="Slide Number Placeholder 5"/>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5" name="Footer Placeholder 4"/>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6" name="Slide Number Placeholder 5"/>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5" name="Footer Placeholder 4"/>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6" name="Slide Number Placeholder 5"/>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172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3487" y="1604963"/>
            <a:ext cx="4031726" cy="45243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6" name="Footer Placeholder 5"/>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7" name="Slide Number Placeholder 6"/>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8" name="Footer Placeholder 7"/>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9" name="Slide Number Placeholder 8"/>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4" name="Footer Placeholder 3"/>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5" name="Slide Number Placeholder 4"/>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3" name="Footer Placeholder 2"/>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4" name="Slide Number Placeholder 3"/>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6" name="Footer Placeholder 5"/>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7" name="Slide Number Placeholder 6"/>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Footer Placeholder 4"/>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Slide Number Placeholder 5"/>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6" name="Footer Placeholder 5"/>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7" name="Slide Number Placeholder 6"/>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5" name="Footer Placeholder 4"/>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6" name="Slide Number Placeholder 5"/>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1060" y="1427163"/>
            <a:ext cx="2114153" cy="470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427163"/>
            <a:ext cx="6219900" cy="47021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457200" eaLnBrk="1">
              <a:buSzPct val="45000"/>
              <a:tabLst>
                <a:tab pos="723900" algn="l"/>
                <a:tab pos="1447800" algn="l"/>
              </a:tabLst>
            </a:pPr>
            <a:endParaRPr lang="en-US" altLang="x-none"/>
          </a:p>
        </p:txBody>
      </p:sp>
      <p:sp>
        <p:nvSpPr>
          <p:cNvPr id="5" name="Footer Placeholder 4"/>
          <p:cNvSpPr>
            <a:spLocks noGrp="1"/>
          </p:cNvSpPr>
          <p:nvPr>
            <p:ph type="ftr" sz="quarter" idx="11"/>
          </p:nvPr>
        </p:nvSpPr>
        <p:spPr/>
        <p:txBody>
          <a:bodyPr/>
          <a:lstStyle/>
          <a:p>
            <a:pPr lvl="0" defTabSz="457200" eaLnBrk="1">
              <a:buSzPct val="45000"/>
              <a:tabLst>
                <a:tab pos="723900" algn="l"/>
                <a:tab pos="1447800" algn="l"/>
                <a:tab pos="2171700" algn="l"/>
                <a:tab pos="2895600" algn="l"/>
              </a:tabLst>
            </a:pPr>
            <a:endParaRPr lang="en-US" altLang="x-none"/>
          </a:p>
        </p:txBody>
      </p:sp>
      <p:sp>
        <p:nvSpPr>
          <p:cNvPr id="6" name="Slide Number Placeholder 5"/>
          <p:cNvSpPr>
            <a:spLocks noGrp="1"/>
          </p:cNvSpPr>
          <p:nvPr>
            <p:ph type="sldNum" sz="quarter" idx="12"/>
          </p:nvPr>
        </p:nvSpPr>
        <p:spPr/>
        <p:txBody>
          <a:bodyPr/>
          <a:lstStyle/>
          <a:p>
            <a:pPr lvl="0" defTabSz="457200" eaLnBrk="1">
              <a:tabLst>
                <a:tab pos="723900" algn="l"/>
                <a:tab pos="1447800" algn="l"/>
              </a:tabLst>
            </a:pPr>
            <a:fld id="{9A0DB2DC-4C9A-4742-B13C-FB6460FD3503}" type="slidenum">
              <a:rPr lang="en-US" altLang="x-none"/>
            </a:fld>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Footer Placeholder 4"/>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Slide Number Placeholder 5"/>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2374" cy="44180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0439" y="1600200"/>
            <a:ext cx="3882374" cy="44180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Footer Placeholder 5"/>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7" name="Slide Number Placeholder 6"/>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8" name="Footer Placeholder 7"/>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9" name="Slide Number Placeholder 8"/>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4" name="Footer Placeholder 3"/>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5" name="Slide Number Placeholder 4"/>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3" name="Footer Placeholder 2"/>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4" name="Slide Number Placeholder 3"/>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Footer Placeholder 5"/>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7" name="Slide Number Placeholder 6"/>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6" name="Footer Placeholder 5"/>
          <p:cNvSpPr>
            <a:spLocks noGrp="1"/>
          </p:cNvSpPr>
          <p:nvPr>
            <p:ph type="ftr" sz="quarter" idx="11"/>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7" name="Slide Number Placeholder 6"/>
          <p:cNvSpPr>
            <a:spLocks noGrp="1"/>
          </p:cNvSpPr>
          <p:nvPr>
            <p:ph type="sldNum" sz="quarter" idx="12"/>
          </p:nvPr>
        </p:nvSpPr>
        <p:spPr/>
        <p:txBody>
          <a:body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5" name="Group 1024"/>
          <p:cNvGrpSpPr/>
          <p:nvPr/>
        </p:nvGrpSpPr>
        <p:grpSpPr>
          <a:xfrm>
            <a:off x="0" y="152400"/>
            <a:ext cx="8685213" cy="6094413"/>
            <a:chOff x="0" y="96"/>
            <a:chExt cx="5471" cy="3839"/>
          </a:xfrm>
        </p:grpSpPr>
        <p:sp>
          <p:nvSpPr>
            <p:cNvPr id="1026" name="Rounded Rectangle 1025"/>
            <p:cNvSpPr/>
            <p:nvPr/>
          </p:nvSpPr>
          <p:spPr>
            <a:xfrm>
              <a:off x="240" y="336"/>
              <a:ext cx="5232" cy="3600"/>
            </a:xfrm>
            <a:prstGeom prst="roundRect">
              <a:avLst>
                <a:gd name="adj" fmla="val 13727"/>
              </a:avLst>
            </a:prstGeom>
            <a:noFill/>
            <a:ln w="50760" cap="flat" cmpd="sng">
              <a:solidFill>
                <a:srgbClr val="EED412"/>
              </a:solidFill>
              <a:prstDash val="solid"/>
              <a:miter/>
              <a:headEnd type="none" w="med" len="med"/>
              <a:tailEnd type="none" w="med" len="med"/>
            </a:ln>
          </p:spPr>
          <p:txBody>
            <a:bodyPr/>
            <a:p>
              <a:endParaRPr lang="en-US"/>
            </a:p>
          </p:txBody>
        </p:sp>
        <p:sp>
          <p:nvSpPr>
            <p:cNvPr id="1027" name="Freeform 1026"/>
            <p:cNvSpPr/>
            <p:nvPr/>
          </p:nvSpPr>
          <p:spPr>
            <a:xfrm>
              <a:off x="0" y="96"/>
              <a:ext cx="5376" cy="768"/>
            </a:xfrm>
            <a:custGeom>
              <a:avLst/>
              <a:gdLst>
                <a:gd name="A1" fmla="val 0"/>
                <a:gd name="A3" fmla="val 0"/>
                <a:gd name="G0" fmla="+- 1000 0 0"/>
                <a:gd name="G1" fmla="+- 1000 0 0"/>
                <a:gd name="G2" fmla="+- G0 0 G1"/>
                <a:gd name="G3" fmla="*/ G1 1 2"/>
                <a:gd name="G4" fmla="+- G0 0 G3"/>
                <a:gd name="txL" fmla="*/ 0 w 7000"/>
                <a:gd name="txT" fmla="*/ 0 h 1000"/>
              </a:gdLst>
              <a:ahLst/>
              <a:cxnLst/>
              <a:rect l="txL" t="txT" r="G4" b="G1"/>
              <a:pathLst>
                <a:path w="7000" h="1000">
                  <a:moveTo>
                    <a:pt x="0" y="0"/>
                  </a:moveTo>
                  <a:lnTo>
                    <a:pt x="6500" y="0"/>
                  </a:lnTo>
                  <a:arcTo wR="500" hR="500" stAng="-5400000" swAng="10800000"/>
                  <a:lnTo>
                    <a:pt x="0" y="1000"/>
                  </a:lnTo>
                  <a:close/>
                </a:path>
              </a:pathLst>
            </a:custGeom>
            <a:solidFill>
              <a:srgbClr val="003399"/>
            </a:solidFill>
            <a:ln w="9525">
              <a:noFill/>
            </a:ln>
          </p:spPr>
          <p:txBody>
            <a:bodyPr/>
            <a:p>
              <a:endParaRPr lang="en-US"/>
            </a:p>
          </p:txBody>
        </p:sp>
        <p:sp>
          <p:nvSpPr>
            <p:cNvPr id="1028" name="Straight Connector 1027"/>
            <p:cNvSpPr/>
            <p:nvPr/>
          </p:nvSpPr>
          <p:spPr>
            <a:xfrm>
              <a:off x="0" y="768"/>
              <a:ext cx="5088" cy="1"/>
            </a:xfrm>
            <a:prstGeom prst="line">
              <a:avLst/>
            </a:prstGeom>
            <a:ln w="38160" cap="flat" cmpd="sng">
              <a:solidFill>
                <a:srgbClr val="FFFFFF"/>
              </a:solidFill>
              <a:prstDash val="solid"/>
              <a:miter/>
              <a:headEnd type="none" w="med" len="med"/>
              <a:tailEnd type="none" w="med" len="med"/>
            </a:ln>
          </p:spPr>
        </p:sp>
      </p:grpSp>
      <p:sp>
        <p:nvSpPr>
          <p:cNvPr id="1029" name="Title 1028"/>
          <p:cNvSpPr>
            <a:spLocks noGrp="1"/>
          </p:cNvSpPr>
          <p:nvPr>
            <p:ph type="title"/>
          </p:nvPr>
        </p:nvSpPr>
        <p:spPr>
          <a:xfrm>
            <a:off x="195263" y="228600"/>
            <a:ext cx="8013700" cy="912813"/>
          </a:xfrm>
          <a:prstGeom prst="rect">
            <a:avLst/>
          </a:prstGeom>
          <a:noFill/>
          <a:ln w="9525">
            <a:noFill/>
          </a:ln>
        </p:spPr>
        <p:txBody>
          <a:bodyPr lIns="90000" tIns="46800" rIns="90000" bIns="46800" anchor="ctr" anchorCtr="0"/>
          <a:p>
            <a:pPr lvl="0"/>
            <a:r>
              <a:rPr dirty="0"/>
              <a:t>Click to edit the title text format</a:t>
            </a:r>
            <a:endParaRPr dirty="0"/>
          </a:p>
        </p:txBody>
      </p:sp>
      <p:sp>
        <p:nvSpPr>
          <p:cNvPr id="1030" name="Text Placeholder 1029"/>
          <p:cNvSpPr>
            <a:spLocks noGrp="1"/>
          </p:cNvSpPr>
          <p:nvPr>
            <p:ph type="body" idx="1"/>
          </p:nvPr>
        </p:nvSpPr>
        <p:spPr>
          <a:xfrm>
            <a:off x="609600" y="1600200"/>
            <a:ext cx="7923213" cy="4418013"/>
          </a:xfrm>
          <a:prstGeom prst="rect">
            <a:avLst/>
          </a:prstGeom>
          <a:noFill/>
          <a:ln w="9525">
            <a:noFill/>
          </a:ln>
        </p:spPr>
        <p:txBody>
          <a:bodyPr lIns="90000" tIns="46800" rIns="90000" bIns="4680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a:p>
            <a:pPr lvl="4"/>
            <a:r>
              <a:rPr dirty="0"/>
              <a:t>Eighth Outline Level</a:t>
            </a:r>
            <a:endParaRPr dirty="0"/>
          </a:p>
          <a:p>
            <a:pPr lvl="4"/>
            <a:r>
              <a:rPr dirty="0"/>
              <a:t>Ninth Outline Level</a:t>
            </a:r>
            <a:endParaRPr dirty="0"/>
          </a:p>
        </p:txBody>
      </p:sp>
      <p:sp>
        <p:nvSpPr>
          <p:cNvPr id="1031" name="Date Placeholder 1030"/>
          <p:cNvSpPr>
            <a:spLocks noGrp="1"/>
          </p:cNvSpPr>
          <p:nvPr>
            <p:ph type="dt"/>
          </p:nvPr>
        </p:nvSpPr>
        <p:spPr>
          <a:xfrm>
            <a:off x="457200" y="6248400"/>
            <a:ext cx="2132013" cy="455613"/>
          </a:xfrm>
          <a:prstGeom prst="rect">
            <a:avLst/>
          </a:prstGeom>
          <a:noFill/>
          <a:ln w="9525">
            <a:noFill/>
          </a:ln>
        </p:spPr>
        <p:txBody>
          <a:bodyPr lIns="90000" tIns="46800" rIns="90000" bIns="46800" anchor="b" anchorCtr="0"/>
          <a:lstStyle>
            <a:lvl1pPr>
              <a:defRPr sz="1200"/>
            </a:lvl1p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1032" name="Footer Placeholder 1031"/>
          <p:cNvSpPr>
            <a:spLocks noGrp="1"/>
          </p:cNvSpPr>
          <p:nvPr>
            <p:ph type="ftr"/>
          </p:nvPr>
        </p:nvSpPr>
        <p:spPr>
          <a:xfrm>
            <a:off x="3124200" y="6248400"/>
            <a:ext cx="2894013" cy="455613"/>
          </a:xfrm>
          <a:prstGeom prst="rect">
            <a:avLst/>
          </a:prstGeom>
          <a:noFill/>
          <a:ln w="9525">
            <a:noFill/>
          </a:ln>
        </p:spPr>
        <p:txBody>
          <a:bodyPr lIns="90000" tIns="46800" rIns="90000" bIns="46800" anchor="b" anchorCtr="0"/>
          <a:lstStyle>
            <a:lvl1pPr algn="ctr">
              <a:defRPr sz="1200"/>
            </a:lvl1p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a:p>
        </p:txBody>
      </p:sp>
      <p:sp>
        <p:nvSpPr>
          <p:cNvPr id="1033" name="Slide Number Placeholder 1032"/>
          <p:cNvSpPr>
            <a:spLocks noGrp="1"/>
          </p:cNvSpPr>
          <p:nvPr>
            <p:ph type="sldNum"/>
          </p:nvPr>
        </p:nvSpPr>
        <p:spPr>
          <a:xfrm>
            <a:off x="6553200" y="6248400"/>
            <a:ext cx="2132013" cy="455613"/>
          </a:xfrm>
          <a:prstGeom prst="rect">
            <a:avLst/>
          </a:prstGeom>
          <a:noFill/>
          <a:ln w="9525">
            <a:noFill/>
          </a:ln>
        </p:spPr>
        <p:txBody>
          <a:bodyPr lIns="90000" tIns="46800" rIns="90000" bIns="46800" anchor="b" anchorCtr="0"/>
          <a:lstStyle>
            <a:lvl1pPr algn="r">
              <a:buFont typeface="Arial Black" panose="020B0A04020102020204" pitchFamily="34" charset="0"/>
              <a:defRPr sz="1200">
                <a:latin typeface="Arial Black" panose="020B0A04020102020204" pitchFamily="34" charset="0"/>
              </a:defRPr>
            </a:lvl1pPr>
          </a:lstStyle>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1pPr>
      <a:lvl2pPr marL="0" lvl="1"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2pPr>
      <a:lvl3pPr marL="0" lvl="2"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3pPr>
      <a:lvl4pPr marL="0" lvl="3"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4pPr>
      <a:lvl5pPr marL="0" lvl="4"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5pPr>
    </p:titleStyle>
    <p:bodyStyle>
      <a:lvl1pPr marL="341630" lvl="0" indent="-341630" algn="l" defTabSz="457200" rtl="0" eaLnBrk="1" fontAlgn="base" latinLnBrk="0" hangingPunct="1">
        <a:lnSpc>
          <a:spcPct val="100000"/>
        </a:lnSpc>
        <a:spcBef>
          <a:spcPts val="800"/>
        </a:spcBef>
        <a:spcAft>
          <a:spcPct val="0"/>
        </a:spcAft>
        <a:buClr>
          <a:srgbClr val="996666"/>
        </a:buClr>
        <a:buSzPct val="80000"/>
        <a:buFont typeface="Wingdings" panose="05000000000000000000" pitchFamily="2" charset="2"/>
        <a:buChar char=""/>
        <a:defRPr sz="3200" b="0" i="0" u="none" kern="1200" baseline="0">
          <a:solidFill>
            <a:srgbClr val="000000"/>
          </a:solidFill>
          <a:latin typeface="+mn-lt"/>
          <a:ea typeface="+mn-ea"/>
          <a:cs typeface="+mn-cs"/>
        </a:defRPr>
      </a:lvl1pPr>
      <a:lvl2pPr marL="741680" lvl="1" indent="-284480" algn="l" defTabSz="457200" rtl="0" eaLnBrk="1" fontAlgn="base" latinLnBrk="0" hangingPunct="1">
        <a:lnSpc>
          <a:spcPct val="100000"/>
        </a:lnSpc>
        <a:spcBef>
          <a:spcPts val="700"/>
        </a:spcBef>
        <a:spcAft>
          <a:spcPct val="0"/>
        </a:spcAft>
        <a:buClr>
          <a:srgbClr val="CC9900"/>
        </a:buClr>
        <a:buSzPct val="70000"/>
        <a:buFont typeface="Wingdings" panose="05000000000000000000" pitchFamily="2" charset="2"/>
        <a:buChar char=""/>
        <a:defRPr sz="2800" b="0" i="0" u="none" kern="1200" baseline="0">
          <a:solidFill>
            <a:srgbClr val="000000"/>
          </a:solidFill>
          <a:latin typeface="+mn-lt"/>
          <a:ea typeface="+mn-ea"/>
          <a:cs typeface="+mn-cs"/>
        </a:defRPr>
      </a:lvl2pPr>
      <a:lvl3pPr marL="1143000" lvl="2" indent="-228600" algn="l" defTabSz="457200" rtl="0" eaLnBrk="1" fontAlgn="base" latinLnBrk="0" hangingPunct="1">
        <a:lnSpc>
          <a:spcPct val="100000"/>
        </a:lnSpc>
        <a:spcBef>
          <a:spcPts val="600"/>
        </a:spcBef>
        <a:spcAft>
          <a:spcPct val="0"/>
        </a:spcAft>
        <a:buClr>
          <a:srgbClr val="000000"/>
        </a:buClr>
        <a:buSzPct val="65000"/>
        <a:buFont typeface="Wingdings" panose="05000000000000000000" pitchFamily="2" charset="2"/>
        <a:buChar char=""/>
        <a:defRPr sz="2400" b="0" i="0" u="none" kern="1200" baseline="0">
          <a:solidFill>
            <a:srgbClr val="000000"/>
          </a:solidFill>
          <a:latin typeface="+mn-lt"/>
          <a:ea typeface="+mn-ea"/>
          <a:cs typeface="+mn-cs"/>
        </a:defRPr>
      </a:lvl3pPr>
      <a:lvl4pPr marL="1600200" lvl="3" indent="-228600" algn="l" defTabSz="457200" rtl="0" eaLnBrk="1" fontAlgn="base" latinLnBrk="0" hangingPunct="1">
        <a:lnSpc>
          <a:spcPct val="100000"/>
        </a:lnSpc>
        <a:spcBef>
          <a:spcPts val="500"/>
        </a:spcBef>
        <a:spcAft>
          <a:spcPct val="0"/>
        </a:spcAft>
        <a:buClr>
          <a:srgbClr val="996666"/>
        </a:buClr>
        <a:buSzPct val="60000"/>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5pPr>
      <a:lvl6pPr marL="2514600" lvl="5"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6pPr>
      <a:lvl7pPr marL="2971800" lvl="6"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7pPr>
      <a:lvl8pPr marL="3429000" lvl="7"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8pPr>
      <a:lvl9pPr marL="3886200" lvl="8"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9pPr>
    </p:bodyStyle>
    <p:otherStyle>
      <a:lvl1pPr marL="0" lvl="0"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2pPr>
      <a:lvl3pPr marL="914400" lvl="2"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3pPr>
      <a:lvl4pPr marL="1371600" lvl="3"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4pPr>
      <a:lvl5pPr marL="1828800" lvl="4"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5pPr>
      <a:lvl6pPr marL="2286000" lvl="5"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6pPr>
      <a:lvl7pPr marL="2743200" lvl="6"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7pPr>
      <a:lvl8pPr marL="3200400" lvl="7"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8pPr>
      <a:lvl9pPr marL="3657600" lvl="8"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49" name="Group 2048"/>
          <p:cNvGrpSpPr/>
          <p:nvPr/>
        </p:nvGrpSpPr>
        <p:grpSpPr>
          <a:xfrm>
            <a:off x="0" y="927100"/>
            <a:ext cx="8990013" cy="4494213"/>
            <a:chOff x="0" y="584"/>
            <a:chExt cx="5663" cy="2831"/>
          </a:xfrm>
        </p:grpSpPr>
        <p:sp>
          <p:nvSpPr>
            <p:cNvPr id="2050" name="Rounded Rectangle 2049"/>
            <p:cNvSpPr/>
            <p:nvPr/>
          </p:nvSpPr>
          <p:spPr>
            <a:xfrm>
              <a:off x="432" y="1304"/>
              <a:ext cx="4656" cy="2112"/>
            </a:xfrm>
            <a:prstGeom prst="roundRect">
              <a:avLst>
                <a:gd name="adj" fmla="val 16667"/>
              </a:avLst>
            </a:prstGeom>
            <a:noFill/>
            <a:ln w="50760" cap="flat" cmpd="sng">
              <a:solidFill>
                <a:srgbClr val="EED412"/>
              </a:solidFill>
              <a:prstDash val="solid"/>
              <a:miter/>
              <a:headEnd type="none" w="med" len="med"/>
              <a:tailEnd type="none" w="med" len="med"/>
            </a:ln>
          </p:spPr>
          <p:txBody>
            <a:bodyPr/>
            <a:p>
              <a:endParaRPr lang="en-US"/>
            </a:p>
          </p:txBody>
        </p:sp>
        <p:sp>
          <p:nvSpPr>
            <p:cNvPr id="2051" name="Rectangles 2050"/>
            <p:cNvSpPr/>
            <p:nvPr/>
          </p:nvSpPr>
          <p:spPr>
            <a:xfrm>
              <a:off x="144" y="584"/>
              <a:ext cx="4512" cy="624"/>
            </a:xfrm>
            <a:prstGeom prst="rect">
              <a:avLst/>
            </a:prstGeom>
            <a:solidFill>
              <a:srgbClr val="FFFFFF"/>
            </a:solidFill>
            <a:ln w="57240" cap="flat" cmpd="sng">
              <a:solidFill>
                <a:srgbClr val="EED412"/>
              </a:solidFill>
              <a:prstDash val="solid"/>
              <a:miter/>
              <a:headEnd type="none" w="med" len="med"/>
              <a:tailEnd type="none" w="med" len="med"/>
            </a:ln>
          </p:spPr>
          <p:txBody>
            <a:bodyPr/>
            <a:p>
              <a:endParaRPr lang="en-US"/>
            </a:p>
          </p:txBody>
        </p:sp>
        <p:sp>
          <p:nvSpPr>
            <p:cNvPr id="2052" name="Freeform 2051"/>
            <p:cNvSpPr/>
            <p:nvPr/>
          </p:nvSpPr>
          <p:spPr>
            <a:xfrm>
              <a:off x="0" y="872"/>
              <a:ext cx="5664" cy="1152"/>
            </a:xfrm>
            <a:custGeom>
              <a:avLst/>
              <a:gdLst>
                <a:gd name="A1" fmla="val 0"/>
                <a:gd name="A3" fmla="val 0"/>
                <a:gd name="G0" fmla="+- 1000 0 0"/>
                <a:gd name="G1" fmla="+- 1000 0 0"/>
                <a:gd name="G2" fmla="+- G0 0 G1"/>
                <a:gd name="G3" fmla="*/ G1 1 2"/>
                <a:gd name="G4" fmla="+- G0 0 G3"/>
                <a:gd name="txL" fmla="*/ 0 w 4916"/>
                <a:gd name="txT" fmla="*/ 0 h 1000"/>
              </a:gdLst>
              <a:ahLst/>
              <a:cxnLst/>
              <a:rect l="txL" t="txT" r="G4" b="G1"/>
              <a:pathLst>
                <a:path w="4917" h="1000">
                  <a:moveTo>
                    <a:pt x="0" y="0"/>
                  </a:moveTo>
                  <a:lnTo>
                    <a:pt x="4417" y="0"/>
                  </a:lnTo>
                  <a:arcTo wR="500" hR="500" stAng="-5400000" swAng="10800000"/>
                  <a:lnTo>
                    <a:pt x="0" y="1000"/>
                  </a:lnTo>
                  <a:close/>
                </a:path>
              </a:pathLst>
            </a:custGeom>
            <a:solidFill>
              <a:srgbClr val="003399"/>
            </a:solidFill>
            <a:ln w="9525">
              <a:noFill/>
            </a:ln>
          </p:spPr>
          <p:txBody>
            <a:bodyPr/>
            <a:p>
              <a:endParaRPr lang="en-US"/>
            </a:p>
          </p:txBody>
        </p:sp>
        <p:sp>
          <p:nvSpPr>
            <p:cNvPr id="2053" name="Straight Connector 2052"/>
            <p:cNvSpPr/>
            <p:nvPr/>
          </p:nvSpPr>
          <p:spPr>
            <a:xfrm>
              <a:off x="0" y="1928"/>
              <a:ext cx="5232" cy="1"/>
            </a:xfrm>
            <a:prstGeom prst="line">
              <a:avLst/>
            </a:prstGeom>
            <a:ln w="50760" cap="flat" cmpd="sng">
              <a:solidFill>
                <a:srgbClr val="FFFFFF"/>
              </a:solidFill>
              <a:prstDash val="solid"/>
              <a:miter/>
              <a:headEnd type="none" w="med" len="med"/>
              <a:tailEnd type="none" w="med" len="med"/>
            </a:ln>
          </p:spPr>
        </p:sp>
      </p:grpSp>
      <p:sp>
        <p:nvSpPr>
          <p:cNvPr id="2054" name="Title 2053"/>
          <p:cNvSpPr>
            <a:spLocks noGrp="1"/>
          </p:cNvSpPr>
          <p:nvPr>
            <p:ph type="title"/>
          </p:nvPr>
        </p:nvSpPr>
        <p:spPr>
          <a:xfrm>
            <a:off x="228600" y="1427163"/>
            <a:ext cx="8075613" cy="1608137"/>
          </a:xfrm>
          <a:prstGeom prst="rect">
            <a:avLst/>
          </a:prstGeom>
          <a:noFill/>
          <a:ln w="9525">
            <a:noFill/>
          </a:ln>
        </p:spPr>
        <p:txBody>
          <a:bodyPr lIns="90000" tIns="46800" rIns="90000" bIns="46800" anchor="ctr" anchorCtr="0"/>
          <a:p>
            <a:pPr lvl="0"/>
            <a:r>
              <a:rPr dirty="0"/>
              <a:t>Click to edit the title text format</a:t>
            </a:r>
            <a:endParaRPr dirty="0"/>
          </a:p>
        </p:txBody>
      </p:sp>
      <p:sp>
        <p:nvSpPr>
          <p:cNvPr id="2055" name="Date Placeholder 2054"/>
          <p:cNvSpPr>
            <a:spLocks noGrp="1"/>
          </p:cNvSpPr>
          <p:nvPr>
            <p:ph type="dt"/>
          </p:nvPr>
        </p:nvSpPr>
        <p:spPr>
          <a:xfrm>
            <a:off x="457200" y="6248400"/>
            <a:ext cx="2132013" cy="469900"/>
          </a:xfrm>
          <a:prstGeom prst="rect">
            <a:avLst/>
          </a:prstGeom>
          <a:noFill/>
          <a:ln w="9525">
            <a:noFill/>
          </a:ln>
        </p:spPr>
        <p:txBody>
          <a:bodyPr lIns="90000" tIns="46800" rIns="90000" bIns="46800" anchor="b" anchorCtr="0"/>
          <a:lstStyle>
            <a:lvl1pPr>
              <a:buFont typeface="Wingdings" panose="05000000000000000000" pitchFamily="2" charset="2"/>
              <a:defRPr sz="1200">
                <a:latin typeface="Times New Roman" panose="02020603050405020304" pitchFamily="18" charset="0"/>
              </a:defRPr>
            </a:lvl1pPr>
          </a:lstStyle>
          <a:p>
            <a:pPr lvl="0" defTabSz="457200" eaLnBrk="1">
              <a:buSzPct val="45000"/>
              <a:tabLst>
                <a:tab pos="723900" algn="l"/>
                <a:tab pos="1447800" algn="l"/>
              </a:tabLst>
            </a:pPr>
            <a:fld id="{BB962C8B-B14F-4D97-AF65-F5344CB8AC3E}" type="datetime1">
              <a:rPr lang="en-US" altLang="x-none"/>
            </a:fld>
            <a:endParaRPr lang="en-US" altLang="x-none"/>
          </a:p>
        </p:txBody>
      </p:sp>
      <p:sp>
        <p:nvSpPr>
          <p:cNvPr id="2056" name="Footer Placeholder 2055"/>
          <p:cNvSpPr>
            <a:spLocks noGrp="1"/>
          </p:cNvSpPr>
          <p:nvPr>
            <p:ph type="ftr"/>
          </p:nvPr>
        </p:nvSpPr>
        <p:spPr>
          <a:xfrm>
            <a:off x="3124200" y="6253163"/>
            <a:ext cx="2894013" cy="455612"/>
          </a:xfrm>
          <a:prstGeom prst="rect">
            <a:avLst/>
          </a:prstGeom>
          <a:noFill/>
          <a:ln w="9525">
            <a:noFill/>
          </a:ln>
        </p:spPr>
        <p:txBody>
          <a:bodyPr lIns="90000" tIns="46800" rIns="90000" bIns="46800" anchor="b" anchorCtr="0"/>
          <a:lstStyle>
            <a:lvl1pPr algn="ctr">
              <a:buFont typeface="Wingdings" panose="05000000000000000000" pitchFamily="2" charset="2"/>
              <a:defRPr sz="1200">
                <a:latin typeface="Times New Roman" panose="02020603050405020304" pitchFamily="18" charset="0"/>
              </a:defRPr>
            </a:lvl1pPr>
          </a:lstStyle>
          <a:p>
            <a:pPr lvl="0" defTabSz="457200" eaLnBrk="1">
              <a:buSzPct val="45000"/>
              <a:tabLst>
                <a:tab pos="723900" algn="l"/>
                <a:tab pos="1447800" algn="l"/>
                <a:tab pos="2171700" algn="l"/>
                <a:tab pos="2895600" algn="l"/>
              </a:tabLst>
            </a:pPr>
            <a:endParaRPr lang="en-US" altLang="x-none"/>
          </a:p>
        </p:txBody>
      </p:sp>
      <p:sp>
        <p:nvSpPr>
          <p:cNvPr id="2057" name="Slide Number Placeholder 2056"/>
          <p:cNvSpPr>
            <a:spLocks noGrp="1"/>
          </p:cNvSpPr>
          <p:nvPr>
            <p:ph type="sldNum"/>
          </p:nvPr>
        </p:nvSpPr>
        <p:spPr>
          <a:xfrm>
            <a:off x="6553200" y="6248400"/>
            <a:ext cx="2132013" cy="469900"/>
          </a:xfrm>
          <a:prstGeom prst="rect">
            <a:avLst/>
          </a:prstGeom>
          <a:noFill/>
          <a:ln w="9525">
            <a:noFill/>
          </a:ln>
        </p:spPr>
        <p:txBody>
          <a:bodyPr lIns="90000" tIns="46800" rIns="90000" bIns="46800" anchor="b" anchorCtr="0"/>
          <a:lstStyle>
            <a:lvl1pPr algn="r">
              <a:buFont typeface="Arial Black" panose="020B0A04020102020204" pitchFamily="34" charset="0"/>
              <a:defRPr sz="1200">
                <a:latin typeface="Arial Black" panose="020B0A04020102020204" pitchFamily="34" charset="0"/>
              </a:defRPr>
            </a:lvl1pPr>
          </a:lstStyle>
          <a:p>
            <a:pPr lvl="0" defTabSz="457200" eaLnBrk="1">
              <a:tabLst>
                <a:tab pos="723900" algn="l"/>
                <a:tab pos="1447800" algn="l"/>
              </a:tabLst>
            </a:pPr>
            <a:fld id="{9A0DB2DC-4C9A-4742-B13C-FB6460FD3503}" type="slidenum">
              <a:rPr lang="en-US" altLang="x-none"/>
            </a:fld>
            <a:endParaRPr lang="en-US" altLang="x-none"/>
          </a:p>
        </p:txBody>
      </p:sp>
      <p:sp>
        <p:nvSpPr>
          <p:cNvPr id="2058" name="Text Placeholder 2057"/>
          <p:cNvSpPr>
            <a:spLocks noGrp="1"/>
          </p:cNvSpPr>
          <p:nvPr>
            <p:ph type="body" idx="1"/>
          </p:nvPr>
        </p:nvSpPr>
        <p:spPr>
          <a:xfrm>
            <a:off x="457200" y="1604963"/>
            <a:ext cx="8228013" cy="4524375"/>
          </a:xfrm>
          <a:prstGeom prst="rect">
            <a:avLst/>
          </a:prstGeom>
          <a:noFill/>
          <a:ln w="9525">
            <a:noFill/>
          </a:ln>
        </p:spPr>
        <p:txBody>
          <a:bodyPr lIns="0" tIns="0" rIns="0" bIns="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a:p>
            <a:pPr lvl="4"/>
            <a:r>
              <a:rPr dirty="0"/>
              <a:t>Eighth Outline Level</a:t>
            </a:r>
            <a:endParaRPr dirty="0"/>
          </a:p>
          <a:p>
            <a:pPr lvl="4"/>
            <a:r>
              <a:rPr dirty="0"/>
              <a:t>Ninth Outline Level</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1pPr>
      <a:lvl2pPr marL="0" lvl="1"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2pPr>
      <a:lvl3pPr marL="0" lvl="2"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3pPr>
      <a:lvl4pPr marL="0" lvl="3"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4pPr>
      <a:lvl5pPr marL="0" lvl="4" indent="0" algn="l" defTabSz="457200" rtl="0" eaLnBrk="1" fontAlgn="base" latinLnBrk="0" hangingPunct="1">
        <a:lnSpc>
          <a:spcPct val="100000"/>
        </a:lnSpc>
        <a:spcBef>
          <a:spcPct val="0"/>
        </a:spcBef>
        <a:spcAft>
          <a:spcPct val="0"/>
        </a:spcAft>
        <a:buClr>
          <a:srgbClr val="FFFFFF"/>
        </a:buClr>
        <a:buSzPct val="100000"/>
        <a:buFont typeface="Arial" panose="020B0604020202020204" pitchFamily="34" charset="0"/>
        <a:buNone/>
        <a:defRPr sz="4200" b="0" i="0" u="none" kern="1200" baseline="0">
          <a:solidFill>
            <a:srgbClr val="FFFFFF"/>
          </a:solidFill>
          <a:latin typeface="+mj-lt"/>
          <a:ea typeface="+mj-ea"/>
          <a:cs typeface="+mj-cs"/>
        </a:defRPr>
      </a:lvl5pPr>
    </p:titleStyle>
    <p:bodyStyle>
      <a:lvl1pPr marL="341630" lvl="0" indent="-341630" algn="l" defTabSz="457200" rtl="0" eaLnBrk="1" fontAlgn="base" latinLnBrk="0" hangingPunct="1">
        <a:lnSpc>
          <a:spcPct val="100000"/>
        </a:lnSpc>
        <a:spcBef>
          <a:spcPts val="800"/>
        </a:spcBef>
        <a:spcAft>
          <a:spcPct val="0"/>
        </a:spcAft>
        <a:buClr>
          <a:srgbClr val="996666"/>
        </a:buClr>
        <a:buSzPct val="80000"/>
        <a:buFont typeface="Wingdings" panose="05000000000000000000" pitchFamily="2" charset="2"/>
        <a:buChar char=""/>
        <a:defRPr sz="3200" b="0" i="0" u="none" kern="1200" baseline="0">
          <a:solidFill>
            <a:srgbClr val="000000"/>
          </a:solidFill>
          <a:latin typeface="+mn-lt"/>
          <a:ea typeface="+mn-ea"/>
          <a:cs typeface="+mn-cs"/>
        </a:defRPr>
      </a:lvl1pPr>
      <a:lvl2pPr marL="741680" lvl="1" indent="-284480" algn="l" defTabSz="457200" rtl="0" eaLnBrk="1" fontAlgn="base" latinLnBrk="0" hangingPunct="1">
        <a:lnSpc>
          <a:spcPct val="100000"/>
        </a:lnSpc>
        <a:spcBef>
          <a:spcPts val="700"/>
        </a:spcBef>
        <a:spcAft>
          <a:spcPct val="0"/>
        </a:spcAft>
        <a:buClr>
          <a:srgbClr val="CC9900"/>
        </a:buClr>
        <a:buSzPct val="70000"/>
        <a:buFont typeface="Wingdings" panose="05000000000000000000" pitchFamily="2" charset="2"/>
        <a:buChar char=""/>
        <a:defRPr sz="2800" b="0" i="0" u="none" kern="1200" baseline="0">
          <a:solidFill>
            <a:srgbClr val="000000"/>
          </a:solidFill>
          <a:latin typeface="+mn-lt"/>
          <a:ea typeface="+mn-ea"/>
          <a:cs typeface="+mn-cs"/>
        </a:defRPr>
      </a:lvl2pPr>
      <a:lvl3pPr marL="1143000" lvl="2" indent="-228600" algn="l" defTabSz="457200" rtl="0" eaLnBrk="1" fontAlgn="base" latinLnBrk="0" hangingPunct="1">
        <a:lnSpc>
          <a:spcPct val="100000"/>
        </a:lnSpc>
        <a:spcBef>
          <a:spcPts val="600"/>
        </a:spcBef>
        <a:spcAft>
          <a:spcPct val="0"/>
        </a:spcAft>
        <a:buClr>
          <a:srgbClr val="000000"/>
        </a:buClr>
        <a:buSzPct val="65000"/>
        <a:buFont typeface="Wingdings" panose="05000000000000000000" pitchFamily="2" charset="2"/>
        <a:buChar char=""/>
        <a:defRPr sz="2400" b="0" i="0" u="none" kern="1200" baseline="0">
          <a:solidFill>
            <a:srgbClr val="000000"/>
          </a:solidFill>
          <a:latin typeface="+mn-lt"/>
          <a:ea typeface="+mn-ea"/>
          <a:cs typeface="+mn-cs"/>
        </a:defRPr>
      </a:lvl3pPr>
      <a:lvl4pPr marL="1600200" lvl="3" indent="-228600" algn="l" defTabSz="457200" rtl="0" eaLnBrk="1" fontAlgn="base" latinLnBrk="0" hangingPunct="1">
        <a:lnSpc>
          <a:spcPct val="100000"/>
        </a:lnSpc>
        <a:spcBef>
          <a:spcPts val="500"/>
        </a:spcBef>
        <a:spcAft>
          <a:spcPct val="0"/>
        </a:spcAft>
        <a:buClr>
          <a:srgbClr val="996666"/>
        </a:buClr>
        <a:buSzPct val="60000"/>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5pPr>
      <a:lvl6pPr marL="2514600" lvl="5"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6pPr>
      <a:lvl7pPr marL="2971800" lvl="6"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7pPr>
      <a:lvl8pPr marL="3429000" lvl="7"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8pPr>
      <a:lvl9pPr marL="3886200" lvl="8" indent="-228600" algn="l" defTabSz="457200" rtl="0" eaLnBrk="1" fontAlgn="base" latinLnBrk="0" hangingPunct="1">
        <a:lnSpc>
          <a:spcPct val="100000"/>
        </a:lnSpc>
        <a:spcBef>
          <a:spcPts val="500"/>
        </a:spcBef>
        <a:spcAft>
          <a:spcPct val="0"/>
        </a:spcAft>
        <a:buClr>
          <a:srgbClr val="996666"/>
        </a:buClr>
        <a:buSzPct val="40000"/>
        <a:buFont typeface="Wingdings" panose="05000000000000000000" pitchFamily="2" charset="2"/>
        <a:buChar char=""/>
        <a:defRPr sz="2000" b="0" i="0" u="none" kern="1200" baseline="0">
          <a:solidFill>
            <a:srgbClr val="000000"/>
          </a:solidFill>
          <a:latin typeface="+mn-lt"/>
          <a:ea typeface="+mn-ea"/>
          <a:cs typeface="+mn-cs"/>
        </a:defRPr>
      </a:lvl9pPr>
    </p:bodyStyle>
    <p:otherStyle>
      <a:lvl1pPr marL="0" lvl="0"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2pPr>
      <a:lvl3pPr marL="914400" lvl="2"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3pPr>
      <a:lvl4pPr marL="1371600" lvl="3"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4pPr>
      <a:lvl5pPr marL="1828800" lvl="4"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5pPr>
      <a:lvl6pPr marL="2286000" lvl="5"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6pPr>
      <a:lvl7pPr marL="2743200" lvl="6"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7pPr>
      <a:lvl8pPr marL="3200400" lvl="7"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8pPr>
      <a:lvl9pPr marL="3657600" lvl="8" indent="0" algn="l" defTabSz="457200" rtl="0" eaLnBrk="0" fontAlgn="base" latinLnBrk="0" hangingPunct="0">
        <a:lnSpc>
          <a:spcPct val="100000"/>
        </a:lnSpc>
        <a:spcBef>
          <a:spcPct val="0"/>
        </a:spcBef>
        <a:spcAft>
          <a:spcPct val="0"/>
        </a:spcAft>
        <a:buClr>
          <a:srgbClr val="000000"/>
        </a:buClr>
        <a:buSzPct val="100000"/>
        <a:buFont typeface="Arial" panose="020B0604020202020204" pitchFamily="34"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4096"/>
          <p:cNvSpPr>
            <a:spLocks noGrp="1"/>
          </p:cNvSpPr>
          <p:nvPr>
            <p:ph type="title"/>
          </p:nvPr>
        </p:nvSpPr>
        <p:spPr>
          <a:xfrm>
            <a:off x="228600" y="1219200"/>
            <a:ext cx="8534400" cy="2232025"/>
          </a:xfrm>
        </p:spPr>
        <p:txBody>
          <a:bodyPr wrap="square" lIns="90000" tIns="46800" rIns="90000" bIns="46800" anchor="ctr" anchorCtr="0"/>
          <a:p>
            <a:pPr algn="l" defTabSz="457200">
              <a:buSzPct val="100000"/>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5000" b="1" i="1" kern="1200" baseline="0">
                <a:latin typeface="Arial" panose="020B0604020202020204" pitchFamily="34" charset="0"/>
              </a:rPr>
              <a:t>Title/Team</a:t>
            </a:r>
            <a:endParaRPr lang="en-US" altLang="x-none" sz="5000" b="1" i="1" kern="1200" baseline="0">
              <a:latin typeface="Arial" panose="020B0604020202020204" pitchFamily="34" charset="0"/>
            </a:endParaRPr>
          </a:p>
        </p:txBody>
      </p:sp>
      <p:sp>
        <p:nvSpPr>
          <p:cNvPr id="4098" name="Subtitle 4097"/>
          <p:cNvSpPr>
            <a:spLocks noGrp="1"/>
          </p:cNvSpPr>
          <p:nvPr>
            <p:ph type="subTitle" idx="1"/>
          </p:nvPr>
        </p:nvSpPr>
        <p:spPr>
          <a:xfrm>
            <a:off x="914400" y="3429000"/>
            <a:ext cx="6629400" cy="1543050"/>
          </a:xfrm>
        </p:spPr>
        <p:txBody>
          <a:bodyPr wrap="square" lIns="90000" tIns="46800" rIns="90000" bIns="46800" anchor="t" anchorCtr="0"/>
          <a:p>
            <a:pPr marL="457200" lvl="1" defTabSz="457200">
              <a:spcBef>
                <a:spcPts val="1000"/>
              </a:spcBef>
              <a:buSzPct val="7000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ltLang="x-none" sz="4000" kern="1200">
              <a:solidFill>
                <a:srgbClr val="003399"/>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5121" name="Title 5120"/>
          <p:cNvSpPr>
            <a:spLocks noGrp="1"/>
          </p:cNvSpPr>
          <p:nvPr>
            <p:ph type="title"/>
          </p:nvPr>
        </p:nvSpPr>
        <p:spPr>
          <a:xfrm>
            <a:off x="195263" y="228600"/>
            <a:ext cx="8015287" cy="914400"/>
          </a:xfrm>
        </p:spPr>
        <p:txBody>
          <a:bodyPr wrap="square" lIns="90000" tIns="46800" rIns="90000" bIns="46800" anchor="ctr" anchorCtr="0"/>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i="1">
                <a:effectLst/>
              </a:rPr>
              <a:t>Introduction</a:t>
            </a:r>
            <a:endParaRPr lang="en-US" altLang="x-none" b="1" i="1">
              <a:effectLst/>
            </a:endParaRPr>
          </a:p>
        </p:txBody>
      </p:sp>
      <p:sp>
        <p:nvSpPr>
          <p:cNvPr id="5122" name="Text Placeholder 5121"/>
          <p:cNvSpPr>
            <a:spLocks noGrp="1"/>
          </p:cNvSpPr>
          <p:nvPr>
            <p:ph type="body" idx="1"/>
          </p:nvPr>
        </p:nvSpPr>
        <p:spPr>
          <a:xfrm>
            <a:off x="726440" y="1718310"/>
            <a:ext cx="7503160" cy="3539490"/>
          </a:xfrm>
          <a:gradFill>
            <a:gsLst>
              <a:gs pos="0">
                <a:srgbClr val="14CD68"/>
              </a:gs>
              <a:gs pos="100000">
                <a:srgbClr val="0B6E38"/>
              </a:gs>
            </a:gsLst>
            <a:lin scaled="0"/>
          </a:gradFill>
          <a:effectLst>
            <a:softEdge rad="50800"/>
          </a:effectLst>
        </p:spPr>
        <p:style>
          <a:lnRef idx="0">
            <a:srgbClr val="FFFFFF"/>
          </a:lnRef>
          <a:fillRef idx="1">
            <a:schemeClr val="accent2"/>
          </a:fillRef>
          <a:effectRef idx="0">
            <a:srgbClr val="FFFFFF"/>
          </a:effectRef>
          <a:fontRef idx="minor">
            <a:schemeClr val="lt1"/>
          </a:fontRef>
        </p:style>
        <p:txBody>
          <a:bodyPr wrap="square" lIns="90000" tIns="46800" rIns="90000" bIns="46800" anchor="t" anchorCtr="0"/>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1600" i="1">
              <a:solidFill>
                <a:schemeClr val="tx1"/>
              </a:solidFill>
              <a:latin typeface="Times New Roman" panose="02020603050405020304" pitchFamily="18" charset="0"/>
              <a:cs typeface="Times New Roman" panose="02020603050405020304" pitchFamily="18" charset="0"/>
            </a:endParaRPr>
          </a:p>
          <a:p>
            <a:pPr marL="457200" lvl="1" indent="0" algn="l"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i="1">
                <a:solidFill>
                  <a:schemeClr val="tx1"/>
                </a:solidFill>
                <a:latin typeface="Times New Roman" panose="02020603050405020304" pitchFamily="18" charset="0"/>
                <a:cs typeface="Times New Roman" panose="02020603050405020304" pitchFamily="18" charset="0"/>
              </a:rPr>
              <a:t>This project is to implement to do a web application enhancements called Request Us Page for requesting of required items likes tables,books,computers….. to gain best education for less budget schools or free schools for the existing application name called “chatrasahaya”.So that end users can submit the needs of required items whenever required for the schools and users can view the counts on maps and requsters details</a:t>
            </a:r>
            <a:endParaRPr lang="en-US" altLang="x-none" sz="1600" i="1">
              <a:solidFill>
                <a:schemeClr val="tx1"/>
              </a:solidFill>
              <a:latin typeface="Times New Roman" panose="02020603050405020304" pitchFamily="18" charset="0"/>
              <a:cs typeface="Times New Roman" panose="02020603050405020304" pitchFamily="18" charset="0"/>
            </a:endParaRPr>
          </a:p>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b="1">
                <a:solidFill>
                  <a:schemeClr val="tx1"/>
                </a:solidFill>
                <a:latin typeface="Times New Roman" panose="02020603050405020304" pitchFamily="18" charset="0"/>
                <a:cs typeface="Times New Roman" panose="02020603050405020304" pitchFamily="18" charset="0"/>
              </a:rPr>
              <a:t>Major Functions are: </a:t>
            </a:r>
            <a:endParaRPr lang="en-US" altLang="x-none" sz="1600" b="1">
              <a:solidFill>
                <a:schemeClr val="tx1"/>
              </a:solidFill>
              <a:latin typeface="Times New Roman" panose="02020603050405020304" pitchFamily="18" charset="0"/>
              <a:cs typeface="Times New Roman" panose="02020603050405020304" pitchFamily="18" charset="0"/>
            </a:endParaRPr>
          </a:p>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i="1">
                <a:solidFill>
                  <a:schemeClr val="tx1"/>
                </a:solidFill>
                <a:latin typeface="Times New Roman" panose="02020603050405020304" pitchFamily="18" charset="0"/>
                <a:cs typeface="Times New Roman" panose="02020603050405020304" pitchFamily="18" charset="0"/>
              </a:rPr>
              <a:t>Request Us Form --- Submitting of the Request of needs for the schools</a:t>
            </a:r>
            <a:endParaRPr lang="en-US" altLang="x-none" sz="1600" i="1">
              <a:solidFill>
                <a:schemeClr val="tx1"/>
              </a:solidFill>
              <a:latin typeface="Times New Roman" panose="02020603050405020304" pitchFamily="18" charset="0"/>
              <a:cs typeface="Times New Roman" panose="02020603050405020304" pitchFamily="18" charset="0"/>
            </a:endParaRPr>
          </a:p>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i="1">
                <a:solidFill>
                  <a:schemeClr val="tx1"/>
                </a:solidFill>
                <a:latin typeface="Times New Roman" panose="02020603050405020304" pitchFamily="18" charset="0"/>
                <a:cs typeface="Times New Roman" panose="02020603050405020304" pitchFamily="18" charset="0"/>
              </a:rPr>
              <a:t>Mail Notification ---Sending of the Mail Notifications for the Request to our team</a:t>
            </a:r>
            <a:endParaRPr lang="en-US" altLang="x-none" sz="1600" i="1">
              <a:solidFill>
                <a:schemeClr val="tx1"/>
              </a:solidFill>
              <a:latin typeface="Times New Roman" panose="02020603050405020304" pitchFamily="18" charset="0"/>
              <a:cs typeface="Times New Roman" panose="02020603050405020304" pitchFamily="18" charset="0"/>
            </a:endParaRPr>
          </a:p>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i="1">
                <a:solidFill>
                  <a:schemeClr val="tx1"/>
                </a:solidFill>
                <a:latin typeface="Times New Roman" panose="02020603050405020304" pitchFamily="18" charset="0"/>
                <a:cs typeface="Times New Roman" panose="02020603050405020304" pitchFamily="18" charset="0"/>
              </a:rPr>
              <a:t>Map View -- To show the counts by the state level in the Map</a:t>
            </a:r>
            <a:endParaRPr lang="en-US" altLang="x-none" sz="1600" i="1">
              <a:solidFill>
                <a:schemeClr val="tx1"/>
              </a:solidFill>
              <a:latin typeface="Times New Roman" panose="02020603050405020304" pitchFamily="18" charset="0"/>
              <a:cs typeface="Times New Roman" panose="02020603050405020304" pitchFamily="18" charset="0"/>
            </a:endParaRPr>
          </a:p>
          <a:p>
            <a:pPr marL="457200" lvl="1" indent="0" defTabSz="457200">
              <a:lnSpc>
                <a:spcPct val="80000"/>
              </a:lnSpc>
              <a:spcBef>
                <a:spcPts val="600"/>
              </a:spcBef>
              <a:buSzPct val="100000"/>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i="1">
                <a:solidFill>
                  <a:schemeClr val="tx1"/>
                </a:solidFill>
                <a:latin typeface="Times New Roman" panose="02020603050405020304" pitchFamily="18" charset="0"/>
                <a:cs typeface="Times New Roman" panose="02020603050405020304" pitchFamily="18" charset="0"/>
              </a:rPr>
              <a:t>Count View --- To view the details for the each service provided with the images</a:t>
            </a:r>
            <a:endParaRPr lang="en-US" altLang="x-none" sz="1600" i="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6145" name="Rectangles 6144"/>
          <p:cNvSpPr/>
          <p:nvPr/>
        </p:nvSpPr>
        <p:spPr>
          <a:xfrm>
            <a:off x="195263" y="228600"/>
            <a:ext cx="8015287" cy="914400"/>
          </a:xfrm>
          <a:prstGeom prst="rect">
            <a:avLst/>
          </a:prstGeom>
          <a:noFill/>
          <a:ln w="9525">
            <a:noFill/>
          </a:ln>
        </p:spPr>
        <p:txBody>
          <a:bodyPr lIns="90000" tIns="46800" rIns="90000" bIns="46800" anchor="ctr" anchorCtr="0"/>
          <a:p>
            <a:pPr defTabSz="457200"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400" b="1" i="1">
                <a:solidFill>
                  <a:srgbClr val="FFFFFF"/>
                </a:solidFill>
              </a:rPr>
              <a:t>Architecture </a:t>
            </a:r>
            <a:r>
              <a:rPr lang="en-US" altLang="x-none" sz="3800" b="1" i="1">
                <a:solidFill>
                  <a:srgbClr val="FFFFFF"/>
                </a:solidFill>
              </a:rPr>
              <a:t>Diagram</a:t>
            </a:r>
            <a:endParaRPr lang="en-US" altLang="x-none" sz="3800" b="1" i="1">
              <a:solidFill>
                <a:srgbClr val="FFFFFF"/>
              </a:solidFill>
            </a:endParaRPr>
          </a:p>
        </p:txBody>
      </p:sp>
      <p:sp>
        <p:nvSpPr>
          <p:cNvPr id="6146" name="Rectangles 6145"/>
          <p:cNvSpPr/>
          <p:nvPr/>
        </p:nvSpPr>
        <p:spPr>
          <a:xfrm>
            <a:off x="609600" y="1600200"/>
            <a:ext cx="7734935" cy="4419600"/>
          </a:xfrm>
          <a:prstGeom prst="rect">
            <a:avLst/>
          </a:prstGeom>
          <a:noFill/>
          <a:ln w="9525">
            <a:noFill/>
          </a:ln>
        </p:spPr>
        <p:txBody>
          <a:bodyPr lIns="90000" tIns="46800" rIns="90000" bIns="46800"/>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2400">
              <a:solidFill>
                <a:srgbClr val="000000"/>
              </a:solidFill>
            </a:endParaRPr>
          </a:p>
        </p:txBody>
      </p:sp>
      <p:sp>
        <p:nvSpPr>
          <p:cNvPr id="6147" name="Rectangles 6146"/>
          <p:cNvSpPr/>
          <p:nvPr/>
        </p:nvSpPr>
        <p:spPr>
          <a:xfrm>
            <a:off x="724535" y="1600200"/>
            <a:ext cx="7809865" cy="4419600"/>
          </a:xfrm>
          <a:prstGeom prst="rect">
            <a:avLst/>
          </a:prstGeom>
          <a:noFill/>
          <a:ln w="9525">
            <a:noFill/>
          </a:ln>
        </p:spPr>
        <p:txBody>
          <a:bodyPr lIns="90000" tIns="46800" rIns="90000" bIns="46800"/>
          <a:p>
            <a:pPr marL="341630" indent="-341630"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2800">
              <a:solidFill>
                <a:srgbClr val="000000"/>
              </a:solidFill>
            </a:endParaRPr>
          </a:p>
          <a:p>
            <a:pPr marL="341630" indent="-341630"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2800">
              <a:solidFill>
                <a:srgbClr val="000000"/>
              </a:solidFill>
            </a:endParaRPr>
          </a:p>
        </p:txBody>
      </p:sp>
      <p:pic>
        <p:nvPicPr>
          <p:cNvPr id="5" name="Picture 3"/>
          <p:cNvPicPr>
            <a:picLocks noChangeAspect="1"/>
          </p:cNvPicPr>
          <p:nvPr/>
        </p:nvPicPr>
        <p:blipFill>
          <a:blip r:embed="rId1"/>
          <a:stretch>
            <a:fillRect/>
          </a:stretch>
        </p:blipFill>
        <p:spPr>
          <a:xfrm>
            <a:off x="890270" y="1665605"/>
            <a:ext cx="7105015" cy="3456940"/>
          </a:xfrm>
          <a:prstGeom prst="rect">
            <a:avLst/>
          </a:prstGeom>
          <a:noFill/>
          <a:ln>
            <a:noFill/>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7169" name="Rectangles 7168"/>
          <p:cNvSpPr/>
          <p:nvPr/>
        </p:nvSpPr>
        <p:spPr>
          <a:xfrm>
            <a:off x="195263" y="228600"/>
            <a:ext cx="8015287" cy="914400"/>
          </a:xfrm>
          <a:prstGeom prst="rect">
            <a:avLst/>
          </a:prstGeom>
          <a:noFill/>
          <a:ln w="9525">
            <a:noFill/>
          </a:ln>
        </p:spPr>
        <p:txBody>
          <a:bodyPr lIns="90000" tIns="46800" rIns="90000" bIns="46800" anchor="ctr" anchorCtr="0"/>
          <a:p>
            <a:pPr defTabSz="457200"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i="1">
                <a:solidFill>
                  <a:srgbClr val="FFFFFF"/>
                </a:solidFill>
              </a:rPr>
              <a:t>Major Functions</a:t>
            </a:r>
            <a:endParaRPr lang="en-US" altLang="x-none" sz="4200" i="1">
              <a:solidFill>
                <a:srgbClr val="FFFFFF"/>
              </a:solidFill>
            </a:endParaRPr>
          </a:p>
        </p:txBody>
      </p:sp>
      <p:sp>
        <p:nvSpPr>
          <p:cNvPr id="7170" name="Rectangles 7169"/>
          <p:cNvSpPr/>
          <p:nvPr/>
        </p:nvSpPr>
        <p:spPr>
          <a:xfrm>
            <a:off x="609600" y="1600200"/>
            <a:ext cx="7696200" cy="4419600"/>
          </a:xfrm>
          <a:prstGeom prst="rect">
            <a:avLst/>
          </a:prstGeom>
          <a:gradFill>
            <a:gsLst>
              <a:gs pos="0">
                <a:srgbClr val="14CD68"/>
              </a:gs>
              <a:gs pos="100000">
                <a:srgbClr val="0B6E38"/>
              </a:gs>
            </a:gsLst>
            <a:lin scaled="0"/>
          </a:gradFill>
          <a:ln w="9525">
            <a:noFill/>
          </a:ln>
        </p:spPr>
        <p:txBody>
          <a:bodyPr lIns="90000" tIns="46800" rIns="90000" bIns="46800"/>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3.1.1 User Interface</a:t>
            </a:r>
            <a:endParaRPr lang="en-US" altLang="x-none" sz="1400" b="1"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User Interface is a function that user can interact with application and perform certain actions like viewing of counts in map and counts details and can request services from Chatrasahaya with a new feature Request Us</a:t>
            </a:r>
            <a:endParaRPr lang="en-US" altLang="x-none" sz="1400"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3.1.2 Request Us form</a:t>
            </a:r>
            <a:endParaRPr lang="en-US" altLang="x-none" sz="1400" b="1"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This is the main function which allows user to request for the services provided by Chatrasahaya </a:t>
            </a:r>
            <a:endParaRPr lang="en-US" altLang="x-none" sz="1400"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3.1.3 Mail Notification: </a:t>
            </a:r>
            <a:r>
              <a:rPr lang="en-US" altLang="x-none" sz="1400" i="1">
                <a:solidFill>
                  <a:srgbClr val="000000"/>
                </a:solidFill>
                <a:latin typeface="Times New Roman" panose="02020603050405020304" pitchFamily="18" charset="0"/>
                <a:cs typeface="Times New Roman" panose="02020603050405020304" pitchFamily="18" charset="0"/>
              </a:rPr>
              <a:t>After End users clicking on Submit button with the valid data , A mail will be sent to the chatrasahaya team mail id to get to know the requester details.</a:t>
            </a:r>
            <a:endParaRPr lang="en-US" altLang="x-none" sz="1400"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3.1.4 Map View </a:t>
            </a:r>
            <a:endParaRPr lang="en-US" altLang="x-none" sz="1400" b="1"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This is the function where Users/Team can see the counts of the request services provided by Chatrasahaya team on the map view  </a:t>
            </a:r>
            <a:endParaRPr lang="en-US" altLang="x-none" sz="1400"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3.1.5 Count View</a:t>
            </a:r>
            <a:endParaRPr lang="en-US" altLang="x-none" sz="1400" b="1"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This is the function where Users/Team can see the details such as name of the requester,location &amp; category… of the counts on the map view </a:t>
            </a:r>
            <a:endParaRPr lang="en-US" altLang="x-none" sz="1400" i="1">
              <a:solidFill>
                <a:srgbClr val="000000"/>
              </a:solidFill>
              <a:latin typeface="Times New Roman" panose="02020603050405020304" pitchFamily="18" charset="0"/>
              <a:cs typeface="Times New Roman" panose="02020603050405020304" pitchFamily="18" charset="0"/>
            </a:endParaRPr>
          </a:p>
          <a:p>
            <a:pPr marL="341630" indent="-341630"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1400" i="1">
              <a:solidFill>
                <a:srgbClr val="000000"/>
              </a:solidFill>
              <a:latin typeface="Times New Roman" panose="02020603050405020304" pitchFamily="18" charset="0"/>
              <a:cs typeface="Times New Roman" panose="02020603050405020304" pitchFamily="18" charset="0"/>
            </a:endParaRPr>
          </a:p>
        </p:txBody>
      </p:sp>
      <p:sp>
        <p:nvSpPr>
          <p:cNvPr id="7171" name="Rectangles 7170"/>
          <p:cNvSpPr/>
          <p:nvPr/>
        </p:nvSpPr>
        <p:spPr>
          <a:xfrm>
            <a:off x="544830" y="1600200"/>
            <a:ext cx="7989570" cy="4419600"/>
          </a:xfrm>
          <a:prstGeom prst="rect">
            <a:avLst/>
          </a:prstGeom>
          <a:noFill/>
          <a:ln w="9525">
            <a:noFill/>
          </a:ln>
        </p:spPr>
        <p:txBody>
          <a:bodyPr lIns="90000" tIns="46800" rIns="90000" bIns="46800"/>
          <a:p>
            <a:pPr defTabSz="457200" eaLnBrk="1" hangingPunct="1">
              <a:spcBef>
                <a:spcPts val="7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2800">
              <a:solidFill>
                <a:srgbClr val="000000"/>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8193" name="Rectangles 8192"/>
          <p:cNvSpPr/>
          <p:nvPr/>
        </p:nvSpPr>
        <p:spPr>
          <a:xfrm>
            <a:off x="457200" y="457200"/>
            <a:ext cx="8229600" cy="609600"/>
          </a:xfrm>
          <a:prstGeom prst="rect">
            <a:avLst/>
          </a:prstGeom>
          <a:noFill/>
          <a:ln w="9525">
            <a:noFill/>
          </a:ln>
        </p:spPr>
        <p:txBody>
          <a:bodyPr lIns="90000" tIns="46800" rIns="90000" bIns="46800" anchor="ctr" anchorCtr="0"/>
          <a:p>
            <a:pPr defTabSz="457200"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b="1" i="1">
                <a:solidFill>
                  <a:srgbClr val="FFFFFF"/>
                </a:solidFill>
              </a:rPr>
              <a:t>DB Design</a:t>
            </a:r>
            <a:endParaRPr lang="en-US" altLang="x-none" sz="4200" b="1" i="1">
              <a:solidFill>
                <a:srgbClr val="FFFFFF"/>
              </a:solidFill>
            </a:endParaRPr>
          </a:p>
        </p:txBody>
      </p:sp>
      <p:sp>
        <p:nvSpPr>
          <p:cNvPr id="8194" name="Rectangles 8193"/>
          <p:cNvSpPr/>
          <p:nvPr/>
        </p:nvSpPr>
        <p:spPr>
          <a:xfrm>
            <a:off x="457200" y="1371600"/>
            <a:ext cx="8229600" cy="5029200"/>
          </a:xfrm>
          <a:prstGeom prst="rect">
            <a:avLst/>
          </a:prstGeom>
          <a:gradFill>
            <a:gsLst>
              <a:gs pos="0">
                <a:srgbClr val="14CD68"/>
              </a:gs>
              <a:gs pos="100000">
                <a:srgbClr val="0B6E38"/>
              </a:gs>
            </a:gsLst>
            <a:lin scaled="0"/>
          </a:gradFill>
          <a:ln w="9525">
            <a:noFill/>
          </a:ln>
        </p:spPr>
        <p:txBody>
          <a:bodyPr lIns="90000" tIns="46800" rIns="90000" bIns="46800"/>
          <a:p>
            <a:pPr defTabSz="457200" eaLnBrk="1" hangingPunct="1">
              <a:spcBef>
                <a:spcPts val="8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Database(s) created as part of the application is(are) described.</a:t>
            </a:r>
            <a:endParaRPr lang="en-US" altLang="x-none" sz="1400" i="1">
              <a:solidFill>
                <a:srgbClr val="000000"/>
              </a:solidFill>
              <a:latin typeface="Times New Roman" panose="02020603050405020304" pitchFamily="18" charset="0"/>
              <a:cs typeface="Times New Roman" panose="02020603050405020304" pitchFamily="18" charset="0"/>
            </a:endParaRPr>
          </a:p>
          <a:p>
            <a:pPr defTabSz="457200" eaLnBrk="1" hangingPunct="1">
              <a:spcBef>
                <a:spcPts val="8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Below is the table designed for application.</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Wingdings" panose="05000000000000000000" charset="0"/>
              <a:buChar char="v"/>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UserRequests ( Select * from </a:t>
            </a:r>
            <a:r>
              <a:rPr lang="en-US" altLang="x-none" sz="1400" i="1">
                <a:solidFill>
                  <a:srgbClr val="000000"/>
                </a:solidFill>
                <a:latin typeface="Times New Roman" panose="02020603050405020304" pitchFamily="18" charset="0"/>
                <a:cs typeface="Times New Roman" panose="02020603050405020304" pitchFamily="18" charset="0"/>
                <a:sym typeface="+mn-ea"/>
              </a:rPr>
              <a:t>UserRequests )</a:t>
            </a:r>
            <a:endParaRPr lang="en-US" altLang="x-none" sz="1400" i="1">
              <a:solidFill>
                <a:srgbClr val="000000"/>
              </a:solidFill>
              <a:latin typeface="Times New Roman" panose="02020603050405020304" pitchFamily="18" charset="0"/>
              <a:cs typeface="Times New Roman" panose="02020603050405020304" pitchFamily="18" charset="0"/>
              <a:sym typeface="+mn-ea"/>
            </a:endParaRPr>
          </a:p>
          <a:p>
            <a:pPr defTabSz="457200" eaLnBrk="1" hangingPunct="1">
              <a:spcBef>
                <a:spcPts val="8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US" altLang="x-none" sz="1400" i="1">
              <a:solidFill>
                <a:srgbClr val="000000"/>
              </a:solidFill>
              <a:latin typeface="Times New Roman" panose="02020603050405020304" pitchFamily="18" charset="0"/>
              <a:cs typeface="Times New Roman" panose="02020603050405020304" pitchFamily="18" charset="0"/>
              <a:sym typeface="+mn-ea"/>
            </a:endParaRPr>
          </a:p>
          <a:p>
            <a:pPr defTabSz="457200" eaLnBrk="1" hangingPunct="1">
              <a:spcBef>
                <a:spcPts val="800"/>
              </a:spcBef>
              <a:buClr>
                <a:srgbClr val="996666"/>
              </a:buClr>
              <a:buSzPct val="80000"/>
              <a:buFont typeface="Wingdings" panose="05000000000000000000" pitchFamily="2" charset="2"/>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b="1" i="1">
                <a:solidFill>
                  <a:srgbClr val="000000"/>
                </a:solidFill>
                <a:latin typeface="Times New Roman" panose="02020603050405020304" pitchFamily="18" charset="0"/>
                <a:cs typeface="Times New Roman" panose="02020603050405020304" pitchFamily="18" charset="0"/>
              </a:rPr>
              <a:t>Table Columns:</a:t>
            </a:r>
            <a:endParaRPr lang="en-US" altLang="x-none" sz="1400" b="1"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Request ID</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Name</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Phone Number</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Location</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Description</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Documents</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Aadhar ID</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Category</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Wingdings" panose="05000000000000000000" charset="0"/>
              <a:buChar char="v"/>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            On the Map view, We will show the count based on location and rows for the selected location/state</a:t>
            </a:r>
            <a:endParaRPr lang="en-US" altLang="x-none" sz="1400" i="1">
              <a:solidFill>
                <a:srgbClr val="000000"/>
              </a:solidFill>
              <a:latin typeface="Times New Roman" panose="02020603050405020304" pitchFamily="18" charset="0"/>
              <a:cs typeface="Times New Roman" panose="02020603050405020304" pitchFamily="18" charset="0"/>
            </a:endParaRPr>
          </a:p>
          <a:p>
            <a:pPr marL="171450" indent="-171450" defTabSz="457200" eaLnBrk="1" hangingPunct="1">
              <a:spcBef>
                <a:spcPts val="800"/>
              </a:spcBef>
              <a:buClr>
                <a:srgbClr val="996666"/>
              </a:buClr>
              <a:buSzPct val="80000"/>
              <a:buFont typeface="Wingdings" panose="05000000000000000000" charset="0"/>
              <a:buChar char="v"/>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US" altLang="x-none" sz="1400" i="1">
                <a:solidFill>
                  <a:srgbClr val="000000"/>
                </a:solidFill>
                <a:latin typeface="Times New Roman" panose="02020603050405020304" pitchFamily="18" charset="0"/>
                <a:cs typeface="Times New Roman" panose="02020603050405020304" pitchFamily="18" charset="0"/>
              </a:rPr>
              <a:t>             On the Count View, We will show the requester details itself anyway which was pressent in the UserRequests Table</a:t>
            </a:r>
            <a:endParaRPr lang="en-US" altLang="x-none" sz="1400" i="1">
              <a:solidFill>
                <a:srgbClr val="000000"/>
              </a:solidFill>
              <a:latin typeface="Times New Roman" panose="02020603050405020304" pitchFamily="18" charset="0"/>
              <a:cs typeface="Times New Roman" panose="02020603050405020304" pitchFamily="18" charset="0"/>
            </a:endParaRPr>
          </a:p>
        </p:txBody>
      </p:sp>
      <p:pic>
        <p:nvPicPr>
          <p:cNvPr id="5" name="Picture 2"/>
          <p:cNvPicPr>
            <a:picLocks noChangeAspect="1"/>
          </p:cNvPicPr>
          <p:nvPr/>
        </p:nvPicPr>
        <p:blipFill>
          <a:blip r:embed="rId1"/>
          <a:stretch>
            <a:fillRect/>
          </a:stretch>
        </p:blipFill>
        <p:spPr>
          <a:xfrm>
            <a:off x="1828800" y="2209800"/>
            <a:ext cx="6350635" cy="2339975"/>
          </a:xfrm>
          <a:prstGeom prst="rect">
            <a:avLst/>
          </a:prstGeom>
          <a:noFill/>
          <a:ln>
            <a:no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9217" name="Rectangles 9216"/>
          <p:cNvSpPr/>
          <p:nvPr/>
        </p:nvSpPr>
        <p:spPr>
          <a:xfrm>
            <a:off x="195263" y="228600"/>
            <a:ext cx="8567737" cy="914400"/>
          </a:xfrm>
          <a:prstGeom prst="rect">
            <a:avLst/>
          </a:prstGeom>
          <a:noFill/>
          <a:ln w="9525">
            <a:noFill/>
          </a:ln>
        </p:spPr>
        <p:txBody>
          <a:bodyPr lIns="90000" tIns="46800" rIns="90000" bIns="46800" anchor="ctr" anchorCtr="0"/>
          <a:p>
            <a:pPr defTabSz="457200" eaLnBrk="1" hangingPunct="1">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i="1">
                <a:solidFill>
                  <a:srgbClr val="FFFFFF"/>
                </a:solidFill>
              </a:rPr>
              <a:t>UI Design of Request US Form</a:t>
            </a:r>
            <a:endParaRPr lang="en-US" altLang="x-none" sz="4200" i="1">
              <a:solidFill>
                <a:srgbClr val="FFFFFF"/>
              </a:solidFill>
            </a:endParaRPr>
          </a:p>
        </p:txBody>
      </p:sp>
      <p:graphicFrame>
        <p:nvGraphicFramePr>
          <p:cNvPr id="5" name="rectole0000000005"/>
          <p:cNvGraphicFramePr>
            <a:graphicFrameLocks noChangeAspect="1"/>
          </p:cNvGraphicFramePr>
          <p:nvPr/>
        </p:nvGraphicFramePr>
        <p:xfrm>
          <a:off x="574675" y="2001520"/>
          <a:ext cx="7578725" cy="2767330"/>
        </p:xfrm>
        <a:graphic>
          <a:graphicData uri="http://schemas.openxmlformats.org/presentationml/2006/ole">
            <mc:AlternateContent xmlns:mc="http://schemas.openxmlformats.org/markup-compatibility/2006">
              <mc:Choice xmlns:v="urn:schemas-microsoft-com:vml" Requires="v">
                <p:oleObj spid="_x0000_s6" name="" r:id="rId1" imgW="285816675" imgH="115404900" progId="StaticDib">
                  <p:embed/>
                </p:oleObj>
              </mc:Choice>
              <mc:Fallback>
                <p:oleObj name="" r:id="rId1" imgW="285816675" imgH="115404900" progId="StaticDib">
                  <p:embed/>
                  <p:pic>
                    <p:nvPicPr>
                      <p:cNvPr id="0" name="Picture 4"/>
                      <p:cNvPicPr/>
                      <p:nvPr/>
                    </p:nvPicPr>
                    <p:blipFill>
                      <a:blip r:embed="rId2"/>
                      <a:stretch>
                        <a:fillRect/>
                      </a:stretch>
                    </p:blipFill>
                    <p:spPr>
                      <a:xfrm>
                        <a:off x="574675" y="2001520"/>
                        <a:ext cx="7578725" cy="2767330"/>
                      </a:xfrm>
                      <a:prstGeom prst="rect">
                        <a:avLst/>
                      </a:prstGeom>
                      <a:noFill/>
                      <a:ln w="9525">
                        <a:noFill/>
                        <a:miter/>
                      </a:ln>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10241" name="Rectangles 10240"/>
          <p:cNvSpPr/>
          <p:nvPr/>
        </p:nvSpPr>
        <p:spPr>
          <a:xfrm>
            <a:off x="0" y="381000"/>
            <a:ext cx="8458200" cy="609600"/>
          </a:xfrm>
          <a:prstGeom prst="rect">
            <a:avLst/>
          </a:prstGeom>
          <a:noFill/>
          <a:ln w="9525">
            <a:noFill/>
          </a:ln>
        </p:spPr>
        <p:txBody>
          <a:bodyPr lIns="90000" tIns="46800" rIns="90000" bIns="46800" anchor="ctr" anchorCtr="0"/>
          <a:p>
            <a:pPr defTabSz="457200">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400" b="1">
                <a:solidFill>
                  <a:srgbClr val="FFFFFF"/>
                </a:solidFill>
              </a:rPr>
              <a:t>Class Diagram</a:t>
            </a:r>
            <a:endParaRPr lang="en-US" altLang="x-none" sz="4400" b="1">
              <a:solidFill>
                <a:srgbClr val="FFFFFF"/>
              </a:solidFill>
            </a:endParaRPr>
          </a:p>
        </p:txBody>
      </p:sp>
      <p:graphicFrame>
        <p:nvGraphicFramePr>
          <p:cNvPr id="5" name="Object -2147482624"/>
          <p:cNvGraphicFramePr>
            <a:graphicFrameLocks noChangeAspect="1"/>
          </p:cNvGraphicFramePr>
          <p:nvPr/>
        </p:nvGraphicFramePr>
        <p:xfrm>
          <a:off x="1866900" y="2080260"/>
          <a:ext cx="5647690" cy="2971800"/>
        </p:xfrm>
        <a:graphic>
          <a:graphicData uri="http://schemas.openxmlformats.org/presentationml/2006/ole">
            <mc:AlternateContent xmlns:mc="http://schemas.openxmlformats.org/markup-compatibility/2006">
              <mc:Choice xmlns:v="urn:schemas-microsoft-com:vml" Requires="v">
                <p:oleObj spid="_x0000_s3076" name="" r:id="rId1" imgW="109604175" imgH="92973525" progId="StaticDib">
                  <p:embed/>
                </p:oleObj>
              </mc:Choice>
              <mc:Fallback>
                <p:oleObj name="" r:id="rId1" imgW="109604175" imgH="92973525" progId="StaticDib">
                  <p:embed/>
                  <p:pic>
                    <p:nvPicPr>
                      <p:cNvPr id="0" name="Picture 3075"/>
                      <p:cNvPicPr/>
                      <p:nvPr/>
                    </p:nvPicPr>
                    <p:blipFill>
                      <a:blip r:embed="rId2"/>
                      <a:stretch>
                        <a:fillRect/>
                      </a:stretch>
                    </p:blipFill>
                    <p:spPr>
                      <a:xfrm>
                        <a:off x="1866900" y="2080260"/>
                        <a:ext cx="5647690" cy="2971800"/>
                      </a:xfrm>
                      <a:prstGeom prst="rect">
                        <a:avLst/>
                      </a:prstGeom>
                      <a:noFill/>
                      <a:ln w="38100">
                        <a:noFill/>
                        <a:miter/>
                      </a:ln>
                    </p:spPr>
                  </p:pic>
                </p:oleObj>
              </mc:Fallback>
            </mc:AlternateContent>
          </a:graphicData>
        </a:graphic>
      </p:graphicFrame>
      <p:sp>
        <p:nvSpPr>
          <p:cNvPr id="6" name="Text Box 5"/>
          <p:cNvSpPr txBox="1"/>
          <p:nvPr/>
        </p:nvSpPr>
        <p:spPr>
          <a:xfrm>
            <a:off x="1220470" y="1768475"/>
            <a:ext cx="6356985" cy="664210"/>
          </a:xfrm>
          <a:prstGeom prst="rect">
            <a:avLst/>
          </a:prstGeom>
          <a:gradFill>
            <a:gsLst>
              <a:gs pos="0">
                <a:srgbClr val="14CD68"/>
              </a:gs>
              <a:gs pos="100000">
                <a:srgbClr val="0B6E38"/>
              </a:gs>
            </a:gsLst>
            <a:lin scaled="0"/>
          </a:gradFill>
        </p:spPr>
        <p:txBody>
          <a:bodyPr wrap="square" rtlCol="0">
            <a:noAutofit/>
          </a:bodyPr>
          <a:p>
            <a:r>
              <a:rPr lang="en-US" sz="1600" i="1">
                <a:solidFill>
                  <a:schemeClr val="tx1"/>
                </a:solidFill>
                <a:latin typeface="Times New Roman" panose="02020603050405020304" pitchFamily="18" charset="0"/>
                <a:cs typeface="Times New Roman" panose="02020603050405020304" pitchFamily="18" charset="0"/>
              </a:rPr>
              <a:t>For the Application , we are adding the new features such as request us, map view and count view using the same class objects</a:t>
            </a:r>
            <a:endParaRPr lang="en-US" sz="1600" i="1">
              <a:solidFill>
                <a:schemeClr val="tx1"/>
              </a:solidFill>
              <a:latin typeface="Times New Roman" panose="02020603050405020304" pitchFamily="18" charset="0"/>
              <a:cs typeface="Times New Roman" panose="02020603050405020304" pitchFamily="18" charset="0"/>
            </a:endParaRPr>
          </a:p>
          <a:p>
            <a:endParaRPr lang="en-US" sz="1600" i="1">
              <a:solidFill>
                <a:schemeClr val="tx1"/>
              </a:solidFill>
              <a:latin typeface="Times New Roman" panose="02020603050405020304" pitchFamily="18" charset="0"/>
              <a:cs typeface="Times New Roman" panose="02020603050405020304" pitchFamily="18" charset="0"/>
            </a:endParaRPr>
          </a:p>
          <a:p>
            <a:endParaRPr lang="en-US" sz="1600" i="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p:nvPr>
            <p:ph type="dt" idx="10"/>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www.cs.kent.edu</a:t>
            </a:r>
            <a:endParaRPr lang="en-US" altLang="x-none"/>
          </a:p>
        </p:txBody>
      </p:sp>
      <p:sp>
        <p:nvSpPr>
          <p:cNvPr id="3" name="Footer Placeholder 2"/>
          <p:cNvSpPr/>
          <p:nvPr>
            <p:ph type="ftr" idx="11"/>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a:t>Computer Science</a:t>
            </a:r>
            <a:endParaRPr lang="en-US" altLang="x-none"/>
          </a:p>
        </p:txBody>
      </p:sp>
      <p:sp>
        <p:nvSpPr>
          <p:cNvPr id="4" name="Slide Number Placeholder 3"/>
          <p:cNvSpPr/>
          <p:nvPr>
            <p:ph type="sldNum" idx="12"/>
          </p:nvPr>
        </p:nvSpPr>
        <p:spPr/>
        <p:txBody>
          <a:bodyPr/>
          <a:p>
            <a:pPr lvl="0"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a:fld>
            <a:endParaRPr lang="en-US" altLang="x-none"/>
          </a:p>
        </p:txBody>
      </p:sp>
      <p:sp>
        <p:nvSpPr>
          <p:cNvPr id="11265" name="Title 11264"/>
          <p:cNvSpPr>
            <a:spLocks noGrp="1"/>
          </p:cNvSpPr>
          <p:nvPr>
            <p:ph type="title"/>
          </p:nvPr>
        </p:nvSpPr>
        <p:spPr>
          <a:xfrm>
            <a:off x="195580" y="228600"/>
            <a:ext cx="8520430" cy="914400"/>
          </a:xfrm>
        </p:spPr>
        <p:txBody>
          <a:bodyPr wrap="square" lIns="90000" tIns="46800" rIns="90000" bIns="46800" anchor="ctr" anchorCtr="0"/>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000" b="1" i="1"/>
              <a:t>Software Interface/Implementation</a:t>
            </a:r>
            <a:endParaRPr lang="en-US" altLang="x-none" sz="4000" b="1" i="1"/>
          </a:p>
        </p:txBody>
      </p:sp>
      <p:sp>
        <p:nvSpPr>
          <p:cNvPr id="11266" name="Text Placeholder 11265"/>
          <p:cNvSpPr>
            <a:spLocks noGrp="1"/>
          </p:cNvSpPr>
          <p:nvPr>
            <p:ph type="body" idx="1"/>
          </p:nvPr>
        </p:nvSpPr>
        <p:spPr>
          <a:xfrm>
            <a:off x="609600" y="1600200"/>
            <a:ext cx="7924800" cy="4419600"/>
          </a:xfrm>
          <a:gradFill>
            <a:gsLst>
              <a:gs pos="0">
                <a:srgbClr val="14CD68"/>
              </a:gs>
              <a:gs pos="100000">
                <a:srgbClr val="0B6E38"/>
              </a:gs>
            </a:gsLst>
            <a:lin scaled="0"/>
          </a:gradFill>
        </p:spPr>
        <p:txBody>
          <a:bodyPr wrap="square" lIns="90000" tIns="46800" rIns="90000" bIns="46800" anchor="t" anchorCtr="0"/>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b="1" i="1">
                <a:latin typeface="Times New Roman" panose="02020603050405020304" pitchFamily="18" charset="0"/>
                <a:cs typeface="Times New Roman" panose="02020603050405020304" pitchFamily="18" charset="0"/>
              </a:rPr>
              <a:t>Software Interface Description</a:t>
            </a:r>
            <a:endParaRPr lang="en-US" altLang="x-none" sz="1400" b="1"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The software interface(s) to the outside world is(are) described.</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b="1" i="1">
                <a:latin typeface="Times New Roman" panose="02020603050405020304" pitchFamily="18" charset="0"/>
                <a:cs typeface="Times New Roman" panose="02020603050405020304" pitchFamily="18" charset="0"/>
              </a:rPr>
              <a:t> External machine interfaces</a:t>
            </a:r>
            <a:endParaRPr lang="en-US" altLang="x-none" sz="1400" b="1"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Interfaces to other machines (computers or devices) are described.</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1.Operating System: Windows 11</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2.Microsoft Visual Studio </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3.WordPress PHP on Go-daddy itself</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4.Microsoft SQL Server Management Studio</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5.Java/python Development Toolkit.</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 </a:t>
            </a:r>
            <a:r>
              <a:rPr lang="en-US" altLang="x-none" sz="1400" b="1" i="1">
                <a:latin typeface="Times New Roman" panose="02020603050405020304" pitchFamily="18" charset="0"/>
                <a:cs typeface="Times New Roman" panose="02020603050405020304" pitchFamily="18" charset="0"/>
              </a:rPr>
              <a:t>External system interfaces</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1.Users needs to have stable internet connection to access the application and requester details to submit the request</a:t>
            </a:r>
            <a:endParaRPr lang="en-US" altLang="x-none" sz="1400"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b="1" i="1">
                <a:latin typeface="Times New Roman" panose="02020603050405020304" pitchFamily="18" charset="0"/>
                <a:cs typeface="Times New Roman" panose="02020603050405020304" pitchFamily="18" charset="0"/>
              </a:rPr>
              <a:t>Human interface</a:t>
            </a:r>
            <a:endParaRPr lang="en-US" altLang="x-none" sz="1400" b="1" i="1">
              <a:latin typeface="Times New Roman" panose="02020603050405020304" pitchFamily="18" charset="0"/>
              <a:cs typeface="Times New Roman" panose="02020603050405020304" pitchFamily="18" charset="0"/>
            </a:endParaRPr>
          </a:p>
          <a:p>
            <a:pPr marL="0" indent="0" defTabSz="45720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400" i="1">
                <a:latin typeface="Times New Roman" panose="02020603050405020304" pitchFamily="18" charset="0"/>
                <a:cs typeface="Times New Roman" panose="02020603050405020304" pitchFamily="18" charset="0"/>
              </a:rPr>
              <a:t>An overview of any human interfaces to be designed for the software is presented.</a:t>
            </a:r>
            <a:endParaRPr lang="en-US" altLang="x-none" sz="1400" i="1">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3130</Words>
  <Application>WPS Presentation</Application>
  <PresentationFormat>On-screen Show</PresentationFormat>
  <Paragraphs>112</Paragraphs>
  <Slides>8</Slides>
  <Notes>30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8</vt:i4>
      </vt:variant>
    </vt:vector>
  </HeadingPairs>
  <TitlesOfParts>
    <vt:vector size="20" baseType="lpstr">
      <vt:lpstr>Arial</vt:lpstr>
      <vt:lpstr>SimSun</vt:lpstr>
      <vt:lpstr>Wingdings</vt:lpstr>
      <vt:lpstr>Arial Black</vt:lpstr>
      <vt:lpstr>Times New Roman</vt:lpstr>
      <vt:lpstr>Wingdings</vt:lpstr>
      <vt:lpstr>Microsoft YaHei</vt:lpstr>
      <vt:lpstr>Arial Unicode MS</vt:lpstr>
      <vt:lpstr>Default Design</vt:lpstr>
      <vt:lpstr>Default Design</vt:lpstr>
      <vt:lpstr>StaticDib</vt:lpstr>
      <vt:lpstr>StaticDib</vt:lpstr>
      <vt:lpstr>Title/Team</vt:lpstr>
      <vt:lpstr>Introduction</vt:lpstr>
      <vt:lpstr>PowerPoint 演示文稿</vt:lpstr>
      <vt:lpstr>PowerPoint 演示文稿</vt:lpstr>
      <vt:lpstr>PowerPoint 演示文稿</vt:lpstr>
      <vt:lpstr>PowerPoint 演示文稿</vt:lpstr>
      <vt:lpstr>PowerPoint 演示文稿</vt:lpstr>
      <vt:lpstr>Software Interface/Implementation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dc:title>
  <dc:creator>Curriculum Committee - CS Kent State</dc:creator>
  <cp:keywords>Recruitment</cp:keywords>
  <cp:lastModifiedBy>rpulumati</cp:lastModifiedBy>
  <cp:revision>61</cp:revision>
  <dcterms:created xsi:type="dcterms:W3CDTF">2023-10-15T11:48:00Z</dcterms:created>
  <dcterms:modified xsi:type="dcterms:W3CDTF">2023-10-15T13:06:54Z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EB8A1570475F493C8362B6AD87598E11_13</vt:lpwstr>
  </property>
  <property fmtid="{D5CDD505-2E9C-101B-9397-08002B2CF9AE}" pid="3" name="KSOProductBuildVer">
    <vt:lpwstr>1033-12.2.0.13266</vt:lpwstr>
  </property>
</Properties>
</file>