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6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07C101-3F44-4C28-951B-850944AA9A23}" v="7" dt="2025-05-06T21:33:02.106"/>
  </p1510:revLst>
</p1510:revInfo>
</file>

<file path=ppt/tableStyles.xml><?xml version="1.0" encoding="utf-8"?>
<a:tblStyleLst xmlns:a="http://schemas.openxmlformats.org/drawingml/2006/main" def="{136FA1B6-1A98-49BE-9025-7FDECF022B90}">
  <a:tblStyle styleId="{136FA1B6-1A98-49BE-9025-7FDECF022B9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72" y="39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chutuni Sindhuja" userId="fa166840b61bc01b" providerId="LiveId" clId="{ED07C101-3F44-4C28-951B-850944AA9A23}"/>
    <pc:docChg chg="undo custSel modSld">
      <pc:chgData name="Achutuni Sindhuja" userId="fa166840b61bc01b" providerId="LiveId" clId="{ED07C101-3F44-4C28-951B-850944AA9A23}" dt="2025-05-06T21:33:40.343" v="75" actId="26606"/>
      <pc:docMkLst>
        <pc:docMk/>
      </pc:docMkLst>
      <pc:sldChg chg="addSp delSp modSp mod setBg modClrScheme addAnim setClrOvrMap delDesignElem chgLayout">
        <pc:chgData name="Achutuni Sindhuja" userId="fa166840b61bc01b" providerId="LiveId" clId="{ED07C101-3F44-4C28-951B-850944AA9A23}" dt="2025-05-06T21:31:36.196" v="36"/>
        <pc:sldMkLst>
          <pc:docMk/>
          <pc:sldMk cId="0" sldId="256"/>
        </pc:sldMkLst>
        <pc:spChg chg="mod">
          <ac:chgData name="Achutuni Sindhuja" userId="fa166840b61bc01b" providerId="LiveId" clId="{ED07C101-3F44-4C28-951B-850944AA9A23}" dt="2025-05-06T21:30:49.445" v="24" actId="26606"/>
          <ac:spMkLst>
            <pc:docMk/>
            <pc:sldMk cId="0" sldId="256"/>
            <ac:spMk id="54" creationId="{00000000-0000-0000-0000-000000000000}"/>
          </ac:spMkLst>
        </pc:spChg>
        <pc:spChg chg="mod">
          <ac:chgData name="Achutuni Sindhuja" userId="fa166840b61bc01b" providerId="LiveId" clId="{ED07C101-3F44-4C28-951B-850944AA9A23}" dt="2025-05-06T21:30:49.445" v="24" actId="26606"/>
          <ac:spMkLst>
            <pc:docMk/>
            <pc:sldMk cId="0" sldId="256"/>
            <ac:spMk id="55" creationId="{00000000-0000-0000-0000-000000000000}"/>
          </ac:spMkLst>
        </pc:spChg>
        <pc:spChg chg="add del">
          <ac:chgData name="Achutuni Sindhuja" userId="fa166840b61bc01b" providerId="LiveId" clId="{ED07C101-3F44-4C28-951B-850944AA9A23}" dt="2025-05-06T21:30:42.982" v="15"/>
          <ac:spMkLst>
            <pc:docMk/>
            <pc:sldMk cId="0" sldId="256"/>
            <ac:spMk id="58" creationId="{B32F73EB-B46F-4F77-B3DC-7C374906F3B4}"/>
          </ac:spMkLst>
        </pc:spChg>
        <pc:spChg chg="add del">
          <ac:chgData name="Achutuni Sindhuja" userId="fa166840b61bc01b" providerId="LiveId" clId="{ED07C101-3F44-4C28-951B-850944AA9A23}" dt="2025-05-06T21:30:42.982" v="15"/>
          <ac:spMkLst>
            <pc:docMk/>
            <pc:sldMk cId="0" sldId="256"/>
            <ac:spMk id="59" creationId="{ADDB10B3-CF45-4294-8994-0E8AD1FC6ECB}"/>
          </ac:spMkLst>
        </pc:spChg>
        <pc:spChg chg="add del mod">
          <ac:chgData name="Achutuni Sindhuja" userId="fa166840b61bc01b" providerId="LiveId" clId="{ED07C101-3F44-4C28-951B-850944AA9A23}" dt="2025-05-06T21:29:20.123" v="1" actId="26606"/>
          <ac:spMkLst>
            <pc:docMk/>
            <pc:sldMk cId="0" sldId="256"/>
            <ac:spMk id="60" creationId="{83151F7C-AFD8-A5E9-FE16-28C3A4A4CEE5}"/>
          </ac:spMkLst>
        </pc:spChg>
        <pc:spChg chg="add del">
          <ac:chgData name="Achutuni Sindhuja" userId="fa166840b61bc01b" providerId="LiveId" clId="{ED07C101-3F44-4C28-951B-850944AA9A23}" dt="2025-05-06T21:30:42.982" v="15"/>
          <ac:spMkLst>
            <pc:docMk/>
            <pc:sldMk cId="0" sldId="256"/>
            <ac:spMk id="61" creationId="{5145417F-1D1B-48A7-B4DA-BAD73B02C815}"/>
          </ac:spMkLst>
        </pc:spChg>
        <pc:spChg chg="add del">
          <ac:chgData name="Achutuni Sindhuja" userId="fa166840b61bc01b" providerId="LiveId" clId="{ED07C101-3F44-4C28-951B-850944AA9A23}" dt="2025-05-06T21:30:42.982" v="15"/>
          <ac:spMkLst>
            <pc:docMk/>
            <pc:sldMk cId="0" sldId="256"/>
            <ac:spMk id="63" creationId="{13CF9D9F-1672-4D0C-934E-CD9EE1BE54BA}"/>
          </ac:spMkLst>
        </pc:spChg>
        <pc:spChg chg="add del">
          <ac:chgData name="Achutuni Sindhuja" userId="fa166840b61bc01b" providerId="LiveId" clId="{ED07C101-3F44-4C28-951B-850944AA9A23}" dt="2025-05-06T21:30:19.988" v="12"/>
          <ac:spMkLst>
            <pc:docMk/>
            <pc:sldMk cId="0" sldId="256"/>
            <ac:spMk id="64" creationId="{50496C6C-A85F-426B-9ED1-3444166CE4E1}"/>
          </ac:spMkLst>
        </pc:spChg>
        <pc:spChg chg="add del">
          <ac:chgData name="Achutuni Sindhuja" userId="fa166840b61bc01b" providerId="LiveId" clId="{ED07C101-3F44-4C28-951B-850944AA9A23}" dt="2025-05-06T21:30:49.400" v="23" actId="26606"/>
          <ac:spMkLst>
            <pc:docMk/>
            <pc:sldMk cId="0" sldId="256"/>
            <ac:spMk id="67" creationId="{23522FE7-5A29-4EF6-B1EF-2CA55748A772}"/>
          </ac:spMkLst>
        </pc:spChg>
        <pc:spChg chg="add del">
          <ac:chgData name="Achutuni Sindhuja" userId="fa166840b61bc01b" providerId="LiveId" clId="{ED07C101-3F44-4C28-951B-850944AA9A23}" dt="2025-05-06T21:30:49.400" v="23" actId="26606"/>
          <ac:spMkLst>
            <pc:docMk/>
            <pc:sldMk cId="0" sldId="256"/>
            <ac:spMk id="70" creationId="{58E5D9BA-46E7-4BFA-9C74-75495BF6F54D}"/>
          </ac:spMkLst>
        </pc:spChg>
        <pc:spChg chg="add del">
          <ac:chgData name="Achutuni Sindhuja" userId="fa166840b61bc01b" providerId="LiveId" clId="{ED07C101-3F44-4C28-951B-850944AA9A23}" dt="2025-05-06T21:30:49.400" v="23" actId="26606"/>
          <ac:spMkLst>
            <pc:docMk/>
            <pc:sldMk cId="0" sldId="256"/>
            <ac:spMk id="72" creationId="{5B033D76-5800-44B6-AFE9-EE2106935115}"/>
          </ac:spMkLst>
        </pc:spChg>
        <pc:spChg chg="add del">
          <ac:chgData name="Achutuni Sindhuja" userId="fa166840b61bc01b" providerId="LiveId" clId="{ED07C101-3F44-4C28-951B-850944AA9A23}" dt="2025-05-06T21:30:42.982" v="15"/>
          <ac:spMkLst>
            <pc:docMk/>
            <pc:sldMk cId="0" sldId="256"/>
            <ac:spMk id="73" creationId="{B66F8A2C-B8CF-4B20-9A73-2ADCF6302755}"/>
          </ac:spMkLst>
        </pc:spChg>
        <pc:spChg chg="add del">
          <ac:chgData name="Achutuni Sindhuja" userId="fa166840b61bc01b" providerId="LiveId" clId="{ED07C101-3F44-4C28-951B-850944AA9A23}" dt="2025-05-06T21:30:49.400" v="23" actId="26606"/>
          <ac:spMkLst>
            <pc:docMk/>
            <pc:sldMk cId="0" sldId="256"/>
            <ac:spMk id="74" creationId="{522D6F85-FFBA-4F81-AEE5-AAA17CB7AA98}"/>
          </ac:spMkLst>
        </pc:spChg>
        <pc:spChg chg="add del">
          <ac:chgData name="Achutuni Sindhuja" userId="fa166840b61bc01b" providerId="LiveId" clId="{ED07C101-3F44-4C28-951B-850944AA9A23}" dt="2025-05-06T21:30:42.982" v="15"/>
          <ac:spMkLst>
            <pc:docMk/>
            <pc:sldMk cId="0" sldId="256"/>
            <ac:spMk id="75" creationId="{180C23B1-7427-4DF4-BFF1-60CD7E93BC5F}"/>
          </ac:spMkLst>
        </pc:spChg>
        <pc:spChg chg="add del">
          <ac:chgData name="Achutuni Sindhuja" userId="fa166840b61bc01b" providerId="LiveId" clId="{ED07C101-3F44-4C28-951B-850944AA9A23}" dt="2025-05-06T21:30:49.400" v="23" actId="26606"/>
          <ac:spMkLst>
            <pc:docMk/>
            <pc:sldMk cId="0" sldId="256"/>
            <ac:spMk id="76" creationId="{13B31514-E6DF-4357-9EEA-EFB7983080DA}"/>
          </ac:spMkLst>
        </pc:spChg>
        <pc:spChg chg="add del">
          <ac:chgData name="Achutuni Sindhuja" userId="fa166840b61bc01b" providerId="LiveId" clId="{ED07C101-3F44-4C28-951B-850944AA9A23}" dt="2025-05-06T21:30:42.982" v="15"/>
          <ac:spMkLst>
            <pc:docMk/>
            <pc:sldMk cId="0" sldId="256"/>
            <ac:spMk id="77" creationId="{B5DD78E9-DE0D-47AF-A0DB-F475221E3DC7}"/>
          </ac:spMkLst>
        </pc:spChg>
        <pc:spChg chg="add del">
          <ac:chgData name="Achutuni Sindhuja" userId="fa166840b61bc01b" providerId="LiveId" clId="{ED07C101-3F44-4C28-951B-850944AA9A23}" dt="2025-05-06T21:30:42.982" v="15"/>
          <ac:spMkLst>
            <pc:docMk/>
            <pc:sldMk cId="0" sldId="256"/>
            <ac:spMk id="79" creationId="{A118D329-2010-4A15-B57C-429FFAE35B11}"/>
          </ac:spMkLst>
        </pc:spChg>
        <pc:spChg chg="add del">
          <ac:chgData name="Achutuni Sindhuja" userId="fa166840b61bc01b" providerId="LiveId" clId="{ED07C101-3F44-4C28-951B-850944AA9A23}" dt="2025-05-06T21:30:49.400" v="23" actId="26606"/>
          <ac:spMkLst>
            <pc:docMk/>
            <pc:sldMk cId="0" sldId="256"/>
            <ac:spMk id="83" creationId="{1C69834E-5EEE-4D61-833E-04928896454C}"/>
          </ac:spMkLst>
        </pc:spChg>
        <pc:spChg chg="add del">
          <ac:chgData name="Achutuni Sindhuja" userId="fa166840b61bc01b" providerId="LiveId" clId="{ED07C101-3F44-4C28-951B-850944AA9A23}" dt="2025-05-06T21:31:36.196" v="36"/>
          <ac:spMkLst>
            <pc:docMk/>
            <pc:sldMk cId="0" sldId="256"/>
            <ac:spMk id="85" creationId="{23522FE7-5A29-4EF6-B1EF-2CA55748A772}"/>
          </ac:spMkLst>
        </pc:spChg>
        <pc:spChg chg="add del">
          <ac:chgData name="Achutuni Sindhuja" userId="fa166840b61bc01b" providerId="LiveId" clId="{ED07C101-3F44-4C28-951B-850944AA9A23}" dt="2025-05-06T21:31:36.196" v="36"/>
          <ac:spMkLst>
            <pc:docMk/>
            <pc:sldMk cId="0" sldId="256"/>
            <ac:spMk id="89" creationId="{F0AB17F6-592B-45CB-96F6-705C9825AFBC}"/>
          </ac:spMkLst>
        </pc:spChg>
        <pc:grpChg chg="del">
          <ac:chgData name="Achutuni Sindhuja" userId="fa166840b61bc01b" providerId="LiveId" clId="{ED07C101-3F44-4C28-951B-850944AA9A23}" dt="2025-05-06T21:30:42.982" v="15"/>
          <ac:grpSpMkLst>
            <pc:docMk/>
            <pc:sldMk cId="0" sldId="256"/>
            <ac:grpSpMk id="65" creationId="{1558C702-CA14-4264-B8FC-A5120F75DE0A}"/>
          </ac:grpSpMkLst>
        </pc:grpChg>
        <pc:picChg chg="add del">
          <ac:chgData name="Achutuni Sindhuja" userId="fa166840b61bc01b" providerId="LiveId" clId="{ED07C101-3F44-4C28-951B-850944AA9A23}" dt="2025-05-06T21:30:19.988" v="12"/>
          <ac:picMkLst>
            <pc:docMk/>
            <pc:sldMk cId="0" sldId="256"/>
            <ac:picMk id="57" creationId="{9A22DDE2-FB2D-421B-B377-F9AD495CE9BB}"/>
          </ac:picMkLst>
        </pc:picChg>
        <pc:picChg chg="add del">
          <ac:chgData name="Achutuni Sindhuja" userId="fa166840b61bc01b" providerId="LiveId" clId="{ED07C101-3F44-4C28-951B-850944AA9A23}" dt="2025-05-06T21:30:19.988" v="12"/>
          <ac:picMkLst>
            <pc:docMk/>
            <pc:sldMk cId="0" sldId="256"/>
            <ac:picMk id="62" creationId="{A995140B-9736-47E4-9A7D-ABB32F3AAA80}"/>
          </ac:picMkLst>
        </pc:picChg>
        <pc:picChg chg="add del">
          <ac:chgData name="Achutuni Sindhuja" userId="fa166840b61bc01b" providerId="LiveId" clId="{ED07C101-3F44-4C28-951B-850944AA9A23}" dt="2025-05-06T21:30:19.988" v="12"/>
          <ac:picMkLst>
            <pc:docMk/>
            <pc:sldMk cId="0" sldId="256"/>
            <ac:picMk id="68" creationId="{D912EF34-0253-41FD-9940-D8FBB7DE74B1}"/>
          </ac:picMkLst>
        </pc:picChg>
        <pc:picChg chg="add del">
          <ac:chgData name="Achutuni Sindhuja" userId="fa166840b61bc01b" providerId="LiveId" clId="{ED07C101-3F44-4C28-951B-850944AA9A23}" dt="2025-05-06T21:30:49.400" v="23" actId="26606"/>
          <ac:picMkLst>
            <pc:docMk/>
            <pc:sldMk cId="0" sldId="256"/>
            <ac:picMk id="69" creationId="{C2192E09-EBC7-416C-B887-DFF915D7F43D}"/>
          </ac:picMkLst>
        </pc:picChg>
        <pc:picChg chg="add del">
          <ac:chgData name="Achutuni Sindhuja" userId="fa166840b61bc01b" providerId="LiveId" clId="{ED07C101-3F44-4C28-951B-850944AA9A23}" dt="2025-05-06T21:30:49.400" v="23" actId="26606"/>
          <ac:picMkLst>
            <pc:docMk/>
            <pc:sldMk cId="0" sldId="256"/>
            <ac:picMk id="78" creationId="{4C401D57-600A-4C91-AC9A-14CA1ED6F7D8}"/>
          </ac:picMkLst>
        </pc:picChg>
        <pc:picChg chg="add del">
          <ac:chgData name="Achutuni Sindhuja" userId="fa166840b61bc01b" providerId="LiveId" clId="{ED07C101-3F44-4C28-951B-850944AA9A23}" dt="2025-05-06T21:31:36.196" v="36"/>
          <ac:picMkLst>
            <pc:docMk/>
            <pc:sldMk cId="0" sldId="256"/>
            <ac:picMk id="86" creationId="{C2192E09-EBC7-416C-B887-DFF915D7F43D}"/>
          </ac:picMkLst>
        </pc:picChg>
        <pc:cxnChg chg="add del">
          <ac:chgData name="Achutuni Sindhuja" userId="fa166840b61bc01b" providerId="LiveId" clId="{ED07C101-3F44-4C28-951B-850944AA9A23}" dt="2025-05-06T21:30:19.988" v="12"/>
          <ac:cxnSpMkLst>
            <pc:docMk/>
            <pc:sldMk cId="0" sldId="256"/>
            <ac:cxnSpMk id="66" creationId="{AD0EF22F-5D3C-4240-8C32-1B20803E5A89}"/>
          </ac:cxnSpMkLst>
        </pc:cxnChg>
        <pc:cxnChg chg="del">
          <ac:chgData name="Achutuni Sindhuja" userId="fa166840b61bc01b" providerId="LiveId" clId="{ED07C101-3F44-4C28-951B-850944AA9A23}" dt="2025-05-06T21:30:42.982" v="15"/>
          <ac:cxnSpMkLst>
            <pc:docMk/>
            <pc:sldMk cId="0" sldId="256"/>
            <ac:cxnSpMk id="81" creationId="{994262BC-EE98-4BD6-82DB-4955E8DCC290}"/>
          </ac:cxnSpMkLst>
        </pc:cxnChg>
        <pc:cxnChg chg="add del">
          <ac:chgData name="Achutuni Sindhuja" userId="fa166840b61bc01b" providerId="LiveId" clId="{ED07C101-3F44-4C28-951B-850944AA9A23}" dt="2025-05-06T21:31:36.196" v="36"/>
          <ac:cxnSpMkLst>
            <pc:docMk/>
            <pc:sldMk cId="0" sldId="256"/>
            <ac:cxnSpMk id="87" creationId="{2924498D-E084-44BE-A196-CFCE35564350}"/>
          </ac:cxnSpMkLst>
        </pc:cxnChg>
        <pc:cxnChg chg="add del">
          <ac:chgData name="Achutuni Sindhuja" userId="fa166840b61bc01b" providerId="LiveId" clId="{ED07C101-3F44-4C28-951B-850944AA9A23}" dt="2025-05-06T21:31:36.196" v="36"/>
          <ac:cxnSpMkLst>
            <pc:docMk/>
            <pc:sldMk cId="0" sldId="256"/>
            <ac:cxnSpMk id="88" creationId="{3BBC7667-C352-4842-9AFD-E5C16AD002F4}"/>
          </ac:cxnSpMkLst>
        </pc:cxnChg>
        <pc:cxnChg chg="add del">
          <ac:chgData name="Achutuni Sindhuja" userId="fa166840b61bc01b" providerId="LiveId" clId="{ED07C101-3F44-4C28-951B-850944AA9A23}" dt="2025-05-06T21:31:36.196" v="36"/>
          <ac:cxnSpMkLst>
            <pc:docMk/>
            <pc:sldMk cId="0" sldId="256"/>
            <ac:cxnSpMk id="90" creationId="{5A9284E7-0823-472D-9963-18D89DFEB8B4}"/>
          </ac:cxnSpMkLst>
        </pc:cxnChg>
      </pc:sldChg>
      <pc:sldChg chg="addSp delSp modSp mod setBg setClrOvrMap delDesignElem modNotes">
        <pc:chgData name="Achutuni Sindhuja" userId="fa166840b61bc01b" providerId="LiveId" clId="{ED07C101-3F44-4C28-951B-850944AA9A23}" dt="2025-05-06T21:31:36.196" v="36"/>
        <pc:sldMkLst>
          <pc:docMk/>
          <pc:sldMk cId="0" sldId="257"/>
        </pc:sldMkLst>
        <pc:spChg chg="mod">
          <ac:chgData name="Achutuni Sindhuja" userId="fa166840b61bc01b" providerId="LiveId" clId="{ED07C101-3F44-4C28-951B-850944AA9A23}" dt="2025-05-06T21:30:55.326" v="25" actId="26606"/>
          <ac:spMkLst>
            <pc:docMk/>
            <pc:sldMk cId="0" sldId="257"/>
            <ac:spMk id="60" creationId="{00000000-0000-0000-0000-000000000000}"/>
          </ac:spMkLst>
        </pc:spChg>
        <pc:spChg chg="del">
          <ac:chgData name="Achutuni Sindhuja" userId="fa166840b61bc01b" providerId="LiveId" clId="{ED07C101-3F44-4C28-951B-850944AA9A23}" dt="2025-05-06T21:30:03.300" v="8" actId="26606"/>
          <ac:spMkLst>
            <pc:docMk/>
            <pc:sldMk cId="0" sldId="257"/>
            <ac:spMk id="61" creationId="{00000000-0000-0000-0000-000000000000}"/>
          </ac:spMkLst>
        </pc:spChg>
        <pc:spChg chg="add del">
          <ac:chgData name="Achutuni Sindhuja" userId="fa166840b61bc01b" providerId="LiveId" clId="{ED07C101-3F44-4C28-951B-850944AA9A23}" dt="2025-05-06T21:31:36.196" v="36"/>
          <ac:spMkLst>
            <pc:docMk/>
            <pc:sldMk cId="0" sldId="257"/>
            <ac:spMk id="65" creationId="{A3C183B1-1D4B-4E3D-A02E-A426E3BFA016}"/>
          </ac:spMkLst>
        </pc:spChg>
        <pc:spChg chg="add del">
          <ac:chgData name="Achutuni Sindhuja" userId="fa166840b61bc01b" providerId="LiveId" clId="{ED07C101-3F44-4C28-951B-850944AA9A23}" dt="2025-05-06T21:31:36.196" v="36"/>
          <ac:spMkLst>
            <pc:docMk/>
            <pc:sldMk cId="0" sldId="257"/>
            <ac:spMk id="68" creationId="{17424F32-2789-4FF9-8E8A-1252284BF600}"/>
          </ac:spMkLst>
        </pc:spChg>
        <pc:spChg chg="add del">
          <ac:chgData name="Achutuni Sindhuja" userId="fa166840b61bc01b" providerId="LiveId" clId="{ED07C101-3F44-4C28-951B-850944AA9A23}" dt="2025-05-06T21:30:14.810" v="9" actId="26606"/>
          <ac:spMkLst>
            <pc:docMk/>
            <pc:sldMk cId="0" sldId="257"/>
            <ac:spMk id="69" creationId="{843DD86A-8FAA-443F-9211-42A2AE8A790C}"/>
          </ac:spMkLst>
        </pc:spChg>
        <pc:spChg chg="add del">
          <ac:chgData name="Achutuni Sindhuja" userId="fa166840b61bc01b" providerId="LiveId" clId="{ED07C101-3F44-4C28-951B-850944AA9A23}" dt="2025-05-06T21:30:14.810" v="9" actId="26606"/>
          <ac:spMkLst>
            <pc:docMk/>
            <pc:sldMk cId="0" sldId="257"/>
            <ac:spMk id="71" creationId="{C2A13AAE-18EB-4BDF-BAF7-F2F97B8D00D6}"/>
          </ac:spMkLst>
        </pc:spChg>
        <pc:spChg chg="add del">
          <ac:chgData name="Achutuni Sindhuja" userId="fa166840b61bc01b" providerId="LiveId" clId="{ED07C101-3F44-4C28-951B-850944AA9A23}" dt="2025-05-06T21:31:36.196" v="36"/>
          <ac:spMkLst>
            <pc:docMk/>
            <pc:sldMk cId="0" sldId="257"/>
            <ac:spMk id="76" creationId="{482E7304-2AC2-4A5C-924D-A6AC3FFC5EAC}"/>
          </ac:spMkLst>
        </pc:spChg>
        <pc:spChg chg="add del">
          <ac:chgData name="Achutuni Sindhuja" userId="fa166840b61bc01b" providerId="LiveId" clId="{ED07C101-3F44-4C28-951B-850944AA9A23}" dt="2025-05-06T21:30:19.988" v="12"/>
          <ac:spMkLst>
            <pc:docMk/>
            <pc:sldMk cId="0" sldId="257"/>
            <ac:spMk id="82" creationId="{843DD86A-8FAA-443F-9211-42A2AE8A790C}"/>
          </ac:spMkLst>
        </pc:spChg>
        <pc:spChg chg="add del">
          <ac:chgData name="Achutuni Sindhuja" userId="fa166840b61bc01b" providerId="LiveId" clId="{ED07C101-3F44-4C28-951B-850944AA9A23}" dt="2025-05-06T21:30:19.988" v="12"/>
          <ac:spMkLst>
            <pc:docMk/>
            <pc:sldMk cId="0" sldId="257"/>
            <ac:spMk id="84" creationId="{C2A13AAE-18EB-4BDF-BAF7-F2F97B8D00D6}"/>
          </ac:spMkLst>
        </pc:spChg>
        <pc:graphicFrameChg chg="add mod modGraphic">
          <ac:chgData name="Achutuni Sindhuja" userId="fa166840b61bc01b" providerId="LiveId" clId="{ED07C101-3F44-4C28-951B-850944AA9A23}" dt="2025-05-06T21:30:55.326" v="25" actId="26606"/>
          <ac:graphicFrameMkLst>
            <pc:docMk/>
            <pc:sldMk cId="0" sldId="257"/>
            <ac:graphicFrameMk id="63" creationId="{B750CE95-29E0-1F45-762D-F9EBAF558476}"/>
          </ac:graphicFrameMkLst>
        </pc:graphicFrameChg>
        <pc:picChg chg="add del">
          <ac:chgData name="Achutuni Sindhuja" userId="fa166840b61bc01b" providerId="LiveId" clId="{ED07C101-3F44-4C28-951B-850944AA9A23}" dt="2025-05-06T21:30:14.810" v="9" actId="26606"/>
          <ac:picMkLst>
            <pc:docMk/>
            <pc:sldMk cId="0" sldId="257"/>
            <ac:picMk id="67" creationId="{030FD700-069E-45B7-99EE-9FD40B196D01}"/>
          </ac:picMkLst>
        </pc:picChg>
        <pc:picChg chg="add del">
          <ac:chgData name="Achutuni Sindhuja" userId="fa166840b61bc01b" providerId="LiveId" clId="{ED07C101-3F44-4C28-951B-850944AA9A23}" dt="2025-05-06T21:31:36.196" v="36"/>
          <ac:picMkLst>
            <pc:docMk/>
            <pc:sldMk cId="0" sldId="257"/>
            <ac:picMk id="70" creationId="{D708C46E-BB60-4B97-8327-D3A475C008E5}"/>
          </ac:picMkLst>
        </pc:picChg>
        <pc:picChg chg="add del">
          <ac:chgData name="Achutuni Sindhuja" userId="fa166840b61bc01b" providerId="LiveId" clId="{ED07C101-3F44-4C28-951B-850944AA9A23}" dt="2025-05-06T21:30:14.810" v="9" actId="26606"/>
          <ac:picMkLst>
            <pc:docMk/>
            <pc:sldMk cId="0" sldId="257"/>
            <ac:picMk id="73" creationId="{0F5C1B21-B0DB-4206-99EE-C13D67038B93}"/>
          </ac:picMkLst>
        </pc:picChg>
        <pc:picChg chg="add del">
          <ac:chgData name="Achutuni Sindhuja" userId="fa166840b61bc01b" providerId="LiveId" clId="{ED07C101-3F44-4C28-951B-850944AA9A23}" dt="2025-05-06T21:30:14.810" v="9" actId="26606"/>
          <ac:picMkLst>
            <pc:docMk/>
            <pc:sldMk cId="0" sldId="257"/>
            <ac:picMk id="75" creationId="{49261589-06E9-4B7C-A8F1-26648507B77B}"/>
          </ac:picMkLst>
        </pc:picChg>
        <pc:picChg chg="add del">
          <ac:chgData name="Achutuni Sindhuja" userId="fa166840b61bc01b" providerId="LiveId" clId="{ED07C101-3F44-4C28-951B-850944AA9A23}" dt="2025-05-06T21:30:19.988" v="12"/>
          <ac:picMkLst>
            <pc:docMk/>
            <pc:sldMk cId="0" sldId="257"/>
            <ac:picMk id="80" creationId="{030FD700-069E-45B7-99EE-9FD40B196D01}"/>
          </ac:picMkLst>
        </pc:picChg>
        <pc:picChg chg="add del">
          <ac:chgData name="Achutuni Sindhuja" userId="fa166840b61bc01b" providerId="LiveId" clId="{ED07C101-3F44-4C28-951B-850944AA9A23}" dt="2025-05-06T21:30:19.988" v="12"/>
          <ac:picMkLst>
            <pc:docMk/>
            <pc:sldMk cId="0" sldId="257"/>
            <ac:picMk id="86" creationId="{0F5C1B21-B0DB-4206-99EE-C13D67038B93}"/>
          </ac:picMkLst>
        </pc:picChg>
        <pc:picChg chg="add del">
          <ac:chgData name="Achutuni Sindhuja" userId="fa166840b61bc01b" providerId="LiveId" clId="{ED07C101-3F44-4C28-951B-850944AA9A23}" dt="2025-05-06T21:30:19.988" v="12"/>
          <ac:picMkLst>
            <pc:docMk/>
            <pc:sldMk cId="0" sldId="257"/>
            <ac:picMk id="88" creationId="{49261589-06E9-4B7C-A8F1-26648507B77B}"/>
          </ac:picMkLst>
        </pc:picChg>
        <pc:cxnChg chg="add del">
          <ac:chgData name="Achutuni Sindhuja" userId="fa166840b61bc01b" providerId="LiveId" clId="{ED07C101-3F44-4C28-951B-850944AA9A23}" dt="2025-05-06T21:31:36.196" v="36"/>
          <ac:cxnSpMkLst>
            <pc:docMk/>
            <pc:sldMk cId="0" sldId="257"/>
            <ac:cxnSpMk id="72" creationId="{8042755C-F24C-4D08-8E4C-E646382C3634}"/>
          </ac:cxnSpMkLst>
        </pc:cxnChg>
        <pc:cxnChg chg="add del">
          <ac:chgData name="Achutuni Sindhuja" userId="fa166840b61bc01b" providerId="LiveId" clId="{ED07C101-3F44-4C28-951B-850944AA9A23}" dt="2025-05-06T21:31:36.196" v="36"/>
          <ac:cxnSpMkLst>
            <pc:docMk/>
            <pc:sldMk cId="0" sldId="257"/>
            <ac:cxnSpMk id="74" creationId="{63E94A00-1A92-47F4-9E2D-E51DFF9016D4}"/>
          </ac:cxnSpMkLst>
        </pc:cxnChg>
        <pc:cxnChg chg="add del">
          <ac:chgData name="Achutuni Sindhuja" userId="fa166840b61bc01b" providerId="LiveId" clId="{ED07C101-3F44-4C28-951B-850944AA9A23}" dt="2025-05-06T21:31:36.196" v="36"/>
          <ac:cxnSpMkLst>
            <pc:docMk/>
            <pc:sldMk cId="0" sldId="257"/>
            <ac:cxnSpMk id="78" creationId="{D259FEF2-F6A5-442F-BA10-4E39EECD0ABE}"/>
          </ac:cxnSpMkLst>
        </pc:cxnChg>
      </pc:sldChg>
      <pc:sldChg chg="addSp delSp modSp mod setBg delDesignElem modNotes">
        <pc:chgData name="Achutuni Sindhuja" userId="fa166840b61bc01b" providerId="LiveId" clId="{ED07C101-3F44-4C28-951B-850944AA9A23}" dt="2025-05-06T21:33:02.106" v="60"/>
        <pc:sldMkLst>
          <pc:docMk/>
          <pc:sldMk cId="0" sldId="258"/>
        </pc:sldMkLst>
        <pc:spChg chg="mod">
          <ac:chgData name="Achutuni Sindhuja" userId="fa166840b61bc01b" providerId="LiveId" clId="{ED07C101-3F44-4C28-951B-850944AA9A23}" dt="2025-05-06T21:31:55.105" v="45" actId="26606"/>
          <ac:spMkLst>
            <pc:docMk/>
            <pc:sldMk cId="0" sldId="258"/>
            <ac:spMk id="66" creationId="{00000000-0000-0000-0000-000000000000}"/>
          </ac:spMkLst>
        </pc:spChg>
        <pc:spChg chg="del">
          <ac:chgData name="Achutuni Sindhuja" userId="fa166840b61bc01b" providerId="LiveId" clId="{ED07C101-3F44-4C28-951B-850944AA9A23}" dt="2025-05-06T21:31:02.024" v="26" actId="26606"/>
          <ac:spMkLst>
            <pc:docMk/>
            <pc:sldMk cId="0" sldId="258"/>
            <ac:spMk id="67" creationId="{00000000-0000-0000-0000-000000000000}"/>
          </ac:spMkLst>
        </pc:spChg>
        <pc:spChg chg="add del">
          <ac:chgData name="Achutuni Sindhuja" userId="fa166840b61bc01b" providerId="LiveId" clId="{ED07C101-3F44-4C28-951B-850944AA9A23}" dt="2025-05-06T21:31:36.196" v="36"/>
          <ac:spMkLst>
            <pc:docMk/>
            <pc:sldMk cId="0" sldId="258"/>
            <ac:spMk id="73" creationId="{17424F32-2789-4FF9-8E8A-1252284BF600}"/>
          </ac:spMkLst>
        </pc:spChg>
        <pc:spChg chg="add del">
          <ac:chgData name="Achutuni Sindhuja" userId="fa166840b61bc01b" providerId="LiveId" clId="{ED07C101-3F44-4C28-951B-850944AA9A23}" dt="2025-05-06T21:31:55.009" v="44" actId="26606"/>
          <ac:spMkLst>
            <pc:docMk/>
            <pc:sldMk cId="0" sldId="258"/>
            <ac:spMk id="74" creationId="{36D16D1E-4205-49F5-BD2A-DA769947C104}"/>
          </ac:spMkLst>
        </pc:spChg>
        <pc:spChg chg="add del">
          <ac:chgData name="Achutuni Sindhuja" userId="fa166840b61bc01b" providerId="LiveId" clId="{ED07C101-3F44-4C28-951B-850944AA9A23}" dt="2025-05-06T21:31:55.009" v="44" actId="26606"/>
          <ac:spMkLst>
            <pc:docMk/>
            <pc:sldMk cId="0" sldId="258"/>
            <ac:spMk id="76" creationId="{012FD100-C039-4E03-B5E4-2EDFA7290AA6}"/>
          </ac:spMkLst>
        </pc:spChg>
        <pc:spChg chg="add del">
          <ac:chgData name="Achutuni Sindhuja" userId="fa166840b61bc01b" providerId="LiveId" clId="{ED07C101-3F44-4C28-951B-850944AA9A23}" dt="2025-05-06T21:33:02.106" v="60"/>
          <ac:spMkLst>
            <pc:docMk/>
            <pc:sldMk cId="0" sldId="258"/>
            <ac:spMk id="80" creationId="{36D16D1E-4205-49F5-BD2A-DA769947C104}"/>
          </ac:spMkLst>
        </pc:spChg>
        <pc:spChg chg="add del">
          <ac:chgData name="Achutuni Sindhuja" userId="fa166840b61bc01b" providerId="LiveId" clId="{ED07C101-3F44-4C28-951B-850944AA9A23}" dt="2025-05-06T21:31:36.196" v="36"/>
          <ac:spMkLst>
            <pc:docMk/>
            <pc:sldMk cId="0" sldId="258"/>
            <ac:spMk id="81" creationId="{482E7304-2AC2-4A5C-924D-A6AC3FFC5EAC}"/>
          </ac:spMkLst>
        </pc:spChg>
        <pc:spChg chg="add del">
          <ac:chgData name="Achutuni Sindhuja" userId="fa166840b61bc01b" providerId="LiveId" clId="{ED07C101-3F44-4C28-951B-850944AA9A23}" dt="2025-05-06T21:33:02.106" v="60"/>
          <ac:spMkLst>
            <pc:docMk/>
            <pc:sldMk cId="0" sldId="258"/>
            <ac:spMk id="82" creationId="{012FD100-C039-4E03-B5E4-2EDFA7290AA6}"/>
          </ac:spMkLst>
        </pc:spChg>
        <pc:spChg chg="add del">
          <ac:chgData name="Achutuni Sindhuja" userId="fa166840b61bc01b" providerId="LiveId" clId="{ED07C101-3F44-4C28-951B-850944AA9A23}" dt="2025-05-06T21:31:36.196" v="36"/>
          <ac:spMkLst>
            <pc:docMk/>
            <pc:sldMk cId="0" sldId="258"/>
            <ac:spMk id="85" creationId="{A3C183B1-1D4B-4E3D-A02E-A426E3BFA016}"/>
          </ac:spMkLst>
        </pc:spChg>
        <pc:graphicFrameChg chg="add mod modGraphic">
          <ac:chgData name="Achutuni Sindhuja" userId="fa166840b61bc01b" providerId="LiveId" clId="{ED07C101-3F44-4C28-951B-850944AA9A23}" dt="2025-05-06T21:31:55.105" v="45" actId="26606"/>
          <ac:graphicFrameMkLst>
            <pc:docMk/>
            <pc:sldMk cId="0" sldId="258"/>
            <ac:graphicFrameMk id="69" creationId="{1777AAA2-36F4-B20A-0F33-305D283752B9}"/>
          </ac:graphicFrameMkLst>
        </pc:graphicFrameChg>
        <pc:picChg chg="add del">
          <ac:chgData name="Achutuni Sindhuja" userId="fa166840b61bc01b" providerId="LiveId" clId="{ED07C101-3F44-4C28-951B-850944AA9A23}" dt="2025-05-06T21:31:36.196" v="36"/>
          <ac:picMkLst>
            <pc:docMk/>
            <pc:sldMk cId="0" sldId="258"/>
            <ac:picMk id="75" creationId="{D708C46E-BB60-4B97-8327-D3A475C008E5}"/>
          </ac:picMkLst>
        </pc:picChg>
        <pc:cxnChg chg="add del">
          <ac:chgData name="Achutuni Sindhuja" userId="fa166840b61bc01b" providerId="LiveId" clId="{ED07C101-3F44-4C28-951B-850944AA9A23}" dt="2025-05-06T21:31:36.196" v="36"/>
          <ac:cxnSpMkLst>
            <pc:docMk/>
            <pc:sldMk cId="0" sldId="258"/>
            <ac:cxnSpMk id="77" creationId="{8042755C-F24C-4D08-8E4C-E646382C3634}"/>
          </ac:cxnSpMkLst>
        </pc:cxnChg>
        <pc:cxnChg chg="add del">
          <ac:chgData name="Achutuni Sindhuja" userId="fa166840b61bc01b" providerId="LiveId" clId="{ED07C101-3F44-4C28-951B-850944AA9A23}" dt="2025-05-06T21:31:55.009" v="44" actId="26606"/>
          <ac:cxnSpMkLst>
            <pc:docMk/>
            <pc:sldMk cId="0" sldId="258"/>
            <ac:cxnSpMk id="78" creationId="{4418FCD2-8448-4A81-8EB4-72250F7827B4}"/>
          </ac:cxnSpMkLst>
        </pc:cxnChg>
        <pc:cxnChg chg="add del">
          <ac:chgData name="Achutuni Sindhuja" userId="fa166840b61bc01b" providerId="LiveId" clId="{ED07C101-3F44-4C28-951B-850944AA9A23}" dt="2025-05-06T21:31:36.196" v="36"/>
          <ac:cxnSpMkLst>
            <pc:docMk/>
            <pc:sldMk cId="0" sldId="258"/>
            <ac:cxnSpMk id="79" creationId="{63E94A00-1A92-47F4-9E2D-E51DFF9016D4}"/>
          </ac:cxnSpMkLst>
        </pc:cxnChg>
        <pc:cxnChg chg="add del">
          <ac:chgData name="Achutuni Sindhuja" userId="fa166840b61bc01b" providerId="LiveId" clId="{ED07C101-3F44-4C28-951B-850944AA9A23}" dt="2025-05-06T21:31:36.196" v="36"/>
          <ac:cxnSpMkLst>
            <pc:docMk/>
            <pc:sldMk cId="0" sldId="258"/>
            <ac:cxnSpMk id="83" creationId="{D259FEF2-F6A5-442F-BA10-4E39EECD0ABE}"/>
          </ac:cxnSpMkLst>
        </pc:cxnChg>
        <pc:cxnChg chg="add del">
          <ac:chgData name="Achutuni Sindhuja" userId="fa166840b61bc01b" providerId="LiveId" clId="{ED07C101-3F44-4C28-951B-850944AA9A23}" dt="2025-05-06T21:33:02.106" v="60"/>
          <ac:cxnSpMkLst>
            <pc:docMk/>
            <pc:sldMk cId="0" sldId="258"/>
            <ac:cxnSpMk id="84" creationId="{4418FCD2-8448-4A81-8EB4-72250F7827B4}"/>
          </ac:cxnSpMkLst>
        </pc:cxnChg>
      </pc:sldChg>
      <pc:sldChg chg="addSp delSp modSp mod setBg setClrOvrMap delDesignElem modNotes">
        <pc:chgData name="Achutuni Sindhuja" userId="fa166840b61bc01b" providerId="LiveId" clId="{ED07C101-3F44-4C28-951B-850944AA9A23}" dt="2025-05-06T21:33:02.106" v="60"/>
        <pc:sldMkLst>
          <pc:docMk/>
          <pc:sldMk cId="0" sldId="259"/>
        </pc:sldMkLst>
        <pc:spChg chg="mod">
          <ac:chgData name="Achutuni Sindhuja" userId="fa166840b61bc01b" providerId="LiveId" clId="{ED07C101-3F44-4C28-951B-850944AA9A23}" dt="2025-05-06T21:32:19.908" v="55" actId="26606"/>
          <ac:spMkLst>
            <pc:docMk/>
            <pc:sldMk cId="0" sldId="259"/>
            <ac:spMk id="72" creationId="{00000000-0000-0000-0000-000000000000}"/>
          </ac:spMkLst>
        </pc:spChg>
        <pc:spChg chg="add del mod">
          <ac:chgData name="Achutuni Sindhuja" userId="fa166840b61bc01b" providerId="LiveId" clId="{ED07C101-3F44-4C28-951B-850944AA9A23}" dt="2025-05-06T21:32:19.908" v="55" actId="26606"/>
          <ac:spMkLst>
            <pc:docMk/>
            <pc:sldMk cId="0" sldId="259"/>
            <ac:spMk id="73" creationId="{00000000-0000-0000-0000-000000000000}"/>
          </ac:spMkLst>
        </pc:spChg>
        <pc:spChg chg="add del">
          <ac:chgData name="Achutuni Sindhuja" userId="fa166840b61bc01b" providerId="LiveId" clId="{ED07C101-3F44-4C28-951B-850944AA9A23}" dt="2025-05-06T21:32:05.905" v="47" actId="26606"/>
          <ac:spMkLst>
            <pc:docMk/>
            <pc:sldMk cId="0" sldId="259"/>
            <ac:spMk id="76" creationId="{36D16D1E-4205-49F5-BD2A-DA769947C104}"/>
          </ac:spMkLst>
        </pc:spChg>
        <pc:spChg chg="add del">
          <ac:chgData name="Achutuni Sindhuja" userId="fa166840b61bc01b" providerId="LiveId" clId="{ED07C101-3F44-4C28-951B-850944AA9A23}" dt="2025-05-06T21:32:05.905" v="47" actId="26606"/>
          <ac:spMkLst>
            <pc:docMk/>
            <pc:sldMk cId="0" sldId="259"/>
            <ac:spMk id="77" creationId="{012FD100-C039-4E03-B5E4-2EDFA7290AA6}"/>
          </ac:spMkLst>
        </pc:spChg>
        <pc:spChg chg="add del">
          <ac:chgData name="Achutuni Sindhuja" userId="fa166840b61bc01b" providerId="LiveId" clId="{ED07C101-3F44-4C28-951B-850944AA9A23}" dt="2025-05-06T21:31:36.196" v="36"/>
          <ac:spMkLst>
            <pc:docMk/>
            <pc:sldMk cId="0" sldId="259"/>
            <ac:spMk id="78" creationId="{23522FE7-5A29-4EF6-B1EF-2CA55748A772}"/>
          </ac:spMkLst>
        </pc:spChg>
        <pc:spChg chg="add del">
          <ac:chgData name="Achutuni Sindhuja" userId="fa166840b61bc01b" providerId="LiveId" clId="{ED07C101-3F44-4C28-951B-850944AA9A23}" dt="2025-05-06T21:31:15.453" v="29" actId="26606"/>
          <ac:spMkLst>
            <pc:docMk/>
            <pc:sldMk cId="0" sldId="259"/>
            <ac:spMk id="79" creationId="{1CE580D1-F917-4567-AFB4-99AA9B52ADF0}"/>
          </ac:spMkLst>
        </pc:spChg>
        <pc:spChg chg="add del">
          <ac:chgData name="Achutuni Sindhuja" userId="fa166840b61bc01b" providerId="LiveId" clId="{ED07C101-3F44-4C28-951B-850944AA9A23}" dt="2025-05-06T21:31:36.196" v="36"/>
          <ac:spMkLst>
            <pc:docMk/>
            <pc:sldMk cId="0" sldId="259"/>
            <ac:spMk id="86" creationId="{29C51009-A09A-4689-8E6C-F8FC99E6A840}"/>
          </ac:spMkLst>
        </pc:spChg>
        <pc:spChg chg="add del">
          <ac:chgData name="Achutuni Sindhuja" userId="fa166840b61bc01b" providerId="LiveId" clId="{ED07C101-3F44-4C28-951B-850944AA9A23}" dt="2025-05-06T21:31:15.453" v="29" actId="26606"/>
          <ac:spMkLst>
            <pc:docMk/>
            <pc:sldMk cId="0" sldId="259"/>
            <ac:spMk id="87" creationId="{C6870151-9189-4C3A-8379-EF3D95827A0A}"/>
          </ac:spMkLst>
        </pc:spChg>
        <pc:spChg chg="add del">
          <ac:chgData name="Achutuni Sindhuja" userId="fa166840b61bc01b" providerId="LiveId" clId="{ED07C101-3F44-4C28-951B-850944AA9A23}" dt="2025-05-06T21:31:15.453" v="29" actId="26606"/>
          <ac:spMkLst>
            <pc:docMk/>
            <pc:sldMk cId="0" sldId="259"/>
            <ac:spMk id="89" creationId="{123EA69C-102A-4DD0-9547-05DCD271D159}"/>
          </ac:spMkLst>
        </pc:spChg>
        <pc:spChg chg="add del">
          <ac:chgData name="Achutuni Sindhuja" userId="fa166840b61bc01b" providerId="LiveId" clId="{ED07C101-3F44-4C28-951B-850944AA9A23}" dt="2025-05-06T21:31:15.453" v="29" actId="26606"/>
          <ac:spMkLst>
            <pc:docMk/>
            <pc:sldMk cId="0" sldId="259"/>
            <ac:spMk id="91" creationId="{6A862265-5CA3-4C40-8582-7534C3B03C2A}"/>
          </ac:spMkLst>
        </pc:spChg>
        <pc:spChg chg="add del">
          <ac:chgData name="Achutuni Sindhuja" userId="fa166840b61bc01b" providerId="LiveId" clId="{ED07C101-3F44-4C28-951B-850944AA9A23}" dt="2025-05-06T21:32:05.905" v="47" actId="26606"/>
          <ac:spMkLst>
            <pc:docMk/>
            <pc:sldMk cId="0" sldId="259"/>
            <ac:spMk id="92" creationId="{FB5993E2-C02B-4335-ABA5-D8EC465551E3}"/>
          </ac:spMkLst>
        </pc:spChg>
        <pc:spChg chg="add del">
          <ac:chgData name="Achutuni Sindhuja" userId="fa166840b61bc01b" providerId="LiveId" clId="{ED07C101-3F44-4C28-951B-850944AA9A23}" dt="2025-05-06T21:31:15.453" v="29" actId="26606"/>
          <ac:spMkLst>
            <pc:docMk/>
            <pc:sldMk cId="0" sldId="259"/>
            <ac:spMk id="93" creationId="{600EF80B-0391-4082-9AF5-F15B091B4CE9}"/>
          </ac:spMkLst>
        </pc:spChg>
        <pc:spChg chg="add del">
          <ac:chgData name="Achutuni Sindhuja" userId="fa166840b61bc01b" providerId="LiveId" clId="{ED07C101-3F44-4C28-951B-850944AA9A23}" dt="2025-05-06T21:32:05.905" v="47" actId="26606"/>
          <ac:spMkLst>
            <pc:docMk/>
            <pc:sldMk cId="0" sldId="259"/>
            <ac:spMk id="94" creationId="{C0B801A2-5622-4BE8-9AD2-C337A2CD0022}"/>
          </ac:spMkLst>
        </pc:spChg>
        <pc:spChg chg="add del">
          <ac:chgData name="Achutuni Sindhuja" userId="fa166840b61bc01b" providerId="LiveId" clId="{ED07C101-3F44-4C28-951B-850944AA9A23}" dt="2025-05-06T21:32:05.905" v="47" actId="26606"/>
          <ac:spMkLst>
            <pc:docMk/>
            <pc:sldMk cId="0" sldId="259"/>
            <ac:spMk id="96" creationId="{B7AF614F-5BC3-4086-99F5-B87C5847A071}"/>
          </ac:spMkLst>
        </pc:spChg>
        <pc:spChg chg="add del">
          <ac:chgData name="Achutuni Sindhuja" userId="fa166840b61bc01b" providerId="LiveId" clId="{ED07C101-3F44-4C28-951B-850944AA9A23}" dt="2025-05-06T21:31:15.453" v="29" actId="26606"/>
          <ac:spMkLst>
            <pc:docMk/>
            <pc:sldMk cId="0" sldId="259"/>
            <ac:spMk id="97" creationId="{3FBF03E8-C602-4192-9C52-F84B29FDCC88}"/>
          </ac:spMkLst>
        </pc:spChg>
        <pc:spChg chg="add del">
          <ac:chgData name="Achutuni Sindhuja" userId="fa166840b61bc01b" providerId="LiveId" clId="{ED07C101-3F44-4C28-951B-850944AA9A23}" dt="2025-05-06T21:32:08.418" v="49" actId="26606"/>
          <ac:spMkLst>
            <pc:docMk/>
            <pc:sldMk cId="0" sldId="259"/>
            <ac:spMk id="100" creationId="{36D16D1E-4205-49F5-BD2A-DA769947C104}"/>
          </ac:spMkLst>
        </pc:spChg>
        <pc:spChg chg="add del">
          <ac:chgData name="Achutuni Sindhuja" userId="fa166840b61bc01b" providerId="LiveId" clId="{ED07C101-3F44-4C28-951B-850944AA9A23}" dt="2025-05-06T21:32:08.418" v="49" actId="26606"/>
          <ac:spMkLst>
            <pc:docMk/>
            <pc:sldMk cId="0" sldId="259"/>
            <ac:spMk id="101" creationId="{012FD100-C039-4E03-B5E4-2EDFA7290AA6}"/>
          </ac:spMkLst>
        </pc:spChg>
        <pc:spChg chg="add del">
          <ac:chgData name="Achutuni Sindhuja" userId="fa166840b61bc01b" providerId="LiveId" clId="{ED07C101-3F44-4C28-951B-850944AA9A23}" dt="2025-05-06T21:32:08.418" v="49" actId="26606"/>
          <ac:spMkLst>
            <pc:docMk/>
            <pc:sldMk cId="0" sldId="259"/>
            <ac:spMk id="103" creationId="{FB5993E2-C02B-4335-ABA5-D8EC465551E3}"/>
          </ac:spMkLst>
        </pc:spChg>
        <pc:spChg chg="add del">
          <ac:chgData name="Achutuni Sindhuja" userId="fa166840b61bc01b" providerId="LiveId" clId="{ED07C101-3F44-4C28-951B-850944AA9A23}" dt="2025-05-06T21:32:08.418" v="49" actId="26606"/>
          <ac:spMkLst>
            <pc:docMk/>
            <pc:sldMk cId="0" sldId="259"/>
            <ac:spMk id="104" creationId="{C0B801A2-5622-4BE8-9AD2-C337A2CD0022}"/>
          </ac:spMkLst>
        </pc:spChg>
        <pc:spChg chg="add del">
          <ac:chgData name="Achutuni Sindhuja" userId="fa166840b61bc01b" providerId="LiveId" clId="{ED07C101-3F44-4C28-951B-850944AA9A23}" dt="2025-05-06T21:32:08.418" v="49" actId="26606"/>
          <ac:spMkLst>
            <pc:docMk/>
            <pc:sldMk cId="0" sldId="259"/>
            <ac:spMk id="105" creationId="{B7AF614F-5BC3-4086-99F5-B87C5847A071}"/>
          </ac:spMkLst>
        </pc:spChg>
        <pc:spChg chg="add del">
          <ac:chgData name="Achutuni Sindhuja" userId="fa166840b61bc01b" providerId="LiveId" clId="{ED07C101-3F44-4C28-951B-850944AA9A23}" dt="2025-05-06T21:32:16.336" v="52" actId="26606"/>
          <ac:spMkLst>
            <pc:docMk/>
            <pc:sldMk cId="0" sldId="259"/>
            <ac:spMk id="108" creationId="{600B5AE2-C5CC-499C-8F2D-249888BE22C2}"/>
          </ac:spMkLst>
        </pc:spChg>
        <pc:spChg chg="add del">
          <ac:chgData name="Achutuni Sindhuja" userId="fa166840b61bc01b" providerId="LiveId" clId="{ED07C101-3F44-4C28-951B-850944AA9A23}" dt="2025-05-06T21:32:16.336" v="52" actId="26606"/>
          <ac:spMkLst>
            <pc:docMk/>
            <pc:sldMk cId="0" sldId="259"/>
            <ac:spMk id="109" creationId="{BA7A3698-B350-40E5-8475-9BCC41A089FC}"/>
          </ac:spMkLst>
        </pc:spChg>
        <pc:spChg chg="add del">
          <ac:chgData name="Achutuni Sindhuja" userId="fa166840b61bc01b" providerId="LiveId" clId="{ED07C101-3F44-4C28-951B-850944AA9A23}" dt="2025-05-06T21:32:16.336" v="52" actId="26606"/>
          <ac:spMkLst>
            <pc:docMk/>
            <pc:sldMk cId="0" sldId="259"/>
            <ac:spMk id="111" creationId="{311973C2-EB8B-452A-A698-4A252FD3AE28}"/>
          </ac:spMkLst>
        </pc:spChg>
        <pc:spChg chg="add del">
          <ac:chgData name="Achutuni Sindhuja" userId="fa166840b61bc01b" providerId="LiveId" clId="{ED07C101-3F44-4C28-951B-850944AA9A23}" dt="2025-05-06T21:32:16.336" v="52" actId="26606"/>
          <ac:spMkLst>
            <pc:docMk/>
            <pc:sldMk cId="0" sldId="259"/>
            <ac:spMk id="112" creationId="{10162E77-11AD-44A7-84EC-40C59EEFBD2E}"/>
          </ac:spMkLst>
        </pc:spChg>
        <pc:spChg chg="add del mod">
          <ac:chgData name="Achutuni Sindhuja" userId="fa166840b61bc01b" providerId="LiveId" clId="{ED07C101-3F44-4C28-951B-850944AA9A23}" dt="2025-05-06T21:32:16.336" v="52" actId="26606"/>
          <ac:spMkLst>
            <pc:docMk/>
            <pc:sldMk cId="0" sldId="259"/>
            <ac:spMk id="115" creationId="{00000000-0000-0000-0000-000000000000}"/>
          </ac:spMkLst>
        </pc:spChg>
        <pc:spChg chg="add del">
          <ac:chgData name="Achutuni Sindhuja" userId="fa166840b61bc01b" providerId="LiveId" clId="{ED07C101-3F44-4C28-951B-850944AA9A23}" dt="2025-05-06T21:32:19.861" v="54" actId="26606"/>
          <ac:spMkLst>
            <pc:docMk/>
            <pc:sldMk cId="0" sldId="259"/>
            <ac:spMk id="117" creationId="{36D16D1E-4205-49F5-BD2A-DA769947C104}"/>
          </ac:spMkLst>
        </pc:spChg>
        <pc:spChg chg="add del">
          <ac:chgData name="Achutuni Sindhuja" userId="fa166840b61bc01b" providerId="LiveId" clId="{ED07C101-3F44-4C28-951B-850944AA9A23}" dt="2025-05-06T21:32:19.861" v="54" actId="26606"/>
          <ac:spMkLst>
            <pc:docMk/>
            <pc:sldMk cId="0" sldId="259"/>
            <ac:spMk id="118" creationId="{012FD100-C039-4E03-B5E4-2EDFA7290AA6}"/>
          </ac:spMkLst>
        </pc:spChg>
        <pc:spChg chg="add del">
          <ac:chgData name="Achutuni Sindhuja" userId="fa166840b61bc01b" providerId="LiveId" clId="{ED07C101-3F44-4C28-951B-850944AA9A23}" dt="2025-05-06T21:33:02.106" v="60"/>
          <ac:spMkLst>
            <pc:docMk/>
            <pc:sldMk cId="0" sldId="259"/>
            <ac:spMk id="122" creationId="{36D16D1E-4205-49F5-BD2A-DA769947C104}"/>
          </ac:spMkLst>
        </pc:spChg>
        <pc:spChg chg="add del">
          <ac:chgData name="Achutuni Sindhuja" userId="fa166840b61bc01b" providerId="LiveId" clId="{ED07C101-3F44-4C28-951B-850944AA9A23}" dt="2025-05-06T21:33:02.106" v="60"/>
          <ac:spMkLst>
            <pc:docMk/>
            <pc:sldMk cId="0" sldId="259"/>
            <ac:spMk id="123" creationId="{012FD100-C039-4E03-B5E4-2EDFA7290AA6}"/>
          </ac:spMkLst>
        </pc:spChg>
        <pc:graphicFrameChg chg="add del">
          <ac:chgData name="Achutuni Sindhuja" userId="fa166840b61bc01b" providerId="LiveId" clId="{ED07C101-3F44-4C28-951B-850944AA9A23}" dt="2025-05-06T21:32:05.905" v="47" actId="26606"/>
          <ac:graphicFrameMkLst>
            <pc:docMk/>
            <pc:sldMk cId="0" sldId="259"/>
            <ac:graphicFrameMk id="98" creationId="{E76CF5BE-5801-801D-A2CA-ACD7A9D58639}"/>
          </ac:graphicFrameMkLst>
        </pc:graphicFrameChg>
        <pc:graphicFrameChg chg="add del">
          <ac:chgData name="Achutuni Sindhuja" userId="fa166840b61bc01b" providerId="LiveId" clId="{ED07C101-3F44-4C28-951B-850944AA9A23}" dt="2025-05-06T21:32:08.418" v="49" actId="26606"/>
          <ac:graphicFrameMkLst>
            <pc:docMk/>
            <pc:sldMk cId="0" sldId="259"/>
            <ac:graphicFrameMk id="106" creationId="{A1FF7181-FC30-EA34-AAA6-91CE3CAA27E8}"/>
          </ac:graphicFrameMkLst>
        </pc:graphicFrameChg>
        <pc:graphicFrameChg chg="add del">
          <ac:chgData name="Achutuni Sindhuja" userId="fa166840b61bc01b" providerId="LiveId" clId="{ED07C101-3F44-4C28-951B-850944AA9A23}" dt="2025-05-06T21:32:19.861" v="54" actId="26606"/>
          <ac:graphicFrameMkLst>
            <pc:docMk/>
            <pc:sldMk cId="0" sldId="259"/>
            <ac:graphicFrameMk id="120" creationId="{EAC4CAB9-8093-3533-C14C-ABA528A600AF}"/>
          </ac:graphicFrameMkLst>
        </pc:graphicFrameChg>
        <pc:graphicFrameChg chg="add">
          <ac:chgData name="Achutuni Sindhuja" userId="fa166840b61bc01b" providerId="LiveId" clId="{ED07C101-3F44-4C28-951B-850944AA9A23}" dt="2025-05-06T21:32:19.908" v="55" actId="26606"/>
          <ac:graphicFrameMkLst>
            <pc:docMk/>
            <pc:sldMk cId="0" sldId="259"/>
            <ac:graphicFrameMk id="125" creationId="{E76B13EB-7130-61ED-1D6E-ECBC1E3BC30A}"/>
          </ac:graphicFrameMkLst>
        </pc:graphicFrameChg>
        <pc:picChg chg="add del">
          <ac:chgData name="Achutuni Sindhuja" userId="fa166840b61bc01b" providerId="LiveId" clId="{ED07C101-3F44-4C28-951B-850944AA9A23}" dt="2025-05-06T21:31:15.453" v="29" actId="26606"/>
          <ac:picMkLst>
            <pc:docMk/>
            <pc:sldMk cId="0" sldId="259"/>
            <ac:picMk id="75" creationId="{ABAF1A1A-D80B-BEB2-0FE5-23C8BC5F0C8C}"/>
          </ac:picMkLst>
        </pc:picChg>
        <pc:picChg chg="add del">
          <ac:chgData name="Achutuni Sindhuja" userId="fa166840b61bc01b" providerId="LiveId" clId="{ED07C101-3F44-4C28-951B-850944AA9A23}" dt="2025-05-06T21:31:36.196" v="36"/>
          <ac:picMkLst>
            <pc:docMk/>
            <pc:sldMk cId="0" sldId="259"/>
            <ac:picMk id="80" creationId="{C2192E09-EBC7-416C-B887-DFF915D7F43D}"/>
          </ac:picMkLst>
        </pc:picChg>
        <pc:picChg chg="add del">
          <ac:chgData name="Achutuni Sindhuja" userId="fa166840b61bc01b" providerId="LiveId" clId="{ED07C101-3F44-4C28-951B-850944AA9A23}" dt="2025-05-06T21:31:15.453" v="29" actId="26606"/>
          <ac:picMkLst>
            <pc:docMk/>
            <pc:sldMk cId="0" sldId="259"/>
            <ac:picMk id="81" creationId="{1F5620B8-A2D8-4568-B566-F0453A0D9167}"/>
          </ac:picMkLst>
        </pc:picChg>
        <pc:picChg chg="add del">
          <ac:chgData name="Achutuni Sindhuja" userId="fa166840b61bc01b" providerId="LiveId" clId="{ED07C101-3F44-4C28-951B-850944AA9A23}" dt="2025-05-06T21:32:16.336" v="52" actId="26606"/>
          <ac:picMkLst>
            <pc:docMk/>
            <pc:sldMk cId="0" sldId="259"/>
            <ac:picMk id="113" creationId="{7BC5CEFD-9369-EBF9-CDB6-4EF9C4EE136C}"/>
          </ac:picMkLst>
        </pc:picChg>
        <pc:cxnChg chg="add del">
          <ac:chgData name="Achutuni Sindhuja" userId="fa166840b61bc01b" providerId="LiveId" clId="{ED07C101-3F44-4C28-951B-850944AA9A23}" dt="2025-05-06T21:31:36.196" v="36"/>
          <ac:cxnSpMkLst>
            <pc:docMk/>
            <pc:sldMk cId="0" sldId="259"/>
            <ac:cxnSpMk id="82" creationId="{2924498D-E084-44BE-A196-CFCE35564350}"/>
          </ac:cxnSpMkLst>
        </pc:cxnChg>
        <pc:cxnChg chg="add del">
          <ac:chgData name="Achutuni Sindhuja" userId="fa166840b61bc01b" providerId="LiveId" clId="{ED07C101-3F44-4C28-951B-850944AA9A23}" dt="2025-05-06T21:31:36.196" v="36"/>
          <ac:cxnSpMkLst>
            <pc:docMk/>
            <pc:sldMk cId="0" sldId="259"/>
            <ac:cxnSpMk id="84" creationId="{14C12901-9FCC-461E-A64A-89B4791235E9}"/>
          </ac:cxnSpMkLst>
        </pc:cxnChg>
        <pc:cxnChg chg="add del">
          <ac:chgData name="Achutuni Sindhuja" userId="fa166840b61bc01b" providerId="LiveId" clId="{ED07C101-3F44-4C28-951B-850944AA9A23}" dt="2025-05-06T21:31:36.196" v="36"/>
          <ac:cxnSpMkLst>
            <pc:docMk/>
            <pc:sldMk cId="0" sldId="259"/>
            <ac:cxnSpMk id="88" creationId="{9EC65442-F244-409C-BF44-C5D6472E810A}"/>
          </ac:cxnSpMkLst>
        </pc:cxnChg>
        <pc:cxnChg chg="add del">
          <ac:chgData name="Achutuni Sindhuja" userId="fa166840b61bc01b" providerId="LiveId" clId="{ED07C101-3F44-4C28-951B-850944AA9A23}" dt="2025-05-06T21:32:05.905" v="47" actId="26606"/>
          <ac:cxnSpMkLst>
            <pc:docMk/>
            <pc:sldMk cId="0" sldId="259"/>
            <ac:cxnSpMk id="90" creationId="{4418FCD2-8448-4A81-8EB4-72250F7827B4}"/>
          </ac:cxnSpMkLst>
        </pc:cxnChg>
        <pc:cxnChg chg="add del">
          <ac:chgData name="Achutuni Sindhuja" userId="fa166840b61bc01b" providerId="LiveId" clId="{ED07C101-3F44-4C28-951B-850944AA9A23}" dt="2025-05-06T21:32:08.418" v="49" actId="26606"/>
          <ac:cxnSpMkLst>
            <pc:docMk/>
            <pc:sldMk cId="0" sldId="259"/>
            <ac:cxnSpMk id="102" creationId="{4418FCD2-8448-4A81-8EB4-72250F7827B4}"/>
          </ac:cxnSpMkLst>
        </pc:cxnChg>
        <pc:cxnChg chg="add del">
          <ac:chgData name="Achutuni Sindhuja" userId="fa166840b61bc01b" providerId="LiveId" clId="{ED07C101-3F44-4C28-951B-850944AA9A23}" dt="2025-05-06T21:32:16.336" v="52" actId="26606"/>
          <ac:cxnSpMkLst>
            <pc:docMk/>
            <pc:sldMk cId="0" sldId="259"/>
            <ac:cxnSpMk id="110" creationId="{0AC655C7-EC94-4BE6-84C8-2F9EFBBB2789}"/>
          </ac:cxnSpMkLst>
        </pc:cxnChg>
        <pc:cxnChg chg="add del">
          <ac:chgData name="Achutuni Sindhuja" userId="fa166840b61bc01b" providerId="LiveId" clId="{ED07C101-3F44-4C28-951B-850944AA9A23}" dt="2025-05-06T21:32:16.336" v="52" actId="26606"/>
          <ac:cxnSpMkLst>
            <pc:docMk/>
            <pc:sldMk cId="0" sldId="259"/>
            <ac:cxnSpMk id="114" creationId="{5AB158E9-1B40-4CD6-95F0-95CA11DF7B7A}"/>
          </ac:cxnSpMkLst>
        </pc:cxnChg>
        <pc:cxnChg chg="add del">
          <ac:chgData name="Achutuni Sindhuja" userId="fa166840b61bc01b" providerId="LiveId" clId="{ED07C101-3F44-4C28-951B-850944AA9A23}" dt="2025-05-06T21:32:19.861" v="54" actId="26606"/>
          <ac:cxnSpMkLst>
            <pc:docMk/>
            <pc:sldMk cId="0" sldId="259"/>
            <ac:cxnSpMk id="119" creationId="{4418FCD2-8448-4A81-8EB4-72250F7827B4}"/>
          </ac:cxnSpMkLst>
        </pc:cxnChg>
        <pc:cxnChg chg="add del">
          <ac:chgData name="Achutuni Sindhuja" userId="fa166840b61bc01b" providerId="LiveId" clId="{ED07C101-3F44-4C28-951B-850944AA9A23}" dt="2025-05-06T21:33:02.106" v="60"/>
          <ac:cxnSpMkLst>
            <pc:docMk/>
            <pc:sldMk cId="0" sldId="259"/>
            <ac:cxnSpMk id="124" creationId="{4418FCD2-8448-4A81-8EB4-72250F7827B4}"/>
          </ac:cxnSpMkLst>
        </pc:cxnChg>
      </pc:sldChg>
      <pc:sldChg chg="modSp mod modNotes">
        <pc:chgData name="Achutuni Sindhuja" userId="fa166840b61bc01b" providerId="LiveId" clId="{ED07C101-3F44-4C28-951B-850944AA9A23}" dt="2025-05-06T21:31:36.454" v="38" actId="27636"/>
        <pc:sldMkLst>
          <pc:docMk/>
          <pc:sldMk cId="0" sldId="260"/>
        </pc:sldMkLst>
        <pc:spChg chg="mod">
          <ac:chgData name="Achutuni Sindhuja" userId="fa166840b61bc01b" providerId="LiveId" clId="{ED07C101-3F44-4C28-951B-850944AA9A23}" dt="2025-05-06T21:31:36.454" v="38" actId="27636"/>
          <ac:spMkLst>
            <pc:docMk/>
            <pc:sldMk cId="0" sldId="260"/>
            <ac:spMk id="78" creationId="{00000000-0000-0000-0000-000000000000}"/>
          </ac:spMkLst>
        </pc:spChg>
      </pc:sldChg>
      <pc:sldChg chg="addSp delSp modSp mod setBg delDesignElem modNotes">
        <pc:chgData name="Achutuni Sindhuja" userId="fa166840b61bc01b" providerId="LiveId" clId="{ED07C101-3F44-4C28-951B-850944AA9A23}" dt="2025-05-06T21:33:02.106" v="60"/>
        <pc:sldMkLst>
          <pc:docMk/>
          <pc:sldMk cId="0" sldId="261"/>
        </pc:sldMkLst>
        <pc:spChg chg="mod">
          <ac:chgData name="Achutuni Sindhuja" userId="fa166840b61bc01b" providerId="LiveId" clId="{ED07C101-3F44-4C28-951B-850944AA9A23}" dt="2025-05-06T21:32:34.691" v="56" actId="26606"/>
          <ac:spMkLst>
            <pc:docMk/>
            <pc:sldMk cId="0" sldId="261"/>
            <ac:spMk id="85" creationId="{00000000-0000-0000-0000-000000000000}"/>
          </ac:spMkLst>
        </pc:spChg>
        <pc:spChg chg="mod">
          <ac:chgData name="Achutuni Sindhuja" userId="fa166840b61bc01b" providerId="LiveId" clId="{ED07C101-3F44-4C28-951B-850944AA9A23}" dt="2025-05-06T21:32:34.691" v="56" actId="26606"/>
          <ac:spMkLst>
            <pc:docMk/>
            <pc:sldMk cId="0" sldId="261"/>
            <ac:spMk id="86" creationId="{00000000-0000-0000-0000-000000000000}"/>
          </ac:spMkLst>
        </pc:spChg>
        <pc:spChg chg="add del">
          <ac:chgData name="Achutuni Sindhuja" userId="fa166840b61bc01b" providerId="LiveId" clId="{ED07C101-3F44-4C28-951B-850944AA9A23}" dt="2025-05-06T21:33:02.106" v="60"/>
          <ac:spMkLst>
            <pc:docMk/>
            <pc:sldMk cId="0" sldId="261"/>
            <ac:spMk id="92" creationId="{600B5AE2-C5CC-499C-8F2D-249888BE22C2}"/>
          </ac:spMkLst>
        </pc:spChg>
        <pc:spChg chg="add del">
          <ac:chgData name="Achutuni Sindhuja" userId="fa166840b61bc01b" providerId="LiveId" clId="{ED07C101-3F44-4C28-951B-850944AA9A23}" dt="2025-05-06T21:33:02.106" v="60"/>
          <ac:spMkLst>
            <pc:docMk/>
            <pc:sldMk cId="0" sldId="261"/>
            <ac:spMk id="94" creationId="{BA7A3698-B350-40E5-8475-9BCC41A089FC}"/>
          </ac:spMkLst>
        </pc:spChg>
        <pc:spChg chg="add del">
          <ac:chgData name="Achutuni Sindhuja" userId="fa166840b61bc01b" providerId="LiveId" clId="{ED07C101-3F44-4C28-951B-850944AA9A23}" dt="2025-05-06T21:33:02.106" v="60"/>
          <ac:spMkLst>
            <pc:docMk/>
            <pc:sldMk cId="0" sldId="261"/>
            <ac:spMk id="98" creationId="{311973C2-EB8B-452A-A698-4A252FD3AE28}"/>
          </ac:spMkLst>
        </pc:spChg>
        <pc:spChg chg="add del">
          <ac:chgData name="Achutuni Sindhuja" userId="fa166840b61bc01b" providerId="LiveId" clId="{ED07C101-3F44-4C28-951B-850944AA9A23}" dt="2025-05-06T21:33:02.106" v="60"/>
          <ac:spMkLst>
            <pc:docMk/>
            <pc:sldMk cId="0" sldId="261"/>
            <ac:spMk id="100" creationId="{10162E77-11AD-44A7-84EC-40C59EEFBD2E}"/>
          </ac:spMkLst>
        </pc:spChg>
        <pc:picChg chg="add">
          <ac:chgData name="Achutuni Sindhuja" userId="fa166840b61bc01b" providerId="LiveId" clId="{ED07C101-3F44-4C28-951B-850944AA9A23}" dt="2025-05-06T21:32:34.691" v="56" actId="26606"/>
          <ac:picMkLst>
            <pc:docMk/>
            <pc:sldMk cId="0" sldId="261"/>
            <ac:picMk id="88" creationId="{B7B246D5-18C5-6ECE-B672-FDFF201E0508}"/>
          </ac:picMkLst>
        </pc:picChg>
        <pc:cxnChg chg="add del">
          <ac:chgData name="Achutuni Sindhuja" userId="fa166840b61bc01b" providerId="LiveId" clId="{ED07C101-3F44-4C28-951B-850944AA9A23}" dt="2025-05-06T21:33:02.106" v="60"/>
          <ac:cxnSpMkLst>
            <pc:docMk/>
            <pc:sldMk cId="0" sldId="261"/>
            <ac:cxnSpMk id="96" creationId="{0AC655C7-EC94-4BE6-84C8-2F9EFBBB2789}"/>
          </ac:cxnSpMkLst>
        </pc:cxnChg>
        <pc:cxnChg chg="add del">
          <ac:chgData name="Achutuni Sindhuja" userId="fa166840b61bc01b" providerId="LiveId" clId="{ED07C101-3F44-4C28-951B-850944AA9A23}" dt="2025-05-06T21:33:02.106" v="60"/>
          <ac:cxnSpMkLst>
            <pc:docMk/>
            <pc:sldMk cId="0" sldId="261"/>
            <ac:cxnSpMk id="102" creationId="{5AB158E9-1B40-4CD6-95F0-95CA11DF7B7A}"/>
          </ac:cxnSpMkLst>
        </pc:cxnChg>
      </pc:sldChg>
      <pc:sldChg chg="modNotes">
        <pc:chgData name="Achutuni Sindhuja" userId="fa166840b61bc01b" providerId="LiveId" clId="{ED07C101-3F44-4C28-951B-850944AA9A23}" dt="2025-05-06T21:29:39.820" v="3"/>
        <pc:sldMkLst>
          <pc:docMk/>
          <pc:sldMk cId="0" sldId="262"/>
        </pc:sldMkLst>
      </pc:sldChg>
      <pc:sldChg chg="modNotes">
        <pc:chgData name="Achutuni Sindhuja" userId="fa166840b61bc01b" providerId="LiveId" clId="{ED07C101-3F44-4C28-951B-850944AA9A23}" dt="2025-05-06T21:29:39.820" v="3"/>
        <pc:sldMkLst>
          <pc:docMk/>
          <pc:sldMk cId="0" sldId="263"/>
        </pc:sldMkLst>
      </pc:sldChg>
      <pc:sldChg chg="modSp mod modNotes">
        <pc:chgData name="Achutuni Sindhuja" userId="fa166840b61bc01b" providerId="LiveId" clId="{ED07C101-3F44-4C28-951B-850944AA9A23}" dt="2025-05-06T21:31:36.475" v="40" actId="27636"/>
        <pc:sldMkLst>
          <pc:docMk/>
          <pc:sldMk cId="0" sldId="264"/>
        </pc:sldMkLst>
        <pc:spChg chg="mod">
          <ac:chgData name="Achutuni Sindhuja" userId="fa166840b61bc01b" providerId="LiveId" clId="{ED07C101-3F44-4C28-951B-850944AA9A23}" dt="2025-05-06T21:31:36.475" v="40" actId="27636"/>
          <ac:spMkLst>
            <pc:docMk/>
            <pc:sldMk cId="0" sldId="264"/>
            <ac:spMk id="123" creationId="{00000000-0000-0000-0000-000000000000}"/>
          </ac:spMkLst>
        </pc:spChg>
      </pc:sldChg>
      <pc:sldChg chg="addSp delSp mod modNotes">
        <pc:chgData name="Achutuni Sindhuja" userId="fa166840b61bc01b" providerId="LiveId" clId="{ED07C101-3F44-4C28-951B-850944AA9A23}" dt="2025-05-06T21:33:10.969" v="63" actId="26606"/>
        <pc:sldMkLst>
          <pc:docMk/>
          <pc:sldMk cId="0" sldId="265"/>
        </pc:sldMkLst>
        <pc:spChg chg="add del">
          <ac:chgData name="Achutuni Sindhuja" userId="fa166840b61bc01b" providerId="LiveId" clId="{ED07C101-3F44-4C28-951B-850944AA9A23}" dt="2025-05-06T21:33:10.969" v="63" actId="26606"/>
          <ac:spMkLst>
            <pc:docMk/>
            <pc:sldMk cId="0" sldId="265"/>
            <ac:spMk id="147" creationId="{00000000-0000-0000-0000-000000000000}"/>
          </ac:spMkLst>
        </pc:spChg>
        <pc:graphicFrameChg chg="add del">
          <ac:chgData name="Achutuni Sindhuja" userId="fa166840b61bc01b" providerId="LiveId" clId="{ED07C101-3F44-4C28-951B-850944AA9A23}" dt="2025-05-06T21:33:10.935" v="62" actId="26606"/>
          <ac:graphicFrameMkLst>
            <pc:docMk/>
            <pc:sldMk cId="0" sldId="265"/>
            <ac:graphicFrameMk id="149" creationId="{A4965250-4C9F-83ED-5D2B-702012E0CD6A}"/>
          </ac:graphicFrameMkLst>
        </pc:graphicFrameChg>
        <pc:graphicFrameChg chg="add">
          <ac:chgData name="Achutuni Sindhuja" userId="fa166840b61bc01b" providerId="LiveId" clId="{ED07C101-3F44-4C28-951B-850944AA9A23}" dt="2025-05-06T21:33:10.969" v="63" actId="26606"/>
          <ac:graphicFrameMkLst>
            <pc:docMk/>
            <pc:sldMk cId="0" sldId="265"/>
            <ac:graphicFrameMk id="151" creationId="{F211FB25-24D1-F9F7-5F9A-5C637DEB9AD3}"/>
          </ac:graphicFrameMkLst>
        </pc:graphicFrameChg>
      </pc:sldChg>
      <pc:sldChg chg="addSp delSp modSp mod setBg modNotes">
        <pc:chgData name="Achutuni Sindhuja" userId="fa166840b61bc01b" providerId="LiveId" clId="{ED07C101-3F44-4C28-951B-850944AA9A23}" dt="2025-05-06T21:33:27.452" v="68" actId="26606"/>
        <pc:sldMkLst>
          <pc:docMk/>
          <pc:sldMk cId="0" sldId="266"/>
        </pc:sldMkLst>
        <pc:spChg chg="mod">
          <ac:chgData name="Achutuni Sindhuja" userId="fa166840b61bc01b" providerId="LiveId" clId="{ED07C101-3F44-4C28-951B-850944AA9A23}" dt="2025-05-06T21:33:27.452" v="68" actId="26606"/>
          <ac:spMkLst>
            <pc:docMk/>
            <pc:sldMk cId="0" sldId="266"/>
            <ac:spMk id="152" creationId="{00000000-0000-0000-0000-000000000000}"/>
          </ac:spMkLst>
        </pc:spChg>
        <pc:spChg chg="mod">
          <ac:chgData name="Achutuni Sindhuja" userId="fa166840b61bc01b" providerId="LiveId" clId="{ED07C101-3F44-4C28-951B-850944AA9A23}" dt="2025-05-06T21:33:27.452" v="68" actId="26606"/>
          <ac:spMkLst>
            <pc:docMk/>
            <pc:sldMk cId="0" sldId="266"/>
            <ac:spMk id="153" creationId="{00000000-0000-0000-0000-000000000000}"/>
          </ac:spMkLst>
        </pc:spChg>
        <pc:spChg chg="add del">
          <ac:chgData name="Achutuni Sindhuja" userId="fa166840b61bc01b" providerId="LiveId" clId="{ED07C101-3F44-4C28-951B-850944AA9A23}" dt="2025-05-06T21:33:24.176" v="65" actId="26606"/>
          <ac:spMkLst>
            <pc:docMk/>
            <pc:sldMk cId="0" sldId="266"/>
            <ac:spMk id="158" creationId="{13FE9996-7EAC-4679-B37D-C1045F42F954}"/>
          </ac:spMkLst>
        </pc:spChg>
        <pc:spChg chg="add del">
          <ac:chgData name="Achutuni Sindhuja" userId="fa166840b61bc01b" providerId="LiveId" clId="{ED07C101-3F44-4C28-951B-850944AA9A23}" dt="2025-05-06T21:33:24.176" v="65" actId="26606"/>
          <ac:spMkLst>
            <pc:docMk/>
            <pc:sldMk cId="0" sldId="266"/>
            <ac:spMk id="160" creationId="{761DF1FE-5CC8-43D2-A76C-93C76EEDE1E9}"/>
          </ac:spMkLst>
        </pc:spChg>
        <pc:spChg chg="add del">
          <ac:chgData name="Achutuni Sindhuja" userId="fa166840b61bc01b" providerId="LiveId" clId="{ED07C101-3F44-4C28-951B-850944AA9A23}" dt="2025-05-06T21:33:24.176" v="65" actId="26606"/>
          <ac:spMkLst>
            <pc:docMk/>
            <pc:sldMk cId="0" sldId="266"/>
            <ac:spMk id="164" creationId="{CECF0FC6-D57B-48B6-9036-F4FFD91A4B34}"/>
          </ac:spMkLst>
        </pc:spChg>
        <pc:spChg chg="add del">
          <ac:chgData name="Achutuni Sindhuja" userId="fa166840b61bc01b" providerId="LiveId" clId="{ED07C101-3F44-4C28-951B-850944AA9A23}" dt="2025-05-06T21:33:24.176" v="65" actId="26606"/>
          <ac:spMkLst>
            <pc:docMk/>
            <pc:sldMk cId="0" sldId="266"/>
            <ac:spMk id="166" creationId="{717A211C-5863-4303-AC3D-AEBFDF6D6A4C}"/>
          </ac:spMkLst>
        </pc:spChg>
        <pc:spChg chg="add del">
          <ac:chgData name="Achutuni Sindhuja" userId="fa166840b61bc01b" providerId="LiveId" clId="{ED07C101-3F44-4C28-951B-850944AA9A23}" dt="2025-05-06T21:33:24.176" v="65" actId="26606"/>
          <ac:spMkLst>
            <pc:docMk/>
            <pc:sldMk cId="0" sldId="266"/>
            <ac:spMk id="168" creationId="{087519CD-2FFF-42E3-BB0C-FEAA828BA5DB}"/>
          </ac:spMkLst>
        </pc:spChg>
        <pc:spChg chg="add del">
          <ac:chgData name="Achutuni Sindhuja" userId="fa166840b61bc01b" providerId="LiveId" clId="{ED07C101-3F44-4C28-951B-850944AA9A23}" dt="2025-05-06T21:33:27.429" v="67" actId="26606"/>
          <ac:spMkLst>
            <pc:docMk/>
            <pc:sldMk cId="0" sldId="266"/>
            <ac:spMk id="170" creationId="{13FE9996-7EAC-4679-B37D-C1045F42F954}"/>
          </ac:spMkLst>
        </pc:spChg>
        <pc:spChg chg="add del">
          <ac:chgData name="Achutuni Sindhuja" userId="fa166840b61bc01b" providerId="LiveId" clId="{ED07C101-3F44-4C28-951B-850944AA9A23}" dt="2025-05-06T21:33:27.429" v="67" actId="26606"/>
          <ac:spMkLst>
            <pc:docMk/>
            <pc:sldMk cId="0" sldId="266"/>
            <ac:spMk id="171" creationId="{761DF1FE-5CC8-43D2-A76C-93C76EEDE1E9}"/>
          </ac:spMkLst>
        </pc:spChg>
        <pc:spChg chg="add del">
          <ac:chgData name="Achutuni Sindhuja" userId="fa166840b61bc01b" providerId="LiveId" clId="{ED07C101-3F44-4C28-951B-850944AA9A23}" dt="2025-05-06T21:33:27.429" v="67" actId="26606"/>
          <ac:spMkLst>
            <pc:docMk/>
            <pc:sldMk cId="0" sldId="266"/>
            <ac:spMk id="173" creationId="{3741B58E-3B65-4A01-A276-975AB2CF8A08}"/>
          </ac:spMkLst>
        </pc:spChg>
        <pc:spChg chg="add del">
          <ac:chgData name="Achutuni Sindhuja" userId="fa166840b61bc01b" providerId="LiveId" clId="{ED07C101-3F44-4C28-951B-850944AA9A23}" dt="2025-05-06T21:33:27.429" v="67" actId="26606"/>
          <ac:spMkLst>
            <pc:docMk/>
            <pc:sldMk cId="0" sldId="266"/>
            <ac:spMk id="174" creationId="{7AAC67C3-831B-4AB1-A259-DFB839CAFAFC}"/>
          </ac:spMkLst>
        </pc:spChg>
        <pc:spChg chg="add del">
          <ac:chgData name="Achutuni Sindhuja" userId="fa166840b61bc01b" providerId="LiveId" clId="{ED07C101-3F44-4C28-951B-850944AA9A23}" dt="2025-05-06T21:33:27.429" v="67" actId="26606"/>
          <ac:spMkLst>
            <pc:docMk/>
            <pc:sldMk cId="0" sldId="266"/>
            <ac:spMk id="175" creationId="{054B3F04-9EAC-45C0-B3CE-0387EEA10A0C}"/>
          </ac:spMkLst>
        </pc:spChg>
        <pc:spChg chg="add">
          <ac:chgData name="Achutuni Sindhuja" userId="fa166840b61bc01b" providerId="LiveId" clId="{ED07C101-3F44-4C28-951B-850944AA9A23}" dt="2025-05-06T21:33:27.452" v="68" actId="26606"/>
          <ac:spMkLst>
            <pc:docMk/>
            <pc:sldMk cId="0" sldId="266"/>
            <ac:spMk id="177" creationId="{13FE9996-7EAC-4679-B37D-C1045F42F954}"/>
          </ac:spMkLst>
        </pc:spChg>
        <pc:spChg chg="add">
          <ac:chgData name="Achutuni Sindhuja" userId="fa166840b61bc01b" providerId="LiveId" clId="{ED07C101-3F44-4C28-951B-850944AA9A23}" dt="2025-05-06T21:33:27.452" v="68" actId="26606"/>
          <ac:spMkLst>
            <pc:docMk/>
            <pc:sldMk cId="0" sldId="266"/>
            <ac:spMk id="178" creationId="{761DF1FE-5CC8-43D2-A76C-93C76EEDE1E9}"/>
          </ac:spMkLst>
        </pc:spChg>
        <pc:spChg chg="add">
          <ac:chgData name="Achutuni Sindhuja" userId="fa166840b61bc01b" providerId="LiveId" clId="{ED07C101-3F44-4C28-951B-850944AA9A23}" dt="2025-05-06T21:33:27.452" v="68" actId="26606"/>
          <ac:spMkLst>
            <pc:docMk/>
            <pc:sldMk cId="0" sldId="266"/>
            <ac:spMk id="180" creationId="{35230A27-1553-42F8-99D7-829868E13715}"/>
          </ac:spMkLst>
        </pc:spChg>
        <pc:spChg chg="add">
          <ac:chgData name="Achutuni Sindhuja" userId="fa166840b61bc01b" providerId="LiveId" clId="{ED07C101-3F44-4C28-951B-850944AA9A23}" dt="2025-05-06T21:33:27.452" v="68" actId="26606"/>
          <ac:spMkLst>
            <pc:docMk/>
            <pc:sldMk cId="0" sldId="266"/>
            <ac:spMk id="181" creationId="{A772232D-B4D6-429F-B3D1-2D9891B85E08}"/>
          </ac:spMkLst>
        </pc:spChg>
        <pc:cxnChg chg="add del">
          <ac:chgData name="Achutuni Sindhuja" userId="fa166840b61bc01b" providerId="LiveId" clId="{ED07C101-3F44-4C28-951B-850944AA9A23}" dt="2025-05-06T21:33:24.176" v="65" actId="26606"/>
          <ac:cxnSpMkLst>
            <pc:docMk/>
            <pc:sldMk cId="0" sldId="266"/>
            <ac:cxnSpMk id="162" creationId="{E161BEBD-A23C-409E-ABC7-73F9EDC02F20}"/>
          </ac:cxnSpMkLst>
        </pc:cxnChg>
        <pc:cxnChg chg="add del">
          <ac:chgData name="Achutuni Sindhuja" userId="fa166840b61bc01b" providerId="LiveId" clId="{ED07C101-3F44-4C28-951B-850944AA9A23}" dt="2025-05-06T21:33:27.429" v="67" actId="26606"/>
          <ac:cxnSpMkLst>
            <pc:docMk/>
            <pc:sldMk cId="0" sldId="266"/>
            <ac:cxnSpMk id="172" creationId="{E161BEBD-A23C-409E-ABC7-73F9EDC02F20}"/>
          </ac:cxnSpMkLst>
        </pc:cxnChg>
        <pc:cxnChg chg="add">
          <ac:chgData name="Achutuni Sindhuja" userId="fa166840b61bc01b" providerId="LiveId" clId="{ED07C101-3F44-4C28-951B-850944AA9A23}" dt="2025-05-06T21:33:27.452" v="68" actId="26606"/>
          <ac:cxnSpMkLst>
            <pc:docMk/>
            <pc:sldMk cId="0" sldId="266"/>
            <ac:cxnSpMk id="179" creationId="{E161BEBD-A23C-409E-ABC7-73F9EDC02F20}"/>
          </ac:cxnSpMkLst>
        </pc:cxnChg>
        <pc:cxnChg chg="add">
          <ac:chgData name="Achutuni Sindhuja" userId="fa166840b61bc01b" providerId="LiveId" clId="{ED07C101-3F44-4C28-951B-850944AA9A23}" dt="2025-05-06T21:33:27.452" v="68" actId="26606"/>
          <ac:cxnSpMkLst>
            <pc:docMk/>
            <pc:sldMk cId="0" sldId="266"/>
            <ac:cxnSpMk id="182" creationId="{02CC3441-26B3-4381-B3DF-8AE3C288BC0D}"/>
          </ac:cxnSpMkLst>
        </pc:cxnChg>
      </pc:sldChg>
      <pc:sldChg chg="addSp delSp modSp mod setBg setClrOvrMap modNotes">
        <pc:chgData name="Achutuni Sindhuja" userId="fa166840b61bc01b" providerId="LiveId" clId="{ED07C101-3F44-4C28-951B-850944AA9A23}" dt="2025-05-06T21:33:40.343" v="75" actId="26606"/>
        <pc:sldMkLst>
          <pc:docMk/>
          <pc:sldMk cId="0" sldId="267"/>
        </pc:sldMkLst>
        <pc:spChg chg="mod">
          <ac:chgData name="Achutuni Sindhuja" userId="fa166840b61bc01b" providerId="LiveId" clId="{ED07C101-3F44-4C28-951B-850944AA9A23}" dt="2025-05-06T21:33:40.343" v="75" actId="26606"/>
          <ac:spMkLst>
            <pc:docMk/>
            <pc:sldMk cId="0" sldId="267"/>
            <ac:spMk id="158" creationId="{00000000-0000-0000-0000-000000000000}"/>
          </ac:spMkLst>
        </pc:spChg>
        <pc:spChg chg="add del">
          <ac:chgData name="Achutuni Sindhuja" userId="fa166840b61bc01b" providerId="LiveId" clId="{ED07C101-3F44-4C28-951B-850944AA9A23}" dt="2025-05-06T21:33:40.326" v="74" actId="26606"/>
          <ac:spMkLst>
            <pc:docMk/>
            <pc:sldMk cId="0" sldId="267"/>
            <ac:spMk id="163" creationId="{52C0B2E1-0268-42EC-ABD3-94F81A05BCBD}"/>
          </ac:spMkLst>
        </pc:spChg>
        <pc:spChg chg="add del">
          <ac:chgData name="Achutuni Sindhuja" userId="fa166840b61bc01b" providerId="LiveId" clId="{ED07C101-3F44-4C28-951B-850944AA9A23}" dt="2025-05-06T21:33:36.486" v="70" actId="26606"/>
          <ac:spMkLst>
            <pc:docMk/>
            <pc:sldMk cId="0" sldId="267"/>
            <ac:spMk id="164" creationId="{25C8D2C1-DA83-420D-9635-D52CE066B5DA}"/>
          </ac:spMkLst>
        </pc:spChg>
        <pc:spChg chg="add del">
          <ac:chgData name="Achutuni Sindhuja" userId="fa166840b61bc01b" providerId="LiveId" clId="{ED07C101-3F44-4C28-951B-850944AA9A23}" dt="2025-05-06T21:33:37.861" v="72" actId="26606"/>
          <ac:spMkLst>
            <pc:docMk/>
            <pc:sldMk cId="0" sldId="267"/>
            <ac:spMk id="165" creationId="{4E4490D0-3672-446A-AC12-B4830333BDDD}"/>
          </ac:spMkLst>
        </pc:spChg>
        <pc:spChg chg="add del">
          <ac:chgData name="Achutuni Sindhuja" userId="fa166840b61bc01b" providerId="LiveId" clId="{ED07C101-3F44-4C28-951B-850944AA9A23}" dt="2025-05-06T21:33:36.486" v="70" actId="26606"/>
          <ac:spMkLst>
            <pc:docMk/>
            <pc:sldMk cId="0" sldId="267"/>
            <ac:spMk id="166" creationId="{434F74C9-6A0B-409E-AD1C-45B58BE91BB8}"/>
          </ac:spMkLst>
        </pc:spChg>
        <pc:spChg chg="add del">
          <ac:chgData name="Achutuni Sindhuja" userId="fa166840b61bc01b" providerId="LiveId" clId="{ED07C101-3F44-4C28-951B-850944AA9A23}" dt="2025-05-06T21:33:37.861" v="72" actId="26606"/>
          <ac:spMkLst>
            <pc:docMk/>
            <pc:sldMk cId="0" sldId="267"/>
            <ac:spMk id="167" creationId="{39CB82C2-DF65-4EC1-8280-F201D50F570B}"/>
          </ac:spMkLst>
        </pc:spChg>
        <pc:spChg chg="add del">
          <ac:chgData name="Achutuni Sindhuja" userId="fa166840b61bc01b" providerId="LiveId" clId="{ED07C101-3F44-4C28-951B-850944AA9A23}" dt="2025-05-06T21:33:36.486" v="70" actId="26606"/>
          <ac:spMkLst>
            <pc:docMk/>
            <pc:sldMk cId="0" sldId="267"/>
            <ac:spMk id="170" creationId="{A9286AD2-18A9-4868-A4E3-7A2097A20810}"/>
          </ac:spMkLst>
        </pc:spChg>
        <pc:spChg chg="add del">
          <ac:chgData name="Achutuni Sindhuja" userId="fa166840b61bc01b" providerId="LiveId" clId="{ED07C101-3F44-4C28-951B-850944AA9A23}" dt="2025-05-06T21:33:37.861" v="72" actId="26606"/>
          <ac:spMkLst>
            <pc:docMk/>
            <pc:sldMk cId="0" sldId="267"/>
            <ac:spMk id="171" creationId="{EB1836F0-F9E0-4D93-9BDD-7EEC6EA05F7B}"/>
          </ac:spMkLst>
        </pc:spChg>
        <pc:spChg chg="add del">
          <ac:chgData name="Achutuni Sindhuja" userId="fa166840b61bc01b" providerId="LiveId" clId="{ED07C101-3F44-4C28-951B-850944AA9A23}" dt="2025-05-06T21:33:37.861" v="72" actId="26606"/>
          <ac:spMkLst>
            <pc:docMk/>
            <pc:sldMk cId="0" sldId="267"/>
            <ac:spMk id="175" creationId="{6D2F28D1-82F9-40FE-935C-85ECF7660D2D}"/>
          </ac:spMkLst>
        </pc:spChg>
        <pc:spChg chg="add del">
          <ac:chgData name="Achutuni Sindhuja" userId="fa166840b61bc01b" providerId="LiveId" clId="{ED07C101-3F44-4C28-951B-850944AA9A23}" dt="2025-05-06T21:33:37.861" v="72" actId="26606"/>
          <ac:spMkLst>
            <pc:docMk/>
            <pc:sldMk cId="0" sldId="267"/>
            <ac:spMk id="177" creationId="{4B670E93-2F53-48FC-AB6C-E99E22D17F31}"/>
          </ac:spMkLst>
        </pc:spChg>
        <pc:spChg chg="add del">
          <ac:chgData name="Achutuni Sindhuja" userId="fa166840b61bc01b" providerId="LiveId" clId="{ED07C101-3F44-4C28-951B-850944AA9A23}" dt="2025-05-06T21:33:40.326" v="74" actId="26606"/>
          <ac:spMkLst>
            <pc:docMk/>
            <pc:sldMk cId="0" sldId="267"/>
            <ac:spMk id="179" creationId="{7D2256B4-48EA-40FC-BBC0-AA1EE6E0080C}"/>
          </ac:spMkLst>
        </pc:spChg>
        <pc:spChg chg="add del">
          <ac:chgData name="Achutuni Sindhuja" userId="fa166840b61bc01b" providerId="LiveId" clId="{ED07C101-3F44-4C28-951B-850944AA9A23}" dt="2025-05-06T21:33:40.326" v="74" actId="26606"/>
          <ac:spMkLst>
            <pc:docMk/>
            <pc:sldMk cId="0" sldId="267"/>
            <ac:spMk id="181" creationId="{8C6E698C-8155-4B8B-BDC9-B7299772B509}"/>
          </ac:spMkLst>
        </pc:spChg>
        <pc:spChg chg="add del">
          <ac:chgData name="Achutuni Sindhuja" userId="fa166840b61bc01b" providerId="LiveId" clId="{ED07C101-3F44-4C28-951B-850944AA9A23}" dt="2025-05-06T21:33:40.326" v="74" actId="26606"/>
          <ac:spMkLst>
            <pc:docMk/>
            <pc:sldMk cId="0" sldId="267"/>
            <ac:spMk id="182" creationId="{0EEF5601-A8BC-411D-AA64-3E79320BA122}"/>
          </ac:spMkLst>
        </pc:spChg>
        <pc:spChg chg="add del">
          <ac:chgData name="Achutuni Sindhuja" userId="fa166840b61bc01b" providerId="LiveId" clId="{ED07C101-3F44-4C28-951B-850944AA9A23}" dt="2025-05-06T21:33:40.326" v="74" actId="26606"/>
          <ac:spMkLst>
            <pc:docMk/>
            <pc:sldMk cId="0" sldId="267"/>
            <ac:spMk id="183" creationId="{33209156-242F-4B26-8D07-CEB2B68A9F9A}"/>
          </ac:spMkLst>
        </pc:spChg>
        <pc:spChg chg="add">
          <ac:chgData name="Achutuni Sindhuja" userId="fa166840b61bc01b" providerId="LiveId" clId="{ED07C101-3F44-4C28-951B-850944AA9A23}" dt="2025-05-06T21:33:40.343" v="75" actId="26606"/>
          <ac:spMkLst>
            <pc:docMk/>
            <pc:sldMk cId="0" sldId="267"/>
            <ac:spMk id="185" creationId="{52C0B2E1-0268-42EC-ABD3-94F81A05BCBD}"/>
          </ac:spMkLst>
        </pc:spChg>
        <pc:spChg chg="add">
          <ac:chgData name="Achutuni Sindhuja" userId="fa166840b61bc01b" providerId="LiveId" clId="{ED07C101-3F44-4C28-951B-850944AA9A23}" dt="2025-05-06T21:33:40.343" v="75" actId="26606"/>
          <ac:spMkLst>
            <pc:docMk/>
            <pc:sldMk cId="0" sldId="267"/>
            <ac:spMk id="186" creationId="{7D2256B4-48EA-40FC-BBC0-AA1EE6E0080C}"/>
          </ac:spMkLst>
        </pc:spChg>
        <pc:spChg chg="add">
          <ac:chgData name="Achutuni Sindhuja" userId="fa166840b61bc01b" providerId="LiveId" clId="{ED07C101-3F44-4C28-951B-850944AA9A23}" dt="2025-05-06T21:33:40.343" v="75" actId="26606"/>
          <ac:spMkLst>
            <pc:docMk/>
            <pc:sldMk cId="0" sldId="267"/>
            <ac:spMk id="188" creationId="{8C6E698C-8155-4B8B-BDC9-B7299772B509}"/>
          </ac:spMkLst>
        </pc:spChg>
        <pc:spChg chg="add">
          <ac:chgData name="Achutuni Sindhuja" userId="fa166840b61bc01b" providerId="LiveId" clId="{ED07C101-3F44-4C28-951B-850944AA9A23}" dt="2025-05-06T21:33:40.343" v="75" actId="26606"/>
          <ac:spMkLst>
            <pc:docMk/>
            <pc:sldMk cId="0" sldId="267"/>
            <ac:spMk id="190" creationId="{A05250E5-90D0-4E41-B9BD-FF661DE54040}"/>
          </ac:spMkLst>
        </pc:spChg>
        <pc:picChg chg="add del">
          <ac:chgData name="Achutuni Sindhuja" userId="fa166840b61bc01b" providerId="LiveId" clId="{ED07C101-3F44-4C28-951B-850944AA9A23}" dt="2025-05-06T21:33:36.486" v="70" actId="26606"/>
          <ac:picMkLst>
            <pc:docMk/>
            <pc:sldMk cId="0" sldId="267"/>
            <ac:picMk id="160" creationId="{7532BF2A-D96F-1EDD-0FF6-0BE95501F8C0}"/>
          </ac:picMkLst>
        </pc:picChg>
        <pc:picChg chg="add del">
          <ac:chgData name="Achutuni Sindhuja" userId="fa166840b61bc01b" providerId="LiveId" clId="{ED07C101-3F44-4C28-951B-850944AA9A23}" dt="2025-05-06T21:33:37.861" v="72" actId="26606"/>
          <ac:picMkLst>
            <pc:docMk/>
            <pc:sldMk cId="0" sldId="267"/>
            <ac:picMk id="162" creationId="{63DA4981-E49E-4DC5-B3CB-5E7395EFE1A8}"/>
          </ac:picMkLst>
        </pc:picChg>
        <pc:cxnChg chg="add del">
          <ac:chgData name="Achutuni Sindhuja" userId="fa166840b61bc01b" providerId="LiveId" clId="{ED07C101-3F44-4C28-951B-850944AA9A23}" dt="2025-05-06T21:33:36.486" v="70" actId="26606"/>
          <ac:cxnSpMkLst>
            <pc:docMk/>
            <pc:sldMk cId="0" sldId="267"/>
            <ac:cxnSpMk id="168" creationId="{F5486A9D-1265-4B57-91E6-68E666B978BC}"/>
          </ac:cxnSpMkLst>
        </pc:cxnChg>
        <pc:cxnChg chg="add del">
          <ac:chgData name="Achutuni Sindhuja" userId="fa166840b61bc01b" providerId="LiveId" clId="{ED07C101-3F44-4C28-951B-850944AA9A23}" dt="2025-05-06T21:33:37.861" v="72" actId="26606"/>
          <ac:cxnSpMkLst>
            <pc:docMk/>
            <pc:sldMk cId="0" sldId="267"/>
            <ac:cxnSpMk id="169" creationId="{7E1D4427-852B-4B37-8E76-0E9F1810BA2A}"/>
          </ac:cxnSpMkLst>
        </pc:cxnChg>
        <pc:cxnChg chg="add del">
          <ac:chgData name="Achutuni Sindhuja" userId="fa166840b61bc01b" providerId="LiveId" clId="{ED07C101-3F44-4C28-951B-850944AA9A23}" dt="2025-05-06T21:33:36.486" v="70" actId="26606"/>
          <ac:cxnSpMkLst>
            <pc:docMk/>
            <pc:sldMk cId="0" sldId="267"/>
            <ac:cxnSpMk id="172" creationId="{E7A7CD63-7EC3-44F3-95D0-595C4019FF24}"/>
          </ac:cxnSpMkLst>
        </pc:cxnChg>
        <pc:cxnChg chg="add del">
          <ac:chgData name="Achutuni Sindhuja" userId="fa166840b61bc01b" providerId="LiveId" clId="{ED07C101-3F44-4C28-951B-850944AA9A23}" dt="2025-05-06T21:33:37.861" v="72" actId="26606"/>
          <ac:cxnSpMkLst>
            <pc:docMk/>
            <pc:sldMk cId="0" sldId="267"/>
            <ac:cxnSpMk id="173" creationId="{7A49EFD3-A806-4D59-99F1-AA9AFAE4EF71}"/>
          </ac:cxnSpMkLst>
        </pc:cxnChg>
        <pc:cxnChg chg="add del">
          <ac:chgData name="Achutuni Sindhuja" userId="fa166840b61bc01b" providerId="LiveId" clId="{ED07C101-3F44-4C28-951B-850944AA9A23}" dt="2025-05-06T21:33:40.326" v="74" actId="26606"/>
          <ac:cxnSpMkLst>
            <pc:docMk/>
            <pc:sldMk cId="0" sldId="267"/>
            <ac:cxnSpMk id="180" creationId="{3D44BCCA-102D-4A9D-B1E4-2450CAF0B05E}"/>
          </ac:cxnSpMkLst>
        </pc:cxnChg>
        <pc:cxnChg chg="add">
          <ac:chgData name="Achutuni Sindhuja" userId="fa166840b61bc01b" providerId="LiveId" clId="{ED07C101-3F44-4C28-951B-850944AA9A23}" dt="2025-05-06T21:33:40.343" v="75" actId="26606"/>
          <ac:cxnSpMkLst>
            <pc:docMk/>
            <pc:sldMk cId="0" sldId="267"/>
            <ac:cxnSpMk id="187" creationId="{3D44BCCA-102D-4A9D-B1E4-2450CAF0B05E}"/>
          </ac:cxnSpMkLst>
        </pc:cxnChg>
        <pc:cxnChg chg="add">
          <ac:chgData name="Achutuni Sindhuja" userId="fa166840b61bc01b" providerId="LiveId" clId="{ED07C101-3F44-4C28-951B-850944AA9A23}" dt="2025-05-06T21:33:40.343" v="75" actId="26606"/>
          <ac:cxnSpMkLst>
            <pc:docMk/>
            <pc:sldMk cId="0" sldId="267"/>
            <ac:cxnSpMk id="189" creationId="{09525C9A-1972-4836-BA7A-706C946EF4DA}"/>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49F239-6B02-4A9D-8847-12D34DFB816B}"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0B890AB6-1648-46B3-86F3-B35F50430B06}">
      <dgm:prSet/>
      <dgm:spPr/>
      <dgm:t>
        <a:bodyPr/>
        <a:lstStyle/>
        <a:p>
          <a:r>
            <a:rPr lang="en-US"/>
            <a:t>Charlotte is one of the fastest-growing cities in the U.S., and with rapid development comes the risk of inequitable access to community benefits. By applying the PSIT framework, we ensure that growth is inclusive and evidence-backed.</a:t>
          </a:r>
        </a:p>
      </dgm:t>
    </dgm:pt>
    <dgm:pt modelId="{FC6986C0-D9E7-423B-8D5F-784272EF85FB}" type="parTrans" cxnId="{3D3CDA5B-5B1C-4287-94F4-35F630B72C5A}">
      <dgm:prSet/>
      <dgm:spPr/>
      <dgm:t>
        <a:bodyPr/>
        <a:lstStyle/>
        <a:p>
          <a:endParaRPr lang="en-US"/>
        </a:p>
      </dgm:t>
    </dgm:pt>
    <dgm:pt modelId="{5E17788E-BAE6-4A2E-87E7-0C086507CC81}" type="sibTrans" cxnId="{3D3CDA5B-5B1C-4287-94F4-35F630B72C5A}">
      <dgm:prSet/>
      <dgm:spPr/>
      <dgm:t>
        <a:bodyPr/>
        <a:lstStyle/>
        <a:p>
          <a:endParaRPr lang="en-US"/>
        </a:p>
      </dgm:t>
    </dgm:pt>
    <dgm:pt modelId="{78B40EC6-110E-4808-99EA-366900B03720}">
      <dgm:prSet/>
      <dgm:spPr/>
      <dgm:t>
        <a:bodyPr/>
        <a:lstStyle/>
        <a:p>
          <a:r>
            <a:rPr lang="en-US"/>
            <a:t>This capstone project aims to map, measure, and visualize the </a:t>
          </a:r>
          <a:r>
            <a:rPr lang="en-US" b="1"/>
            <a:t>Positive Social Impact Tool (PSIT)</a:t>
          </a:r>
          <a:r>
            <a:rPr lang="en-US"/>
            <a:t> indicators across different ZIP codes in Charlotte. By integrating demographic, environmental, land use, and accessibility data, we highlight areas of need and opportunity.</a:t>
          </a:r>
        </a:p>
      </dgm:t>
    </dgm:pt>
    <dgm:pt modelId="{A76D43EB-47B2-4F5A-AEA4-01ED7D274557}" type="parTrans" cxnId="{336D4B7C-5313-4CE3-993D-65788AA25ACD}">
      <dgm:prSet/>
      <dgm:spPr/>
      <dgm:t>
        <a:bodyPr/>
        <a:lstStyle/>
        <a:p>
          <a:endParaRPr lang="en-US"/>
        </a:p>
      </dgm:t>
    </dgm:pt>
    <dgm:pt modelId="{F6428B9F-6BFF-4A6E-A605-17C4E9BB5409}" type="sibTrans" cxnId="{336D4B7C-5313-4CE3-993D-65788AA25ACD}">
      <dgm:prSet/>
      <dgm:spPr/>
      <dgm:t>
        <a:bodyPr/>
        <a:lstStyle/>
        <a:p>
          <a:endParaRPr lang="en-US"/>
        </a:p>
      </dgm:t>
    </dgm:pt>
    <dgm:pt modelId="{F6F9A6EB-18B3-42F6-8943-83AE36FBDF5B}" type="pres">
      <dgm:prSet presAssocID="{AC49F239-6B02-4A9D-8847-12D34DFB816B}" presName="vert0" presStyleCnt="0">
        <dgm:presLayoutVars>
          <dgm:dir/>
          <dgm:animOne val="branch"/>
          <dgm:animLvl val="lvl"/>
        </dgm:presLayoutVars>
      </dgm:prSet>
      <dgm:spPr/>
    </dgm:pt>
    <dgm:pt modelId="{23F4D662-2CA0-46B8-B620-3B11F2A65A3C}" type="pres">
      <dgm:prSet presAssocID="{0B890AB6-1648-46B3-86F3-B35F50430B06}" presName="thickLine" presStyleLbl="alignNode1" presStyleIdx="0" presStyleCnt="2"/>
      <dgm:spPr/>
    </dgm:pt>
    <dgm:pt modelId="{85D59AD9-CF30-4214-8DA0-10D5DD0EF46D}" type="pres">
      <dgm:prSet presAssocID="{0B890AB6-1648-46B3-86F3-B35F50430B06}" presName="horz1" presStyleCnt="0"/>
      <dgm:spPr/>
    </dgm:pt>
    <dgm:pt modelId="{9D37AC33-9CCB-465D-B08F-0C914BCDCEBA}" type="pres">
      <dgm:prSet presAssocID="{0B890AB6-1648-46B3-86F3-B35F50430B06}" presName="tx1" presStyleLbl="revTx" presStyleIdx="0" presStyleCnt="2"/>
      <dgm:spPr/>
    </dgm:pt>
    <dgm:pt modelId="{E4B11FFD-999D-4A34-95BC-EBD66EA3BDAC}" type="pres">
      <dgm:prSet presAssocID="{0B890AB6-1648-46B3-86F3-B35F50430B06}" presName="vert1" presStyleCnt="0"/>
      <dgm:spPr/>
    </dgm:pt>
    <dgm:pt modelId="{4778D7F7-F698-41C0-A6A7-BA9F35E39606}" type="pres">
      <dgm:prSet presAssocID="{78B40EC6-110E-4808-99EA-366900B03720}" presName="thickLine" presStyleLbl="alignNode1" presStyleIdx="1" presStyleCnt="2"/>
      <dgm:spPr/>
    </dgm:pt>
    <dgm:pt modelId="{CA35BE89-3DD8-49EF-AA0E-CE016A7735B1}" type="pres">
      <dgm:prSet presAssocID="{78B40EC6-110E-4808-99EA-366900B03720}" presName="horz1" presStyleCnt="0"/>
      <dgm:spPr/>
    </dgm:pt>
    <dgm:pt modelId="{A65F9096-66EB-4A01-9455-71DC1ABFC25F}" type="pres">
      <dgm:prSet presAssocID="{78B40EC6-110E-4808-99EA-366900B03720}" presName="tx1" presStyleLbl="revTx" presStyleIdx="1" presStyleCnt="2"/>
      <dgm:spPr/>
    </dgm:pt>
    <dgm:pt modelId="{9DE31BB3-0BEE-45DD-B5A9-1D735BF69CCD}" type="pres">
      <dgm:prSet presAssocID="{78B40EC6-110E-4808-99EA-366900B03720}" presName="vert1" presStyleCnt="0"/>
      <dgm:spPr/>
    </dgm:pt>
  </dgm:ptLst>
  <dgm:cxnLst>
    <dgm:cxn modelId="{18311D19-1F34-4868-BB7F-7B02F2298E41}" type="presOf" srcId="{0B890AB6-1648-46B3-86F3-B35F50430B06}" destId="{9D37AC33-9CCB-465D-B08F-0C914BCDCEBA}" srcOrd="0" destOrd="0" presId="urn:microsoft.com/office/officeart/2008/layout/LinedList"/>
    <dgm:cxn modelId="{869B7E2C-A8C4-47AD-BA93-090180185FD3}" type="presOf" srcId="{AC49F239-6B02-4A9D-8847-12D34DFB816B}" destId="{F6F9A6EB-18B3-42F6-8943-83AE36FBDF5B}" srcOrd="0" destOrd="0" presId="urn:microsoft.com/office/officeart/2008/layout/LinedList"/>
    <dgm:cxn modelId="{3D3CDA5B-5B1C-4287-94F4-35F630B72C5A}" srcId="{AC49F239-6B02-4A9D-8847-12D34DFB816B}" destId="{0B890AB6-1648-46B3-86F3-B35F50430B06}" srcOrd="0" destOrd="0" parTransId="{FC6986C0-D9E7-423B-8D5F-784272EF85FB}" sibTransId="{5E17788E-BAE6-4A2E-87E7-0C086507CC81}"/>
    <dgm:cxn modelId="{336D4B7C-5313-4CE3-993D-65788AA25ACD}" srcId="{AC49F239-6B02-4A9D-8847-12D34DFB816B}" destId="{78B40EC6-110E-4808-99EA-366900B03720}" srcOrd="1" destOrd="0" parTransId="{A76D43EB-47B2-4F5A-AEA4-01ED7D274557}" sibTransId="{F6428B9F-6BFF-4A6E-A605-17C4E9BB5409}"/>
    <dgm:cxn modelId="{D0A5259F-FCC9-4BD1-9293-283352230288}" type="presOf" srcId="{78B40EC6-110E-4808-99EA-366900B03720}" destId="{A65F9096-66EB-4A01-9455-71DC1ABFC25F}" srcOrd="0" destOrd="0" presId="urn:microsoft.com/office/officeart/2008/layout/LinedList"/>
    <dgm:cxn modelId="{64ED0A8B-28FF-4BDD-8413-ADECE6F1EAA2}" type="presParOf" srcId="{F6F9A6EB-18B3-42F6-8943-83AE36FBDF5B}" destId="{23F4D662-2CA0-46B8-B620-3B11F2A65A3C}" srcOrd="0" destOrd="0" presId="urn:microsoft.com/office/officeart/2008/layout/LinedList"/>
    <dgm:cxn modelId="{0E361BE8-7AC2-4EF8-A49F-73456968BACC}" type="presParOf" srcId="{F6F9A6EB-18B3-42F6-8943-83AE36FBDF5B}" destId="{85D59AD9-CF30-4214-8DA0-10D5DD0EF46D}" srcOrd="1" destOrd="0" presId="urn:microsoft.com/office/officeart/2008/layout/LinedList"/>
    <dgm:cxn modelId="{C3560943-B7DC-44F8-AB06-29292C167D9D}" type="presParOf" srcId="{85D59AD9-CF30-4214-8DA0-10D5DD0EF46D}" destId="{9D37AC33-9CCB-465D-B08F-0C914BCDCEBA}" srcOrd="0" destOrd="0" presId="urn:microsoft.com/office/officeart/2008/layout/LinedList"/>
    <dgm:cxn modelId="{BC3AE034-56F5-453A-B693-A8FD7CD5671D}" type="presParOf" srcId="{85D59AD9-CF30-4214-8DA0-10D5DD0EF46D}" destId="{E4B11FFD-999D-4A34-95BC-EBD66EA3BDAC}" srcOrd="1" destOrd="0" presId="urn:microsoft.com/office/officeart/2008/layout/LinedList"/>
    <dgm:cxn modelId="{637BBAEA-67D4-4B2D-8DE5-B936569EB7A6}" type="presParOf" srcId="{F6F9A6EB-18B3-42F6-8943-83AE36FBDF5B}" destId="{4778D7F7-F698-41C0-A6A7-BA9F35E39606}" srcOrd="2" destOrd="0" presId="urn:microsoft.com/office/officeart/2008/layout/LinedList"/>
    <dgm:cxn modelId="{37B485C0-4B23-462D-A5CC-2B3CA2C441D1}" type="presParOf" srcId="{F6F9A6EB-18B3-42F6-8943-83AE36FBDF5B}" destId="{CA35BE89-3DD8-49EF-AA0E-CE016A7735B1}" srcOrd="3" destOrd="0" presId="urn:microsoft.com/office/officeart/2008/layout/LinedList"/>
    <dgm:cxn modelId="{3EC6BB0F-0580-498F-8756-34ABA2BC690D}" type="presParOf" srcId="{CA35BE89-3DD8-49EF-AA0E-CE016A7735B1}" destId="{A65F9096-66EB-4A01-9455-71DC1ABFC25F}" srcOrd="0" destOrd="0" presId="urn:microsoft.com/office/officeart/2008/layout/LinedList"/>
    <dgm:cxn modelId="{09B5E74F-6B54-4182-B545-55C1C1976828}" type="presParOf" srcId="{CA35BE89-3DD8-49EF-AA0E-CE016A7735B1}" destId="{9DE31BB3-0BEE-45DD-B5A9-1D735BF69CC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71DE21-387B-42E2-B535-3DFE5D801868}"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en-US"/>
        </a:p>
      </dgm:t>
    </dgm:pt>
    <dgm:pt modelId="{0DFE1FD8-0AE3-4E14-AEF0-53B1769C2318}">
      <dgm:prSet/>
      <dgm:spPr/>
      <dgm:t>
        <a:bodyPr/>
        <a:lstStyle/>
        <a:p>
          <a:r>
            <a:rPr lang="en-US"/>
            <a:t>Assess</a:t>
          </a:r>
        </a:p>
      </dgm:t>
    </dgm:pt>
    <dgm:pt modelId="{D32259D1-43C7-4DED-9519-2F4CADA98350}" type="parTrans" cxnId="{C45D538C-3981-4341-81CF-B9BF6AE6EC49}">
      <dgm:prSet/>
      <dgm:spPr/>
      <dgm:t>
        <a:bodyPr/>
        <a:lstStyle/>
        <a:p>
          <a:endParaRPr lang="en-US"/>
        </a:p>
      </dgm:t>
    </dgm:pt>
    <dgm:pt modelId="{DE8CB4CA-CDAD-4E0B-A079-63C4C1251520}" type="sibTrans" cxnId="{C45D538C-3981-4341-81CF-B9BF6AE6EC49}">
      <dgm:prSet/>
      <dgm:spPr/>
      <dgm:t>
        <a:bodyPr/>
        <a:lstStyle/>
        <a:p>
          <a:endParaRPr lang="en-US"/>
        </a:p>
      </dgm:t>
    </dgm:pt>
    <dgm:pt modelId="{3DF41345-07C3-451C-B17E-D7C3122F663C}">
      <dgm:prSet/>
      <dgm:spPr/>
      <dgm:t>
        <a:bodyPr/>
        <a:lstStyle/>
        <a:p>
          <a:r>
            <a:rPr lang="en-US"/>
            <a:t>Assess Community Equity: Understand disparities in public services, land access, and population well-being across neighborhoods.</a:t>
          </a:r>
          <a:br>
            <a:rPr lang="en-US"/>
          </a:br>
          <a:endParaRPr lang="en-US"/>
        </a:p>
      </dgm:t>
    </dgm:pt>
    <dgm:pt modelId="{6A26873D-E316-42E2-98CA-47CCA7627367}" type="parTrans" cxnId="{AA49C42D-9382-4C6A-BC82-FE80DE941A63}">
      <dgm:prSet/>
      <dgm:spPr/>
      <dgm:t>
        <a:bodyPr/>
        <a:lstStyle/>
        <a:p>
          <a:endParaRPr lang="en-US"/>
        </a:p>
      </dgm:t>
    </dgm:pt>
    <dgm:pt modelId="{C04874BC-7C84-40E5-AA75-732541C59699}" type="sibTrans" cxnId="{AA49C42D-9382-4C6A-BC82-FE80DE941A63}">
      <dgm:prSet/>
      <dgm:spPr/>
      <dgm:t>
        <a:bodyPr/>
        <a:lstStyle/>
        <a:p>
          <a:endParaRPr lang="en-US"/>
        </a:p>
      </dgm:t>
    </dgm:pt>
    <dgm:pt modelId="{4E60E0CA-B204-49D0-BDC9-2254C8EEAD21}">
      <dgm:prSet/>
      <dgm:spPr/>
      <dgm:t>
        <a:bodyPr/>
        <a:lstStyle/>
        <a:p>
          <a:r>
            <a:rPr lang="en-US"/>
            <a:t>Use</a:t>
          </a:r>
        </a:p>
      </dgm:t>
    </dgm:pt>
    <dgm:pt modelId="{6A22FBDB-7369-40FE-9523-B44D8F186F60}" type="parTrans" cxnId="{02DA1061-4E22-44CA-8CB0-0C0ACDBBA7F5}">
      <dgm:prSet/>
      <dgm:spPr/>
      <dgm:t>
        <a:bodyPr/>
        <a:lstStyle/>
        <a:p>
          <a:endParaRPr lang="en-US"/>
        </a:p>
      </dgm:t>
    </dgm:pt>
    <dgm:pt modelId="{9ED67A6F-7691-444D-82F4-6358D014FB8A}" type="sibTrans" cxnId="{02DA1061-4E22-44CA-8CB0-0C0ACDBBA7F5}">
      <dgm:prSet/>
      <dgm:spPr/>
      <dgm:t>
        <a:bodyPr/>
        <a:lstStyle/>
        <a:p>
          <a:endParaRPr lang="en-US"/>
        </a:p>
      </dgm:t>
    </dgm:pt>
    <dgm:pt modelId="{890E676F-5DF8-4FF4-B2A6-D1A170D5754F}">
      <dgm:prSet/>
      <dgm:spPr/>
      <dgm:t>
        <a:bodyPr/>
        <a:lstStyle/>
        <a:p>
          <a:r>
            <a:rPr lang="en-US"/>
            <a:t>Use Data to Inform Design: Support planners, nonprofits, and decision-makers with evidence-based recommendations.</a:t>
          </a:r>
        </a:p>
      </dgm:t>
    </dgm:pt>
    <dgm:pt modelId="{A1144511-AD2D-449D-9DE7-407D96666613}" type="parTrans" cxnId="{A94DF60C-AE54-4717-9284-D2F8A23ADB41}">
      <dgm:prSet/>
      <dgm:spPr/>
      <dgm:t>
        <a:bodyPr/>
        <a:lstStyle/>
        <a:p>
          <a:endParaRPr lang="en-US"/>
        </a:p>
      </dgm:t>
    </dgm:pt>
    <dgm:pt modelId="{45387D4D-E2D4-461D-9623-B7D75CF4FE0F}" type="sibTrans" cxnId="{A94DF60C-AE54-4717-9284-D2F8A23ADB41}">
      <dgm:prSet/>
      <dgm:spPr/>
      <dgm:t>
        <a:bodyPr/>
        <a:lstStyle/>
        <a:p>
          <a:endParaRPr lang="en-US"/>
        </a:p>
      </dgm:t>
    </dgm:pt>
    <dgm:pt modelId="{3266AD8D-384C-4346-B49E-CE1BF82BA20D}">
      <dgm:prSet/>
      <dgm:spPr/>
      <dgm:t>
        <a:bodyPr/>
        <a:lstStyle/>
        <a:p>
          <a:r>
            <a:rPr lang="en-US"/>
            <a:t>Visualize</a:t>
          </a:r>
        </a:p>
      </dgm:t>
    </dgm:pt>
    <dgm:pt modelId="{A24EB606-4D8A-4054-B415-8F6601833CD3}" type="parTrans" cxnId="{FFD4A456-8B14-4562-93A8-50B944CE868D}">
      <dgm:prSet/>
      <dgm:spPr/>
      <dgm:t>
        <a:bodyPr/>
        <a:lstStyle/>
        <a:p>
          <a:endParaRPr lang="en-US"/>
        </a:p>
      </dgm:t>
    </dgm:pt>
    <dgm:pt modelId="{143CBDD4-4BEE-465C-BCF3-ACD0B99814F4}" type="sibTrans" cxnId="{FFD4A456-8B14-4562-93A8-50B944CE868D}">
      <dgm:prSet/>
      <dgm:spPr/>
      <dgm:t>
        <a:bodyPr/>
        <a:lstStyle/>
        <a:p>
          <a:endParaRPr lang="en-US"/>
        </a:p>
      </dgm:t>
    </dgm:pt>
    <dgm:pt modelId="{DE50AE7D-CD2A-424C-A0A0-A52E9E18317A}">
      <dgm:prSet/>
      <dgm:spPr/>
      <dgm:t>
        <a:bodyPr/>
        <a:lstStyle/>
        <a:p>
          <a:r>
            <a:rPr lang="en-US"/>
            <a:t>Visualize Spatial Gaps: Identify areas lacking access to parks, clean air/water, or land banks.</a:t>
          </a:r>
          <a:br>
            <a:rPr lang="en-US"/>
          </a:br>
          <a:endParaRPr lang="en-US"/>
        </a:p>
      </dgm:t>
    </dgm:pt>
    <dgm:pt modelId="{6A1BD6C5-3E2F-4548-8468-7979E5303430}" type="parTrans" cxnId="{0C29FC2F-8BA3-4A14-A8FA-F99D719C90BF}">
      <dgm:prSet/>
      <dgm:spPr/>
      <dgm:t>
        <a:bodyPr/>
        <a:lstStyle/>
        <a:p>
          <a:endParaRPr lang="en-US"/>
        </a:p>
      </dgm:t>
    </dgm:pt>
    <dgm:pt modelId="{04DF0D7D-278B-421D-8BAB-B6CAA086301E}" type="sibTrans" cxnId="{0C29FC2F-8BA3-4A14-A8FA-F99D719C90BF}">
      <dgm:prSet/>
      <dgm:spPr/>
      <dgm:t>
        <a:bodyPr/>
        <a:lstStyle/>
        <a:p>
          <a:endParaRPr lang="en-US"/>
        </a:p>
      </dgm:t>
    </dgm:pt>
    <dgm:pt modelId="{BE030D6F-AB1F-4AC6-9BB7-0B53673D9C24}">
      <dgm:prSet/>
      <dgm:spPr/>
      <dgm:t>
        <a:bodyPr/>
        <a:lstStyle/>
        <a:p>
          <a:r>
            <a:rPr lang="en-US"/>
            <a:t>Support</a:t>
          </a:r>
        </a:p>
      </dgm:t>
    </dgm:pt>
    <dgm:pt modelId="{58B9EFDD-436D-4F02-ABB9-19B7A9448072}" type="parTrans" cxnId="{8D4A7B32-3377-464B-B084-4F58986CE994}">
      <dgm:prSet/>
      <dgm:spPr/>
      <dgm:t>
        <a:bodyPr/>
        <a:lstStyle/>
        <a:p>
          <a:endParaRPr lang="en-US"/>
        </a:p>
      </dgm:t>
    </dgm:pt>
    <dgm:pt modelId="{5474A49F-E37B-428E-9FAE-22DB3F40F4CF}" type="sibTrans" cxnId="{8D4A7B32-3377-464B-B084-4F58986CE994}">
      <dgm:prSet/>
      <dgm:spPr/>
      <dgm:t>
        <a:bodyPr/>
        <a:lstStyle/>
        <a:p>
          <a:endParaRPr lang="en-US"/>
        </a:p>
      </dgm:t>
    </dgm:pt>
    <dgm:pt modelId="{B7370863-1C55-4864-AD81-25BD07B150A3}">
      <dgm:prSet/>
      <dgm:spPr/>
      <dgm:t>
        <a:bodyPr/>
        <a:lstStyle/>
        <a:p>
          <a:r>
            <a:rPr lang="en-US"/>
            <a:t>Support Smart Growth: Highlight ZIP codes with zoning and land-use potential to promote equitable redevelopment.</a:t>
          </a:r>
        </a:p>
      </dgm:t>
    </dgm:pt>
    <dgm:pt modelId="{2FDE8155-29AC-419A-8FDB-FC638AC1BAED}" type="parTrans" cxnId="{479E8F0E-60C8-495F-86DB-D436BAB7A95E}">
      <dgm:prSet/>
      <dgm:spPr/>
      <dgm:t>
        <a:bodyPr/>
        <a:lstStyle/>
        <a:p>
          <a:endParaRPr lang="en-US"/>
        </a:p>
      </dgm:t>
    </dgm:pt>
    <dgm:pt modelId="{269C88A9-188C-4606-ACED-6DAA4A0F8BED}" type="sibTrans" cxnId="{479E8F0E-60C8-495F-86DB-D436BAB7A95E}">
      <dgm:prSet/>
      <dgm:spPr/>
      <dgm:t>
        <a:bodyPr/>
        <a:lstStyle/>
        <a:p>
          <a:endParaRPr lang="en-US"/>
        </a:p>
      </dgm:t>
    </dgm:pt>
    <dgm:pt modelId="{7ED4CF17-4F4F-4B38-9166-71F74967009B}" type="pres">
      <dgm:prSet presAssocID="{5971DE21-387B-42E2-B535-3DFE5D801868}" presName="Name0" presStyleCnt="0">
        <dgm:presLayoutVars>
          <dgm:dir/>
          <dgm:animLvl val="lvl"/>
          <dgm:resizeHandles val="exact"/>
        </dgm:presLayoutVars>
      </dgm:prSet>
      <dgm:spPr/>
    </dgm:pt>
    <dgm:pt modelId="{6A7DEC37-8BC8-4773-BBAD-1A7A407B076B}" type="pres">
      <dgm:prSet presAssocID="{0DFE1FD8-0AE3-4E14-AEF0-53B1769C2318}" presName="linNode" presStyleCnt="0"/>
      <dgm:spPr/>
    </dgm:pt>
    <dgm:pt modelId="{57E98DA4-112F-4A65-B9BA-DB434C854CB0}" type="pres">
      <dgm:prSet presAssocID="{0DFE1FD8-0AE3-4E14-AEF0-53B1769C2318}" presName="parentText" presStyleLbl="node1" presStyleIdx="0" presStyleCnt="4">
        <dgm:presLayoutVars>
          <dgm:chMax val="1"/>
          <dgm:bulletEnabled val="1"/>
        </dgm:presLayoutVars>
      </dgm:prSet>
      <dgm:spPr/>
    </dgm:pt>
    <dgm:pt modelId="{6949B726-589B-4087-8C67-20126AC915D0}" type="pres">
      <dgm:prSet presAssocID="{0DFE1FD8-0AE3-4E14-AEF0-53B1769C2318}" presName="descendantText" presStyleLbl="alignAccFollowNode1" presStyleIdx="0" presStyleCnt="4">
        <dgm:presLayoutVars>
          <dgm:bulletEnabled val="1"/>
        </dgm:presLayoutVars>
      </dgm:prSet>
      <dgm:spPr/>
    </dgm:pt>
    <dgm:pt modelId="{6BA2D120-B7C5-47D2-A164-5719687F8F2C}" type="pres">
      <dgm:prSet presAssocID="{DE8CB4CA-CDAD-4E0B-A079-63C4C1251520}" presName="sp" presStyleCnt="0"/>
      <dgm:spPr/>
    </dgm:pt>
    <dgm:pt modelId="{543E044C-4841-4B8F-A09D-01BD6FFCD9CC}" type="pres">
      <dgm:prSet presAssocID="{4E60E0CA-B204-49D0-BDC9-2254C8EEAD21}" presName="linNode" presStyleCnt="0"/>
      <dgm:spPr/>
    </dgm:pt>
    <dgm:pt modelId="{51BB26DB-E871-48ED-9C38-E1760F721AD3}" type="pres">
      <dgm:prSet presAssocID="{4E60E0CA-B204-49D0-BDC9-2254C8EEAD21}" presName="parentText" presStyleLbl="node1" presStyleIdx="1" presStyleCnt="4">
        <dgm:presLayoutVars>
          <dgm:chMax val="1"/>
          <dgm:bulletEnabled val="1"/>
        </dgm:presLayoutVars>
      </dgm:prSet>
      <dgm:spPr/>
    </dgm:pt>
    <dgm:pt modelId="{BE83B77E-95A6-4020-A9D6-B38131C931D1}" type="pres">
      <dgm:prSet presAssocID="{4E60E0CA-B204-49D0-BDC9-2254C8EEAD21}" presName="descendantText" presStyleLbl="alignAccFollowNode1" presStyleIdx="1" presStyleCnt="4">
        <dgm:presLayoutVars>
          <dgm:bulletEnabled val="1"/>
        </dgm:presLayoutVars>
      </dgm:prSet>
      <dgm:spPr/>
    </dgm:pt>
    <dgm:pt modelId="{73DB5D3F-45C6-4EC9-AB6E-401B273BED2B}" type="pres">
      <dgm:prSet presAssocID="{9ED67A6F-7691-444D-82F4-6358D014FB8A}" presName="sp" presStyleCnt="0"/>
      <dgm:spPr/>
    </dgm:pt>
    <dgm:pt modelId="{1BF248D2-9056-4EFE-953B-D13E02D9AFC8}" type="pres">
      <dgm:prSet presAssocID="{3266AD8D-384C-4346-B49E-CE1BF82BA20D}" presName="linNode" presStyleCnt="0"/>
      <dgm:spPr/>
    </dgm:pt>
    <dgm:pt modelId="{9DCAF3C5-E5ED-43EB-8E5D-EC07DFC12BFA}" type="pres">
      <dgm:prSet presAssocID="{3266AD8D-384C-4346-B49E-CE1BF82BA20D}" presName="parentText" presStyleLbl="node1" presStyleIdx="2" presStyleCnt="4">
        <dgm:presLayoutVars>
          <dgm:chMax val="1"/>
          <dgm:bulletEnabled val="1"/>
        </dgm:presLayoutVars>
      </dgm:prSet>
      <dgm:spPr/>
    </dgm:pt>
    <dgm:pt modelId="{479F6ACD-9B99-4440-9CB1-7E0F674BFF8E}" type="pres">
      <dgm:prSet presAssocID="{3266AD8D-384C-4346-B49E-CE1BF82BA20D}" presName="descendantText" presStyleLbl="alignAccFollowNode1" presStyleIdx="2" presStyleCnt="4">
        <dgm:presLayoutVars>
          <dgm:bulletEnabled val="1"/>
        </dgm:presLayoutVars>
      </dgm:prSet>
      <dgm:spPr/>
    </dgm:pt>
    <dgm:pt modelId="{F5632417-8D51-4EB5-B192-A2EF9CA7BED0}" type="pres">
      <dgm:prSet presAssocID="{143CBDD4-4BEE-465C-BCF3-ACD0B99814F4}" presName="sp" presStyleCnt="0"/>
      <dgm:spPr/>
    </dgm:pt>
    <dgm:pt modelId="{586B9B9C-1C18-4618-8036-B258912ED957}" type="pres">
      <dgm:prSet presAssocID="{BE030D6F-AB1F-4AC6-9BB7-0B53673D9C24}" presName="linNode" presStyleCnt="0"/>
      <dgm:spPr/>
    </dgm:pt>
    <dgm:pt modelId="{570171BD-DF31-47CE-8E43-26C0B93CF972}" type="pres">
      <dgm:prSet presAssocID="{BE030D6F-AB1F-4AC6-9BB7-0B53673D9C24}" presName="parentText" presStyleLbl="node1" presStyleIdx="3" presStyleCnt="4">
        <dgm:presLayoutVars>
          <dgm:chMax val="1"/>
          <dgm:bulletEnabled val="1"/>
        </dgm:presLayoutVars>
      </dgm:prSet>
      <dgm:spPr/>
    </dgm:pt>
    <dgm:pt modelId="{ED88417B-0B86-4247-B9EA-AB2F8DE8754C}" type="pres">
      <dgm:prSet presAssocID="{BE030D6F-AB1F-4AC6-9BB7-0B53673D9C24}" presName="descendantText" presStyleLbl="alignAccFollowNode1" presStyleIdx="3" presStyleCnt="4">
        <dgm:presLayoutVars>
          <dgm:bulletEnabled val="1"/>
        </dgm:presLayoutVars>
      </dgm:prSet>
      <dgm:spPr/>
    </dgm:pt>
  </dgm:ptLst>
  <dgm:cxnLst>
    <dgm:cxn modelId="{AFCE6A01-2AF1-4ADF-B2B7-7750EF8E4325}" type="presOf" srcId="{890E676F-5DF8-4FF4-B2A6-D1A170D5754F}" destId="{BE83B77E-95A6-4020-A9D6-B38131C931D1}" srcOrd="0" destOrd="0" presId="urn:microsoft.com/office/officeart/2005/8/layout/vList5"/>
    <dgm:cxn modelId="{71D3C002-17AE-4BB2-B9F9-CA0587689721}" type="presOf" srcId="{5971DE21-387B-42E2-B535-3DFE5D801868}" destId="{7ED4CF17-4F4F-4B38-9166-71F74967009B}" srcOrd="0" destOrd="0" presId="urn:microsoft.com/office/officeart/2005/8/layout/vList5"/>
    <dgm:cxn modelId="{A94DF60C-AE54-4717-9284-D2F8A23ADB41}" srcId="{4E60E0CA-B204-49D0-BDC9-2254C8EEAD21}" destId="{890E676F-5DF8-4FF4-B2A6-D1A170D5754F}" srcOrd="0" destOrd="0" parTransId="{A1144511-AD2D-449D-9DE7-407D96666613}" sibTransId="{45387D4D-E2D4-461D-9623-B7D75CF4FE0F}"/>
    <dgm:cxn modelId="{479E8F0E-60C8-495F-86DB-D436BAB7A95E}" srcId="{BE030D6F-AB1F-4AC6-9BB7-0B53673D9C24}" destId="{B7370863-1C55-4864-AD81-25BD07B150A3}" srcOrd="0" destOrd="0" parTransId="{2FDE8155-29AC-419A-8FDB-FC638AC1BAED}" sibTransId="{269C88A9-188C-4606-ACED-6DAA4A0F8BED}"/>
    <dgm:cxn modelId="{AA49C42D-9382-4C6A-BC82-FE80DE941A63}" srcId="{0DFE1FD8-0AE3-4E14-AEF0-53B1769C2318}" destId="{3DF41345-07C3-451C-B17E-D7C3122F663C}" srcOrd="0" destOrd="0" parTransId="{6A26873D-E316-42E2-98CA-47CCA7627367}" sibTransId="{C04874BC-7C84-40E5-AA75-732541C59699}"/>
    <dgm:cxn modelId="{0C29FC2F-8BA3-4A14-A8FA-F99D719C90BF}" srcId="{3266AD8D-384C-4346-B49E-CE1BF82BA20D}" destId="{DE50AE7D-CD2A-424C-A0A0-A52E9E18317A}" srcOrd="0" destOrd="0" parTransId="{6A1BD6C5-3E2F-4548-8468-7979E5303430}" sibTransId="{04DF0D7D-278B-421D-8BAB-B6CAA086301E}"/>
    <dgm:cxn modelId="{8D4A7B32-3377-464B-B084-4F58986CE994}" srcId="{5971DE21-387B-42E2-B535-3DFE5D801868}" destId="{BE030D6F-AB1F-4AC6-9BB7-0B53673D9C24}" srcOrd="3" destOrd="0" parTransId="{58B9EFDD-436D-4F02-ABB9-19B7A9448072}" sibTransId="{5474A49F-E37B-428E-9FAE-22DB3F40F4CF}"/>
    <dgm:cxn modelId="{8FE86634-70A5-49EC-9569-72E1D39C246B}" type="presOf" srcId="{3266AD8D-384C-4346-B49E-CE1BF82BA20D}" destId="{9DCAF3C5-E5ED-43EB-8E5D-EC07DFC12BFA}" srcOrd="0" destOrd="0" presId="urn:microsoft.com/office/officeart/2005/8/layout/vList5"/>
    <dgm:cxn modelId="{02DA1061-4E22-44CA-8CB0-0C0ACDBBA7F5}" srcId="{5971DE21-387B-42E2-B535-3DFE5D801868}" destId="{4E60E0CA-B204-49D0-BDC9-2254C8EEAD21}" srcOrd="1" destOrd="0" parTransId="{6A22FBDB-7369-40FE-9523-B44D8F186F60}" sibTransId="{9ED67A6F-7691-444D-82F4-6358D014FB8A}"/>
    <dgm:cxn modelId="{FFD4A456-8B14-4562-93A8-50B944CE868D}" srcId="{5971DE21-387B-42E2-B535-3DFE5D801868}" destId="{3266AD8D-384C-4346-B49E-CE1BF82BA20D}" srcOrd="2" destOrd="0" parTransId="{A24EB606-4D8A-4054-B415-8F6601833CD3}" sibTransId="{143CBDD4-4BEE-465C-BCF3-ACD0B99814F4}"/>
    <dgm:cxn modelId="{C45D538C-3981-4341-81CF-B9BF6AE6EC49}" srcId="{5971DE21-387B-42E2-B535-3DFE5D801868}" destId="{0DFE1FD8-0AE3-4E14-AEF0-53B1769C2318}" srcOrd="0" destOrd="0" parTransId="{D32259D1-43C7-4DED-9519-2F4CADA98350}" sibTransId="{DE8CB4CA-CDAD-4E0B-A079-63C4C1251520}"/>
    <dgm:cxn modelId="{ED2480C5-3520-4F7B-8DCF-525B5B58AFA0}" type="presOf" srcId="{3DF41345-07C3-451C-B17E-D7C3122F663C}" destId="{6949B726-589B-4087-8C67-20126AC915D0}" srcOrd="0" destOrd="0" presId="urn:microsoft.com/office/officeart/2005/8/layout/vList5"/>
    <dgm:cxn modelId="{1662C5D5-4897-4FD4-8FE6-A78A3C54DCE1}" type="presOf" srcId="{BE030D6F-AB1F-4AC6-9BB7-0B53673D9C24}" destId="{570171BD-DF31-47CE-8E43-26C0B93CF972}" srcOrd="0" destOrd="0" presId="urn:microsoft.com/office/officeart/2005/8/layout/vList5"/>
    <dgm:cxn modelId="{5B5A51D9-781C-4CFD-B705-335C2B1A479F}" type="presOf" srcId="{4E60E0CA-B204-49D0-BDC9-2254C8EEAD21}" destId="{51BB26DB-E871-48ED-9C38-E1760F721AD3}" srcOrd="0" destOrd="0" presId="urn:microsoft.com/office/officeart/2005/8/layout/vList5"/>
    <dgm:cxn modelId="{BC4F5EE7-854D-40D0-B26C-B36AD6E9CC8B}" type="presOf" srcId="{0DFE1FD8-0AE3-4E14-AEF0-53B1769C2318}" destId="{57E98DA4-112F-4A65-B9BA-DB434C854CB0}" srcOrd="0" destOrd="0" presId="urn:microsoft.com/office/officeart/2005/8/layout/vList5"/>
    <dgm:cxn modelId="{1E56F1EB-24D8-4AA8-900F-64490558E3D9}" type="presOf" srcId="{DE50AE7D-CD2A-424C-A0A0-A52E9E18317A}" destId="{479F6ACD-9B99-4440-9CB1-7E0F674BFF8E}" srcOrd="0" destOrd="0" presId="urn:microsoft.com/office/officeart/2005/8/layout/vList5"/>
    <dgm:cxn modelId="{CD4425ED-A694-45A1-B304-9ADCAB05929C}" type="presOf" srcId="{B7370863-1C55-4864-AD81-25BD07B150A3}" destId="{ED88417B-0B86-4247-B9EA-AB2F8DE8754C}" srcOrd="0" destOrd="0" presId="urn:microsoft.com/office/officeart/2005/8/layout/vList5"/>
    <dgm:cxn modelId="{F8BD97A7-B209-4BFD-AE41-8391170B8208}" type="presParOf" srcId="{7ED4CF17-4F4F-4B38-9166-71F74967009B}" destId="{6A7DEC37-8BC8-4773-BBAD-1A7A407B076B}" srcOrd="0" destOrd="0" presId="urn:microsoft.com/office/officeart/2005/8/layout/vList5"/>
    <dgm:cxn modelId="{E75CC8E9-C7FF-412C-A289-032D52B16A3A}" type="presParOf" srcId="{6A7DEC37-8BC8-4773-BBAD-1A7A407B076B}" destId="{57E98DA4-112F-4A65-B9BA-DB434C854CB0}" srcOrd="0" destOrd="0" presId="urn:microsoft.com/office/officeart/2005/8/layout/vList5"/>
    <dgm:cxn modelId="{A200BCCE-28CE-4770-AC14-F083DFC841E9}" type="presParOf" srcId="{6A7DEC37-8BC8-4773-BBAD-1A7A407B076B}" destId="{6949B726-589B-4087-8C67-20126AC915D0}" srcOrd="1" destOrd="0" presId="urn:microsoft.com/office/officeart/2005/8/layout/vList5"/>
    <dgm:cxn modelId="{300D14AD-162A-40B4-90B2-16C7A929F1CE}" type="presParOf" srcId="{7ED4CF17-4F4F-4B38-9166-71F74967009B}" destId="{6BA2D120-B7C5-47D2-A164-5719687F8F2C}" srcOrd="1" destOrd="0" presId="urn:microsoft.com/office/officeart/2005/8/layout/vList5"/>
    <dgm:cxn modelId="{A6411B3A-F47A-45B8-A695-847DD0B2884D}" type="presParOf" srcId="{7ED4CF17-4F4F-4B38-9166-71F74967009B}" destId="{543E044C-4841-4B8F-A09D-01BD6FFCD9CC}" srcOrd="2" destOrd="0" presId="urn:microsoft.com/office/officeart/2005/8/layout/vList5"/>
    <dgm:cxn modelId="{CB2F6A3F-7637-476E-AD03-23C92A8AFE26}" type="presParOf" srcId="{543E044C-4841-4B8F-A09D-01BD6FFCD9CC}" destId="{51BB26DB-E871-48ED-9C38-E1760F721AD3}" srcOrd="0" destOrd="0" presId="urn:microsoft.com/office/officeart/2005/8/layout/vList5"/>
    <dgm:cxn modelId="{DA705515-35A9-4D6A-8C6B-C82650356E78}" type="presParOf" srcId="{543E044C-4841-4B8F-A09D-01BD6FFCD9CC}" destId="{BE83B77E-95A6-4020-A9D6-B38131C931D1}" srcOrd="1" destOrd="0" presId="urn:microsoft.com/office/officeart/2005/8/layout/vList5"/>
    <dgm:cxn modelId="{89B110D6-88F0-4B60-9F75-6288362DAA2E}" type="presParOf" srcId="{7ED4CF17-4F4F-4B38-9166-71F74967009B}" destId="{73DB5D3F-45C6-4EC9-AB6E-401B273BED2B}" srcOrd="3" destOrd="0" presId="urn:microsoft.com/office/officeart/2005/8/layout/vList5"/>
    <dgm:cxn modelId="{E3E0E571-90DE-4E73-8AF2-35320EC4EE44}" type="presParOf" srcId="{7ED4CF17-4F4F-4B38-9166-71F74967009B}" destId="{1BF248D2-9056-4EFE-953B-D13E02D9AFC8}" srcOrd="4" destOrd="0" presId="urn:microsoft.com/office/officeart/2005/8/layout/vList5"/>
    <dgm:cxn modelId="{9F444A7A-B765-4D03-9AE9-9519DAF8EF7E}" type="presParOf" srcId="{1BF248D2-9056-4EFE-953B-D13E02D9AFC8}" destId="{9DCAF3C5-E5ED-43EB-8E5D-EC07DFC12BFA}" srcOrd="0" destOrd="0" presId="urn:microsoft.com/office/officeart/2005/8/layout/vList5"/>
    <dgm:cxn modelId="{D82E1E46-4196-4CB6-8B24-C279F4AAD754}" type="presParOf" srcId="{1BF248D2-9056-4EFE-953B-D13E02D9AFC8}" destId="{479F6ACD-9B99-4440-9CB1-7E0F674BFF8E}" srcOrd="1" destOrd="0" presId="urn:microsoft.com/office/officeart/2005/8/layout/vList5"/>
    <dgm:cxn modelId="{133CC944-6642-426C-AD1D-06BD767B3C70}" type="presParOf" srcId="{7ED4CF17-4F4F-4B38-9166-71F74967009B}" destId="{F5632417-8D51-4EB5-B192-A2EF9CA7BED0}" srcOrd="5" destOrd="0" presId="urn:microsoft.com/office/officeart/2005/8/layout/vList5"/>
    <dgm:cxn modelId="{F4AFB7EE-B94C-4239-8C48-48A9E51F6B88}" type="presParOf" srcId="{7ED4CF17-4F4F-4B38-9166-71F74967009B}" destId="{586B9B9C-1C18-4618-8036-B258912ED957}" srcOrd="6" destOrd="0" presId="urn:microsoft.com/office/officeart/2005/8/layout/vList5"/>
    <dgm:cxn modelId="{C3AC6EB7-2898-477B-8740-A92CEEE1B455}" type="presParOf" srcId="{586B9B9C-1C18-4618-8036-B258912ED957}" destId="{570171BD-DF31-47CE-8E43-26C0B93CF972}" srcOrd="0" destOrd="0" presId="urn:microsoft.com/office/officeart/2005/8/layout/vList5"/>
    <dgm:cxn modelId="{CFAC9C24-F4A1-45F1-9AC6-3F6F26421570}" type="presParOf" srcId="{586B9B9C-1C18-4618-8036-B258912ED957}" destId="{ED88417B-0B86-4247-B9EA-AB2F8DE8754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B661BA-F7B5-4DE3-B7ED-694581054967}" type="doc">
      <dgm:prSet loTypeId="urn:microsoft.com/office/officeart/2016/7/layout/VerticalDownArrowProcess" loCatId="process" qsTypeId="urn:microsoft.com/office/officeart/2005/8/quickstyle/simple1" qsCatId="simple" csTypeId="urn:microsoft.com/office/officeart/2005/8/colors/colorful1" csCatId="colorful"/>
      <dgm:spPr/>
      <dgm:t>
        <a:bodyPr/>
        <a:lstStyle/>
        <a:p>
          <a:endParaRPr lang="en-US"/>
        </a:p>
      </dgm:t>
    </dgm:pt>
    <dgm:pt modelId="{39612506-50F0-4A94-B311-563BC9320815}">
      <dgm:prSet/>
      <dgm:spPr/>
      <dgm:t>
        <a:bodyPr/>
        <a:lstStyle/>
        <a:p>
          <a:r>
            <a:rPr lang="en-US" b="1"/>
            <a:t>Contents and Organization:</a:t>
          </a:r>
          <a:endParaRPr lang="en-US"/>
        </a:p>
      </dgm:t>
    </dgm:pt>
    <dgm:pt modelId="{4C2913A5-9A83-424D-870E-99B770E0CE87}" type="parTrans" cxnId="{B0233D26-2C67-4F33-9131-00A24008C383}">
      <dgm:prSet/>
      <dgm:spPr/>
      <dgm:t>
        <a:bodyPr/>
        <a:lstStyle/>
        <a:p>
          <a:endParaRPr lang="en-US"/>
        </a:p>
      </dgm:t>
    </dgm:pt>
    <dgm:pt modelId="{05451EA7-3C28-46E8-803C-E9943B43EE02}" type="sibTrans" cxnId="{B0233D26-2C67-4F33-9131-00A24008C383}">
      <dgm:prSet/>
      <dgm:spPr/>
      <dgm:t>
        <a:bodyPr/>
        <a:lstStyle/>
        <a:p>
          <a:endParaRPr lang="en-US"/>
        </a:p>
      </dgm:t>
    </dgm:pt>
    <dgm:pt modelId="{095FCCAE-8E9E-49C3-BFF0-E391B8EBD04A}">
      <dgm:prSet/>
      <dgm:spPr/>
      <dgm:t>
        <a:bodyPr/>
        <a:lstStyle/>
        <a:p>
          <a:r>
            <a:rPr lang="en-US"/>
            <a:t>The dataset consolidates key </a:t>
          </a:r>
          <a:r>
            <a:rPr lang="en-US" b="1"/>
            <a:t>PSIT (Positive Social Impact Tool)</a:t>
          </a:r>
          <a:r>
            <a:rPr lang="en-US"/>
            <a:t> categories across </a:t>
          </a:r>
          <a:r>
            <a:rPr lang="en-US" b="1"/>
            <a:t>24 ZIP codes</a:t>
          </a:r>
          <a:r>
            <a:rPr lang="en-US"/>
            <a:t> in Charlotte.</a:t>
          </a:r>
          <a:br>
            <a:rPr lang="en-US"/>
          </a:br>
          <a:endParaRPr lang="en-US"/>
        </a:p>
      </dgm:t>
    </dgm:pt>
    <dgm:pt modelId="{6043C6E1-EAE9-45E5-BD60-9419D0A675C8}" type="parTrans" cxnId="{5E356E3A-B5E2-4A8B-8AC0-49ECFD9963A9}">
      <dgm:prSet/>
      <dgm:spPr/>
      <dgm:t>
        <a:bodyPr/>
        <a:lstStyle/>
        <a:p>
          <a:endParaRPr lang="en-US"/>
        </a:p>
      </dgm:t>
    </dgm:pt>
    <dgm:pt modelId="{6D937A94-F0F7-4D94-A526-4A95B83E1733}" type="sibTrans" cxnId="{5E356E3A-B5E2-4A8B-8AC0-49ECFD9963A9}">
      <dgm:prSet/>
      <dgm:spPr/>
      <dgm:t>
        <a:bodyPr/>
        <a:lstStyle/>
        <a:p>
          <a:endParaRPr lang="en-US"/>
        </a:p>
      </dgm:t>
    </dgm:pt>
    <dgm:pt modelId="{263DD3E7-C693-4783-96C1-A2BB5337FBC4}">
      <dgm:prSet/>
      <dgm:spPr/>
      <dgm:t>
        <a:bodyPr/>
        <a:lstStyle/>
        <a:p>
          <a:r>
            <a:rPr lang="en-US"/>
            <a:t>Each worksheet section or row block captures a specific domain such as:</a:t>
          </a:r>
        </a:p>
      </dgm:t>
    </dgm:pt>
    <dgm:pt modelId="{45678764-C079-4037-A96B-ED634975EF79}" type="parTrans" cxnId="{513B2B90-DF06-4C78-8285-5B9B0417D64B}">
      <dgm:prSet/>
      <dgm:spPr/>
      <dgm:t>
        <a:bodyPr/>
        <a:lstStyle/>
        <a:p>
          <a:endParaRPr lang="en-US"/>
        </a:p>
      </dgm:t>
    </dgm:pt>
    <dgm:pt modelId="{A21A6B79-57DE-41D6-9211-EABD4E8463D9}" type="sibTrans" cxnId="{513B2B90-DF06-4C78-8285-5B9B0417D64B}">
      <dgm:prSet/>
      <dgm:spPr/>
      <dgm:t>
        <a:bodyPr/>
        <a:lstStyle/>
        <a:p>
          <a:endParaRPr lang="en-US"/>
        </a:p>
      </dgm:t>
    </dgm:pt>
    <dgm:pt modelId="{BD7708F9-7A29-4240-831A-39D7AC92CB76}">
      <dgm:prSet/>
      <dgm:spPr/>
      <dgm:t>
        <a:bodyPr/>
        <a:lstStyle/>
        <a:p>
          <a:r>
            <a:rPr lang="en-US" b="1"/>
            <a:t>Identity:</a:t>
          </a:r>
          <a:r>
            <a:rPr lang="en-US"/>
            <a:t> Race, ethnicity, age distribution, and veteran status</a:t>
          </a:r>
        </a:p>
      </dgm:t>
    </dgm:pt>
    <dgm:pt modelId="{53B6BCFC-ED9A-40C3-B951-E4157F52F556}" type="parTrans" cxnId="{29528CD0-EF91-459B-9C90-0CD6CC627981}">
      <dgm:prSet/>
      <dgm:spPr/>
      <dgm:t>
        <a:bodyPr/>
        <a:lstStyle/>
        <a:p>
          <a:endParaRPr lang="en-US"/>
        </a:p>
      </dgm:t>
    </dgm:pt>
    <dgm:pt modelId="{84F50A17-74C1-4692-9B61-B18ACBFFC60F}" type="sibTrans" cxnId="{29528CD0-EF91-459B-9C90-0CD6CC627981}">
      <dgm:prSet/>
      <dgm:spPr/>
      <dgm:t>
        <a:bodyPr/>
        <a:lstStyle/>
        <a:p>
          <a:endParaRPr lang="en-US"/>
        </a:p>
      </dgm:t>
    </dgm:pt>
    <dgm:pt modelId="{C3872C46-9614-4B90-90C4-DFC754203782}">
      <dgm:prSet/>
      <dgm:spPr/>
      <dgm:t>
        <a:bodyPr/>
        <a:lstStyle/>
        <a:p>
          <a:r>
            <a:rPr lang="en-US" b="1"/>
            <a:t>Wellness:</a:t>
          </a:r>
          <a:r>
            <a:rPr lang="en-US"/>
            <a:t> Access to healthcare, environmental quality (air &amp; water pollution)</a:t>
          </a:r>
        </a:p>
      </dgm:t>
    </dgm:pt>
    <dgm:pt modelId="{430739A9-6316-441F-8526-D985795EFB09}" type="parTrans" cxnId="{EEEA3EFD-0A98-486C-BCB4-C13A1434504E}">
      <dgm:prSet/>
      <dgm:spPr/>
      <dgm:t>
        <a:bodyPr/>
        <a:lstStyle/>
        <a:p>
          <a:endParaRPr lang="en-US"/>
        </a:p>
      </dgm:t>
    </dgm:pt>
    <dgm:pt modelId="{20E5CC5D-58AE-4C15-AE77-7F55315BBD74}" type="sibTrans" cxnId="{EEEA3EFD-0A98-486C-BCB4-C13A1434504E}">
      <dgm:prSet/>
      <dgm:spPr/>
      <dgm:t>
        <a:bodyPr/>
        <a:lstStyle/>
        <a:p>
          <a:endParaRPr lang="en-US"/>
        </a:p>
      </dgm:t>
    </dgm:pt>
    <dgm:pt modelId="{3ED9E32B-FEE1-48B4-AE21-D5C47F15FE28}">
      <dgm:prSet/>
      <dgm:spPr/>
      <dgm:t>
        <a:bodyPr/>
        <a:lstStyle/>
        <a:p>
          <a:r>
            <a:rPr lang="en-US" b="1"/>
            <a:t>Finance:</a:t>
          </a:r>
          <a:r>
            <a:rPr lang="en-US"/>
            <a:t> Presence of land trusts, development zoning, conservation areas</a:t>
          </a:r>
        </a:p>
      </dgm:t>
    </dgm:pt>
    <dgm:pt modelId="{F357CE95-BCF8-4C2D-8144-928A53B2A52C}" type="parTrans" cxnId="{3F54C933-774E-4D67-9F1D-1C3C04169D83}">
      <dgm:prSet/>
      <dgm:spPr/>
      <dgm:t>
        <a:bodyPr/>
        <a:lstStyle/>
        <a:p>
          <a:endParaRPr lang="en-US"/>
        </a:p>
      </dgm:t>
    </dgm:pt>
    <dgm:pt modelId="{7EC1ECCA-D95B-4DE6-9CEB-8A5888D6D889}" type="sibTrans" cxnId="{3F54C933-774E-4D67-9F1D-1C3C04169D83}">
      <dgm:prSet/>
      <dgm:spPr/>
      <dgm:t>
        <a:bodyPr/>
        <a:lstStyle/>
        <a:p>
          <a:endParaRPr lang="en-US"/>
        </a:p>
      </dgm:t>
    </dgm:pt>
    <dgm:pt modelId="{EB0189B6-6B36-41C3-98AB-E1EE6DC0890A}">
      <dgm:prSet/>
      <dgm:spPr/>
      <dgm:t>
        <a:bodyPr/>
        <a:lstStyle/>
        <a:p>
          <a:r>
            <a:rPr lang="en-US" b="1"/>
            <a:t>Connectivity:</a:t>
          </a:r>
          <a:r>
            <a:rPr lang="en-US"/>
            <a:t> Proximity to parks, transportation access</a:t>
          </a:r>
        </a:p>
      </dgm:t>
    </dgm:pt>
    <dgm:pt modelId="{73CC235E-E53A-4C6B-874E-35C4E048FA7C}" type="parTrans" cxnId="{64B65792-F8A2-4901-BC8A-41C7ECE50A1D}">
      <dgm:prSet/>
      <dgm:spPr/>
      <dgm:t>
        <a:bodyPr/>
        <a:lstStyle/>
        <a:p>
          <a:endParaRPr lang="en-US"/>
        </a:p>
      </dgm:t>
    </dgm:pt>
    <dgm:pt modelId="{33BB1DAE-DD17-41B8-87DD-C609AAECD184}" type="sibTrans" cxnId="{64B65792-F8A2-4901-BC8A-41C7ECE50A1D}">
      <dgm:prSet/>
      <dgm:spPr/>
      <dgm:t>
        <a:bodyPr/>
        <a:lstStyle/>
        <a:p>
          <a:endParaRPr lang="en-US"/>
        </a:p>
      </dgm:t>
    </dgm:pt>
    <dgm:pt modelId="{294FAFFF-7AB1-44DE-B139-39D5E759BECC}">
      <dgm:prSet/>
      <dgm:spPr/>
      <dgm:t>
        <a:bodyPr/>
        <a:lstStyle/>
        <a:p>
          <a:r>
            <a:rPr lang="en-US" b="1"/>
            <a:t>Resiliency:</a:t>
          </a:r>
          <a:r>
            <a:rPr lang="en-US"/>
            <a:t> Crime rate indicators and environmental hazard zones</a:t>
          </a:r>
        </a:p>
      </dgm:t>
    </dgm:pt>
    <dgm:pt modelId="{E5AF9134-DD40-4C7E-BE2A-4C5384788198}" type="parTrans" cxnId="{54C3424C-34AC-40F5-AF55-8331ED7F180A}">
      <dgm:prSet/>
      <dgm:spPr/>
      <dgm:t>
        <a:bodyPr/>
        <a:lstStyle/>
        <a:p>
          <a:endParaRPr lang="en-US"/>
        </a:p>
      </dgm:t>
    </dgm:pt>
    <dgm:pt modelId="{071C0E4F-0B60-4CC2-9F6F-6B3AAAF948DA}" type="sibTrans" cxnId="{54C3424C-34AC-40F5-AF55-8331ED7F180A}">
      <dgm:prSet/>
      <dgm:spPr/>
      <dgm:t>
        <a:bodyPr/>
        <a:lstStyle/>
        <a:p>
          <a:endParaRPr lang="en-US"/>
        </a:p>
      </dgm:t>
    </dgm:pt>
    <dgm:pt modelId="{66380122-CC6B-4CF0-8D6E-02ABA7EC6734}" type="pres">
      <dgm:prSet presAssocID="{59B661BA-F7B5-4DE3-B7ED-694581054967}" presName="Name0" presStyleCnt="0">
        <dgm:presLayoutVars>
          <dgm:dir/>
          <dgm:animLvl val="lvl"/>
          <dgm:resizeHandles val="exact"/>
        </dgm:presLayoutVars>
      </dgm:prSet>
      <dgm:spPr/>
    </dgm:pt>
    <dgm:pt modelId="{EBF436BC-EA1D-4972-A05E-F51F312899D8}" type="pres">
      <dgm:prSet presAssocID="{39612506-50F0-4A94-B311-563BC9320815}" presName="boxAndChildren" presStyleCnt="0"/>
      <dgm:spPr/>
    </dgm:pt>
    <dgm:pt modelId="{34F5478B-A8C9-47FB-9D8E-3E5F30DD5528}" type="pres">
      <dgm:prSet presAssocID="{39612506-50F0-4A94-B311-563BC9320815}" presName="parentTextBox" presStyleLbl="alignNode1" presStyleIdx="0" presStyleCnt="1"/>
      <dgm:spPr/>
    </dgm:pt>
    <dgm:pt modelId="{0068AE8F-92C5-4D33-BCC4-C24E73259159}" type="pres">
      <dgm:prSet presAssocID="{39612506-50F0-4A94-B311-563BC9320815}" presName="descendantBox" presStyleLbl="bgAccFollowNode1" presStyleIdx="0" presStyleCnt="1"/>
      <dgm:spPr/>
    </dgm:pt>
  </dgm:ptLst>
  <dgm:cxnLst>
    <dgm:cxn modelId="{B0233D26-2C67-4F33-9131-00A24008C383}" srcId="{59B661BA-F7B5-4DE3-B7ED-694581054967}" destId="{39612506-50F0-4A94-B311-563BC9320815}" srcOrd="0" destOrd="0" parTransId="{4C2913A5-9A83-424D-870E-99B770E0CE87}" sibTransId="{05451EA7-3C28-46E8-803C-E9943B43EE02}"/>
    <dgm:cxn modelId="{3F54C933-774E-4D67-9F1D-1C3C04169D83}" srcId="{263DD3E7-C693-4783-96C1-A2BB5337FBC4}" destId="{3ED9E32B-FEE1-48B4-AE21-D5C47F15FE28}" srcOrd="2" destOrd="0" parTransId="{F357CE95-BCF8-4C2D-8144-928A53B2A52C}" sibTransId="{7EC1ECCA-D95B-4DE6-9CEB-8A5888D6D889}"/>
    <dgm:cxn modelId="{5E356E3A-B5E2-4A8B-8AC0-49ECFD9963A9}" srcId="{39612506-50F0-4A94-B311-563BC9320815}" destId="{095FCCAE-8E9E-49C3-BFF0-E391B8EBD04A}" srcOrd="0" destOrd="0" parTransId="{6043C6E1-EAE9-45E5-BD60-9419D0A675C8}" sibTransId="{6D937A94-F0F7-4D94-A526-4A95B83E1733}"/>
    <dgm:cxn modelId="{0F7D8D3C-8317-4239-AE0B-4319037AD2F4}" type="presOf" srcId="{C3872C46-9614-4B90-90C4-DFC754203782}" destId="{0068AE8F-92C5-4D33-BCC4-C24E73259159}" srcOrd="0" destOrd="3" presId="urn:microsoft.com/office/officeart/2016/7/layout/VerticalDownArrowProcess"/>
    <dgm:cxn modelId="{895F7162-2E0D-442A-AB32-26C1E5F20CB8}" type="presOf" srcId="{095FCCAE-8E9E-49C3-BFF0-E391B8EBD04A}" destId="{0068AE8F-92C5-4D33-BCC4-C24E73259159}" srcOrd="0" destOrd="0" presId="urn:microsoft.com/office/officeart/2016/7/layout/VerticalDownArrowProcess"/>
    <dgm:cxn modelId="{54C3424C-34AC-40F5-AF55-8331ED7F180A}" srcId="{263DD3E7-C693-4783-96C1-A2BB5337FBC4}" destId="{294FAFFF-7AB1-44DE-B139-39D5E759BECC}" srcOrd="4" destOrd="0" parTransId="{E5AF9134-DD40-4C7E-BE2A-4C5384788198}" sibTransId="{071C0E4F-0B60-4CC2-9F6F-6B3AAAF948DA}"/>
    <dgm:cxn modelId="{8DB4627A-85AA-4890-82B3-125ACE84D542}" type="presOf" srcId="{263DD3E7-C693-4783-96C1-A2BB5337FBC4}" destId="{0068AE8F-92C5-4D33-BCC4-C24E73259159}" srcOrd="0" destOrd="1" presId="urn:microsoft.com/office/officeart/2016/7/layout/VerticalDownArrowProcess"/>
    <dgm:cxn modelId="{AEA22784-898A-408F-B784-AEBED0889131}" type="presOf" srcId="{BD7708F9-7A29-4240-831A-39D7AC92CB76}" destId="{0068AE8F-92C5-4D33-BCC4-C24E73259159}" srcOrd="0" destOrd="2" presId="urn:microsoft.com/office/officeart/2016/7/layout/VerticalDownArrowProcess"/>
    <dgm:cxn modelId="{5BF12884-F505-4286-839D-10C25F3D3690}" type="presOf" srcId="{294FAFFF-7AB1-44DE-B139-39D5E759BECC}" destId="{0068AE8F-92C5-4D33-BCC4-C24E73259159}" srcOrd="0" destOrd="6" presId="urn:microsoft.com/office/officeart/2016/7/layout/VerticalDownArrowProcess"/>
    <dgm:cxn modelId="{513B2B90-DF06-4C78-8285-5B9B0417D64B}" srcId="{39612506-50F0-4A94-B311-563BC9320815}" destId="{263DD3E7-C693-4783-96C1-A2BB5337FBC4}" srcOrd="1" destOrd="0" parTransId="{45678764-C079-4037-A96B-ED634975EF79}" sibTransId="{A21A6B79-57DE-41D6-9211-EABD4E8463D9}"/>
    <dgm:cxn modelId="{64B65792-F8A2-4901-BC8A-41C7ECE50A1D}" srcId="{263DD3E7-C693-4783-96C1-A2BB5337FBC4}" destId="{EB0189B6-6B36-41C3-98AB-E1EE6DC0890A}" srcOrd="3" destOrd="0" parTransId="{73CC235E-E53A-4C6B-874E-35C4E048FA7C}" sibTransId="{33BB1DAE-DD17-41B8-87DD-C609AAECD184}"/>
    <dgm:cxn modelId="{7690769B-0897-4B1F-B417-617DB1832DA2}" type="presOf" srcId="{39612506-50F0-4A94-B311-563BC9320815}" destId="{34F5478B-A8C9-47FB-9D8E-3E5F30DD5528}" srcOrd="0" destOrd="0" presId="urn:microsoft.com/office/officeart/2016/7/layout/VerticalDownArrowProcess"/>
    <dgm:cxn modelId="{E42D5EA4-7E96-487C-808B-6F0CB419F0CF}" type="presOf" srcId="{59B661BA-F7B5-4DE3-B7ED-694581054967}" destId="{66380122-CC6B-4CF0-8D6E-02ABA7EC6734}" srcOrd="0" destOrd="0" presId="urn:microsoft.com/office/officeart/2016/7/layout/VerticalDownArrowProcess"/>
    <dgm:cxn modelId="{2B741CA5-686B-41A7-BEDB-BF89AB22B2C1}" type="presOf" srcId="{EB0189B6-6B36-41C3-98AB-E1EE6DC0890A}" destId="{0068AE8F-92C5-4D33-BCC4-C24E73259159}" srcOrd="0" destOrd="5" presId="urn:microsoft.com/office/officeart/2016/7/layout/VerticalDownArrowProcess"/>
    <dgm:cxn modelId="{29528CD0-EF91-459B-9C90-0CD6CC627981}" srcId="{263DD3E7-C693-4783-96C1-A2BB5337FBC4}" destId="{BD7708F9-7A29-4240-831A-39D7AC92CB76}" srcOrd="0" destOrd="0" parTransId="{53B6BCFC-ED9A-40C3-B951-E4157F52F556}" sibTransId="{84F50A17-74C1-4692-9B61-B18ACBFFC60F}"/>
    <dgm:cxn modelId="{3CAECFEE-94FC-494B-BF58-32DF40458FD9}" type="presOf" srcId="{3ED9E32B-FEE1-48B4-AE21-D5C47F15FE28}" destId="{0068AE8F-92C5-4D33-BCC4-C24E73259159}" srcOrd="0" destOrd="4" presId="urn:microsoft.com/office/officeart/2016/7/layout/VerticalDownArrowProcess"/>
    <dgm:cxn modelId="{EEEA3EFD-0A98-486C-BCB4-C13A1434504E}" srcId="{263DD3E7-C693-4783-96C1-A2BB5337FBC4}" destId="{C3872C46-9614-4B90-90C4-DFC754203782}" srcOrd="1" destOrd="0" parTransId="{430739A9-6316-441F-8526-D985795EFB09}" sibTransId="{20E5CC5D-58AE-4C15-AE77-7F55315BBD74}"/>
    <dgm:cxn modelId="{84BD3D50-841F-4F54-A36B-5874477FCA48}" type="presParOf" srcId="{66380122-CC6B-4CF0-8D6E-02ABA7EC6734}" destId="{EBF436BC-EA1D-4972-A05E-F51F312899D8}" srcOrd="0" destOrd="0" presId="urn:microsoft.com/office/officeart/2016/7/layout/VerticalDownArrowProcess"/>
    <dgm:cxn modelId="{FCCDFCC7-071B-4ACF-ABF3-B930D6AF47B8}" type="presParOf" srcId="{EBF436BC-EA1D-4972-A05E-F51F312899D8}" destId="{34F5478B-A8C9-47FB-9D8E-3E5F30DD5528}" srcOrd="0" destOrd="0" presId="urn:microsoft.com/office/officeart/2016/7/layout/VerticalDownArrowProcess"/>
    <dgm:cxn modelId="{B677E3FE-3FCD-488D-B035-C22DE948DE20}" type="presParOf" srcId="{EBF436BC-EA1D-4972-A05E-F51F312899D8}" destId="{0068AE8F-92C5-4D33-BCC4-C24E73259159}" srcOrd="1"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CC37887-8BDB-4C5D-8A7F-CDDED85C718A}"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7054BB86-67B3-44E7-9BA2-8B2FA5E10B5A}">
      <dgm:prSet/>
      <dgm:spPr/>
      <dgm:t>
        <a:bodyPr/>
        <a:lstStyle/>
        <a:p>
          <a:r>
            <a:rPr lang="en-US" i="1"/>
            <a:t>“Suburban; access by driving mostly”</a:t>
          </a:r>
          <a:r>
            <a:rPr lang="en-US"/>
            <a:t> – The above video suggests that the surrounding area is suburban in nature, and the park is not well-integrated into walkable or transit-accessible infrastructure.</a:t>
          </a:r>
        </a:p>
      </dgm:t>
    </dgm:pt>
    <dgm:pt modelId="{2CD8C177-3980-4466-91AC-ADC86D7F01F7}" type="parTrans" cxnId="{2C4C76C7-74A3-412E-B2B2-6251143861BF}">
      <dgm:prSet/>
      <dgm:spPr/>
      <dgm:t>
        <a:bodyPr/>
        <a:lstStyle/>
        <a:p>
          <a:endParaRPr lang="en-US"/>
        </a:p>
      </dgm:t>
    </dgm:pt>
    <dgm:pt modelId="{009986D0-E7AF-4215-A16A-34EFA460FBDF}" type="sibTrans" cxnId="{2C4C76C7-74A3-412E-B2B2-6251143861BF}">
      <dgm:prSet/>
      <dgm:spPr/>
      <dgm:t>
        <a:bodyPr/>
        <a:lstStyle/>
        <a:p>
          <a:endParaRPr lang="en-US"/>
        </a:p>
      </dgm:t>
    </dgm:pt>
    <dgm:pt modelId="{F185EAE8-E28F-474F-9855-B0672A49976D}">
      <dgm:prSet/>
      <dgm:spPr/>
      <dgm:t>
        <a:bodyPr/>
        <a:lstStyle/>
        <a:p>
          <a:r>
            <a:rPr lang="en-US" b="1"/>
            <a:t>Far</a:t>
          </a:r>
          <a:r>
            <a:rPr lang="en-US"/>
            <a:t> – The park is </a:t>
          </a:r>
          <a:r>
            <a:rPr lang="en-US" b="1"/>
            <a:t>not easily accessible by walking</a:t>
          </a:r>
          <a:r>
            <a:rPr lang="en-US"/>
            <a:t> for the majority of residents nearby. It likely requires a car to reach. So we need to develop this areas</a:t>
          </a:r>
        </a:p>
      </dgm:t>
    </dgm:pt>
    <dgm:pt modelId="{FA8ECF36-04CB-4B12-A379-081C7E74099B}" type="parTrans" cxnId="{18AAD55F-39C4-4100-BFAC-44427B0D827A}">
      <dgm:prSet/>
      <dgm:spPr/>
      <dgm:t>
        <a:bodyPr/>
        <a:lstStyle/>
        <a:p>
          <a:endParaRPr lang="en-US"/>
        </a:p>
      </dgm:t>
    </dgm:pt>
    <dgm:pt modelId="{91E98364-EB71-4F7C-B48E-5C3CAB03CEC4}" type="sibTrans" cxnId="{18AAD55F-39C4-4100-BFAC-44427B0D827A}">
      <dgm:prSet/>
      <dgm:spPr/>
      <dgm:t>
        <a:bodyPr/>
        <a:lstStyle/>
        <a:p>
          <a:endParaRPr lang="en-US"/>
        </a:p>
      </dgm:t>
    </dgm:pt>
    <dgm:pt modelId="{1A22521F-FB48-40D3-A9AF-D8BC7299F87D}" type="pres">
      <dgm:prSet presAssocID="{ACC37887-8BDB-4C5D-8A7F-CDDED85C718A}" presName="hierChild1" presStyleCnt="0">
        <dgm:presLayoutVars>
          <dgm:chPref val="1"/>
          <dgm:dir/>
          <dgm:animOne val="branch"/>
          <dgm:animLvl val="lvl"/>
          <dgm:resizeHandles/>
        </dgm:presLayoutVars>
      </dgm:prSet>
      <dgm:spPr/>
    </dgm:pt>
    <dgm:pt modelId="{D5EB32C7-C514-4D81-A7B7-471F70807B13}" type="pres">
      <dgm:prSet presAssocID="{7054BB86-67B3-44E7-9BA2-8B2FA5E10B5A}" presName="hierRoot1" presStyleCnt="0"/>
      <dgm:spPr/>
    </dgm:pt>
    <dgm:pt modelId="{07DC1F90-53A8-4270-AB5E-27D0276D9723}" type="pres">
      <dgm:prSet presAssocID="{7054BB86-67B3-44E7-9BA2-8B2FA5E10B5A}" presName="composite" presStyleCnt="0"/>
      <dgm:spPr/>
    </dgm:pt>
    <dgm:pt modelId="{2E626E79-9EA8-4732-AFC2-8E2F7FA2B674}" type="pres">
      <dgm:prSet presAssocID="{7054BB86-67B3-44E7-9BA2-8B2FA5E10B5A}" presName="background" presStyleLbl="node0" presStyleIdx="0" presStyleCnt="2"/>
      <dgm:spPr/>
    </dgm:pt>
    <dgm:pt modelId="{4F961428-AB5A-4D5C-82B5-E5B775FD729E}" type="pres">
      <dgm:prSet presAssocID="{7054BB86-67B3-44E7-9BA2-8B2FA5E10B5A}" presName="text" presStyleLbl="fgAcc0" presStyleIdx="0" presStyleCnt="2">
        <dgm:presLayoutVars>
          <dgm:chPref val="3"/>
        </dgm:presLayoutVars>
      </dgm:prSet>
      <dgm:spPr/>
    </dgm:pt>
    <dgm:pt modelId="{011AE710-4A70-4181-A3E4-ED874E5A111D}" type="pres">
      <dgm:prSet presAssocID="{7054BB86-67B3-44E7-9BA2-8B2FA5E10B5A}" presName="hierChild2" presStyleCnt="0"/>
      <dgm:spPr/>
    </dgm:pt>
    <dgm:pt modelId="{4449DDCA-9DCE-4244-8B6B-8E4C227B3AF0}" type="pres">
      <dgm:prSet presAssocID="{F185EAE8-E28F-474F-9855-B0672A49976D}" presName="hierRoot1" presStyleCnt="0"/>
      <dgm:spPr/>
    </dgm:pt>
    <dgm:pt modelId="{BF11293D-0EBF-4D7A-AE15-D897F4DCE9AB}" type="pres">
      <dgm:prSet presAssocID="{F185EAE8-E28F-474F-9855-B0672A49976D}" presName="composite" presStyleCnt="0"/>
      <dgm:spPr/>
    </dgm:pt>
    <dgm:pt modelId="{A90D0111-5A99-4138-BA3F-E5903F2D54A5}" type="pres">
      <dgm:prSet presAssocID="{F185EAE8-E28F-474F-9855-B0672A49976D}" presName="background" presStyleLbl="node0" presStyleIdx="1" presStyleCnt="2"/>
      <dgm:spPr/>
    </dgm:pt>
    <dgm:pt modelId="{61BF45D1-FE1C-4E37-90A3-E79CB7722A2D}" type="pres">
      <dgm:prSet presAssocID="{F185EAE8-E28F-474F-9855-B0672A49976D}" presName="text" presStyleLbl="fgAcc0" presStyleIdx="1" presStyleCnt="2">
        <dgm:presLayoutVars>
          <dgm:chPref val="3"/>
        </dgm:presLayoutVars>
      </dgm:prSet>
      <dgm:spPr/>
    </dgm:pt>
    <dgm:pt modelId="{532C0892-B27E-43D5-84BA-DF3C315EAF17}" type="pres">
      <dgm:prSet presAssocID="{F185EAE8-E28F-474F-9855-B0672A49976D}" presName="hierChild2" presStyleCnt="0"/>
      <dgm:spPr/>
    </dgm:pt>
  </dgm:ptLst>
  <dgm:cxnLst>
    <dgm:cxn modelId="{36FAC40A-1DD0-4949-9092-1B18C40BCA79}" type="presOf" srcId="{ACC37887-8BDB-4C5D-8A7F-CDDED85C718A}" destId="{1A22521F-FB48-40D3-A9AF-D8BC7299F87D}" srcOrd="0" destOrd="0" presId="urn:microsoft.com/office/officeart/2005/8/layout/hierarchy1"/>
    <dgm:cxn modelId="{18AAD55F-39C4-4100-BFAC-44427B0D827A}" srcId="{ACC37887-8BDB-4C5D-8A7F-CDDED85C718A}" destId="{F185EAE8-E28F-474F-9855-B0672A49976D}" srcOrd="1" destOrd="0" parTransId="{FA8ECF36-04CB-4B12-A379-081C7E74099B}" sibTransId="{91E98364-EB71-4F7C-B48E-5C3CAB03CEC4}"/>
    <dgm:cxn modelId="{D6D1046D-CFB3-4B57-92D5-7656F10AFEA8}" type="presOf" srcId="{F185EAE8-E28F-474F-9855-B0672A49976D}" destId="{61BF45D1-FE1C-4E37-90A3-E79CB7722A2D}" srcOrd="0" destOrd="0" presId="urn:microsoft.com/office/officeart/2005/8/layout/hierarchy1"/>
    <dgm:cxn modelId="{2C4C76C7-74A3-412E-B2B2-6251143861BF}" srcId="{ACC37887-8BDB-4C5D-8A7F-CDDED85C718A}" destId="{7054BB86-67B3-44E7-9BA2-8B2FA5E10B5A}" srcOrd="0" destOrd="0" parTransId="{2CD8C177-3980-4466-91AC-ADC86D7F01F7}" sibTransId="{009986D0-E7AF-4215-A16A-34EFA460FBDF}"/>
    <dgm:cxn modelId="{593AB9F1-AAEE-4EC9-8D13-38956146BFBC}" type="presOf" srcId="{7054BB86-67B3-44E7-9BA2-8B2FA5E10B5A}" destId="{4F961428-AB5A-4D5C-82B5-E5B775FD729E}" srcOrd="0" destOrd="0" presId="urn:microsoft.com/office/officeart/2005/8/layout/hierarchy1"/>
    <dgm:cxn modelId="{86E94AFD-7674-4BBF-B4E4-9DFEBF185FF0}" type="presParOf" srcId="{1A22521F-FB48-40D3-A9AF-D8BC7299F87D}" destId="{D5EB32C7-C514-4D81-A7B7-471F70807B13}" srcOrd="0" destOrd="0" presId="urn:microsoft.com/office/officeart/2005/8/layout/hierarchy1"/>
    <dgm:cxn modelId="{5B91E41C-134F-461E-9E5D-6E8A40EF37B4}" type="presParOf" srcId="{D5EB32C7-C514-4D81-A7B7-471F70807B13}" destId="{07DC1F90-53A8-4270-AB5E-27D0276D9723}" srcOrd="0" destOrd="0" presId="urn:microsoft.com/office/officeart/2005/8/layout/hierarchy1"/>
    <dgm:cxn modelId="{348F5303-42DB-453D-9CD5-3BF9BF1023AA}" type="presParOf" srcId="{07DC1F90-53A8-4270-AB5E-27D0276D9723}" destId="{2E626E79-9EA8-4732-AFC2-8E2F7FA2B674}" srcOrd="0" destOrd="0" presId="urn:microsoft.com/office/officeart/2005/8/layout/hierarchy1"/>
    <dgm:cxn modelId="{02B62C81-AC25-40E3-894D-D75DF77A10ED}" type="presParOf" srcId="{07DC1F90-53A8-4270-AB5E-27D0276D9723}" destId="{4F961428-AB5A-4D5C-82B5-E5B775FD729E}" srcOrd="1" destOrd="0" presId="urn:microsoft.com/office/officeart/2005/8/layout/hierarchy1"/>
    <dgm:cxn modelId="{EA91A8FE-8B11-4989-B66C-E241A10BBCFB}" type="presParOf" srcId="{D5EB32C7-C514-4D81-A7B7-471F70807B13}" destId="{011AE710-4A70-4181-A3E4-ED874E5A111D}" srcOrd="1" destOrd="0" presId="urn:microsoft.com/office/officeart/2005/8/layout/hierarchy1"/>
    <dgm:cxn modelId="{AFB194F7-ACF9-45EE-97AA-9487FD4AE06A}" type="presParOf" srcId="{1A22521F-FB48-40D3-A9AF-D8BC7299F87D}" destId="{4449DDCA-9DCE-4244-8B6B-8E4C227B3AF0}" srcOrd="1" destOrd="0" presId="urn:microsoft.com/office/officeart/2005/8/layout/hierarchy1"/>
    <dgm:cxn modelId="{74786B55-4476-460F-B6A7-437F621FC6B7}" type="presParOf" srcId="{4449DDCA-9DCE-4244-8B6B-8E4C227B3AF0}" destId="{BF11293D-0EBF-4D7A-AE15-D897F4DCE9AB}" srcOrd="0" destOrd="0" presId="urn:microsoft.com/office/officeart/2005/8/layout/hierarchy1"/>
    <dgm:cxn modelId="{7F87E2FE-F6F2-43C4-B999-3619864F0CC8}" type="presParOf" srcId="{BF11293D-0EBF-4D7A-AE15-D897F4DCE9AB}" destId="{A90D0111-5A99-4138-BA3F-E5903F2D54A5}" srcOrd="0" destOrd="0" presId="urn:microsoft.com/office/officeart/2005/8/layout/hierarchy1"/>
    <dgm:cxn modelId="{0104793C-28CB-462E-AC98-5E3BB6348620}" type="presParOf" srcId="{BF11293D-0EBF-4D7A-AE15-D897F4DCE9AB}" destId="{61BF45D1-FE1C-4E37-90A3-E79CB7722A2D}" srcOrd="1" destOrd="0" presId="urn:microsoft.com/office/officeart/2005/8/layout/hierarchy1"/>
    <dgm:cxn modelId="{FE201BAD-690E-42A9-94AA-D841E1BDB11B}" type="presParOf" srcId="{4449DDCA-9DCE-4244-8B6B-8E4C227B3AF0}" destId="{532C0892-B27E-43D5-84BA-DF3C315EAF17}"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F4D662-2CA0-46B8-B620-3B11F2A65A3C}">
      <dsp:nvSpPr>
        <dsp:cNvPr id="0" name=""/>
        <dsp:cNvSpPr/>
      </dsp:nvSpPr>
      <dsp:spPr>
        <a:xfrm>
          <a:off x="0" y="0"/>
          <a:ext cx="7203281"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37AC33-9CCB-465D-B08F-0C914BCDCEBA}">
      <dsp:nvSpPr>
        <dsp:cNvPr id="0" name=""/>
        <dsp:cNvSpPr/>
      </dsp:nvSpPr>
      <dsp:spPr>
        <a:xfrm>
          <a:off x="0" y="0"/>
          <a:ext cx="7203281" cy="1396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Charlotte is one of the fastest-growing cities in the U.S., and with rapid development comes the risk of inequitable access to community benefits. By applying the PSIT framework, we ensure that growth is inclusive and evidence-backed.</a:t>
          </a:r>
        </a:p>
      </dsp:txBody>
      <dsp:txXfrm>
        <a:off x="0" y="0"/>
        <a:ext cx="7203281" cy="1396210"/>
      </dsp:txXfrm>
    </dsp:sp>
    <dsp:sp modelId="{4778D7F7-F698-41C0-A6A7-BA9F35E39606}">
      <dsp:nvSpPr>
        <dsp:cNvPr id="0" name=""/>
        <dsp:cNvSpPr/>
      </dsp:nvSpPr>
      <dsp:spPr>
        <a:xfrm>
          <a:off x="0" y="1396210"/>
          <a:ext cx="7203281" cy="0"/>
        </a:xfrm>
        <a:prstGeom prst="line">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5F9096-66EB-4A01-9455-71DC1ABFC25F}">
      <dsp:nvSpPr>
        <dsp:cNvPr id="0" name=""/>
        <dsp:cNvSpPr/>
      </dsp:nvSpPr>
      <dsp:spPr>
        <a:xfrm>
          <a:off x="0" y="1396210"/>
          <a:ext cx="7203281" cy="1396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This capstone project aims to map, measure, and visualize the </a:t>
          </a:r>
          <a:r>
            <a:rPr lang="en-US" sz="1900" b="1" kern="1200"/>
            <a:t>Positive Social Impact Tool (PSIT)</a:t>
          </a:r>
          <a:r>
            <a:rPr lang="en-US" sz="1900" kern="1200"/>
            <a:t> indicators across different ZIP codes in Charlotte. By integrating demographic, environmental, land use, and accessibility data, we highlight areas of need and opportunity.</a:t>
          </a:r>
        </a:p>
      </dsp:txBody>
      <dsp:txXfrm>
        <a:off x="0" y="1396210"/>
        <a:ext cx="7203281" cy="13962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49B726-589B-4087-8C67-20126AC915D0}">
      <dsp:nvSpPr>
        <dsp:cNvPr id="0" name=""/>
        <dsp:cNvSpPr/>
      </dsp:nvSpPr>
      <dsp:spPr>
        <a:xfrm rot="5400000">
          <a:off x="4856365" y="-2070821"/>
          <a:ext cx="546837" cy="4828032"/>
        </a:xfrm>
        <a:prstGeom prst="round2Same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a:t>Assess Community Equity: Understand disparities in public services, land access, and population well-being across neighborhoods.</a:t>
          </a:r>
          <a:br>
            <a:rPr lang="en-US" sz="1000" kern="1200"/>
          </a:br>
          <a:endParaRPr lang="en-US" sz="1000" kern="1200"/>
        </a:p>
      </dsp:txBody>
      <dsp:txXfrm rot="-5400000">
        <a:off x="2715768" y="96470"/>
        <a:ext cx="4801338" cy="493449"/>
      </dsp:txXfrm>
    </dsp:sp>
    <dsp:sp modelId="{57E98DA4-112F-4A65-B9BA-DB434C854CB0}">
      <dsp:nvSpPr>
        <dsp:cNvPr id="0" name=""/>
        <dsp:cNvSpPr/>
      </dsp:nvSpPr>
      <dsp:spPr>
        <a:xfrm>
          <a:off x="0" y="1421"/>
          <a:ext cx="2715768" cy="683546"/>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kern="1200"/>
            <a:t>Assess</a:t>
          </a:r>
        </a:p>
      </dsp:txBody>
      <dsp:txXfrm>
        <a:off x="33368" y="34789"/>
        <a:ext cx="2649032" cy="616810"/>
      </dsp:txXfrm>
    </dsp:sp>
    <dsp:sp modelId="{BE83B77E-95A6-4020-A9D6-B38131C931D1}">
      <dsp:nvSpPr>
        <dsp:cNvPr id="0" name=""/>
        <dsp:cNvSpPr/>
      </dsp:nvSpPr>
      <dsp:spPr>
        <a:xfrm rot="5400000">
          <a:off x="4856365" y="-1353097"/>
          <a:ext cx="546837" cy="4828032"/>
        </a:xfrm>
        <a:prstGeom prst="round2SameRect">
          <a:avLst/>
        </a:prstGeom>
        <a:solidFill>
          <a:schemeClr val="accent2">
            <a:tint val="40000"/>
            <a:alpha val="90000"/>
            <a:hueOff val="82399"/>
            <a:satOff val="-7939"/>
            <a:lumOff val="-837"/>
            <a:alphaOff val="0"/>
          </a:schemeClr>
        </a:solidFill>
        <a:ln w="15875" cap="flat" cmpd="sng" algn="ctr">
          <a:solidFill>
            <a:schemeClr val="accent2">
              <a:tint val="40000"/>
              <a:alpha val="90000"/>
              <a:hueOff val="82399"/>
              <a:satOff val="-7939"/>
              <a:lumOff val="-8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a:t>Use Data to Inform Design: Support planners, nonprofits, and decision-makers with evidence-based recommendations.</a:t>
          </a:r>
        </a:p>
      </dsp:txBody>
      <dsp:txXfrm rot="-5400000">
        <a:off x="2715768" y="814194"/>
        <a:ext cx="4801338" cy="493449"/>
      </dsp:txXfrm>
    </dsp:sp>
    <dsp:sp modelId="{51BB26DB-E871-48ED-9C38-E1760F721AD3}">
      <dsp:nvSpPr>
        <dsp:cNvPr id="0" name=""/>
        <dsp:cNvSpPr/>
      </dsp:nvSpPr>
      <dsp:spPr>
        <a:xfrm>
          <a:off x="0" y="719144"/>
          <a:ext cx="2715768" cy="683546"/>
        </a:xfrm>
        <a:prstGeom prst="roundRect">
          <a:avLst/>
        </a:prstGeom>
        <a:solidFill>
          <a:schemeClr val="accent2">
            <a:hueOff val="13013"/>
            <a:satOff val="-8959"/>
            <a:lumOff val="-22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kern="1200"/>
            <a:t>Use</a:t>
          </a:r>
        </a:p>
      </dsp:txBody>
      <dsp:txXfrm>
        <a:off x="33368" y="752512"/>
        <a:ext cx="2649032" cy="616810"/>
      </dsp:txXfrm>
    </dsp:sp>
    <dsp:sp modelId="{479F6ACD-9B99-4440-9CB1-7E0F674BFF8E}">
      <dsp:nvSpPr>
        <dsp:cNvPr id="0" name=""/>
        <dsp:cNvSpPr/>
      </dsp:nvSpPr>
      <dsp:spPr>
        <a:xfrm rot="5400000">
          <a:off x="4856365" y="-635374"/>
          <a:ext cx="546837" cy="4828032"/>
        </a:xfrm>
        <a:prstGeom prst="round2SameRect">
          <a:avLst/>
        </a:prstGeom>
        <a:solidFill>
          <a:schemeClr val="accent2">
            <a:tint val="40000"/>
            <a:alpha val="90000"/>
            <a:hueOff val="164799"/>
            <a:satOff val="-15877"/>
            <a:lumOff val="-1674"/>
            <a:alphaOff val="0"/>
          </a:schemeClr>
        </a:solidFill>
        <a:ln w="15875" cap="flat" cmpd="sng" algn="ctr">
          <a:solidFill>
            <a:schemeClr val="accent2">
              <a:tint val="40000"/>
              <a:alpha val="90000"/>
              <a:hueOff val="164799"/>
              <a:satOff val="-15877"/>
              <a:lumOff val="-16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a:t>Visualize Spatial Gaps: Identify areas lacking access to parks, clean air/water, or land banks.</a:t>
          </a:r>
          <a:br>
            <a:rPr lang="en-US" sz="1000" kern="1200"/>
          </a:br>
          <a:endParaRPr lang="en-US" sz="1000" kern="1200"/>
        </a:p>
      </dsp:txBody>
      <dsp:txXfrm rot="-5400000">
        <a:off x="2715768" y="1531917"/>
        <a:ext cx="4801338" cy="493449"/>
      </dsp:txXfrm>
    </dsp:sp>
    <dsp:sp modelId="{9DCAF3C5-E5ED-43EB-8E5D-EC07DFC12BFA}">
      <dsp:nvSpPr>
        <dsp:cNvPr id="0" name=""/>
        <dsp:cNvSpPr/>
      </dsp:nvSpPr>
      <dsp:spPr>
        <a:xfrm>
          <a:off x="0" y="1436868"/>
          <a:ext cx="2715768" cy="683546"/>
        </a:xfrm>
        <a:prstGeom prst="roundRect">
          <a:avLst/>
        </a:prstGeom>
        <a:solidFill>
          <a:schemeClr val="accent2">
            <a:hueOff val="26025"/>
            <a:satOff val="-17917"/>
            <a:lumOff val="-457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kern="1200"/>
            <a:t>Visualize</a:t>
          </a:r>
        </a:p>
      </dsp:txBody>
      <dsp:txXfrm>
        <a:off x="33368" y="1470236"/>
        <a:ext cx="2649032" cy="616810"/>
      </dsp:txXfrm>
    </dsp:sp>
    <dsp:sp modelId="{ED88417B-0B86-4247-B9EA-AB2F8DE8754C}">
      <dsp:nvSpPr>
        <dsp:cNvPr id="0" name=""/>
        <dsp:cNvSpPr/>
      </dsp:nvSpPr>
      <dsp:spPr>
        <a:xfrm rot="5400000">
          <a:off x="4856365" y="82349"/>
          <a:ext cx="546837" cy="4828032"/>
        </a:xfrm>
        <a:prstGeom prst="round2SameRect">
          <a:avLst/>
        </a:prstGeom>
        <a:solidFill>
          <a:schemeClr val="accent2">
            <a:tint val="40000"/>
            <a:alpha val="90000"/>
            <a:hueOff val="247198"/>
            <a:satOff val="-23816"/>
            <a:lumOff val="-2511"/>
            <a:alphaOff val="0"/>
          </a:schemeClr>
        </a:solidFill>
        <a:ln w="15875" cap="flat" cmpd="sng" algn="ctr">
          <a:solidFill>
            <a:schemeClr val="accent2">
              <a:tint val="40000"/>
              <a:alpha val="90000"/>
              <a:hueOff val="247198"/>
              <a:satOff val="-23816"/>
              <a:lumOff val="-25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a:t>Support Smart Growth: Highlight ZIP codes with zoning and land-use potential to promote equitable redevelopment.</a:t>
          </a:r>
        </a:p>
      </dsp:txBody>
      <dsp:txXfrm rot="-5400000">
        <a:off x="2715768" y="2249640"/>
        <a:ext cx="4801338" cy="493449"/>
      </dsp:txXfrm>
    </dsp:sp>
    <dsp:sp modelId="{570171BD-DF31-47CE-8E43-26C0B93CF972}">
      <dsp:nvSpPr>
        <dsp:cNvPr id="0" name=""/>
        <dsp:cNvSpPr/>
      </dsp:nvSpPr>
      <dsp:spPr>
        <a:xfrm>
          <a:off x="0" y="2154592"/>
          <a:ext cx="2715768" cy="683546"/>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kern="1200"/>
            <a:t>Support</a:t>
          </a:r>
        </a:p>
      </dsp:txBody>
      <dsp:txXfrm>
        <a:off x="33368" y="2187960"/>
        <a:ext cx="2649032" cy="6168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F5478B-A8C9-47FB-9D8E-3E5F30DD5528}">
      <dsp:nvSpPr>
        <dsp:cNvPr id="0" name=""/>
        <dsp:cNvSpPr/>
      </dsp:nvSpPr>
      <dsp:spPr>
        <a:xfrm>
          <a:off x="0" y="0"/>
          <a:ext cx="1885950" cy="2839560"/>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4129" tIns="156464" rIns="134129" bIns="156464" numCol="1" spcCol="1270" anchor="ctr" anchorCtr="0">
          <a:noAutofit/>
        </a:bodyPr>
        <a:lstStyle/>
        <a:p>
          <a:pPr marL="0" lvl="0" indent="0" algn="ctr" defTabSz="977900">
            <a:lnSpc>
              <a:spcPct val="90000"/>
            </a:lnSpc>
            <a:spcBef>
              <a:spcPct val="0"/>
            </a:spcBef>
            <a:spcAft>
              <a:spcPct val="35000"/>
            </a:spcAft>
            <a:buNone/>
          </a:pPr>
          <a:r>
            <a:rPr lang="en-US" sz="2200" b="1" kern="1200"/>
            <a:t>Contents and Organization:</a:t>
          </a:r>
          <a:endParaRPr lang="en-US" sz="2200" kern="1200"/>
        </a:p>
      </dsp:txBody>
      <dsp:txXfrm>
        <a:off x="0" y="0"/>
        <a:ext cx="1885950" cy="2839560"/>
      </dsp:txXfrm>
    </dsp:sp>
    <dsp:sp modelId="{0068AE8F-92C5-4D33-BCC4-C24E73259159}">
      <dsp:nvSpPr>
        <dsp:cNvPr id="0" name=""/>
        <dsp:cNvSpPr/>
      </dsp:nvSpPr>
      <dsp:spPr>
        <a:xfrm>
          <a:off x="1885950" y="0"/>
          <a:ext cx="5657850" cy="2839560"/>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768" tIns="215900" rIns="114768" bIns="215900" numCol="1" spcCol="1270" anchor="t" anchorCtr="0">
          <a:noAutofit/>
        </a:bodyPr>
        <a:lstStyle/>
        <a:p>
          <a:pPr marL="0" lvl="0" indent="0" algn="l" defTabSz="755650">
            <a:lnSpc>
              <a:spcPct val="90000"/>
            </a:lnSpc>
            <a:spcBef>
              <a:spcPct val="0"/>
            </a:spcBef>
            <a:spcAft>
              <a:spcPct val="35000"/>
            </a:spcAft>
            <a:buNone/>
          </a:pPr>
          <a:r>
            <a:rPr lang="en-US" sz="1700" kern="1200"/>
            <a:t>The dataset consolidates key </a:t>
          </a:r>
          <a:r>
            <a:rPr lang="en-US" sz="1700" b="1" kern="1200"/>
            <a:t>PSIT (Positive Social Impact Tool)</a:t>
          </a:r>
          <a:r>
            <a:rPr lang="en-US" sz="1700" kern="1200"/>
            <a:t> categories across </a:t>
          </a:r>
          <a:r>
            <a:rPr lang="en-US" sz="1700" b="1" kern="1200"/>
            <a:t>24 ZIP codes</a:t>
          </a:r>
          <a:r>
            <a:rPr lang="en-US" sz="1700" kern="1200"/>
            <a:t> in Charlotte.</a:t>
          </a:r>
          <a:br>
            <a:rPr lang="en-US" sz="1700" kern="1200"/>
          </a:br>
          <a:endParaRPr lang="en-US" sz="1700" kern="1200"/>
        </a:p>
        <a:p>
          <a:pPr marL="0" lvl="0" indent="0" algn="l" defTabSz="755650">
            <a:lnSpc>
              <a:spcPct val="90000"/>
            </a:lnSpc>
            <a:spcBef>
              <a:spcPct val="0"/>
            </a:spcBef>
            <a:spcAft>
              <a:spcPct val="35000"/>
            </a:spcAft>
            <a:buNone/>
          </a:pPr>
          <a:r>
            <a:rPr lang="en-US" sz="1700" kern="1200"/>
            <a:t>Each worksheet section or row block captures a specific domain such as:</a:t>
          </a:r>
        </a:p>
        <a:p>
          <a:pPr marL="114300" lvl="1" indent="-114300" algn="l" defTabSz="577850">
            <a:lnSpc>
              <a:spcPct val="90000"/>
            </a:lnSpc>
            <a:spcBef>
              <a:spcPct val="0"/>
            </a:spcBef>
            <a:spcAft>
              <a:spcPct val="15000"/>
            </a:spcAft>
            <a:buChar char="•"/>
          </a:pPr>
          <a:r>
            <a:rPr lang="en-US" sz="1300" b="1" kern="1200"/>
            <a:t>Identity:</a:t>
          </a:r>
          <a:r>
            <a:rPr lang="en-US" sz="1300" kern="1200"/>
            <a:t> Race, ethnicity, age distribution, and veteran status</a:t>
          </a:r>
        </a:p>
        <a:p>
          <a:pPr marL="114300" lvl="1" indent="-114300" algn="l" defTabSz="577850">
            <a:lnSpc>
              <a:spcPct val="90000"/>
            </a:lnSpc>
            <a:spcBef>
              <a:spcPct val="0"/>
            </a:spcBef>
            <a:spcAft>
              <a:spcPct val="15000"/>
            </a:spcAft>
            <a:buChar char="•"/>
          </a:pPr>
          <a:r>
            <a:rPr lang="en-US" sz="1300" b="1" kern="1200"/>
            <a:t>Wellness:</a:t>
          </a:r>
          <a:r>
            <a:rPr lang="en-US" sz="1300" kern="1200"/>
            <a:t> Access to healthcare, environmental quality (air &amp; water pollution)</a:t>
          </a:r>
        </a:p>
        <a:p>
          <a:pPr marL="114300" lvl="1" indent="-114300" algn="l" defTabSz="577850">
            <a:lnSpc>
              <a:spcPct val="90000"/>
            </a:lnSpc>
            <a:spcBef>
              <a:spcPct val="0"/>
            </a:spcBef>
            <a:spcAft>
              <a:spcPct val="15000"/>
            </a:spcAft>
            <a:buChar char="•"/>
          </a:pPr>
          <a:r>
            <a:rPr lang="en-US" sz="1300" b="1" kern="1200"/>
            <a:t>Finance:</a:t>
          </a:r>
          <a:r>
            <a:rPr lang="en-US" sz="1300" kern="1200"/>
            <a:t> Presence of land trusts, development zoning, conservation areas</a:t>
          </a:r>
        </a:p>
        <a:p>
          <a:pPr marL="114300" lvl="1" indent="-114300" algn="l" defTabSz="577850">
            <a:lnSpc>
              <a:spcPct val="90000"/>
            </a:lnSpc>
            <a:spcBef>
              <a:spcPct val="0"/>
            </a:spcBef>
            <a:spcAft>
              <a:spcPct val="15000"/>
            </a:spcAft>
            <a:buChar char="•"/>
          </a:pPr>
          <a:r>
            <a:rPr lang="en-US" sz="1300" b="1" kern="1200"/>
            <a:t>Connectivity:</a:t>
          </a:r>
          <a:r>
            <a:rPr lang="en-US" sz="1300" kern="1200"/>
            <a:t> Proximity to parks, transportation access</a:t>
          </a:r>
        </a:p>
        <a:p>
          <a:pPr marL="114300" lvl="1" indent="-114300" algn="l" defTabSz="577850">
            <a:lnSpc>
              <a:spcPct val="90000"/>
            </a:lnSpc>
            <a:spcBef>
              <a:spcPct val="0"/>
            </a:spcBef>
            <a:spcAft>
              <a:spcPct val="15000"/>
            </a:spcAft>
            <a:buChar char="•"/>
          </a:pPr>
          <a:r>
            <a:rPr lang="en-US" sz="1300" b="1" kern="1200"/>
            <a:t>Resiliency:</a:t>
          </a:r>
          <a:r>
            <a:rPr lang="en-US" sz="1300" kern="1200"/>
            <a:t> Crime rate indicators and environmental hazard zones</a:t>
          </a:r>
        </a:p>
      </dsp:txBody>
      <dsp:txXfrm>
        <a:off x="1885950" y="0"/>
        <a:ext cx="5657850" cy="28395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626E79-9EA8-4732-AFC2-8E2F7FA2B674}">
      <dsp:nvSpPr>
        <dsp:cNvPr id="0" name=""/>
        <dsp:cNvSpPr/>
      </dsp:nvSpPr>
      <dsp:spPr>
        <a:xfrm>
          <a:off x="1387654" y="230"/>
          <a:ext cx="2478596" cy="157390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961428-AB5A-4D5C-82B5-E5B775FD729E}">
      <dsp:nvSpPr>
        <dsp:cNvPr id="0" name=""/>
        <dsp:cNvSpPr/>
      </dsp:nvSpPr>
      <dsp:spPr>
        <a:xfrm>
          <a:off x="1663054" y="261860"/>
          <a:ext cx="2478596" cy="157390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i="1" kern="1200"/>
            <a:t>“Suburban; access by driving mostly”</a:t>
          </a:r>
          <a:r>
            <a:rPr lang="en-US" sz="1400" kern="1200"/>
            <a:t> – The above video suggests that the surrounding area is suburban in nature, and the park is not well-integrated into walkable or transit-accessible infrastructure.</a:t>
          </a:r>
        </a:p>
      </dsp:txBody>
      <dsp:txXfrm>
        <a:off x="1709152" y="307958"/>
        <a:ext cx="2386400" cy="1481712"/>
      </dsp:txXfrm>
    </dsp:sp>
    <dsp:sp modelId="{A90D0111-5A99-4138-BA3F-E5903F2D54A5}">
      <dsp:nvSpPr>
        <dsp:cNvPr id="0" name=""/>
        <dsp:cNvSpPr/>
      </dsp:nvSpPr>
      <dsp:spPr>
        <a:xfrm>
          <a:off x="4417049" y="230"/>
          <a:ext cx="2478596" cy="1573908"/>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BF45D1-FE1C-4E37-90A3-E79CB7722A2D}">
      <dsp:nvSpPr>
        <dsp:cNvPr id="0" name=""/>
        <dsp:cNvSpPr/>
      </dsp:nvSpPr>
      <dsp:spPr>
        <a:xfrm>
          <a:off x="4692449" y="261860"/>
          <a:ext cx="2478596" cy="157390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Far</a:t>
          </a:r>
          <a:r>
            <a:rPr lang="en-US" sz="1400" kern="1200"/>
            <a:t> – The park is </a:t>
          </a:r>
          <a:r>
            <a:rPr lang="en-US" sz="1400" b="1" kern="1200"/>
            <a:t>not easily accessible by walking</a:t>
          </a:r>
          <a:r>
            <a:rPr lang="en-US" sz="1400" kern="1200"/>
            <a:t> for the majority of residents nearby. It likely requires a car to reach. So we need to develop this areas</a:t>
          </a:r>
        </a:p>
      </dsp:txBody>
      <dsp:txXfrm>
        <a:off x="4738547" y="307958"/>
        <a:ext cx="2386400" cy="148171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98fa2391d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98fa2391d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598fa2391d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3598fa2391d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598fa2391d_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598fa2391d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98fa239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98fa239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598fa2391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598fa2391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98fa2391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98fa2391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598fa2391d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598fa2391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98fa2391d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598fa2391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98fa2391d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98fa2391d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04fc9114ec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04fc9114ec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98fa2391d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98fa2391d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5/6/2025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016319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5/6/2025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4005613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5/6/2025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9610119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06648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292913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865780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5/6/2025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3134148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5/6/2025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444298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5/6/2025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5570419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5/6/2025</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3422979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5/6/2025</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5401239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C8D7E02-BCB8-4D50-A234-369438C08659}" type="datetimeFigureOut">
              <a:rPr lang="en-US" smtClean="0"/>
              <a:t>5/6/2025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06989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76E86A4C-8E40-4F87-A4F0-01A0687C5742}" type="datetimeFigureOut">
              <a:rPr lang="en-US" smtClean="0"/>
              <a:t>5/6/2025</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r>
              <a:rPr lang="en-US"/>
              <a:t>
              </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8434304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5/6/2025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0753691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2BE451C3-0FF4-47C4-B829-773ADF60F88C}" type="datetimeFigureOut">
              <a:rPr lang="en-US" smtClean="0"/>
              <a:t>5/6/2025</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r>
              <a:rPr lang="en-US"/>
              <a:t>
              </a:t>
            </a:r>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7014957"/>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hyperlink" Target="http://drive.google.com/file/d/12a2ErcshpHtMPuEAIzz_NZyX3cR4eruh/view" TargetMode="External"/><Relationship Id="rId7" Type="http://schemas.openxmlformats.org/officeDocument/2006/relationships/diagramQuickStyle" Target="../diagrams/quickStyle4.xml"/><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9.png"/><Relationship Id="rId9" Type="http://schemas.microsoft.com/office/2007/relationships/diagramDrawing" Target="../diagrams/drawing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779301" y="601723"/>
            <a:ext cx="4511838" cy="3837739"/>
          </a:xfrm>
        </p:spPr>
        <p:txBody>
          <a:bodyPr spcFirstLastPara="1" vert="horz" lIns="91440" tIns="45720" rIns="91440" bIns="0" rtlCol="0" anchor="ctr" anchorCtr="0">
            <a:normAutofit/>
          </a:bodyPr>
          <a:lstStyle/>
          <a:p>
            <a:pPr marL="0" lvl="0" indent="0" algn="l" defTabSz="914400">
              <a:spcBef>
                <a:spcPct val="0"/>
              </a:spcBef>
              <a:spcAft>
                <a:spcPts val="0"/>
              </a:spcAft>
              <a:buSzPts val="990"/>
            </a:pPr>
            <a:r>
              <a:rPr lang="en-US" sz="4100" spc="-100"/>
              <a:t>Positive Social Impact Tool (PSIT) – Charlotte Neighborhood Analysis</a:t>
            </a:r>
          </a:p>
        </p:txBody>
      </p:sp>
      <p:sp>
        <p:nvSpPr>
          <p:cNvPr id="55" name="Google Shape;55;p13"/>
          <p:cNvSpPr txBox="1">
            <a:spLocks noGrp="1"/>
          </p:cNvSpPr>
          <p:nvPr>
            <p:ph type="body" idx="1"/>
          </p:nvPr>
        </p:nvSpPr>
        <p:spPr>
          <a:xfrm>
            <a:off x="651264" y="601723"/>
            <a:ext cx="2550880" cy="3837739"/>
          </a:xfrm>
        </p:spPr>
        <p:txBody>
          <a:bodyPr spcFirstLastPara="1" vert="horz" lIns="91440" tIns="91440" rIns="91440" bIns="91440" rtlCol="0" anchor="ctr" anchorCtr="0">
            <a:normAutofit/>
          </a:bodyPr>
          <a:lstStyle/>
          <a:p>
            <a:pPr marL="0" lvl="0" indent="0" algn="r" defTabSz="914400">
              <a:spcBef>
                <a:spcPts val="1000"/>
              </a:spcBef>
              <a:spcAft>
                <a:spcPts val="600"/>
              </a:spcAft>
              <a:buSzPct val="100000"/>
              <a:buNone/>
            </a:pPr>
            <a:r>
              <a:rPr lang="en-US" sz="1200" cap="all" spc="80"/>
              <a:t>By: Saint Peter’s University</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54"/>
                                        </p:tgtEl>
                                        <p:attrNameLst>
                                          <p:attrName>style.visibility</p:attrName>
                                        </p:attrNameLst>
                                      </p:cBhvr>
                                      <p:to>
                                        <p:strVal val="visible"/>
                                      </p:to>
                                    </p:set>
                                    <p:animEffect transition="in" filter="fade">
                                      <p:cBhvr>
                                        <p:cTn id="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body" idx="1"/>
          </p:nvPr>
        </p:nvSpPr>
        <p:spPr>
          <a:xfrm flipH="1">
            <a:off x="4739100" y="198775"/>
            <a:ext cx="4404900" cy="1015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VISUAKL</a:t>
            </a:r>
            <a:endParaRPr/>
          </a:p>
        </p:txBody>
      </p:sp>
      <p:pic>
        <p:nvPicPr>
          <p:cNvPr id="141" name="Google Shape;141;p22" title="VID-20250506-WA0013.mp4">
            <a:hlinkClick r:id="rId3"/>
          </p:cNvPr>
          <p:cNvPicPr preferRelativeResize="0"/>
          <p:nvPr/>
        </p:nvPicPr>
        <p:blipFill>
          <a:blip r:embed="rId4">
            <a:alphaModFix/>
          </a:blip>
          <a:stretch>
            <a:fillRect/>
          </a:stretch>
        </p:blipFill>
        <p:spPr>
          <a:xfrm>
            <a:off x="1890400" y="261375"/>
            <a:ext cx="4572000" cy="2453250"/>
          </a:xfrm>
          <a:prstGeom prst="rect">
            <a:avLst/>
          </a:prstGeom>
          <a:noFill/>
          <a:ln>
            <a:noFill/>
          </a:ln>
        </p:spPr>
      </p:pic>
      <p:sp>
        <p:nvSpPr>
          <p:cNvPr id="142" name="Google Shape;142;p22"/>
          <p:cNvSpPr txBox="1"/>
          <p:nvPr/>
        </p:nvSpPr>
        <p:spPr>
          <a:xfrm>
            <a:off x="6622900" y="2770525"/>
            <a:ext cx="2537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sp>
        <p:nvSpPr>
          <p:cNvPr id="143" name="Google Shape;143;p22"/>
          <p:cNvSpPr txBox="1"/>
          <p:nvPr/>
        </p:nvSpPr>
        <p:spPr>
          <a:xfrm>
            <a:off x="5633775" y="2108250"/>
            <a:ext cx="3526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sp>
        <p:nvSpPr>
          <p:cNvPr id="144" name="Google Shape;144;p22"/>
          <p:cNvSpPr txBox="1"/>
          <p:nvPr/>
        </p:nvSpPr>
        <p:spPr>
          <a:xfrm>
            <a:off x="7328200" y="2787725"/>
            <a:ext cx="1832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graphicFrame>
        <p:nvGraphicFramePr>
          <p:cNvPr id="145" name="Google Shape;145;p22"/>
          <p:cNvGraphicFramePr/>
          <p:nvPr/>
        </p:nvGraphicFramePr>
        <p:xfrm>
          <a:off x="247025" y="3988525"/>
          <a:ext cx="208250" cy="388590"/>
        </p:xfrm>
        <a:graphic>
          <a:graphicData uri="http://schemas.openxmlformats.org/drawingml/2006/table">
            <a:tbl>
              <a:tblPr>
                <a:noFill/>
                <a:tableStyleId>{136FA1B6-1A98-49BE-9025-7FDECF022B90}</a:tableStyleId>
              </a:tblPr>
              <a:tblGrid>
                <a:gridCol w="208250">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146" name="Google Shape;146;p22"/>
          <p:cNvGraphicFramePr/>
          <p:nvPr/>
        </p:nvGraphicFramePr>
        <p:xfrm>
          <a:off x="0" y="4384725"/>
          <a:ext cx="208250" cy="388590"/>
        </p:xfrm>
        <a:graphic>
          <a:graphicData uri="http://schemas.openxmlformats.org/drawingml/2006/table">
            <a:tbl>
              <a:tblPr>
                <a:noFill/>
                <a:tableStyleId>{136FA1B6-1A98-49BE-9025-7FDECF022B90}</a:tableStyleId>
              </a:tblPr>
              <a:tblGrid>
                <a:gridCol w="208250">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151" name="Google Shape;147;p22">
            <a:extLst>
              <a:ext uri="{FF2B5EF4-FFF2-40B4-BE49-F238E27FC236}">
                <a16:creationId xmlns:a16="http://schemas.microsoft.com/office/drawing/2014/main" id="{F211FB25-24D1-F9F7-5F9A-5C637DEB9AD3}"/>
              </a:ext>
            </a:extLst>
          </p:cNvPr>
          <p:cNvGraphicFramePr/>
          <p:nvPr/>
        </p:nvGraphicFramePr>
        <p:xfrm>
          <a:off x="167525" y="2967475"/>
          <a:ext cx="8558700" cy="1836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fade">
                                      <p:cBhvr>
                                        <p:cTn id="7" dur="10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1"/>
        <p:cNvGrpSpPr/>
        <p:nvPr/>
      </p:nvGrpSpPr>
      <p:grpSpPr>
        <a:xfrm>
          <a:off x="0" y="0"/>
          <a:ext cx="0" cy="0"/>
          <a:chOff x="0" y="0"/>
          <a:chExt cx="0" cy="0"/>
        </a:xfrm>
      </p:grpSpPr>
      <p:sp>
        <p:nvSpPr>
          <p:cNvPr id="177" name="Rectangle 176">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8" name="Rectangle 177">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50737"/>
            <a:ext cx="9144000" cy="494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79" name="Straight Connector 178">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303383"/>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0" name="Rectangle 179">
            <a:extLst>
              <a:ext uri="{FF2B5EF4-FFF2-40B4-BE49-F238E27FC236}">
                <a16:creationId xmlns:a16="http://schemas.microsoft.com/office/drawing/2014/main" id="{35230A27-1553-42F8-99D7-829868E13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a:extLst>
              <a:ext uri="{FF2B5EF4-FFF2-40B4-BE49-F238E27FC236}">
                <a16:creationId xmlns:a16="http://schemas.microsoft.com/office/drawing/2014/main" id="{A772232D-B4D6-429F-B3D1-2D9891B85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41173" y="240030"/>
            <a:ext cx="8661654" cy="4663440"/>
          </a:xfrm>
          <a:prstGeom prst="rect">
            <a:avLst/>
          </a:prstGeom>
          <a:solidFill>
            <a:schemeClr val="bg2"/>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Google Shape;152;p23"/>
          <p:cNvSpPr txBox="1">
            <a:spLocks noGrp="1"/>
          </p:cNvSpPr>
          <p:nvPr>
            <p:ph type="title"/>
          </p:nvPr>
        </p:nvSpPr>
        <p:spPr>
          <a:xfrm>
            <a:off x="723772" y="722997"/>
            <a:ext cx="2441018" cy="3703771"/>
          </a:xfrm>
          <a:prstGeom prst="rect">
            <a:avLst/>
          </a:prstGeom>
        </p:spPr>
        <p:txBody>
          <a:bodyPr spcFirstLastPara="1" vert="horz" lIns="91440" tIns="45720" rIns="91440" bIns="45720" rtlCol="0" anchor="ctr" anchorCtr="0">
            <a:normAutofit/>
          </a:bodyPr>
          <a:lstStyle/>
          <a:p>
            <a:pPr lvl="0" indent="0" algn="r" defTabSz="914400">
              <a:spcBef>
                <a:spcPct val="0"/>
              </a:spcBef>
              <a:spcAft>
                <a:spcPts val="0"/>
              </a:spcAft>
            </a:pPr>
            <a:r>
              <a:rPr lang="en-US" sz="2100" spc="-50"/>
              <a:t>CONCLUSION &amp; RECOMMENDATIONS</a:t>
            </a:r>
          </a:p>
        </p:txBody>
      </p:sp>
      <p:cxnSp>
        <p:nvCxnSpPr>
          <p:cNvPr id="182" name="Straight Connector 181">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87688" y="1543049"/>
            <a:ext cx="0" cy="20574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53" name="Google Shape;153;p23"/>
          <p:cNvSpPr txBox="1">
            <a:spLocks noGrp="1"/>
          </p:cNvSpPr>
          <p:nvPr>
            <p:ph type="body" idx="1"/>
          </p:nvPr>
        </p:nvSpPr>
        <p:spPr>
          <a:xfrm>
            <a:off x="3851161" y="722630"/>
            <a:ext cx="4601323" cy="3704138"/>
          </a:xfrm>
          <a:prstGeom prst="rect">
            <a:avLst/>
          </a:prstGeom>
        </p:spPr>
        <p:txBody>
          <a:bodyPr spcFirstLastPara="1" vert="horz" lIns="0" tIns="45720" rIns="0" bIns="45720" rtlCol="0" anchor="ctr" anchorCtr="0">
            <a:normAutofit/>
          </a:bodyPr>
          <a:lstStyle/>
          <a:p>
            <a:pPr marL="0" lvl="0" indent="0" defTabSz="914400">
              <a:spcBef>
                <a:spcPts val="1200"/>
              </a:spcBef>
              <a:spcAft>
                <a:spcPts val="0"/>
              </a:spcAft>
              <a:buSzPts val="275"/>
              <a:buFont typeface="Calibri" panose="020F0502020204030204" pitchFamily="34" charset="0"/>
              <a:buNone/>
            </a:pPr>
            <a:r>
              <a:rPr lang="en-US" sz="1300" b="1"/>
              <a:t>Summary of Contributions:</a:t>
            </a:r>
          </a:p>
          <a:p>
            <a:pPr marL="457200" lvl="0" indent="-304922" defTabSz="914400">
              <a:spcBef>
                <a:spcPts val="1200"/>
              </a:spcBef>
              <a:spcAft>
                <a:spcPts val="0"/>
              </a:spcAft>
              <a:buSzPct val="100000"/>
              <a:buFont typeface="Calibri" panose="020F0502020204030204" pitchFamily="34" charset="0"/>
              <a:buChar char="●"/>
            </a:pPr>
            <a:r>
              <a:rPr lang="en-US" sz="1300"/>
              <a:t>Created a multi-layered dataset aligned to the </a:t>
            </a:r>
            <a:r>
              <a:rPr lang="en-US" sz="1300" b="1"/>
              <a:t>PSIT framework</a:t>
            </a:r>
            <a:br>
              <a:rPr lang="en-US" sz="1300" b="1"/>
            </a:br>
            <a:endParaRPr lang="en-US" sz="1300" b="1"/>
          </a:p>
          <a:p>
            <a:pPr marL="457200" lvl="0" indent="-304922" defTabSz="914400">
              <a:spcBef>
                <a:spcPts val="0"/>
              </a:spcBef>
              <a:spcAft>
                <a:spcPts val="0"/>
              </a:spcAft>
              <a:buSzPct val="100000"/>
              <a:buFont typeface="Calibri" panose="020F0502020204030204" pitchFamily="34" charset="0"/>
              <a:buChar char="●"/>
            </a:pPr>
            <a:r>
              <a:rPr lang="en-US" sz="1300"/>
              <a:t>Scored and mapped ZIP-level indicators across </a:t>
            </a:r>
            <a:r>
              <a:rPr lang="en-US" sz="1300" b="1"/>
              <a:t>identity, wellness, Finance, resiliency, and prosperity</a:t>
            </a:r>
            <a:br>
              <a:rPr lang="en-US" sz="1300" b="1"/>
            </a:br>
            <a:endParaRPr lang="en-US" sz="1300" b="1"/>
          </a:p>
          <a:p>
            <a:pPr marL="457200" lvl="0" indent="-304922" defTabSz="914400">
              <a:spcBef>
                <a:spcPts val="0"/>
              </a:spcBef>
              <a:spcAft>
                <a:spcPts val="0"/>
              </a:spcAft>
              <a:buSzPct val="100000"/>
              <a:buFont typeface="Calibri" panose="020F0502020204030204" pitchFamily="34" charset="0"/>
              <a:buChar char="●"/>
            </a:pPr>
            <a:r>
              <a:rPr lang="en-US" sz="1300"/>
              <a:t>Identified </a:t>
            </a:r>
            <a:r>
              <a:rPr lang="en-US" sz="1300" b="1"/>
              <a:t>gaps in service</a:t>
            </a:r>
            <a:r>
              <a:rPr lang="en-US" sz="1300"/>
              <a:t> and proposed targeted </a:t>
            </a:r>
            <a:r>
              <a:rPr lang="en-US" sz="1300" b="1"/>
              <a:t>park/zoning interventions</a:t>
            </a:r>
          </a:p>
          <a:p>
            <a:pPr marL="0" lvl="0" indent="0" defTabSz="914400">
              <a:spcBef>
                <a:spcPts val="1200"/>
              </a:spcBef>
              <a:spcAft>
                <a:spcPts val="0"/>
              </a:spcAft>
              <a:buFont typeface="Calibri" panose="020F0502020204030204" pitchFamily="34" charset="0"/>
              <a:buNone/>
            </a:pPr>
            <a:r>
              <a:rPr lang="en-US" sz="1300" b="1"/>
              <a:t> Recommendations:</a:t>
            </a:r>
          </a:p>
          <a:p>
            <a:pPr marL="457200" lvl="0" indent="-304922" defTabSz="914400">
              <a:spcBef>
                <a:spcPts val="1200"/>
              </a:spcBef>
              <a:spcAft>
                <a:spcPts val="0"/>
              </a:spcAft>
              <a:buSzPct val="100000"/>
              <a:buFont typeface="Calibri" panose="020F0502020204030204" pitchFamily="34" charset="0"/>
              <a:buChar char="●"/>
            </a:pPr>
            <a:r>
              <a:rPr lang="en-US" sz="1300"/>
              <a:t>Prioritize underserved ZIPs (low scores) for </a:t>
            </a:r>
            <a:r>
              <a:rPr lang="en-US" sz="1300" b="1"/>
              <a:t>public investment</a:t>
            </a:r>
            <a:br>
              <a:rPr lang="en-US" sz="1300" b="1"/>
            </a:br>
            <a:endParaRPr lang="en-US" sz="1300" b="1"/>
          </a:p>
          <a:p>
            <a:pPr marL="457200" lvl="0" indent="-304922" defTabSz="914400">
              <a:spcBef>
                <a:spcPts val="0"/>
              </a:spcBef>
              <a:spcAft>
                <a:spcPts val="0"/>
              </a:spcAft>
              <a:buSzPct val="100000"/>
              <a:buFont typeface="Calibri" panose="020F0502020204030204" pitchFamily="34" charset="0"/>
              <a:buChar char="●"/>
            </a:pPr>
            <a:r>
              <a:rPr lang="en-US" sz="1300"/>
              <a:t>Use land/zoning filters to propose </a:t>
            </a:r>
            <a:r>
              <a:rPr lang="en-US" sz="1300" b="1"/>
              <a:t>redevelopment zones</a:t>
            </a:r>
            <a:br>
              <a:rPr lang="en-US" sz="1300" b="1"/>
            </a:br>
            <a:endParaRPr lang="en-US" sz="1300" b="1"/>
          </a:p>
          <a:p>
            <a:pPr marL="457200" lvl="0" indent="-304922" defTabSz="914400">
              <a:spcBef>
                <a:spcPts val="0"/>
              </a:spcBef>
              <a:spcAft>
                <a:spcPts val="0"/>
              </a:spcAft>
              <a:buSzPct val="100000"/>
              <a:buFont typeface="Calibri" panose="020F0502020204030204" pitchFamily="34" charset="0"/>
              <a:buChar char="●"/>
            </a:pPr>
            <a:r>
              <a:rPr lang="en-US" sz="1300"/>
              <a:t>Expand this model to </a:t>
            </a:r>
            <a:r>
              <a:rPr lang="en-US" sz="1300" b="1"/>
              <a:t>other cities</a:t>
            </a:r>
            <a:r>
              <a:rPr lang="en-US" sz="1300"/>
              <a:t> or counties</a:t>
            </a:r>
          </a:p>
          <a:p>
            <a:pPr marL="0" lvl="0" indent="0" defTabSz="914400">
              <a:spcBef>
                <a:spcPts val="1200"/>
              </a:spcBef>
              <a:spcAft>
                <a:spcPts val="1200"/>
              </a:spcAft>
              <a:buFont typeface="Calibri" panose="020F0502020204030204" pitchFamily="34" charset="0"/>
              <a:buNone/>
            </a:pPr>
            <a:endParaRPr lang="en-US" sz="13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Shape 157"/>
        <p:cNvGrpSpPr/>
        <p:nvPr/>
      </p:nvGrpSpPr>
      <p:grpSpPr>
        <a:xfrm>
          <a:off x="0" y="0"/>
          <a:ext cx="0" cy="0"/>
          <a:chOff x="0" y="0"/>
          <a:chExt cx="0" cy="0"/>
        </a:xfrm>
      </p:grpSpPr>
      <p:sp>
        <p:nvSpPr>
          <p:cNvPr id="185" name="Rectangle 184">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6" name="Rectangle 185">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87" name="Straight Connector 186">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8" name="Rectangle 18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Google Shape;158;p24"/>
          <p:cNvSpPr txBox="1">
            <a:spLocks noGrp="1"/>
          </p:cNvSpPr>
          <p:nvPr>
            <p:ph type="title"/>
          </p:nvPr>
        </p:nvSpPr>
        <p:spPr>
          <a:xfrm>
            <a:off x="3261714" y="482600"/>
            <a:ext cx="5379365" cy="3790506"/>
          </a:xfrm>
          <a:prstGeom prst="rect">
            <a:avLst/>
          </a:prstGeom>
        </p:spPr>
        <p:txBody>
          <a:bodyPr spcFirstLastPara="1" vert="horz" lIns="91440" tIns="45720" rIns="91440" bIns="45720" rtlCol="0" anchor="ctr" anchorCtr="0">
            <a:normAutofit/>
          </a:bodyPr>
          <a:lstStyle/>
          <a:p>
            <a:pPr marL="0" lvl="0" indent="0" algn="l" defTabSz="914400">
              <a:spcBef>
                <a:spcPct val="0"/>
              </a:spcBef>
              <a:spcAft>
                <a:spcPts val="0"/>
              </a:spcAft>
            </a:pPr>
            <a:r>
              <a:rPr lang="en-US" sz="5000" spc="-50">
                <a:solidFill>
                  <a:schemeClr val="tx2"/>
                </a:solidFill>
              </a:rPr>
              <a:t>THANK YOU</a:t>
            </a:r>
          </a:p>
        </p:txBody>
      </p:sp>
      <p:cxnSp>
        <p:nvCxnSpPr>
          <p:cNvPr id="189" name="Straight Connector 188">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31539" y="1177703"/>
            <a:ext cx="0" cy="2400300"/>
          </a:xfrm>
          <a:prstGeom prst="line">
            <a:avLst/>
          </a:prstGeom>
          <a:ln w="31750">
            <a:solidFill>
              <a:schemeClr val="accent2"/>
            </a:solidFill>
            <a:miter lim="800000"/>
          </a:ln>
        </p:spPr>
        <p:style>
          <a:lnRef idx="1">
            <a:schemeClr val="accent1"/>
          </a:lnRef>
          <a:fillRef idx="0">
            <a:schemeClr val="accent1"/>
          </a:fillRef>
          <a:effectRef idx="0">
            <a:schemeClr val="accent1"/>
          </a:effectRef>
          <a:fontRef idx="minor">
            <a:schemeClr val="tx1"/>
          </a:fontRef>
        </p:style>
      </p:cxnSp>
      <p:sp>
        <p:nvSpPr>
          <p:cNvPr id="190" name="Rectangle 189">
            <a:extLst>
              <a:ext uri="{FF2B5EF4-FFF2-40B4-BE49-F238E27FC236}">
                <a16:creationId xmlns:a16="http://schemas.microsoft.com/office/drawing/2014/main" id="{A05250E5-90D0-4E41-B9BD-FF661DE540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4752594"/>
            <a:ext cx="9141619" cy="390906"/>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1088684" y="603389"/>
            <a:ext cx="7202456" cy="786926"/>
          </a:xfrm>
          <a:prstGeom prst="rect">
            <a:avLst/>
          </a:prstGeom>
        </p:spPr>
        <p:txBody>
          <a:bodyPr spcFirstLastPara="1" vert="horz" lIns="91440" tIns="45720" rIns="91440" bIns="45720" rtlCol="0" anchor="t" anchorCtr="0">
            <a:normAutofit/>
          </a:bodyPr>
          <a:lstStyle/>
          <a:p>
            <a:pPr marL="0" lvl="0" indent="0" defTabSz="914400">
              <a:spcBef>
                <a:spcPct val="0"/>
              </a:spcBef>
              <a:spcAft>
                <a:spcPts val="0"/>
              </a:spcAft>
            </a:pPr>
            <a:r>
              <a:rPr lang="en-US" sz="3200"/>
              <a:t>INTRODUCTION</a:t>
            </a:r>
          </a:p>
        </p:txBody>
      </p:sp>
      <p:graphicFrame>
        <p:nvGraphicFramePr>
          <p:cNvPr id="63" name="Google Shape;61;p14">
            <a:extLst>
              <a:ext uri="{FF2B5EF4-FFF2-40B4-BE49-F238E27FC236}">
                <a16:creationId xmlns:a16="http://schemas.microsoft.com/office/drawing/2014/main" id="{B750CE95-29E0-1F45-762D-F9EBAF558476}"/>
              </a:ext>
            </a:extLst>
          </p:cNvPr>
          <p:cNvGraphicFramePr/>
          <p:nvPr>
            <p:extLst>
              <p:ext uri="{D42A27DB-BD31-4B8C-83A1-F6EECF244321}">
                <p14:modId xmlns:p14="http://schemas.microsoft.com/office/powerpoint/2010/main" val="1094120357"/>
              </p:ext>
            </p:extLst>
          </p:nvPr>
        </p:nvGraphicFramePr>
        <p:xfrm>
          <a:off x="1088231" y="1748622"/>
          <a:ext cx="7203281" cy="27924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822960" y="214952"/>
            <a:ext cx="7543800" cy="1088068"/>
          </a:xfrm>
          <a:prstGeom prst="rect">
            <a:avLst/>
          </a:prstGeom>
        </p:spPr>
        <p:txBody>
          <a:bodyPr spcFirstLastPara="1" vert="horz" lIns="91440" tIns="45720" rIns="91440" bIns="45720" rtlCol="0" anchor="b" anchorCtr="0">
            <a:normAutofit/>
          </a:bodyPr>
          <a:lstStyle/>
          <a:p>
            <a:pPr lvl="0" indent="0" defTabSz="914400">
              <a:spcBef>
                <a:spcPct val="0"/>
              </a:spcBef>
              <a:spcAft>
                <a:spcPts val="0"/>
              </a:spcAft>
            </a:pPr>
            <a:r>
              <a:rPr lang="en-US" sz="4800" spc="-50"/>
              <a:t>KEY GOALS</a:t>
            </a:r>
          </a:p>
        </p:txBody>
      </p:sp>
      <p:graphicFrame>
        <p:nvGraphicFramePr>
          <p:cNvPr id="69" name="Google Shape;67;p15">
            <a:extLst>
              <a:ext uri="{FF2B5EF4-FFF2-40B4-BE49-F238E27FC236}">
                <a16:creationId xmlns:a16="http://schemas.microsoft.com/office/drawing/2014/main" id="{1777AAA2-36F4-B20A-0F33-305D283752B9}"/>
              </a:ext>
            </a:extLst>
          </p:cNvPr>
          <p:cNvGraphicFramePr/>
          <p:nvPr>
            <p:extLst>
              <p:ext uri="{D42A27DB-BD31-4B8C-83A1-F6EECF244321}">
                <p14:modId xmlns:p14="http://schemas.microsoft.com/office/powerpoint/2010/main" val="3288626558"/>
              </p:ext>
            </p:extLst>
          </p:nvPr>
        </p:nvGraphicFramePr>
        <p:xfrm>
          <a:off x="822722" y="1573886"/>
          <a:ext cx="7543800" cy="2839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822960" y="214952"/>
            <a:ext cx="7543800" cy="1088068"/>
          </a:xfrm>
          <a:prstGeom prst="rect">
            <a:avLst/>
          </a:prstGeom>
        </p:spPr>
        <p:txBody>
          <a:bodyPr spcFirstLastPara="1" vert="horz" lIns="91440" tIns="45720" rIns="91440" bIns="45720" rtlCol="0" anchor="b" anchorCtr="0">
            <a:normAutofit/>
          </a:bodyPr>
          <a:lstStyle/>
          <a:p>
            <a:pPr lvl="0" indent="0" defTabSz="914400">
              <a:spcBef>
                <a:spcPct val="0"/>
              </a:spcBef>
              <a:spcAft>
                <a:spcPts val="0"/>
              </a:spcAft>
            </a:pPr>
            <a:r>
              <a:rPr lang="en-US" sz="4800" b="0" i="0" cap="all" spc="-50">
                <a:effectLst/>
              </a:rPr>
              <a:t>DATASET OVERVIEW</a:t>
            </a:r>
          </a:p>
        </p:txBody>
      </p:sp>
      <p:graphicFrame>
        <p:nvGraphicFramePr>
          <p:cNvPr id="125" name="Google Shape;73;p16">
            <a:extLst>
              <a:ext uri="{FF2B5EF4-FFF2-40B4-BE49-F238E27FC236}">
                <a16:creationId xmlns:a16="http://schemas.microsoft.com/office/drawing/2014/main" id="{E76B13EB-7130-61ED-1D6E-ECBC1E3BC30A}"/>
              </a:ext>
            </a:extLst>
          </p:cNvPr>
          <p:cNvGraphicFramePr/>
          <p:nvPr>
            <p:extLst>
              <p:ext uri="{D42A27DB-BD31-4B8C-83A1-F6EECF244321}">
                <p14:modId xmlns:p14="http://schemas.microsoft.com/office/powerpoint/2010/main" val="2604973847"/>
              </p:ext>
            </p:extLst>
          </p:nvPr>
        </p:nvGraphicFramePr>
        <p:xfrm>
          <a:off x="822722" y="1573886"/>
          <a:ext cx="7543800" cy="2839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53675" y="2694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73763"/>
                </a:solidFill>
              </a:rPr>
              <a:t>DEMOGRAPHIC INSIGHTS</a:t>
            </a:r>
            <a:endParaRPr>
              <a:solidFill>
                <a:srgbClr val="073763"/>
              </a:solidFill>
            </a:endParaRPr>
          </a:p>
        </p:txBody>
      </p:sp>
      <p:sp>
        <p:nvSpPr>
          <p:cNvPr id="79" name="Google Shape;79;p17"/>
          <p:cNvSpPr txBox="1">
            <a:spLocks noGrp="1"/>
          </p:cNvSpPr>
          <p:nvPr>
            <p:ph type="body" idx="1"/>
          </p:nvPr>
        </p:nvSpPr>
        <p:spPr>
          <a:xfrm>
            <a:off x="53675" y="901825"/>
            <a:ext cx="8520600" cy="4198500"/>
          </a:xfrm>
          <a:prstGeom prst="rect">
            <a:avLst/>
          </a:prstGeom>
          <a:ln w="9525" cap="flat" cmpd="sng">
            <a:solidFill>
              <a:schemeClr val="lt1"/>
            </a:solidFill>
            <a:prstDash val="dash"/>
            <a:round/>
            <a:headEnd type="none" w="sm" len="sm"/>
            <a:tailEnd type="none" w="sm" len="sm"/>
          </a:ln>
        </p:spPr>
        <p:txBody>
          <a:bodyPr spcFirstLastPara="1" wrap="square" lIns="91425" tIns="91425" rIns="91425" bIns="91425" anchor="t" anchorCtr="0">
            <a:normAutofit/>
          </a:bodyPr>
          <a:lstStyle/>
          <a:p>
            <a:pPr marL="0" lvl="0" indent="0" algn="l" rtl="0">
              <a:spcBef>
                <a:spcPts val="1200"/>
              </a:spcBef>
              <a:spcAft>
                <a:spcPts val="0"/>
              </a:spcAft>
              <a:buNone/>
            </a:pPr>
            <a:r>
              <a:rPr lang="en" sz="1400">
                <a:solidFill>
                  <a:schemeClr val="dk1"/>
                </a:solidFill>
              </a:rPr>
              <a:t>Understanding who lives in each neighborhood is foundational to creating </a:t>
            </a:r>
            <a:r>
              <a:rPr lang="en" sz="1400" b="1">
                <a:solidFill>
                  <a:schemeClr val="dk1"/>
                </a:solidFill>
              </a:rPr>
              <a:t>equitable and inclusive urban solutions</a:t>
            </a:r>
            <a:r>
              <a:rPr lang="en" sz="1400">
                <a:solidFill>
                  <a:schemeClr val="dk1"/>
                </a:solidFill>
              </a:rPr>
              <a:t>. Demographic diversity informs community needs, service accessibility, and public investment priorities.</a:t>
            </a:r>
            <a:endParaRPr sz="1400">
              <a:solidFill>
                <a:schemeClr val="dk1"/>
              </a:solidFill>
            </a:endParaRPr>
          </a:p>
          <a:p>
            <a:pPr marL="0" lvl="0" indent="0" algn="ctr" rtl="0">
              <a:spcBef>
                <a:spcPts val="1200"/>
              </a:spcBef>
              <a:spcAft>
                <a:spcPts val="0"/>
              </a:spcAft>
              <a:buNone/>
            </a:pPr>
            <a:r>
              <a:rPr lang="en" sz="1400" b="1">
                <a:solidFill>
                  <a:srgbClr val="000000"/>
                </a:solidFill>
              </a:rPr>
              <a:t>Category Estimated Population</a:t>
            </a:r>
            <a:endParaRPr sz="1700">
              <a:solidFill>
                <a:srgbClr val="000000"/>
              </a:solidFill>
            </a:endParaRPr>
          </a:p>
          <a:p>
            <a:pPr marL="0" lvl="0" indent="0" algn="l" rtl="0">
              <a:spcBef>
                <a:spcPts val="0"/>
              </a:spcBef>
              <a:spcAft>
                <a:spcPts val="1200"/>
              </a:spcAft>
              <a:buNone/>
            </a:pPr>
            <a:endParaRPr/>
          </a:p>
        </p:txBody>
      </p:sp>
      <p:pic>
        <p:nvPicPr>
          <p:cNvPr id="80" name="Google Shape;80;p17"/>
          <p:cNvPicPr preferRelativeResize="0"/>
          <p:nvPr/>
        </p:nvPicPr>
        <p:blipFill>
          <a:blip r:embed="rId3">
            <a:alphaModFix/>
          </a:blip>
          <a:stretch>
            <a:fillRect/>
          </a:stretch>
        </p:blipFill>
        <p:spPr>
          <a:xfrm>
            <a:off x="1116375" y="2112550"/>
            <a:ext cx="6185551" cy="2456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886200" y="476209"/>
            <a:ext cx="4776107" cy="1088068"/>
          </a:xfrm>
          <a:prstGeom prst="rect">
            <a:avLst/>
          </a:prstGeom>
        </p:spPr>
        <p:txBody>
          <a:bodyPr spcFirstLastPara="1" vert="horz" lIns="91440" tIns="45720" rIns="91440" bIns="45720" rtlCol="0" anchor="b" anchorCtr="0">
            <a:normAutofit/>
          </a:bodyPr>
          <a:lstStyle/>
          <a:p>
            <a:pPr lvl="0" indent="0" defTabSz="914400">
              <a:spcBef>
                <a:spcPct val="0"/>
              </a:spcBef>
              <a:spcAft>
                <a:spcPts val="0"/>
              </a:spcAft>
            </a:pPr>
            <a:r>
              <a:rPr lang="en-US" sz="4800" kern="1200" spc="-50" baseline="0" dirty="0">
                <a:solidFill>
                  <a:schemeClr val="tx1">
                    <a:lumMod val="75000"/>
                    <a:lumOff val="25000"/>
                  </a:schemeClr>
                </a:solidFill>
                <a:latin typeface="+mj-lt"/>
                <a:ea typeface="+mj-ea"/>
                <a:cs typeface="+mj-cs"/>
              </a:rPr>
              <a:t>METHODOLOGY</a:t>
            </a:r>
          </a:p>
        </p:txBody>
      </p:sp>
      <p:sp>
        <p:nvSpPr>
          <p:cNvPr id="86" name="Google Shape;86;p18"/>
          <p:cNvSpPr txBox="1">
            <a:spLocks noGrp="1"/>
          </p:cNvSpPr>
          <p:nvPr>
            <p:ph type="body" idx="1"/>
          </p:nvPr>
        </p:nvSpPr>
        <p:spPr>
          <a:xfrm>
            <a:off x="3886200" y="1649185"/>
            <a:ext cx="4776107" cy="2752635"/>
          </a:xfrm>
          <a:prstGeom prst="rect">
            <a:avLst/>
          </a:prstGeom>
        </p:spPr>
        <p:txBody>
          <a:bodyPr spcFirstLastPara="1" vert="horz" lIns="0" tIns="45720" rIns="0" bIns="45720" rtlCol="0" anchorCtr="0">
            <a:normAutofit/>
          </a:bodyPr>
          <a:lstStyle/>
          <a:p>
            <a:pPr marL="0" lvl="0" indent="0" defTabSz="914400">
              <a:spcBef>
                <a:spcPts val="1200"/>
              </a:spcBef>
              <a:spcAft>
                <a:spcPts val="0"/>
              </a:spcAft>
              <a:buFont typeface="Calibri" panose="020F0502020204030204" pitchFamily="34" charset="0"/>
              <a:buNone/>
            </a:pPr>
            <a:r>
              <a:rPr lang="en-US" sz="1100" b="1" dirty="0"/>
              <a:t>Steps:</a:t>
            </a:r>
          </a:p>
          <a:p>
            <a:pPr marL="457200" lvl="0" indent="-317500" defTabSz="914400">
              <a:spcBef>
                <a:spcPts val="1200"/>
              </a:spcBef>
              <a:spcAft>
                <a:spcPts val="0"/>
              </a:spcAft>
              <a:buSzPts val="1400"/>
              <a:buFont typeface="Calibri" panose="020F0502020204030204" pitchFamily="34" charset="0"/>
              <a:buAutoNum type="arabicPeriod"/>
            </a:pPr>
            <a:r>
              <a:rPr lang="en-US" sz="1100" dirty="0"/>
              <a:t>Data Extraction using Pandas</a:t>
            </a:r>
          </a:p>
          <a:p>
            <a:pPr marL="457200" lvl="0" indent="-317500" defTabSz="914400">
              <a:spcBef>
                <a:spcPts val="0"/>
              </a:spcBef>
              <a:spcAft>
                <a:spcPts val="0"/>
              </a:spcAft>
              <a:buSzPts val="1400"/>
              <a:buFont typeface="Calibri" panose="020F0502020204030204" pitchFamily="34" charset="0"/>
              <a:buAutoNum type="arabicPeriod"/>
            </a:pPr>
            <a:r>
              <a:rPr lang="en-US" sz="1100" dirty="0"/>
              <a:t>Geolocation and mapping using Folium</a:t>
            </a:r>
          </a:p>
          <a:p>
            <a:pPr marL="457200" lvl="0" indent="-317500" defTabSz="914400">
              <a:spcBef>
                <a:spcPts val="0"/>
              </a:spcBef>
              <a:spcAft>
                <a:spcPts val="0"/>
              </a:spcAft>
              <a:buSzPts val="1400"/>
              <a:buFont typeface="Calibri" panose="020F0502020204030204" pitchFamily="34" charset="0"/>
              <a:buAutoNum type="arabicPeriod"/>
            </a:pPr>
            <a:r>
              <a:rPr lang="en-US" sz="1100" dirty="0"/>
              <a:t>PIST Score calculation based on proximity, zoning, access</a:t>
            </a:r>
          </a:p>
          <a:p>
            <a:pPr marL="457200" lvl="0" indent="-317500" defTabSz="914400">
              <a:spcBef>
                <a:spcPts val="0"/>
              </a:spcBef>
              <a:spcAft>
                <a:spcPts val="0"/>
              </a:spcAft>
              <a:buSzPts val="1400"/>
              <a:buFont typeface="Calibri" panose="020F0502020204030204" pitchFamily="34" charset="0"/>
              <a:buAutoNum type="arabicPeriod"/>
            </a:pPr>
            <a:r>
              <a:rPr lang="en-US" sz="1100" dirty="0"/>
              <a:t>Visualization of ZIP-level pattern</a:t>
            </a:r>
          </a:p>
          <a:p>
            <a:pPr marL="0" lvl="0" indent="0" defTabSz="914400">
              <a:spcBef>
                <a:spcPts val="1400"/>
              </a:spcBef>
              <a:spcAft>
                <a:spcPts val="0"/>
              </a:spcAft>
              <a:buFont typeface="Calibri" panose="020F0502020204030204" pitchFamily="34" charset="0"/>
              <a:buNone/>
            </a:pPr>
            <a:r>
              <a:rPr lang="en-US" sz="1100" b="1" dirty="0"/>
              <a:t>Tools &amp; Technologies Used:</a:t>
            </a:r>
          </a:p>
          <a:p>
            <a:pPr marL="457200" lvl="0" indent="-317500" defTabSz="914400">
              <a:spcBef>
                <a:spcPts val="1200"/>
              </a:spcBef>
              <a:spcAft>
                <a:spcPts val="0"/>
              </a:spcAft>
              <a:buSzPts val="1400"/>
              <a:buFont typeface="Calibri" panose="020F0502020204030204" pitchFamily="34" charset="0"/>
              <a:buChar char="●"/>
            </a:pPr>
            <a:r>
              <a:rPr lang="en-US" sz="1100" dirty="0"/>
              <a:t>Pandas, NumPy – Data processing</a:t>
            </a:r>
          </a:p>
          <a:p>
            <a:pPr marL="457200" lvl="0" indent="-317500" defTabSz="914400">
              <a:spcBef>
                <a:spcPts val="0"/>
              </a:spcBef>
              <a:spcAft>
                <a:spcPts val="0"/>
              </a:spcAft>
              <a:buSzPts val="1400"/>
              <a:buFont typeface="Calibri" panose="020F0502020204030204" pitchFamily="34" charset="0"/>
              <a:buChar char="●"/>
            </a:pPr>
            <a:r>
              <a:rPr lang="en-US" sz="1100" dirty="0"/>
              <a:t>Folium, Matplotlib – Geospatial and visual rendering</a:t>
            </a:r>
          </a:p>
          <a:p>
            <a:pPr marL="457200" lvl="0" indent="-317500" defTabSz="914400">
              <a:spcBef>
                <a:spcPts val="0"/>
              </a:spcBef>
              <a:spcAft>
                <a:spcPts val="0"/>
              </a:spcAft>
              <a:buSzPts val="1400"/>
              <a:buFont typeface="Calibri" panose="020F0502020204030204" pitchFamily="34" charset="0"/>
              <a:buChar char="●"/>
            </a:pPr>
            <a:r>
              <a:rPr lang="en-US" sz="1100" dirty="0"/>
              <a:t>Excel &amp; Geocoding APIs – Data sourcing &amp; enrichment</a:t>
            </a:r>
          </a:p>
          <a:p>
            <a:pPr marL="0" lvl="0" indent="0" defTabSz="914400">
              <a:spcBef>
                <a:spcPts val="1200"/>
              </a:spcBef>
              <a:spcAft>
                <a:spcPts val="0"/>
              </a:spcAft>
              <a:buFont typeface="Calibri" panose="020F0502020204030204" pitchFamily="34" charset="0"/>
              <a:buNone/>
            </a:pPr>
            <a:r>
              <a:rPr lang="en-US" sz="1100" b="1" dirty="0"/>
              <a:t>Outcome:</a:t>
            </a:r>
            <a:br>
              <a:rPr lang="en-US" sz="1100" b="1" dirty="0"/>
            </a:br>
            <a:r>
              <a:rPr lang="en-US" sz="1100" dirty="0"/>
              <a:t>A scalable, data-driven framework that local governments and planners can use to prioritize investment, enhance livability, and drive social equity.</a:t>
            </a:r>
          </a:p>
          <a:p>
            <a:pPr marL="0" lvl="0" indent="0" defTabSz="914400">
              <a:spcBef>
                <a:spcPts val="1200"/>
              </a:spcBef>
              <a:spcAft>
                <a:spcPts val="1200"/>
              </a:spcAft>
              <a:buFont typeface="Calibri" panose="020F0502020204030204" pitchFamily="34" charset="0"/>
              <a:buNone/>
            </a:pPr>
            <a:endParaRPr lang="en-US" sz="1100" dirty="0"/>
          </a:p>
        </p:txBody>
      </p:sp>
      <p:pic>
        <p:nvPicPr>
          <p:cNvPr id="88" name="Picture 87" descr="An example of a molecular structure">
            <a:extLst>
              <a:ext uri="{FF2B5EF4-FFF2-40B4-BE49-F238E27FC236}">
                <a16:creationId xmlns:a16="http://schemas.microsoft.com/office/drawing/2014/main" id="{B7B246D5-18C5-6ECE-B672-FDFF201E0508}"/>
              </a:ext>
            </a:extLst>
          </p:cNvPr>
          <p:cNvPicPr>
            <a:picLocks noChangeAspect="1"/>
          </p:cNvPicPr>
          <p:nvPr/>
        </p:nvPicPr>
        <p:blipFill>
          <a:blip r:embed="rId3"/>
          <a:srcRect l="17572" r="35853" b="2"/>
          <a:stretch/>
        </p:blipFill>
        <p:spPr>
          <a:xfrm>
            <a:off x="20" y="-9096"/>
            <a:ext cx="3490702" cy="51525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39525" y="16262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73763"/>
                </a:solidFill>
              </a:rPr>
              <a:t>SCORING SYSTEM </a:t>
            </a:r>
            <a:endParaRPr>
              <a:solidFill>
                <a:srgbClr val="073763"/>
              </a:solidFill>
            </a:endParaRPr>
          </a:p>
        </p:txBody>
      </p:sp>
      <p:sp>
        <p:nvSpPr>
          <p:cNvPr id="92" name="Google Shape;92;p19"/>
          <p:cNvSpPr txBox="1">
            <a:spLocks noGrp="1"/>
          </p:cNvSpPr>
          <p:nvPr>
            <p:ph type="body" idx="1"/>
          </p:nvPr>
        </p:nvSpPr>
        <p:spPr>
          <a:xfrm>
            <a:off x="403325" y="1501988"/>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3" name="Google Shape;93;p19"/>
          <p:cNvPicPr preferRelativeResize="0"/>
          <p:nvPr/>
        </p:nvPicPr>
        <p:blipFill>
          <a:blip r:embed="rId3">
            <a:alphaModFix/>
          </a:blip>
          <a:stretch>
            <a:fillRect/>
          </a:stretch>
        </p:blipFill>
        <p:spPr>
          <a:xfrm>
            <a:off x="4482825" y="1501988"/>
            <a:ext cx="3886200" cy="2200275"/>
          </a:xfrm>
          <a:prstGeom prst="rect">
            <a:avLst/>
          </a:prstGeom>
          <a:noFill/>
          <a:ln>
            <a:noFill/>
          </a:ln>
        </p:spPr>
      </p:pic>
      <p:pic>
        <p:nvPicPr>
          <p:cNvPr id="94" name="Google Shape;94;p19"/>
          <p:cNvPicPr preferRelativeResize="0"/>
          <p:nvPr/>
        </p:nvPicPr>
        <p:blipFill rotWithShape="1">
          <a:blip r:embed="rId4">
            <a:alphaModFix/>
          </a:blip>
          <a:srcRect l="-6814"/>
          <a:stretch/>
        </p:blipFill>
        <p:spPr>
          <a:xfrm>
            <a:off x="250675" y="1502000"/>
            <a:ext cx="3292075" cy="2409825"/>
          </a:xfrm>
          <a:prstGeom prst="rect">
            <a:avLst/>
          </a:prstGeom>
          <a:noFill/>
          <a:ln>
            <a:noFill/>
          </a:ln>
        </p:spPr>
      </p:pic>
      <p:sp>
        <p:nvSpPr>
          <p:cNvPr id="95" name="Google Shape;95;p19"/>
          <p:cNvSpPr txBox="1"/>
          <p:nvPr/>
        </p:nvSpPr>
        <p:spPr>
          <a:xfrm>
            <a:off x="5839950" y="1040300"/>
            <a:ext cx="1496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0000FF"/>
                </a:solidFill>
              </a:rPr>
              <a:t>finance</a:t>
            </a:r>
            <a:endParaRPr sz="1800">
              <a:solidFill>
                <a:srgbClr val="0000FF"/>
              </a:solidFill>
            </a:endParaRPr>
          </a:p>
        </p:txBody>
      </p:sp>
      <p:sp>
        <p:nvSpPr>
          <p:cNvPr id="96" name="Google Shape;96;p19"/>
          <p:cNvSpPr txBox="1"/>
          <p:nvPr/>
        </p:nvSpPr>
        <p:spPr>
          <a:xfrm>
            <a:off x="989125" y="972650"/>
            <a:ext cx="2348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0000FF"/>
                </a:solidFill>
              </a:rPr>
              <a:t>connectivity</a:t>
            </a:r>
            <a:endParaRPr sz="1800">
              <a:solidFill>
                <a:srgbClr val="0000FF"/>
              </a:solidFill>
            </a:endParaRPr>
          </a:p>
        </p:txBody>
      </p:sp>
      <p:sp>
        <p:nvSpPr>
          <p:cNvPr id="97" name="Google Shape;97;p19"/>
          <p:cNvSpPr txBox="1"/>
          <p:nvPr/>
        </p:nvSpPr>
        <p:spPr>
          <a:xfrm>
            <a:off x="603400" y="4095650"/>
            <a:ext cx="8056200" cy="39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rgbClr val="0000FF"/>
                </a:solidFill>
              </a:rPr>
              <a:t>The scoring for resiliency, wellness and prosperity goes same as that of connectivity.</a:t>
            </a:r>
            <a:endParaRPr sz="1700">
              <a:solidFill>
                <a:srgbClr val="0000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95650" y="665450"/>
            <a:ext cx="8289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20">
                <a:solidFill>
                  <a:srgbClr val="073763"/>
                </a:solidFill>
              </a:rPr>
              <a:t>LEGEND OF COLOUR CODING ACROSS VARIOUS CATEGORIES </a:t>
            </a:r>
            <a:endParaRPr sz="2020">
              <a:solidFill>
                <a:srgbClr val="073763"/>
              </a:solidFill>
            </a:endParaRPr>
          </a:p>
        </p:txBody>
      </p:sp>
      <p:sp>
        <p:nvSpPr>
          <p:cNvPr id="103" name="Google Shape;103;p20"/>
          <p:cNvSpPr txBox="1"/>
          <p:nvPr/>
        </p:nvSpPr>
        <p:spPr>
          <a:xfrm>
            <a:off x="9272050" y="3802675"/>
            <a:ext cx="2485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graphicFrame>
        <p:nvGraphicFramePr>
          <p:cNvPr id="104" name="Google Shape;104;p20"/>
          <p:cNvGraphicFramePr/>
          <p:nvPr/>
        </p:nvGraphicFramePr>
        <p:xfrm>
          <a:off x="152400" y="152400"/>
          <a:ext cx="208250" cy="388590"/>
        </p:xfrm>
        <a:graphic>
          <a:graphicData uri="http://schemas.openxmlformats.org/drawingml/2006/table">
            <a:tbl>
              <a:tblPr>
                <a:noFill/>
                <a:tableStyleId>{136FA1B6-1A98-49BE-9025-7FDECF022B90}</a:tableStyleId>
              </a:tblPr>
              <a:tblGrid>
                <a:gridCol w="208250">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bl>
          </a:graphicData>
        </a:graphic>
      </p:graphicFrame>
      <p:sp>
        <p:nvSpPr>
          <p:cNvPr id="105" name="Google Shape;105;p20"/>
          <p:cNvSpPr txBox="1"/>
          <p:nvPr/>
        </p:nvSpPr>
        <p:spPr>
          <a:xfrm>
            <a:off x="3089375" y="101875"/>
            <a:ext cx="1953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sp>
        <p:nvSpPr>
          <p:cNvPr id="106" name="Google Shape;106;p20"/>
          <p:cNvSpPr txBox="1"/>
          <p:nvPr/>
        </p:nvSpPr>
        <p:spPr>
          <a:xfrm>
            <a:off x="5788550" y="3379400"/>
            <a:ext cx="2141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graphicFrame>
        <p:nvGraphicFramePr>
          <p:cNvPr id="107" name="Google Shape;107;p20"/>
          <p:cNvGraphicFramePr/>
          <p:nvPr/>
        </p:nvGraphicFramePr>
        <p:xfrm>
          <a:off x="304800" y="304800"/>
          <a:ext cx="208250" cy="388590"/>
        </p:xfrm>
        <a:graphic>
          <a:graphicData uri="http://schemas.openxmlformats.org/drawingml/2006/table">
            <a:tbl>
              <a:tblPr>
                <a:noFill/>
                <a:tableStyleId>{136FA1B6-1A98-49BE-9025-7FDECF022B90}</a:tableStyleId>
              </a:tblPr>
              <a:tblGrid>
                <a:gridCol w="208250">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bl>
          </a:graphicData>
        </a:graphic>
      </p:graphicFrame>
      <p:sp>
        <p:nvSpPr>
          <p:cNvPr id="108" name="Google Shape;108;p20"/>
          <p:cNvSpPr/>
          <p:nvPr/>
        </p:nvSpPr>
        <p:spPr>
          <a:xfrm>
            <a:off x="650175" y="3340975"/>
            <a:ext cx="492300" cy="4617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
              <a:highlight>
                <a:srgbClr val="FF9900"/>
              </a:highlight>
            </a:endParaRPr>
          </a:p>
        </p:txBody>
      </p:sp>
      <p:sp>
        <p:nvSpPr>
          <p:cNvPr id="109" name="Google Shape;109;p20"/>
          <p:cNvSpPr txBox="1"/>
          <p:nvPr/>
        </p:nvSpPr>
        <p:spPr>
          <a:xfrm>
            <a:off x="7049450" y="423925"/>
            <a:ext cx="1743600" cy="13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10" name="Google Shape;110;p20"/>
          <p:cNvSpPr txBox="1"/>
          <p:nvPr/>
        </p:nvSpPr>
        <p:spPr>
          <a:xfrm>
            <a:off x="1382075" y="2172463"/>
            <a:ext cx="2115900" cy="17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11" name="Google Shape;111;p20"/>
          <p:cNvSpPr/>
          <p:nvPr/>
        </p:nvSpPr>
        <p:spPr>
          <a:xfrm>
            <a:off x="650175" y="2030275"/>
            <a:ext cx="492300" cy="4617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
              <a:highlight>
                <a:srgbClr val="FF9900"/>
              </a:highlight>
            </a:endParaRPr>
          </a:p>
        </p:txBody>
      </p:sp>
      <p:sp>
        <p:nvSpPr>
          <p:cNvPr id="112" name="Google Shape;112;p20"/>
          <p:cNvSpPr/>
          <p:nvPr/>
        </p:nvSpPr>
        <p:spPr>
          <a:xfrm>
            <a:off x="650175" y="2751400"/>
            <a:ext cx="492300" cy="461700"/>
          </a:xfrm>
          <a:prstGeom prst="ellipse">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
              <a:highlight>
                <a:srgbClr val="FF9900"/>
              </a:highlight>
            </a:endParaRPr>
          </a:p>
        </p:txBody>
      </p:sp>
      <p:sp>
        <p:nvSpPr>
          <p:cNvPr id="113" name="Google Shape;113;p20"/>
          <p:cNvSpPr/>
          <p:nvPr/>
        </p:nvSpPr>
        <p:spPr>
          <a:xfrm>
            <a:off x="618800" y="4026350"/>
            <a:ext cx="492300" cy="4617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
              <a:highlight>
                <a:srgbClr val="FF9900"/>
              </a:highlight>
            </a:endParaRPr>
          </a:p>
        </p:txBody>
      </p:sp>
      <p:sp>
        <p:nvSpPr>
          <p:cNvPr id="114" name="Google Shape;114;p20"/>
          <p:cNvSpPr txBox="1"/>
          <p:nvPr/>
        </p:nvSpPr>
        <p:spPr>
          <a:xfrm>
            <a:off x="1341875" y="2030275"/>
            <a:ext cx="4856400" cy="21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Close to residents and high accessibility</a:t>
            </a:r>
            <a:endParaRPr sz="1800">
              <a:solidFill>
                <a:schemeClr val="dk2"/>
              </a:solidFill>
            </a:endParaRPr>
          </a:p>
        </p:txBody>
      </p:sp>
      <p:sp>
        <p:nvSpPr>
          <p:cNvPr id="115" name="Google Shape;115;p20"/>
          <p:cNvSpPr txBox="1"/>
          <p:nvPr/>
        </p:nvSpPr>
        <p:spPr>
          <a:xfrm>
            <a:off x="1416275" y="2744138"/>
            <a:ext cx="4707600" cy="24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Away from residents and low accessibility</a:t>
            </a:r>
            <a:endParaRPr sz="1800">
              <a:solidFill>
                <a:schemeClr val="dk2"/>
              </a:solidFill>
            </a:endParaRPr>
          </a:p>
        </p:txBody>
      </p:sp>
      <p:sp>
        <p:nvSpPr>
          <p:cNvPr id="116" name="Google Shape;116;p20"/>
          <p:cNvSpPr txBox="1"/>
          <p:nvPr/>
        </p:nvSpPr>
        <p:spPr>
          <a:xfrm>
            <a:off x="1416275" y="3340975"/>
            <a:ext cx="6448500" cy="24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Proposed location which has good accessibility and close to residents</a:t>
            </a:r>
            <a:endParaRPr sz="1800">
              <a:solidFill>
                <a:schemeClr val="dk2"/>
              </a:solidFill>
            </a:endParaRPr>
          </a:p>
        </p:txBody>
      </p:sp>
      <p:sp>
        <p:nvSpPr>
          <p:cNvPr id="117" name="Google Shape;117;p20"/>
          <p:cNvSpPr txBox="1"/>
          <p:nvPr/>
        </p:nvSpPr>
        <p:spPr>
          <a:xfrm>
            <a:off x="1490575" y="4080275"/>
            <a:ext cx="3712800" cy="21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18" name="Google Shape;118;p20"/>
          <p:cNvSpPr txBox="1"/>
          <p:nvPr/>
        </p:nvSpPr>
        <p:spPr>
          <a:xfrm>
            <a:off x="1382075" y="4136750"/>
            <a:ext cx="4959000" cy="24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Away from residents and no accessibility</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a:spLocks noGrp="1"/>
          </p:cNvSpPr>
          <p:nvPr>
            <p:ph type="title"/>
          </p:nvPr>
        </p:nvSpPr>
        <p:spPr>
          <a:xfrm>
            <a:off x="323850" y="198775"/>
            <a:ext cx="6047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73763"/>
                </a:solidFill>
              </a:rPr>
              <a:t>VISUALIZATION FOR WELLNESS</a:t>
            </a:r>
            <a:endParaRPr>
              <a:solidFill>
                <a:srgbClr val="073763"/>
              </a:solidFill>
            </a:endParaRPr>
          </a:p>
        </p:txBody>
      </p:sp>
      <p:pic>
        <p:nvPicPr>
          <p:cNvPr id="124" name="Google Shape;124;p21"/>
          <p:cNvPicPr preferRelativeResize="0"/>
          <p:nvPr/>
        </p:nvPicPr>
        <p:blipFill>
          <a:blip r:embed="rId3">
            <a:alphaModFix/>
          </a:blip>
          <a:stretch>
            <a:fillRect/>
          </a:stretch>
        </p:blipFill>
        <p:spPr>
          <a:xfrm>
            <a:off x="411275" y="1252663"/>
            <a:ext cx="2521725" cy="1458575"/>
          </a:xfrm>
          <a:prstGeom prst="rect">
            <a:avLst/>
          </a:prstGeom>
          <a:noFill/>
          <a:ln>
            <a:noFill/>
          </a:ln>
        </p:spPr>
      </p:pic>
      <p:pic>
        <p:nvPicPr>
          <p:cNvPr id="125" name="Google Shape;125;p21"/>
          <p:cNvPicPr preferRelativeResize="0"/>
          <p:nvPr/>
        </p:nvPicPr>
        <p:blipFill>
          <a:blip r:embed="rId4">
            <a:alphaModFix/>
          </a:blip>
          <a:stretch>
            <a:fillRect/>
          </a:stretch>
        </p:blipFill>
        <p:spPr>
          <a:xfrm>
            <a:off x="311698" y="2909950"/>
            <a:ext cx="2569700" cy="1533525"/>
          </a:xfrm>
          <a:prstGeom prst="rect">
            <a:avLst/>
          </a:prstGeom>
          <a:noFill/>
          <a:ln>
            <a:noFill/>
          </a:ln>
        </p:spPr>
      </p:pic>
      <p:sp>
        <p:nvSpPr>
          <p:cNvPr id="126" name="Google Shape;126;p21"/>
          <p:cNvSpPr txBox="1"/>
          <p:nvPr/>
        </p:nvSpPr>
        <p:spPr>
          <a:xfrm>
            <a:off x="2881400" y="2946163"/>
            <a:ext cx="2115900" cy="13698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100" b="1">
                <a:solidFill>
                  <a:srgbClr val="93C47D"/>
                </a:solidFill>
                <a:highlight>
                  <a:schemeClr val="dk1"/>
                </a:highlight>
              </a:rPr>
              <a:t>Location-based Insight:</a:t>
            </a:r>
            <a:r>
              <a:rPr lang="en" sz="1100">
                <a:solidFill>
                  <a:srgbClr val="93C47D"/>
                </a:solidFill>
                <a:highlight>
                  <a:schemeClr val="dk1"/>
                </a:highlight>
              </a:rPr>
              <a:t> This park is a </a:t>
            </a:r>
            <a:r>
              <a:rPr lang="en" sz="1100" b="1">
                <a:solidFill>
                  <a:srgbClr val="93C47D"/>
                </a:solidFill>
                <a:highlight>
                  <a:schemeClr val="dk1"/>
                </a:highlight>
              </a:rPr>
              <a:t>high-impact location</a:t>
            </a:r>
            <a:r>
              <a:rPr lang="en" sz="1100">
                <a:solidFill>
                  <a:srgbClr val="93C47D"/>
                </a:solidFill>
                <a:highlight>
                  <a:schemeClr val="dk1"/>
                </a:highlight>
              </a:rPr>
              <a:t> in ZIP code </a:t>
            </a:r>
            <a:r>
              <a:rPr lang="en" sz="1100" b="1">
                <a:solidFill>
                  <a:srgbClr val="93C47D"/>
                </a:solidFill>
                <a:highlight>
                  <a:schemeClr val="dk1"/>
                </a:highlight>
              </a:rPr>
              <a:t>28213</a:t>
            </a:r>
            <a:r>
              <a:rPr lang="en" sz="1100">
                <a:solidFill>
                  <a:srgbClr val="93C47D"/>
                </a:solidFill>
                <a:highlight>
                  <a:schemeClr val="dk1"/>
                </a:highlight>
              </a:rPr>
              <a:t>, likely contributing positively to residents' wellness and community accessibility.</a:t>
            </a:r>
            <a:endParaRPr sz="1100">
              <a:solidFill>
                <a:srgbClr val="93C47D"/>
              </a:solidFill>
              <a:highlight>
                <a:schemeClr val="dk1"/>
              </a:highlight>
            </a:endParaRPr>
          </a:p>
          <a:p>
            <a:pPr marL="0" lvl="0" indent="0" algn="just" rtl="0">
              <a:spcBef>
                <a:spcPts val="0"/>
              </a:spcBef>
              <a:spcAft>
                <a:spcPts val="0"/>
              </a:spcAft>
              <a:buNone/>
            </a:pPr>
            <a:endParaRPr sz="1100">
              <a:solidFill>
                <a:schemeClr val="dk1"/>
              </a:solidFill>
              <a:highlight>
                <a:schemeClr val="dk1"/>
              </a:highlight>
            </a:endParaRPr>
          </a:p>
        </p:txBody>
      </p:sp>
      <p:sp>
        <p:nvSpPr>
          <p:cNvPr id="127" name="Google Shape;127;p21"/>
          <p:cNvSpPr txBox="1"/>
          <p:nvPr/>
        </p:nvSpPr>
        <p:spPr>
          <a:xfrm>
            <a:off x="2907200" y="1127700"/>
            <a:ext cx="2064300" cy="1708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sz="1100" i="1">
              <a:solidFill>
                <a:srgbClr val="E69138"/>
              </a:solidFill>
            </a:endParaRPr>
          </a:p>
          <a:p>
            <a:pPr marL="0" lvl="0" indent="0" algn="just" rtl="0">
              <a:spcBef>
                <a:spcPts val="0"/>
              </a:spcBef>
              <a:spcAft>
                <a:spcPts val="0"/>
              </a:spcAft>
              <a:buNone/>
            </a:pPr>
            <a:r>
              <a:rPr lang="en" sz="1100" i="1">
                <a:solidFill>
                  <a:srgbClr val="FF9900"/>
                </a:solidFill>
                <a:highlight>
                  <a:schemeClr val="dk1"/>
                </a:highlight>
              </a:rPr>
              <a:t>"Low density residential; mixed walkability"</a:t>
            </a:r>
            <a:r>
              <a:rPr lang="en" sz="1100">
                <a:solidFill>
                  <a:srgbClr val="FF9900"/>
                </a:solidFill>
                <a:highlight>
                  <a:schemeClr val="dk1"/>
                </a:highlight>
              </a:rPr>
              <a:t> — This is a </a:t>
            </a:r>
            <a:r>
              <a:rPr lang="en" sz="1100" b="1">
                <a:solidFill>
                  <a:srgbClr val="FF9900"/>
                </a:solidFill>
                <a:highlight>
                  <a:schemeClr val="dk1"/>
                </a:highlight>
              </a:rPr>
              <a:t>contextual note</a:t>
            </a:r>
            <a:r>
              <a:rPr lang="en" sz="1100">
                <a:solidFill>
                  <a:srgbClr val="FF9900"/>
                </a:solidFill>
                <a:highlight>
                  <a:schemeClr val="dk1"/>
                </a:highlight>
              </a:rPr>
              <a:t> indicating that the surrounding area has spread-out housing and inconsistent pedestrian infrastructure. This lowers its accessibility and impact.</a:t>
            </a:r>
            <a:endParaRPr sz="1800">
              <a:solidFill>
                <a:srgbClr val="FF9900"/>
              </a:solidFill>
              <a:highlight>
                <a:schemeClr val="dk1"/>
              </a:highlight>
            </a:endParaRPr>
          </a:p>
        </p:txBody>
      </p:sp>
      <p:pic>
        <p:nvPicPr>
          <p:cNvPr id="128" name="Google Shape;128;p21"/>
          <p:cNvPicPr preferRelativeResize="0"/>
          <p:nvPr/>
        </p:nvPicPr>
        <p:blipFill>
          <a:blip r:embed="rId5">
            <a:alphaModFix/>
          </a:blip>
          <a:stretch>
            <a:fillRect/>
          </a:stretch>
        </p:blipFill>
        <p:spPr>
          <a:xfrm>
            <a:off x="5687563" y="1315513"/>
            <a:ext cx="2752725" cy="1666875"/>
          </a:xfrm>
          <a:prstGeom prst="rect">
            <a:avLst/>
          </a:prstGeom>
          <a:noFill/>
          <a:ln>
            <a:noFill/>
          </a:ln>
        </p:spPr>
      </p:pic>
      <p:sp>
        <p:nvSpPr>
          <p:cNvPr id="129" name="Google Shape;129;p21"/>
          <p:cNvSpPr txBox="1"/>
          <p:nvPr/>
        </p:nvSpPr>
        <p:spPr>
          <a:xfrm>
            <a:off x="9272050" y="3802675"/>
            <a:ext cx="2485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graphicFrame>
        <p:nvGraphicFramePr>
          <p:cNvPr id="130" name="Google Shape;130;p21"/>
          <p:cNvGraphicFramePr/>
          <p:nvPr/>
        </p:nvGraphicFramePr>
        <p:xfrm>
          <a:off x="152400" y="152400"/>
          <a:ext cx="208250" cy="388590"/>
        </p:xfrm>
        <a:graphic>
          <a:graphicData uri="http://schemas.openxmlformats.org/drawingml/2006/table">
            <a:tbl>
              <a:tblPr>
                <a:noFill/>
                <a:tableStyleId>{136FA1B6-1A98-49BE-9025-7FDECF022B90}</a:tableStyleId>
              </a:tblPr>
              <a:tblGrid>
                <a:gridCol w="208250">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bl>
          </a:graphicData>
        </a:graphic>
      </p:graphicFrame>
      <p:sp>
        <p:nvSpPr>
          <p:cNvPr id="131" name="Google Shape;131;p21"/>
          <p:cNvSpPr txBox="1"/>
          <p:nvPr/>
        </p:nvSpPr>
        <p:spPr>
          <a:xfrm>
            <a:off x="2860775" y="101875"/>
            <a:ext cx="1953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sp>
        <p:nvSpPr>
          <p:cNvPr id="132" name="Google Shape;132;p21"/>
          <p:cNvSpPr txBox="1"/>
          <p:nvPr/>
        </p:nvSpPr>
        <p:spPr>
          <a:xfrm>
            <a:off x="5788550" y="3379400"/>
            <a:ext cx="2141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graphicFrame>
        <p:nvGraphicFramePr>
          <p:cNvPr id="133" name="Google Shape;133;p21"/>
          <p:cNvGraphicFramePr/>
          <p:nvPr/>
        </p:nvGraphicFramePr>
        <p:xfrm>
          <a:off x="304800" y="304800"/>
          <a:ext cx="208250" cy="388590"/>
        </p:xfrm>
        <a:graphic>
          <a:graphicData uri="http://schemas.openxmlformats.org/drawingml/2006/table">
            <a:tbl>
              <a:tblPr>
                <a:noFill/>
                <a:tableStyleId>{136FA1B6-1A98-49BE-9025-7FDECF022B90}</a:tableStyleId>
              </a:tblPr>
              <a:tblGrid>
                <a:gridCol w="208250">
                  <a:extLst>
                    <a:ext uri="{9D8B030D-6E8A-4147-A177-3AD203B41FA5}">
                      <a16:colId xmlns:a16="http://schemas.microsoft.com/office/drawing/2014/main" val="20000"/>
                    </a:ext>
                  </a:extLst>
                </a:gridCol>
              </a:tblGrid>
              <a:tr h="0">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134" name="Google Shape;134;p21"/>
          <p:cNvGraphicFramePr/>
          <p:nvPr/>
        </p:nvGraphicFramePr>
        <p:xfrm>
          <a:off x="5684138" y="3201125"/>
          <a:ext cx="2726725" cy="1282725"/>
        </p:xfrm>
        <a:graphic>
          <a:graphicData uri="http://schemas.openxmlformats.org/drawingml/2006/table">
            <a:tbl>
              <a:tblPr>
                <a:noFill/>
                <a:tableStyleId>{136FA1B6-1A98-49BE-9025-7FDECF022B90}</a:tableStyleId>
              </a:tblPr>
              <a:tblGrid>
                <a:gridCol w="2726725">
                  <a:extLst>
                    <a:ext uri="{9D8B030D-6E8A-4147-A177-3AD203B41FA5}">
                      <a16:colId xmlns:a16="http://schemas.microsoft.com/office/drawing/2014/main" val="20000"/>
                    </a:ext>
                  </a:extLst>
                </a:gridCol>
              </a:tblGrid>
              <a:tr h="1282725">
                <a:tc>
                  <a:txBody>
                    <a:bodyPr/>
                    <a:lstStyle/>
                    <a:p>
                      <a:pPr marL="0" lvl="0" indent="0" algn="just" rtl="0">
                        <a:spcBef>
                          <a:spcPts val="0"/>
                        </a:spcBef>
                        <a:spcAft>
                          <a:spcPts val="0"/>
                        </a:spcAft>
                        <a:buNone/>
                      </a:pPr>
                      <a:r>
                        <a:rPr lang="en" sz="1100" b="1">
                          <a:solidFill>
                            <a:srgbClr val="6D9EEB"/>
                          </a:solidFill>
                          <a:highlight>
                            <a:schemeClr val="dk1"/>
                          </a:highlight>
                        </a:rPr>
                        <a:t>Far</a:t>
                      </a:r>
                      <a:r>
                        <a:rPr lang="en" sz="1100">
                          <a:solidFill>
                            <a:srgbClr val="6D9EEB"/>
                          </a:solidFill>
                          <a:highlight>
                            <a:schemeClr val="dk1"/>
                          </a:highlight>
                        </a:rPr>
                        <a:t> – Residents currently </a:t>
                      </a:r>
                      <a:r>
                        <a:rPr lang="en" sz="1100" b="1">
                          <a:solidFill>
                            <a:srgbClr val="6D9EEB"/>
                          </a:solidFill>
                          <a:highlight>
                            <a:schemeClr val="dk1"/>
                          </a:highlight>
                        </a:rPr>
                        <a:t>do not have a park nearby</a:t>
                      </a:r>
                      <a:r>
                        <a:rPr lang="en" sz="1100">
                          <a:solidFill>
                            <a:srgbClr val="6D9EEB"/>
                          </a:solidFill>
                          <a:highlight>
                            <a:schemeClr val="dk1"/>
                          </a:highlight>
                        </a:rPr>
                        <a:t>. This area lacks accessible green space within walking distance.</a:t>
                      </a:r>
                      <a:endParaRPr sz="1100">
                        <a:solidFill>
                          <a:srgbClr val="6D9EEB"/>
                        </a:solidFill>
                        <a:highlight>
                          <a:schemeClr val="dk1"/>
                        </a:highlight>
                      </a:endParaRPr>
                    </a:p>
                  </a:txBody>
                  <a:tcPr marL="91425" marR="91425" marT="91425" marB="91425"/>
                </a:tc>
                <a:extLst>
                  <a:ext uri="{0D108BD9-81ED-4DB2-BD59-A6C34878D82A}">
                    <a16:rowId xmlns:a16="http://schemas.microsoft.com/office/drawing/2014/main" val="10000"/>
                  </a:ext>
                </a:extLst>
              </a:tr>
            </a:tbl>
          </a:graphicData>
        </a:graphic>
      </p:graphicFrame>
      <p:sp>
        <p:nvSpPr>
          <p:cNvPr id="135" name="Google Shape;135;p21"/>
          <p:cNvSpPr txBox="1"/>
          <p:nvPr/>
        </p:nvSpPr>
        <p:spPr>
          <a:xfrm>
            <a:off x="7049450" y="423925"/>
            <a:ext cx="1743600" cy="13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TM02900769[[fn=Retrospect]]</Template>
  <TotalTime>4</TotalTime>
  <Words>681</Words>
  <Application>Microsoft Office PowerPoint</Application>
  <PresentationFormat>On-screen Show (16:9)</PresentationFormat>
  <Paragraphs>64</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Retrospect</vt:lpstr>
      <vt:lpstr>Positive Social Impact Tool (PSIT) – Charlotte Neighborhood Analysis</vt:lpstr>
      <vt:lpstr>INTRODUCTION</vt:lpstr>
      <vt:lpstr>KEY GOALS</vt:lpstr>
      <vt:lpstr>DATASET OVERVIEW</vt:lpstr>
      <vt:lpstr>DEMOGRAPHIC INSIGHTS</vt:lpstr>
      <vt:lpstr>METHODOLOGY</vt:lpstr>
      <vt:lpstr>SCORING SYSTEM </vt:lpstr>
      <vt:lpstr>LEGEND OF COLOUR CODING ACROSS VARIOUS CATEGORIES </vt:lpstr>
      <vt:lpstr>VISUALIZATION FOR WELLNESS</vt:lpstr>
      <vt:lpstr>PowerPoint Presentation</vt:lpstr>
      <vt:lpstr>CONCLUSION &amp; 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Achutuni Sindhuja</cp:lastModifiedBy>
  <cp:revision>1</cp:revision>
  <dcterms:modified xsi:type="dcterms:W3CDTF">2025-05-06T21:33:47Z</dcterms:modified>
</cp:coreProperties>
</file>