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b0bc0ac69f9d0c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3478-9EDE-46B7-BDCF-83993FE681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B79F90-EF67-4C78-AEC3-AF66D2F2EF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3DAB0A-8632-4985-AA66-5B7AAEAD9DB3}"/>
              </a:ext>
            </a:extLst>
          </p:cNvPr>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5" name="Footer Placeholder 4">
            <a:extLst>
              <a:ext uri="{FF2B5EF4-FFF2-40B4-BE49-F238E27FC236}">
                <a16:creationId xmlns:a16="http://schemas.microsoft.com/office/drawing/2014/main" id="{517492E8-1988-4CE7-AFE0-3B0A6CF31F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92837B-2F5E-4661-8E44-BBEFB2925A3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297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2E4B6-7096-4AC7-8DB0-C185FB7906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C9D570-608B-49B9-A168-4A8BB2B356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627FF-162F-4674-A3F2-F332716E26F7}"/>
              </a:ext>
            </a:extLst>
          </p:cNvPr>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5" name="Footer Placeholder 4">
            <a:extLst>
              <a:ext uri="{FF2B5EF4-FFF2-40B4-BE49-F238E27FC236}">
                <a16:creationId xmlns:a16="http://schemas.microsoft.com/office/drawing/2014/main" id="{F802889F-7493-4D67-9AE3-FA15140338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AE27F9-5F86-41C6-A919-E106A43DFCB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6957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3B1B5C-E26D-4F3C-9B7E-8ACFAA002C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69C1A2-54E9-4E18-881F-C32D5C59D2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19822-78C4-4970-BE1A-D821580A6FEE}"/>
              </a:ext>
            </a:extLst>
          </p:cNvPr>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5" name="Footer Placeholder 4">
            <a:extLst>
              <a:ext uri="{FF2B5EF4-FFF2-40B4-BE49-F238E27FC236}">
                <a16:creationId xmlns:a16="http://schemas.microsoft.com/office/drawing/2014/main" id="{BCC987AF-5302-4485-8232-4271366B0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33284D-A2EE-49AC-A0C9-CA74B043EBA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13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E261-076C-4C63-9C33-01CFDA529F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DBF96E-CE11-4B64-A87C-3CE89FDE5E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F5F5E7-C860-4190-9815-C018F712701D}"/>
              </a:ext>
            </a:extLst>
          </p:cNvPr>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5" name="Footer Placeholder 4">
            <a:extLst>
              <a:ext uri="{FF2B5EF4-FFF2-40B4-BE49-F238E27FC236}">
                <a16:creationId xmlns:a16="http://schemas.microsoft.com/office/drawing/2014/main" id="{EF6D4745-1DBC-4EFA-A537-998D768E80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62D73A-C4DB-4584-9A7A-12FE2BA2340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957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4033-3FB2-4125-9670-CD33334E17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636669-3A71-4ADD-967F-3D0202252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2FABB5-6462-4420-B66F-25BD0D0BB142}"/>
              </a:ext>
            </a:extLst>
          </p:cNvPr>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5" name="Footer Placeholder 4">
            <a:extLst>
              <a:ext uri="{FF2B5EF4-FFF2-40B4-BE49-F238E27FC236}">
                <a16:creationId xmlns:a16="http://schemas.microsoft.com/office/drawing/2014/main" id="{079C6C0F-0425-4B25-82D0-EFC0A067FD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FB2AE3-86DF-4852-AFB9-11B8E4590C7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084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6A06-504C-4128-B68F-B6A2FA657A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2C79B6-7643-4AE1-9129-972958CB82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C91DAF-20BA-4E66-B392-672C3A4485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5C85CF-35A8-4150-85D1-D7793295BD53}"/>
              </a:ext>
            </a:extLst>
          </p:cNvPr>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6" name="Footer Placeholder 5">
            <a:extLst>
              <a:ext uri="{FF2B5EF4-FFF2-40B4-BE49-F238E27FC236}">
                <a16:creationId xmlns:a16="http://schemas.microsoft.com/office/drawing/2014/main" id="{7B7E71B5-3980-4379-B08B-935635D50C9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8B5183-2000-47EE-A7C7-4996502CAAA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963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8DCB-0948-4E58-BF98-A56019BEF0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7E12D0-FC7F-4AB4-9C7B-AA95EE446F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3A9BEF-4B33-40B0-8D9E-2F0B4F206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FF6FF2-46B8-4993-B0BF-9678F7D69E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F741DF-F78B-499F-9065-4DEF5B66EE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26D32A-A345-47AD-8404-564953F98913}"/>
              </a:ext>
            </a:extLst>
          </p:cNvPr>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8" name="Footer Placeholder 7">
            <a:extLst>
              <a:ext uri="{FF2B5EF4-FFF2-40B4-BE49-F238E27FC236}">
                <a16:creationId xmlns:a16="http://schemas.microsoft.com/office/drawing/2014/main" id="{697E8E55-4390-4908-8083-A1101AE5459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E7934E1-15D3-4ADC-BF2C-01715D33E3A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218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41E49-11D7-4974-8FCC-9DD4CA7810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C7B25B-B118-4132-8269-5A2A05F9C567}"/>
              </a:ext>
            </a:extLst>
          </p:cNvPr>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4" name="Footer Placeholder 3">
            <a:extLst>
              <a:ext uri="{FF2B5EF4-FFF2-40B4-BE49-F238E27FC236}">
                <a16:creationId xmlns:a16="http://schemas.microsoft.com/office/drawing/2014/main" id="{14375191-4140-4C3C-BDEF-3817DE70962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605A93E-9775-4E99-BA90-A38B5F79DB3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972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6C14CA-13C2-498E-A5F4-22EBFF2F4DDE}"/>
              </a:ext>
            </a:extLst>
          </p:cNvPr>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3" name="Footer Placeholder 2">
            <a:extLst>
              <a:ext uri="{FF2B5EF4-FFF2-40B4-BE49-F238E27FC236}">
                <a16:creationId xmlns:a16="http://schemas.microsoft.com/office/drawing/2014/main" id="{0FDC7F37-2516-4AEB-815A-043E3CF3124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44E1B5F-78BC-4BFE-8804-D61E89346E8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389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C4E14-D0B7-41B5-9CF1-898AA3E94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6CA78E-6F29-4E10-BF5E-3BE5EBFA1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A69175-649E-45A8-89A5-BB90E126C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38A92-5A45-4C1F-B8FC-CF656DF49B7C}"/>
              </a:ext>
            </a:extLst>
          </p:cNvPr>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6" name="Footer Placeholder 5">
            <a:extLst>
              <a:ext uri="{FF2B5EF4-FFF2-40B4-BE49-F238E27FC236}">
                <a16:creationId xmlns:a16="http://schemas.microsoft.com/office/drawing/2014/main" id="{84425990-9E28-4697-BF64-B21961F21C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ED00D-F482-447D-A2C3-52DEFCC15D1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491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298A-2EB9-413A-8202-DA4DC549B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30B1FF-74D1-44C7-A2B1-B923ABF1AB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3B7A6B-009F-4034-946D-14EF6D583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730338-F60C-417A-ACB9-B7B85CBF405D}"/>
              </a:ext>
            </a:extLst>
          </p:cNvPr>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6" name="Footer Placeholder 5">
            <a:extLst>
              <a:ext uri="{FF2B5EF4-FFF2-40B4-BE49-F238E27FC236}">
                <a16:creationId xmlns:a16="http://schemas.microsoft.com/office/drawing/2014/main" id="{0DAC06B8-FF90-4883-82DC-8578F88C554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0BBAC7-5607-458F-80AD-FC6A7CCF41A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2148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4F563-ABF5-4F26-A1FA-53E059981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3DDA06-0FD1-42C3-B544-E8840BC3C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DC6A16-0AFF-4EC1-86DE-4E8623E5EB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11/26/2019</a:t>
            </a:fld>
            <a:endParaRPr lang="en-US" dirty="0"/>
          </a:p>
        </p:txBody>
      </p:sp>
      <p:sp>
        <p:nvSpPr>
          <p:cNvPr id="5" name="Footer Placeholder 4">
            <a:extLst>
              <a:ext uri="{FF2B5EF4-FFF2-40B4-BE49-F238E27FC236}">
                <a16:creationId xmlns:a16="http://schemas.microsoft.com/office/drawing/2014/main" id="{D6192CFA-560B-4289-B5AE-7B551593D4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10A6F5F-BEE6-4E44-A590-13594C07E1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1315492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F0FD-F98F-44C4-9725-0D24F56A80B4}"/>
              </a:ext>
            </a:extLst>
          </p:cNvPr>
          <p:cNvSpPr>
            <a:spLocks noGrp="1"/>
          </p:cNvSpPr>
          <p:nvPr>
            <p:ph type="ctrTitle"/>
          </p:nvPr>
        </p:nvSpPr>
        <p:spPr>
          <a:xfrm>
            <a:off x="4252403" y="2143295"/>
            <a:ext cx="8158580" cy="1407774"/>
          </a:xfrm>
        </p:spPr>
        <p:txBody>
          <a:bodyPr>
            <a:normAutofit fontScale="90000"/>
          </a:bodyPr>
          <a:lstStyle/>
          <a:p>
            <a:pPr algn="l"/>
            <a:r>
              <a:rPr lang="en-IN" dirty="0"/>
              <a:t>PROJECT TITLE: </a:t>
            </a:r>
            <a:br>
              <a:rPr lang="en-IN" dirty="0"/>
            </a:br>
            <a:r>
              <a:rPr lang="en-IN" sz="2800" dirty="0"/>
              <a:t>Simulation of luggage pickup activity </a:t>
            </a:r>
            <a:br>
              <a:rPr lang="en-IN" sz="2800" dirty="0"/>
            </a:br>
            <a:r>
              <a:rPr lang="en-IN" sz="2800" dirty="0"/>
              <a:t>in an airport</a:t>
            </a:r>
            <a:br>
              <a:rPr lang="en-IN" dirty="0"/>
            </a:br>
            <a:endParaRPr lang="en-IN" dirty="0"/>
          </a:p>
        </p:txBody>
      </p:sp>
      <p:sp>
        <p:nvSpPr>
          <p:cNvPr id="3" name="Subtitle 2">
            <a:extLst>
              <a:ext uri="{FF2B5EF4-FFF2-40B4-BE49-F238E27FC236}">
                <a16:creationId xmlns:a16="http://schemas.microsoft.com/office/drawing/2014/main" id="{AC313168-8BED-4A73-A388-3D20565D9C7A}"/>
              </a:ext>
            </a:extLst>
          </p:cNvPr>
          <p:cNvSpPr>
            <a:spLocks noGrp="1"/>
          </p:cNvSpPr>
          <p:nvPr>
            <p:ph type="subTitle" idx="1"/>
          </p:nvPr>
        </p:nvSpPr>
        <p:spPr>
          <a:xfrm>
            <a:off x="3923930" y="4385650"/>
            <a:ext cx="5283108" cy="843216"/>
          </a:xfrm>
        </p:spPr>
        <p:txBody>
          <a:bodyPr>
            <a:normAutofit fontScale="92500"/>
          </a:bodyPr>
          <a:lstStyle/>
          <a:p>
            <a:pPr algn="ctr"/>
            <a:r>
              <a:rPr lang="en-IN" dirty="0"/>
              <a:t>Name: Rajesh M      SRN : PES2201800570</a:t>
            </a:r>
          </a:p>
          <a:p>
            <a:pPr algn="ctr"/>
            <a:r>
              <a:rPr lang="en-IN" dirty="0"/>
              <a:t>Name: </a:t>
            </a:r>
            <a:r>
              <a:rPr lang="en-IN" dirty="0" err="1"/>
              <a:t>A.Pavan</a:t>
            </a:r>
            <a:r>
              <a:rPr lang="en-IN" dirty="0"/>
              <a:t>      SRN :PES2201800621</a:t>
            </a:r>
          </a:p>
        </p:txBody>
      </p:sp>
      <p:pic>
        <p:nvPicPr>
          <p:cNvPr id="4" name="Picture 8">
            <a:extLst>
              <a:ext uri="{FF2B5EF4-FFF2-40B4-BE49-F238E27FC236}">
                <a16:creationId xmlns:a16="http://schemas.microsoft.com/office/drawing/2014/main" id="{F9265801-A74B-4D73-83E4-90B6AAEC743E}"/>
              </a:ext>
            </a:extLst>
          </p:cNvPr>
          <p:cNvPicPr/>
          <p:nvPr/>
        </p:nvPicPr>
        <p:blipFill>
          <a:blip r:embed="rId2" cstate="print"/>
          <a:stretch/>
        </p:blipFill>
        <p:spPr>
          <a:xfrm>
            <a:off x="11020027" y="33608"/>
            <a:ext cx="1071000" cy="1071000"/>
          </a:xfrm>
          <a:prstGeom prst="rect">
            <a:avLst/>
          </a:prstGeom>
          <a:ln>
            <a:noFill/>
          </a:ln>
        </p:spPr>
      </p:pic>
    </p:spTree>
    <p:extLst>
      <p:ext uri="{BB962C8B-B14F-4D97-AF65-F5344CB8AC3E}">
        <p14:creationId xmlns:p14="http://schemas.microsoft.com/office/powerpoint/2010/main" val="3457624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2000"/>
                                        <p:tgtEl>
                                          <p:spTgt spid="3">
                                            <p:txEl>
                                              <p:pRg st="0" end="0"/>
                                            </p:txEl>
                                          </p:spTgt>
                                        </p:tgtEl>
                                      </p:cBhvr>
                                    </p:animEffect>
                                    <p:anim calcmode="lin" valueType="num">
                                      <p:cBhvr>
                                        <p:cTn id="2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2000"/>
                                        <p:tgtEl>
                                          <p:spTgt spid="3">
                                            <p:txEl>
                                              <p:pRg st="1" end="1"/>
                                            </p:txEl>
                                          </p:spTgt>
                                        </p:tgtEl>
                                      </p:cBhvr>
                                    </p:animEffect>
                                    <p:anim calcmode="lin" valueType="num">
                                      <p:cBhvr>
                                        <p:cTn id="3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34"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5B97-2732-491E-8052-24A4B8FDA327}"/>
              </a:ext>
            </a:extLst>
          </p:cNvPr>
          <p:cNvSpPr>
            <a:spLocks noGrp="1"/>
          </p:cNvSpPr>
          <p:nvPr>
            <p:ph type="title"/>
          </p:nvPr>
        </p:nvSpPr>
        <p:spPr>
          <a:xfrm>
            <a:off x="754603" y="673243"/>
            <a:ext cx="4021584" cy="503885"/>
          </a:xfrm>
        </p:spPr>
        <p:txBody>
          <a:bodyPr>
            <a:normAutofit fontScale="90000"/>
          </a:bodyPr>
          <a:lstStyle/>
          <a:p>
            <a:r>
              <a:rPr lang="en-IN" u="sng" dirty="0"/>
              <a:t>Problem</a:t>
            </a:r>
            <a:r>
              <a:rPr lang="en-IN" dirty="0"/>
              <a:t> </a:t>
            </a:r>
            <a:r>
              <a:rPr lang="en-IN" u="sng" dirty="0"/>
              <a:t>Definition</a:t>
            </a:r>
          </a:p>
        </p:txBody>
      </p:sp>
      <p:pic>
        <p:nvPicPr>
          <p:cNvPr id="4" name="Picture 8">
            <a:extLst>
              <a:ext uri="{FF2B5EF4-FFF2-40B4-BE49-F238E27FC236}">
                <a16:creationId xmlns:a16="http://schemas.microsoft.com/office/drawing/2014/main" id="{EF28AFFB-C3E8-4429-9045-A6DA58F99D26}"/>
              </a:ext>
            </a:extLst>
          </p:cNvPr>
          <p:cNvPicPr/>
          <p:nvPr/>
        </p:nvPicPr>
        <p:blipFill>
          <a:blip r:embed="rId2" cstate="print"/>
          <a:stretch/>
        </p:blipFill>
        <p:spPr>
          <a:xfrm>
            <a:off x="11020027" y="42485"/>
            <a:ext cx="1071000" cy="1071000"/>
          </a:xfrm>
          <a:prstGeom prst="rect">
            <a:avLst/>
          </a:prstGeom>
          <a:ln>
            <a:noFill/>
          </a:ln>
        </p:spPr>
      </p:pic>
      <p:sp>
        <p:nvSpPr>
          <p:cNvPr id="8" name="TextBox 7">
            <a:extLst>
              <a:ext uri="{FF2B5EF4-FFF2-40B4-BE49-F238E27FC236}">
                <a16:creationId xmlns:a16="http://schemas.microsoft.com/office/drawing/2014/main" id="{F020399C-5ED0-4747-9D1E-AE5C2056F1AD}"/>
              </a:ext>
            </a:extLst>
          </p:cNvPr>
          <p:cNvSpPr txBox="1"/>
          <p:nvPr/>
        </p:nvSpPr>
        <p:spPr>
          <a:xfrm>
            <a:off x="754603" y="1198485"/>
            <a:ext cx="8611340" cy="461665"/>
          </a:xfrm>
          <a:prstGeom prst="rect">
            <a:avLst/>
          </a:prstGeom>
          <a:noFill/>
        </p:spPr>
        <p:txBody>
          <a:bodyPr wrap="square" rtlCol="0">
            <a:spAutoFit/>
          </a:bodyPr>
          <a:lstStyle/>
          <a:p>
            <a:r>
              <a:rPr lang="en-IN" sz="2400" dirty="0"/>
              <a:t>Simulation of luggage pickup activity in airport.</a:t>
            </a:r>
          </a:p>
        </p:txBody>
      </p:sp>
      <p:sp>
        <p:nvSpPr>
          <p:cNvPr id="9" name="Title 1">
            <a:extLst>
              <a:ext uri="{FF2B5EF4-FFF2-40B4-BE49-F238E27FC236}">
                <a16:creationId xmlns:a16="http://schemas.microsoft.com/office/drawing/2014/main" id="{C66F90D4-45C3-4F6C-AFB2-9D2EFAAE356F}"/>
              </a:ext>
            </a:extLst>
          </p:cNvPr>
          <p:cNvSpPr txBox="1">
            <a:spLocks/>
          </p:cNvSpPr>
          <p:nvPr/>
        </p:nvSpPr>
        <p:spPr>
          <a:xfrm>
            <a:off x="754603" y="2029482"/>
            <a:ext cx="5015882" cy="654632"/>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u="sng" dirty="0"/>
              <a:t>APPROACH</a:t>
            </a:r>
            <a:r>
              <a:rPr lang="en-IN" sz="2800" dirty="0"/>
              <a:t> </a:t>
            </a:r>
            <a:r>
              <a:rPr lang="en-IN" sz="2800" u="sng" dirty="0"/>
              <a:t>TO</a:t>
            </a:r>
            <a:r>
              <a:rPr lang="en-IN" sz="2800" dirty="0"/>
              <a:t> </a:t>
            </a:r>
            <a:r>
              <a:rPr lang="en-IN" sz="2800" u="sng" dirty="0"/>
              <a:t>THE</a:t>
            </a:r>
            <a:r>
              <a:rPr lang="en-IN" sz="2800" dirty="0"/>
              <a:t> </a:t>
            </a:r>
            <a:r>
              <a:rPr lang="en-IN" sz="2800" u="sng" dirty="0"/>
              <a:t>PROBLEM</a:t>
            </a:r>
            <a:r>
              <a:rPr lang="en-IN" sz="2800" dirty="0"/>
              <a:t> </a:t>
            </a:r>
            <a:r>
              <a:rPr lang="en-IN" sz="2800" u="sng" dirty="0"/>
              <a:t>SOLVING</a:t>
            </a:r>
          </a:p>
        </p:txBody>
      </p:sp>
      <p:sp>
        <p:nvSpPr>
          <p:cNvPr id="10" name="TextBox 9">
            <a:extLst>
              <a:ext uri="{FF2B5EF4-FFF2-40B4-BE49-F238E27FC236}">
                <a16:creationId xmlns:a16="http://schemas.microsoft.com/office/drawing/2014/main" id="{19BD28B4-6A9E-474E-B213-A70C79211847}"/>
              </a:ext>
            </a:extLst>
          </p:cNvPr>
          <p:cNvSpPr txBox="1"/>
          <p:nvPr/>
        </p:nvSpPr>
        <p:spPr>
          <a:xfrm>
            <a:off x="754603" y="2491438"/>
            <a:ext cx="11220350" cy="4524315"/>
          </a:xfrm>
          <a:prstGeom prst="rect">
            <a:avLst/>
          </a:prstGeom>
          <a:noFill/>
        </p:spPr>
        <p:txBody>
          <a:bodyPr wrap="square" rtlCol="0">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Queues and circular queues data structures are used in simulation of luggage pickup activity in airport </a:t>
            </a:r>
          </a:p>
          <a:p>
            <a:pPr marL="285750" indent="-285750">
              <a:buFont typeface="Arial" panose="020B0604020202020204" pitchFamily="34" charset="0"/>
              <a:buChar char="•"/>
            </a:pPr>
            <a:r>
              <a:rPr lang="en-IN" dirty="0"/>
              <a:t>Circular queue represents passenger’s luggage .</a:t>
            </a:r>
          </a:p>
          <a:p>
            <a:pPr marL="285750" indent="-285750">
              <a:buFont typeface="Arial" panose="020B0604020202020204" pitchFamily="34" charset="0"/>
              <a:buChar char="•"/>
            </a:pPr>
            <a:r>
              <a:rPr lang="en-IN" dirty="0"/>
              <a:t>Passengers are queued to pickup their luggage.</a:t>
            </a:r>
          </a:p>
          <a:p>
            <a:pPr marL="285750" indent="-285750">
              <a:buFont typeface="Arial" panose="020B0604020202020204" pitchFamily="34" charset="0"/>
              <a:buChar char="•"/>
            </a:pPr>
            <a:r>
              <a:rPr lang="en-IN" dirty="0"/>
              <a:t>If circular queue is empty, a message is given to add luggage.</a:t>
            </a:r>
          </a:p>
          <a:p>
            <a:pPr marL="285750" indent="-285750">
              <a:buFont typeface="Arial" panose="020B0604020202020204" pitchFamily="34" charset="0"/>
              <a:buChar char="•"/>
            </a:pPr>
            <a:r>
              <a:rPr lang="en-IN" dirty="0"/>
              <a:t>Similarly if passenger queue is empty, a  message is given to add passenger to the queue.</a:t>
            </a:r>
          </a:p>
          <a:p>
            <a:pPr marL="285750" indent="-285750">
              <a:buFont typeface="Arial" panose="020B0604020202020204" pitchFamily="34" charset="0"/>
              <a:buChar char="•"/>
            </a:pPr>
            <a:r>
              <a:rPr lang="en-IN" dirty="0"/>
              <a:t>If there is no luggage, a message pops up “No Luggage left”.</a:t>
            </a:r>
          </a:p>
          <a:p>
            <a:pPr marL="285750" indent="-285750">
              <a:buFont typeface="Arial" panose="020B0604020202020204" pitchFamily="34" charset="0"/>
              <a:buChar char="•"/>
            </a:pPr>
            <a:r>
              <a:rPr lang="en-IN" dirty="0"/>
              <a:t>If there are no passengers in the queue, again a message pops up “ No Passengers Left”.</a:t>
            </a:r>
          </a:p>
          <a:p>
            <a:pPr marL="285750" indent="-285750">
              <a:buFont typeface="Arial" panose="020B0604020202020204" pitchFamily="34" charset="0"/>
              <a:buChar char="•"/>
            </a:pPr>
            <a:endParaRPr lang="en-IN" dirty="0"/>
          </a:p>
          <a:p>
            <a:r>
              <a:rPr lang="en-IN" dirty="0"/>
              <a:t>Algorithm</a:t>
            </a:r>
          </a:p>
          <a:p>
            <a:pPr marL="285750" indent="-285750">
              <a:buFont typeface="Wingdings" panose="05000000000000000000" pitchFamily="2" charset="2"/>
              <a:buChar char="Ø"/>
            </a:pPr>
            <a:r>
              <a:rPr lang="en-IN" dirty="0"/>
              <a:t>Create a circular queue to add luggage to that queue.</a:t>
            </a:r>
          </a:p>
          <a:p>
            <a:pPr marL="285750" indent="-285750">
              <a:buFont typeface="Wingdings" panose="05000000000000000000" pitchFamily="2" charset="2"/>
              <a:buChar char="Ø"/>
            </a:pPr>
            <a:r>
              <a:rPr lang="en-IN" dirty="0"/>
              <a:t>Create a queue for the  passengers. </a:t>
            </a:r>
          </a:p>
          <a:p>
            <a:pPr marL="285750" indent="-285750">
              <a:buFont typeface="Wingdings" panose="05000000000000000000" pitchFamily="2" charset="2"/>
              <a:buChar char="Ø"/>
            </a:pPr>
            <a:r>
              <a:rPr lang="en-IN" dirty="0"/>
              <a:t>Passenger at the  front of the queue, checks for his luggage in the circular queue, if he finds it, he takes his luggage and gets out of the queue and the process goes on till the end of the passengers in the queue.</a:t>
            </a:r>
          </a:p>
          <a:p>
            <a:pPr marL="285750" indent="-285750">
              <a:buFont typeface="Wingdings" panose="05000000000000000000" pitchFamily="2" charset="2"/>
              <a:buChar char="Ø"/>
            </a:pPr>
            <a:r>
              <a:rPr lang="en-IN" dirty="0"/>
              <a:t>If passenger does not find his luggage he gets added at the last of the queue again.</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88130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5B97-2732-491E-8052-24A4B8FDA327}"/>
              </a:ext>
            </a:extLst>
          </p:cNvPr>
          <p:cNvSpPr>
            <a:spLocks noGrp="1"/>
          </p:cNvSpPr>
          <p:nvPr>
            <p:ph type="title"/>
          </p:nvPr>
        </p:nvSpPr>
        <p:spPr>
          <a:xfrm>
            <a:off x="588146" y="443144"/>
            <a:ext cx="2998432" cy="571130"/>
          </a:xfrm>
        </p:spPr>
        <p:txBody>
          <a:bodyPr>
            <a:normAutofit fontScale="90000"/>
          </a:bodyPr>
          <a:lstStyle/>
          <a:p>
            <a:r>
              <a:rPr lang="en-IN" u="sng" dirty="0"/>
              <a:t>Assumptions</a:t>
            </a:r>
          </a:p>
        </p:txBody>
      </p:sp>
      <p:sp>
        <p:nvSpPr>
          <p:cNvPr id="3" name="Content Placeholder 2">
            <a:extLst>
              <a:ext uri="{FF2B5EF4-FFF2-40B4-BE49-F238E27FC236}">
                <a16:creationId xmlns:a16="http://schemas.microsoft.com/office/drawing/2014/main" id="{12D0EFCA-6532-423B-8BE8-DCC2F24A44FE}"/>
              </a:ext>
            </a:extLst>
          </p:cNvPr>
          <p:cNvSpPr>
            <a:spLocks noGrp="1"/>
          </p:cNvSpPr>
          <p:nvPr>
            <p:ph idx="1"/>
          </p:nvPr>
        </p:nvSpPr>
        <p:spPr>
          <a:xfrm>
            <a:off x="588146" y="1662344"/>
            <a:ext cx="9638929" cy="2414726"/>
          </a:xfrm>
        </p:spPr>
        <p:txBody>
          <a:bodyPr>
            <a:normAutofit fontScale="85000" lnSpcReduction="20000"/>
          </a:bodyPr>
          <a:lstStyle/>
          <a:p>
            <a:pPr>
              <a:buFont typeface="Courier New" panose="02070309020205020404" pitchFamily="49" charset="0"/>
              <a:buChar char="o"/>
            </a:pPr>
            <a:r>
              <a:rPr lang="en-IN" dirty="0"/>
              <a:t>Size of  circular queue is smaller the passengers queue</a:t>
            </a:r>
          </a:p>
          <a:p>
            <a:pPr marL="0" indent="0">
              <a:buNone/>
            </a:pPr>
            <a:r>
              <a:rPr lang="en-IN" dirty="0"/>
              <a:t>For Example in our project size of luggage belt or circular queue is half of the size of passenger’s queue</a:t>
            </a:r>
          </a:p>
          <a:p>
            <a:pPr marL="0" indent="0">
              <a:buNone/>
            </a:pPr>
            <a:r>
              <a:rPr lang="en-IN" dirty="0"/>
              <a:t>Each passenger is assigned with a number and same number is allocated with to their luggage as well </a:t>
            </a:r>
          </a:p>
          <a:p>
            <a:pPr marL="0" indent="0">
              <a:buNone/>
            </a:pPr>
            <a:endParaRPr lang="en-IN" dirty="0"/>
          </a:p>
          <a:p>
            <a:pPr>
              <a:buFont typeface="Courier New" panose="02070309020205020404" pitchFamily="49" charset="0"/>
              <a:buChar char="o"/>
            </a:pPr>
            <a:r>
              <a:rPr lang="en-IN" dirty="0"/>
              <a:t>Then they both get randomly scattered in circular queue and queue. </a:t>
            </a:r>
          </a:p>
        </p:txBody>
      </p:sp>
      <p:pic>
        <p:nvPicPr>
          <p:cNvPr id="6" name="Picture 8">
            <a:extLst>
              <a:ext uri="{FF2B5EF4-FFF2-40B4-BE49-F238E27FC236}">
                <a16:creationId xmlns:a16="http://schemas.microsoft.com/office/drawing/2014/main" id="{A6A36545-E39A-4EFB-B7CF-F9CFE5307D46}"/>
              </a:ext>
            </a:extLst>
          </p:cNvPr>
          <p:cNvPicPr/>
          <p:nvPr/>
        </p:nvPicPr>
        <p:blipFill>
          <a:blip r:embed="rId2" cstate="print"/>
          <a:stretch/>
        </p:blipFill>
        <p:spPr>
          <a:xfrm>
            <a:off x="11020027" y="33608"/>
            <a:ext cx="1071000" cy="1071000"/>
          </a:xfrm>
          <a:prstGeom prst="rect">
            <a:avLst/>
          </a:prstGeom>
          <a:ln>
            <a:noFill/>
          </a:ln>
        </p:spPr>
      </p:pic>
    </p:spTree>
    <p:extLst>
      <p:ext uri="{BB962C8B-B14F-4D97-AF65-F5344CB8AC3E}">
        <p14:creationId xmlns:p14="http://schemas.microsoft.com/office/powerpoint/2010/main" val="300038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5B97-2732-491E-8052-24A4B8FDA327}"/>
              </a:ext>
            </a:extLst>
          </p:cNvPr>
          <p:cNvSpPr>
            <a:spLocks noGrp="1"/>
          </p:cNvSpPr>
          <p:nvPr>
            <p:ph type="title"/>
          </p:nvPr>
        </p:nvSpPr>
        <p:spPr>
          <a:xfrm>
            <a:off x="3311371" y="2243091"/>
            <a:ext cx="3919276" cy="1456267"/>
          </a:xfrm>
        </p:spPr>
        <p:txBody>
          <a:bodyPr/>
          <a:lstStyle/>
          <a:p>
            <a:pPr algn="ctr"/>
            <a:r>
              <a:rPr lang="en-IN" dirty="0">
                <a:latin typeface="MingLiU-ExtB" panose="02020500000000000000" pitchFamily="18" charset="-120"/>
                <a:ea typeface="MingLiU-ExtB" panose="02020500000000000000" pitchFamily="18" charset="-120"/>
              </a:rPr>
              <a:t>THANK YOU</a:t>
            </a:r>
          </a:p>
        </p:txBody>
      </p:sp>
      <p:pic>
        <p:nvPicPr>
          <p:cNvPr id="3" name="Picture 8">
            <a:extLst>
              <a:ext uri="{FF2B5EF4-FFF2-40B4-BE49-F238E27FC236}">
                <a16:creationId xmlns:a16="http://schemas.microsoft.com/office/drawing/2014/main" id="{2B2BB8AA-36C3-49F9-8A89-E2D4AE54E6C1}"/>
              </a:ext>
            </a:extLst>
          </p:cNvPr>
          <p:cNvPicPr/>
          <p:nvPr/>
        </p:nvPicPr>
        <p:blipFill>
          <a:blip r:embed="rId2" cstate="print"/>
          <a:stretch/>
        </p:blipFill>
        <p:spPr>
          <a:xfrm>
            <a:off x="11020027" y="33608"/>
            <a:ext cx="1071000" cy="1071000"/>
          </a:xfrm>
          <a:prstGeom prst="rect">
            <a:avLst/>
          </a:prstGeom>
          <a:ln>
            <a:noFill/>
          </a:ln>
        </p:spPr>
      </p:pic>
    </p:spTree>
    <p:extLst>
      <p:ext uri="{BB962C8B-B14F-4D97-AF65-F5344CB8AC3E}">
        <p14:creationId xmlns:p14="http://schemas.microsoft.com/office/powerpoint/2010/main" val="25699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286</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MingLiU-ExtB</vt:lpstr>
      <vt:lpstr>Arial</vt:lpstr>
      <vt:lpstr>Calibri</vt:lpstr>
      <vt:lpstr>Calibri Light</vt:lpstr>
      <vt:lpstr>Courier New</vt:lpstr>
      <vt:lpstr>Wingdings</vt:lpstr>
      <vt:lpstr>Office Theme</vt:lpstr>
      <vt:lpstr>PROJECT TITLE:  Simulation of luggage pickup activity  in an airport </vt:lpstr>
      <vt:lpstr>Problem Definition</vt:lpstr>
      <vt:lpstr>Assumptions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 </dc:creator>
  <cp:lastModifiedBy>Rajesh</cp:lastModifiedBy>
  <cp:revision>26</cp:revision>
  <dcterms:created xsi:type="dcterms:W3CDTF">2019-11-21T15:05:18Z</dcterms:created>
  <dcterms:modified xsi:type="dcterms:W3CDTF">2019-11-26T09:37:26Z</dcterms:modified>
</cp:coreProperties>
</file>