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bin" ContentType="application/vnd.ms-powerpoint.smartTags"/>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Lst>
  <p:sldIdLst>
    <p:sldId id="256" r:id="rId4"/>
    <p:sldId id="257" r:id="rId5"/>
    <p:sldId id="258" r:id="rId6"/>
    <p:sldId id="267" r:id="rId7"/>
    <p:sldId id="260" r:id="rId8"/>
    <p:sldId id="264" r:id="rId9"/>
    <p:sldId id="265" r:id="rId10"/>
    <p:sldId id="262" r:id="rId11"/>
    <p:sldId id="263" r:id="rId12"/>
    <p:sldId id="270" r:id="rId13"/>
    <p:sldId id="271" r:id="rId14"/>
    <p:sldId id="261" r:id="rId15"/>
    <p:sldId id="269" r:id="rId16"/>
  </p:sldIdLst>
  <p:sldSz cx="9144000" cy="6858000" type="screen4x3"/>
  <p:notesSz cx="6858000" cy="9144000"/>
  <p:smartTags r:id="rId17"/>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451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19" autoAdjust="0"/>
    <p:restoredTop sz="94660"/>
  </p:normalViewPr>
  <p:slideViewPr>
    <p:cSldViewPr>
      <p:cViewPr varScale="1">
        <p:scale>
          <a:sx n="68" d="100"/>
          <a:sy n="68" d="100"/>
        </p:scale>
        <p:origin x="-13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microsoft.com/office/2006/relationships/smartTags" Target="smartTags.bin"/><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411413" y="4076700"/>
            <a:ext cx="4321175" cy="1368425"/>
          </a:xfrm>
          <a:effectLst>
            <a:outerShdw dist="17961" dir="2700000" algn="ctr" rotWithShape="0">
              <a:schemeClr val="bg2"/>
            </a:outerShdw>
          </a:effectLst>
        </p:spPr>
        <p:txBody>
          <a:bodyPr/>
          <a:lstStyle>
            <a:lvl1pPr>
              <a:defRPr/>
            </a:lvl1pPr>
          </a:lstStyle>
          <a:p>
            <a:pPr lvl="0"/>
            <a:r>
              <a:rPr lang="en-US" noProof="0" smtClean="0"/>
              <a:t>Click to edit Master title style</a:t>
            </a:r>
            <a:endParaRPr lang="ru-RU" noProof="0" smtClean="0"/>
          </a:p>
        </p:txBody>
      </p:sp>
      <p:sp>
        <p:nvSpPr>
          <p:cNvPr id="5123" name="Rectangle 3"/>
          <p:cNvSpPr>
            <a:spLocks noGrp="1" noChangeArrowheads="1"/>
          </p:cNvSpPr>
          <p:nvPr>
            <p:ph type="subTitle" idx="1"/>
          </p:nvPr>
        </p:nvSpPr>
        <p:spPr>
          <a:xfrm>
            <a:off x="2411413" y="5516563"/>
            <a:ext cx="4321175" cy="719137"/>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noProof="0" smtClean="0"/>
              <a:t>Click to edit Master subtitle style</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5416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125538"/>
            <a:ext cx="2051050" cy="53990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1125538"/>
            <a:ext cx="6003925" cy="5399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44391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2AC0212C-56D6-4F08-B168-A31A7FE55643}" type="slidenum">
              <a:rPr lang="ru-RU"/>
              <a:pPr/>
              <a:t>‹#›</a:t>
            </a:fld>
            <a:endParaRPr lang="ru-RU"/>
          </a:p>
        </p:txBody>
      </p:sp>
    </p:spTree>
    <p:extLst>
      <p:ext uri="{BB962C8B-B14F-4D97-AF65-F5344CB8AC3E}">
        <p14:creationId xmlns:p14="http://schemas.microsoft.com/office/powerpoint/2010/main" xmlns="" val="427716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5AEFA40-26F4-408E-915A-20BE615BEAA9}" type="slidenum">
              <a:rPr lang="ru-RU"/>
              <a:pPr/>
              <a:t>‹#›</a:t>
            </a:fld>
            <a:endParaRPr lang="ru-RU"/>
          </a:p>
        </p:txBody>
      </p:sp>
    </p:spTree>
    <p:extLst>
      <p:ext uri="{BB962C8B-B14F-4D97-AF65-F5344CB8AC3E}">
        <p14:creationId xmlns:p14="http://schemas.microsoft.com/office/powerpoint/2010/main" xmlns="" val="1680263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66C04E36-A46F-4056-B795-B4B47A6A2E24}" type="slidenum">
              <a:rPr lang="ru-RU"/>
              <a:pPr/>
              <a:t>‹#›</a:t>
            </a:fld>
            <a:endParaRPr lang="ru-RU"/>
          </a:p>
        </p:txBody>
      </p:sp>
    </p:spTree>
    <p:extLst>
      <p:ext uri="{BB962C8B-B14F-4D97-AF65-F5344CB8AC3E}">
        <p14:creationId xmlns:p14="http://schemas.microsoft.com/office/powerpoint/2010/main" xmlns="" val="3581142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29789AA0-BA82-494C-9E4E-0EC8FA50E69D}" type="slidenum">
              <a:rPr lang="ru-RU"/>
              <a:pPr/>
              <a:t>‹#›</a:t>
            </a:fld>
            <a:endParaRPr lang="ru-RU"/>
          </a:p>
        </p:txBody>
      </p:sp>
    </p:spTree>
    <p:extLst>
      <p:ext uri="{BB962C8B-B14F-4D97-AF65-F5344CB8AC3E}">
        <p14:creationId xmlns:p14="http://schemas.microsoft.com/office/powerpoint/2010/main" xmlns="" val="3302826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99EBE070-8202-48C0-8282-A3C06C79BC80}" type="slidenum">
              <a:rPr lang="ru-RU"/>
              <a:pPr/>
              <a:t>‹#›</a:t>
            </a:fld>
            <a:endParaRPr lang="ru-RU"/>
          </a:p>
        </p:txBody>
      </p:sp>
    </p:spTree>
    <p:extLst>
      <p:ext uri="{BB962C8B-B14F-4D97-AF65-F5344CB8AC3E}">
        <p14:creationId xmlns:p14="http://schemas.microsoft.com/office/powerpoint/2010/main" xmlns="" val="1293732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82980017-1F54-48A7-B545-4E43136DF56B}" type="slidenum">
              <a:rPr lang="ru-RU"/>
              <a:pPr/>
              <a:t>‹#›</a:t>
            </a:fld>
            <a:endParaRPr lang="ru-RU"/>
          </a:p>
        </p:txBody>
      </p:sp>
    </p:spTree>
    <p:extLst>
      <p:ext uri="{BB962C8B-B14F-4D97-AF65-F5344CB8AC3E}">
        <p14:creationId xmlns:p14="http://schemas.microsoft.com/office/powerpoint/2010/main" xmlns="" val="3483042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8C9B0D03-3D10-46D1-84A7-C2A8F0811669}" type="slidenum">
              <a:rPr lang="ru-RU"/>
              <a:pPr/>
              <a:t>‹#›</a:t>
            </a:fld>
            <a:endParaRPr lang="ru-RU"/>
          </a:p>
        </p:txBody>
      </p:sp>
    </p:spTree>
    <p:extLst>
      <p:ext uri="{BB962C8B-B14F-4D97-AF65-F5344CB8AC3E}">
        <p14:creationId xmlns:p14="http://schemas.microsoft.com/office/powerpoint/2010/main" xmlns="" val="1435868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AD43350D-B8C3-4630-8309-0E1CCA1BE8B3}" type="slidenum">
              <a:rPr lang="ru-RU"/>
              <a:pPr/>
              <a:t>‹#›</a:t>
            </a:fld>
            <a:endParaRPr lang="ru-RU"/>
          </a:p>
        </p:txBody>
      </p:sp>
    </p:spTree>
    <p:extLst>
      <p:ext uri="{BB962C8B-B14F-4D97-AF65-F5344CB8AC3E}">
        <p14:creationId xmlns:p14="http://schemas.microsoft.com/office/powerpoint/2010/main" xmlns="" val="233971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18224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D00B0C2E-8C87-46B4-9FCA-8E125E4A2A84}" type="slidenum">
              <a:rPr lang="ru-RU"/>
              <a:pPr/>
              <a:t>‹#›</a:t>
            </a:fld>
            <a:endParaRPr lang="ru-RU"/>
          </a:p>
        </p:txBody>
      </p:sp>
    </p:spTree>
    <p:extLst>
      <p:ext uri="{BB962C8B-B14F-4D97-AF65-F5344CB8AC3E}">
        <p14:creationId xmlns:p14="http://schemas.microsoft.com/office/powerpoint/2010/main" xmlns="" val="4144138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9A36257-5393-47C7-A1EA-50178DD5EEB6}" type="slidenum">
              <a:rPr lang="ru-RU"/>
              <a:pPr/>
              <a:t>‹#›</a:t>
            </a:fld>
            <a:endParaRPr lang="ru-RU"/>
          </a:p>
        </p:txBody>
      </p:sp>
    </p:spTree>
    <p:extLst>
      <p:ext uri="{BB962C8B-B14F-4D97-AF65-F5344CB8AC3E}">
        <p14:creationId xmlns:p14="http://schemas.microsoft.com/office/powerpoint/2010/main" xmlns="" val="4164997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577DEA9-109A-4E15-9DF7-DEA2DE32AB07}" type="slidenum">
              <a:rPr lang="ru-RU"/>
              <a:pPr/>
              <a:t>‹#›</a:t>
            </a:fld>
            <a:endParaRPr lang="ru-RU"/>
          </a:p>
        </p:txBody>
      </p:sp>
    </p:spTree>
    <p:extLst>
      <p:ext uri="{BB962C8B-B14F-4D97-AF65-F5344CB8AC3E}">
        <p14:creationId xmlns:p14="http://schemas.microsoft.com/office/powerpoint/2010/main" xmlns="" val="2965571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106B4A3-4212-4E39-93DE-E053E8F69C28}" type="datetimeFigureOut">
              <a:rPr lang="en-US" smtClean="0"/>
              <a:pPr/>
              <a:t>23-Jun-22</a:t>
            </a:fld>
            <a:endParaRPr lang="en-US"/>
          </a:p>
        </p:txBody>
      </p:sp>
      <p:sp>
        <p:nvSpPr>
          <p:cNvPr id="16" name="Slide Number Placeholder 15"/>
          <p:cNvSpPr>
            <a:spLocks noGrp="1"/>
          </p:cNvSpPr>
          <p:nvPr>
            <p:ph type="sldNum" sz="quarter" idx="11"/>
          </p:nvPr>
        </p:nvSpPr>
        <p:spPr/>
        <p:txBody>
          <a:bodyPr/>
          <a:lstStyle/>
          <a:p>
            <a:fld id="{A3DCDF73-85D2-4237-9B32-053DBDB0C312}"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106B4A3-4212-4E39-93DE-E053E8F69C28}" type="datetimeFigureOut">
              <a:rPr lang="en-US" smtClean="0"/>
              <a:pPr/>
              <a:t>23-Jun-22</a:t>
            </a:fld>
            <a:endParaRPr lang="en-US"/>
          </a:p>
        </p:txBody>
      </p:sp>
      <p:sp>
        <p:nvSpPr>
          <p:cNvPr id="15" name="Slide Number Placeholder 14"/>
          <p:cNvSpPr>
            <a:spLocks noGrp="1"/>
          </p:cNvSpPr>
          <p:nvPr>
            <p:ph type="sldNum" sz="quarter" idx="15"/>
          </p:nvPr>
        </p:nvSpPr>
        <p:spPr/>
        <p:txBody>
          <a:bodyPr/>
          <a:lstStyle>
            <a:lvl1pPr algn="ctr">
              <a:defRPr/>
            </a:lvl1pPr>
          </a:lstStyle>
          <a:p>
            <a:fld id="{A3DCDF73-85D2-4237-9B32-053DBDB0C312}"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06B4A3-4212-4E39-93DE-E053E8F69C28}" type="datetimeFigureOut">
              <a:rPr lang="en-US" smtClean="0"/>
              <a:pPr/>
              <a:t>23-Jun-22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106B4A3-4212-4E39-93DE-E053E8F69C28}" type="datetimeFigureOut">
              <a:rPr lang="en-US" smtClean="0"/>
              <a:pPr/>
              <a:t>23-Jun-22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3DCDF73-85D2-4237-9B32-053DBDB0C312}"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3DCDF73-85D2-4237-9B32-053DBDB0C312}" type="slidenum">
              <a:rPr kumimoji="0" lang="en-US" smtClean="0"/>
              <a:pPr/>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fld id="{0106B4A3-4212-4E39-93DE-E053E8F69C28}" type="datetimeFigureOut">
              <a:rPr lang="en-US" smtClean="0"/>
              <a:pPr/>
              <a:t>23-Jun-22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6B4A3-4212-4E39-93DE-E053E8F69C28}" type="datetimeFigureOut">
              <a:rPr lang="en-US" smtClean="0"/>
              <a:pPr/>
              <a:t>23-Jun-22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6B4A3-4212-4E39-93DE-E053E8F69C28}" type="datetimeFigureOut">
              <a:rPr lang="en-US" smtClean="0"/>
              <a:pPr/>
              <a:t>23-Jun-22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2519753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106B4A3-4212-4E39-93DE-E053E8F69C28}" type="datetimeFigureOut">
              <a:rPr lang="en-US" smtClean="0"/>
              <a:pPr/>
              <a:t>23-Jun-22</a:t>
            </a:fld>
            <a:endParaRPr lang="en-US"/>
          </a:p>
        </p:txBody>
      </p:sp>
      <p:sp>
        <p:nvSpPr>
          <p:cNvPr id="9" name="Slide Number Placeholder 8"/>
          <p:cNvSpPr>
            <a:spLocks noGrp="1"/>
          </p:cNvSpPr>
          <p:nvPr>
            <p:ph type="sldNum" sz="quarter" idx="15"/>
          </p:nvPr>
        </p:nvSpPr>
        <p:spPr/>
        <p:txBody>
          <a:bodyPr/>
          <a:lstStyle/>
          <a:p>
            <a:fld id="{A3DCDF73-85D2-4237-9B32-053DBDB0C312}" type="slidenum">
              <a:rPr kumimoji="0" lang="en-US" smtClean="0"/>
              <a:pPr/>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106B4A3-4212-4E39-93DE-E053E8F69C28}" type="datetimeFigureOut">
              <a:rPr lang="en-US" smtClean="0"/>
              <a:pPr/>
              <a:t>23-Jun-22</a:t>
            </a:fld>
            <a:endParaRPr lang="en-US"/>
          </a:p>
        </p:txBody>
      </p:sp>
      <p:sp>
        <p:nvSpPr>
          <p:cNvPr id="9" name="Slide Number Placeholder 8"/>
          <p:cNvSpPr>
            <a:spLocks noGrp="1"/>
          </p:cNvSpPr>
          <p:nvPr>
            <p:ph type="sldNum" sz="quarter" idx="11"/>
          </p:nvPr>
        </p:nvSpPr>
        <p:spPr/>
        <p:txBody>
          <a:bodyPr/>
          <a:lstStyle/>
          <a:p>
            <a:fld id="{A3DCDF73-85D2-4237-9B32-053DBDB0C312}" type="slidenum">
              <a:rPr kumimoji="0" lang="en-US" smtClean="0"/>
              <a:pPr/>
              <a:t>‹#›</a:t>
            </a:fld>
            <a:endParaRPr kumimoji="0" lang="en-US"/>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23-Jun-22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23-Jun-22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2205038"/>
            <a:ext cx="4027487"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05038"/>
            <a:ext cx="4027488"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1951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56043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2247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4420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97924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86164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125538"/>
            <a:ext cx="8207375" cy="936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Rectangle 3"/>
          <p:cNvSpPr>
            <a:spLocks noGrp="1" noChangeArrowheads="1"/>
          </p:cNvSpPr>
          <p:nvPr>
            <p:ph type="body" idx="1"/>
          </p:nvPr>
        </p:nvSpPr>
        <p:spPr bwMode="auto">
          <a:xfrm>
            <a:off x="468313" y="2205038"/>
            <a:ext cx="8207375" cy="4319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ea typeface="굴림" charset="-127"/>
        </a:defRPr>
      </a:lvl2pPr>
      <a:lvl3pPr algn="l" rtl="0" eaLnBrk="1" fontAlgn="base" hangingPunct="1">
        <a:spcBef>
          <a:spcPct val="0"/>
        </a:spcBef>
        <a:spcAft>
          <a:spcPct val="0"/>
        </a:spcAft>
        <a:defRPr sz="3600">
          <a:solidFill>
            <a:schemeClr val="bg1"/>
          </a:solidFill>
          <a:latin typeface="Futura LT Book" pitchFamily="2" charset="0"/>
          <a:ea typeface="굴림" charset="-127"/>
        </a:defRPr>
      </a:lvl3pPr>
      <a:lvl4pPr algn="l" rtl="0" eaLnBrk="1" fontAlgn="base" hangingPunct="1">
        <a:spcBef>
          <a:spcPct val="0"/>
        </a:spcBef>
        <a:spcAft>
          <a:spcPct val="0"/>
        </a:spcAft>
        <a:defRPr sz="3600">
          <a:solidFill>
            <a:schemeClr val="bg1"/>
          </a:solidFill>
          <a:latin typeface="Futura LT Book" pitchFamily="2" charset="0"/>
          <a:ea typeface="굴림" charset="-127"/>
        </a:defRPr>
      </a:lvl4pPr>
      <a:lvl5pPr algn="l" rtl="0" eaLnBrk="1" fontAlgn="base" hangingPunct="1">
        <a:spcBef>
          <a:spcPct val="0"/>
        </a:spcBef>
        <a:spcAft>
          <a:spcPct val="0"/>
        </a:spcAft>
        <a:defRPr sz="3600">
          <a:solidFill>
            <a:schemeClr val="bg1"/>
          </a:solidFill>
          <a:latin typeface="Futura LT Book" pitchFamily="2" charset="0"/>
          <a:ea typeface="굴림" charset="-127"/>
        </a:defRPr>
      </a:lvl5pPr>
      <a:lvl6pPr marL="457200" algn="l" rtl="0" eaLnBrk="1" fontAlgn="base" hangingPunct="1">
        <a:spcBef>
          <a:spcPct val="0"/>
        </a:spcBef>
        <a:spcAft>
          <a:spcPct val="0"/>
        </a:spcAft>
        <a:defRPr sz="3600">
          <a:solidFill>
            <a:schemeClr val="bg1"/>
          </a:solidFill>
          <a:latin typeface="Futura LT Book" pitchFamily="2" charset="0"/>
          <a:ea typeface="굴림" charset="-127"/>
        </a:defRPr>
      </a:lvl6pPr>
      <a:lvl7pPr marL="914400" algn="l" rtl="0" eaLnBrk="1" fontAlgn="base" hangingPunct="1">
        <a:spcBef>
          <a:spcPct val="0"/>
        </a:spcBef>
        <a:spcAft>
          <a:spcPct val="0"/>
        </a:spcAft>
        <a:defRPr sz="3600">
          <a:solidFill>
            <a:schemeClr val="bg1"/>
          </a:solidFill>
          <a:latin typeface="Futura LT Book" pitchFamily="2" charset="0"/>
          <a:ea typeface="굴림" charset="-127"/>
        </a:defRPr>
      </a:lvl7pPr>
      <a:lvl8pPr marL="1371600" algn="l" rtl="0" eaLnBrk="1" fontAlgn="base" hangingPunct="1">
        <a:spcBef>
          <a:spcPct val="0"/>
        </a:spcBef>
        <a:spcAft>
          <a:spcPct val="0"/>
        </a:spcAft>
        <a:defRPr sz="3600">
          <a:solidFill>
            <a:schemeClr val="bg1"/>
          </a:solidFill>
          <a:latin typeface="Futura LT Book" pitchFamily="2" charset="0"/>
          <a:ea typeface="굴림" charset="-127"/>
        </a:defRPr>
      </a:lvl8pPr>
      <a:lvl9pPr marL="1828800" algn="l" rtl="0" eaLnBrk="1" fontAlgn="base" hangingPunct="1">
        <a:spcBef>
          <a:spcPct val="0"/>
        </a:spcBef>
        <a:spcAft>
          <a:spcPct val="0"/>
        </a:spcAft>
        <a:defRPr sz="36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808DE21B-D882-40DB-B356-90534372F72F}"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a:solidFill>
            <a:srgbClr val="666666"/>
          </a:solidFill>
          <a:latin typeface="+mj-lt"/>
          <a:ea typeface="+mj-ea"/>
          <a:cs typeface="+mj-cs"/>
        </a:defRPr>
      </a:lvl1pPr>
      <a:lvl2pPr algn="l" rtl="0" eaLnBrk="1" fontAlgn="base" hangingPunct="1">
        <a:spcBef>
          <a:spcPct val="0"/>
        </a:spcBef>
        <a:spcAft>
          <a:spcPct val="0"/>
        </a:spcAft>
        <a:defRPr sz="3600">
          <a:solidFill>
            <a:srgbClr val="666666"/>
          </a:solidFill>
          <a:latin typeface="Futura LT Book" pitchFamily="2" charset="0"/>
        </a:defRPr>
      </a:lvl2pPr>
      <a:lvl3pPr algn="l" rtl="0" eaLnBrk="1" fontAlgn="base" hangingPunct="1">
        <a:spcBef>
          <a:spcPct val="0"/>
        </a:spcBef>
        <a:spcAft>
          <a:spcPct val="0"/>
        </a:spcAft>
        <a:defRPr sz="3600">
          <a:solidFill>
            <a:srgbClr val="666666"/>
          </a:solidFill>
          <a:latin typeface="Futura LT Book" pitchFamily="2" charset="0"/>
        </a:defRPr>
      </a:lvl3pPr>
      <a:lvl4pPr algn="l" rtl="0" eaLnBrk="1" fontAlgn="base" hangingPunct="1">
        <a:spcBef>
          <a:spcPct val="0"/>
        </a:spcBef>
        <a:spcAft>
          <a:spcPct val="0"/>
        </a:spcAft>
        <a:defRPr sz="3600">
          <a:solidFill>
            <a:srgbClr val="666666"/>
          </a:solidFill>
          <a:latin typeface="Futura LT Book" pitchFamily="2" charset="0"/>
        </a:defRPr>
      </a:lvl4pPr>
      <a:lvl5pPr algn="l" rtl="0" eaLnBrk="1" fontAlgn="base" hangingPunct="1">
        <a:spcBef>
          <a:spcPct val="0"/>
        </a:spcBef>
        <a:spcAft>
          <a:spcPct val="0"/>
        </a:spcAft>
        <a:defRPr sz="3600">
          <a:solidFill>
            <a:srgbClr val="666666"/>
          </a:solidFill>
          <a:latin typeface="Futura LT Book" pitchFamily="2" charset="0"/>
        </a:defRPr>
      </a:lvl5pPr>
      <a:lvl6pPr marL="457200" algn="l" rtl="0" eaLnBrk="1" fontAlgn="base" hangingPunct="1">
        <a:spcBef>
          <a:spcPct val="0"/>
        </a:spcBef>
        <a:spcAft>
          <a:spcPct val="0"/>
        </a:spcAft>
        <a:defRPr sz="3600">
          <a:solidFill>
            <a:srgbClr val="666666"/>
          </a:solidFill>
          <a:latin typeface="Futura LT Book" pitchFamily="2" charset="0"/>
        </a:defRPr>
      </a:lvl6pPr>
      <a:lvl7pPr marL="914400" algn="l" rtl="0" eaLnBrk="1" fontAlgn="base" hangingPunct="1">
        <a:spcBef>
          <a:spcPct val="0"/>
        </a:spcBef>
        <a:spcAft>
          <a:spcPct val="0"/>
        </a:spcAft>
        <a:defRPr sz="3600">
          <a:solidFill>
            <a:srgbClr val="666666"/>
          </a:solidFill>
          <a:latin typeface="Futura LT Book" pitchFamily="2" charset="0"/>
        </a:defRPr>
      </a:lvl7pPr>
      <a:lvl8pPr marL="1371600" algn="l" rtl="0" eaLnBrk="1" fontAlgn="base" hangingPunct="1">
        <a:spcBef>
          <a:spcPct val="0"/>
        </a:spcBef>
        <a:spcAft>
          <a:spcPct val="0"/>
        </a:spcAft>
        <a:defRPr sz="3600">
          <a:solidFill>
            <a:srgbClr val="666666"/>
          </a:solidFill>
          <a:latin typeface="Futura LT Book" pitchFamily="2" charset="0"/>
        </a:defRPr>
      </a:lvl8pPr>
      <a:lvl9pPr marL="1828800" algn="l" rtl="0" eaLnBrk="1" fontAlgn="base" hangingPunct="1">
        <a:spcBef>
          <a:spcPct val="0"/>
        </a:spcBef>
        <a:spcAft>
          <a:spcPct val="0"/>
        </a:spcAft>
        <a:defRPr sz="3600">
          <a:solidFill>
            <a:srgbClr val="666666"/>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a:solidFill>
            <a:srgbClr val="666666"/>
          </a:solidFill>
          <a:latin typeface="+mn-lt"/>
        </a:defRPr>
      </a:lvl2pPr>
      <a:lvl3pPr marL="1143000" indent="-228600" algn="l" rtl="0" eaLnBrk="1" fontAlgn="base" hangingPunct="1">
        <a:spcBef>
          <a:spcPct val="20000"/>
        </a:spcBef>
        <a:spcAft>
          <a:spcPct val="0"/>
        </a:spcAft>
        <a:buChar char="•"/>
        <a:defRPr sz="2000">
          <a:solidFill>
            <a:srgbClr val="666666"/>
          </a:solidFill>
          <a:latin typeface="+mn-lt"/>
        </a:defRPr>
      </a:lvl3pPr>
      <a:lvl4pPr marL="1600200" indent="-228600" algn="l" rtl="0" eaLnBrk="1" fontAlgn="base" hangingPunct="1">
        <a:spcBef>
          <a:spcPct val="20000"/>
        </a:spcBef>
        <a:spcAft>
          <a:spcPct val="0"/>
        </a:spcAft>
        <a:buChar char="–"/>
        <a:defRPr sz="2000">
          <a:solidFill>
            <a:srgbClr val="666666"/>
          </a:solidFill>
          <a:latin typeface="+mn-lt"/>
        </a:defRPr>
      </a:lvl4pPr>
      <a:lvl5pPr marL="2057400" indent="-228600" algn="l" rtl="0" eaLnBrk="1" fontAlgn="base" hangingPunct="1">
        <a:spcBef>
          <a:spcPct val="20000"/>
        </a:spcBef>
        <a:spcAft>
          <a:spcPct val="0"/>
        </a:spcAft>
        <a:buChar char="»"/>
        <a:defRPr sz="2000">
          <a:solidFill>
            <a:srgbClr val="666666"/>
          </a:solidFill>
          <a:latin typeface="+mn-lt"/>
        </a:defRPr>
      </a:lvl5pPr>
      <a:lvl6pPr marL="2514600" indent="-228600" algn="l" rtl="0" eaLnBrk="1" fontAlgn="base" hangingPunct="1">
        <a:spcBef>
          <a:spcPct val="20000"/>
        </a:spcBef>
        <a:spcAft>
          <a:spcPct val="0"/>
        </a:spcAft>
        <a:buChar char="»"/>
        <a:defRPr sz="2000">
          <a:solidFill>
            <a:srgbClr val="666666"/>
          </a:solidFill>
          <a:latin typeface="+mn-lt"/>
        </a:defRPr>
      </a:lvl6pPr>
      <a:lvl7pPr marL="2971800" indent="-228600" algn="l" rtl="0" eaLnBrk="1" fontAlgn="base" hangingPunct="1">
        <a:spcBef>
          <a:spcPct val="20000"/>
        </a:spcBef>
        <a:spcAft>
          <a:spcPct val="0"/>
        </a:spcAft>
        <a:buChar char="»"/>
        <a:defRPr sz="2000">
          <a:solidFill>
            <a:srgbClr val="666666"/>
          </a:solidFill>
          <a:latin typeface="+mn-lt"/>
        </a:defRPr>
      </a:lvl7pPr>
      <a:lvl8pPr marL="3429000" indent="-228600" algn="l" rtl="0" eaLnBrk="1" fontAlgn="base" hangingPunct="1">
        <a:spcBef>
          <a:spcPct val="20000"/>
        </a:spcBef>
        <a:spcAft>
          <a:spcPct val="0"/>
        </a:spcAft>
        <a:buChar char="»"/>
        <a:defRPr sz="2000">
          <a:solidFill>
            <a:srgbClr val="666666"/>
          </a:solidFill>
          <a:latin typeface="+mn-lt"/>
        </a:defRPr>
      </a:lvl8pPr>
      <a:lvl9pPr marL="3886200" indent="-228600" algn="l" rtl="0" eaLnBrk="1" fontAlgn="base" hangingPunct="1">
        <a:spcBef>
          <a:spcPct val="20000"/>
        </a:spcBef>
        <a:spcAft>
          <a:spcPct val="0"/>
        </a:spcAft>
        <a:buChar char="»"/>
        <a:defRPr sz="20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41ABA4E-CD72-497B-97AA-7213B3980F60}" type="datetimeFigureOut">
              <a:rPr lang="en-US" smtClean="0"/>
              <a:pPr/>
              <a:t>23-Jun-22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a:t>‹#›</a:t>
            </a:fld>
            <a:endParaRPr kumimoji="0"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hyperlink" Target="http://www.developer.mozilla.org/" TargetMode="External"/><Relationship Id="rId7" Type="http://schemas.openxmlformats.org/officeDocument/2006/relationships/image" Target="../media/image12.jpeg"/><Relationship Id="rId2" Type="http://schemas.openxmlformats.org/officeDocument/2006/relationships/hyperlink" Target="http://www.reactjs.org/" TargetMode="External"/><Relationship Id="rId1" Type="http://schemas.openxmlformats.org/officeDocument/2006/relationships/slideLayout" Target="../slideLayouts/slideLayout29.xml"/><Relationship Id="rId6" Type="http://schemas.openxmlformats.org/officeDocument/2006/relationships/hyperlink" Target="http://www.youtube.com/" TargetMode="External"/><Relationship Id="rId5" Type="http://schemas.openxmlformats.org/officeDocument/2006/relationships/hyperlink" Target="http://www.javascript.com/" TargetMode="External"/><Relationship Id="rId4" Type="http://schemas.openxmlformats.org/officeDocument/2006/relationships/hyperlink" Target="http://www.getbootstrap.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logo-og.png"/>
          <p:cNvPicPr>
            <a:picLocks noChangeAspect="1"/>
          </p:cNvPicPr>
          <p:nvPr/>
        </p:nvPicPr>
        <p:blipFill>
          <a:blip r:embed="rId2" cstate="print"/>
          <a:stretch>
            <a:fillRect/>
          </a:stretch>
        </p:blipFill>
        <p:spPr>
          <a:xfrm>
            <a:off x="3429000" y="2819400"/>
            <a:ext cx="2438400" cy="2286000"/>
          </a:xfrm>
          <a:prstGeom prst="rect">
            <a:avLst/>
          </a:prstGeom>
        </p:spPr>
      </p:pic>
      <p:sp>
        <p:nvSpPr>
          <p:cNvPr id="2" name="Title 1"/>
          <p:cNvSpPr>
            <a:spLocks noGrp="1"/>
          </p:cNvSpPr>
          <p:nvPr>
            <p:ph type="title"/>
          </p:nvPr>
        </p:nvSpPr>
        <p:spPr>
          <a:xfrm>
            <a:off x="609600" y="381000"/>
            <a:ext cx="8001000" cy="1295400"/>
          </a:xfrm>
          <a:ln>
            <a:noFill/>
          </a:ln>
        </p:spPr>
        <p:txBody>
          <a:bodyPr anchor="t" anchorCtr="1">
            <a:noAutofit/>
          </a:bodyPr>
          <a:lstStyle/>
          <a:p>
            <a:r>
              <a:rPr sz="4900" b="1" u="sng">
                <a:solidFill>
                  <a:schemeClr val="tx2">
                    <a:lumMod val="25000"/>
                  </a:schemeClr>
                </a:solidFill>
              </a:rPr>
              <a:t>ONLINE BIODATAWEBSITE</a:t>
            </a:r>
            <a:r>
              <a:rPr lang="en-US" dirty="0"/>
              <a:t>							</a:t>
            </a:r>
          </a:p>
        </p:txBody>
      </p:sp>
      <p:sp>
        <p:nvSpPr>
          <p:cNvPr id="8" name="Text Placeholder 7"/>
          <p:cNvSpPr>
            <a:spLocks noGrp="1"/>
          </p:cNvSpPr>
          <p:nvPr>
            <p:ph type="body" idx="1"/>
          </p:nvPr>
        </p:nvSpPr>
        <p:spPr/>
        <p:txBody>
          <a:bodyPr/>
          <a:lstStyle/>
          <a:p>
            <a:endParaRPr lang="en-US" dirty="0"/>
          </a:p>
        </p:txBody>
      </p:sp>
      <p:sp>
        <p:nvSpPr>
          <p:cNvPr id="7" name="TextBox 6"/>
          <p:cNvSpPr txBox="1"/>
          <p:nvPr/>
        </p:nvSpPr>
        <p:spPr>
          <a:xfrm>
            <a:off x="6019800" y="5486400"/>
            <a:ext cx="2743200" cy="923330"/>
          </a:xfrm>
          <a:prstGeom prst="rect">
            <a:avLst/>
          </a:prstGeom>
          <a:noFill/>
        </p:spPr>
        <p:txBody>
          <a:bodyPr wrap="square" rtlCol="0">
            <a:spAutoFit/>
          </a:bodyPr>
          <a:lstStyle/>
          <a:p>
            <a:r>
              <a:rPr lang="en-US" dirty="0"/>
              <a:t>Submitted by:-</a:t>
            </a:r>
          </a:p>
          <a:p>
            <a:r>
              <a:rPr lang="en-US" dirty="0"/>
              <a:t>Rajesh </a:t>
            </a:r>
            <a:r>
              <a:rPr lang="en-US" dirty="0" err="1"/>
              <a:t>Mekchand</a:t>
            </a:r>
            <a:endParaRPr lang="en-US" dirty="0"/>
          </a:p>
          <a:p>
            <a:r>
              <a:rPr lang="en-US" dirty="0"/>
              <a:t> </a:t>
            </a:r>
          </a:p>
        </p:txBody>
      </p:sp>
      <p:sp>
        <p:nvSpPr>
          <p:cNvPr id="6" name="TextBox 5"/>
          <p:cNvSpPr txBox="1"/>
          <p:nvPr/>
        </p:nvSpPr>
        <p:spPr>
          <a:xfrm>
            <a:off x="533400" y="1447801"/>
            <a:ext cx="8077200" cy="5078313"/>
          </a:xfrm>
          <a:prstGeom prst="rect">
            <a:avLst/>
          </a:prstGeom>
          <a:solidFill>
            <a:schemeClr val="bg1"/>
          </a:solidFill>
          <a:ln>
            <a:solidFill>
              <a:schemeClr val="tx2">
                <a:lumMod val="90000"/>
              </a:schemeClr>
            </a:solidFill>
          </a:ln>
        </p:spPr>
        <p:txBody>
          <a:bodyPr wrap="square" rtlCol="0">
            <a:spAutoFit/>
          </a:bodyPr>
          <a:lstStyle/>
          <a:p>
            <a:pPr algn="ctr"/>
            <a:r>
              <a:rPr lang="en-US" dirty="0"/>
              <a:t>MAJOR PROJECT I </a:t>
            </a:r>
          </a:p>
          <a:p>
            <a:pPr algn="ctr"/>
            <a:endParaRPr lang="en-US" dirty="0"/>
          </a:p>
          <a:p>
            <a:pPr algn="ctr"/>
            <a:endParaRPr lang="en-US" dirty="0"/>
          </a:p>
          <a:p>
            <a:pPr algn="ctr"/>
            <a:r>
              <a:rPr lang="en-US" dirty="0"/>
              <a:t>UIT RGPV BHOPAL</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                                               </a:t>
            </a:r>
            <a:r>
              <a:rPr lang="en-US" dirty="0">
                <a:latin typeface="Times New Roman" pitchFamily="18" charset="0"/>
                <a:cs typeface="Times New Roman" pitchFamily="18" charset="0"/>
              </a:rPr>
              <a:t>Submitted BY:-</a:t>
            </a:r>
          </a:p>
          <a:p>
            <a:pPr algn="ctr"/>
            <a:r>
              <a:rPr lang="en-US" dirty="0">
                <a:latin typeface="Times New Roman" pitchFamily="18" charset="0"/>
                <a:cs typeface="Times New Roman" pitchFamily="18" charset="0"/>
              </a:rPr>
              <a:t>                                                      RAJESH MEKCHAND</a:t>
            </a:r>
            <a:endParaRPr lang="en-US" dirty="0"/>
          </a:p>
          <a:p>
            <a:pPr algn="ctr"/>
            <a:r>
              <a:rPr lang="en-US" dirty="0"/>
              <a:t>                                                MCA </a:t>
            </a:r>
            <a:r>
              <a:rPr lang="en-US" dirty="0">
                <a:latin typeface="Times New Roman" pitchFamily="18" charset="0"/>
                <a:cs typeface="Times New Roman" pitchFamily="18" charset="0"/>
              </a:rPr>
              <a:t> 4 SEMESTER </a:t>
            </a:r>
          </a:p>
          <a:p>
            <a:pPr algn="ctr"/>
            <a:r>
              <a:rPr lang="en-US" dirty="0">
                <a:latin typeface="Times New Roman" pitchFamily="18" charset="0"/>
                <a:cs typeface="Times New Roman" pitchFamily="18" charset="0"/>
              </a:rPr>
              <a:t>                                                                   Enrollment No.:-0101CA201022</a:t>
            </a:r>
            <a:endParaRPr lang="en-US" dirty="0"/>
          </a:p>
          <a:p>
            <a:pPr algn="ctr"/>
            <a:endParaRPr lang="en-US" dirty="0"/>
          </a:p>
          <a:p>
            <a:pPr algn="ctr"/>
            <a:endParaRPr lang="en-US" dirty="0"/>
          </a:p>
        </p:txBody>
      </p:sp>
      <p:pic>
        <p:nvPicPr>
          <p:cNvPr id="9" name="Picture 8" descr="1200px-Python-logo-notext.svg.png"/>
          <p:cNvPicPr>
            <a:picLocks noChangeAspect="1"/>
          </p:cNvPicPr>
          <p:nvPr/>
        </p:nvPicPr>
        <p:blipFill>
          <a:blip r:embed="rId3"/>
          <a:stretch>
            <a:fillRect/>
          </a:stretch>
        </p:blipFill>
        <p:spPr>
          <a:xfrm>
            <a:off x="3581400" y="2819400"/>
            <a:ext cx="1676400" cy="1676400"/>
          </a:xfrm>
          <a:prstGeom prst="rect">
            <a:avLst/>
          </a:prstGeom>
          <a:solidFill>
            <a:schemeClr val="bg1"/>
          </a:solidFill>
          <a:ln>
            <a:solidFill>
              <a:schemeClr val="tx2">
                <a:lumMod val="90000"/>
              </a:schemeClr>
            </a:solid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it page.jpg"/>
          <p:cNvPicPr>
            <a:picLocks noChangeAspect="1"/>
          </p:cNvPicPr>
          <p:nvPr/>
        </p:nvPicPr>
        <p:blipFill>
          <a:blip r:embed="rId2"/>
          <a:stretch>
            <a:fillRect/>
          </a:stretch>
        </p:blipFill>
        <p:spPr>
          <a:xfrm>
            <a:off x="0" y="609600"/>
            <a:ext cx="9144000" cy="531934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85800" y="1066800"/>
            <a:ext cx="73914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7696200" cy="2246769"/>
          </a:xfrm>
          <a:prstGeom prst="rect">
            <a:avLst/>
          </a:prstGeom>
          <a:noFill/>
        </p:spPr>
        <p:txBody>
          <a:bodyPr wrap="square" rtlCol="0">
            <a:spAutoFit/>
          </a:bodyPr>
          <a:lstStyle/>
          <a:p>
            <a:pPr algn="ctr"/>
            <a:endParaRPr lang="en-US" sz="2800" b="1" i="1" dirty="0"/>
          </a:p>
          <a:p>
            <a:pPr algn="ctr"/>
            <a:endParaRPr lang="en-US" sz="2800" b="1" i="1" dirty="0"/>
          </a:p>
          <a:p>
            <a:pPr algn="ctr"/>
            <a:endParaRPr lang="en-US" sz="2800" b="1" i="1" dirty="0"/>
          </a:p>
          <a:p>
            <a:pPr algn="ctr"/>
            <a:endParaRPr lang="en-US" sz="2800" b="1" i="1" dirty="0"/>
          </a:p>
          <a:p>
            <a:pPr algn="ctr"/>
            <a:endParaRPr lang="en-US" sz="2800" b="1" i="1" dirty="0"/>
          </a:p>
        </p:txBody>
      </p:sp>
      <p:sp>
        <p:nvSpPr>
          <p:cNvPr id="3" name="TextBox 2"/>
          <p:cNvSpPr txBox="1"/>
          <p:nvPr/>
        </p:nvSpPr>
        <p:spPr>
          <a:xfrm>
            <a:off x="762000" y="685800"/>
            <a:ext cx="7391400" cy="707886"/>
          </a:xfrm>
          <a:prstGeom prst="rect">
            <a:avLst/>
          </a:prstGeom>
          <a:noFill/>
        </p:spPr>
        <p:txBody>
          <a:bodyPr wrap="square" rtlCol="0">
            <a:spAutoFit/>
          </a:bodyPr>
          <a:lstStyle/>
          <a:p>
            <a:pPr algn="ctr"/>
            <a:r>
              <a:rPr lang="en-US" sz="4000" b="1" u="sng" dirty="0">
                <a:solidFill>
                  <a:schemeClr val="tx2">
                    <a:lumMod val="50000"/>
                  </a:schemeClr>
                </a:solidFill>
              </a:rPr>
              <a:t>Conclusion and Future work</a:t>
            </a:r>
          </a:p>
        </p:txBody>
      </p:sp>
      <p:sp>
        <p:nvSpPr>
          <p:cNvPr id="4" name="TextBox 3"/>
          <p:cNvSpPr txBox="1"/>
          <p:nvPr/>
        </p:nvSpPr>
        <p:spPr>
          <a:xfrm>
            <a:off x="762000" y="1371600"/>
            <a:ext cx="7620000" cy="3416320"/>
          </a:xfrm>
          <a:prstGeom prst="rect">
            <a:avLst/>
          </a:prstGeom>
          <a:noFill/>
        </p:spPr>
        <p:txBody>
          <a:bodyPr wrap="square" rtlCol="0">
            <a:spAutoFit/>
          </a:bodyPr>
          <a:lstStyle/>
          <a:p>
            <a:pPr algn="just"/>
            <a:endParaRPr lang="en-US" dirty="0"/>
          </a:p>
          <a:p>
            <a:pPr algn="just">
              <a:buFont typeface="Wingdings" pitchFamily="2" charset="2"/>
              <a:buChar char="Ø"/>
            </a:pPr>
            <a:r>
              <a:rPr lang="en-US" dirty="0"/>
              <a:t>The new form of Resume is made in the style to show your Resume on the new look, here is the form of profile of social media </a:t>
            </a:r>
            <a:r>
              <a:rPr lang="en-US" dirty="0" err="1"/>
              <a:t>Facebook</a:t>
            </a:r>
            <a:r>
              <a:rPr lang="en-US" dirty="0"/>
              <a:t>, </a:t>
            </a:r>
            <a:r>
              <a:rPr lang="en-US" dirty="0" err="1"/>
              <a:t>Instagram</a:t>
            </a:r>
            <a:r>
              <a:rPr lang="en-US" dirty="0"/>
              <a:t>. Based on the same, it has been told in a new form.</a:t>
            </a:r>
          </a:p>
          <a:p>
            <a:pPr algn="just"/>
            <a:endParaRPr lang="en-US" dirty="0"/>
          </a:p>
          <a:p>
            <a:pPr algn="just"/>
            <a:endParaRPr lang="en-US" dirty="0"/>
          </a:p>
          <a:p>
            <a:pPr algn="just">
              <a:buFont typeface="Wingdings" pitchFamily="2" charset="2"/>
              <a:buChar char="Ø"/>
            </a:pPr>
            <a:r>
              <a:rPr lang="en-US" dirty="0"/>
              <a:t>With the increasing expansion of technology, resumes and resumes also want to be seen as a website. Paper Resume, Resume in PDF can be roaming anywhere. There can be many problems. Along with this website profile, many new features have also been added. Can email you directly, visit your social media and see you. Reliable information can be found. Further, you can add the option of online chat and our personal information in this.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229600" cy="1261884"/>
          </a:xfrm>
          <a:prstGeom prst="rect">
            <a:avLst/>
          </a:prstGeom>
          <a:noFill/>
        </p:spPr>
        <p:txBody>
          <a:bodyPr wrap="square" rtlCol="0">
            <a:spAutoFit/>
          </a:bodyPr>
          <a:lstStyle/>
          <a:p>
            <a:pPr algn="ctr"/>
            <a:r>
              <a:rPr lang="en-US" sz="4000" b="1" u="sng" dirty="0">
                <a:solidFill>
                  <a:schemeClr val="bg1">
                    <a:lumMod val="95000"/>
                    <a:lumOff val="5000"/>
                  </a:schemeClr>
                </a:solidFill>
              </a:rPr>
              <a:t>BIBLIOGRAPHY</a:t>
            </a:r>
          </a:p>
          <a:p>
            <a:endParaRPr lang="en-US" dirty="0"/>
          </a:p>
          <a:p>
            <a:endParaRPr lang="en-US" dirty="0"/>
          </a:p>
        </p:txBody>
      </p:sp>
      <p:sp>
        <p:nvSpPr>
          <p:cNvPr id="3" name="TextBox 2"/>
          <p:cNvSpPr txBox="1"/>
          <p:nvPr/>
        </p:nvSpPr>
        <p:spPr>
          <a:xfrm>
            <a:off x="381000" y="1295400"/>
            <a:ext cx="4876800" cy="3416320"/>
          </a:xfrm>
          <a:prstGeom prst="rect">
            <a:avLst/>
          </a:prstGeom>
          <a:solidFill>
            <a:schemeClr val="accent6">
              <a:lumMod val="20000"/>
              <a:lumOff val="80000"/>
            </a:schemeClr>
          </a:solidFill>
        </p:spPr>
        <p:txBody>
          <a:bodyPr wrap="square" rtlCol="0">
            <a:spAutoFit/>
          </a:bodyPr>
          <a:lstStyle/>
          <a:p>
            <a:pPr algn="ctr"/>
            <a:endParaRPr lang="en-US" dirty="0">
              <a:solidFill>
                <a:srgbClr val="FFC000"/>
              </a:solidFill>
              <a:hlinkClick r:id="rId2"/>
            </a:endParaRPr>
          </a:p>
          <a:p>
            <a:pPr algn="ctr">
              <a:buClr>
                <a:schemeClr val="bg1">
                  <a:lumMod val="95000"/>
                  <a:lumOff val="5000"/>
                </a:schemeClr>
              </a:buClr>
              <a:buFont typeface="Wingdings" pitchFamily="2" charset="2"/>
              <a:buChar char="Ø"/>
            </a:pPr>
            <a:r>
              <a:rPr lang="en-US" b="1" i="1" dirty="0">
                <a:solidFill>
                  <a:srgbClr val="FFC000"/>
                </a:solidFill>
                <a:hlinkClick r:id="rId2"/>
              </a:rPr>
              <a:t>www..org</a:t>
            </a:r>
            <a:endParaRPr lang="en-US" b="1" i="1" dirty="0">
              <a:solidFill>
                <a:srgbClr val="FFC000"/>
              </a:solidFill>
            </a:endParaRPr>
          </a:p>
          <a:p>
            <a:pPr algn="ctr">
              <a:buClr>
                <a:schemeClr val="bg1">
                  <a:lumMod val="95000"/>
                  <a:lumOff val="5000"/>
                </a:schemeClr>
              </a:buClr>
              <a:buFont typeface="Wingdings" pitchFamily="2" charset="2"/>
              <a:buChar char="Ø"/>
            </a:pPr>
            <a:endParaRPr lang="en-US" b="1" i="1" dirty="0">
              <a:solidFill>
                <a:srgbClr val="FFC000"/>
              </a:solidFill>
            </a:endParaRPr>
          </a:p>
          <a:p>
            <a:pPr algn="ctr">
              <a:buClr>
                <a:schemeClr val="bg1">
                  <a:lumMod val="95000"/>
                  <a:lumOff val="5000"/>
                </a:schemeClr>
              </a:buClr>
              <a:buFont typeface="Wingdings" pitchFamily="2" charset="2"/>
              <a:buChar char="Ø"/>
            </a:pPr>
            <a:r>
              <a:rPr lang="en-US" b="1" i="1" dirty="0">
                <a:solidFill>
                  <a:srgbClr val="FFC000"/>
                </a:solidFill>
                <a:hlinkClick r:id="rId3"/>
              </a:rPr>
              <a:t>www.developer.mozilla.org</a:t>
            </a:r>
            <a:endParaRPr lang="en-US" b="1" i="1" dirty="0">
              <a:solidFill>
                <a:srgbClr val="FFC000"/>
              </a:solidFill>
            </a:endParaRPr>
          </a:p>
          <a:p>
            <a:pPr algn="ctr">
              <a:buClr>
                <a:schemeClr val="bg1">
                  <a:lumMod val="95000"/>
                  <a:lumOff val="5000"/>
                </a:schemeClr>
              </a:buClr>
              <a:buFont typeface="Wingdings" pitchFamily="2" charset="2"/>
              <a:buChar char="Ø"/>
            </a:pPr>
            <a:endParaRPr lang="en-US" b="1" i="1" dirty="0">
              <a:solidFill>
                <a:srgbClr val="FFC000"/>
              </a:solidFill>
            </a:endParaRPr>
          </a:p>
          <a:p>
            <a:pPr algn="ctr">
              <a:buClr>
                <a:schemeClr val="bg1">
                  <a:lumMod val="95000"/>
                  <a:lumOff val="5000"/>
                </a:schemeClr>
              </a:buClr>
              <a:buFont typeface="Wingdings" pitchFamily="2" charset="2"/>
              <a:buChar char="Ø"/>
            </a:pPr>
            <a:r>
              <a:rPr lang="en-US" b="1" i="1" dirty="0">
                <a:solidFill>
                  <a:srgbClr val="FFC000"/>
                </a:solidFill>
                <a:hlinkClick r:id="rId4"/>
              </a:rPr>
              <a:t>www.getbootstrap.com</a:t>
            </a:r>
            <a:endParaRPr lang="en-US" b="1" i="1" dirty="0">
              <a:solidFill>
                <a:srgbClr val="FFC000"/>
              </a:solidFill>
            </a:endParaRPr>
          </a:p>
          <a:p>
            <a:pPr algn="ctr">
              <a:buClr>
                <a:schemeClr val="bg1">
                  <a:lumMod val="95000"/>
                  <a:lumOff val="5000"/>
                </a:schemeClr>
              </a:buClr>
              <a:buFont typeface="Wingdings" pitchFamily="2" charset="2"/>
              <a:buChar char="Ø"/>
            </a:pPr>
            <a:endParaRPr lang="en-US" b="1" i="1" dirty="0">
              <a:solidFill>
                <a:srgbClr val="FFC000"/>
              </a:solidFill>
            </a:endParaRPr>
          </a:p>
          <a:p>
            <a:pPr algn="ctr">
              <a:buClr>
                <a:schemeClr val="bg1">
                  <a:lumMod val="95000"/>
                  <a:lumOff val="5000"/>
                </a:schemeClr>
              </a:buClr>
              <a:buFont typeface="Wingdings" pitchFamily="2" charset="2"/>
              <a:buChar char="Ø"/>
            </a:pPr>
            <a:r>
              <a:rPr lang="en-US" b="1" i="1" dirty="0">
                <a:solidFill>
                  <a:srgbClr val="FFC000"/>
                </a:solidFill>
                <a:hlinkClick r:id="rId5"/>
              </a:rPr>
              <a:t>www.javascript.com</a:t>
            </a:r>
            <a:endParaRPr lang="en-US" b="1" i="1" dirty="0">
              <a:solidFill>
                <a:srgbClr val="FFC000"/>
              </a:solidFill>
            </a:endParaRPr>
          </a:p>
          <a:p>
            <a:pPr algn="ctr">
              <a:buClr>
                <a:schemeClr val="bg1">
                  <a:lumMod val="95000"/>
                  <a:lumOff val="5000"/>
                </a:schemeClr>
              </a:buClr>
              <a:buFont typeface="Wingdings" pitchFamily="2" charset="2"/>
              <a:buChar char="Ø"/>
            </a:pPr>
            <a:endParaRPr lang="en-US" b="1" i="1" dirty="0">
              <a:solidFill>
                <a:srgbClr val="FFC000"/>
              </a:solidFill>
            </a:endParaRPr>
          </a:p>
          <a:p>
            <a:pPr algn="ctr">
              <a:buClr>
                <a:schemeClr val="bg1">
                  <a:lumMod val="95000"/>
                  <a:lumOff val="5000"/>
                </a:schemeClr>
              </a:buClr>
              <a:buFont typeface="Wingdings" pitchFamily="2" charset="2"/>
              <a:buChar char="Ø"/>
            </a:pPr>
            <a:r>
              <a:rPr lang="en-US" b="1" i="1" dirty="0">
                <a:solidFill>
                  <a:srgbClr val="FFC000"/>
                </a:solidFill>
                <a:hlinkClick r:id="rId6"/>
              </a:rPr>
              <a:t>www.youtube.com</a:t>
            </a:r>
            <a:endParaRPr lang="en-US" b="1" i="1" dirty="0">
              <a:solidFill>
                <a:srgbClr val="FFC000"/>
              </a:solidFill>
            </a:endParaRPr>
          </a:p>
          <a:p>
            <a:pPr algn="ctr"/>
            <a:endParaRPr lang="en-US" dirty="0"/>
          </a:p>
          <a:p>
            <a:pPr algn="ctr"/>
            <a:endParaRPr lang="en-US" dirty="0"/>
          </a:p>
        </p:txBody>
      </p:sp>
      <p:pic>
        <p:nvPicPr>
          <p:cNvPr id="5" name="Picture 4" descr="206-2067574_moroccan-on-behance-thank-you-by-minions.png"/>
          <p:cNvPicPr>
            <a:picLocks noChangeAspect="1"/>
          </p:cNvPicPr>
          <p:nvPr/>
        </p:nvPicPr>
        <p:blipFill>
          <a:blip r:embed="rId7"/>
          <a:srcRect l="31463" t="7143" r="24634" b="2647"/>
          <a:stretch>
            <a:fillRect/>
          </a:stretch>
        </p:blipFill>
        <p:spPr>
          <a:xfrm>
            <a:off x="5562600" y="1676400"/>
            <a:ext cx="3200400" cy="3124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04801"/>
            <a:ext cx="8305800" cy="5355312"/>
          </a:xfrm>
          <a:prstGeom prst="rect">
            <a:avLst/>
          </a:prstGeom>
          <a:noFill/>
        </p:spPr>
        <p:txBody>
          <a:bodyPr wrap="square" rtlCol="0">
            <a:spAutoFit/>
          </a:bodyPr>
          <a:lstStyle/>
          <a:p>
            <a:pPr algn="ctr"/>
            <a:r>
              <a:rPr lang="en-US" sz="5400" b="1" dirty="0">
                <a:solidFill>
                  <a:schemeClr val="bg1">
                    <a:lumMod val="95000"/>
                    <a:lumOff val="5000"/>
                  </a:schemeClr>
                </a:solidFill>
              </a:rPr>
              <a:t>Contents</a:t>
            </a:r>
          </a:p>
          <a:p>
            <a:pPr marL="342900" indent="-342900">
              <a:buFont typeface="Wingdings" pitchFamily="2" charset="2"/>
              <a:buChar char="Ø"/>
            </a:pPr>
            <a:r>
              <a:rPr lang="en-US" dirty="0">
                <a:solidFill>
                  <a:schemeClr val="tx2">
                    <a:lumMod val="75000"/>
                  </a:schemeClr>
                </a:solidFill>
              </a:rPr>
              <a:t>About Project</a:t>
            </a:r>
          </a:p>
          <a:p>
            <a:pPr marL="342900" indent="-342900">
              <a:buFont typeface="Wingdings" pitchFamily="2" charset="2"/>
              <a:buChar char="Ø"/>
            </a:pPr>
            <a:r>
              <a:rPr lang="en-US" dirty="0">
                <a:solidFill>
                  <a:schemeClr val="tx2">
                    <a:lumMod val="75000"/>
                  </a:schemeClr>
                </a:solidFill>
              </a:rPr>
              <a:t>Modules in Project</a:t>
            </a:r>
          </a:p>
          <a:p>
            <a:pPr marL="342900" indent="-342900">
              <a:buFont typeface="Wingdings" pitchFamily="2" charset="2"/>
              <a:buChar char="Ø"/>
            </a:pPr>
            <a:r>
              <a:rPr lang="en-US" dirty="0">
                <a:solidFill>
                  <a:schemeClr val="tx2">
                    <a:lumMod val="75000"/>
                  </a:schemeClr>
                </a:solidFill>
              </a:rPr>
              <a:t>Software and Hardware specification</a:t>
            </a:r>
          </a:p>
          <a:p>
            <a:pPr marL="342900" indent="-342900">
              <a:buFont typeface="Wingdings" pitchFamily="2" charset="2"/>
              <a:buChar char="Ø"/>
            </a:pPr>
            <a:r>
              <a:rPr lang="en-US" dirty="0">
                <a:solidFill>
                  <a:schemeClr val="tx2">
                    <a:lumMod val="75000"/>
                  </a:schemeClr>
                </a:solidFill>
              </a:rPr>
              <a:t>Designing</a:t>
            </a:r>
          </a:p>
          <a:p>
            <a:pPr marL="1714500" lvl="3" indent="-342900">
              <a:buFont typeface="Wingdings" pitchFamily="2" charset="2"/>
              <a:buChar char="v"/>
            </a:pPr>
            <a:r>
              <a:rPr lang="en-US" dirty="0">
                <a:solidFill>
                  <a:schemeClr val="tx2">
                    <a:lumMod val="75000"/>
                  </a:schemeClr>
                </a:solidFill>
              </a:rPr>
              <a:t>   Architecture</a:t>
            </a:r>
          </a:p>
          <a:p>
            <a:pPr marL="1714500" lvl="3" indent="-342900">
              <a:buFont typeface="Wingdings" pitchFamily="2" charset="2"/>
              <a:buChar char="v"/>
            </a:pPr>
            <a:r>
              <a:rPr lang="en-US" dirty="0">
                <a:solidFill>
                  <a:schemeClr val="tx2">
                    <a:lumMod val="75000"/>
                  </a:schemeClr>
                </a:solidFill>
              </a:rPr>
              <a:t>   Model used</a:t>
            </a:r>
          </a:p>
          <a:p>
            <a:pPr marL="342900" indent="-342900">
              <a:buFont typeface="Wingdings" pitchFamily="2" charset="2"/>
              <a:buChar char="Ø"/>
            </a:pPr>
            <a:r>
              <a:rPr lang="en-US" dirty="0">
                <a:solidFill>
                  <a:schemeClr val="tx2">
                    <a:lumMod val="75000"/>
                  </a:schemeClr>
                </a:solidFill>
              </a:rPr>
              <a:t>Implementation</a:t>
            </a:r>
          </a:p>
          <a:p>
            <a:pPr marL="1714500" lvl="3" indent="-342900">
              <a:buFont typeface="Wingdings" pitchFamily="2" charset="2"/>
              <a:buChar char="v"/>
            </a:pPr>
            <a:r>
              <a:rPr lang="en-US" dirty="0">
                <a:solidFill>
                  <a:schemeClr val="tx2">
                    <a:lumMod val="75000"/>
                  </a:schemeClr>
                </a:solidFill>
              </a:rPr>
              <a:t>Snapshots</a:t>
            </a:r>
          </a:p>
          <a:p>
            <a:pPr marL="1714500" lvl="3" indent="-342900">
              <a:buFont typeface="Wingdings" pitchFamily="2" charset="2"/>
              <a:buChar char="v"/>
            </a:pPr>
            <a:r>
              <a:rPr lang="en-US" dirty="0">
                <a:solidFill>
                  <a:schemeClr val="tx2">
                    <a:lumMod val="75000"/>
                  </a:schemeClr>
                </a:solidFill>
              </a:rPr>
              <a:t>Technologies used</a:t>
            </a:r>
          </a:p>
          <a:p>
            <a:pPr marL="1714500" lvl="3" indent="-342900"/>
            <a:endParaRPr lang="en-US" dirty="0"/>
          </a:p>
          <a:p>
            <a:pPr marL="1714500" lvl="3" indent="-342900"/>
            <a:endParaRPr lang="en-US" dirty="0"/>
          </a:p>
          <a:p>
            <a:pPr marL="1714500" lvl="3" indent="-342900"/>
            <a:endParaRPr lang="en-US" dirty="0"/>
          </a:p>
          <a:p>
            <a:pPr marL="1714500" lvl="3" indent="-342900"/>
            <a:endParaRPr lang="en-US" dirty="0"/>
          </a:p>
          <a:p>
            <a:pPr marL="1714500" lvl="3" indent="-342900"/>
            <a:endParaRPr lang="en-US" dirty="0"/>
          </a:p>
          <a:p>
            <a:pPr marL="1714500" lvl="3" indent="-342900"/>
            <a:r>
              <a:rPr lang="en-US" dirty="0"/>
              <a:t>                    </a:t>
            </a:r>
          </a:p>
          <a:p>
            <a:pPr marL="342900" indent="-342900"/>
            <a:endParaRPr lang="en-US" dirty="0"/>
          </a:p>
        </p:txBody>
      </p:sp>
      <p:sp>
        <p:nvSpPr>
          <p:cNvPr id="5" name="TextBox 4"/>
          <p:cNvSpPr txBox="1"/>
          <p:nvPr/>
        </p:nvSpPr>
        <p:spPr>
          <a:xfrm>
            <a:off x="457200" y="3733800"/>
            <a:ext cx="4800600" cy="923330"/>
          </a:xfrm>
          <a:prstGeom prst="rect">
            <a:avLst/>
          </a:prstGeom>
          <a:noFill/>
        </p:spPr>
        <p:txBody>
          <a:bodyPr wrap="square" rtlCol="0">
            <a:spAutoFit/>
          </a:bodyPr>
          <a:lstStyle/>
          <a:p>
            <a:endParaRPr lang="en-US" dirty="0">
              <a:solidFill>
                <a:schemeClr val="tx2">
                  <a:lumMod val="75000"/>
                </a:schemeClr>
              </a:solidFill>
            </a:endParaRPr>
          </a:p>
          <a:p>
            <a:pPr>
              <a:buFont typeface="Wingdings" pitchFamily="2" charset="2"/>
              <a:buChar char="Ø"/>
            </a:pPr>
            <a:r>
              <a:rPr lang="en-US" dirty="0">
                <a:solidFill>
                  <a:schemeClr val="tx2">
                    <a:lumMod val="75000"/>
                  </a:schemeClr>
                </a:solidFill>
              </a:rPr>
              <a:t>Conclusion &amp;Future Work</a:t>
            </a:r>
          </a:p>
          <a:p>
            <a:pPr>
              <a:buFont typeface="Wingdings" pitchFamily="2" charset="2"/>
              <a:buChar char="Ø"/>
            </a:pPr>
            <a:r>
              <a:rPr lang="en-US" dirty="0">
                <a:solidFill>
                  <a:schemeClr val="tx2">
                    <a:lumMod val="75000"/>
                  </a:schemeClr>
                </a:solidFill>
              </a:rPr>
              <a:t>Bibliography</a:t>
            </a:r>
          </a:p>
        </p:txBody>
      </p:sp>
      <p:pic>
        <p:nvPicPr>
          <p:cNvPr id="6" name="Picture 5" descr="download.png"/>
          <p:cNvPicPr>
            <a:picLocks noChangeAspect="1"/>
          </p:cNvPicPr>
          <p:nvPr/>
        </p:nvPicPr>
        <p:blipFill>
          <a:blip r:embed="rId2">
            <a:lum bright="-40000" contrast="40000"/>
          </a:blip>
          <a:stretch>
            <a:fillRect/>
          </a:stretch>
        </p:blipFill>
        <p:spPr>
          <a:xfrm>
            <a:off x="4648200" y="1905000"/>
            <a:ext cx="4191000" cy="304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077200" cy="4062651"/>
          </a:xfrm>
          <a:prstGeom prst="rect">
            <a:avLst/>
          </a:prstGeom>
          <a:noFill/>
        </p:spPr>
        <p:txBody>
          <a:bodyPr wrap="square" rtlCol="0">
            <a:spAutoFit/>
          </a:bodyPr>
          <a:lstStyle/>
          <a:p>
            <a:endParaRPr lang="en-US" dirty="0"/>
          </a:p>
          <a:p>
            <a:endParaRPr lang="en-US" dirty="0"/>
          </a:p>
          <a:p>
            <a:pPr algn="ctr"/>
            <a:r>
              <a:rPr lang="en-US" sz="6000" b="1" u="sng" dirty="0">
                <a:solidFill>
                  <a:schemeClr val="bg1">
                    <a:lumMod val="95000"/>
                    <a:lumOff val="5000"/>
                  </a:schemeClr>
                </a:solidFill>
              </a:rPr>
              <a:t>About project </a:t>
            </a:r>
          </a:p>
          <a:p>
            <a:endParaRPr lang="en-US" dirty="0"/>
          </a:p>
          <a:p>
            <a:endParaRPr lang="en-US" sz="2400" b="1" i="1" dirty="0">
              <a:solidFill>
                <a:schemeClr val="tx2">
                  <a:lumMod val="50000"/>
                </a:schemeClr>
              </a:solidFill>
            </a:endParaRPr>
          </a:p>
          <a:p>
            <a:pPr algn="just"/>
            <a:r>
              <a:rPr lang="en-US" sz="2400" dirty="0"/>
              <a:t>An online resume is </a:t>
            </a:r>
            <a:r>
              <a:rPr lang="en-US" sz="2400" b="1" dirty="0"/>
              <a:t>a digital version of your resume that includes your job history, contact information, education and relevant skills</a:t>
            </a:r>
            <a:r>
              <a:rPr lang="en-US" sz="2400" dirty="0"/>
              <a:t>. It is not a scanned copy of your paper resume. Rather, an online resume is designed with special consideration for </a:t>
            </a:r>
            <a:r>
              <a:rPr lang="en-US" sz="2400" dirty="0" err="1"/>
              <a:t>searchability</a:t>
            </a:r>
            <a:r>
              <a:rPr lang="en-US" sz="2400" dirty="0"/>
              <a:t> and function.</a:t>
            </a:r>
            <a:endParaRPr lang="en-US" sz="2400" b="1" i="1"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01000" cy="4216539"/>
          </a:xfrm>
          <a:prstGeom prst="rect">
            <a:avLst/>
          </a:prstGeom>
          <a:noFill/>
        </p:spPr>
        <p:txBody>
          <a:bodyPr wrap="square" rtlCol="0">
            <a:spAutoFit/>
          </a:bodyPr>
          <a:lstStyle/>
          <a:p>
            <a:pPr algn="ctr">
              <a:buClr>
                <a:schemeClr val="bg1">
                  <a:lumMod val="95000"/>
                  <a:lumOff val="5000"/>
                </a:schemeClr>
              </a:buClr>
            </a:pPr>
            <a:r>
              <a:rPr lang="en-US" sz="4400" dirty="0">
                <a:solidFill>
                  <a:schemeClr val="bg1">
                    <a:lumMod val="95000"/>
                    <a:lumOff val="5000"/>
                  </a:schemeClr>
                </a:solidFill>
              </a:rPr>
              <a:t>MODULES IN PROJECT</a:t>
            </a:r>
          </a:p>
          <a:p>
            <a:pPr lvl="3" algn="ctr">
              <a:buClr>
                <a:schemeClr val="bg1">
                  <a:lumMod val="95000"/>
                  <a:lumOff val="5000"/>
                </a:schemeClr>
              </a:buClr>
              <a:buFont typeface="Wingdings" pitchFamily="2" charset="2"/>
              <a:buChar char="Ø"/>
            </a:pPr>
            <a:r>
              <a:rPr lang="en-US" sz="2800" b="1" dirty="0">
                <a:solidFill>
                  <a:schemeClr val="tx2">
                    <a:lumMod val="50000"/>
                  </a:schemeClr>
                </a:solidFill>
              </a:rPr>
              <a:t>MANAGE HOME PAGE.</a:t>
            </a:r>
          </a:p>
          <a:p>
            <a:pPr algn="ctr">
              <a:buClr>
                <a:schemeClr val="bg1">
                  <a:lumMod val="95000"/>
                  <a:lumOff val="5000"/>
                </a:schemeClr>
              </a:buClr>
              <a:buFont typeface="Wingdings" pitchFamily="2" charset="2"/>
              <a:buChar char="Ø"/>
            </a:pPr>
            <a:r>
              <a:rPr lang="en-US" sz="2800" b="1" dirty="0">
                <a:solidFill>
                  <a:schemeClr val="tx2">
                    <a:lumMod val="50000"/>
                  </a:schemeClr>
                </a:solidFill>
              </a:rPr>
              <a:t>MANAGE ABOUT ME.</a:t>
            </a:r>
          </a:p>
          <a:p>
            <a:pPr algn="ctr">
              <a:buClr>
                <a:schemeClr val="bg1">
                  <a:lumMod val="95000"/>
                  <a:lumOff val="5000"/>
                </a:schemeClr>
              </a:buClr>
              <a:buFont typeface="Wingdings" pitchFamily="2" charset="2"/>
              <a:buChar char="Ø"/>
            </a:pPr>
            <a:r>
              <a:rPr lang="en-US" sz="2800" b="1" dirty="0">
                <a:solidFill>
                  <a:schemeClr val="tx2">
                    <a:lumMod val="50000"/>
                  </a:schemeClr>
                </a:solidFill>
              </a:rPr>
              <a:t> MANAGE USER REGISTER.</a:t>
            </a:r>
          </a:p>
          <a:p>
            <a:pPr algn="ctr">
              <a:buClr>
                <a:schemeClr val="bg1">
                  <a:lumMod val="95000"/>
                  <a:lumOff val="5000"/>
                </a:schemeClr>
              </a:buClr>
              <a:buFont typeface="Wingdings" pitchFamily="2" charset="2"/>
              <a:buChar char="Ø"/>
            </a:pPr>
            <a:r>
              <a:rPr lang="en-US" sz="2800" b="1" dirty="0">
                <a:solidFill>
                  <a:schemeClr val="tx2">
                    <a:lumMod val="50000"/>
                  </a:schemeClr>
                </a:solidFill>
              </a:rPr>
              <a:t>MANAGE ADMIN LOGIN </a:t>
            </a:r>
          </a:p>
          <a:p>
            <a:pPr algn="ctr">
              <a:buClr>
                <a:schemeClr val="bg1">
                  <a:lumMod val="95000"/>
                  <a:lumOff val="5000"/>
                </a:schemeClr>
              </a:buClr>
              <a:buFont typeface="Wingdings" pitchFamily="2" charset="2"/>
              <a:buChar char="Ø"/>
            </a:pPr>
            <a:r>
              <a:rPr lang="en-US" sz="2800" b="1" dirty="0">
                <a:solidFill>
                  <a:schemeClr val="tx2">
                    <a:lumMod val="50000"/>
                  </a:schemeClr>
                </a:solidFill>
              </a:rPr>
              <a:t>MANAGE CONTECT ME.</a:t>
            </a:r>
          </a:p>
          <a:p>
            <a:pPr algn="ctr">
              <a:buClr>
                <a:schemeClr val="bg1">
                  <a:lumMod val="95000"/>
                  <a:lumOff val="5000"/>
                </a:schemeClr>
              </a:buClr>
              <a:buFont typeface="Wingdings" pitchFamily="2" charset="2"/>
              <a:buChar char="Ø"/>
            </a:pPr>
            <a:r>
              <a:rPr lang="en-US" sz="2800" b="1" dirty="0">
                <a:solidFill>
                  <a:schemeClr val="tx2">
                    <a:lumMod val="50000"/>
                  </a:schemeClr>
                </a:solidFill>
              </a:rPr>
              <a:t>MANAGE EMAIL. </a:t>
            </a:r>
          </a:p>
          <a:p>
            <a:pPr algn="ctr">
              <a:buClr>
                <a:schemeClr val="bg1">
                  <a:lumMod val="95000"/>
                  <a:lumOff val="5000"/>
                </a:schemeClr>
              </a:buClr>
              <a:buFont typeface="Wingdings" pitchFamily="2" charset="2"/>
              <a:buChar char="Ø"/>
            </a:pPr>
            <a:r>
              <a:rPr lang="en-US" sz="2800" b="1" dirty="0">
                <a:solidFill>
                  <a:schemeClr val="tx2">
                    <a:lumMod val="50000"/>
                  </a:schemeClr>
                </a:solidFill>
              </a:rPr>
              <a:t>MANAGE  ADMIN PAGE. </a:t>
            </a:r>
          </a:p>
          <a:p>
            <a:pPr algn="ctr">
              <a:buClr>
                <a:schemeClr val="bg1">
                  <a:lumMod val="95000"/>
                  <a:lumOff val="5000"/>
                </a:schemeClr>
              </a:buClr>
            </a:pPr>
            <a:endParaRPr lang="en-US" sz="2800" b="1"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924800" cy="5847755"/>
          </a:xfrm>
          <a:prstGeom prst="rect">
            <a:avLst/>
          </a:prstGeom>
          <a:noFill/>
        </p:spPr>
        <p:txBody>
          <a:bodyPr wrap="square" rtlCol="0">
            <a:spAutoFit/>
          </a:bodyPr>
          <a:lstStyle/>
          <a:p>
            <a:pPr algn="ctr"/>
            <a:r>
              <a:rPr lang="en-US" sz="3200" b="1" u="sng" dirty="0">
                <a:solidFill>
                  <a:schemeClr val="bg1">
                    <a:lumMod val="95000"/>
                    <a:lumOff val="5000"/>
                  </a:schemeClr>
                </a:solidFill>
              </a:rPr>
              <a:t>SOFTWARE SPECIFCATION </a:t>
            </a:r>
          </a:p>
          <a:p>
            <a:endParaRPr lang="en-US" dirty="0"/>
          </a:p>
          <a:p>
            <a:endParaRPr lang="en-US" dirty="0"/>
          </a:p>
          <a:p>
            <a:pPr algn="ctr"/>
            <a:r>
              <a:rPr lang="en-US" sz="2400" b="1" u="sng" dirty="0">
                <a:solidFill>
                  <a:schemeClr val="tx2">
                    <a:lumMod val="50000"/>
                  </a:schemeClr>
                </a:solidFill>
              </a:rPr>
              <a:t>Software requirements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endParaRPr lang="en-US" sz="2400" b="1" u="sng" dirty="0">
              <a:solidFill>
                <a:schemeClr val="tx2">
                  <a:lumMod val="50000"/>
                </a:schemeClr>
              </a:solidFill>
            </a:endParaRPr>
          </a:p>
          <a:p>
            <a:pPr algn="ctr"/>
            <a:r>
              <a:rPr lang="en-US" sz="2400" b="1" u="sng" dirty="0">
                <a:solidFill>
                  <a:schemeClr val="tx2">
                    <a:lumMod val="50000"/>
                  </a:schemeClr>
                </a:solidFill>
              </a:rPr>
              <a:t>Hardware requirements</a:t>
            </a:r>
          </a:p>
          <a:p>
            <a:endParaRPr lang="en-US" dirty="0"/>
          </a:p>
          <a:p>
            <a:endParaRPr lang="en-US" dirty="0"/>
          </a:p>
          <a:p>
            <a:endParaRPr lang="en-US" dirty="0"/>
          </a:p>
          <a:p>
            <a:endParaRPr lang="en-US" dirty="0"/>
          </a:p>
          <a:p>
            <a:endParaRPr lang="en-US" dirty="0"/>
          </a:p>
        </p:txBody>
      </p:sp>
      <p:graphicFrame>
        <p:nvGraphicFramePr>
          <p:cNvPr id="3" name="Table 2"/>
          <p:cNvGraphicFramePr>
            <a:graphicFrameLocks noGrp="1"/>
          </p:cNvGraphicFramePr>
          <p:nvPr/>
        </p:nvGraphicFramePr>
        <p:xfrm>
          <a:off x="1981200" y="2209800"/>
          <a:ext cx="6096000" cy="2421673"/>
        </p:xfrm>
        <a:graphic>
          <a:graphicData uri="http://schemas.openxmlformats.org/drawingml/2006/table">
            <a:tbl>
              <a:tblPr firstRow="1" bandRow="1">
                <a:tableStyleId>{793D81CF-94F2-401A-BA57-92F5A7B2D0C5}</a:tableStyleId>
              </a:tblPr>
              <a:tblGrid>
                <a:gridCol w="2895600"/>
                <a:gridCol w="3200400"/>
              </a:tblGrid>
              <a:tr h="323385">
                <a:tc>
                  <a:txBody>
                    <a:bodyPr/>
                    <a:lstStyle/>
                    <a:p>
                      <a:r>
                        <a:rPr lang="en-US" dirty="0"/>
                        <a:t>Operating System</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dirty="0"/>
                        <a:t>Windows (XP</a:t>
                      </a:r>
                      <a:r>
                        <a:rPr lang="en-US" baseline="0" dirty="0"/>
                        <a:t> or above)</a:t>
                      </a:r>
                      <a:endParaRPr lang="en-US" dirty="0"/>
                    </a:p>
                  </a:txBody>
                  <a:tcPr>
                    <a:lnL>
                      <a:noFill/>
                    </a:lnL>
                    <a:lnR w="12700" cmpd="sng">
                      <a:noFill/>
                    </a:lnR>
                    <a:lnT w="12700" cmpd="sng">
                      <a:noFill/>
                    </a:lnT>
                    <a:lnB w="12700" cmpd="sng">
                      <a:noFill/>
                    </a:lnB>
                    <a:lnTlToBr w="12700" cmpd="sng">
                      <a:noFill/>
                      <a:prstDash val="solid"/>
                    </a:lnTlToBr>
                    <a:lnBlToTr w="12700" cmpd="sng">
                      <a:noFill/>
                      <a:prstDash val="solid"/>
                    </a:lnBlToTr>
                  </a:tcPr>
                </a:tc>
              </a:tr>
              <a:tr h="323385">
                <a:tc>
                  <a:txBody>
                    <a:bodyPr/>
                    <a:lstStyle/>
                    <a:p>
                      <a:r>
                        <a:rPr lang="en-US" dirty="0"/>
                        <a:t>User Interface</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dirty="0"/>
                        <a:t>HTML , </a:t>
                      </a:r>
                      <a:r>
                        <a:rPr lang="en-US" dirty="0" smtId="3"/>
                        <a:t>CSS</a:t>
                      </a:r>
                      <a:r>
                        <a:rPr lang="en-US" dirty="0"/>
                        <a:t> </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323385">
                <a:tc>
                  <a:txBody>
                    <a:bodyPr/>
                    <a:lstStyle/>
                    <a:p>
                      <a:r>
                        <a:rPr lang="en-US" dirty="0"/>
                        <a:t>Programming lang. used</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dirty="0"/>
                        <a:t>Java</a:t>
                      </a:r>
                      <a:r>
                        <a:rPr lang="en-US" baseline="0" dirty="0"/>
                        <a:t> , </a:t>
                      </a:r>
                      <a:r>
                        <a:rPr lang="en-US" baseline="0"/>
                        <a:t>Java script </a:t>
                      </a:r>
                      <a:endParaRPr lang="en-US" dirty="0"/>
                    </a:p>
                  </a:txBody>
                  <a:tcPr>
                    <a:lnL>
                      <a:noFill/>
                    </a:lnL>
                    <a:lnR w="12700" cmpd="sng">
                      <a:noFill/>
                    </a:lnR>
                    <a:lnT w="12700" cmpd="sng">
                      <a:noFill/>
                    </a:lnT>
                    <a:lnB w="12700" cmpd="sng">
                      <a:noFill/>
                    </a:lnB>
                    <a:lnTlToBr w="12700" cmpd="sng">
                      <a:noFill/>
                      <a:prstDash val="solid"/>
                    </a:lnTlToBr>
                    <a:lnBlToTr w="12700" cmpd="sng">
                      <a:noFill/>
                      <a:prstDash val="solid"/>
                    </a:lnBlToTr>
                  </a:tcPr>
                </a:tc>
              </a:tr>
              <a:tr h="323385">
                <a:tc>
                  <a:txBody>
                    <a:bodyPr/>
                    <a:lstStyle/>
                    <a:p>
                      <a:r>
                        <a:rPr lang="en-US" dirty="0"/>
                        <a:t>Framework</a:t>
                      </a:r>
                      <a:r>
                        <a:rPr lang="en-US" baseline="0" dirty="0"/>
                        <a:t> used</a:t>
                      </a:r>
                      <a:endParaRPr lang="en-US" dirty="0"/>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baseline="0" dirty="0"/>
                        <a:t> BOOTSTRAP, Spring Boot</a:t>
                      </a:r>
                      <a:endParaRPr lang="en-US" dirty="0"/>
                    </a:p>
                  </a:txBody>
                  <a:tcPr>
                    <a:lnL>
                      <a:noFill/>
                    </a:lnL>
                    <a:lnR w="12700" cmpd="sng">
                      <a:noFill/>
                    </a:lnR>
                    <a:lnT w="12700" cmpd="sng">
                      <a:noFill/>
                    </a:lnT>
                    <a:lnB w="12700" cmpd="sng">
                      <a:noFill/>
                    </a:lnB>
                    <a:lnTlToBr w="12700" cmpd="sng">
                      <a:noFill/>
                      <a:prstDash val="solid"/>
                    </a:lnTlToBr>
                    <a:lnBlToTr w="12700" cmpd="sng">
                      <a:noFill/>
                      <a:prstDash val="solid"/>
                    </a:lnBlToTr>
                  </a:tcPr>
                </a:tc>
              </a:tr>
              <a:tr h="365760">
                <a:tc>
                  <a:txBody>
                    <a:bodyPr/>
                    <a:lstStyle/>
                    <a:p>
                      <a:r>
                        <a:rPr lang="en-US" dirty="0"/>
                        <a:t>Library</a:t>
                      </a:r>
                      <a:r>
                        <a:rPr lang="en-US" baseline="0" dirty="0"/>
                        <a:t> used </a:t>
                      </a:r>
                      <a:endParaRPr lang="en-US" dirty="0"/>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dirty="0" err="1"/>
                        <a:t>Jquery</a:t>
                      </a:r>
                      <a:endParaRPr lang="en-US" dirty="0"/>
                    </a:p>
                  </a:txBody>
                  <a:tcPr>
                    <a:lnL>
                      <a:noFill/>
                    </a:lnL>
                    <a:lnR w="12700" cmpd="sng">
                      <a:noFill/>
                    </a:lnR>
                    <a:lnT w="12700" cmpd="sng">
                      <a:noFill/>
                    </a:lnT>
                    <a:lnB w="12700" cmpd="sng">
                      <a:noFill/>
                    </a:lnB>
                    <a:lnTlToBr w="12700" cmpd="sng">
                      <a:noFill/>
                      <a:prstDash val="solid"/>
                    </a:lnTlToBr>
                    <a:lnBlToTr w="12700" cmpd="sng">
                      <a:noFill/>
                      <a:prstDash val="solid"/>
                    </a:lnBlToTr>
                  </a:tcPr>
                </a:tc>
              </a:tr>
              <a:tr h="592873">
                <a:tc>
                  <a:txBody>
                    <a:bodyPr/>
                    <a:lstStyle/>
                    <a:p>
                      <a:r>
                        <a:rPr lang="en-US" dirty="0" smtId="2"/>
                        <a:t>IDE</a:t>
                      </a:r>
                      <a:r>
                        <a:rPr lang="en-US" dirty="0"/>
                        <a:t>/WORKBENCH</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dirty="0"/>
                        <a:t>Spring</a:t>
                      </a:r>
                      <a:r>
                        <a:rPr lang="en-US" baseline="0" dirty="0"/>
                        <a:t> boot </a:t>
                      </a:r>
                      <a:endParaRPr lang="en-US" dirty="0"/>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nvGraphicFramePr>
        <p:xfrm>
          <a:off x="1524000" y="5084166"/>
          <a:ext cx="6096000" cy="1298854"/>
        </p:xfrm>
        <a:graphic>
          <a:graphicData uri="http://schemas.openxmlformats.org/drawingml/2006/table">
            <a:tbl>
              <a:tblPr firstRow="1" bandRow="1">
                <a:tableStyleId>{5C22544A-7EE6-4342-B048-85BDC9FD1C3A}</a:tableStyleId>
              </a:tblPr>
              <a:tblGrid>
                <a:gridCol w="3048000"/>
                <a:gridCol w="3048000"/>
              </a:tblGrid>
              <a:tr h="344527">
                <a:tc>
                  <a:txBody>
                    <a:bodyPr/>
                    <a:lstStyle/>
                    <a:p>
                      <a:r>
                        <a:rPr lang="en-US" dirty="0"/>
                        <a:t>Processor</a:t>
                      </a:r>
                    </a:p>
                  </a:txBody>
                  <a:tcPr/>
                </a:tc>
                <a:tc>
                  <a:txBody>
                    <a:bodyPr/>
                    <a:lstStyle/>
                    <a:p>
                      <a:r>
                        <a:rPr lang="en-US" dirty="0"/>
                        <a:t>PENTIUM IV or above</a:t>
                      </a:r>
                    </a:p>
                  </a:txBody>
                  <a:tcPr/>
                </a:tc>
              </a:tr>
              <a:tr h="466547">
                <a:tc>
                  <a:txBody>
                    <a:bodyPr/>
                    <a:lstStyle/>
                    <a:p>
                      <a:r>
                        <a:rPr lang="en-US" dirty="0"/>
                        <a:t>Hard</a:t>
                      </a:r>
                      <a:r>
                        <a:rPr lang="en-US" baseline="0" dirty="0"/>
                        <a:t> disk</a:t>
                      </a:r>
                      <a:endParaRPr lang="en-US" dirty="0"/>
                    </a:p>
                  </a:txBody>
                  <a:tcPr/>
                </a:tc>
                <a:tc>
                  <a:txBody>
                    <a:bodyPr/>
                    <a:lstStyle/>
                    <a:p>
                      <a:r>
                        <a:rPr lang="en-US" dirty="0"/>
                        <a:t>500</a:t>
                      </a:r>
                      <a:r>
                        <a:rPr lang="en-US" baseline="0" dirty="0"/>
                        <a:t> GB </a:t>
                      </a:r>
                      <a:endParaRPr lang="en-US" dirty="0"/>
                    </a:p>
                  </a:txBody>
                  <a:tcPr/>
                </a:tc>
              </a:tr>
              <a:tr h="466547">
                <a:tc>
                  <a:txBody>
                    <a:bodyPr/>
                    <a:lstStyle/>
                    <a:p>
                      <a:r>
                        <a:rPr lang="en-US" dirty="0" smtId="1"/>
                        <a:t>RAM</a:t>
                      </a:r>
                      <a:endParaRPr lang="en-US" dirty="0"/>
                    </a:p>
                  </a:txBody>
                  <a:tcPr/>
                </a:tc>
                <a:tc>
                  <a:txBody>
                    <a:bodyPr/>
                    <a:lstStyle/>
                    <a:p>
                      <a:r>
                        <a:rPr lang="en-US" dirty="0"/>
                        <a:t>4GB</a:t>
                      </a:r>
                      <a:r>
                        <a:rPr lang="en-US" baseline="0" dirty="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1"/>
            <a:ext cx="7848600" cy="1723549"/>
          </a:xfrm>
          <a:prstGeom prst="rect">
            <a:avLst/>
          </a:prstGeom>
          <a:noFill/>
        </p:spPr>
        <p:txBody>
          <a:bodyPr wrap="square" rtlCol="0">
            <a:spAutoFit/>
          </a:bodyPr>
          <a:lstStyle/>
          <a:p>
            <a:pPr algn="ctr"/>
            <a:endParaRPr lang="en-US" sz="1600" b="1" u="sng" dirty="0">
              <a:solidFill>
                <a:schemeClr val="bg1">
                  <a:lumMod val="95000"/>
                  <a:lumOff val="5000"/>
                </a:schemeClr>
              </a:solidFill>
            </a:endParaRPr>
          </a:p>
          <a:p>
            <a:pPr algn="ctr"/>
            <a:r>
              <a:rPr lang="en-US" sz="5400" b="1" u="sng" dirty="0">
                <a:solidFill>
                  <a:schemeClr val="bg1">
                    <a:lumMod val="95000"/>
                    <a:lumOff val="5000"/>
                  </a:schemeClr>
                </a:solidFill>
              </a:rPr>
              <a:t> </a:t>
            </a:r>
          </a:p>
          <a:p>
            <a:endParaRPr lang="en-US" dirty="0"/>
          </a:p>
          <a:p>
            <a:r>
              <a:rPr lang="en-US" dirty="0"/>
              <a:t>.</a:t>
            </a:r>
          </a:p>
        </p:txBody>
      </p:sp>
      <p:sp>
        <p:nvSpPr>
          <p:cNvPr id="5" name="Rectangle 4"/>
          <p:cNvSpPr/>
          <p:nvPr/>
        </p:nvSpPr>
        <p:spPr>
          <a:xfrm>
            <a:off x="914400" y="335846"/>
            <a:ext cx="7239000" cy="4524315"/>
          </a:xfrm>
          <a:prstGeom prst="rect">
            <a:avLst/>
          </a:prstGeom>
        </p:spPr>
        <p:txBody>
          <a:bodyPr wrap="square">
            <a:spAutoFit/>
          </a:bodyPr>
          <a:lstStyle/>
          <a:p>
            <a:pPr algn="ctr"/>
            <a:r>
              <a:rPr lang="en-US" sz="5400" b="1" u="sng" dirty="0">
                <a:solidFill>
                  <a:schemeClr val="bg1">
                    <a:lumMod val="95000"/>
                    <a:lumOff val="5000"/>
                  </a:schemeClr>
                </a:solidFill>
              </a:rPr>
              <a:t>Designing Approach </a:t>
            </a:r>
          </a:p>
          <a:p>
            <a:endParaRPr lang="en-US" dirty="0"/>
          </a:p>
          <a:p>
            <a:r>
              <a:rPr lang="en-US" b="1" dirty="0">
                <a:solidFill>
                  <a:schemeClr val="accent6">
                    <a:lumMod val="50000"/>
                  </a:schemeClr>
                </a:solidFill>
              </a:rPr>
              <a:t>Resume </a:t>
            </a:r>
            <a:r>
              <a:rPr lang="en-US" b="1" dirty="0" err="1">
                <a:solidFill>
                  <a:schemeClr val="accent6">
                    <a:lumMod val="50000"/>
                  </a:schemeClr>
                </a:solidFill>
              </a:rPr>
              <a:t>Approch</a:t>
            </a:r>
            <a:r>
              <a:rPr lang="en-US" b="1" dirty="0">
                <a:solidFill>
                  <a:schemeClr val="accent6">
                    <a:lumMod val="50000"/>
                  </a:schemeClr>
                </a:solidFill>
              </a:rPr>
              <a:t>:</a:t>
            </a:r>
            <a:r>
              <a:rPr lang="en-US" dirty="0"/>
              <a:t> Website resume is best and simple instead of </a:t>
            </a:r>
            <a:r>
              <a:rPr lang="en-US" dirty="0" err="1"/>
              <a:t>pdf</a:t>
            </a:r>
            <a:r>
              <a:rPr lang="en-US" dirty="0"/>
              <a:t> resume</a:t>
            </a:r>
            <a:endParaRPr lang="en-US" dirty="0">
              <a:solidFill>
                <a:schemeClr val="bg2">
                  <a:lumMod val="50000"/>
                </a:schemeClr>
              </a:solidFill>
            </a:endParaRPr>
          </a:p>
          <a:p>
            <a:endParaRPr lang="en-US" dirty="0">
              <a:solidFill>
                <a:schemeClr val="bg2">
                  <a:lumMod val="50000"/>
                </a:schemeClr>
              </a:solidFill>
            </a:endParaRPr>
          </a:p>
          <a:p>
            <a:pPr algn="ctr"/>
            <a:r>
              <a:rPr lang="en-US" dirty="0"/>
              <a:t>Two motives behind making this website:</a:t>
            </a:r>
          </a:p>
          <a:p>
            <a:endParaRPr lang="en-US" dirty="0"/>
          </a:p>
          <a:p>
            <a:pPr>
              <a:buFont typeface="Wingdings" pitchFamily="2" charset="2"/>
              <a:buChar char="q"/>
            </a:pPr>
            <a:r>
              <a:rPr lang="en-US" dirty="0">
                <a:solidFill>
                  <a:srgbClr val="FFC000"/>
                </a:solidFill>
              </a:rPr>
              <a:t> All types of users of this website, non-professional and professional people can do it.</a:t>
            </a:r>
            <a:r>
              <a:rPr lang="en-US" i="1" dirty="0">
                <a:solidFill>
                  <a:srgbClr val="FFC000"/>
                </a:solidFill>
              </a:rPr>
              <a:t>. </a:t>
            </a:r>
          </a:p>
          <a:p>
            <a:pPr>
              <a:buFont typeface="Wingdings" pitchFamily="2" charset="2"/>
              <a:buChar char="q"/>
            </a:pPr>
            <a:endParaRPr lang="en-US" i="1" dirty="0">
              <a:solidFill>
                <a:srgbClr val="FFC000"/>
              </a:solidFill>
            </a:endParaRPr>
          </a:p>
          <a:p>
            <a:endParaRPr lang="en-US" i="1" dirty="0">
              <a:solidFill>
                <a:srgbClr val="FFC000"/>
              </a:solidFill>
            </a:endParaRPr>
          </a:p>
          <a:p>
            <a:pPr>
              <a:buFont typeface="Wingdings" pitchFamily="2" charset="2"/>
              <a:buChar char="q"/>
            </a:pPr>
            <a:r>
              <a:rPr lang="en-US" dirty="0">
                <a:solidFill>
                  <a:srgbClr val="FFC000"/>
                </a:solidFill>
              </a:rPr>
              <a:t>Website is the easiest and best way. If you give in your paper! Paperless resume looks more effective. Any person will be in direct contact with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3.jpeg"/>
          <p:cNvPicPr>
            <a:picLocks noChangeAspect="1"/>
          </p:cNvPicPr>
          <p:nvPr/>
        </p:nvPicPr>
        <p:blipFill>
          <a:blip r:embed="rId2"/>
          <a:stretch>
            <a:fillRect/>
          </a:stretch>
        </p:blipFill>
        <p:spPr>
          <a:xfrm>
            <a:off x="1649949" y="2057400"/>
            <a:ext cx="5996502" cy="4088524"/>
          </a:xfrm>
          <a:prstGeom prst="rect">
            <a:avLst/>
          </a:prstGeom>
        </p:spPr>
      </p:pic>
      <p:sp>
        <p:nvSpPr>
          <p:cNvPr id="3" name="TextBox 2"/>
          <p:cNvSpPr txBox="1"/>
          <p:nvPr/>
        </p:nvSpPr>
        <p:spPr>
          <a:xfrm>
            <a:off x="914400" y="457201"/>
            <a:ext cx="7696200" cy="1723549"/>
          </a:xfrm>
          <a:prstGeom prst="rect">
            <a:avLst/>
          </a:prstGeom>
          <a:noFill/>
        </p:spPr>
        <p:txBody>
          <a:bodyPr wrap="square" rtlCol="0">
            <a:spAutoFit/>
          </a:bodyPr>
          <a:lstStyle/>
          <a:p>
            <a:pPr algn="ctr"/>
            <a:r>
              <a:rPr lang="en-US" sz="4400" b="1" u="sng" dirty="0">
                <a:solidFill>
                  <a:schemeClr val="bg1">
                    <a:lumMod val="95000"/>
                    <a:lumOff val="5000"/>
                  </a:schemeClr>
                </a:solidFill>
              </a:rPr>
              <a:t>ONLINE BIODATA E-R DAIGRAM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57200"/>
            <a:ext cx="7848600" cy="1200329"/>
          </a:xfrm>
          <a:prstGeom prst="rect">
            <a:avLst/>
          </a:prstGeom>
          <a:noFill/>
        </p:spPr>
        <p:txBody>
          <a:bodyPr wrap="square" rtlCol="0">
            <a:spAutoFit/>
          </a:bodyPr>
          <a:lstStyle/>
          <a:p>
            <a:pPr algn="ctr"/>
            <a:r>
              <a:rPr lang="en-US" sz="3600" b="1" u="sng" dirty="0">
                <a:solidFill>
                  <a:schemeClr val="bg1">
                    <a:lumMod val="95000"/>
                    <a:lumOff val="5000"/>
                  </a:schemeClr>
                </a:solidFill>
              </a:rPr>
              <a:t>Implementations</a:t>
            </a:r>
          </a:p>
          <a:p>
            <a:endParaRPr lang="en-US" dirty="0"/>
          </a:p>
          <a:p>
            <a:endParaRPr lang="en-US" dirty="0"/>
          </a:p>
        </p:txBody>
      </p:sp>
      <p:sp>
        <p:nvSpPr>
          <p:cNvPr id="4" name="TextBox 3"/>
          <p:cNvSpPr txBox="1"/>
          <p:nvPr/>
        </p:nvSpPr>
        <p:spPr>
          <a:xfrm>
            <a:off x="609600" y="762000"/>
            <a:ext cx="8153400" cy="1200329"/>
          </a:xfrm>
          <a:prstGeom prst="rect">
            <a:avLst/>
          </a:prstGeom>
          <a:noFill/>
        </p:spPr>
        <p:txBody>
          <a:bodyPr wrap="square" rtlCol="0">
            <a:spAutoFit/>
          </a:bodyPr>
          <a:lstStyle/>
          <a:p>
            <a:endParaRPr lang="en-US" dirty="0"/>
          </a:p>
          <a:p>
            <a:pPr algn="ctr"/>
            <a:r>
              <a:rPr lang="en-US" sz="3600" b="1" dirty="0">
                <a:solidFill>
                  <a:schemeClr val="tx2">
                    <a:lumMod val="50000"/>
                  </a:schemeClr>
                </a:solidFill>
              </a:rPr>
              <a:t>Snapshots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457200" y="1828800"/>
            <a:ext cx="83058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28600"/>
            <a:ext cx="7696200" cy="584775"/>
          </a:xfrm>
          <a:prstGeom prst="rect">
            <a:avLst/>
          </a:prstGeom>
          <a:noFill/>
        </p:spPr>
        <p:txBody>
          <a:bodyPr wrap="square" rtlCol="0">
            <a:spAutoFit/>
          </a:bodyPr>
          <a:lstStyle/>
          <a:p>
            <a:pPr algn="ctr"/>
            <a:r>
              <a:rPr lang="en-US" sz="3200" b="1" u="sng" dirty="0">
                <a:solidFill>
                  <a:schemeClr val="tx2">
                    <a:lumMod val="50000"/>
                  </a:schemeClr>
                </a:solidFill>
              </a:rPr>
              <a:t> User details </a:t>
            </a:r>
          </a:p>
        </p:txBody>
      </p:sp>
      <p:pic>
        <p:nvPicPr>
          <p:cNvPr id="2050" name="Picture 2"/>
          <p:cNvPicPr>
            <a:picLocks noChangeAspect="1" noChangeArrowheads="1"/>
          </p:cNvPicPr>
          <p:nvPr/>
        </p:nvPicPr>
        <p:blipFill>
          <a:blip r:embed="rId2"/>
          <a:srcRect/>
          <a:stretch>
            <a:fillRect/>
          </a:stretch>
        </p:blipFill>
        <p:spPr bwMode="auto">
          <a:xfrm>
            <a:off x="381000" y="1371600"/>
            <a:ext cx="85344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932</TotalTime>
  <Words>368</Words>
  <Application>Microsoft Office PowerPoint</Application>
  <PresentationFormat>On-screen Show (4:3)</PresentationFormat>
  <Paragraphs>127</Paragraphs>
  <Slides>13</Slides>
  <Notes>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template</vt:lpstr>
      <vt:lpstr>Custom Design</vt:lpstr>
      <vt:lpstr>Paper</vt:lpstr>
      <vt:lpstr>ONLINE BIODATAWEBSITE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 using ReactJS</dc:title>
  <dc:creator>Sandeep Vishwakarma</dc:creator>
  <cp:lastModifiedBy>Windows User</cp:lastModifiedBy>
  <cp:revision>85</cp:revision>
  <dcterms:created xsi:type="dcterms:W3CDTF">2021-12-27T16:31:21Z</dcterms:created>
  <dcterms:modified xsi:type="dcterms:W3CDTF">2022-06-22T20:22:04Z</dcterms:modified>
</cp:coreProperties>
</file>