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49" d="100"/>
          <a:sy n="49" d="100"/>
        </p:scale>
        <p:origin x="60"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1.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1.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A50CB40-1B68-476E-AF07-609B196825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57EFC1-79AF-4B04-AD7A-D21AFF035C09}">
      <dgm:prSet/>
      <dgm:spPr/>
      <dgm:t>
        <a:bodyPr/>
        <a:lstStyle/>
        <a:p>
          <a:r>
            <a:rPr lang="en-US" b="1" i="0"/>
            <a:t>Definition of Image classification and other terms</a:t>
          </a:r>
          <a:endParaRPr lang="en-US"/>
        </a:p>
      </dgm:t>
    </dgm:pt>
    <dgm:pt modelId="{58DE5162-D1F1-422E-ABEF-984D3BB4C879}" type="parTrans" cxnId="{4F6BAA03-8483-469E-A739-B1378984C96C}">
      <dgm:prSet/>
      <dgm:spPr/>
      <dgm:t>
        <a:bodyPr/>
        <a:lstStyle/>
        <a:p>
          <a:endParaRPr lang="en-US"/>
        </a:p>
      </dgm:t>
    </dgm:pt>
    <dgm:pt modelId="{6B1BDBE0-CDBC-4AF8-9432-133014160E89}" type="sibTrans" cxnId="{4F6BAA03-8483-469E-A739-B1378984C96C}">
      <dgm:prSet/>
      <dgm:spPr/>
      <dgm:t>
        <a:bodyPr/>
        <a:lstStyle/>
        <a:p>
          <a:endParaRPr lang="en-US"/>
        </a:p>
      </dgm:t>
    </dgm:pt>
    <dgm:pt modelId="{2DD6CD7C-C408-40D6-83D2-5D24AD9D854D}">
      <dgm:prSet/>
      <dgm:spPr/>
      <dgm:t>
        <a:bodyPr/>
        <a:lstStyle/>
        <a:p>
          <a:r>
            <a:rPr lang="en-US" b="1" i="0"/>
            <a:t>How to leverage tools and libraries like TensorFlow, Keras and more</a:t>
          </a:r>
          <a:endParaRPr lang="en-US"/>
        </a:p>
      </dgm:t>
    </dgm:pt>
    <dgm:pt modelId="{DC05DFAE-DA75-45D1-B7A7-720C73617204}" type="parTrans" cxnId="{B31D1F05-7982-437B-A941-002458158D13}">
      <dgm:prSet/>
      <dgm:spPr/>
      <dgm:t>
        <a:bodyPr/>
        <a:lstStyle/>
        <a:p>
          <a:endParaRPr lang="en-US"/>
        </a:p>
      </dgm:t>
    </dgm:pt>
    <dgm:pt modelId="{2908D005-6CC1-41DB-964A-00D81FFDE9F5}" type="sibTrans" cxnId="{B31D1F05-7982-437B-A941-002458158D13}">
      <dgm:prSet/>
      <dgm:spPr/>
      <dgm:t>
        <a:bodyPr/>
        <a:lstStyle/>
        <a:p>
          <a:endParaRPr lang="en-US"/>
        </a:p>
      </dgm:t>
    </dgm:pt>
    <dgm:pt modelId="{A00FC8BE-290F-4E21-B9FF-C72E8D53365A}">
      <dgm:prSet/>
      <dgm:spPr/>
      <dgm:t>
        <a:bodyPr/>
        <a:lstStyle/>
        <a:p>
          <a:r>
            <a:rPr lang="en-US" b="1" i="0"/>
            <a:t>How to build, train and evaluate a neural network.</a:t>
          </a:r>
          <a:endParaRPr lang="en-US"/>
        </a:p>
      </dgm:t>
    </dgm:pt>
    <dgm:pt modelId="{C081B1FD-9758-41D3-824B-A0A551986C1B}" type="parTrans" cxnId="{2777FC68-13C6-44BA-A412-8854D9893D2A}">
      <dgm:prSet/>
      <dgm:spPr/>
      <dgm:t>
        <a:bodyPr/>
        <a:lstStyle/>
        <a:p>
          <a:endParaRPr lang="en-US"/>
        </a:p>
      </dgm:t>
    </dgm:pt>
    <dgm:pt modelId="{01AD512C-7E92-472D-8FF6-185BFFB95575}" type="sibTrans" cxnId="{2777FC68-13C6-44BA-A412-8854D9893D2A}">
      <dgm:prSet/>
      <dgm:spPr/>
      <dgm:t>
        <a:bodyPr/>
        <a:lstStyle/>
        <a:p>
          <a:endParaRPr lang="en-US"/>
        </a:p>
      </dgm:t>
    </dgm:pt>
    <dgm:pt modelId="{BE39B8BD-0F05-4D38-AB4E-49618C77BAFE}" type="pres">
      <dgm:prSet presAssocID="{EA50CB40-1B68-476E-AF07-609B196825BD}" presName="root" presStyleCnt="0">
        <dgm:presLayoutVars>
          <dgm:dir/>
          <dgm:resizeHandles val="exact"/>
        </dgm:presLayoutVars>
      </dgm:prSet>
      <dgm:spPr/>
    </dgm:pt>
    <dgm:pt modelId="{606A3ADD-0A3E-41E9-9D3A-CA15942FEF57}" type="pres">
      <dgm:prSet presAssocID="{F457EFC1-79AF-4B04-AD7A-D21AFF035C09}" presName="compNode" presStyleCnt="0"/>
      <dgm:spPr/>
    </dgm:pt>
    <dgm:pt modelId="{22BA89FA-BB6A-467B-B25D-9F82E4C5B52D}" type="pres">
      <dgm:prSet presAssocID="{F457EFC1-79AF-4B04-AD7A-D21AFF035C09}" presName="bgRect" presStyleLbl="bgShp" presStyleIdx="0" presStyleCnt="3"/>
      <dgm:spPr/>
    </dgm:pt>
    <dgm:pt modelId="{49CCE4DB-1F19-401A-B988-D569177D8C27}" type="pres">
      <dgm:prSet presAssocID="{F457EFC1-79AF-4B04-AD7A-D21AFF035C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B608576-DE75-416B-A309-172C639681BC}" type="pres">
      <dgm:prSet presAssocID="{F457EFC1-79AF-4B04-AD7A-D21AFF035C09}" presName="spaceRect" presStyleCnt="0"/>
      <dgm:spPr/>
    </dgm:pt>
    <dgm:pt modelId="{AE9C199A-CA66-4D53-97A3-1A29C2B27D3A}" type="pres">
      <dgm:prSet presAssocID="{F457EFC1-79AF-4B04-AD7A-D21AFF035C09}" presName="parTx" presStyleLbl="revTx" presStyleIdx="0" presStyleCnt="3">
        <dgm:presLayoutVars>
          <dgm:chMax val="0"/>
          <dgm:chPref val="0"/>
        </dgm:presLayoutVars>
      </dgm:prSet>
      <dgm:spPr/>
    </dgm:pt>
    <dgm:pt modelId="{BF14B151-00F8-403B-885A-BC636AE35666}" type="pres">
      <dgm:prSet presAssocID="{6B1BDBE0-CDBC-4AF8-9432-133014160E89}" presName="sibTrans" presStyleCnt="0"/>
      <dgm:spPr/>
    </dgm:pt>
    <dgm:pt modelId="{ADF34ED1-1B2C-4672-B8E7-DE88506E26FA}" type="pres">
      <dgm:prSet presAssocID="{2DD6CD7C-C408-40D6-83D2-5D24AD9D854D}" presName="compNode" presStyleCnt="0"/>
      <dgm:spPr/>
    </dgm:pt>
    <dgm:pt modelId="{AC7A4BDC-F21C-4E49-BC51-1F98D2C85C83}" type="pres">
      <dgm:prSet presAssocID="{2DD6CD7C-C408-40D6-83D2-5D24AD9D854D}" presName="bgRect" presStyleLbl="bgShp" presStyleIdx="1" presStyleCnt="3"/>
      <dgm:spPr/>
    </dgm:pt>
    <dgm:pt modelId="{24AED2AD-F207-4FCF-A41B-B106A7FD1AE3}" type="pres">
      <dgm:prSet presAssocID="{2DD6CD7C-C408-40D6-83D2-5D24AD9D85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9E1B4DDD-8C4F-4B3B-9F2B-D34C767B157C}" type="pres">
      <dgm:prSet presAssocID="{2DD6CD7C-C408-40D6-83D2-5D24AD9D854D}" presName="spaceRect" presStyleCnt="0"/>
      <dgm:spPr/>
    </dgm:pt>
    <dgm:pt modelId="{6272CA63-CB6F-4785-B8A8-6F06F3A1E21E}" type="pres">
      <dgm:prSet presAssocID="{2DD6CD7C-C408-40D6-83D2-5D24AD9D854D}" presName="parTx" presStyleLbl="revTx" presStyleIdx="1" presStyleCnt="3">
        <dgm:presLayoutVars>
          <dgm:chMax val="0"/>
          <dgm:chPref val="0"/>
        </dgm:presLayoutVars>
      </dgm:prSet>
      <dgm:spPr/>
    </dgm:pt>
    <dgm:pt modelId="{02FE782C-D6A4-4C31-B47E-2FB23C50B138}" type="pres">
      <dgm:prSet presAssocID="{2908D005-6CC1-41DB-964A-00D81FFDE9F5}" presName="sibTrans" presStyleCnt="0"/>
      <dgm:spPr/>
    </dgm:pt>
    <dgm:pt modelId="{CE309C0D-D0B3-4E05-97AC-E8D10854DB02}" type="pres">
      <dgm:prSet presAssocID="{A00FC8BE-290F-4E21-B9FF-C72E8D53365A}" presName="compNode" presStyleCnt="0"/>
      <dgm:spPr/>
    </dgm:pt>
    <dgm:pt modelId="{E9429977-E846-4F21-B4A6-3A0C3EBF8307}" type="pres">
      <dgm:prSet presAssocID="{A00FC8BE-290F-4E21-B9FF-C72E8D53365A}" presName="bgRect" presStyleLbl="bgShp" presStyleIdx="2" presStyleCnt="3"/>
      <dgm:spPr/>
    </dgm:pt>
    <dgm:pt modelId="{823D6903-50B1-4D65-B600-9E7FF7962462}" type="pres">
      <dgm:prSet presAssocID="{A00FC8BE-290F-4E21-B9FF-C72E8D5336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7B5718C3-1AE3-4A8D-BCE5-BE1E51C09647}" type="pres">
      <dgm:prSet presAssocID="{A00FC8BE-290F-4E21-B9FF-C72E8D53365A}" presName="spaceRect" presStyleCnt="0"/>
      <dgm:spPr/>
    </dgm:pt>
    <dgm:pt modelId="{1A806595-77C8-48DD-9171-A08545B14D49}" type="pres">
      <dgm:prSet presAssocID="{A00FC8BE-290F-4E21-B9FF-C72E8D53365A}" presName="parTx" presStyleLbl="revTx" presStyleIdx="2" presStyleCnt="3">
        <dgm:presLayoutVars>
          <dgm:chMax val="0"/>
          <dgm:chPref val="0"/>
        </dgm:presLayoutVars>
      </dgm:prSet>
      <dgm:spPr/>
    </dgm:pt>
  </dgm:ptLst>
  <dgm:cxnLst>
    <dgm:cxn modelId="{4F6BAA03-8483-469E-A739-B1378984C96C}" srcId="{EA50CB40-1B68-476E-AF07-609B196825BD}" destId="{F457EFC1-79AF-4B04-AD7A-D21AFF035C09}" srcOrd="0" destOrd="0" parTransId="{58DE5162-D1F1-422E-ABEF-984D3BB4C879}" sibTransId="{6B1BDBE0-CDBC-4AF8-9432-133014160E89}"/>
    <dgm:cxn modelId="{B31D1F05-7982-437B-A941-002458158D13}" srcId="{EA50CB40-1B68-476E-AF07-609B196825BD}" destId="{2DD6CD7C-C408-40D6-83D2-5D24AD9D854D}" srcOrd="1" destOrd="0" parTransId="{DC05DFAE-DA75-45D1-B7A7-720C73617204}" sibTransId="{2908D005-6CC1-41DB-964A-00D81FFDE9F5}"/>
    <dgm:cxn modelId="{7BE09566-5DDE-4B0E-B232-0AE53243CBD1}" type="presOf" srcId="{EA50CB40-1B68-476E-AF07-609B196825BD}" destId="{BE39B8BD-0F05-4D38-AB4E-49618C77BAFE}" srcOrd="0" destOrd="0" presId="urn:microsoft.com/office/officeart/2018/2/layout/IconVerticalSolidList"/>
    <dgm:cxn modelId="{2777FC68-13C6-44BA-A412-8854D9893D2A}" srcId="{EA50CB40-1B68-476E-AF07-609B196825BD}" destId="{A00FC8BE-290F-4E21-B9FF-C72E8D53365A}" srcOrd="2" destOrd="0" parTransId="{C081B1FD-9758-41D3-824B-A0A551986C1B}" sibTransId="{01AD512C-7E92-472D-8FF6-185BFFB95575}"/>
    <dgm:cxn modelId="{271802E2-AB72-472D-A4CE-EA3C44885790}" type="presOf" srcId="{F457EFC1-79AF-4B04-AD7A-D21AFF035C09}" destId="{AE9C199A-CA66-4D53-97A3-1A29C2B27D3A}" srcOrd="0" destOrd="0" presId="urn:microsoft.com/office/officeart/2018/2/layout/IconVerticalSolidList"/>
    <dgm:cxn modelId="{84A959EC-C2B4-4958-9AFF-0DCBAD854345}" type="presOf" srcId="{2DD6CD7C-C408-40D6-83D2-5D24AD9D854D}" destId="{6272CA63-CB6F-4785-B8A8-6F06F3A1E21E}" srcOrd="0" destOrd="0" presId="urn:microsoft.com/office/officeart/2018/2/layout/IconVerticalSolidList"/>
    <dgm:cxn modelId="{4A1372ED-4D13-4F6E-8818-A2DD427A01F5}" type="presOf" srcId="{A00FC8BE-290F-4E21-B9FF-C72E8D53365A}" destId="{1A806595-77C8-48DD-9171-A08545B14D49}" srcOrd="0" destOrd="0" presId="urn:microsoft.com/office/officeart/2018/2/layout/IconVerticalSolidList"/>
    <dgm:cxn modelId="{F8404293-8136-453A-9680-91FF4492C29D}" type="presParOf" srcId="{BE39B8BD-0F05-4D38-AB4E-49618C77BAFE}" destId="{606A3ADD-0A3E-41E9-9D3A-CA15942FEF57}" srcOrd="0" destOrd="0" presId="urn:microsoft.com/office/officeart/2018/2/layout/IconVerticalSolidList"/>
    <dgm:cxn modelId="{8F44EE19-D5C2-4980-8B4A-338CD154896A}" type="presParOf" srcId="{606A3ADD-0A3E-41E9-9D3A-CA15942FEF57}" destId="{22BA89FA-BB6A-467B-B25D-9F82E4C5B52D}" srcOrd="0" destOrd="0" presId="urn:microsoft.com/office/officeart/2018/2/layout/IconVerticalSolidList"/>
    <dgm:cxn modelId="{32CA9281-9D76-4493-9764-EBA1EB44ADAF}" type="presParOf" srcId="{606A3ADD-0A3E-41E9-9D3A-CA15942FEF57}" destId="{49CCE4DB-1F19-401A-B988-D569177D8C27}" srcOrd="1" destOrd="0" presId="urn:microsoft.com/office/officeart/2018/2/layout/IconVerticalSolidList"/>
    <dgm:cxn modelId="{D8D259E4-E2E4-4909-BD87-710ED1D97B04}" type="presParOf" srcId="{606A3ADD-0A3E-41E9-9D3A-CA15942FEF57}" destId="{4B608576-DE75-416B-A309-172C639681BC}" srcOrd="2" destOrd="0" presId="urn:microsoft.com/office/officeart/2018/2/layout/IconVerticalSolidList"/>
    <dgm:cxn modelId="{A7693DF1-A00C-4BF7-8AA1-C8D9F90A477F}" type="presParOf" srcId="{606A3ADD-0A3E-41E9-9D3A-CA15942FEF57}" destId="{AE9C199A-CA66-4D53-97A3-1A29C2B27D3A}" srcOrd="3" destOrd="0" presId="urn:microsoft.com/office/officeart/2018/2/layout/IconVerticalSolidList"/>
    <dgm:cxn modelId="{E6A0AB2A-C4B0-4D33-AC52-3DB23DB58DE1}" type="presParOf" srcId="{BE39B8BD-0F05-4D38-AB4E-49618C77BAFE}" destId="{BF14B151-00F8-403B-885A-BC636AE35666}" srcOrd="1" destOrd="0" presId="urn:microsoft.com/office/officeart/2018/2/layout/IconVerticalSolidList"/>
    <dgm:cxn modelId="{78CCDA4D-A661-4F92-9580-239D6D9F16A3}" type="presParOf" srcId="{BE39B8BD-0F05-4D38-AB4E-49618C77BAFE}" destId="{ADF34ED1-1B2C-4672-B8E7-DE88506E26FA}" srcOrd="2" destOrd="0" presId="urn:microsoft.com/office/officeart/2018/2/layout/IconVerticalSolidList"/>
    <dgm:cxn modelId="{1F4C0E76-CA9A-467F-BD89-A31552278F15}" type="presParOf" srcId="{ADF34ED1-1B2C-4672-B8E7-DE88506E26FA}" destId="{AC7A4BDC-F21C-4E49-BC51-1F98D2C85C83}" srcOrd="0" destOrd="0" presId="urn:microsoft.com/office/officeart/2018/2/layout/IconVerticalSolidList"/>
    <dgm:cxn modelId="{BCC9663B-B9F7-4FE7-8A19-791175A70B8A}" type="presParOf" srcId="{ADF34ED1-1B2C-4672-B8E7-DE88506E26FA}" destId="{24AED2AD-F207-4FCF-A41B-B106A7FD1AE3}" srcOrd="1" destOrd="0" presId="urn:microsoft.com/office/officeart/2018/2/layout/IconVerticalSolidList"/>
    <dgm:cxn modelId="{C817E60C-9ECC-4E82-9146-60660DF12010}" type="presParOf" srcId="{ADF34ED1-1B2C-4672-B8E7-DE88506E26FA}" destId="{9E1B4DDD-8C4F-4B3B-9F2B-D34C767B157C}" srcOrd="2" destOrd="0" presId="urn:microsoft.com/office/officeart/2018/2/layout/IconVerticalSolidList"/>
    <dgm:cxn modelId="{4C2F3BED-9FB5-4A53-BA90-CB0CDEFB76F4}" type="presParOf" srcId="{ADF34ED1-1B2C-4672-B8E7-DE88506E26FA}" destId="{6272CA63-CB6F-4785-B8A8-6F06F3A1E21E}" srcOrd="3" destOrd="0" presId="urn:microsoft.com/office/officeart/2018/2/layout/IconVerticalSolidList"/>
    <dgm:cxn modelId="{58954740-B606-4519-8F5B-27BE7886DB75}" type="presParOf" srcId="{BE39B8BD-0F05-4D38-AB4E-49618C77BAFE}" destId="{02FE782C-D6A4-4C31-B47E-2FB23C50B138}" srcOrd="3" destOrd="0" presId="urn:microsoft.com/office/officeart/2018/2/layout/IconVerticalSolidList"/>
    <dgm:cxn modelId="{FB5C7637-332E-4258-B6D7-705A9078E578}" type="presParOf" srcId="{BE39B8BD-0F05-4D38-AB4E-49618C77BAFE}" destId="{CE309C0D-D0B3-4E05-97AC-E8D10854DB02}" srcOrd="4" destOrd="0" presId="urn:microsoft.com/office/officeart/2018/2/layout/IconVerticalSolidList"/>
    <dgm:cxn modelId="{E36D9AE0-C57F-42CD-83F6-F5214824FC8B}" type="presParOf" srcId="{CE309C0D-D0B3-4E05-97AC-E8D10854DB02}" destId="{E9429977-E846-4F21-B4A6-3A0C3EBF8307}" srcOrd="0" destOrd="0" presId="urn:microsoft.com/office/officeart/2018/2/layout/IconVerticalSolidList"/>
    <dgm:cxn modelId="{BBB1FAFF-E798-450D-B85D-E400BD5BDF08}" type="presParOf" srcId="{CE309C0D-D0B3-4E05-97AC-E8D10854DB02}" destId="{823D6903-50B1-4D65-B600-9E7FF7962462}" srcOrd="1" destOrd="0" presId="urn:microsoft.com/office/officeart/2018/2/layout/IconVerticalSolidList"/>
    <dgm:cxn modelId="{4CC4EA4E-9A7A-4AD5-8A48-984D97EE4A9C}" type="presParOf" srcId="{CE309C0D-D0B3-4E05-97AC-E8D10854DB02}" destId="{7B5718C3-1AE3-4A8D-BCE5-BE1E51C09647}" srcOrd="2" destOrd="0" presId="urn:microsoft.com/office/officeart/2018/2/layout/IconVerticalSolidList"/>
    <dgm:cxn modelId="{0B6BAEEF-15C9-4745-950E-514DB91322F2}" type="presParOf" srcId="{CE309C0D-D0B3-4E05-97AC-E8D10854DB02}" destId="{1A806595-77C8-48DD-9171-A08545B14D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F4203B-27F4-4DC8-850A-43FC5C51BB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512E294-321E-4E1C-A1F8-85AF906C84DE}">
      <dgm:prSet/>
      <dgm:spPr/>
      <dgm:t>
        <a:bodyPr/>
        <a:lstStyle/>
        <a:p>
          <a:r>
            <a:rPr lang="en-US" b="0" i="0"/>
            <a:t>Image classification is a task that is associated with multi-label assignments.</a:t>
          </a:r>
          <a:endParaRPr lang="en-US"/>
        </a:p>
      </dgm:t>
    </dgm:pt>
    <dgm:pt modelId="{0838F7BE-8411-4A61-9FDA-8CD34C694BCB}" type="parTrans" cxnId="{A3635775-B599-42BA-AA14-BE65A589D267}">
      <dgm:prSet/>
      <dgm:spPr/>
      <dgm:t>
        <a:bodyPr/>
        <a:lstStyle/>
        <a:p>
          <a:endParaRPr lang="en-US"/>
        </a:p>
      </dgm:t>
    </dgm:pt>
    <dgm:pt modelId="{434A273C-DF82-4C7E-B37D-45B6E2DD4AD1}" type="sibTrans" cxnId="{A3635775-B599-42BA-AA14-BE65A589D267}">
      <dgm:prSet/>
      <dgm:spPr/>
      <dgm:t>
        <a:bodyPr/>
        <a:lstStyle/>
        <a:p>
          <a:endParaRPr lang="en-US"/>
        </a:p>
      </dgm:t>
    </dgm:pt>
    <dgm:pt modelId="{D2A351E4-2824-4E7F-8D84-5BFB539F3D3C}">
      <dgm:prSet/>
      <dgm:spPr/>
      <dgm:t>
        <a:bodyPr/>
        <a:lstStyle/>
        <a:p>
          <a:r>
            <a:rPr lang="en-US" b="0" i="0"/>
            <a:t>It involves the extraction of information from an image and then associating the extracted information to one or more class labels. Image classification within the machine learning domain can be approached as a supervised learning task.</a:t>
          </a:r>
          <a:endParaRPr lang="en-US"/>
        </a:p>
      </dgm:t>
    </dgm:pt>
    <dgm:pt modelId="{E78D530E-4915-4D2F-95C8-B94BAF70D430}" type="parTrans" cxnId="{DF4B63CA-CB0D-4A20-96F8-561B98998E4A}">
      <dgm:prSet/>
      <dgm:spPr/>
      <dgm:t>
        <a:bodyPr/>
        <a:lstStyle/>
        <a:p>
          <a:endParaRPr lang="en-US"/>
        </a:p>
      </dgm:t>
    </dgm:pt>
    <dgm:pt modelId="{1773D001-E698-4D4F-A6C9-D3E6B968D7DF}" type="sibTrans" cxnId="{DF4B63CA-CB0D-4A20-96F8-561B98998E4A}">
      <dgm:prSet/>
      <dgm:spPr/>
      <dgm:t>
        <a:bodyPr/>
        <a:lstStyle/>
        <a:p>
          <a:endParaRPr lang="en-US"/>
        </a:p>
      </dgm:t>
    </dgm:pt>
    <dgm:pt modelId="{9A440925-F4AC-4883-9E5C-8072410B07B6}" type="pres">
      <dgm:prSet presAssocID="{FEF4203B-27F4-4DC8-850A-43FC5C51BB85}" presName="root" presStyleCnt="0">
        <dgm:presLayoutVars>
          <dgm:dir/>
          <dgm:resizeHandles val="exact"/>
        </dgm:presLayoutVars>
      </dgm:prSet>
      <dgm:spPr/>
    </dgm:pt>
    <dgm:pt modelId="{7C634618-1D0B-4853-B66D-A7C6595F3261}" type="pres">
      <dgm:prSet presAssocID="{8512E294-321E-4E1C-A1F8-85AF906C84DE}" presName="compNode" presStyleCnt="0"/>
      <dgm:spPr/>
    </dgm:pt>
    <dgm:pt modelId="{F205C047-6C0C-44BD-B167-56CB94548010}" type="pres">
      <dgm:prSet presAssocID="{8512E294-321E-4E1C-A1F8-85AF906C84DE}" presName="bgRect" presStyleLbl="bgShp" presStyleIdx="0" presStyleCnt="2"/>
      <dgm:spPr/>
    </dgm:pt>
    <dgm:pt modelId="{C6884CB4-933F-4A62-8C99-00A7EF83BB53}" type="pres">
      <dgm:prSet presAssocID="{8512E294-321E-4E1C-A1F8-85AF906C84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F5CF3765-566C-4777-84D4-CADBD416EF9C}" type="pres">
      <dgm:prSet presAssocID="{8512E294-321E-4E1C-A1F8-85AF906C84DE}" presName="spaceRect" presStyleCnt="0"/>
      <dgm:spPr/>
    </dgm:pt>
    <dgm:pt modelId="{72CA4BF2-5368-499A-AADB-23F609663CDF}" type="pres">
      <dgm:prSet presAssocID="{8512E294-321E-4E1C-A1F8-85AF906C84DE}" presName="parTx" presStyleLbl="revTx" presStyleIdx="0" presStyleCnt="2">
        <dgm:presLayoutVars>
          <dgm:chMax val="0"/>
          <dgm:chPref val="0"/>
        </dgm:presLayoutVars>
      </dgm:prSet>
      <dgm:spPr/>
    </dgm:pt>
    <dgm:pt modelId="{0CC8721B-858B-4AB2-9C24-F10D9F99842B}" type="pres">
      <dgm:prSet presAssocID="{434A273C-DF82-4C7E-B37D-45B6E2DD4AD1}" presName="sibTrans" presStyleCnt="0"/>
      <dgm:spPr/>
    </dgm:pt>
    <dgm:pt modelId="{043BD179-E8E7-427A-AD38-5DFDDE046502}" type="pres">
      <dgm:prSet presAssocID="{D2A351E4-2824-4E7F-8D84-5BFB539F3D3C}" presName="compNode" presStyleCnt="0"/>
      <dgm:spPr/>
    </dgm:pt>
    <dgm:pt modelId="{4FAADEF7-7E22-4A06-893E-6B115BB284F6}" type="pres">
      <dgm:prSet presAssocID="{D2A351E4-2824-4E7F-8D84-5BFB539F3D3C}" presName="bgRect" presStyleLbl="bgShp" presStyleIdx="1" presStyleCnt="2"/>
      <dgm:spPr/>
    </dgm:pt>
    <dgm:pt modelId="{1609713A-99EE-4CAD-9D1A-6BE2C0E9A220}" type="pres">
      <dgm:prSet presAssocID="{D2A351E4-2824-4E7F-8D84-5BFB539F3D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69D754A-9F95-4A16-9049-582BA4B28942}" type="pres">
      <dgm:prSet presAssocID="{D2A351E4-2824-4E7F-8D84-5BFB539F3D3C}" presName="spaceRect" presStyleCnt="0"/>
      <dgm:spPr/>
    </dgm:pt>
    <dgm:pt modelId="{CB5FB043-4EF5-458A-88AC-B36153DA0ADE}" type="pres">
      <dgm:prSet presAssocID="{D2A351E4-2824-4E7F-8D84-5BFB539F3D3C}" presName="parTx" presStyleLbl="revTx" presStyleIdx="1" presStyleCnt="2">
        <dgm:presLayoutVars>
          <dgm:chMax val="0"/>
          <dgm:chPref val="0"/>
        </dgm:presLayoutVars>
      </dgm:prSet>
      <dgm:spPr/>
    </dgm:pt>
  </dgm:ptLst>
  <dgm:cxnLst>
    <dgm:cxn modelId="{01CEE235-038E-486B-A7C6-77B5EEDF9EA9}" type="presOf" srcId="{8512E294-321E-4E1C-A1F8-85AF906C84DE}" destId="{72CA4BF2-5368-499A-AADB-23F609663CDF}" srcOrd="0" destOrd="0" presId="urn:microsoft.com/office/officeart/2018/2/layout/IconVerticalSolidList"/>
    <dgm:cxn modelId="{A3635775-B599-42BA-AA14-BE65A589D267}" srcId="{FEF4203B-27F4-4DC8-850A-43FC5C51BB85}" destId="{8512E294-321E-4E1C-A1F8-85AF906C84DE}" srcOrd="0" destOrd="0" parTransId="{0838F7BE-8411-4A61-9FDA-8CD34C694BCB}" sibTransId="{434A273C-DF82-4C7E-B37D-45B6E2DD4AD1}"/>
    <dgm:cxn modelId="{9F22038D-19D5-4187-8C75-98FE2B2761C1}" type="presOf" srcId="{D2A351E4-2824-4E7F-8D84-5BFB539F3D3C}" destId="{CB5FB043-4EF5-458A-88AC-B36153DA0ADE}" srcOrd="0" destOrd="0" presId="urn:microsoft.com/office/officeart/2018/2/layout/IconVerticalSolidList"/>
    <dgm:cxn modelId="{4AC3EEB7-4B6D-452A-853A-5DD22ED7774E}" type="presOf" srcId="{FEF4203B-27F4-4DC8-850A-43FC5C51BB85}" destId="{9A440925-F4AC-4883-9E5C-8072410B07B6}" srcOrd="0" destOrd="0" presId="urn:microsoft.com/office/officeart/2018/2/layout/IconVerticalSolidList"/>
    <dgm:cxn modelId="{DF4B63CA-CB0D-4A20-96F8-561B98998E4A}" srcId="{FEF4203B-27F4-4DC8-850A-43FC5C51BB85}" destId="{D2A351E4-2824-4E7F-8D84-5BFB539F3D3C}" srcOrd="1" destOrd="0" parTransId="{E78D530E-4915-4D2F-95C8-B94BAF70D430}" sibTransId="{1773D001-E698-4D4F-A6C9-D3E6B968D7DF}"/>
    <dgm:cxn modelId="{7610D9D7-373A-42F7-9220-AAE9C7989956}" type="presParOf" srcId="{9A440925-F4AC-4883-9E5C-8072410B07B6}" destId="{7C634618-1D0B-4853-B66D-A7C6595F3261}" srcOrd="0" destOrd="0" presId="urn:microsoft.com/office/officeart/2018/2/layout/IconVerticalSolidList"/>
    <dgm:cxn modelId="{CF6104EE-E78B-4348-B249-70C360E8C611}" type="presParOf" srcId="{7C634618-1D0B-4853-B66D-A7C6595F3261}" destId="{F205C047-6C0C-44BD-B167-56CB94548010}" srcOrd="0" destOrd="0" presId="urn:microsoft.com/office/officeart/2018/2/layout/IconVerticalSolidList"/>
    <dgm:cxn modelId="{7FB7560E-516A-4F5F-9403-336C72AE9169}" type="presParOf" srcId="{7C634618-1D0B-4853-B66D-A7C6595F3261}" destId="{C6884CB4-933F-4A62-8C99-00A7EF83BB53}" srcOrd="1" destOrd="0" presId="urn:microsoft.com/office/officeart/2018/2/layout/IconVerticalSolidList"/>
    <dgm:cxn modelId="{C1B2339E-DC2E-42FE-85F9-E709FE57E566}" type="presParOf" srcId="{7C634618-1D0B-4853-B66D-A7C6595F3261}" destId="{F5CF3765-566C-4777-84D4-CADBD416EF9C}" srcOrd="2" destOrd="0" presId="urn:microsoft.com/office/officeart/2018/2/layout/IconVerticalSolidList"/>
    <dgm:cxn modelId="{FB5FB6DF-D89F-477B-B7BD-58D0A174A215}" type="presParOf" srcId="{7C634618-1D0B-4853-B66D-A7C6595F3261}" destId="{72CA4BF2-5368-499A-AADB-23F609663CDF}" srcOrd="3" destOrd="0" presId="urn:microsoft.com/office/officeart/2018/2/layout/IconVerticalSolidList"/>
    <dgm:cxn modelId="{91A4C494-37E6-4384-AB9F-9805844B05D6}" type="presParOf" srcId="{9A440925-F4AC-4883-9E5C-8072410B07B6}" destId="{0CC8721B-858B-4AB2-9C24-F10D9F99842B}" srcOrd="1" destOrd="0" presId="urn:microsoft.com/office/officeart/2018/2/layout/IconVerticalSolidList"/>
    <dgm:cxn modelId="{6D708834-714A-4F1A-A17A-71450020DD1F}" type="presParOf" srcId="{9A440925-F4AC-4883-9E5C-8072410B07B6}" destId="{043BD179-E8E7-427A-AD38-5DFDDE046502}" srcOrd="2" destOrd="0" presId="urn:microsoft.com/office/officeart/2018/2/layout/IconVerticalSolidList"/>
    <dgm:cxn modelId="{5653DB90-6EF5-4F14-B3BA-13BDC69B86CF}" type="presParOf" srcId="{043BD179-E8E7-427A-AD38-5DFDDE046502}" destId="{4FAADEF7-7E22-4A06-893E-6B115BB284F6}" srcOrd="0" destOrd="0" presId="urn:microsoft.com/office/officeart/2018/2/layout/IconVerticalSolidList"/>
    <dgm:cxn modelId="{B1592DC3-339C-48A7-90B5-D7F9522974D4}" type="presParOf" srcId="{043BD179-E8E7-427A-AD38-5DFDDE046502}" destId="{1609713A-99EE-4CAD-9D1A-6BE2C0E9A220}" srcOrd="1" destOrd="0" presId="urn:microsoft.com/office/officeart/2018/2/layout/IconVerticalSolidList"/>
    <dgm:cxn modelId="{064051CC-12B1-46F5-9975-1ABB9EE3360E}" type="presParOf" srcId="{043BD179-E8E7-427A-AD38-5DFDDE046502}" destId="{569D754A-9F95-4A16-9049-582BA4B28942}" srcOrd="2" destOrd="0" presId="urn:microsoft.com/office/officeart/2018/2/layout/IconVerticalSolidList"/>
    <dgm:cxn modelId="{D5F9D833-D21D-4089-87FC-CFB9A4E0C07C}" type="presParOf" srcId="{043BD179-E8E7-427A-AD38-5DFDDE046502}" destId="{CB5FB043-4EF5-458A-88AC-B36153DA0A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EFD5B-1639-44C5-BE87-F5282619FA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076165-C337-4A63-98F1-AEE217AC5603}">
      <dgm:prSet/>
      <dgm:spPr/>
      <dgm:t>
        <a:bodyPr/>
        <a:lstStyle/>
        <a:p>
          <a:r>
            <a:rPr lang="en-US" b="1" i="0" u="none" dirty="0">
              <a:solidFill>
                <a:schemeClr val="bg1"/>
              </a:solidFill>
            </a:rPr>
            <a:t>TensorFlow</a:t>
          </a:r>
          <a:r>
            <a:rPr lang="en-US" b="0" i="0" u="none" dirty="0">
              <a:solidFill>
                <a:schemeClr val="bg1"/>
              </a:solidFill>
            </a:rPr>
            <a:t>: An open-source platform for the implementation, training, and deployment of machine learning models.</a:t>
          </a:r>
          <a:endParaRPr lang="en-US" u="none" dirty="0">
            <a:solidFill>
              <a:schemeClr val="bg1"/>
            </a:solidFill>
          </a:endParaRPr>
        </a:p>
      </dgm:t>
    </dgm:pt>
    <dgm:pt modelId="{85AB8B8B-1A84-48C5-A69D-521A264C8000}" type="parTrans" cxnId="{11C0082F-664B-4212-B434-1613C0E2AAE4}">
      <dgm:prSet/>
      <dgm:spPr/>
      <dgm:t>
        <a:bodyPr/>
        <a:lstStyle/>
        <a:p>
          <a:endParaRPr lang="en-US"/>
        </a:p>
      </dgm:t>
    </dgm:pt>
    <dgm:pt modelId="{CAD3F8FB-D40F-4734-BC0D-6A4F4C946E55}" type="sibTrans" cxnId="{11C0082F-664B-4212-B434-1613C0E2AAE4}">
      <dgm:prSet/>
      <dgm:spPr/>
      <dgm:t>
        <a:bodyPr/>
        <a:lstStyle/>
        <a:p>
          <a:endParaRPr lang="en-US"/>
        </a:p>
      </dgm:t>
    </dgm:pt>
    <dgm:pt modelId="{28EA8331-814A-4C82-9B5D-FB6A60E0E8A2}">
      <dgm:prSet/>
      <dgm:spPr/>
      <dgm:t>
        <a:bodyPr/>
        <a:lstStyle/>
        <a:p>
          <a:r>
            <a:rPr lang="en-US" b="0" i="0" dirty="0" err="1"/>
            <a:t>Keras</a:t>
          </a:r>
          <a:r>
            <a:rPr lang="en-US" b="0" i="0" dirty="0"/>
            <a:t>: An open-source library used for the implementation of neural network architectures that run on both CPUs and GPUs.</a:t>
          </a:r>
          <a:endParaRPr lang="en-US" dirty="0"/>
        </a:p>
      </dgm:t>
    </dgm:pt>
    <dgm:pt modelId="{FC125BFA-1326-4B13-9D14-184EBBBF7CEE}" type="parTrans" cxnId="{73978163-193B-411D-BAB8-56DD4CE2D01B}">
      <dgm:prSet/>
      <dgm:spPr/>
      <dgm:t>
        <a:bodyPr/>
        <a:lstStyle/>
        <a:p>
          <a:endParaRPr lang="en-US"/>
        </a:p>
      </dgm:t>
    </dgm:pt>
    <dgm:pt modelId="{8FB5F1CD-D0F0-430A-A150-29F13616D974}" type="sibTrans" cxnId="{73978163-193B-411D-BAB8-56DD4CE2D01B}">
      <dgm:prSet/>
      <dgm:spPr/>
      <dgm:t>
        <a:bodyPr/>
        <a:lstStyle/>
        <a:p>
          <a:endParaRPr lang="en-US"/>
        </a:p>
      </dgm:t>
    </dgm:pt>
    <dgm:pt modelId="{F6F3E073-345A-4DF8-A600-DD8D809EC0C3}">
      <dgm:prSet/>
      <dgm:spPr/>
      <dgm:t>
        <a:bodyPr/>
        <a:lstStyle/>
        <a:p>
          <a:r>
            <a:rPr lang="en-US" b="1" i="0" u="sng" dirty="0"/>
            <a:t>Pandas</a:t>
          </a:r>
          <a:r>
            <a:rPr lang="en-US" b="0" i="0" dirty="0"/>
            <a:t>: Data analysis and modification library.</a:t>
          </a:r>
          <a:endParaRPr lang="en-US" dirty="0"/>
        </a:p>
      </dgm:t>
    </dgm:pt>
    <dgm:pt modelId="{4A10033F-B130-468F-ABA2-6144BD194042}" type="parTrans" cxnId="{B62949A0-3DD5-48C8-8FBB-DD39FDC2461A}">
      <dgm:prSet/>
      <dgm:spPr/>
      <dgm:t>
        <a:bodyPr/>
        <a:lstStyle/>
        <a:p>
          <a:endParaRPr lang="en-US"/>
        </a:p>
      </dgm:t>
    </dgm:pt>
    <dgm:pt modelId="{58A7004C-6648-44EC-860A-43DD61FE7C57}" type="sibTrans" cxnId="{B62949A0-3DD5-48C8-8FBB-DD39FDC2461A}">
      <dgm:prSet/>
      <dgm:spPr/>
      <dgm:t>
        <a:bodyPr/>
        <a:lstStyle/>
        <a:p>
          <a:endParaRPr lang="en-US"/>
        </a:p>
      </dgm:t>
    </dgm:pt>
    <dgm:pt modelId="{8B6362BD-AC45-44DC-94D8-01ADCBD18F28}">
      <dgm:prSet/>
      <dgm:spPr/>
      <dgm:t>
        <a:bodyPr/>
        <a:lstStyle/>
        <a:p>
          <a:r>
            <a:rPr lang="en-US" b="0" i="0" dirty="0" err="1"/>
            <a:t>MatplotLib</a:t>
          </a:r>
          <a:r>
            <a:rPr lang="en-US" b="0" i="0" dirty="0"/>
            <a:t>: Tool utilized to create visualization plots in Python such as charts, graphs and more</a:t>
          </a:r>
          <a:endParaRPr lang="en-US" dirty="0"/>
        </a:p>
      </dgm:t>
    </dgm:pt>
    <dgm:pt modelId="{CC65D9B4-6FBB-4465-B03E-4C895A64F899}" type="parTrans" cxnId="{B3C9859A-23FD-46EA-AFF5-B02A52000AB4}">
      <dgm:prSet/>
      <dgm:spPr/>
      <dgm:t>
        <a:bodyPr/>
        <a:lstStyle/>
        <a:p>
          <a:endParaRPr lang="en-US"/>
        </a:p>
      </dgm:t>
    </dgm:pt>
    <dgm:pt modelId="{6042EBF7-DA44-4A00-8CE1-8B578B8197BF}" type="sibTrans" cxnId="{B3C9859A-23FD-46EA-AFF5-B02A52000AB4}">
      <dgm:prSet/>
      <dgm:spPr/>
      <dgm:t>
        <a:bodyPr/>
        <a:lstStyle/>
        <a:p>
          <a:endParaRPr lang="en-US"/>
        </a:p>
      </dgm:t>
    </dgm:pt>
    <dgm:pt modelId="{709EC91C-B252-4A96-8C84-7FE3F0F381A0}">
      <dgm:prSet/>
      <dgm:spPr/>
      <dgm:t>
        <a:bodyPr/>
        <a:lstStyle/>
        <a:p>
          <a:r>
            <a:rPr lang="en-US" b="0" i="0" dirty="0" err="1"/>
            <a:t>Numpy</a:t>
          </a:r>
          <a:r>
            <a:rPr lang="en-US" b="0" i="0" dirty="0"/>
            <a:t>: Enables several mathematical computations and operations of array data structures.</a:t>
          </a:r>
          <a:endParaRPr lang="en-US" dirty="0"/>
        </a:p>
      </dgm:t>
    </dgm:pt>
    <dgm:pt modelId="{AB60A094-8673-424D-89D1-F63F363B3743}" type="parTrans" cxnId="{F77A58FF-FA99-429E-A066-6B4110B5B079}">
      <dgm:prSet/>
      <dgm:spPr/>
      <dgm:t>
        <a:bodyPr/>
        <a:lstStyle/>
        <a:p>
          <a:endParaRPr lang="en-US"/>
        </a:p>
      </dgm:t>
    </dgm:pt>
    <dgm:pt modelId="{2A8F8BA0-D58B-4377-A7CB-4B5C6FCE37F0}" type="sibTrans" cxnId="{F77A58FF-FA99-429E-A066-6B4110B5B079}">
      <dgm:prSet/>
      <dgm:spPr/>
      <dgm:t>
        <a:bodyPr/>
        <a:lstStyle/>
        <a:p>
          <a:endParaRPr lang="en-US"/>
        </a:p>
      </dgm:t>
    </dgm:pt>
    <dgm:pt modelId="{390884B2-C272-47C7-BC0A-38DCCC02E513}" type="pres">
      <dgm:prSet presAssocID="{6B9EFD5B-1639-44C5-BE87-F5282619FA82}" presName="root" presStyleCnt="0">
        <dgm:presLayoutVars>
          <dgm:dir/>
          <dgm:resizeHandles val="exact"/>
        </dgm:presLayoutVars>
      </dgm:prSet>
      <dgm:spPr/>
    </dgm:pt>
    <dgm:pt modelId="{65CB8347-CF5D-4F67-BC04-23EF9C98B703}" type="pres">
      <dgm:prSet presAssocID="{86076165-C337-4A63-98F1-AEE217AC5603}" presName="compNode" presStyleCnt="0"/>
      <dgm:spPr/>
    </dgm:pt>
    <dgm:pt modelId="{5C7EE279-77BD-40FA-ACAD-7D4945AB63A8}" type="pres">
      <dgm:prSet presAssocID="{86076165-C337-4A63-98F1-AEE217AC5603}" presName="bgRect" presStyleLbl="bgShp" presStyleIdx="0" presStyleCnt="5"/>
      <dgm:spPr/>
    </dgm:pt>
    <dgm:pt modelId="{1A501002-848E-4B64-B53C-850BC56AAAE9}" type="pres">
      <dgm:prSet presAssocID="{86076165-C337-4A63-98F1-AEE217AC560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AD29B7D-91D8-46C6-8552-1523DB56AA2A}" type="pres">
      <dgm:prSet presAssocID="{86076165-C337-4A63-98F1-AEE217AC5603}" presName="spaceRect" presStyleCnt="0"/>
      <dgm:spPr/>
    </dgm:pt>
    <dgm:pt modelId="{CAD9F895-5AC6-4A8C-9E55-A7AFDE9E613E}" type="pres">
      <dgm:prSet presAssocID="{86076165-C337-4A63-98F1-AEE217AC5603}" presName="parTx" presStyleLbl="revTx" presStyleIdx="0" presStyleCnt="5">
        <dgm:presLayoutVars>
          <dgm:chMax val="0"/>
          <dgm:chPref val="0"/>
        </dgm:presLayoutVars>
      </dgm:prSet>
      <dgm:spPr/>
    </dgm:pt>
    <dgm:pt modelId="{6421568E-2763-4533-B015-A4B383A82A40}" type="pres">
      <dgm:prSet presAssocID="{CAD3F8FB-D40F-4734-BC0D-6A4F4C946E55}" presName="sibTrans" presStyleCnt="0"/>
      <dgm:spPr/>
    </dgm:pt>
    <dgm:pt modelId="{6CF74A12-2BE3-4443-BD1D-C1F0E1E12D22}" type="pres">
      <dgm:prSet presAssocID="{28EA8331-814A-4C82-9B5D-FB6A60E0E8A2}" presName="compNode" presStyleCnt="0"/>
      <dgm:spPr/>
    </dgm:pt>
    <dgm:pt modelId="{70211F53-3D42-488F-81AF-DD6EB9B8FA9A}" type="pres">
      <dgm:prSet presAssocID="{28EA8331-814A-4C82-9B5D-FB6A60E0E8A2}" presName="bgRect" presStyleLbl="bgShp" presStyleIdx="1" presStyleCnt="5"/>
      <dgm:spPr/>
    </dgm:pt>
    <dgm:pt modelId="{5D2B15B0-0787-4F97-B61C-82982BAB66AC}" type="pres">
      <dgm:prSet presAssocID="{28EA8331-814A-4C82-9B5D-FB6A60E0E8A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51C0A2A-2486-4A45-952B-D3E6267FE837}" type="pres">
      <dgm:prSet presAssocID="{28EA8331-814A-4C82-9B5D-FB6A60E0E8A2}" presName="spaceRect" presStyleCnt="0"/>
      <dgm:spPr/>
    </dgm:pt>
    <dgm:pt modelId="{19EEC376-0163-4CA2-B092-B5C665185EF1}" type="pres">
      <dgm:prSet presAssocID="{28EA8331-814A-4C82-9B5D-FB6A60E0E8A2}" presName="parTx" presStyleLbl="revTx" presStyleIdx="1" presStyleCnt="5">
        <dgm:presLayoutVars>
          <dgm:chMax val="0"/>
          <dgm:chPref val="0"/>
        </dgm:presLayoutVars>
      </dgm:prSet>
      <dgm:spPr/>
    </dgm:pt>
    <dgm:pt modelId="{88566BB6-FFAB-4700-BEBB-E70B1B3F3B1D}" type="pres">
      <dgm:prSet presAssocID="{8FB5F1CD-D0F0-430A-A150-29F13616D974}" presName="sibTrans" presStyleCnt="0"/>
      <dgm:spPr/>
    </dgm:pt>
    <dgm:pt modelId="{ACBC1921-77EF-4809-88A3-B256C940C1B0}" type="pres">
      <dgm:prSet presAssocID="{F6F3E073-345A-4DF8-A600-DD8D809EC0C3}" presName="compNode" presStyleCnt="0"/>
      <dgm:spPr/>
    </dgm:pt>
    <dgm:pt modelId="{518B63E9-E4E5-44C4-8C90-DB9988C0318F}" type="pres">
      <dgm:prSet presAssocID="{F6F3E073-345A-4DF8-A600-DD8D809EC0C3}" presName="bgRect" presStyleLbl="bgShp" presStyleIdx="2" presStyleCnt="5"/>
      <dgm:spPr/>
    </dgm:pt>
    <dgm:pt modelId="{0B01CF01-41EE-4818-96EF-A59D78B24252}" type="pres">
      <dgm:prSet presAssocID="{F6F3E073-345A-4DF8-A600-DD8D809EC0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583C15C9-EC93-45E4-85D5-EB7D5E41EAA1}" type="pres">
      <dgm:prSet presAssocID="{F6F3E073-345A-4DF8-A600-DD8D809EC0C3}" presName="spaceRect" presStyleCnt="0"/>
      <dgm:spPr/>
    </dgm:pt>
    <dgm:pt modelId="{0ED256CD-76C6-4204-B809-3F0D01564F3A}" type="pres">
      <dgm:prSet presAssocID="{F6F3E073-345A-4DF8-A600-DD8D809EC0C3}" presName="parTx" presStyleLbl="revTx" presStyleIdx="2" presStyleCnt="5">
        <dgm:presLayoutVars>
          <dgm:chMax val="0"/>
          <dgm:chPref val="0"/>
        </dgm:presLayoutVars>
      </dgm:prSet>
      <dgm:spPr/>
    </dgm:pt>
    <dgm:pt modelId="{061CF64F-2233-424B-9021-2BC05C01CD0B}" type="pres">
      <dgm:prSet presAssocID="{58A7004C-6648-44EC-860A-43DD61FE7C57}" presName="sibTrans" presStyleCnt="0"/>
      <dgm:spPr/>
    </dgm:pt>
    <dgm:pt modelId="{BF1539E5-D68E-4BC6-B6FC-AFDAC1B3D310}" type="pres">
      <dgm:prSet presAssocID="{8B6362BD-AC45-44DC-94D8-01ADCBD18F28}" presName="compNode" presStyleCnt="0"/>
      <dgm:spPr/>
    </dgm:pt>
    <dgm:pt modelId="{28C50724-3831-454B-9911-891DB9F0EDE1}" type="pres">
      <dgm:prSet presAssocID="{8B6362BD-AC45-44DC-94D8-01ADCBD18F28}" presName="bgRect" presStyleLbl="bgShp" presStyleIdx="3" presStyleCnt="5"/>
      <dgm:spPr/>
    </dgm:pt>
    <dgm:pt modelId="{86607891-BA97-488C-86CA-27326F179A9B}" type="pres">
      <dgm:prSet presAssocID="{8B6362BD-AC45-44DC-94D8-01ADCBD18F2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9BE508F-0904-4573-B18B-5781C41AC7BB}" type="pres">
      <dgm:prSet presAssocID="{8B6362BD-AC45-44DC-94D8-01ADCBD18F28}" presName="spaceRect" presStyleCnt="0"/>
      <dgm:spPr/>
    </dgm:pt>
    <dgm:pt modelId="{AF32F9DD-0B26-458F-A238-12DB6FB8F8C6}" type="pres">
      <dgm:prSet presAssocID="{8B6362BD-AC45-44DC-94D8-01ADCBD18F28}" presName="parTx" presStyleLbl="revTx" presStyleIdx="3" presStyleCnt="5">
        <dgm:presLayoutVars>
          <dgm:chMax val="0"/>
          <dgm:chPref val="0"/>
        </dgm:presLayoutVars>
      </dgm:prSet>
      <dgm:spPr/>
    </dgm:pt>
    <dgm:pt modelId="{3F5879D6-61BB-42AE-AD32-E3DF52841901}" type="pres">
      <dgm:prSet presAssocID="{6042EBF7-DA44-4A00-8CE1-8B578B8197BF}" presName="sibTrans" presStyleCnt="0"/>
      <dgm:spPr/>
    </dgm:pt>
    <dgm:pt modelId="{3C870FE4-AECD-4727-96C2-73A4CBBA052D}" type="pres">
      <dgm:prSet presAssocID="{709EC91C-B252-4A96-8C84-7FE3F0F381A0}" presName="compNode" presStyleCnt="0"/>
      <dgm:spPr/>
    </dgm:pt>
    <dgm:pt modelId="{5AEBB72F-B5E7-477F-8CDA-99043616DE8B}" type="pres">
      <dgm:prSet presAssocID="{709EC91C-B252-4A96-8C84-7FE3F0F381A0}" presName="bgRect" presStyleLbl="bgShp" presStyleIdx="4" presStyleCnt="5"/>
      <dgm:spPr/>
    </dgm:pt>
    <dgm:pt modelId="{4514856A-D26E-4594-9AAB-DD8568AD0916}" type="pres">
      <dgm:prSet presAssocID="{709EC91C-B252-4A96-8C84-7FE3F0F381A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86329B8E-308F-4D06-A49A-CC550FC8AAC0}" type="pres">
      <dgm:prSet presAssocID="{709EC91C-B252-4A96-8C84-7FE3F0F381A0}" presName="spaceRect" presStyleCnt="0"/>
      <dgm:spPr/>
    </dgm:pt>
    <dgm:pt modelId="{1B580E2C-B814-4BAC-829A-23B76DD2ED07}" type="pres">
      <dgm:prSet presAssocID="{709EC91C-B252-4A96-8C84-7FE3F0F381A0}" presName="parTx" presStyleLbl="revTx" presStyleIdx="4" presStyleCnt="5">
        <dgm:presLayoutVars>
          <dgm:chMax val="0"/>
          <dgm:chPref val="0"/>
        </dgm:presLayoutVars>
      </dgm:prSet>
      <dgm:spPr/>
    </dgm:pt>
  </dgm:ptLst>
  <dgm:cxnLst>
    <dgm:cxn modelId="{11C0082F-664B-4212-B434-1613C0E2AAE4}" srcId="{6B9EFD5B-1639-44C5-BE87-F5282619FA82}" destId="{86076165-C337-4A63-98F1-AEE217AC5603}" srcOrd="0" destOrd="0" parTransId="{85AB8B8B-1A84-48C5-A69D-521A264C8000}" sibTransId="{CAD3F8FB-D40F-4734-BC0D-6A4F4C946E55}"/>
    <dgm:cxn modelId="{4E515642-268C-4283-8919-67B2F7BDDFE2}" type="presOf" srcId="{6B9EFD5B-1639-44C5-BE87-F5282619FA82}" destId="{390884B2-C272-47C7-BC0A-38DCCC02E513}" srcOrd="0" destOrd="0" presId="urn:microsoft.com/office/officeart/2018/2/layout/IconVerticalSolidList"/>
    <dgm:cxn modelId="{73978163-193B-411D-BAB8-56DD4CE2D01B}" srcId="{6B9EFD5B-1639-44C5-BE87-F5282619FA82}" destId="{28EA8331-814A-4C82-9B5D-FB6A60E0E8A2}" srcOrd="1" destOrd="0" parTransId="{FC125BFA-1326-4B13-9D14-184EBBBF7CEE}" sibTransId="{8FB5F1CD-D0F0-430A-A150-29F13616D974}"/>
    <dgm:cxn modelId="{B3C9859A-23FD-46EA-AFF5-B02A52000AB4}" srcId="{6B9EFD5B-1639-44C5-BE87-F5282619FA82}" destId="{8B6362BD-AC45-44DC-94D8-01ADCBD18F28}" srcOrd="3" destOrd="0" parTransId="{CC65D9B4-6FBB-4465-B03E-4C895A64F899}" sibTransId="{6042EBF7-DA44-4A00-8CE1-8B578B8197BF}"/>
    <dgm:cxn modelId="{B62949A0-3DD5-48C8-8FBB-DD39FDC2461A}" srcId="{6B9EFD5B-1639-44C5-BE87-F5282619FA82}" destId="{F6F3E073-345A-4DF8-A600-DD8D809EC0C3}" srcOrd="2" destOrd="0" parTransId="{4A10033F-B130-468F-ABA2-6144BD194042}" sibTransId="{58A7004C-6648-44EC-860A-43DD61FE7C57}"/>
    <dgm:cxn modelId="{77860DA9-F9B9-4556-8934-B6D893EFD972}" type="presOf" srcId="{8B6362BD-AC45-44DC-94D8-01ADCBD18F28}" destId="{AF32F9DD-0B26-458F-A238-12DB6FB8F8C6}" srcOrd="0" destOrd="0" presId="urn:microsoft.com/office/officeart/2018/2/layout/IconVerticalSolidList"/>
    <dgm:cxn modelId="{CB7545C6-B652-4DD0-9F0B-13F43F5512BD}" type="presOf" srcId="{F6F3E073-345A-4DF8-A600-DD8D809EC0C3}" destId="{0ED256CD-76C6-4204-B809-3F0D01564F3A}" srcOrd="0" destOrd="0" presId="urn:microsoft.com/office/officeart/2018/2/layout/IconVerticalSolidList"/>
    <dgm:cxn modelId="{455640C8-487B-4784-9ED0-5BA302F61BE1}" type="presOf" srcId="{28EA8331-814A-4C82-9B5D-FB6A60E0E8A2}" destId="{19EEC376-0163-4CA2-B092-B5C665185EF1}" srcOrd="0" destOrd="0" presId="urn:microsoft.com/office/officeart/2018/2/layout/IconVerticalSolidList"/>
    <dgm:cxn modelId="{92A577D8-DE32-4A86-BE4F-97E1AE58C880}" type="presOf" srcId="{709EC91C-B252-4A96-8C84-7FE3F0F381A0}" destId="{1B580E2C-B814-4BAC-829A-23B76DD2ED07}" srcOrd="0" destOrd="0" presId="urn:microsoft.com/office/officeart/2018/2/layout/IconVerticalSolidList"/>
    <dgm:cxn modelId="{F48C24E8-5EE6-460B-8872-B66320A4FD5B}" type="presOf" srcId="{86076165-C337-4A63-98F1-AEE217AC5603}" destId="{CAD9F895-5AC6-4A8C-9E55-A7AFDE9E613E}" srcOrd="0" destOrd="0" presId="urn:microsoft.com/office/officeart/2018/2/layout/IconVerticalSolidList"/>
    <dgm:cxn modelId="{F77A58FF-FA99-429E-A066-6B4110B5B079}" srcId="{6B9EFD5B-1639-44C5-BE87-F5282619FA82}" destId="{709EC91C-B252-4A96-8C84-7FE3F0F381A0}" srcOrd="4" destOrd="0" parTransId="{AB60A094-8673-424D-89D1-F63F363B3743}" sibTransId="{2A8F8BA0-D58B-4377-A7CB-4B5C6FCE37F0}"/>
    <dgm:cxn modelId="{39DC1D6D-8AAB-4E17-838A-64F3CF4EF6B0}" type="presParOf" srcId="{390884B2-C272-47C7-BC0A-38DCCC02E513}" destId="{65CB8347-CF5D-4F67-BC04-23EF9C98B703}" srcOrd="0" destOrd="0" presId="urn:microsoft.com/office/officeart/2018/2/layout/IconVerticalSolidList"/>
    <dgm:cxn modelId="{205235BA-40B0-4F30-B79B-305F31783A7A}" type="presParOf" srcId="{65CB8347-CF5D-4F67-BC04-23EF9C98B703}" destId="{5C7EE279-77BD-40FA-ACAD-7D4945AB63A8}" srcOrd="0" destOrd="0" presId="urn:microsoft.com/office/officeart/2018/2/layout/IconVerticalSolidList"/>
    <dgm:cxn modelId="{5B69B243-8E9A-40F8-A3C3-833A5588C501}" type="presParOf" srcId="{65CB8347-CF5D-4F67-BC04-23EF9C98B703}" destId="{1A501002-848E-4B64-B53C-850BC56AAAE9}" srcOrd="1" destOrd="0" presId="urn:microsoft.com/office/officeart/2018/2/layout/IconVerticalSolidList"/>
    <dgm:cxn modelId="{0931AA4D-A841-405B-853D-F05764F46481}" type="presParOf" srcId="{65CB8347-CF5D-4F67-BC04-23EF9C98B703}" destId="{1AD29B7D-91D8-46C6-8552-1523DB56AA2A}" srcOrd="2" destOrd="0" presId="urn:microsoft.com/office/officeart/2018/2/layout/IconVerticalSolidList"/>
    <dgm:cxn modelId="{B2944913-A97F-451C-9EAE-B8FEA302E50A}" type="presParOf" srcId="{65CB8347-CF5D-4F67-BC04-23EF9C98B703}" destId="{CAD9F895-5AC6-4A8C-9E55-A7AFDE9E613E}" srcOrd="3" destOrd="0" presId="urn:microsoft.com/office/officeart/2018/2/layout/IconVerticalSolidList"/>
    <dgm:cxn modelId="{7A685679-84B3-48B7-81B1-870B771EF713}" type="presParOf" srcId="{390884B2-C272-47C7-BC0A-38DCCC02E513}" destId="{6421568E-2763-4533-B015-A4B383A82A40}" srcOrd="1" destOrd="0" presId="urn:microsoft.com/office/officeart/2018/2/layout/IconVerticalSolidList"/>
    <dgm:cxn modelId="{4732F42F-AB45-4DDA-A98C-0E13137F099A}" type="presParOf" srcId="{390884B2-C272-47C7-BC0A-38DCCC02E513}" destId="{6CF74A12-2BE3-4443-BD1D-C1F0E1E12D22}" srcOrd="2" destOrd="0" presId="urn:microsoft.com/office/officeart/2018/2/layout/IconVerticalSolidList"/>
    <dgm:cxn modelId="{1BFFA20C-5EDC-46B0-B7BA-E25DC88B469F}" type="presParOf" srcId="{6CF74A12-2BE3-4443-BD1D-C1F0E1E12D22}" destId="{70211F53-3D42-488F-81AF-DD6EB9B8FA9A}" srcOrd="0" destOrd="0" presId="urn:microsoft.com/office/officeart/2018/2/layout/IconVerticalSolidList"/>
    <dgm:cxn modelId="{E27D0053-7A02-4BB7-B90A-4DD20D68BDE5}" type="presParOf" srcId="{6CF74A12-2BE3-4443-BD1D-C1F0E1E12D22}" destId="{5D2B15B0-0787-4F97-B61C-82982BAB66AC}" srcOrd="1" destOrd="0" presId="urn:microsoft.com/office/officeart/2018/2/layout/IconVerticalSolidList"/>
    <dgm:cxn modelId="{609D5C58-3C85-4EA4-80B2-1C8AF8B43BE0}" type="presParOf" srcId="{6CF74A12-2BE3-4443-BD1D-C1F0E1E12D22}" destId="{D51C0A2A-2486-4A45-952B-D3E6267FE837}" srcOrd="2" destOrd="0" presId="urn:microsoft.com/office/officeart/2018/2/layout/IconVerticalSolidList"/>
    <dgm:cxn modelId="{6807E1EA-CAB3-4DF2-A59C-C7161E5D3FFB}" type="presParOf" srcId="{6CF74A12-2BE3-4443-BD1D-C1F0E1E12D22}" destId="{19EEC376-0163-4CA2-B092-B5C665185EF1}" srcOrd="3" destOrd="0" presId="urn:microsoft.com/office/officeart/2018/2/layout/IconVerticalSolidList"/>
    <dgm:cxn modelId="{9F4C99AC-D6A1-4CBF-944E-47BB845D9394}" type="presParOf" srcId="{390884B2-C272-47C7-BC0A-38DCCC02E513}" destId="{88566BB6-FFAB-4700-BEBB-E70B1B3F3B1D}" srcOrd="3" destOrd="0" presId="urn:microsoft.com/office/officeart/2018/2/layout/IconVerticalSolidList"/>
    <dgm:cxn modelId="{D2FAE927-26C7-46C0-9D61-B646A9270452}" type="presParOf" srcId="{390884B2-C272-47C7-BC0A-38DCCC02E513}" destId="{ACBC1921-77EF-4809-88A3-B256C940C1B0}" srcOrd="4" destOrd="0" presId="urn:microsoft.com/office/officeart/2018/2/layout/IconVerticalSolidList"/>
    <dgm:cxn modelId="{6A4597CA-E5CD-43AE-9CE7-4E058ABE6C79}" type="presParOf" srcId="{ACBC1921-77EF-4809-88A3-B256C940C1B0}" destId="{518B63E9-E4E5-44C4-8C90-DB9988C0318F}" srcOrd="0" destOrd="0" presId="urn:microsoft.com/office/officeart/2018/2/layout/IconVerticalSolidList"/>
    <dgm:cxn modelId="{479FCCC7-7EB1-444E-AACB-F786095F0271}" type="presParOf" srcId="{ACBC1921-77EF-4809-88A3-B256C940C1B0}" destId="{0B01CF01-41EE-4818-96EF-A59D78B24252}" srcOrd="1" destOrd="0" presId="urn:microsoft.com/office/officeart/2018/2/layout/IconVerticalSolidList"/>
    <dgm:cxn modelId="{30E7F351-56FC-41DA-A7EF-569D0D857970}" type="presParOf" srcId="{ACBC1921-77EF-4809-88A3-B256C940C1B0}" destId="{583C15C9-EC93-45E4-85D5-EB7D5E41EAA1}" srcOrd="2" destOrd="0" presId="urn:microsoft.com/office/officeart/2018/2/layout/IconVerticalSolidList"/>
    <dgm:cxn modelId="{B88E131E-CA31-4C84-9C7E-2B5C7DBFFEDD}" type="presParOf" srcId="{ACBC1921-77EF-4809-88A3-B256C940C1B0}" destId="{0ED256CD-76C6-4204-B809-3F0D01564F3A}" srcOrd="3" destOrd="0" presId="urn:microsoft.com/office/officeart/2018/2/layout/IconVerticalSolidList"/>
    <dgm:cxn modelId="{1979DA99-FB52-4E94-B3A6-41356DBA3CBE}" type="presParOf" srcId="{390884B2-C272-47C7-BC0A-38DCCC02E513}" destId="{061CF64F-2233-424B-9021-2BC05C01CD0B}" srcOrd="5" destOrd="0" presId="urn:microsoft.com/office/officeart/2018/2/layout/IconVerticalSolidList"/>
    <dgm:cxn modelId="{E2391574-BDE8-43E3-864A-22A1EC639D75}" type="presParOf" srcId="{390884B2-C272-47C7-BC0A-38DCCC02E513}" destId="{BF1539E5-D68E-4BC6-B6FC-AFDAC1B3D310}" srcOrd="6" destOrd="0" presId="urn:microsoft.com/office/officeart/2018/2/layout/IconVerticalSolidList"/>
    <dgm:cxn modelId="{9405367C-B391-4104-8A54-CB295063733F}" type="presParOf" srcId="{BF1539E5-D68E-4BC6-B6FC-AFDAC1B3D310}" destId="{28C50724-3831-454B-9911-891DB9F0EDE1}" srcOrd="0" destOrd="0" presId="urn:microsoft.com/office/officeart/2018/2/layout/IconVerticalSolidList"/>
    <dgm:cxn modelId="{A2BD9FDD-5876-43AE-AC03-B8CBF0C083E5}" type="presParOf" srcId="{BF1539E5-D68E-4BC6-B6FC-AFDAC1B3D310}" destId="{86607891-BA97-488C-86CA-27326F179A9B}" srcOrd="1" destOrd="0" presId="urn:microsoft.com/office/officeart/2018/2/layout/IconVerticalSolidList"/>
    <dgm:cxn modelId="{6E5EF94F-51F8-40A3-920F-A8FAE8D1BF94}" type="presParOf" srcId="{BF1539E5-D68E-4BC6-B6FC-AFDAC1B3D310}" destId="{99BE508F-0904-4573-B18B-5781C41AC7BB}" srcOrd="2" destOrd="0" presId="urn:microsoft.com/office/officeart/2018/2/layout/IconVerticalSolidList"/>
    <dgm:cxn modelId="{949255DA-C86A-4B3A-931F-450705A939C9}" type="presParOf" srcId="{BF1539E5-D68E-4BC6-B6FC-AFDAC1B3D310}" destId="{AF32F9DD-0B26-458F-A238-12DB6FB8F8C6}" srcOrd="3" destOrd="0" presId="urn:microsoft.com/office/officeart/2018/2/layout/IconVerticalSolidList"/>
    <dgm:cxn modelId="{C9E87DFD-11B3-4DA1-8595-BDE4A7BD6FBF}" type="presParOf" srcId="{390884B2-C272-47C7-BC0A-38DCCC02E513}" destId="{3F5879D6-61BB-42AE-AD32-E3DF52841901}" srcOrd="7" destOrd="0" presId="urn:microsoft.com/office/officeart/2018/2/layout/IconVerticalSolidList"/>
    <dgm:cxn modelId="{06DD5628-2B98-4D08-BFB9-665C2E90D25A}" type="presParOf" srcId="{390884B2-C272-47C7-BC0A-38DCCC02E513}" destId="{3C870FE4-AECD-4727-96C2-73A4CBBA052D}" srcOrd="8" destOrd="0" presId="urn:microsoft.com/office/officeart/2018/2/layout/IconVerticalSolidList"/>
    <dgm:cxn modelId="{D52F4248-28D9-465D-B9A5-4292F90DA10F}" type="presParOf" srcId="{3C870FE4-AECD-4727-96C2-73A4CBBA052D}" destId="{5AEBB72F-B5E7-477F-8CDA-99043616DE8B}" srcOrd="0" destOrd="0" presId="urn:microsoft.com/office/officeart/2018/2/layout/IconVerticalSolidList"/>
    <dgm:cxn modelId="{57FFD123-4E29-4F28-8257-BEA9B89523DF}" type="presParOf" srcId="{3C870FE4-AECD-4727-96C2-73A4CBBA052D}" destId="{4514856A-D26E-4594-9AAB-DD8568AD0916}" srcOrd="1" destOrd="0" presId="urn:microsoft.com/office/officeart/2018/2/layout/IconVerticalSolidList"/>
    <dgm:cxn modelId="{2B39A004-FC42-4865-A807-9C3C77E63123}" type="presParOf" srcId="{3C870FE4-AECD-4727-96C2-73A4CBBA052D}" destId="{86329B8E-308F-4D06-A49A-CC550FC8AAC0}" srcOrd="2" destOrd="0" presId="urn:microsoft.com/office/officeart/2018/2/layout/IconVerticalSolidList"/>
    <dgm:cxn modelId="{3E0CFCE0-0245-4375-A578-03053B796F1E}" type="presParOf" srcId="{3C870FE4-AECD-4727-96C2-73A4CBBA052D}" destId="{1B580E2C-B814-4BAC-829A-23B76DD2ED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0526BA-9AE5-47BF-B78C-369B7518E06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66DD90C-C237-4B8B-A977-04E648DE7A28}">
      <dgm:prSet/>
      <dgm:spPr/>
      <dgm:t>
        <a:bodyPr/>
        <a:lstStyle/>
        <a:p>
          <a:r>
            <a:rPr lang="en-US" b="0" i="0"/>
            <a:t>Keras provides tools required to implement the classification model. Keras presents a Sequential API for stacking layers of the neural network on top of each other</a:t>
          </a:r>
          <a:endParaRPr lang="en-US"/>
        </a:p>
      </dgm:t>
    </dgm:pt>
    <dgm:pt modelId="{5FD9A0F0-3E71-459F-9762-536D2BA9ED18}" type="parTrans" cxnId="{1FA15717-2851-4219-9DC1-EAE4822BCBB9}">
      <dgm:prSet/>
      <dgm:spPr/>
      <dgm:t>
        <a:bodyPr/>
        <a:lstStyle/>
        <a:p>
          <a:endParaRPr lang="en-US"/>
        </a:p>
      </dgm:t>
    </dgm:pt>
    <dgm:pt modelId="{2E3CA6F7-0D00-471B-9C6C-8BE6C03E6D7C}" type="sibTrans" cxnId="{1FA15717-2851-4219-9DC1-EAE4822BCBB9}">
      <dgm:prSet/>
      <dgm:spPr/>
      <dgm:t>
        <a:bodyPr/>
        <a:lstStyle/>
        <a:p>
          <a:endParaRPr lang="en-US"/>
        </a:p>
      </dgm:t>
    </dgm:pt>
    <dgm:pt modelId="{8FC804C3-CFB2-4493-98C3-78E9D825BCC9}">
      <dgm:prSet/>
      <dgm:spPr/>
      <dgm:t>
        <a:bodyPr/>
        <a:lstStyle/>
        <a:p>
          <a:r>
            <a:rPr lang="en-US" b="0" i="0" dirty="0"/>
            <a:t>Each image input data is converted or flattened into a 1D array. The Dense layers have a defined number of neurons/units, and the amount of units is passed in as the first argument. Each dense layer also has a second argument that takes in the activation function to be utilized within each layer.</a:t>
          </a:r>
          <a:endParaRPr lang="en-US" dirty="0"/>
        </a:p>
      </dgm:t>
    </dgm:pt>
    <dgm:pt modelId="{25D23887-D013-4E28-8C60-156EA1BD2714}" type="parTrans" cxnId="{CD012082-84C5-4C54-B696-131C7C5779AB}">
      <dgm:prSet/>
      <dgm:spPr/>
      <dgm:t>
        <a:bodyPr/>
        <a:lstStyle/>
        <a:p>
          <a:endParaRPr lang="en-US"/>
        </a:p>
      </dgm:t>
    </dgm:pt>
    <dgm:pt modelId="{1BFECF33-639A-4571-8F4D-6DCCB7C63CFE}" type="sibTrans" cxnId="{CD012082-84C5-4C54-B696-131C7C5779AB}">
      <dgm:prSet/>
      <dgm:spPr/>
      <dgm:t>
        <a:bodyPr/>
        <a:lstStyle/>
        <a:p>
          <a:endParaRPr lang="en-US"/>
        </a:p>
      </dgm:t>
    </dgm:pt>
    <dgm:pt modelId="{074A3162-2601-413D-BB1B-F209A4D327BF}">
      <dgm:prSet/>
      <dgm:spPr/>
      <dgm:t>
        <a:bodyPr/>
        <a:lstStyle/>
        <a:p>
          <a:r>
            <a:rPr lang="en-US" b="0" i="0"/>
            <a:t>The first three layers use the ReLU activation function, while the last layer uses a softmax activation.</a:t>
          </a:r>
          <a:endParaRPr lang="en-US"/>
        </a:p>
      </dgm:t>
    </dgm:pt>
    <dgm:pt modelId="{462E4F8C-ACCD-4B96-A07E-CAEF82C9E701}" type="parTrans" cxnId="{EF952D8B-7098-465D-BDBB-0E2E580B8113}">
      <dgm:prSet/>
      <dgm:spPr/>
      <dgm:t>
        <a:bodyPr/>
        <a:lstStyle/>
        <a:p>
          <a:endParaRPr lang="en-US"/>
        </a:p>
      </dgm:t>
    </dgm:pt>
    <dgm:pt modelId="{AB5EBB4F-3AF6-47BF-843B-7EDC7507B87D}" type="sibTrans" cxnId="{EF952D8B-7098-465D-BDBB-0E2E580B8113}">
      <dgm:prSet/>
      <dgm:spPr/>
      <dgm:t>
        <a:bodyPr/>
        <a:lstStyle/>
        <a:p>
          <a:endParaRPr lang="en-US"/>
        </a:p>
      </dgm:t>
    </dgm:pt>
    <dgm:pt modelId="{ED60688A-4CF1-4F98-BC49-5A9B39D4526B}" type="pres">
      <dgm:prSet presAssocID="{C30526BA-9AE5-47BF-B78C-369B7518E065}" presName="root" presStyleCnt="0">
        <dgm:presLayoutVars>
          <dgm:dir/>
          <dgm:resizeHandles val="exact"/>
        </dgm:presLayoutVars>
      </dgm:prSet>
      <dgm:spPr/>
    </dgm:pt>
    <dgm:pt modelId="{54510E43-71D7-403D-ABD5-C42C9D4ABDB3}" type="pres">
      <dgm:prSet presAssocID="{166DD90C-C237-4B8B-A977-04E648DE7A28}" presName="compNode" presStyleCnt="0"/>
      <dgm:spPr/>
    </dgm:pt>
    <dgm:pt modelId="{4D476509-2269-4D00-ABE9-B1A8C94EFD8F}" type="pres">
      <dgm:prSet presAssocID="{166DD90C-C237-4B8B-A977-04E648DE7A28}" presName="bgRect" presStyleLbl="bgShp" presStyleIdx="0" presStyleCnt="3"/>
      <dgm:spPr/>
    </dgm:pt>
    <dgm:pt modelId="{FD00B788-5F82-41CD-8ECC-F30388CDBA34}" type="pres">
      <dgm:prSet presAssocID="{166DD90C-C237-4B8B-A977-04E648DE7A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F202F1FE-4160-4CC0-9E93-34F345BBEAE3}" type="pres">
      <dgm:prSet presAssocID="{166DD90C-C237-4B8B-A977-04E648DE7A28}" presName="spaceRect" presStyleCnt="0"/>
      <dgm:spPr/>
    </dgm:pt>
    <dgm:pt modelId="{C441DF6C-BC27-4985-A2C8-AA7AB34276FC}" type="pres">
      <dgm:prSet presAssocID="{166DD90C-C237-4B8B-A977-04E648DE7A28}" presName="parTx" presStyleLbl="revTx" presStyleIdx="0" presStyleCnt="3">
        <dgm:presLayoutVars>
          <dgm:chMax val="0"/>
          <dgm:chPref val="0"/>
        </dgm:presLayoutVars>
      </dgm:prSet>
      <dgm:spPr/>
    </dgm:pt>
    <dgm:pt modelId="{D27F0954-C194-42F5-8AD3-5B6AAE797585}" type="pres">
      <dgm:prSet presAssocID="{2E3CA6F7-0D00-471B-9C6C-8BE6C03E6D7C}" presName="sibTrans" presStyleCnt="0"/>
      <dgm:spPr/>
    </dgm:pt>
    <dgm:pt modelId="{CF577335-B7D3-4DDB-B384-EBCBE5636ACA}" type="pres">
      <dgm:prSet presAssocID="{8FC804C3-CFB2-4493-98C3-78E9D825BCC9}" presName="compNode" presStyleCnt="0"/>
      <dgm:spPr/>
    </dgm:pt>
    <dgm:pt modelId="{18EF144D-5FF6-488D-AD10-2108CACE7221}" type="pres">
      <dgm:prSet presAssocID="{8FC804C3-CFB2-4493-98C3-78E9D825BCC9}" presName="bgRect" presStyleLbl="bgShp" presStyleIdx="1" presStyleCnt="3"/>
      <dgm:spPr/>
    </dgm:pt>
    <dgm:pt modelId="{AD61C67B-5819-40A2-98AE-0E0D0A49DC7C}" type="pres">
      <dgm:prSet presAssocID="{8FC804C3-CFB2-4493-98C3-78E9D825B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8FD34EC4-2BB2-4B31-B776-A3648485E9A1}" type="pres">
      <dgm:prSet presAssocID="{8FC804C3-CFB2-4493-98C3-78E9D825BCC9}" presName="spaceRect" presStyleCnt="0"/>
      <dgm:spPr/>
    </dgm:pt>
    <dgm:pt modelId="{046A02B5-AEE2-4C55-BA6B-7702EA6DC4AE}" type="pres">
      <dgm:prSet presAssocID="{8FC804C3-CFB2-4493-98C3-78E9D825BCC9}" presName="parTx" presStyleLbl="revTx" presStyleIdx="1" presStyleCnt="3">
        <dgm:presLayoutVars>
          <dgm:chMax val="0"/>
          <dgm:chPref val="0"/>
        </dgm:presLayoutVars>
      </dgm:prSet>
      <dgm:spPr/>
    </dgm:pt>
    <dgm:pt modelId="{9FC3BCA7-73C0-4574-A038-C8A07637880E}" type="pres">
      <dgm:prSet presAssocID="{1BFECF33-639A-4571-8F4D-6DCCB7C63CFE}" presName="sibTrans" presStyleCnt="0"/>
      <dgm:spPr/>
    </dgm:pt>
    <dgm:pt modelId="{D44077BD-BCA7-4619-AE80-95164FF12BF6}" type="pres">
      <dgm:prSet presAssocID="{074A3162-2601-413D-BB1B-F209A4D327BF}" presName="compNode" presStyleCnt="0"/>
      <dgm:spPr/>
    </dgm:pt>
    <dgm:pt modelId="{20C8B38A-65FE-4FD1-B115-70D6386A884F}" type="pres">
      <dgm:prSet presAssocID="{074A3162-2601-413D-BB1B-F209A4D327BF}" presName="bgRect" presStyleLbl="bgShp" presStyleIdx="2" presStyleCnt="3"/>
      <dgm:spPr/>
    </dgm:pt>
    <dgm:pt modelId="{F959729B-0434-4F0F-A6CA-3F77CDC3FFE7}" type="pres">
      <dgm:prSet presAssocID="{074A3162-2601-413D-BB1B-F209A4D327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tellite dish"/>
        </a:ext>
      </dgm:extLst>
    </dgm:pt>
    <dgm:pt modelId="{871698D6-F2B1-46F2-B735-23FF8C65F49B}" type="pres">
      <dgm:prSet presAssocID="{074A3162-2601-413D-BB1B-F209A4D327BF}" presName="spaceRect" presStyleCnt="0"/>
      <dgm:spPr/>
    </dgm:pt>
    <dgm:pt modelId="{EABF917E-52CE-4DA6-8418-3990D66F487C}" type="pres">
      <dgm:prSet presAssocID="{074A3162-2601-413D-BB1B-F209A4D327BF}" presName="parTx" presStyleLbl="revTx" presStyleIdx="2" presStyleCnt="3">
        <dgm:presLayoutVars>
          <dgm:chMax val="0"/>
          <dgm:chPref val="0"/>
        </dgm:presLayoutVars>
      </dgm:prSet>
      <dgm:spPr/>
    </dgm:pt>
  </dgm:ptLst>
  <dgm:cxnLst>
    <dgm:cxn modelId="{1FA15717-2851-4219-9DC1-EAE4822BCBB9}" srcId="{C30526BA-9AE5-47BF-B78C-369B7518E065}" destId="{166DD90C-C237-4B8B-A977-04E648DE7A28}" srcOrd="0" destOrd="0" parTransId="{5FD9A0F0-3E71-459F-9762-536D2BA9ED18}" sibTransId="{2E3CA6F7-0D00-471B-9C6C-8BE6C03E6D7C}"/>
    <dgm:cxn modelId="{EAFE096E-CD5B-40BB-812E-025D9915BE34}" type="presOf" srcId="{074A3162-2601-413D-BB1B-F209A4D327BF}" destId="{EABF917E-52CE-4DA6-8418-3990D66F487C}" srcOrd="0" destOrd="0" presId="urn:microsoft.com/office/officeart/2018/2/layout/IconVerticalSolidList"/>
    <dgm:cxn modelId="{4170E252-0016-495C-BA33-E8EB36E4BEDF}" type="presOf" srcId="{8FC804C3-CFB2-4493-98C3-78E9D825BCC9}" destId="{046A02B5-AEE2-4C55-BA6B-7702EA6DC4AE}" srcOrd="0" destOrd="0" presId="urn:microsoft.com/office/officeart/2018/2/layout/IconVerticalSolidList"/>
    <dgm:cxn modelId="{CD012082-84C5-4C54-B696-131C7C5779AB}" srcId="{C30526BA-9AE5-47BF-B78C-369B7518E065}" destId="{8FC804C3-CFB2-4493-98C3-78E9D825BCC9}" srcOrd="1" destOrd="0" parTransId="{25D23887-D013-4E28-8C60-156EA1BD2714}" sibTransId="{1BFECF33-639A-4571-8F4D-6DCCB7C63CFE}"/>
    <dgm:cxn modelId="{EF952D8B-7098-465D-BDBB-0E2E580B8113}" srcId="{C30526BA-9AE5-47BF-B78C-369B7518E065}" destId="{074A3162-2601-413D-BB1B-F209A4D327BF}" srcOrd="2" destOrd="0" parTransId="{462E4F8C-ACCD-4B96-A07E-CAEF82C9E701}" sibTransId="{AB5EBB4F-3AF6-47BF-843B-7EDC7507B87D}"/>
    <dgm:cxn modelId="{185DD39B-C073-457A-B0AC-80D63D7428A3}" type="presOf" srcId="{166DD90C-C237-4B8B-A977-04E648DE7A28}" destId="{C441DF6C-BC27-4985-A2C8-AA7AB34276FC}" srcOrd="0" destOrd="0" presId="urn:microsoft.com/office/officeart/2018/2/layout/IconVerticalSolidList"/>
    <dgm:cxn modelId="{B66B68B0-13A9-4634-9A80-B52CFC3D07AB}" type="presOf" srcId="{C30526BA-9AE5-47BF-B78C-369B7518E065}" destId="{ED60688A-4CF1-4F98-BC49-5A9B39D4526B}" srcOrd="0" destOrd="0" presId="urn:microsoft.com/office/officeart/2018/2/layout/IconVerticalSolidList"/>
    <dgm:cxn modelId="{BB043802-44ED-4DCB-BAAC-339D55236DEF}" type="presParOf" srcId="{ED60688A-4CF1-4F98-BC49-5A9B39D4526B}" destId="{54510E43-71D7-403D-ABD5-C42C9D4ABDB3}" srcOrd="0" destOrd="0" presId="urn:microsoft.com/office/officeart/2018/2/layout/IconVerticalSolidList"/>
    <dgm:cxn modelId="{002F1ECC-F953-4DC6-AE05-9F6A4D63FCCC}" type="presParOf" srcId="{54510E43-71D7-403D-ABD5-C42C9D4ABDB3}" destId="{4D476509-2269-4D00-ABE9-B1A8C94EFD8F}" srcOrd="0" destOrd="0" presId="urn:microsoft.com/office/officeart/2018/2/layout/IconVerticalSolidList"/>
    <dgm:cxn modelId="{F0DD88E1-707F-49C7-B558-40725202A821}" type="presParOf" srcId="{54510E43-71D7-403D-ABD5-C42C9D4ABDB3}" destId="{FD00B788-5F82-41CD-8ECC-F30388CDBA34}" srcOrd="1" destOrd="0" presId="urn:microsoft.com/office/officeart/2018/2/layout/IconVerticalSolidList"/>
    <dgm:cxn modelId="{E236EAC5-FB48-4BDD-9D3E-8D6AEF61BB01}" type="presParOf" srcId="{54510E43-71D7-403D-ABD5-C42C9D4ABDB3}" destId="{F202F1FE-4160-4CC0-9E93-34F345BBEAE3}" srcOrd="2" destOrd="0" presId="urn:microsoft.com/office/officeart/2018/2/layout/IconVerticalSolidList"/>
    <dgm:cxn modelId="{81C4B6FD-F039-4C54-95F2-8E6F2A8FD785}" type="presParOf" srcId="{54510E43-71D7-403D-ABD5-C42C9D4ABDB3}" destId="{C441DF6C-BC27-4985-A2C8-AA7AB34276FC}" srcOrd="3" destOrd="0" presId="urn:microsoft.com/office/officeart/2018/2/layout/IconVerticalSolidList"/>
    <dgm:cxn modelId="{A2A41B4B-1CF6-42B0-B018-1FD61673F733}" type="presParOf" srcId="{ED60688A-4CF1-4F98-BC49-5A9B39D4526B}" destId="{D27F0954-C194-42F5-8AD3-5B6AAE797585}" srcOrd="1" destOrd="0" presId="urn:microsoft.com/office/officeart/2018/2/layout/IconVerticalSolidList"/>
    <dgm:cxn modelId="{BFCB1EB2-075E-40BC-8147-A7C350F4A06D}" type="presParOf" srcId="{ED60688A-4CF1-4F98-BC49-5A9B39D4526B}" destId="{CF577335-B7D3-4DDB-B384-EBCBE5636ACA}" srcOrd="2" destOrd="0" presId="urn:microsoft.com/office/officeart/2018/2/layout/IconVerticalSolidList"/>
    <dgm:cxn modelId="{8B2EDB19-6FE4-441B-9E25-959F43EE8573}" type="presParOf" srcId="{CF577335-B7D3-4DDB-B384-EBCBE5636ACA}" destId="{18EF144D-5FF6-488D-AD10-2108CACE7221}" srcOrd="0" destOrd="0" presId="urn:microsoft.com/office/officeart/2018/2/layout/IconVerticalSolidList"/>
    <dgm:cxn modelId="{5C9C24E5-4D0C-47ED-8DDD-2831612E85D6}" type="presParOf" srcId="{CF577335-B7D3-4DDB-B384-EBCBE5636ACA}" destId="{AD61C67B-5819-40A2-98AE-0E0D0A49DC7C}" srcOrd="1" destOrd="0" presId="urn:microsoft.com/office/officeart/2018/2/layout/IconVerticalSolidList"/>
    <dgm:cxn modelId="{3F427B69-B13F-45E4-A81F-470DC87416BD}" type="presParOf" srcId="{CF577335-B7D3-4DDB-B384-EBCBE5636ACA}" destId="{8FD34EC4-2BB2-4B31-B776-A3648485E9A1}" srcOrd="2" destOrd="0" presId="urn:microsoft.com/office/officeart/2018/2/layout/IconVerticalSolidList"/>
    <dgm:cxn modelId="{98E81C84-8770-41C5-AD8A-75992F2A2595}" type="presParOf" srcId="{CF577335-B7D3-4DDB-B384-EBCBE5636ACA}" destId="{046A02B5-AEE2-4C55-BA6B-7702EA6DC4AE}" srcOrd="3" destOrd="0" presId="urn:microsoft.com/office/officeart/2018/2/layout/IconVerticalSolidList"/>
    <dgm:cxn modelId="{FD42682E-729E-48D5-A783-68F16D0ECDA3}" type="presParOf" srcId="{ED60688A-4CF1-4F98-BC49-5A9B39D4526B}" destId="{9FC3BCA7-73C0-4574-A038-C8A07637880E}" srcOrd="3" destOrd="0" presId="urn:microsoft.com/office/officeart/2018/2/layout/IconVerticalSolidList"/>
    <dgm:cxn modelId="{36449C1E-A8DE-4388-96A9-116773D3CD28}" type="presParOf" srcId="{ED60688A-4CF1-4F98-BC49-5A9B39D4526B}" destId="{D44077BD-BCA7-4619-AE80-95164FF12BF6}" srcOrd="4" destOrd="0" presId="urn:microsoft.com/office/officeart/2018/2/layout/IconVerticalSolidList"/>
    <dgm:cxn modelId="{A9CF7BA4-513F-4427-81EA-5DB8E6E7A0E8}" type="presParOf" srcId="{D44077BD-BCA7-4619-AE80-95164FF12BF6}" destId="{20C8B38A-65FE-4FD1-B115-70D6386A884F}" srcOrd="0" destOrd="0" presId="urn:microsoft.com/office/officeart/2018/2/layout/IconVerticalSolidList"/>
    <dgm:cxn modelId="{92760B8A-6CFF-41B5-888B-C384E87FAB99}" type="presParOf" srcId="{D44077BD-BCA7-4619-AE80-95164FF12BF6}" destId="{F959729B-0434-4F0F-A6CA-3F77CDC3FFE7}" srcOrd="1" destOrd="0" presId="urn:microsoft.com/office/officeart/2018/2/layout/IconVerticalSolidList"/>
    <dgm:cxn modelId="{890AED88-8BFC-4A24-B3FC-6E99F1888F07}" type="presParOf" srcId="{D44077BD-BCA7-4619-AE80-95164FF12BF6}" destId="{871698D6-F2B1-46F2-B735-23FF8C65F49B}" srcOrd="2" destOrd="0" presId="urn:microsoft.com/office/officeart/2018/2/layout/IconVerticalSolidList"/>
    <dgm:cxn modelId="{C757A572-5CEB-44F6-8D8D-90DD21F18EE1}" type="presParOf" srcId="{D44077BD-BCA7-4619-AE80-95164FF12BF6}" destId="{EABF917E-52CE-4DA6-8418-3990D66F48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A89FA-BB6A-467B-B25D-9F82E4C5B52D}">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CE4DB-1F19-401A-B988-D569177D8C2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9C199A-CA66-4D53-97A3-1A29C2B27D3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a:t>Definition of Image classification and other terms</a:t>
          </a:r>
          <a:endParaRPr lang="en-US" sz="2500" kern="1200"/>
        </a:p>
      </dsp:txBody>
      <dsp:txXfrm>
        <a:off x="1435590" y="531"/>
        <a:ext cx="9080009" cy="1242935"/>
      </dsp:txXfrm>
    </dsp:sp>
    <dsp:sp modelId="{AC7A4BDC-F21C-4E49-BC51-1F98D2C85C83}">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ED2AD-F207-4FCF-A41B-B106A7FD1AE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72CA63-CB6F-4785-B8A8-6F06F3A1E21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a:t>How to leverage tools and libraries like TensorFlow, Keras and more</a:t>
          </a:r>
          <a:endParaRPr lang="en-US" sz="2500" kern="1200"/>
        </a:p>
      </dsp:txBody>
      <dsp:txXfrm>
        <a:off x="1435590" y="1554201"/>
        <a:ext cx="9080009" cy="1242935"/>
      </dsp:txXfrm>
    </dsp:sp>
    <dsp:sp modelId="{E9429977-E846-4F21-B4A6-3A0C3EBF8307}">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3D6903-50B1-4D65-B600-9E7FF796246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806595-77C8-48DD-9171-A08545B14D4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a:t>How to build, train and evaluate a neural network.</a:t>
          </a:r>
          <a:endParaRPr lang="en-US" sz="2500" kern="120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5C047-6C0C-44BD-B167-56CB94548010}">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84CB4-933F-4A62-8C99-00A7EF83BB5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A4BF2-5368-499A-AADB-23F609663CD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33450">
            <a:lnSpc>
              <a:spcPct val="90000"/>
            </a:lnSpc>
            <a:spcBef>
              <a:spcPct val="0"/>
            </a:spcBef>
            <a:spcAft>
              <a:spcPct val="35000"/>
            </a:spcAft>
            <a:buNone/>
          </a:pPr>
          <a:r>
            <a:rPr lang="en-US" sz="2100" b="0" i="0" kern="1200"/>
            <a:t>Image classification is a task that is associated with multi-label assignments.</a:t>
          </a:r>
          <a:endParaRPr lang="en-US" sz="2100" kern="1200"/>
        </a:p>
      </dsp:txBody>
      <dsp:txXfrm>
        <a:off x="1507738" y="707092"/>
        <a:ext cx="9007861" cy="1305401"/>
      </dsp:txXfrm>
    </dsp:sp>
    <dsp:sp modelId="{4FAADEF7-7E22-4A06-893E-6B115BB284F6}">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09713A-99EE-4CAD-9D1A-6BE2C0E9A22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5FB043-4EF5-458A-88AC-B36153DA0AD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33450">
            <a:lnSpc>
              <a:spcPct val="90000"/>
            </a:lnSpc>
            <a:spcBef>
              <a:spcPct val="0"/>
            </a:spcBef>
            <a:spcAft>
              <a:spcPct val="35000"/>
            </a:spcAft>
            <a:buNone/>
          </a:pPr>
          <a:r>
            <a:rPr lang="en-US" sz="2100" b="0" i="0" kern="1200"/>
            <a:t>It involves the extraction of information from an image and then associating the extracted information to one or more class labels. Image classification within the machine learning domain can be approached as a supervised learning task.</a:t>
          </a:r>
          <a:endParaRPr lang="en-US" sz="2100" kern="1200"/>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EE279-77BD-40FA-ACAD-7D4945AB63A8}">
      <dsp:nvSpPr>
        <dsp:cNvPr id="0" name=""/>
        <dsp:cNvSpPr/>
      </dsp:nvSpPr>
      <dsp:spPr>
        <a:xfrm>
          <a:off x="0" y="4366"/>
          <a:ext cx="6245265" cy="9301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01002-848E-4B64-B53C-850BC56AAAE9}">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D9F895-5AC6-4A8C-9E55-A7AFDE9E613E}">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11200">
            <a:lnSpc>
              <a:spcPct val="90000"/>
            </a:lnSpc>
            <a:spcBef>
              <a:spcPct val="0"/>
            </a:spcBef>
            <a:spcAft>
              <a:spcPct val="35000"/>
            </a:spcAft>
            <a:buNone/>
          </a:pPr>
          <a:r>
            <a:rPr lang="en-US" sz="1600" b="1" i="0" u="none" kern="1200" dirty="0">
              <a:solidFill>
                <a:schemeClr val="bg1"/>
              </a:solidFill>
            </a:rPr>
            <a:t>TensorFlow</a:t>
          </a:r>
          <a:r>
            <a:rPr lang="en-US" sz="1600" b="0" i="0" u="none" kern="1200" dirty="0">
              <a:solidFill>
                <a:schemeClr val="bg1"/>
              </a:solidFill>
            </a:rPr>
            <a:t>: An open-source platform for the implementation, training, and deployment of machine learning models.</a:t>
          </a:r>
          <a:endParaRPr lang="en-US" sz="1600" u="none" kern="1200" dirty="0">
            <a:solidFill>
              <a:schemeClr val="bg1"/>
            </a:solidFill>
          </a:endParaRPr>
        </a:p>
      </dsp:txBody>
      <dsp:txXfrm>
        <a:off x="1074268" y="4366"/>
        <a:ext cx="5170996" cy="930102"/>
      </dsp:txXfrm>
    </dsp:sp>
    <dsp:sp modelId="{70211F53-3D42-488F-81AF-DD6EB9B8FA9A}">
      <dsp:nvSpPr>
        <dsp:cNvPr id="0" name=""/>
        <dsp:cNvSpPr/>
      </dsp:nvSpPr>
      <dsp:spPr>
        <a:xfrm>
          <a:off x="0" y="1166994"/>
          <a:ext cx="6245265" cy="9301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B15B0-0787-4F97-B61C-82982BAB66AC}">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EC376-0163-4CA2-B092-B5C665185EF1}">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11200">
            <a:lnSpc>
              <a:spcPct val="90000"/>
            </a:lnSpc>
            <a:spcBef>
              <a:spcPct val="0"/>
            </a:spcBef>
            <a:spcAft>
              <a:spcPct val="35000"/>
            </a:spcAft>
            <a:buNone/>
          </a:pPr>
          <a:r>
            <a:rPr lang="en-US" sz="1600" b="0" i="0" kern="1200" dirty="0" err="1"/>
            <a:t>Keras</a:t>
          </a:r>
          <a:r>
            <a:rPr lang="en-US" sz="1600" b="0" i="0" kern="1200" dirty="0"/>
            <a:t>: An open-source library used for the implementation of neural network architectures that run on both CPUs and GPUs.</a:t>
          </a:r>
          <a:endParaRPr lang="en-US" sz="1600" kern="1200" dirty="0"/>
        </a:p>
      </dsp:txBody>
      <dsp:txXfrm>
        <a:off x="1074268" y="1166994"/>
        <a:ext cx="5170996" cy="930102"/>
      </dsp:txXfrm>
    </dsp:sp>
    <dsp:sp modelId="{518B63E9-E4E5-44C4-8C90-DB9988C0318F}">
      <dsp:nvSpPr>
        <dsp:cNvPr id="0" name=""/>
        <dsp:cNvSpPr/>
      </dsp:nvSpPr>
      <dsp:spPr>
        <a:xfrm>
          <a:off x="0" y="2329622"/>
          <a:ext cx="6245265" cy="9301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1CF01-41EE-4818-96EF-A59D78B24252}">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D256CD-76C6-4204-B809-3F0D01564F3A}">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11200">
            <a:lnSpc>
              <a:spcPct val="90000"/>
            </a:lnSpc>
            <a:spcBef>
              <a:spcPct val="0"/>
            </a:spcBef>
            <a:spcAft>
              <a:spcPct val="35000"/>
            </a:spcAft>
            <a:buNone/>
          </a:pPr>
          <a:r>
            <a:rPr lang="en-US" sz="1600" b="1" i="0" u="sng" kern="1200" dirty="0"/>
            <a:t>Pandas</a:t>
          </a:r>
          <a:r>
            <a:rPr lang="en-US" sz="1600" b="0" i="0" kern="1200" dirty="0"/>
            <a:t>: Data analysis and modification library.</a:t>
          </a:r>
          <a:endParaRPr lang="en-US" sz="1600" kern="1200" dirty="0"/>
        </a:p>
      </dsp:txBody>
      <dsp:txXfrm>
        <a:off x="1074268" y="2329622"/>
        <a:ext cx="5170996" cy="930102"/>
      </dsp:txXfrm>
    </dsp:sp>
    <dsp:sp modelId="{28C50724-3831-454B-9911-891DB9F0EDE1}">
      <dsp:nvSpPr>
        <dsp:cNvPr id="0" name=""/>
        <dsp:cNvSpPr/>
      </dsp:nvSpPr>
      <dsp:spPr>
        <a:xfrm>
          <a:off x="0" y="3492250"/>
          <a:ext cx="6245265" cy="93010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07891-BA97-488C-86CA-27326F179A9B}">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32F9DD-0B26-458F-A238-12DB6FB8F8C6}">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11200">
            <a:lnSpc>
              <a:spcPct val="90000"/>
            </a:lnSpc>
            <a:spcBef>
              <a:spcPct val="0"/>
            </a:spcBef>
            <a:spcAft>
              <a:spcPct val="35000"/>
            </a:spcAft>
            <a:buNone/>
          </a:pPr>
          <a:r>
            <a:rPr lang="en-US" sz="1600" b="0" i="0" kern="1200" dirty="0" err="1"/>
            <a:t>MatplotLib</a:t>
          </a:r>
          <a:r>
            <a:rPr lang="en-US" sz="1600" b="0" i="0" kern="1200" dirty="0"/>
            <a:t>: Tool utilized to create visualization plots in Python such as charts, graphs and more</a:t>
          </a:r>
          <a:endParaRPr lang="en-US" sz="1600" kern="1200" dirty="0"/>
        </a:p>
      </dsp:txBody>
      <dsp:txXfrm>
        <a:off x="1074268" y="3492250"/>
        <a:ext cx="5170996" cy="930102"/>
      </dsp:txXfrm>
    </dsp:sp>
    <dsp:sp modelId="{5AEBB72F-B5E7-477F-8CDA-99043616DE8B}">
      <dsp:nvSpPr>
        <dsp:cNvPr id="0" name=""/>
        <dsp:cNvSpPr/>
      </dsp:nvSpPr>
      <dsp:spPr>
        <a:xfrm>
          <a:off x="0" y="4654878"/>
          <a:ext cx="6245265" cy="93010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4856A-D26E-4594-9AAB-DD8568AD0916}">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580E2C-B814-4BAC-829A-23B76DD2ED07}">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11200">
            <a:lnSpc>
              <a:spcPct val="90000"/>
            </a:lnSpc>
            <a:spcBef>
              <a:spcPct val="0"/>
            </a:spcBef>
            <a:spcAft>
              <a:spcPct val="35000"/>
            </a:spcAft>
            <a:buNone/>
          </a:pPr>
          <a:r>
            <a:rPr lang="en-US" sz="1600" b="0" i="0" kern="1200" dirty="0" err="1"/>
            <a:t>Numpy</a:t>
          </a:r>
          <a:r>
            <a:rPr lang="en-US" sz="1600" b="0" i="0" kern="1200" dirty="0"/>
            <a:t>: Enables several mathematical computations and operations of array data structures.</a:t>
          </a:r>
          <a:endParaRPr lang="en-US" sz="1600" kern="1200" dirty="0"/>
        </a:p>
      </dsp:txBody>
      <dsp:txXfrm>
        <a:off x="1074268" y="4654878"/>
        <a:ext cx="5170996" cy="930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76509-2269-4D00-ABE9-B1A8C94EFD8F}">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0B788-5F82-41CD-8ECC-F30388CDBA3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41DF6C-BC27-4985-A2C8-AA7AB34276F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0" i="0" kern="1200"/>
            <a:t>Keras provides tools required to implement the classification model. Keras presents a Sequential API for stacking layers of the neural network on top of each other</a:t>
          </a:r>
          <a:endParaRPr lang="en-US" sz="1700" kern="1200"/>
        </a:p>
      </dsp:txBody>
      <dsp:txXfrm>
        <a:off x="1435590" y="531"/>
        <a:ext cx="9080009" cy="1242935"/>
      </dsp:txXfrm>
    </dsp:sp>
    <dsp:sp modelId="{18EF144D-5FF6-488D-AD10-2108CACE7221}">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1C67B-5819-40A2-98AE-0E0D0A49DC7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6A02B5-AEE2-4C55-BA6B-7702EA6DC4A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0" i="0" kern="1200" dirty="0"/>
            <a:t>Each image input data is converted or flattened into a 1D array. The Dense layers have a defined number of neurons/units, and the amount of units is passed in as the first argument. Each dense layer also has a second argument that takes in the activation function to be utilized within each layer.</a:t>
          </a:r>
          <a:endParaRPr lang="en-US" sz="1700" kern="1200" dirty="0"/>
        </a:p>
      </dsp:txBody>
      <dsp:txXfrm>
        <a:off x="1435590" y="1554201"/>
        <a:ext cx="9080009" cy="1242935"/>
      </dsp:txXfrm>
    </dsp:sp>
    <dsp:sp modelId="{20C8B38A-65FE-4FD1-B115-70D6386A884F}">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9729B-0434-4F0F-A6CA-3F77CDC3FFE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BF917E-52CE-4DA6-8418-3990D66F487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0" i="0" kern="1200"/>
            <a:t>The first three layers use the ReLU activation function, while the last layer uses a softmax activation.</a:t>
          </a:r>
          <a:endParaRPr lang="en-US" sz="17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97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10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78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0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23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80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69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8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45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5/2/2021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53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5/2/2021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9088831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tensorflow.org/tutorials/images/classification" TargetMode="External"/><Relationship Id="rId2" Type="http://schemas.openxmlformats.org/officeDocument/2006/relationships/hyperlink" Target="https://www.kaggle.com/alxmamaev/flowers-recognition" TargetMode="External"/><Relationship Id="rId1" Type="http://schemas.openxmlformats.org/officeDocument/2006/relationships/slideLayout" Target="../slideLayouts/slideLayout2.xml"/><Relationship Id="rId4" Type="http://schemas.openxmlformats.org/officeDocument/2006/relationships/hyperlink" Target="https://towardsdatascience.com/in-depth-machine-learning-image-classification-with-tensorflow-2-0-a76526b32af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AE1869E4-2839-481E-BCA8-819FFCE337EB}"/>
              </a:ext>
            </a:extLst>
          </p:cNvPr>
          <p:cNvPicPr>
            <a:picLocks noChangeAspect="1"/>
          </p:cNvPicPr>
          <p:nvPr/>
        </p:nvPicPr>
        <p:blipFill rotWithShape="1">
          <a:blip r:embed="rId2">
            <a:duotone>
              <a:schemeClr val="accent1">
                <a:shade val="45000"/>
                <a:satMod val="135000"/>
              </a:schemeClr>
              <a:prstClr val="white"/>
            </a:duotone>
            <a:alphaModFix amt="35000"/>
          </a:blip>
          <a:srcRect b="2500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FA9344C5-7C9D-4126-9AA0-8B93750D584D}"/>
              </a:ext>
            </a:extLst>
          </p:cNvPr>
          <p:cNvSpPr>
            <a:spLocks noGrp="1"/>
          </p:cNvSpPr>
          <p:nvPr>
            <p:ph type="ctrTitle"/>
          </p:nvPr>
        </p:nvSpPr>
        <p:spPr>
          <a:xfrm>
            <a:off x="1208228" y="583345"/>
            <a:ext cx="9832559" cy="4164820"/>
          </a:xfrm>
        </p:spPr>
        <p:txBody>
          <a:bodyPr anchor="t">
            <a:normAutofit/>
          </a:bodyPr>
          <a:lstStyle/>
          <a:p>
            <a:pPr algn="r"/>
            <a:r>
              <a:rPr lang="en-US" sz="7200" b="0" i="0" dirty="0">
                <a:solidFill>
                  <a:srgbClr val="FFFFFF"/>
                </a:solidFill>
                <a:effectLst/>
                <a:latin typeface="sohne"/>
              </a:rPr>
              <a:t>Image Classification</a:t>
            </a:r>
            <a:br>
              <a:rPr lang="en-US" sz="7200" b="0" i="0" dirty="0">
                <a:solidFill>
                  <a:srgbClr val="FFFFFF"/>
                </a:solidFill>
                <a:effectLst/>
                <a:latin typeface="sohne"/>
              </a:rPr>
            </a:br>
            <a:endParaRPr lang="en-US" sz="7200" dirty="0">
              <a:solidFill>
                <a:srgbClr val="FFFFFF"/>
              </a:solidFill>
            </a:endParaRPr>
          </a:p>
        </p:txBody>
      </p:sp>
      <p:sp>
        <p:nvSpPr>
          <p:cNvPr id="3" name="Subtitle 2">
            <a:extLst>
              <a:ext uri="{FF2B5EF4-FFF2-40B4-BE49-F238E27FC236}">
                <a16:creationId xmlns:a16="http://schemas.microsoft.com/office/drawing/2014/main" id="{67D07031-F5A1-4F56-B760-AE07A5E86873}"/>
              </a:ext>
            </a:extLst>
          </p:cNvPr>
          <p:cNvSpPr>
            <a:spLocks noGrp="1"/>
          </p:cNvSpPr>
          <p:nvPr>
            <p:ph type="subTitle" idx="1"/>
          </p:nvPr>
        </p:nvSpPr>
        <p:spPr>
          <a:xfrm>
            <a:off x="6707457" y="5703719"/>
            <a:ext cx="5484522" cy="894703"/>
          </a:xfrm>
        </p:spPr>
        <p:txBody>
          <a:bodyPr>
            <a:noAutofit/>
          </a:bodyPr>
          <a:lstStyle/>
          <a:p>
            <a:pPr algn="ctr"/>
            <a:r>
              <a:rPr lang="en-US" sz="3600" b="1" dirty="0"/>
              <a:t>Rajesh Kumar Naik</a:t>
            </a:r>
          </a:p>
          <a:p>
            <a:pPr algn="ctr"/>
            <a:r>
              <a:rPr lang="en-US" sz="3600" b="1" dirty="0"/>
              <a:t>Regis University</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52087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9149BE5-02DF-44A8-8390-FCC56A15E9E2}"/>
              </a:ext>
            </a:extLst>
          </p:cNvPr>
          <p:cNvSpPr>
            <a:spLocks noGrp="1"/>
          </p:cNvSpPr>
          <p:nvPr>
            <p:ph type="title"/>
          </p:nvPr>
        </p:nvSpPr>
        <p:spPr>
          <a:xfrm>
            <a:off x="3506755" y="365125"/>
            <a:ext cx="7161245" cy="1325563"/>
          </a:xfrm>
        </p:spPr>
        <p:txBody>
          <a:bodyPr>
            <a:normAutofit/>
          </a:bodyPr>
          <a:lstStyle/>
          <a:p>
            <a:r>
              <a:rPr lang="en-US" dirty="0">
                <a:solidFill>
                  <a:schemeClr val="bg1"/>
                </a:solidFill>
              </a:rPr>
              <a:t>Purpose Statement</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7" name="Content Placeholder 2">
            <a:extLst>
              <a:ext uri="{FF2B5EF4-FFF2-40B4-BE49-F238E27FC236}">
                <a16:creationId xmlns:a16="http://schemas.microsoft.com/office/drawing/2014/main" id="{AE60F345-F687-486D-A3CF-A4A0AFEED15B}"/>
              </a:ext>
            </a:extLst>
          </p:cNvPr>
          <p:cNvGraphicFramePr>
            <a:graphicFrameLocks noGrp="1"/>
          </p:cNvGraphicFramePr>
          <p:nvPr>
            <p:ph idx="1"/>
            <p:extLst>
              <p:ext uri="{D42A27DB-BD31-4B8C-83A1-F6EECF244321}">
                <p14:modId xmlns:p14="http://schemas.microsoft.com/office/powerpoint/2010/main" val="31588544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323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BA8B8A0-4A80-4557-B208-D16DF1535AF2}"/>
              </a:ext>
            </a:extLst>
          </p:cNvPr>
          <p:cNvSpPr>
            <a:spLocks noGrp="1"/>
          </p:cNvSpPr>
          <p:nvPr>
            <p:ph type="title"/>
          </p:nvPr>
        </p:nvSpPr>
        <p:spPr>
          <a:xfrm>
            <a:off x="838200" y="365125"/>
            <a:ext cx="9804918" cy="1325563"/>
          </a:xfrm>
        </p:spPr>
        <p:txBody>
          <a:bodyPr>
            <a:normAutofit/>
          </a:bodyPr>
          <a:lstStyle/>
          <a:p>
            <a:r>
              <a:rPr lang="en-US" sz="4400">
                <a:solidFill>
                  <a:schemeClr val="bg1"/>
                </a:solidFill>
              </a:rPr>
              <a:t>What is Image classification?</a:t>
            </a:r>
            <a:br>
              <a:rPr lang="en-US" sz="4400">
                <a:solidFill>
                  <a:schemeClr val="bg1"/>
                </a:solidFill>
              </a:rPr>
            </a:br>
            <a:endParaRPr lang="en-US" sz="4400">
              <a:solidFill>
                <a:schemeClr val="bg1"/>
              </a:solidFill>
            </a:endParaRP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3F9E75AE-14F4-47F7-BD82-65CCAE36B3F1}"/>
              </a:ext>
            </a:extLst>
          </p:cNvPr>
          <p:cNvGraphicFramePr>
            <a:graphicFrameLocks noGrp="1"/>
          </p:cNvGraphicFramePr>
          <p:nvPr>
            <p:ph idx="1"/>
            <p:extLst>
              <p:ext uri="{D42A27DB-BD31-4B8C-83A1-F6EECF244321}">
                <p14:modId xmlns:p14="http://schemas.microsoft.com/office/powerpoint/2010/main" val="2381303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55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FA40824-82F5-490D-A040-DE5D04F0DD12}"/>
              </a:ext>
            </a:extLst>
          </p:cNvPr>
          <p:cNvSpPr>
            <a:spLocks noGrp="1"/>
          </p:cNvSpPr>
          <p:nvPr>
            <p:ph type="title"/>
          </p:nvPr>
        </p:nvSpPr>
        <p:spPr>
          <a:xfrm>
            <a:off x="479394" y="1062487"/>
            <a:ext cx="3939688" cy="5583126"/>
          </a:xfrm>
        </p:spPr>
        <p:txBody>
          <a:bodyPr>
            <a:normAutofit/>
          </a:bodyPr>
          <a:lstStyle/>
          <a:p>
            <a:pPr algn="r"/>
            <a:r>
              <a:rPr lang="en-US" sz="7200" dirty="0">
                <a:solidFill>
                  <a:schemeClr val="bg1"/>
                </a:solidFill>
              </a:rPr>
              <a:t>Libraries and Methods Used</a:t>
            </a:r>
          </a:p>
        </p:txBody>
      </p:sp>
      <p:sp>
        <p:nvSpPr>
          <p:cNvPr id="2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2"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2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4" name="Content Placeholder 2">
            <a:extLst>
              <a:ext uri="{FF2B5EF4-FFF2-40B4-BE49-F238E27FC236}">
                <a16:creationId xmlns:a16="http://schemas.microsoft.com/office/drawing/2014/main" id="{6E012167-465E-4234-99AF-1D3478A8C503}"/>
              </a:ext>
            </a:extLst>
          </p:cNvPr>
          <p:cNvGraphicFramePr>
            <a:graphicFrameLocks noGrp="1"/>
          </p:cNvGraphicFramePr>
          <p:nvPr>
            <p:ph idx="1"/>
            <p:extLst>
              <p:ext uri="{D42A27DB-BD31-4B8C-83A1-F6EECF244321}">
                <p14:modId xmlns:p14="http://schemas.microsoft.com/office/powerpoint/2010/main" val="97122713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89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37D053F-AACA-4C65-9CBC-8B258E3D663B}"/>
              </a:ext>
            </a:extLst>
          </p:cNvPr>
          <p:cNvSpPr>
            <a:spLocks noGrp="1"/>
          </p:cNvSpPr>
          <p:nvPr>
            <p:ph type="title"/>
          </p:nvPr>
        </p:nvSpPr>
        <p:spPr>
          <a:xfrm>
            <a:off x="838200" y="365125"/>
            <a:ext cx="9804918" cy="1325563"/>
          </a:xfrm>
        </p:spPr>
        <p:txBody>
          <a:bodyPr>
            <a:normAutofit/>
          </a:bodyPr>
          <a:lstStyle/>
          <a:p>
            <a:r>
              <a:rPr lang="en-US" dirty="0">
                <a:solidFill>
                  <a:schemeClr val="bg1"/>
                </a:solidFill>
              </a:rPr>
              <a:t>Model Creation</a:t>
            </a: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1" name="Content Placeholder 2">
            <a:extLst>
              <a:ext uri="{FF2B5EF4-FFF2-40B4-BE49-F238E27FC236}">
                <a16:creationId xmlns:a16="http://schemas.microsoft.com/office/drawing/2014/main" id="{AC2849F8-46D6-4778-84AA-03EB3A1CE561}"/>
              </a:ext>
            </a:extLst>
          </p:cNvPr>
          <p:cNvGraphicFramePr>
            <a:graphicFrameLocks noGrp="1"/>
          </p:cNvGraphicFramePr>
          <p:nvPr>
            <p:ph idx="1"/>
            <p:extLst>
              <p:ext uri="{D42A27DB-BD31-4B8C-83A1-F6EECF244321}">
                <p14:modId xmlns:p14="http://schemas.microsoft.com/office/powerpoint/2010/main" val="14579607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58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13C2FF-DC4E-4D54-8255-F8E54D59FBA3}"/>
              </a:ext>
            </a:extLst>
          </p:cNvPr>
          <p:cNvPicPr>
            <a:picLocks noChangeAspect="1"/>
          </p:cNvPicPr>
          <p:nvPr/>
        </p:nvPicPr>
        <p:blipFill>
          <a:blip r:embed="rId2"/>
          <a:stretch>
            <a:fillRect/>
          </a:stretch>
        </p:blipFill>
        <p:spPr>
          <a:xfrm>
            <a:off x="500063" y="709612"/>
            <a:ext cx="8358187" cy="5438775"/>
          </a:xfrm>
          <a:prstGeom prst="rect">
            <a:avLst/>
          </a:prstGeom>
        </p:spPr>
      </p:pic>
    </p:spTree>
    <p:extLst>
      <p:ext uri="{BB962C8B-B14F-4D97-AF65-F5344CB8AC3E}">
        <p14:creationId xmlns:p14="http://schemas.microsoft.com/office/powerpoint/2010/main" val="399987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DAA3C-528F-4D98-9026-2323B60B2202}"/>
              </a:ext>
            </a:extLst>
          </p:cNvPr>
          <p:cNvSpPr>
            <a:spLocks noGrp="1"/>
          </p:cNvSpPr>
          <p:nvPr>
            <p:ph type="title"/>
          </p:nvPr>
        </p:nvSpPr>
        <p:spPr>
          <a:xfrm>
            <a:off x="1188069" y="381935"/>
            <a:ext cx="4008583" cy="5974414"/>
          </a:xfrm>
        </p:spPr>
        <p:txBody>
          <a:bodyPr anchor="ctr">
            <a:normAutofit/>
          </a:bodyPr>
          <a:lstStyle/>
          <a:p>
            <a:r>
              <a:rPr lang="en-US" sz="6100">
                <a:solidFill>
                  <a:schemeClr val="bg1"/>
                </a:solidFill>
              </a:rPr>
              <a:t>References-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65093CAC-A636-4C84-A3FD-7533144B1A4B}"/>
              </a:ext>
            </a:extLst>
          </p:cNvPr>
          <p:cNvSpPr>
            <a:spLocks noGrp="1"/>
          </p:cNvSpPr>
          <p:nvPr>
            <p:ph idx="1"/>
          </p:nvPr>
        </p:nvSpPr>
        <p:spPr>
          <a:xfrm>
            <a:off x="6096000" y="381935"/>
            <a:ext cx="5462936" cy="5974415"/>
          </a:xfrm>
        </p:spPr>
        <p:txBody>
          <a:bodyPr anchor="ctr">
            <a:normAutofit/>
          </a:bodyPr>
          <a:lstStyle/>
          <a:p>
            <a:r>
              <a:rPr lang="en-US" sz="1800" dirty="0"/>
              <a:t>Data set- </a:t>
            </a:r>
            <a:r>
              <a:rPr lang="en-US" sz="1800" dirty="0">
                <a:hlinkClick r:id="rId2"/>
              </a:rPr>
              <a:t>https://www.kaggle.com/alxmamaev/flowers-recognition</a:t>
            </a:r>
            <a:endParaRPr lang="en-US" sz="1800" dirty="0"/>
          </a:p>
          <a:p>
            <a:r>
              <a:rPr lang="en-US" sz="1800" dirty="0">
                <a:hlinkClick r:id="rId3"/>
              </a:rPr>
              <a:t>https://www.tensorflow.org/tutorials/images/classification</a:t>
            </a:r>
            <a:endParaRPr lang="en-US" sz="1800" dirty="0"/>
          </a:p>
          <a:p>
            <a:r>
              <a:rPr lang="en-US" sz="1800" dirty="0">
                <a:hlinkClick r:id="rId4"/>
              </a:rPr>
              <a:t>https://towardsdatascience.com/in-depth-machine-learning-image-classification-with-tensorflow-2-0-a76526b32af8</a:t>
            </a:r>
            <a:endParaRPr lang="en-US" sz="1800" dirty="0"/>
          </a:p>
          <a:p>
            <a:endParaRPr lang="en-US" sz="1800" dirty="0"/>
          </a:p>
          <a:p>
            <a:endParaRPr lang="en-US" sz="18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49002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828</TotalTime>
  <Words>318</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Nova</vt:lpstr>
      <vt:lpstr>sohne</vt:lpstr>
      <vt:lpstr>Univers</vt:lpstr>
      <vt:lpstr>GradientVTI</vt:lpstr>
      <vt:lpstr>Image Classification </vt:lpstr>
      <vt:lpstr>Purpose Statement</vt:lpstr>
      <vt:lpstr>What is Image classification? </vt:lpstr>
      <vt:lpstr>Libraries and Methods Used</vt:lpstr>
      <vt:lpstr>Model Creation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Naik, Rajesh K</dc:creator>
  <cp:lastModifiedBy>Naik, Rajesh K</cp:lastModifiedBy>
  <cp:revision>5</cp:revision>
  <dcterms:created xsi:type="dcterms:W3CDTF">2021-05-02T06:16:44Z</dcterms:created>
  <dcterms:modified xsi:type="dcterms:W3CDTF">2021-05-03T16:51:29Z</dcterms:modified>
</cp:coreProperties>
</file>