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7" r:id="rId7"/>
    <p:sldId id="268" r:id="rId8"/>
    <p:sldId id="269" r:id="rId9"/>
    <p:sldId id="270" r:id="rId10"/>
    <p:sldId id="271" r:id="rId11"/>
    <p:sldId id="263" r:id="rId12"/>
    <p:sldId id="264" r:id="rId13"/>
    <p:sldId id="265" r:id="rId14"/>
    <p:sldId id="266"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1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EC14DC-16FF-440B-A629-19FE2CA3065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IN"/>
        </a:p>
      </dgm:t>
    </dgm:pt>
    <dgm:pt modelId="{7648FE8F-F4EC-44B7-86BB-789BE5133B22}">
      <dgm:prSet phldrT="[Text]"/>
      <dgm:spPr/>
      <dgm:t>
        <a:bodyPr/>
        <a:lstStyle/>
        <a:p>
          <a:r>
            <a:rPr lang="en-IN" dirty="0" smtClean="0"/>
            <a:t>Step 1</a:t>
          </a:r>
          <a:endParaRPr lang="en-IN" dirty="0"/>
        </a:p>
      </dgm:t>
    </dgm:pt>
    <dgm:pt modelId="{1D4894E4-A4EA-4D2E-8CEB-D0EFC39999FA}" type="parTrans" cxnId="{D8E87B19-552B-4FDF-8C25-8E86867B91E1}">
      <dgm:prSet/>
      <dgm:spPr/>
      <dgm:t>
        <a:bodyPr/>
        <a:lstStyle/>
        <a:p>
          <a:endParaRPr lang="en-IN"/>
        </a:p>
      </dgm:t>
    </dgm:pt>
    <dgm:pt modelId="{8DA65F57-A366-40BB-852B-5B6C60F059CC}" type="sibTrans" cxnId="{D8E87B19-552B-4FDF-8C25-8E86867B91E1}">
      <dgm:prSet/>
      <dgm:spPr/>
      <dgm:t>
        <a:bodyPr/>
        <a:lstStyle/>
        <a:p>
          <a:endParaRPr lang="en-IN"/>
        </a:p>
      </dgm:t>
    </dgm:pt>
    <dgm:pt modelId="{3A43C1EE-2085-45E0-A2F2-D33E0CC1019C}">
      <dgm:prSet phldrT="[Text]"/>
      <dgm:spPr/>
      <dgm:t>
        <a:bodyPr/>
        <a:lstStyle/>
        <a:p>
          <a:r>
            <a:rPr lang="en-IN" dirty="0" smtClean="0"/>
            <a:t>DATA SOURCING</a:t>
          </a:r>
          <a:endParaRPr lang="en-IN" dirty="0"/>
        </a:p>
      </dgm:t>
    </dgm:pt>
    <dgm:pt modelId="{8AF65A72-D81B-4855-B922-4827671C5E7E}" type="parTrans" cxnId="{2F2647E1-D345-450A-95D5-23F0E928F031}">
      <dgm:prSet/>
      <dgm:spPr/>
      <dgm:t>
        <a:bodyPr/>
        <a:lstStyle/>
        <a:p>
          <a:endParaRPr lang="en-IN"/>
        </a:p>
      </dgm:t>
    </dgm:pt>
    <dgm:pt modelId="{3E0D3E9F-D371-49C5-8A23-F02172187E9E}" type="sibTrans" cxnId="{2F2647E1-D345-450A-95D5-23F0E928F031}">
      <dgm:prSet/>
      <dgm:spPr/>
      <dgm:t>
        <a:bodyPr/>
        <a:lstStyle/>
        <a:p>
          <a:endParaRPr lang="en-IN"/>
        </a:p>
      </dgm:t>
    </dgm:pt>
    <dgm:pt modelId="{A964EEE0-4267-4FF3-9BF5-9BD11E8F35A5}">
      <dgm:prSet phldrT="[Text]"/>
      <dgm:spPr/>
      <dgm:t>
        <a:bodyPr/>
        <a:lstStyle/>
        <a:p>
          <a:r>
            <a:rPr lang="en-IN" dirty="0" smtClean="0"/>
            <a:t>Step 2</a:t>
          </a:r>
          <a:endParaRPr lang="en-IN" dirty="0"/>
        </a:p>
      </dgm:t>
    </dgm:pt>
    <dgm:pt modelId="{770A86AB-DDF4-4F7B-8F87-91D65B85E026}" type="parTrans" cxnId="{D58EE62B-9196-436D-8352-6EFC25E818AB}">
      <dgm:prSet/>
      <dgm:spPr/>
      <dgm:t>
        <a:bodyPr/>
        <a:lstStyle/>
        <a:p>
          <a:endParaRPr lang="en-IN"/>
        </a:p>
      </dgm:t>
    </dgm:pt>
    <dgm:pt modelId="{3C660BEC-FF09-4CF0-827D-1DCF8EE6A900}" type="sibTrans" cxnId="{D58EE62B-9196-436D-8352-6EFC25E818AB}">
      <dgm:prSet/>
      <dgm:spPr/>
      <dgm:t>
        <a:bodyPr/>
        <a:lstStyle/>
        <a:p>
          <a:endParaRPr lang="en-IN"/>
        </a:p>
      </dgm:t>
    </dgm:pt>
    <dgm:pt modelId="{1CDFACFA-CAB5-4C0F-94F4-1AD0E546A817}">
      <dgm:prSet phldrT="[Text]"/>
      <dgm:spPr/>
      <dgm:t>
        <a:bodyPr/>
        <a:lstStyle/>
        <a:p>
          <a:r>
            <a:rPr lang="en-IN" dirty="0" smtClean="0"/>
            <a:t>DATA CLEANING</a:t>
          </a:r>
          <a:endParaRPr lang="en-IN" dirty="0"/>
        </a:p>
      </dgm:t>
    </dgm:pt>
    <dgm:pt modelId="{87CE7282-9A69-421E-AE88-C842B4E3CCDC}" type="parTrans" cxnId="{4E3FE8BD-86E6-45EB-B958-421F45FF72B2}">
      <dgm:prSet/>
      <dgm:spPr/>
      <dgm:t>
        <a:bodyPr/>
        <a:lstStyle/>
        <a:p>
          <a:endParaRPr lang="en-IN"/>
        </a:p>
      </dgm:t>
    </dgm:pt>
    <dgm:pt modelId="{5FE5C876-F3D9-4196-AAFF-5F88D5B13DF9}" type="sibTrans" cxnId="{4E3FE8BD-86E6-45EB-B958-421F45FF72B2}">
      <dgm:prSet/>
      <dgm:spPr/>
      <dgm:t>
        <a:bodyPr/>
        <a:lstStyle/>
        <a:p>
          <a:endParaRPr lang="en-IN"/>
        </a:p>
      </dgm:t>
    </dgm:pt>
    <dgm:pt modelId="{54A0BA1A-0F14-4C5A-84FB-5541432F5A3F}">
      <dgm:prSet phldrT="[Text]"/>
      <dgm:spPr/>
      <dgm:t>
        <a:bodyPr/>
        <a:lstStyle/>
        <a:p>
          <a:r>
            <a:rPr lang="en-IN" dirty="0" smtClean="0"/>
            <a:t>Step 3</a:t>
          </a:r>
          <a:endParaRPr lang="en-IN" dirty="0"/>
        </a:p>
      </dgm:t>
    </dgm:pt>
    <dgm:pt modelId="{6CD036AB-011F-4C8C-BF60-768C2B381CC6}" type="parTrans" cxnId="{73D462E6-164C-4AAF-BD7B-3AE561EA0BE4}">
      <dgm:prSet/>
      <dgm:spPr/>
      <dgm:t>
        <a:bodyPr/>
        <a:lstStyle/>
        <a:p>
          <a:endParaRPr lang="en-IN"/>
        </a:p>
      </dgm:t>
    </dgm:pt>
    <dgm:pt modelId="{086E3B1E-F3D4-43DC-9424-51E834FB9B51}" type="sibTrans" cxnId="{73D462E6-164C-4AAF-BD7B-3AE561EA0BE4}">
      <dgm:prSet/>
      <dgm:spPr/>
      <dgm:t>
        <a:bodyPr/>
        <a:lstStyle/>
        <a:p>
          <a:endParaRPr lang="en-IN"/>
        </a:p>
      </dgm:t>
    </dgm:pt>
    <dgm:pt modelId="{844DB125-B0BB-4D76-AC7F-60EE70539277}">
      <dgm:prSet phldrT="[Text]"/>
      <dgm:spPr/>
      <dgm:t>
        <a:bodyPr/>
        <a:lstStyle/>
        <a:p>
          <a:r>
            <a:rPr lang="en-IN" dirty="0" smtClean="0"/>
            <a:t>HANDLING MISSING  VALUES</a:t>
          </a:r>
          <a:endParaRPr lang="en-IN" dirty="0"/>
        </a:p>
      </dgm:t>
    </dgm:pt>
    <dgm:pt modelId="{DAA49082-0B22-4440-9150-51ADF0873FEB}" type="parTrans" cxnId="{B77DB839-9AFE-4357-AEA1-789194AB9521}">
      <dgm:prSet/>
      <dgm:spPr/>
      <dgm:t>
        <a:bodyPr/>
        <a:lstStyle/>
        <a:p>
          <a:endParaRPr lang="en-IN"/>
        </a:p>
      </dgm:t>
    </dgm:pt>
    <dgm:pt modelId="{1D0763FD-2E9C-443B-8931-6946EF0D30A8}" type="sibTrans" cxnId="{B77DB839-9AFE-4357-AEA1-789194AB9521}">
      <dgm:prSet/>
      <dgm:spPr/>
      <dgm:t>
        <a:bodyPr/>
        <a:lstStyle/>
        <a:p>
          <a:endParaRPr lang="en-IN"/>
        </a:p>
      </dgm:t>
    </dgm:pt>
    <dgm:pt modelId="{BE74F6F0-F599-4447-AB18-4D729A107858}">
      <dgm:prSet phldrT="[Text]"/>
      <dgm:spPr/>
      <dgm:t>
        <a:bodyPr/>
        <a:lstStyle/>
        <a:p>
          <a:r>
            <a:rPr lang="en-IN" dirty="0" smtClean="0"/>
            <a:t>Step 4</a:t>
          </a:r>
          <a:endParaRPr lang="en-IN" dirty="0"/>
        </a:p>
      </dgm:t>
    </dgm:pt>
    <dgm:pt modelId="{A78B5D4B-3B83-48F5-B66F-194765019320}" type="parTrans" cxnId="{8DB6796E-2178-424C-B3CC-280BF2806BF9}">
      <dgm:prSet/>
      <dgm:spPr/>
      <dgm:t>
        <a:bodyPr/>
        <a:lstStyle/>
        <a:p>
          <a:endParaRPr lang="en-IN"/>
        </a:p>
      </dgm:t>
    </dgm:pt>
    <dgm:pt modelId="{DE7C51B8-8F32-4BBD-9B90-9A37EC9DDB88}" type="sibTrans" cxnId="{8DB6796E-2178-424C-B3CC-280BF2806BF9}">
      <dgm:prSet/>
      <dgm:spPr/>
      <dgm:t>
        <a:bodyPr/>
        <a:lstStyle/>
        <a:p>
          <a:endParaRPr lang="en-IN"/>
        </a:p>
      </dgm:t>
    </dgm:pt>
    <dgm:pt modelId="{B796A551-3328-401D-947F-B6AC8B304852}">
      <dgm:prSet phldrT="[Text]"/>
      <dgm:spPr/>
      <dgm:t>
        <a:bodyPr/>
        <a:lstStyle/>
        <a:p>
          <a:r>
            <a:rPr lang="en-IN" dirty="0" smtClean="0"/>
            <a:t>TREATING OUTLIERS</a:t>
          </a:r>
          <a:endParaRPr lang="en-IN" dirty="0"/>
        </a:p>
      </dgm:t>
    </dgm:pt>
    <dgm:pt modelId="{29C1C207-6A36-4AEC-8F9A-873149F09D63}" type="parTrans" cxnId="{ECF07748-28B6-4091-B538-E0696A8AA5D1}">
      <dgm:prSet/>
      <dgm:spPr/>
      <dgm:t>
        <a:bodyPr/>
        <a:lstStyle/>
        <a:p>
          <a:endParaRPr lang="en-IN"/>
        </a:p>
      </dgm:t>
    </dgm:pt>
    <dgm:pt modelId="{3F31582D-ECAF-41C4-BE45-D7CF5EE11C66}" type="sibTrans" cxnId="{ECF07748-28B6-4091-B538-E0696A8AA5D1}">
      <dgm:prSet/>
      <dgm:spPr/>
      <dgm:t>
        <a:bodyPr/>
        <a:lstStyle/>
        <a:p>
          <a:endParaRPr lang="en-IN"/>
        </a:p>
      </dgm:t>
    </dgm:pt>
    <dgm:pt modelId="{9A1AC727-3976-428F-BD35-BB96C2D4877D}">
      <dgm:prSet phldrT="[Text]"/>
      <dgm:spPr/>
      <dgm:t>
        <a:bodyPr/>
        <a:lstStyle/>
        <a:p>
          <a:r>
            <a:rPr lang="en-IN" dirty="0" smtClean="0"/>
            <a:t>Step 5</a:t>
          </a:r>
          <a:endParaRPr lang="en-IN" dirty="0"/>
        </a:p>
      </dgm:t>
    </dgm:pt>
    <dgm:pt modelId="{EC75ABD7-91AB-4D1D-A679-4A7BA6932CD4}" type="parTrans" cxnId="{8ECF822D-3F6E-435D-95C9-5E8230046ADC}">
      <dgm:prSet/>
      <dgm:spPr/>
      <dgm:t>
        <a:bodyPr/>
        <a:lstStyle/>
        <a:p>
          <a:endParaRPr lang="en-IN"/>
        </a:p>
      </dgm:t>
    </dgm:pt>
    <dgm:pt modelId="{649772EA-3EE4-4E31-BD0E-CD0154D41C32}" type="sibTrans" cxnId="{8ECF822D-3F6E-435D-95C9-5E8230046ADC}">
      <dgm:prSet/>
      <dgm:spPr/>
      <dgm:t>
        <a:bodyPr/>
        <a:lstStyle/>
        <a:p>
          <a:endParaRPr lang="en-IN"/>
        </a:p>
      </dgm:t>
    </dgm:pt>
    <dgm:pt modelId="{9191946E-0DD7-43F3-B22B-892AD35973B6}">
      <dgm:prSet phldrT="[Text]"/>
      <dgm:spPr/>
      <dgm:t>
        <a:bodyPr/>
        <a:lstStyle/>
        <a:p>
          <a:r>
            <a:rPr lang="en-IN" dirty="0" smtClean="0"/>
            <a:t>UNIVARIATE / MULTIVARIATE ANALYSIS</a:t>
          </a:r>
          <a:endParaRPr lang="en-IN" dirty="0"/>
        </a:p>
      </dgm:t>
    </dgm:pt>
    <dgm:pt modelId="{0E110909-5F6F-4D55-BEC0-48E63D12247A}" type="parTrans" cxnId="{41466AF3-3073-49E8-8CC7-EE6F6F720161}">
      <dgm:prSet/>
      <dgm:spPr/>
      <dgm:t>
        <a:bodyPr/>
        <a:lstStyle/>
        <a:p>
          <a:endParaRPr lang="en-IN"/>
        </a:p>
      </dgm:t>
    </dgm:pt>
    <dgm:pt modelId="{EEA9F3BF-D6B9-45FB-A61C-BFA77FF53011}" type="sibTrans" cxnId="{41466AF3-3073-49E8-8CC7-EE6F6F720161}">
      <dgm:prSet/>
      <dgm:spPr/>
      <dgm:t>
        <a:bodyPr/>
        <a:lstStyle/>
        <a:p>
          <a:endParaRPr lang="en-IN"/>
        </a:p>
      </dgm:t>
    </dgm:pt>
    <dgm:pt modelId="{5A423311-1848-405E-9071-7B5C47F9B77A}" type="pres">
      <dgm:prSet presAssocID="{9BEC14DC-16FF-440B-A629-19FE2CA3065E}" presName="linearFlow" presStyleCnt="0">
        <dgm:presLayoutVars>
          <dgm:dir/>
          <dgm:animLvl val="lvl"/>
          <dgm:resizeHandles val="exact"/>
        </dgm:presLayoutVars>
      </dgm:prSet>
      <dgm:spPr/>
    </dgm:pt>
    <dgm:pt modelId="{2323107E-EA4A-476B-8BAE-D7D78687AA41}" type="pres">
      <dgm:prSet presAssocID="{7648FE8F-F4EC-44B7-86BB-789BE5133B22}" presName="composite" presStyleCnt="0"/>
      <dgm:spPr/>
    </dgm:pt>
    <dgm:pt modelId="{1D24C2EE-D00B-4697-B9FA-384AAB141CFE}" type="pres">
      <dgm:prSet presAssocID="{7648FE8F-F4EC-44B7-86BB-789BE5133B22}" presName="parentText" presStyleLbl="alignNode1" presStyleIdx="0" presStyleCnt="5">
        <dgm:presLayoutVars>
          <dgm:chMax val="1"/>
          <dgm:bulletEnabled val="1"/>
        </dgm:presLayoutVars>
      </dgm:prSet>
      <dgm:spPr/>
    </dgm:pt>
    <dgm:pt modelId="{E85642EC-1504-43F8-8856-6EBB17277147}" type="pres">
      <dgm:prSet presAssocID="{7648FE8F-F4EC-44B7-86BB-789BE5133B22}" presName="descendantText" presStyleLbl="alignAcc1" presStyleIdx="0" presStyleCnt="5" custLinFactNeighborX="207" custLinFactNeighborY="-216">
        <dgm:presLayoutVars>
          <dgm:bulletEnabled val="1"/>
        </dgm:presLayoutVars>
      </dgm:prSet>
      <dgm:spPr/>
      <dgm:t>
        <a:bodyPr/>
        <a:lstStyle/>
        <a:p>
          <a:endParaRPr lang="en-IN"/>
        </a:p>
      </dgm:t>
    </dgm:pt>
    <dgm:pt modelId="{A00A7093-531C-4272-987E-8E94D2A7A0AB}" type="pres">
      <dgm:prSet presAssocID="{8DA65F57-A366-40BB-852B-5B6C60F059CC}" presName="sp" presStyleCnt="0"/>
      <dgm:spPr/>
    </dgm:pt>
    <dgm:pt modelId="{C30C8533-1A7E-4F9A-B4C9-0C38379DA28D}" type="pres">
      <dgm:prSet presAssocID="{A964EEE0-4267-4FF3-9BF5-9BD11E8F35A5}" presName="composite" presStyleCnt="0"/>
      <dgm:spPr/>
    </dgm:pt>
    <dgm:pt modelId="{7D4D3119-F9E3-4330-9DC6-48CF19D4C01B}" type="pres">
      <dgm:prSet presAssocID="{A964EEE0-4267-4FF3-9BF5-9BD11E8F35A5}" presName="parentText" presStyleLbl="alignNode1" presStyleIdx="1" presStyleCnt="5">
        <dgm:presLayoutVars>
          <dgm:chMax val="1"/>
          <dgm:bulletEnabled val="1"/>
        </dgm:presLayoutVars>
      </dgm:prSet>
      <dgm:spPr/>
      <dgm:t>
        <a:bodyPr/>
        <a:lstStyle/>
        <a:p>
          <a:endParaRPr lang="en-IN"/>
        </a:p>
      </dgm:t>
    </dgm:pt>
    <dgm:pt modelId="{5AAC4591-6CB4-455C-B093-B4C6377DC44C}" type="pres">
      <dgm:prSet presAssocID="{A964EEE0-4267-4FF3-9BF5-9BD11E8F35A5}" presName="descendantText" presStyleLbl="alignAcc1" presStyleIdx="1" presStyleCnt="5">
        <dgm:presLayoutVars>
          <dgm:bulletEnabled val="1"/>
        </dgm:presLayoutVars>
      </dgm:prSet>
      <dgm:spPr/>
      <dgm:t>
        <a:bodyPr/>
        <a:lstStyle/>
        <a:p>
          <a:endParaRPr lang="en-IN"/>
        </a:p>
      </dgm:t>
    </dgm:pt>
    <dgm:pt modelId="{2D0AA54B-3B83-4AB3-9B25-A3C380D7E75C}" type="pres">
      <dgm:prSet presAssocID="{3C660BEC-FF09-4CF0-827D-1DCF8EE6A900}" presName="sp" presStyleCnt="0"/>
      <dgm:spPr/>
    </dgm:pt>
    <dgm:pt modelId="{FF7E1B01-9CB8-4188-B328-026CCA8A2AEF}" type="pres">
      <dgm:prSet presAssocID="{54A0BA1A-0F14-4C5A-84FB-5541432F5A3F}" presName="composite" presStyleCnt="0"/>
      <dgm:spPr/>
    </dgm:pt>
    <dgm:pt modelId="{B6E94A8C-0864-4C0E-AB7B-36DA842DDBDD}" type="pres">
      <dgm:prSet presAssocID="{54A0BA1A-0F14-4C5A-84FB-5541432F5A3F}" presName="parentText" presStyleLbl="alignNode1" presStyleIdx="2" presStyleCnt="5">
        <dgm:presLayoutVars>
          <dgm:chMax val="1"/>
          <dgm:bulletEnabled val="1"/>
        </dgm:presLayoutVars>
      </dgm:prSet>
      <dgm:spPr/>
    </dgm:pt>
    <dgm:pt modelId="{0AEF949B-74F7-46D6-A900-8E8787673685}" type="pres">
      <dgm:prSet presAssocID="{54A0BA1A-0F14-4C5A-84FB-5541432F5A3F}" presName="descendantText" presStyleLbl="alignAcc1" presStyleIdx="2" presStyleCnt="5">
        <dgm:presLayoutVars>
          <dgm:bulletEnabled val="1"/>
        </dgm:presLayoutVars>
      </dgm:prSet>
      <dgm:spPr/>
      <dgm:t>
        <a:bodyPr/>
        <a:lstStyle/>
        <a:p>
          <a:endParaRPr lang="en-IN"/>
        </a:p>
      </dgm:t>
    </dgm:pt>
    <dgm:pt modelId="{F9DDC6EB-2A53-4E81-BC84-9A296D6347C4}" type="pres">
      <dgm:prSet presAssocID="{086E3B1E-F3D4-43DC-9424-51E834FB9B51}" presName="sp" presStyleCnt="0"/>
      <dgm:spPr/>
    </dgm:pt>
    <dgm:pt modelId="{AC420190-E289-42D0-8411-CCAD850364D2}" type="pres">
      <dgm:prSet presAssocID="{BE74F6F0-F599-4447-AB18-4D729A107858}" presName="composite" presStyleCnt="0"/>
      <dgm:spPr/>
    </dgm:pt>
    <dgm:pt modelId="{91DBF225-8EC3-4F48-9BA9-089F5966F518}" type="pres">
      <dgm:prSet presAssocID="{BE74F6F0-F599-4447-AB18-4D729A107858}" presName="parentText" presStyleLbl="alignNode1" presStyleIdx="3" presStyleCnt="5">
        <dgm:presLayoutVars>
          <dgm:chMax val="1"/>
          <dgm:bulletEnabled val="1"/>
        </dgm:presLayoutVars>
      </dgm:prSet>
      <dgm:spPr/>
      <dgm:t>
        <a:bodyPr/>
        <a:lstStyle/>
        <a:p>
          <a:endParaRPr lang="en-IN"/>
        </a:p>
      </dgm:t>
    </dgm:pt>
    <dgm:pt modelId="{FFC309AF-2E52-4C91-A037-8D6C9584EA96}" type="pres">
      <dgm:prSet presAssocID="{BE74F6F0-F599-4447-AB18-4D729A107858}" presName="descendantText" presStyleLbl="alignAcc1" presStyleIdx="3" presStyleCnt="5">
        <dgm:presLayoutVars>
          <dgm:bulletEnabled val="1"/>
        </dgm:presLayoutVars>
      </dgm:prSet>
      <dgm:spPr/>
      <dgm:t>
        <a:bodyPr/>
        <a:lstStyle/>
        <a:p>
          <a:endParaRPr lang="en-IN"/>
        </a:p>
      </dgm:t>
    </dgm:pt>
    <dgm:pt modelId="{FA319301-1824-439C-98B4-3A51F8A438E7}" type="pres">
      <dgm:prSet presAssocID="{DE7C51B8-8F32-4BBD-9B90-9A37EC9DDB88}" presName="sp" presStyleCnt="0"/>
      <dgm:spPr/>
    </dgm:pt>
    <dgm:pt modelId="{33869281-382E-4027-BD72-C23AF29E31EE}" type="pres">
      <dgm:prSet presAssocID="{9A1AC727-3976-428F-BD35-BB96C2D4877D}" presName="composite" presStyleCnt="0"/>
      <dgm:spPr/>
    </dgm:pt>
    <dgm:pt modelId="{D57E3078-2A56-4900-8227-76956C143740}" type="pres">
      <dgm:prSet presAssocID="{9A1AC727-3976-428F-BD35-BB96C2D4877D}" presName="parentText" presStyleLbl="alignNode1" presStyleIdx="4" presStyleCnt="5">
        <dgm:presLayoutVars>
          <dgm:chMax val="1"/>
          <dgm:bulletEnabled val="1"/>
        </dgm:presLayoutVars>
      </dgm:prSet>
      <dgm:spPr/>
      <dgm:t>
        <a:bodyPr/>
        <a:lstStyle/>
        <a:p>
          <a:endParaRPr lang="en-IN"/>
        </a:p>
      </dgm:t>
    </dgm:pt>
    <dgm:pt modelId="{6F94E740-B653-4613-8082-40BAA009C18E}" type="pres">
      <dgm:prSet presAssocID="{9A1AC727-3976-428F-BD35-BB96C2D4877D}" presName="descendantText" presStyleLbl="alignAcc1" presStyleIdx="4" presStyleCnt="5">
        <dgm:presLayoutVars>
          <dgm:bulletEnabled val="1"/>
        </dgm:presLayoutVars>
      </dgm:prSet>
      <dgm:spPr/>
    </dgm:pt>
  </dgm:ptLst>
  <dgm:cxnLst>
    <dgm:cxn modelId="{2F2647E1-D345-450A-95D5-23F0E928F031}" srcId="{7648FE8F-F4EC-44B7-86BB-789BE5133B22}" destId="{3A43C1EE-2085-45E0-A2F2-D33E0CC1019C}" srcOrd="0" destOrd="0" parTransId="{8AF65A72-D81B-4855-B922-4827671C5E7E}" sibTransId="{3E0D3E9F-D371-49C5-8A23-F02172187E9E}"/>
    <dgm:cxn modelId="{B77DB839-9AFE-4357-AEA1-789194AB9521}" srcId="{54A0BA1A-0F14-4C5A-84FB-5541432F5A3F}" destId="{844DB125-B0BB-4D76-AC7F-60EE70539277}" srcOrd="0" destOrd="0" parTransId="{DAA49082-0B22-4440-9150-51ADF0873FEB}" sibTransId="{1D0763FD-2E9C-443B-8931-6946EF0D30A8}"/>
    <dgm:cxn modelId="{41466AF3-3073-49E8-8CC7-EE6F6F720161}" srcId="{9A1AC727-3976-428F-BD35-BB96C2D4877D}" destId="{9191946E-0DD7-43F3-B22B-892AD35973B6}" srcOrd="0" destOrd="0" parTransId="{0E110909-5F6F-4D55-BEC0-48E63D12247A}" sibTransId="{EEA9F3BF-D6B9-45FB-A61C-BFA77FF53011}"/>
    <dgm:cxn modelId="{8DB6796E-2178-424C-B3CC-280BF2806BF9}" srcId="{9BEC14DC-16FF-440B-A629-19FE2CA3065E}" destId="{BE74F6F0-F599-4447-AB18-4D729A107858}" srcOrd="3" destOrd="0" parTransId="{A78B5D4B-3B83-48F5-B66F-194765019320}" sibTransId="{DE7C51B8-8F32-4BBD-9B90-9A37EC9DDB88}"/>
    <dgm:cxn modelId="{D58EE62B-9196-436D-8352-6EFC25E818AB}" srcId="{9BEC14DC-16FF-440B-A629-19FE2CA3065E}" destId="{A964EEE0-4267-4FF3-9BF5-9BD11E8F35A5}" srcOrd="1" destOrd="0" parTransId="{770A86AB-DDF4-4F7B-8F87-91D65B85E026}" sibTransId="{3C660BEC-FF09-4CF0-827D-1DCF8EE6A900}"/>
    <dgm:cxn modelId="{04F617D2-EAFA-4245-AE4C-4B39F5132CC7}" type="presOf" srcId="{B796A551-3328-401D-947F-B6AC8B304852}" destId="{FFC309AF-2E52-4C91-A037-8D6C9584EA96}" srcOrd="0" destOrd="0" presId="urn:microsoft.com/office/officeart/2005/8/layout/chevron2"/>
    <dgm:cxn modelId="{4E3FE8BD-86E6-45EB-B958-421F45FF72B2}" srcId="{A964EEE0-4267-4FF3-9BF5-9BD11E8F35A5}" destId="{1CDFACFA-CAB5-4C0F-94F4-1AD0E546A817}" srcOrd="0" destOrd="0" parTransId="{87CE7282-9A69-421E-AE88-C842B4E3CCDC}" sibTransId="{5FE5C876-F3D9-4196-AAFF-5F88D5B13DF9}"/>
    <dgm:cxn modelId="{46AEECC5-D330-4AF4-BC05-919C0143AA64}" type="presOf" srcId="{9A1AC727-3976-428F-BD35-BB96C2D4877D}" destId="{D57E3078-2A56-4900-8227-76956C143740}" srcOrd="0" destOrd="0" presId="urn:microsoft.com/office/officeart/2005/8/layout/chevron2"/>
    <dgm:cxn modelId="{D85904F7-73E6-4609-A54B-571B49DC499D}" type="presOf" srcId="{1CDFACFA-CAB5-4C0F-94F4-1AD0E546A817}" destId="{5AAC4591-6CB4-455C-B093-B4C6377DC44C}" srcOrd="0" destOrd="0" presId="urn:microsoft.com/office/officeart/2005/8/layout/chevron2"/>
    <dgm:cxn modelId="{8ECF822D-3F6E-435D-95C9-5E8230046ADC}" srcId="{9BEC14DC-16FF-440B-A629-19FE2CA3065E}" destId="{9A1AC727-3976-428F-BD35-BB96C2D4877D}" srcOrd="4" destOrd="0" parTransId="{EC75ABD7-91AB-4D1D-A679-4A7BA6932CD4}" sibTransId="{649772EA-3EE4-4E31-BD0E-CD0154D41C32}"/>
    <dgm:cxn modelId="{2CDDEF63-AD07-438E-AACB-8C90885BFC1E}" type="presOf" srcId="{BE74F6F0-F599-4447-AB18-4D729A107858}" destId="{91DBF225-8EC3-4F48-9BA9-089F5966F518}" srcOrd="0" destOrd="0" presId="urn:microsoft.com/office/officeart/2005/8/layout/chevron2"/>
    <dgm:cxn modelId="{F48A743F-FAAE-4BBC-9541-E25EC4FEEF72}" type="presOf" srcId="{9191946E-0DD7-43F3-B22B-892AD35973B6}" destId="{6F94E740-B653-4613-8082-40BAA009C18E}" srcOrd="0" destOrd="0" presId="urn:microsoft.com/office/officeart/2005/8/layout/chevron2"/>
    <dgm:cxn modelId="{F89F42D7-5E5F-4114-B2AC-A8DF16B3A1CC}" type="presOf" srcId="{7648FE8F-F4EC-44B7-86BB-789BE5133B22}" destId="{1D24C2EE-D00B-4697-B9FA-384AAB141CFE}" srcOrd="0" destOrd="0" presId="urn:microsoft.com/office/officeart/2005/8/layout/chevron2"/>
    <dgm:cxn modelId="{D8E87B19-552B-4FDF-8C25-8E86867B91E1}" srcId="{9BEC14DC-16FF-440B-A629-19FE2CA3065E}" destId="{7648FE8F-F4EC-44B7-86BB-789BE5133B22}" srcOrd="0" destOrd="0" parTransId="{1D4894E4-A4EA-4D2E-8CEB-D0EFC39999FA}" sibTransId="{8DA65F57-A366-40BB-852B-5B6C60F059CC}"/>
    <dgm:cxn modelId="{A0B0650E-01F0-4D36-ACE2-3AE33C2695A6}" type="presOf" srcId="{3A43C1EE-2085-45E0-A2F2-D33E0CC1019C}" destId="{E85642EC-1504-43F8-8856-6EBB17277147}" srcOrd="0" destOrd="0" presId="urn:microsoft.com/office/officeart/2005/8/layout/chevron2"/>
    <dgm:cxn modelId="{ECF07748-28B6-4091-B538-E0696A8AA5D1}" srcId="{BE74F6F0-F599-4447-AB18-4D729A107858}" destId="{B796A551-3328-401D-947F-B6AC8B304852}" srcOrd="0" destOrd="0" parTransId="{29C1C207-6A36-4AEC-8F9A-873149F09D63}" sibTransId="{3F31582D-ECAF-41C4-BE45-D7CF5EE11C66}"/>
    <dgm:cxn modelId="{73D462E6-164C-4AAF-BD7B-3AE561EA0BE4}" srcId="{9BEC14DC-16FF-440B-A629-19FE2CA3065E}" destId="{54A0BA1A-0F14-4C5A-84FB-5541432F5A3F}" srcOrd="2" destOrd="0" parTransId="{6CD036AB-011F-4C8C-BF60-768C2B381CC6}" sibTransId="{086E3B1E-F3D4-43DC-9424-51E834FB9B51}"/>
    <dgm:cxn modelId="{7D01B79E-C7FF-4482-8B14-BDE830674795}" type="presOf" srcId="{54A0BA1A-0F14-4C5A-84FB-5541432F5A3F}" destId="{B6E94A8C-0864-4C0E-AB7B-36DA842DDBDD}" srcOrd="0" destOrd="0" presId="urn:microsoft.com/office/officeart/2005/8/layout/chevron2"/>
    <dgm:cxn modelId="{578BB38A-791F-48C5-8F9F-03BF4D2ED058}" type="presOf" srcId="{844DB125-B0BB-4D76-AC7F-60EE70539277}" destId="{0AEF949B-74F7-46D6-A900-8E8787673685}" srcOrd="0" destOrd="0" presId="urn:microsoft.com/office/officeart/2005/8/layout/chevron2"/>
    <dgm:cxn modelId="{2D498F35-88C2-496D-BF11-1006A3C69381}" type="presOf" srcId="{A964EEE0-4267-4FF3-9BF5-9BD11E8F35A5}" destId="{7D4D3119-F9E3-4330-9DC6-48CF19D4C01B}" srcOrd="0" destOrd="0" presId="urn:microsoft.com/office/officeart/2005/8/layout/chevron2"/>
    <dgm:cxn modelId="{D3068F84-2F5E-46A5-A999-BF13AF69FF5C}" type="presOf" srcId="{9BEC14DC-16FF-440B-A629-19FE2CA3065E}" destId="{5A423311-1848-405E-9071-7B5C47F9B77A}" srcOrd="0" destOrd="0" presId="urn:microsoft.com/office/officeart/2005/8/layout/chevron2"/>
    <dgm:cxn modelId="{56115F2B-3D97-4F2B-A1A1-755802BE3433}" type="presParOf" srcId="{5A423311-1848-405E-9071-7B5C47F9B77A}" destId="{2323107E-EA4A-476B-8BAE-D7D78687AA41}" srcOrd="0" destOrd="0" presId="urn:microsoft.com/office/officeart/2005/8/layout/chevron2"/>
    <dgm:cxn modelId="{C689EB53-2969-467D-90FF-D758F7DA2C52}" type="presParOf" srcId="{2323107E-EA4A-476B-8BAE-D7D78687AA41}" destId="{1D24C2EE-D00B-4697-B9FA-384AAB141CFE}" srcOrd="0" destOrd="0" presId="urn:microsoft.com/office/officeart/2005/8/layout/chevron2"/>
    <dgm:cxn modelId="{85C042D0-CC1E-43B6-AA28-460E5DE5EB77}" type="presParOf" srcId="{2323107E-EA4A-476B-8BAE-D7D78687AA41}" destId="{E85642EC-1504-43F8-8856-6EBB17277147}" srcOrd="1" destOrd="0" presId="urn:microsoft.com/office/officeart/2005/8/layout/chevron2"/>
    <dgm:cxn modelId="{680A9C73-7BAA-451E-9A5D-571DF9AC89DB}" type="presParOf" srcId="{5A423311-1848-405E-9071-7B5C47F9B77A}" destId="{A00A7093-531C-4272-987E-8E94D2A7A0AB}" srcOrd="1" destOrd="0" presId="urn:microsoft.com/office/officeart/2005/8/layout/chevron2"/>
    <dgm:cxn modelId="{1965CB4C-0350-490D-A304-441EDBF6EB31}" type="presParOf" srcId="{5A423311-1848-405E-9071-7B5C47F9B77A}" destId="{C30C8533-1A7E-4F9A-B4C9-0C38379DA28D}" srcOrd="2" destOrd="0" presId="urn:microsoft.com/office/officeart/2005/8/layout/chevron2"/>
    <dgm:cxn modelId="{09F4EF2D-73FC-46A5-B216-C8736B8C35F1}" type="presParOf" srcId="{C30C8533-1A7E-4F9A-B4C9-0C38379DA28D}" destId="{7D4D3119-F9E3-4330-9DC6-48CF19D4C01B}" srcOrd="0" destOrd="0" presId="urn:microsoft.com/office/officeart/2005/8/layout/chevron2"/>
    <dgm:cxn modelId="{7AF7E2F4-AA7A-4268-B07C-93A76CE1F9DE}" type="presParOf" srcId="{C30C8533-1A7E-4F9A-B4C9-0C38379DA28D}" destId="{5AAC4591-6CB4-455C-B093-B4C6377DC44C}" srcOrd="1" destOrd="0" presId="urn:microsoft.com/office/officeart/2005/8/layout/chevron2"/>
    <dgm:cxn modelId="{39466C3D-A377-4F88-8FD0-D59ACB200419}" type="presParOf" srcId="{5A423311-1848-405E-9071-7B5C47F9B77A}" destId="{2D0AA54B-3B83-4AB3-9B25-A3C380D7E75C}" srcOrd="3" destOrd="0" presId="urn:microsoft.com/office/officeart/2005/8/layout/chevron2"/>
    <dgm:cxn modelId="{BD3FE0E8-90CC-4653-B73B-9B33CC510D7D}" type="presParOf" srcId="{5A423311-1848-405E-9071-7B5C47F9B77A}" destId="{FF7E1B01-9CB8-4188-B328-026CCA8A2AEF}" srcOrd="4" destOrd="0" presId="urn:microsoft.com/office/officeart/2005/8/layout/chevron2"/>
    <dgm:cxn modelId="{B0F2AFB0-A5D4-4DE5-946D-7D9798A74604}" type="presParOf" srcId="{FF7E1B01-9CB8-4188-B328-026CCA8A2AEF}" destId="{B6E94A8C-0864-4C0E-AB7B-36DA842DDBDD}" srcOrd="0" destOrd="0" presId="urn:microsoft.com/office/officeart/2005/8/layout/chevron2"/>
    <dgm:cxn modelId="{0876B680-EC0A-4C1D-B381-58CD1679D3ED}" type="presParOf" srcId="{FF7E1B01-9CB8-4188-B328-026CCA8A2AEF}" destId="{0AEF949B-74F7-46D6-A900-8E8787673685}" srcOrd="1" destOrd="0" presId="urn:microsoft.com/office/officeart/2005/8/layout/chevron2"/>
    <dgm:cxn modelId="{395E9DCA-F3F4-4A8E-98D1-F1D1FC960725}" type="presParOf" srcId="{5A423311-1848-405E-9071-7B5C47F9B77A}" destId="{F9DDC6EB-2A53-4E81-BC84-9A296D6347C4}" srcOrd="5" destOrd="0" presId="urn:microsoft.com/office/officeart/2005/8/layout/chevron2"/>
    <dgm:cxn modelId="{1E67E609-F65D-4C9D-A669-3D1A076F5F9F}" type="presParOf" srcId="{5A423311-1848-405E-9071-7B5C47F9B77A}" destId="{AC420190-E289-42D0-8411-CCAD850364D2}" srcOrd="6" destOrd="0" presId="urn:microsoft.com/office/officeart/2005/8/layout/chevron2"/>
    <dgm:cxn modelId="{95C219E7-7EF2-4D60-9BBC-CAF52834BD54}" type="presParOf" srcId="{AC420190-E289-42D0-8411-CCAD850364D2}" destId="{91DBF225-8EC3-4F48-9BA9-089F5966F518}" srcOrd="0" destOrd="0" presId="urn:microsoft.com/office/officeart/2005/8/layout/chevron2"/>
    <dgm:cxn modelId="{5165F1D1-0824-4A16-99B8-99012AF55E86}" type="presParOf" srcId="{AC420190-E289-42D0-8411-CCAD850364D2}" destId="{FFC309AF-2E52-4C91-A037-8D6C9584EA96}" srcOrd="1" destOrd="0" presId="urn:microsoft.com/office/officeart/2005/8/layout/chevron2"/>
    <dgm:cxn modelId="{FF822EAC-4212-47A9-94C6-4DA1290F56A1}" type="presParOf" srcId="{5A423311-1848-405E-9071-7B5C47F9B77A}" destId="{FA319301-1824-439C-98B4-3A51F8A438E7}" srcOrd="7" destOrd="0" presId="urn:microsoft.com/office/officeart/2005/8/layout/chevron2"/>
    <dgm:cxn modelId="{4DB02479-33F0-4405-B0D9-B6CA0FB6A553}" type="presParOf" srcId="{5A423311-1848-405E-9071-7B5C47F9B77A}" destId="{33869281-382E-4027-BD72-C23AF29E31EE}" srcOrd="8" destOrd="0" presId="urn:microsoft.com/office/officeart/2005/8/layout/chevron2"/>
    <dgm:cxn modelId="{92CCCCBF-AEAF-45CC-BEC1-9394E31FF454}" type="presParOf" srcId="{33869281-382E-4027-BD72-C23AF29E31EE}" destId="{D57E3078-2A56-4900-8227-76956C143740}" srcOrd="0" destOrd="0" presId="urn:microsoft.com/office/officeart/2005/8/layout/chevron2"/>
    <dgm:cxn modelId="{E63D44C7-14A9-4009-A459-C10817E87A35}" type="presParOf" srcId="{33869281-382E-4027-BD72-C23AF29E31EE}" destId="{6F94E740-B653-4613-8082-40BAA009C18E}" srcOrd="1" destOrd="0" presId="urn:microsoft.com/office/officeart/2005/8/layout/chevron2"/>
  </dgm:cxnLst>
  <dgm:bg/>
  <dgm:whole/>
</dgm:dataModel>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CREDIT EDA CASE STUDY</a:t>
            </a:r>
            <a:endParaRPr lang="en-IN" dirty="0"/>
          </a:p>
        </p:txBody>
      </p:sp>
      <p:sp>
        <p:nvSpPr>
          <p:cNvPr id="3" name="Subtitle 2"/>
          <p:cNvSpPr>
            <a:spLocks noGrp="1"/>
          </p:cNvSpPr>
          <p:nvPr>
            <p:ph type="subTitle" idx="1"/>
          </p:nvPr>
        </p:nvSpPr>
        <p:spPr/>
        <p:txBody>
          <a:bodyPr/>
          <a:lstStyle/>
          <a:p>
            <a:r>
              <a:rPr lang="en-IN" dirty="0" smtClean="0"/>
              <a:t>Presented by – </a:t>
            </a:r>
          </a:p>
          <a:p>
            <a:r>
              <a:rPr lang="en-IN" dirty="0" err="1" smtClean="0"/>
              <a:t>Harsha</a:t>
            </a:r>
            <a:r>
              <a:rPr lang="en-IN" dirty="0" smtClean="0"/>
              <a:t> </a:t>
            </a:r>
            <a:r>
              <a:rPr lang="en-IN" dirty="0" err="1" smtClean="0"/>
              <a:t>Dutta</a:t>
            </a:r>
            <a:r>
              <a:rPr lang="en-IN" dirty="0" smtClean="0"/>
              <a:t> B S</a:t>
            </a:r>
          </a:p>
          <a:p>
            <a:r>
              <a:rPr lang="en-IN" dirty="0" err="1" smtClean="0"/>
              <a:t>Sai</a:t>
            </a:r>
            <a:r>
              <a:rPr lang="en-IN" dirty="0" smtClean="0"/>
              <a:t> Rajesh </a:t>
            </a:r>
            <a:r>
              <a:rPr lang="en-IN" dirty="0" err="1" smtClean="0"/>
              <a:t>Nalamati</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sz="2800" dirty="0" smtClean="0"/>
              <a:t>UNIVARIATE &amp; MULTIVARIATE ANALYSIS</a:t>
            </a:r>
            <a:endParaRPr lang="en-IN" dirty="0"/>
          </a:p>
        </p:txBody>
      </p:sp>
      <p:sp>
        <p:nvSpPr>
          <p:cNvPr id="3" name="Content Placeholder 2"/>
          <p:cNvSpPr>
            <a:spLocks noGrp="1"/>
          </p:cNvSpPr>
          <p:nvPr>
            <p:ph idx="1"/>
          </p:nvPr>
        </p:nvSpPr>
        <p:spPr/>
        <p:txBody>
          <a:bodyPr>
            <a:normAutofit/>
          </a:bodyPr>
          <a:lstStyle/>
          <a:p>
            <a:endParaRPr lang="en-IN"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Risk &amp; Mitigation</a:t>
            </a:r>
            <a:endParaRPr lang="en-IN" dirty="0"/>
          </a:p>
        </p:txBody>
      </p:sp>
      <p:sp>
        <p:nvSpPr>
          <p:cNvPr id="3" name="Content Placeholder 2"/>
          <p:cNvSpPr>
            <a:spLocks noGrp="1"/>
          </p:cNvSpPr>
          <p:nvPr>
            <p:ph idx="1"/>
          </p:nvPr>
        </p:nvSpPr>
        <p:spPr/>
        <p:txBody>
          <a:bodyPr>
            <a:normAutofit/>
          </a:bodyPr>
          <a:lstStyle/>
          <a:p>
            <a:r>
              <a:rPr lang="en-IN" sz="2000" dirty="0" smtClean="0"/>
              <a:t>Identify risks (functional &amp; technical) and try to capture mitigation plans for the same</a:t>
            </a:r>
            <a:endParaRPr lang="en-IN"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Assumptions &amp; Dependencies</a:t>
            </a:r>
            <a:endParaRPr lang="en-IN" dirty="0"/>
          </a:p>
        </p:txBody>
      </p:sp>
      <p:sp>
        <p:nvSpPr>
          <p:cNvPr id="3" name="Content Placeholder 2"/>
          <p:cNvSpPr>
            <a:spLocks noGrp="1"/>
          </p:cNvSpPr>
          <p:nvPr>
            <p:ph idx="1"/>
          </p:nvPr>
        </p:nvSpPr>
        <p:spPr/>
        <p:txBody>
          <a:bodyPr>
            <a:normAutofit/>
          </a:bodyPr>
          <a:lstStyle/>
          <a:p>
            <a:r>
              <a:rPr lang="en-IN" sz="2000" dirty="0" smtClean="0"/>
              <a:t>Comment out clearly if there are any assumptions &amp; dependencies that have been considered while designing the solution and approach</a:t>
            </a:r>
            <a:endParaRPr lang="en-IN"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Our Recommendations</a:t>
            </a:r>
            <a:endParaRPr lang="en-IN" dirty="0"/>
          </a:p>
        </p:txBody>
      </p:sp>
      <p:sp>
        <p:nvSpPr>
          <p:cNvPr id="3" name="Content Placeholder 2"/>
          <p:cNvSpPr>
            <a:spLocks noGrp="1"/>
          </p:cNvSpPr>
          <p:nvPr>
            <p:ph idx="1"/>
          </p:nvPr>
        </p:nvSpPr>
        <p:spPr/>
        <p:txBody>
          <a:bodyPr>
            <a:normAutofit/>
          </a:bodyPr>
          <a:lstStyle/>
          <a:p>
            <a:r>
              <a:rPr lang="en-IN" sz="2000" dirty="0" smtClean="0"/>
              <a:t>What are our recommendations to improvise the business objectives</a:t>
            </a:r>
            <a:endParaRPr lang="en-IN"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Appendix</a:t>
            </a:r>
            <a:endParaRPr lang="en-IN" dirty="0"/>
          </a:p>
        </p:txBody>
      </p:sp>
      <p:sp>
        <p:nvSpPr>
          <p:cNvPr id="3" name="Content Placeholder 2"/>
          <p:cNvSpPr>
            <a:spLocks noGrp="1"/>
          </p:cNvSpPr>
          <p:nvPr>
            <p:ph idx="1"/>
          </p:nvPr>
        </p:nvSpPr>
        <p:spPr/>
        <p:txBody>
          <a:bodyPr/>
          <a:lstStyle/>
          <a:p>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TABLE OF CONTENTS</a:t>
            </a:r>
            <a:endParaRPr lang="en-IN" dirty="0"/>
          </a:p>
        </p:txBody>
      </p:sp>
      <p:sp>
        <p:nvSpPr>
          <p:cNvPr id="3" name="Content Placeholder 2"/>
          <p:cNvSpPr>
            <a:spLocks noGrp="1"/>
          </p:cNvSpPr>
          <p:nvPr>
            <p:ph idx="1"/>
          </p:nvPr>
        </p:nvSpPr>
        <p:spPr/>
        <p:txBody>
          <a:bodyPr>
            <a:noAutofit/>
          </a:bodyPr>
          <a:lstStyle/>
          <a:p>
            <a:r>
              <a:rPr lang="en-IN" sz="2000" dirty="0" smtClean="0"/>
              <a:t>Our understanding of the Business requirements</a:t>
            </a:r>
          </a:p>
          <a:p>
            <a:r>
              <a:rPr lang="en-IN" sz="2000" dirty="0" smtClean="0"/>
              <a:t>Scope of the project </a:t>
            </a:r>
          </a:p>
          <a:p>
            <a:r>
              <a:rPr lang="en-IN" sz="2000" dirty="0" smtClean="0"/>
              <a:t>Solution </a:t>
            </a:r>
            <a:r>
              <a:rPr lang="en-IN" sz="2000" dirty="0" smtClean="0"/>
              <a:t>Architecture</a:t>
            </a:r>
          </a:p>
          <a:p>
            <a:r>
              <a:rPr lang="en-IN" sz="2000" dirty="0" smtClean="0"/>
              <a:t>Solution Approach</a:t>
            </a:r>
            <a:r>
              <a:rPr lang="en-IN" sz="2000" dirty="0" smtClean="0"/>
              <a:t> </a:t>
            </a:r>
            <a:endParaRPr lang="en-IN" sz="2000" dirty="0" smtClean="0"/>
          </a:p>
          <a:p>
            <a:r>
              <a:rPr lang="en-IN" sz="2000" dirty="0" smtClean="0"/>
              <a:t>Risk </a:t>
            </a:r>
            <a:r>
              <a:rPr lang="en-IN" sz="2000" dirty="0" smtClean="0"/>
              <a:t>&amp; Mitigation</a:t>
            </a:r>
          </a:p>
          <a:p>
            <a:r>
              <a:rPr lang="en-IN" sz="2000" dirty="0" smtClean="0"/>
              <a:t>Assumptions &amp; Dependencies </a:t>
            </a:r>
          </a:p>
          <a:p>
            <a:r>
              <a:rPr lang="en-IN" sz="2000" dirty="0" smtClean="0"/>
              <a:t>Our Recommendations</a:t>
            </a:r>
          </a:p>
          <a:p>
            <a:r>
              <a:rPr lang="en-IN" sz="2000" dirty="0" smtClean="0"/>
              <a:t>Appendix (can contain screenshot of steps which supports our solution approach)</a:t>
            </a:r>
            <a:endParaRPr lang="en-IN"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Our Understanding of Business Requirements</a:t>
            </a:r>
            <a:endParaRPr lang="en-IN" dirty="0"/>
          </a:p>
        </p:txBody>
      </p:sp>
      <p:sp>
        <p:nvSpPr>
          <p:cNvPr id="3" name="Content Placeholder 2"/>
          <p:cNvSpPr>
            <a:spLocks noGrp="1"/>
          </p:cNvSpPr>
          <p:nvPr>
            <p:ph idx="1"/>
          </p:nvPr>
        </p:nvSpPr>
        <p:spPr/>
        <p:txBody>
          <a:bodyPr>
            <a:normAutofit/>
          </a:bodyPr>
          <a:lstStyle/>
          <a:p>
            <a:r>
              <a:rPr lang="en-IN" sz="2000" dirty="0" smtClean="0"/>
              <a:t>The case study aims to identify patterns which indicate if a client has difficulty paying their instalments which may be used for taking actions such as denying the loan, reducing the amount of loan, lending (to risky applicants) at a higher interest rate, etc.  This will ensure that the consumers capable of repaying the loan are not rejected. Identification of such applicants using EDA is the aim of this case study.</a:t>
            </a:r>
          </a:p>
          <a:p>
            <a:r>
              <a:rPr lang="en-IN" sz="2000" dirty="0" smtClean="0"/>
              <a:t>It also focuses on understanding the driving factors (or driver variables) behind loan default, i.e. the variables which are strong indicators of default.</a:t>
            </a:r>
          </a:p>
          <a:p>
            <a:r>
              <a:rPr lang="en-IN" sz="2000" dirty="0" smtClean="0"/>
              <a:t>The main aim of this case study is to enhance the company’s business portfolio and target successful risk assessment.</a:t>
            </a:r>
          </a:p>
          <a:p>
            <a:r>
              <a:rPr lang="en-IN" sz="2000" dirty="0" smtClean="0"/>
              <a:t>We are expected to use EDA to understand how consumer attributes and loan attributes influence the tendency of default.</a:t>
            </a:r>
          </a:p>
          <a:p>
            <a:endParaRPr lang="en-IN" sz="20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Scope of the Project</a:t>
            </a:r>
            <a:endParaRPr lang="en-IN" dirty="0"/>
          </a:p>
        </p:txBody>
      </p:sp>
      <p:sp>
        <p:nvSpPr>
          <p:cNvPr id="3" name="Content Placeholder 2"/>
          <p:cNvSpPr>
            <a:spLocks noGrp="1"/>
          </p:cNvSpPr>
          <p:nvPr>
            <p:ph idx="1"/>
          </p:nvPr>
        </p:nvSpPr>
        <p:spPr>
          <a:xfrm>
            <a:off x="457200" y="1600200"/>
            <a:ext cx="8229600" cy="5105400"/>
          </a:xfrm>
        </p:spPr>
        <p:txBody>
          <a:bodyPr>
            <a:noAutofit/>
          </a:bodyPr>
          <a:lstStyle/>
          <a:p>
            <a:r>
              <a:rPr lang="en-IN" sz="2000" dirty="0" smtClean="0"/>
              <a:t>Present the overall approach of the analysis by mentioning the problem statement and the analysis approach briefly.</a:t>
            </a:r>
          </a:p>
          <a:p>
            <a:r>
              <a:rPr lang="en-IN" sz="2000" dirty="0" smtClean="0"/>
              <a:t>Identify the missing data and use appropriate method to deal with it. (Remove columns/or replace it with an appropriate value)</a:t>
            </a:r>
          </a:p>
          <a:p>
            <a:r>
              <a:rPr lang="en-IN" sz="2000" dirty="0" smtClean="0"/>
              <a:t>It is not necessary to replace the missing value in EDA. But if you have to replace the missing value, what should be the approach used? </a:t>
            </a:r>
          </a:p>
          <a:p>
            <a:r>
              <a:rPr lang="en-IN" sz="2000" dirty="0" smtClean="0"/>
              <a:t>Identify the outliers &amp; cause for the same in the dataset. </a:t>
            </a:r>
          </a:p>
          <a:p>
            <a:r>
              <a:rPr lang="en-IN" sz="2000" dirty="0" smtClean="0"/>
              <a:t>Identify if there is data imbalance in the data. Find the ratio of data imbalance.</a:t>
            </a:r>
          </a:p>
          <a:p>
            <a:r>
              <a:rPr lang="en-IN" sz="2000" dirty="0" smtClean="0"/>
              <a:t>Explain univariate, segmented univariate, bi-</a:t>
            </a:r>
            <a:r>
              <a:rPr lang="en-IN" sz="2000" dirty="0" err="1" smtClean="0"/>
              <a:t>variate</a:t>
            </a:r>
            <a:r>
              <a:rPr lang="en-IN" sz="2000" dirty="0" smtClean="0"/>
              <a:t> analysis, etc. in business terms.</a:t>
            </a:r>
          </a:p>
          <a:p>
            <a:r>
              <a:rPr lang="en-IN" sz="2000" dirty="0" smtClean="0"/>
              <a:t>Find the top 10 correlation for the Client with payment difficulties and all other cases (Target variable).</a:t>
            </a:r>
          </a:p>
          <a:p>
            <a:r>
              <a:rPr lang="en-IN" sz="2000" dirty="0" smtClean="0"/>
              <a:t>Include visualisations and summarise the most important results using suitable graphs supporting our arguments</a:t>
            </a:r>
            <a:endParaRPr lang="en-IN" sz="2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Solution Architecture</a:t>
            </a:r>
            <a:endParaRPr lang="en-IN" dirty="0"/>
          </a:p>
        </p:txBody>
      </p:sp>
      <p:graphicFrame>
        <p:nvGraphicFramePr>
          <p:cNvPr id="4" name="Diagram 3"/>
          <p:cNvGraphicFramePr/>
          <p:nvPr/>
        </p:nvGraphicFramePr>
        <p:xfrm>
          <a:off x="1524000" y="1447800"/>
          <a:ext cx="6096000" cy="513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Solution </a:t>
            </a:r>
            <a:r>
              <a:rPr lang="en-IN" dirty="0" smtClean="0"/>
              <a:t>Approach</a:t>
            </a:r>
            <a:endParaRPr lang="en-IN" dirty="0"/>
          </a:p>
        </p:txBody>
      </p:sp>
      <p:sp>
        <p:nvSpPr>
          <p:cNvPr id="3" name="Content Placeholder 2"/>
          <p:cNvSpPr>
            <a:spLocks noGrp="1"/>
          </p:cNvSpPr>
          <p:nvPr>
            <p:ph idx="1"/>
          </p:nvPr>
        </p:nvSpPr>
        <p:spPr/>
        <p:txBody>
          <a:bodyPr>
            <a:normAutofit lnSpcReduction="10000"/>
          </a:bodyPr>
          <a:lstStyle/>
          <a:p>
            <a:r>
              <a:rPr lang="en-IN" sz="2000" dirty="0" smtClean="0"/>
              <a:t>DATA SOURCING – This is a process of extracting data from external / internal system, comprising of institution’s data infrastructure for diverse purpose of Risk Management, Portfolio Management and / or other business objectives</a:t>
            </a:r>
          </a:p>
          <a:p>
            <a:r>
              <a:rPr lang="en-IN" sz="2000" dirty="0" smtClean="0"/>
              <a:t>DATA CLEANING – This is the process of ensuring that your data is correct, consistent and usable by identifying any errors / mismatch in the data, correcting or deleting them, or manually processing them as needed to prevent the error from happening again</a:t>
            </a:r>
          </a:p>
          <a:p>
            <a:r>
              <a:rPr lang="en-IN" sz="2000" dirty="0" smtClean="0"/>
              <a:t>HANDLING THE MISSING VALUES &amp; OUTLIERS – A series of steps used to either delete or manipulate the missing values which helps in detailed analysis of the table</a:t>
            </a:r>
          </a:p>
          <a:p>
            <a:r>
              <a:rPr lang="en-IN" sz="2000" dirty="0" smtClean="0"/>
              <a:t>UNIVARIATE / MULTIVARIATE ANALYSIS – This is the process of performing statistical analysis for one or more variables to arrive at a conclusion as to how the variable(s) are affecting the data</a:t>
            </a:r>
            <a:endParaRPr lang="en-IN"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sz="2800" dirty="0" smtClean="0"/>
              <a:t>DATA SOURCING</a:t>
            </a:r>
            <a:endParaRPr lang="en-IN" dirty="0"/>
          </a:p>
        </p:txBody>
      </p:sp>
      <p:sp>
        <p:nvSpPr>
          <p:cNvPr id="3" name="Content Placeholder 2"/>
          <p:cNvSpPr>
            <a:spLocks noGrp="1"/>
          </p:cNvSpPr>
          <p:nvPr>
            <p:ph idx="1"/>
          </p:nvPr>
        </p:nvSpPr>
        <p:spPr/>
        <p:txBody>
          <a:bodyPr>
            <a:normAutofit/>
          </a:bodyPr>
          <a:lstStyle/>
          <a:p>
            <a:endParaRPr lang="en-IN"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sz="2800" dirty="0" smtClean="0"/>
              <a:t>DATA CLEANING</a:t>
            </a:r>
            <a:endParaRPr lang="en-IN" dirty="0"/>
          </a:p>
        </p:txBody>
      </p:sp>
      <p:sp>
        <p:nvSpPr>
          <p:cNvPr id="3" name="Content Placeholder 2"/>
          <p:cNvSpPr>
            <a:spLocks noGrp="1"/>
          </p:cNvSpPr>
          <p:nvPr>
            <p:ph idx="1"/>
          </p:nvPr>
        </p:nvSpPr>
        <p:spPr/>
        <p:txBody>
          <a:bodyPr>
            <a:normAutofit/>
          </a:bodyPr>
          <a:lstStyle/>
          <a:p>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sz="2800" dirty="0" smtClean="0"/>
              <a:t>HANDLING THE MISSING VALUES &amp; OUTLIERS</a:t>
            </a:r>
            <a:endParaRPr lang="en-IN" dirty="0"/>
          </a:p>
        </p:txBody>
      </p:sp>
      <p:sp>
        <p:nvSpPr>
          <p:cNvPr id="3" name="Content Placeholder 2"/>
          <p:cNvSpPr>
            <a:spLocks noGrp="1"/>
          </p:cNvSpPr>
          <p:nvPr>
            <p:ph idx="1"/>
          </p:nvPr>
        </p:nvSpPr>
        <p:spPr/>
        <p:txBody>
          <a:bodyPr>
            <a:normAutofit/>
          </a:bodyPr>
          <a:lstStyle/>
          <a:p>
            <a:endParaRPr lang="en-IN"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TotalTime>
  <Words>496</Words>
  <Application>Microsoft Office PowerPoint</Application>
  <PresentationFormat>On-screen Show (4:3)</PresentationFormat>
  <Paragraphs>54</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CREDIT EDA CASE STUDY</vt:lpstr>
      <vt:lpstr>TABLE OF CONTENTS</vt:lpstr>
      <vt:lpstr>Our Understanding of Business Requirements</vt:lpstr>
      <vt:lpstr>Scope of the Project</vt:lpstr>
      <vt:lpstr>Solution Architecture</vt:lpstr>
      <vt:lpstr>Solution Approach</vt:lpstr>
      <vt:lpstr>DATA SOURCING</vt:lpstr>
      <vt:lpstr>DATA CLEANING</vt:lpstr>
      <vt:lpstr>HANDLING THE MISSING VALUES &amp; OUTLIERS</vt:lpstr>
      <vt:lpstr>UNIVARIATE &amp; MULTIVARIATE ANALYSIS</vt:lpstr>
      <vt:lpstr>Risk &amp; Mitigation</vt:lpstr>
      <vt:lpstr>Assumptions &amp; Dependencies</vt:lpstr>
      <vt:lpstr>Our Recommendations</vt:lpstr>
      <vt:lpstr>Appendix</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EDA CASE STUDY</dc:title>
  <dc:creator/>
  <cp:lastModifiedBy>admin</cp:lastModifiedBy>
  <cp:revision>19</cp:revision>
  <dcterms:created xsi:type="dcterms:W3CDTF">2006-08-16T00:00:00Z</dcterms:created>
  <dcterms:modified xsi:type="dcterms:W3CDTF">2020-06-16T12:44:20Z</dcterms:modified>
</cp:coreProperties>
</file>