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274" r:id="rId3"/>
    <p:sldId id="750" r:id="rId4"/>
    <p:sldId id="751" r:id="rId5"/>
    <p:sldId id="755" r:id="rId6"/>
    <p:sldId id="754" r:id="rId7"/>
    <p:sldId id="752" r:id="rId8"/>
    <p:sldId id="753" r:id="rId9"/>
    <p:sldId id="690" r:id="rId10"/>
    <p:sldId id="691" r:id="rId11"/>
    <p:sldId id="692" r:id="rId12"/>
    <p:sldId id="728" r:id="rId13"/>
    <p:sldId id="738" r:id="rId14"/>
    <p:sldId id="729" r:id="rId15"/>
    <p:sldId id="694" r:id="rId16"/>
    <p:sldId id="756" r:id="rId17"/>
    <p:sldId id="697" r:id="rId18"/>
    <p:sldId id="698" r:id="rId19"/>
    <p:sldId id="757" r:id="rId20"/>
    <p:sldId id="699" r:id="rId21"/>
    <p:sldId id="758" r:id="rId22"/>
    <p:sldId id="700" r:id="rId23"/>
    <p:sldId id="759" r:id="rId24"/>
    <p:sldId id="741" r:id="rId25"/>
    <p:sldId id="705" r:id="rId26"/>
    <p:sldId id="760" r:id="rId27"/>
    <p:sldId id="706" r:id="rId28"/>
    <p:sldId id="707" r:id="rId29"/>
    <p:sldId id="708" r:id="rId30"/>
    <p:sldId id="761" r:id="rId31"/>
    <p:sldId id="709" r:id="rId32"/>
    <p:sldId id="762" r:id="rId33"/>
    <p:sldId id="713" r:id="rId34"/>
    <p:sldId id="766" r:id="rId35"/>
    <p:sldId id="687" r:id="rId36"/>
    <p:sldId id="714" r:id="rId37"/>
    <p:sldId id="715" r:id="rId38"/>
    <p:sldId id="716" r:id="rId39"/>
    <p:sldId id="717" r:id="rId40"/>
    <p:sldId id="718" r:id="rId41"/>
    <p:sldId id="765" r:id="rId42"/>
    <p:sldId id="764" r:id="rId43"/>
    <p:sldId id="719" r:id="rId44"/>
    <p:sldId id="720" r:id="rId45"/>
    <p:sldId id="27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7D281B-9E79-447B-A4C3-CCDB45229C74}">
          <p14:sldIdLst>
            <p14:sldId id="256"/>
            <p14:sldId id="274"/>
            <p14:sldId id="750"/>
            <p14:sldId id="751"/>
            <p14:sldId id="755"/>
            <p14:sldId id="754"/>
            <p14:sldId id="752"/>
            <p14:sldId id="753"/>
            <p14:sldId id="690"/>
            <p14:sldId id="691"/>
            <p14:sldId id="692"/>
            <p14:sldId id="728"/>
            <p14:sldId id="738"/>
            <p14:sldId id="729"/>
            <p14:sldId id="694"/>
            <p14:sldId id="756"/>
            <p14:sldId id="697"/>
            <p14:sldId id="698"/>
            <p14:sldId id="757"/>
            <p14:sldId id="699"/>
            <p14:sldId id="758"/>
            <p14:sldId id="700"/>
            <p14:sldId id="759"/>
            <p14:sldId id="741"/>
            <p14:sldId id="705"/>
            <p14:sldId id="760"/>
            <p14:sldId id="706"/>
            <p14:sldId id="707"/>
            <p14:sldId id="708"/>
            <p14:sldId id="761"/>
            <p14:sldId id="709"/>
            <p14:sldId id="762"/>
            <p14:sldId id="713"/>
            <p14:sldId id="766"/>
            <p14:sldId id="687"/>
            <p14:sldId id="714"/>
            <p14:sldId id="715"/>
            <p14:sldId id="716"/>
            <p14:sldId id="717"/>
            <p14:sldId id="718"/>
            <p14:sldId id="765"/>
            <p14:sldId id="764"/>
            <p14:sldId id="719"/>
            <p14:sldId id="720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17D1E-C429-4500-9643-931F8B98DE6C}" v="781" dt="2024-07-24T04:20:41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Ojha" userId="f844f7c9be700cde" providerId="LiveId" clId="{DCF17D1E-C429-4500-9643-931F8B98DE6C}"/>
    <pc:docChg chg="undo custSel addSld delSld modSld sldOrd addSection delSection modSection">
      <pc:chgData name="Rajesh Ojha" userId="f844f7c9be700cde" providerId="LiveId" clId="{DCF17D1E-C429-4500-9643-931F8B98DE6C}" dt="2024-07-24T04:28:06.635" v="4232" actId="20577"/>
      <pc:docMkLst>
        <pc:docMk/>
      </pc:docMkLst>
      <pc:sldChg chg="addSp modSp new mod">
        <pc:chgData name="Rajesh Ojha" userId="f844f7c9be700cde" providerId="LiveId" clId="{DCF17D1E-C429-4500-9643-931F8B98DE6C}" dt="2024-07-23T11:13:52.254" v="3987" actId="1037"/>
        <pc:sldMkLst>
          <pc:docMk/>
          <pc:sldMk cId="349644603" sldId="256"/>
        </pc:sldMkLst>
        <pc:spChg chg="mod">
          <ac:chgData name="Rajesh Ojha" userId="f844f7c9be700cde" providerId="LiveId" clId="{DCF17D1E-C429-4500-9643-931F8B98DE6C}" dt="2024-07-20T06:41:29.715" v="20" actId="20577"/>
          <ac:spMkLst>
            <pc:docMk/>
            <pc:sldMk cId="349644603" sldId="256"/>
            <ac:spMk id="2" creationId="{DAFCF894-9786-1F18-8477-10FD8711BA7F}"/>
          </ac:spMkLst>
        </pc:spChg>
        <pc:spChg chg="mod">
          <ac:chgData name="Rajesh Ojha" userId="f844f7c9be700cde" providerId="LiveId" clId="{DCF17D1E-C429-4500-9643-931F8B98DE6C}" dt="2024-07-20T10:28:17.956" v="762" actId="20577"/>
          <ac:spMkLst>
            <pc:docMk/>
            <pc:sldMk cId="349644603" sldId="256"/>
            <ac:spMk id="3" creationId="{9E789399-228E-7CC6-8274-F5FA697B0306}"/>
          </ac:spMkLst>
        </pc:spChg>
        <pc:spChg chg="add mod">
          <ac:chgData name="Rajesh Ojha" userId="f844f7c9be700cde" providerId="LiveId" clId="{DCF17D1E-C429-4500-9643-931F8B98DE6C}" dt="2024-07-23T11:13:52.254" v="3987" actId="1037"/>
          <ac:spMkLst>
            <pc:docMk/>
            <pc:sldMk cId="349644603" sldId="256"/>
            <ac:spMk id="4" creationId="{EFF8C921-8B2C-249B-876C-A06DB04834FB}"/>
          </ac:spMkLst>
        </pc:spChg>
      </pc:sldChg>
      <pc:sldChg chg="modSp new del mod">
        <pc:chgData name="Rajesh Ojha" userId="f844f7c9be700cde" providerId="LiveId" clId="{DCF17D1E-C429-4500-9643-931F8B98DE6C}" dt="2024-07-22T04:14:25.169" v="1107" actId="47"/>
        <pc:sldMkLst>
          <pc:docMk/>
          <pc:sldMk cId="2267813369" sldId="257"/>
        </pc:sldMkLst>
        <pc:spChg chg="mod">
          <ac:chgData name="Rajesh Ojha" userId="f844f7c9be700cde" providerId="LiveId" clId="{DCF17D1E-C429-4500-9643-931F8B98DE6C}" dt="2024-07-20T06:42:09.387" v="44" actId="20577"/>
          <ac:spMkLst>
            <pc:docMk/>
            <pc:sldMk cId="2267813369" sldId="257"/>
            <ac:spMk id="2" creationId="{5CD24622-2D81-09F4-5096-802970A3E5FE}"/>
          </ac:spMkLst>
        </pc:spChg>
        <pc:spChg chg="mod">
          <ac:chgData name="Rajesh Ojha" userId="f844f7c9be700cde" providerId="LiveId" clId="{DCF17D1E-C429-4500-9643-931F8B98DE6C}" dt="2024-07-20T09:50:07.025" v="55" actId="113"/>
          <ac:spMkLst>
            <pc:docMk/>
            <pc:sldMk cId="2267813369" sldId="257"/>
            <ac:spMk id="3" creationId="{F3379475-D6EA-92BE-8AA0-E8A5C237A544}"/>
          </ac:spMkLst>
        </pc:spChg>
      </pc:sldChg>
      <pc:sldChg chg="modSp new del mod">
        <pc:chgData name="Rajesh Ojha" userId="f844f7c9be700cde" providerId="LiveId" clId="{DCF17D1E-C429-4500-9643-931F8B98DE6C}" dt="2024-07-20T09:49:40.772" v="50" actId="47"/>
        <pc:sldMkLst>
          <pc:docMk/>
          <pc:sldMk cId="807647534" sldId="258"/>
        </pc:sldMkLst>
        <pc:spChg chg="mod">
          <ac:chgData name="Rajesh Ojha" userId="f844f7c9be700cde" providerId="LiveId" clId="{DCF17D1E-C429-4500-9643-931F8B98DE6C}" dt="2024-07-20T09:49:33.004" v="49" actId="27636"/>
          <ac:spMkLst>
            <pc:docMk/>
            <pc:sldMk cId="807647534" sldId="258"/>
            <ac:spMk id="3" creationId="{96E85BA4-D58F-CB49-3375-26D4B98B5AF4}"/>
          </ac:spMkLst>
        </pc:spChg>
      </pc:sldChg>
      <pc:sldChg chg="delSp modSp new del mod">
        <pc:chgData name="Rajesh Ojha" userId="f844f7c9be700cde" providerId="LiveId" clId="{DCF17D1E-C429-4500-9643-931F8B98DE6C}" dt="2024-07-22T03:54:45.707" v="768" actId="47"/>
        <pc:sldMkLst>
          <pc:docMk/>
          <pc:sldMk cId="2906785950" sldId="258"/>
        </pc:sldMkLst>
        <pc:spChg chg="del">
          <ac:chgData name="Rajesh Ojha" userId="f844f7c9be700cde" providerId="LiveId" clId="{DCF17D1E-C429-4500-9643-931F8B98DE6C}" dt="2024-07-20T09:50:55.334" v="61" actId="478"/>
          <ac:spMkLst>
            <pc:docMk/>
            <pc:sldMk cId="2906785950" sldId="258"/>
            <ac:spMk id="2" creationId="{50F3A33E-B4FD-7BF1-0B1A-CA597D1EE8D7}"/>
          </ac:spMkLst>
        </pc:spChg>
        <pc:spChg chg="mod">
          <ac:chgData name="Rajesh Ojha" userId="f844f7c9be700cde" providerId="LiveId" clId="{DCF17D1E-C429-4500-9643-931F8B98DE6C}" dt="2024-07-20T09:52:41.012" v="221" actId="1036"/>
          <ac:spMkLst>
            <pc:docMk/>
            <pc:sldMk cId="2906785950" sldId="258"/>
            <ac:spMk id="3" creationId="{BA9C39A3-FFC6-733D-DDE2-FE341CECE20F}"/>
          </ac:spMkLst>
        </pc:spChg>
      </pc:sldChg>
      <pc:sldChg chg="new del">
        <pc:chgData name="Rajesh Ojha" userId="f844f7c9be700cde" providerId="LiveId" clId="{DCF17D1E-C429-4500-9643-931F8B98DE6C}" dt="2024-07-20T09:50:25.752" v="57" actId="47"/>
        <pc:sldMkLst>
          <pc:docMk/>
          <pc:sldMk cId="4071304173" sldId="258"/>
        </pc:sldMkLst>
      </pc:sldChg>
      <pc:sldChg chg="addSp delSp new del mod">
        <pc:chgData name="Rajesh Ojha" userId="f844f7c9be700cde" providerId="LiveId" clId="{DCF17D1E-C429-4500-9643-931F8B98DE6C}" dt="2024-07-23T06:53:50.901" v="1733" actId="47"/>
        <pc:sldMkLst>
          <pc:docMk/>
          <pc:sldMk cId="495084727" sldId="259"/>
        </pc:sldMkLst>
        <pc:spChg chg="del">
          <ac:chgData name="Rajesh Ojha" userId="f844f7c9be700cde" providerId="LiveId" clId="{DCF17D1E-C429-4500-9643-931F8B98DE6C}" dt="2024-07-23T06:05:50.461" v="1723" actId="478"/>
          <ac:spMkLst>
            <pc:docMk/>
            <pc:sldMk cId="495084727" sldId="259"/>
            <ac:spMk id="3" creationId="{AD44D373-A31C-4D81-748C-5C79FC26DAD6}"/>
          </ac:spMkLst>
        </pc:spChg>
        <pc:picChg chg="add">
          <ac:chgData name="Rajesh Ojha" userId="f844f7c9be700cde" providerId="LiveId" clId="{DCF17D1E-C429-4500-9643-931F8B98DE6C}" dt="2024-07-23T06:05:53.373" v="1724" actId="22"/>
          <ac:picMkLst>
            <pc:docMk/>
            <pc:sldMk cId="495084727" sldId="259"/>
            <ac:picMk id="7" creationId="{D6EF977B-85D0-8D27-CB72-1D6885B0C84D}"/>
          </ac:picMkLst>
        </pc:picChg>
      </pc:sldChg>
      <pc:sldChg chg="addSp delSp modSp new mod modNotesTx">
        <pc:chgData name="Rajesh Ojha" userId="f844f7c9be700cde" providerId="LiveId" clId="{DCF17D1E-C429-4500-9643-931F8B98DE6C}" dt="2024-07-23T05:45:21.044" v="1722" actId="6549"/>
        <pc:sldMkLst>
          <pc:docMk/>
          <pc:sldMk cId="93406807" sldId="260"/>
        </pc:sldMkLst>
        <pc:spChg chg="mod">
          <ac:chgData name="Rajesh Ojha" userId="f844f7c9be700cde" providerId="LiveId" clId="{DCF17D1E-C429-4500-9643-931F8B98DE6C}" dt="2024-07-20T10:05:51.385" v="488" actId="122"/>
          <ac:spMkLst>
            <pc:docMk/>
            <pc:sldMk cId="93406807" sldId="260"/>
            <ac:spMk id="2" creationId="{72D923F1-5EB2-7420-2D35-5685C1BC2A64}"/>
          </ac:spMkLst>
        </pc:spChg>
        <pc:graphicFrameChg chg="add del mod modGraphic">
          <ac:chgData name="Rajesh Ojha" userId="f844f7c9be700cde" providerId="LiveId" clId="{DCF17D1E-C429-4500-9643-931F8B98DE6C}" dt="2024-07-20T10:03:46.344" v="348" actId="478"/>
          <ac:graphicFrameMkLst>
            <pc:docMk/>
            <pc:sldMk cId="93406807" sldId="260"/>
            <ac:graphicFrameMk id="3" creationId="{C22309F8-D17E-BFA4-EC93-E8B762CAEBC3}"/>
          </ac:graphicFrameMkLst>
        </pc:graphicFrameChg>
        <pc:picChg chg="add del mod">
          <ac:chgData name="Rajesh Ojha" userId="f844f7c9be700cde" providerId="LiveId" clId="{DCF17D1E-C429-4500-9643-931F8B98DE6C}" dt="2024-07-20T10:03:11.542" v="310" actId="478"/>
          <ac:picMkLst>
            <pc:docMk/>
            <pc:sldMk cId="93406807" sldId="260"/>
            <ac:picMk id="4" creationId="{9F7DF4F1-F700-8BC9-9166-13330A283D65}"/>
          </ac:picMkLst>
        </pc:picChg>
        <pc:picChg chg="add">
          <ac:chgData name="Rajesh Ojha" userId="f844f7c9be700cde" providerId="LiveId" clId="{DCF17D1E-C429-4500-9643-931F8B98DE6C}" dt="2024-07-20T10:03:25.412" v="311"/>
          <ac:picMkLst>
            <pc:docMk/>
            <pc:sldMk cId="93406807" sldId="260"/>
            <ac:picMk id="5" creationId="{098FF73D-1BF0-7DBD-53E5-A5CB1183DE8E}"/>
          </ac:picMkLst>
        </pc:picChg>
        <pc:picChg chg="add mod">
          <ac:chgData name="Rajesh Ojha" userId="f844f7c9be700cde" providerId="LiveId" clId="{DCF17D1E-C429-4500-9643-931F8B98DE6C}" dt="2024-07-20T10:03:56.479" v="352" actId="14100"/>
          <ac:picMkLst>
            <pc:docMk/>
            <pc:sldMk cId="93406807" sldId="260"/>
            <ac:picMk id="6" creationId="{CF0913C2-BB7C-1F5F-19DE-8F659863B310}"/>
          </ac:picMkLst>
        </pc:picChg>
      </pc:sldChg>
      <pc:sldChg chg="addSp delSp modSp new mod modNotesTx">
        <pc:chgData name="Rajesh Ojha" userId="f844f7c9be700cde" providerId="LiveId" clId="{DCF17D1E-C429-4500-9643-931F8B98DE6C}" dt="2024-07-20T10:27:49.488" v="760" actId="1035"/>
        <pc:sldMkLst>
          <pc:docMk/>
          <pc:sldMk cId="3874551493" sldId="261"/>
        </pc:sldMkLst>
        <pc:spChg chg="mod">
          <ac:chgData name="Rajesh Ojha" userId="f844f7c9be700cde" providerId="LiveId" clId="{DCF17D1E-C429-4500-9643-931F8B98DE6C}" dt="2024-07-20T10:08:34.256" v="547" actId="20577"/>
          <ac:spMkLst>
            <pc:docMk/>
            <pc:sldMk cId="3874551493" sldId="261"/>
            <ac:spMk id="2" creationId="{402264A2-DD21-7644-F554-9666717ECD51}"/>
          </ac:spMkLst>
        </pc:spChg>
        <pc:graphicFrameChg chg="add del mod modGraphic">
          <ac:chgData name="Rajesh Ojha" userId="f844f7c9be700cde" providerId="LiveId" clId="{DCF17D1E-C429-4500-9643-931F8B98DE6C}" dt="2024-07-20T10:26:50.858" v="671" actId="478"/>
          <ac:graphicFrameMkLst>
            <pc:docMk/>
            <pc:sldMk cId="3874551493" sldId="261"/>
            <ac:graphicFrameMk id="3" creationId="{399AFFEE-B87D-50E8-D6F0-B85F320F2C01}"/>
          </ac:graphicFrameMkLst>
        </pc:graphicFrameChg>
        <pc:picChg chg="add mod">
          <ac:chgData name="Rajesh Ojha" userId="f844f7c9be700cde" providerId="LiveId" clId="{DCF17D1E-C429-4500-9643-931F8B98DE6C}" dt="2024-07-20T10:27:49.488" v="760" actId="1035"/>
          <ac:picMkLst>
            <pc:docMk/>
            <pc:sldMk cId="3874551493" sldId="261"/>
            <ac:picMk id="4" creationId="{AF9C2616-BEDF-5294-E27E-EAEB2376788C}"/>
          </ac:picMkLst>
        </pc:picChg>
      </pc:sldChg>
      <pc:sldChg chg="addSp modSp new del mod ord">
        <pc:chgData name="Rajesh Ojha" userId="f844f7c9be700cde" providerId="LiveId" clId="{DCF17D1E-C429-4500-9643-931F8B98DE6C}" dt="2024-07-22T04:14:26.978" v="1108" actId="47"/>
        <pc:sldMkLst>
          <pc:docMk/>
          <pc:sldMk cId="1732947060" sldId="262"/>
        </pc:sldMkLst>
        <pc:spChg chg="add mod">
          <ac:chgData name="Rajesh Ojha" userId="f844f7c9be700cde" providerId="LiveId" clId="{DCF17D1E-C429-4500-9643-931F8B98DE6C}" dt="2024-07-22T03:54:40.597" v="767" actId="27636"/>
          <ac:spMkLst>
            <pc:docMk/>
            <pc:sldMk cId="1732947060" sldId="262"/>
            <ac:spMk id="3" creationId="{41895001-9A78-4FDC-4C43-3A96B4EF8FCF}"/>
          </ac:spMkLst>
        </pc:spChg>
      </pc:sldChg>
      <pc:sldChg chg="addSp modSp add del mod">
        <pc:chgData name="Rajesh Ojha" userId="f844f7c9be700cde" providerId="LiveId" clId="{DCF17D1E-C429-4500-9643-931F8B98DE6C}" dt="2024-07-24T04:28:06.635" v="4232" actId="20577"/>
        <pc:sldMkLst>
          <pc:docMk/>
          <pc:sldMk cId="3583462896" sldId="262"/>
        </pc:sldMkLst>
        <pc:spChg chg="mod">
          <ac:chgData name="Rajesh Ojha" userId="f844f7c9be700cde" providerId="LiveId" clId="{DCF17D1E-C429-4500-9643-931F8B98DE6C}" dt="2024-07-23T10:52:26.894" v="2974" actId="1038"/>
          <ac:spMkLst>
            <pc:docMk/>
            <pc:sldMk cId="3583462896" sldId="262"/>
            <ac:spMk id="4" creationId="{6FED2676-75C5-C956-8947-B3B2F5A45E81}"/>
          </ac:spMkLst>
        </pc:spChg>
        <pc:spChg chg="add mod">
          <ac:chgData name="Rajesh Ojha" userId="f844f7c9be700cde" providerId="LiveId" clId="{DCF17D1E-C429-4500-9643-931F8B98DE6C}" dt="2024-07-24T04:28:06.635" v="4232" actId="20577"/>
          <ac:spMkLst>
            <pc:docMk/>
            <pc:sldMk cId="3583462896" sldId="262"/>
            <ac:spMk id="7" creationId="{DD68964C-25C2-935D-597D-EDEEF7790B7A}"/>
          </ac:spMkLst>
        </pc:spChg>
      </pc:sldChg>
      <pc:sldChg chg="addSp delSp modSp new mod modNotesTx">
        <pc:chgData name="Rajesh Ojha" userId="f844f7c9be700cde" providerId="LiveId" clId="{DCF17D1E-C429-4500-9643-931F8B98DE6C}" dt="2024-07-22T05:12:40.609" v="1394" actId="1076"/>
        <pc:sldMkLst>
          <pc:docMk/>
          <pc:sldMk cId="154678971" sldId="263"/>
        </pc:sldMkLst>
        <pc:graphicFrameChg chg="add del modGraphic">
          <ac:chgData name="Rajesh Ojha" userId="f844f7c9be700cde" providerId="LiveId" clId="{DCF17D1E-C429-4500-9643-931F8B98DE6C}" dt="2024-07-22T03:57:42.921" v="773" actId="478"/>
          <ac:graphicFrameMkLst>
            <pc:docMk/>
            <pc:sldMk cId="154678971" sldId="263"/>
            <ac:graphicFrameMk id="3" creationId="{E4BAFF3D-D3DE-D9BB-C7FA-0141093449C4}"/>
          </ac:graphicFrameMkLst>
        </pc:graphicFrameChg>
        <pc:graphicFrameChg chg="add del mod modGraphic">
          <ac:chgData name="Rajesh Ojha" userId="f844f7c9be700cde" providerId="LiveId" clId="{DCF17D1E-C429-4500-9643-931F8B98DE6C}" dt="2024-07-22T04:08:18.919" v="890" actId="478"/>
          <ac:graphicFrameMkLst>
            <pc:docMk/>
            <pc:sldMk cId="154678971" sldId="263"/>
            <ac:graphicFrameMk id="4" creationId="{B1601E91-F2A2-C978-9D70-61732876B6A2}"/>
          </ac:graphicFrameMkLst>
        </pc:graphicFrameChg>
        <pc:picChg chg="add del mod">
          <ac:chgData name="Rajesh Ojha" userId="f844f7c9be700cde" providerId="LiveId" clId="{DCF17D1E-C429-4500-9643-931F8B98DE6C}" dt="2024-07-22T04:11:04.340" v="970" actId="478"/>
          <ac:picMkLst>
            <pc:docMk/>
            <pc:sldMk cId="154678971" sldId="263"/>
            <ac:picMk id="5" creationId="{6CFDC3C3-CF5C-4F3C-6E03-E00442491F1E}"/>
          </ac:picMkLst>
        </pc:picChg>
        <pc:picChg chg="add del mod">
          <ac:chgData name="Rajesh Ojha" userId="f844f7c9be700cde" providerId="LiveId" clId="{DCF17D1E-C429-4500-9643-931F8B98DE6C}" dt="2024-07-22T05:10:24.917" v="1294" actId="478"/>
          <ac:picMkLst>
            <pc:docMk/>
            <pc:sldMk cId="154678971" sldId="263"/>
            <ac:picMk id="7" creationId="{2CA174FC-C367-D136-4FF1-BE0ED55C5D93}"/>
          </ac:picMkLst>
        </pc:picChg>
        <pc:picChg chg="add mod ord">
          <ac:chgData name="Rajesh Ojha" userId="f844f7c9be700cde" providerId="LiveId" clId="{DCF17D1E-C429-4500-9643-931F8B98DE6C}" dt="2024-07-22T05:12:40.609" v="1394" actId="1076"/>
          <ac:picMkLst>
            <pc:docMk/>
            <pc:sldMk cId="154678971" sldId="263"/>
            <ac:picMk id="9" creationId="{F155FA36-2C6F-132C-53AD-CCF3CFA38BE0}"/>
          </ac:picMkLst>
        </pc:picChg>
        <pc:picChg chg="add mod">
          <ac:chgData name="Rajesh Ojha" userId="f844f7c9be700cde" providerId="LiveId" clId="{DCF17D1E-C429-4500-9643-931F8B98DE6C}" dt="2024-07-22T05:11:48.890" v="1388" actId="1037"/>
          <ac:picMkLst>
            <pc:docMk/>
            <pc:sldMk cId="154678971" sldId="263"/>
            <ac:picMk id="11" creationId="{221082BD-7167-3229-72D1-D4A45BE2D9F8}"/>
          </ac:picMkLst>
        </pc:picChg>
      </pc:sldChg>
      <pc:sldChg chg="addSp delSp modSp new mod modNotesTx">
        <pc:chgData name="Rajesh Ojha" userId="f844f7c9be700cde" providerId="LiveId" clId="{DCF17D1E-C429-4500-9643-931F8B98DE6C}" dt="2024-07-22T05:15:16.166" v="1418" actId="1035"/>
        <pc:sldMkLst>
          <pc:docMk/>
          <pc:sldMk cId="1215384147" sldId="264"/>
        </pc:sldMkLst>
        <pc:picChg chg="add del mod">
          <ac:chgData name="Rajesh Ojha" userId="f844f7c9be700cde" providerId="LiveId" clId="{DCF17D1E-C429-4500-9643-931F8B98DE6C}" dt="2024-07-22T05:14:52.282" v="1395" actId="478"/>
          <ac:picMkLst>
            <pc:docMk/>
            <pc:sldMk cId="1215384147" sldId="264"/>
            <ac:picMk id="4" creationId="{9942076B-8E5A-FDD2-91D8-FD677DB450E5}"/>
          </ac:picMkLst>
        </pc:picChg>
        <pc:picChg chg="add mod">
          <ac:chgData name="Rajesh Ojha" userId="f844f7c9be700cde" providerId="LiveId" clId="{DCF17D1E-C429-4500-9643-931F8B98DE6C}" dt="2024-07-22T05:15:16.166" v="1418" actId="1035"/>
          <ac:picMkLst>
            <pc:docMk/>
            <pc:sldMk cId="1215384147" sldId="264"/>
            <ac:picMk id="6" creationId="{E214542C-7354-03E6-4A03-C4844453F502}"/>
          </ac:picMkLst>
        </pc:picChg>
      </pc:sldChg>
      <pc:sldChg chg="new del">
        <pc:chgData name="Rajesh Ojha" userId="f844f7c9be700cde" providerId="LiveId" clId="{DCF17D1E-C429-4500-9643-931F8B98DE6C}" dt="2024-07-22T03:57:01.433" v="771" actId="47"/>
        <pc:sldMkLst>
          <pc:docMk/>
          <pc:sldMk cId="2697322083" sldId="264"/>
        </pc:sldMkLst>
      </pc:sldChg>
      <pc:sldChg chg="addSp modSp new mod modNotesTx">
        <pc:chgData name="Rajesh Ojha" userId="f844f7c9be700cde" providerId="LiveId" clId="{DCF17D1E-C429-4500-9643-931F8B98DE6C}" dt="2024-07-22T05:57:15.830" v="1721" actId="12"/>
        <pc:sldMkLst>
          <pc:docMk/>
          <pc:sldMk cId="1189835941" sldId="265"/>
        </pc:sldMkLst>
        <pc:spChg chg="add mod">
          <ac:chgData name="Rajesh Ojha" userId="f844f7c9be700cde" providerId="LiveId" clId="{DCF17D1E-C429-4500-9643-931F8B98DE6C}" dt="2024-07-22T05:53:40.688" v="1717" actId="1038"/>
          <ac:spMkLst>
            <pc:docMk/>
            <pc:sldMk cId="1189835941" sldId="265"/>
            <ac:spMk id="5" creationId="{D7F388FD-BC46-3110-9A60-2DA4154383FA}"/>
          </ac:spMkLst>
        </pc:spChg>
        <pc:picChg chg="add mod">
          <ac:chgData name="Rajesh Ojha" userId="f844f7c9be700cde" providerId="LiveId" clId="{DCF17D1E-C429-4500-9643-931F8B98DE6C}" dt="2024-07-22T05:53:18.120" v="1621" actId="1038"/>
          <ac:picMkLst>
            <pc:docMk/>
            <pc:sldMk cId="1189835941" sldId="265"/>
            <ac:picMk id="4" creationId="{E815FC26-943B-C031-D514-DB053DDC1CEA}"/>
          </ac:picMkLst>
        </pc:picChg>
      </pc:sldChg>
      <pc:sldChg chg="addSp modSp new mod">
        <pc:chgData name="Rajesh Ojha" userId="f844f7c9be700cde" providerId="LiveId" clId="{DCF17D1E-C429-4500-9643-931F8B98DE6C}" dt="2024-07-23T06:07:00.013" v="1732" actId="1440"/>
        <pc:sldMkLst>
          <pc:docMk/>
          <pc:sldMk cId="110502966" sldId="266"/>
        </pc:sldMkLst>
        <pc:picChg chg="add mod">
          <ac:chgData name="Rajesh Ojha" userId="f844f7c9be700cde" providerId="LiveId" clId="{DCF17D1E-C429-4500-9643-931F8B98DE6C}" dt="2024-07-23T06:07:00.013" v="1732" actId="1440"/>
          <ac:picMkLst>
            <pc:docMk/>
            <pc:sldMk cId="110502966" sldId="266"/>
            <ac:picMk id="5" creationId="{B8456576-92AE-2831-D05B-BDD878200454}"/>
          </ac:picMkLst>
        </pc:picChg>
      </pc:sldChg>
      <pc:sldChg chg="addSp modSp new mod">
        <pc:chgData name="Rajesh Ojha" userId="f844f7c9be700cde" providerId="LiveId" clId="{DCF17D1E-C429-4500-9643-931F8B98DE6C}" dt="2024-07-23T07:19:41.191" v="2010" actId="12100"/>
        <pc:sldMkLst>
          <pc:docMk/>
          <pc:sldMk cId="4236450971" sldId="267"/>
        </pc:sldMkLst>
        <pc:graphicFrameChg chg="add mod modGraphic">
          <ac:chgData name="Rajesh Ojha" userId="f844f7c9be700cde" providerId="LiveId" clId="{DCF17D1E-C429-4500-9643-931F8B98DE6C}" dt="2024-07-23T07:19:41.191" v="2010" actId="12100"/>
          <ac:graphicFrameMkLst>
            <pc:docMk/>
            <pc:sldMk cId="4236450971" sldId="267"/>
            <ac:graphicFrameMk id="4" creationId="{4E3DFE8D-22F6-2B10-9398-8B46E7148555}"/>
          </ac:graphicFrameMkLst>
        </pc:graphicFrameChg>
      </pc:sldChg>
      <pc:sldChg chg="addSp delSp modSp new mod">
        <pc:chgData name="Rajesh Ojha" userId="f844f7c9be700cde" providerId="LiveId" clId="{DCF17D1E-C429-4500-9643-931F8B98DE6C}" dt="2024-07-23T09:07:09.748" v="2455" actId="403"/>
        <pc:sldMkLst>
          <pc:docMk/>
          <pc:sldMk cId="2967957222" sldId="268"/>
        </pc:sldMkLst>
        <pc:spChg chg="add del mod">
          <ac:chgData name="Rajesh Ojha" userId="f844f7c9be700cde" providerId="LiveId" clId="{DCF17D1E-C429-4500-9643-931F8B98DE6C}" dt="2024-07-23T08:43:24.230" v="2127" actId="478"/>
          <ac:spMkLst>
            <pc:docMk/>
            <pc:sldMk cId="2967957222" sldId="268"/>
            <ac:spMk id="8" creationId="{631003CB-F32A-87B3-C8F4-A58C7C1F4378}"/>
          </ac:spMkLst>
        </pc:spChg>
        <pc:spChg chg="add del mod">
          <ac:chgData name="Rajesh Ojha" userId="f844f7c9be700cde" providerId="LiveId" clId="{DCF17D1E-C429-4500-9643-931F8B98DE6C}" dt="2024-07-23T08:47:22.470" v="2138" actId="478"/>
          <ac:spMkLst>
            <pc:docMk/>
            <pc:sldMk cId="2967957222" sldId="268"/>
            <ac:spMk id="9" creationId="{C41D828E-7D35-F155-F467-47E2CFD9706A}"/>
          </ac:spMkLst>
        </pc:spChg>
        <pc:graphicFrameChg chg="add mod modGraphic">
          <ac:chgData name="Rajesh Ojha" userId="f844f7c9be700cde" providerId="LiveId" clId="{DCF17D1E-C429-4500-9643-931F8B98DE6C}" dt="2024-07-23T09:07:09.748" v="2455" actId="403"/>
          <ac:graphicFrameMkLst>
            <pc:docMk/>
            <pc:sldMk cId="2967957222" sldId="268"/>
            <ac:graphicFrameMk id="10" creationId="{F1E3AA7A-D1EA-11B4-3C10-A29C234A4C4D}"/>
          </ac:graphicFrameMkLst>
        </pc:graphicFrameChg>
        <pc:picChg chg="add del mod">
          <ac:chgData name="Rajesh Ojha" userId="f844f7c9be700cde" providerId="LiveId" clId="{DCF17D1E-C429-4500-9643-931F8B98DE6C}" dt="2024-07-23T07:23:00.843" v="2016" actId="478"/>
          <ac:picMkLst>
            <pc:docMk/>
            <pc:sldMk cId="2967957222" sldId="268"/>
            <ac:picMk id="5" creationId="{49DE235C-3DDA-2D83-7144-122ECC874C74}"/>
          </ac:picMkLst>
        </pc:picChg>
        <pc:picChg chg="add del mod">
          <ac:chgData name="Rajesh Ojha" userId="f844f7c9be700cde" providerId="LiveId" clId="{DCF17D1E-C429-4500-9643-931F8B98DE6C}" dt="2024-07-23T08:46:34.030" v="2135" actId="478"/>
          <ac:picMkLst>
            <pc:docMk/>
            <pc:sldMk cId="2967957222" sldId="268"/>
            <ac:picMk id="7" creationId="{FB892FDC-B508-9E1F-EDE7-914A5BDF44A8}"/>
          </ac:picMkLst>
        </pc:picChg>
      </pc:sldChg>
      <pc:sldChg chg="new del">
        <pc:chgData name="Rajesh Ojha" userId="f844f7c9be700cde" providerId="LiveId" clId="{DCF17D1E-C429-4500-9643-931F8B98DE6C}" dt="2024-07-23T09:20:24.856" v="2458" actId="47"/>
        <pc:sldMkLst>
          <pc:docMk/>
          <pc:sldMk cId="1806008688" sldId="269"/>
        </pc:sldMkLst>
      </pc:sldChg>
      <pc:sldChg chg="addSp delSp modSp new mod ord">
        <pc:chgData name="Rajesh Ojha" userId="f844f7c9be700cde" providerId="LiveId" clId="{DCF17D1E-C429-4500-9643-931F8B98DE6C}" dt="2024-07-24T04:05:07.435" v="4077"/>
        <pc:sldMkLst>
          <pc:docMk/>
          <pc:sldMk cId="2699769480" sldId="269"/>
        </pc:sldMkLst>
        <pc:spChg chg="mod">
          <ac:chgData name="Rajesh Ojha" userId="f844f7c9be700cde" providerId="LiveId" clId="{DCF17D1E-C429-4500-9643-931F8B98DE6C}" dt="2024-07-23T09:48:45.968" v="2879" actId="20577"/>
          <ac:spMkLst>
            <pc:docMk/>
            <pc:sldMk cId="2699769480" sldId="269"/>
            <ac:spMk id="2" creationId="{FAB929AE-4092-AF2E-334D-DF650D7CC97A}"/>
          </ac:spMkLst>
        </pc:spChg>
        <pc:spChg chg="add del mod">
          <ac:chgData name="Rajesh Ojha" userId="f844f7c9be700cde" providerId="LiveId" clId="{DCF17D1E-C429-4500-9643-931F8B98DE6C}" dt="2024-07-23T09:21:26.791" v="2471" actId="478"/>
          <ac:spMkLst>
            <pc:docMk/>
            <pc:sldMk cId="2699769480" sldId="269"/>
            <ac:spMk id="5" creationId="{69A6DB50-08C8-499F-E2FA-7B1154EE178C}"/>
          </ac:spMkLst>
        </pc:spChg>
        <pc:picChg chg="add mod">
          <ac:chgData name="Rajesh Ojha" userId="f844f7c9be700cde" providerId="LiveId" clId="{DCF17D1E-C429-4500-9643-931F8B98DE6C}" dt="2024-07-23T09:48:10.659" v="2829" actId="14100"/>
          <ac:picMkLst>
            <pc:docMk/>
            <pc:sldMk cId="2699769480" sldId="269"/>
            <ac:picMk id="7" creationId="{51D37B6A-B06E-F5EB-DFAD-53C3D9BD17D7}"/>
          </ac:picMkLst>
        </pc:picChg>
      </pc:sldChg>
      <pc:sldChg chg="modSp new mod">
        <pc:chgData name="Rajesh Ojha" userId="f844f7c9be700cde" providerId="LiveId" clId="{DCF17D1E-C429-4500-9643-931F8B98DE6C}" dt="2024-07-23T09:38:05.440" v="2825" actId="403"/>
        <pc:sldMkLst>
          <pc:docMk/>
          <pc:sldMk cId="1251083235" sldId="270"/>
        </pc:sldMkLst>
        <pc:spChg chg="mod">
          <ac:chgData name="Rajesh Ojha" userId="f844f7c9be700cde" providerId="LiveId" clId="{DCF17D1E-C429-4500-9643-931F8B98DE6C}" dt="2024-07-23T09:22:08.583" v="2499" actId="20577"/>
          <ac:spMkLst>
            <pc:docMk/>
            <pc:sldMk cId="1251083235" sldId="270"/>
            <ac:spMk id="2" creationId="{77E9471C-10B6-4648-33BD-024085D4B6E4}"/>
          </ac:spMkLst>
        </pc:spChg>
        <pc:spChg chg="mod">
          <ac:chgData name="Rajesh Ojha" userId="f844f7c9be700cde" providerId="LiveId" clId="{DCF17D1E-C429-4500-9643-931F8B98DE6C}" dt="2024-07-23T09:38:05.440" v="2825" actId="403"/>
          <ac:spMkLst>
            <pc:docMk/>
            <pc:sldMk cId="1251083235" sldId="270"/>
            <ac:spMk id="3" creationId="{F298B1DD-800D-C6F7-9A86-3CF59F6D962A}"/>
          </ac:spMkLst>
        </pc:spChg>
      </pc:sldChg>
      <pc:sldChg chg="modSp mod">
        <pc:chgData name="Rajesh Ojha" userId="f844f7c9be700cde" providerId="LiveId" clId="{DCF17D1E-C429-4500-9643-931F8B98DE6C}" dt="2024-07-23T09:37:17.842" v="2810" actId="27636"/>
        <pc:sldMkLst>
          <pc:docMk/>
          <pc:sldMk cId="870858306" sldId="271"/>
        </pc:sldMkLst>
        <pc:spChg chg="mod">
          <ac:chgData name="Rajesh Ojha" userId="f844f7c9be700cde" providerId="LiveId" clId="{DCF17D1E-C429-4500-9643-931F8B98DE6C}" dt="2024-07-23T09:37:17.842" v="2810" actId="27636"/>
          <ac:spMkLst>
            <pc:docMk/>
            <pc:sldMk cId="870858306" sldId="271"/>
            <ac:spMk id="3" creationId="{F298B1DD-800D-C6F7-9A86-3CF59F6D962A}"/>
          </ac:spMkLst>
        </pc:spChg>
      </pc:sldChg>
      <pc:sldChg chg="new del">
        <pc:chgData name="Rajesh Ojha" userId="f844f7c9be700cde" providerId="LiveId" clId="{DCF17D1E-C429-4500-9643-931F8B98DE6C}" dt="2024-07-23T09:32:43.507" v="2703" actId="680"/>
        <pc:sldMkLst>
          <pc:docMk/>
          <pc:sldMk cId="1680690494" sldId="271"/>
        </pc:sldMkLst>
      </pc:sldChg>
      <pc:sldChg chg="addSp modSp add del mod">
        <pc:chgData name="Rajesh Ojha" userId="f844f7c9be700cde" providerId="LiveId" clId="{DCF17D1E-C429-4500-9643-931F8B98DE6C}" dt="2024-07-24T04:27:52.279" v="4228" actId="2696"/>
        <pc:sldMkLst>
          <pc:docMk/>
          <pc:sldMk cId="2958325877" sldId="272"/>
        </pc:sldMkLst>
        <pc:spChg chg="mod">
          <ac:chgData name="Rajesh Ojha" userId="f844f7c9be700cde" providerId="LiveId" clId="{DCF17D1E-C429-4500-9643-931F8B98DE6C}" dt="2024-07-23T10:50:02.052" v="2920" actId="1035"/>
          <ac:spMkLst>
            <pc:docMk/>
            <pc:sldMk cId="2958325877" sldId="272"/>
            <ac:spMk id="5" creationId="{86B14102-6257-1AF4-B6C6-3D5730B792DB}"/>
          </ac:spMkLst>
        </pc:spChg>
        <pc:spChg chg="add mod">
          <ac:chgData name="Rajesh Ojha" userId="f844f7c9be700cde" providerId="LiveId" clId="{DCF17D1E-C429-4500-9643-931F8B98DE6C}" dt="2024-07-24T04:27:32.859" v="4226" actId="20577"/>
          <ac:spMkLst>
            <pc:docMk/>
            <pc:sldMk cId="2958325877" sldId="272"/>
            <ac:spMk id="7" creationId="{AADE9050-E772-34A7-2B00-421DE06475DB}"/>
          </ac:spMkLst>
        </pc:spChg>
      </pc:sldChg>
      <pc:sldChg chg="addSp modSp add del mod">
        <pc:chgData name="Rajesh Ojha" userId="f844f7c9be700cde" providerId="LiveId" clId="{DCF17D1E-C429-4500-9643-931F8B98DE6C}" dt="2024-07-24T04:27:57.666" v="4230" actId="20577"/>
        <pc:sldMkLst>
          <pc:docMk/>
          <pc:sldMk cId="247497154" sldId="273"/>
        </pc:sldMkLst>
        <pc:spChg chg="mod">
          <ac:chgData name="Rajesh Ojha" userId="f844f7c9be700cde" providerId="LiveId" clId="{DCF17D1E-C429-4500-9643-931F8B98DE6C}" dt="2024-07-23T10:50:53.139" v="2956" actId="20577"/>
          <ac:spMkLst>
            <pc:docMk/>
            <pc:sldMk cId="247497154" sldId="273"/>
            <ac:spMk id="4" creationId="{6FED2676-75C5-C956-8947-B3B2F5A45E81}"/>
          </ac:spMkLst>
        </pc:spChg>
        <pc:spChg chg="add mod">
          <ac:chgData name="Rajesh Ojha" userId="f844f7c9be700cde" providerId="LiveId" clId="{DCF17D1E-C429-4500-9643-931F8B98DE6C}" dt="2024-07-24T04:27:57.666" v="4230" actId="20577"/>
          <ac:spMkLst>
            <pc:docMk/>
            <pc:sldMk cId="247497154" sldId="273"/>
            <ac:spMk id="7" creationId="{860544FC-ABEA-2272-A1E9-CAEF04F8923B}"/>
          </ac:spMkLst>
        </pc:spChg>
      </pc:sldChg>
      <pc:sldChg chg="modSp new mod">
        <pc:chgData name="Rajesh Ojha" userId="f844f7c9be700cde" providerId="LiveId" clId="{DCF17D1E-C429-4500-9643-931F8B98DE6C}" dt="2024-07-24T04:03:27.262" v="4073" actId="20577"/>
        <pc:sldMkLst>
          <pc:docMk/>
          <pc:sldMk cId="2901518121" sldId="274"/>
        </pc:sldMkLst>
        <pc:spChg chg="mod">
          <ac:chgData name="Rajesh Ojha" userId="f844f7c9be700cde" providerId="LiveId" clId="{DCF17D1E-C429-4500-9643-931F8B98DE6C}" dt="2024-07-23T10:53:17.828" v="2997" actId="20577"/>
          <ac:spMkLst>
            <pc:docMk/>
            <pc:sldMk cId="2901518121" sldId="274"/>
            <ac:spMk id="2" creationId="{97E94A79-7B8B-2ACA-081A-6FF0BF5B12B6}"/>
          </ac:spMkLst>
        </pc:spChg>
        <pc:spChg chg="mod">
          <ac:chgData name="Rajesh Ojha" userId="f844f7c9be700cde" providerId="LiveId" clId="{DCF17D1E-C429-4500-9643-931F8B98DE6C}" dt="2024-07-24T04:03:27.262" v="4073" actId="20577"/>
          <ac:spMkLst>
            <pc:docMk/>
            <pc:sldMk cId="2901518121" sldId="274"/>
            <ac:spMk id="3" creationId="{71395D7B-3303-1F4B-D7CC-3C0CD4BCCD0E}"/>
          </ac:spMkLst>
        </pc:spChg>
      </pc:sldChg>
      <pc:sldChg chg="addSp delSp modSp new mod">
        <pc:chgData name="Rajesh Ojha" userId="f844f7c9be700cde" providerId="LiveId" clId="{DCF17D1E-C429-4500-9643-931F8B98DE6C}" dt="2024-07-24T04:10:49.200" v="4088" actId="20577"/>
        <pc:sldMkLst>
          <pc:docMk/>
          <pc:sldMk cId="3048279135" sldId="275"/>
        </pc:sldMkLst>
        <pc:spChg chg="mod">
          <ac:chgData name="Rajesh Ojha" userId="f844f7c9be700cde" providerId="LiveId" clId="{DCF17D1E-C429-4500-9643-931F8B98DE6C}" dt="2024-07-23T10:57:46.506" v="3268" actId="20577"/>
          <ac:spMkLst>
            <pc:docMk/>
            <pc:sldMk cId="3048279135" sldId="275"/>
            <ac:spMk id="2" creationId="{CED394BE-DF74-417F-CA89-788A8DE0B57A}"/>
          </ac:spMkLst>
        </pc:spChg>
        <pc:spChg chg="del mod">
          <ac:chgData name="Rajesh Ojha" userId="f844f7c9be700cde" providerId="LiveId" clId="{DCF17D1E-C429-4500-9643-931F8B98DE6C}" dt="2024-07-23T10:58:29.762" v="3283" actId="478"/>
          <ac:spMkLst>
            <pc:docMk/>
            <pc:sldMk cId="3048279135" sldId="275"/>
            <ac:spMk id="3" creationId="{A3C5A930-26E7-599D-EAD6-91082B69B4B7}"/>
          </ac:spMkLst>
        </pc:spChg>
        <pc:spChg chg="mod">
          <ac:chgData name="Rajesh Ojha" userId="f844f7c9be700cde" providerId="LiveId" clId="{DCF17D1E-C429-4500-9643-931F8B98DE6C}" dt="2024-07-24T04:10:49.200" v="4088" actId="20577"/>
          <ac:spMkLst>
            <pc:docMk/>
            <pc:sldMk cId="3048279135" sldId="275"/>
            <ac:spMk id="4" creationId="{D4AA791D-D404-AD3B-1BEB-4DF13401B137}"/>
          </ac:spMkLst>
        </pc:spChg>
        <pc:spChg chg="add del mod">
          <ac:chgData name="Rajesh Ojha" userId="f844f7c9be700cde" providerId="LiveId" clId="{DCF17D1E-C429-4500-9643-931F8B98DE6C}" dt="2024-07-23T10:58:26.851" v="3282" actId="478"/>
          <ac:spMkLst>
            <pc:docMk/>
            <pc:sldMk cId="3048279135" sldId="275"/>
            <ac:spMk id="7" creationId="{64D412CC-7763-F174-CF33-7F687ACB5093}"/>
          </ac:spMkLst>
        </pc:spChg>
        <pc:spChg chg="add mod">
          <ac:chgData name="Rajesh Ojha" userId="f844f7c9be700cde" providerId="LiveId" clId="{DCF17D1E-C429-4500-9643-931F8B98DE6C}" dt="2024-07-23T10:59:05.973" v="3336" actId="1035"/>
          <ac:spMkLst>
            <pc:docMk/>
            <pc:sldMk cId="3048279135" sldId="275"/>
            <ac:spMk id="8" creationId="{280489C6-87E3-5158-449C-EC56B838B9CB}"/>
          </ac:spMkLst>
        </pc:spChg>
      </pc:sldChg>
      <pc:sldChg chg="addSp modSp new mod">
        <pc:chgData name="Rajesh Ojha" userId="f844f7c9be700cde" providerId="LiveId" clId="{DCF17D1E-C429-4500-9643-931F8B98DE6C}" dt="2024-07-24T04:09:51.474" v="4084" actId="207"/>
        <pc:sldMkLst>
          <pc:docMk/>
          <pc:sldMk cId="1172300712" sldId="276"/>
        </pc:sldMkLst>
        <pc:spChg chg="add mod">
          <ac:chgData name="Rajesh Ojha" userId="f844f7c9be700cde" providerId="LiveId" clId="{DCF17D1E-C429-4500-9643-931F8B98DE6C}" dt="2024-07-24T04:09:51.474" v="4084" actId="207"/>
          <ac:spMkLst>
            <pc:docMk/>
            <pc:sldMk cId="1172300712" sldId="276"/>
            <ac:spMk id="4" creationId="{E8AB3729-B767-C3DE-E18C-A296DCBCAC8F}"/>
          </ac:spMkLst>
        </pc:spChg>
      </pc:sldChg>
      <pc:sldChg chg="new del">
        <pc:chgData name="Rajesh Ojha" userId="f844f7c9be700cde" providerId="LiveId" clId="{DCF17D1E-C429-4500-9643-931F8B98DE6C}" dt="2024-07-23T10:59:46.243" v="3338" actId="680"/>
        <pc:sldMkLst>
          <pc:docMk/>
          <pc:sldMk cId="3810768285" sldId="276"/>
        </pc:sldMkLst>
      </pc:sldChg>
      <pc:sldChg chg="addSp modSp new mod">
        <pc:chgData name="Rajesh Ojha" userId="f844f7c9be700cde" providerId="LiveId" clId="{DCF17D1E-C429-4500-9643-931F8B98DE6C}" dt="2024-07-23T11:09:03.767" v="3481" actId="14100"/>
        <pc:sldMkLst>
          <pc:docMk/>
          <pc:sldMk cId="758173256" sldId="277"/>
        </pc:sldMkLst>
        <pc:spChg chg="mod">
          <ac:chgData name="Rajesh Ojha" userId="f844f7c9be700cde" providerId="LiveId" clId="{DCF17D1E-C429-4500-9643-931F8B98DE6C}" dt="2024-07-23T11:08:45.587" v="3473" actId="20577"/>
          <ac:spMkLst>
            <pc:docMk/>
            <pc:sldMk cId="758173256" sldId="277"/>
            <ac:spMk id="2" creationId="{93295C02-ACF3-86AB-D16A-1395075767B3}"/>
          </ac:spMkLst>
        </pc:spChg>
        <pc:picChg chg="add mod">
          <ac:chgData name="Rajesh Ojha" userId="f844f7c9be700cde" providerId="LiveId" clId="{DCF17D1E-C429-4500-9643-931F8B98DE6C}" dt="2024-07-23T11:09:03.767" v="3481" actId="14100"/>
          <ac:picMkLst>
            <pc:docMk/>
            <pc:sldMk cId="758173256" sldId="277"/>
            <ac:picMk id="6" creationId="{321D93FF-DAE8-EAF6-E862-00387B190B99}"/>
          </ac:picMkLst>
        </pc:picChg>
      </pc:sldChg>
      <pc:sldChg chg="addSp delSp modSp add mod">
        <pc:chgData name="Rajesh Ojha" userId="f844f7c9be700cde" providerId="LiveId" clId="{DCF17D1E-C429-4500-9643-931F8B98DE6C}" dt="2024-07-23T11:10:11.017" v="3494" actId="14100"/>
        <pc:sldMkLst>
          <pc:docMk/>
          <pc:sldMk cId="1179274631" sldId="278"/>
        </pc:sldMkLst>
        <pc:spChg chg="mod">
          <ac:chgData name="Rajesh Ojha" userId="f844f7c9be700cde" providerId="LiveId" clId="{DCF17D1E-C429-4500-9643-931F8B98DE6C}" dt="2024-07-23T11:09:23.297" v="3484" actId="20577"/>
          <ac:spMkLst>
            <pc:docMk/>
            <pc:sldMk cId="1179274631" sldId="278"/>
            <ac:spMk id="2" creationId="{93295C02-ACF3-86AB-D16A-1395075767B3}"/>
          </ac:spMkLst>
        </pc:spChg>
        <pc:picChg chg="del">
          <ac:chgData name="Rajesh Ojha" userId="f844f7c9be700cde" providerId="LiveId" clId="{DCF17D1E-C429-4500-9643-931F8B98DE6C}" dt="2024-07-23T11:09:51.009" v="3485" actId="478"/>
          <ac:picMkLst>
            <pc:docMk/>
            <pc:sldMk cId="1179274631" sldId="278"/>
            <ac:picMk id="6" creationId="{321D93FF-DAE8-EAF6-E862-00387B190B99}"/>
          </ac:picMkLst>
        </pc:picChg>
        <pc:picChg chg="add mod">
          <ac:chgData name="Rajesh Ojha" userId="f844f7c9be700cde" providerId="LiveId" clId="{DCF17D1E-C429-4500-9643-931F8B98DE6C}" dt="2024-07-23T11:10:11.017" v="3494" actId="14100"/>
          <ac:picMkLst>
            <pc:docMk/>
            <pc:sldMk cId="1179274631" sldId="278"/>
            <ac:picMk id="7" creationId="{5236BE8D-1641-0DE6-9D16-6C889D6FD482}"/>
          </ac:picMkLst>
        </pc:picChg>
      </pc:sldChg>
      <pc:sldChg chg="addSp delSp modSp add mod">
        <pc:chgData name="Rajesh Ojha" userId="f844f7c9be700cde" providerId="LiveId" clId="{DCF17D1E-C429-4500-9643-931F8B98DE6C}" dt="2024-07-24T04:23:57.611" v="4224" actId="1035"/>
        <pc:sldMkLst>
          <pc:docMk/>
          <pc:sldMk cId="3836216689" sldId="279"/>
        </pc:sldMkLst>
        <pc:spChg chg="mod">
          <ac:chgData name="Rajesh Ojha" userId="f844f7c9be700cde" providerId="LiveId" clId="{DCF17D1E-C429-4500-9643-931F8B98DE6C}" dt="2024-07-24T04:20:45.265" v="4091" actId="20577"/>
          <ac:spMkLst>
            <pc:docMk/>
            <pc:sldMk cId="3836216689" sldId="279"/>
            <ac:spMk id="2" creationId="{93295C02-ACF3-86AB-D16A-1395075767B3}"/>
          </ac:spMkLst>
        </pc:spChg>
        <pc:spChg chg="add mod">
          <ac:chgData name="Rajesh Ojha" userId="f844f7c9be700cde" providerId="LiveId" clId="{DCF17D1E-C429-4500-9643-931F8B98DE6C}" dt="2024-07-24T04:23:57.611" v="4224" actId="1035"/>
          <ac:spMkLst>
            <pc:docMk/>
            <pc:sldMk cId="3836216689" sldId="279"/>
            <ac:spMk id="6" creationId="{6F00974F-C144-0E7B-CC53-08A5818F9D89}"/>
          </ac:spMkLst>
        </pc:spChg>
        <pc:picChg chg="del">
          <ac:chgData name="Rajesh Ojha" userId="f844f7c9be700cde" providerId="LiveId" clId="{DCF17D1E-C429-4500-9643-931F8B98DE6C}" dt="2024-07-24T04:20:54.765" v="4092" actId="478"/>
          <ac:picMkLst>
            <pc:docMk/>
            <pc:sldMk cId="3836216689" sldId="279"/>
            <ac:picMk id="7" creationId="{5236BE8D-1641-0DE6-9D16-6C889D6FD4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FA738-CDCC-4C29-80ED-1C1BAB822127}" type="datetimeFigureOut">
              <a:rPr lang="en-IN" smtClean="0"/>
              <a:pPr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80492-FD13-4B83-8701-861672D548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4A7D1A1-28E6-E5F7-6627-1FFD7626D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C1F5F53-BDA4-4ECB-D8C6-20DBEA1D3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302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5B4FB3A-EF68-BEC0-916D-A70A56C5E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99B3A9D-0E50-6DE0-69AF-EC32EE867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50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E09E576-9B68-615B-A4DF-CF3F475C6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093A49B-83E3-1474-4FA2-C1B360E32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593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63A8366-743A-C3F4-3982-AA10BFBB33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687FA53-20DD-518D-C201-D18C5C8DE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091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9551D59-4843-BD24-812B-24CD94B94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FE30EC8-79EC-0DCA-1887-A26852AF0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172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CD1FFB1-DDFE-380B-B48A-1716B01533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3564608-6DD7-04BF-5719-7BDCB925F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617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B268315-6804-8222-5B31-17BAC16DC4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4B49AEE-C2B4-83FA-995B-6B24E75CF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654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E042B10-976A-24BF-9420-EAB9EE9309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3B045CB-EB3E-9BFA-D346-DA3B305C6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73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59BE59B-52BA-96D7-8515-03A2ADA46F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EFB9E16-66AE-C206-A690-CEDA91D89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18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AEEA6D5-CD33-D973-DEB5-98D06A94F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EED7808-57DB-DE39-6E9E-5BCE93CFF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169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2E16E51-A650-09D2-E12D-67675FE95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9799DDE-D661-3F4A-861C-A49316B16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47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5A9A3AB-7DF8-5ECB-8A24-9B31C99E7E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6238D41-C179-D7C4-DA53-5B82F658B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073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21A74A1-DBCE-A625-B112-66B403B4E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3DA5AEB-CE84-E3CA-8562-16B6F1F49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927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8894F72-D73D-9736-8918-75952C543C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4E3E549-034D-B4CE-4A6D-E539A8D88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335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E8AB3A8-AFFF-C02F-397B-6A7A86F6A0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0073FE7-7169-8E15-E021-91A972E7B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254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C57DEF0-B1FC-FF96-E791-0A5184881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BC29A30-9437-ABD2-4BA8-A695ACB61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647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B4529EB-54B4-62FF-750E-14FC4FBE8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0C10149-E2E0-DFB2-77B0-710EA54E5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240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EB46965-BE59-69AA-4B4C-0443A31F55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628DC34-BEDA-DAF7-7CC2-3CA619CDBA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438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BF3C094-D6CB-790A-27F9-0C0A7875D9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B41BF3C-30B5-687B-A177-0AA523F88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E1D6D90-E769-1147-9E3B-D0A0881D1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CC51CB1-A4C6-F08E-7A9D-430549D3D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82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0D64433-8B74-3F19-BCED-468A1A243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DE009D0-0D82-4D2A-494C-4AC8984B4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21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E5CE0C6-FAB4-EFD0-13E0-DA8A3DD34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7435E6F-AD1D-DF9A-F08E-09876E7F0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54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016B9CC-3CC0-745A-5B7F-19BAF17BE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3E5ACFA-E257-4CEE-BFDF-D7DBF936A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7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694043D-07A1-2752-FCE4-7BC8BCDAB1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EEB5B72-4921-CA25-00DC-DDB37CFA6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08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35ADE79-5000-2772-4EB7-6B10BA23AA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310C272-5FD6-7C58-5080-92D7F8B8A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32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8DD46D9-BA5B-9B9C-E261-C1C66BB3C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9F0A59A-85F4-7D1A-E0C5-AC54A683B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509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53B9BBF-8761-3FB5-48BA-CB0BEB7FF7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F85D12C-ED86-BEF4-76D7-A3C5D55ED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272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734A513-BA3B-3649-FF3C-3ABE1091A3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FF96068-A1EC-001C-C757-B5D982CBC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49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0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4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4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8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4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2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2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72E1D-2B91-43F8-BAFE-8C37D0BCB0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5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972E1D-2B91-43F8-BAFE-8C37D0BCB00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7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velength" TargetMode="External"/><Relationship Id="rId2" Type="http://schemas.openxmlformats.org/officeDocument/2006/relationships/hyperlink" Target="https://en.wikipedia.org/wiki/Optical_fib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F8C921-8B2C-249B-876C-A06DB04834FB}"/>
              </a:ext>
            </a:extLst>
          </p:cNvPr>
          <p:cNvSpPr/>
          <p:nvPr/>
        </p:nvSpPr>
        <p:spPr>
          <a:xfrm>
            <a:off x="4417486" y="4887575"/>
            <a:ext cx="32290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Lecture-11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5551B5-D6AA-D14B-8E3F-5C1B062E4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616" y="820645"/>
            <a:ext cx="900684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4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Arial" panose="020B0604020202020204" pitchFamily="34" charset="0"/>
              </a:rPr>
              <a:t>Bandwidth Utilization: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800">
                <a:latin typeface="Arial" panose="020B0604020202020204" pitchFamily="34" charset="0"/>
              </a:rPr>
              <a:t>Multiplexing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8FAF5-6464-3819-E7B8-5C1A5E385671}"/>
              </a:ext>
            </a:extLst>
          </p:cNvPr>
          <p:cNvSpPr txBox="1"/>
          <p:nvPr/>
        </p:nvSpPr>
        <p:spPr>
          <a:xfrm>
            <a:off x="2992374" y="595095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Chapter 06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E27865D7-36CD-47D7-D01E-6EC493FC4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2976" y="3163824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3">
            <a:extLst>
              <a:ext uri="{FF2B5EF4-FFF2-40B4-BE49-F238E27FC236}">
                <a16:creationId xmlns:a16="http://schemas.microsoft.com/office/drawing/2014/main" id="{F28676B8-DA6F-0805-B45C-341E1D1AA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3B3ABB2B-E9D6-2A52-0E39-843BA0FF8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838201"/>
            <a:ext cx="307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6.4  </a:t>
            </a:r>
            <a:r>
              <a:rPr lang="en-US" altLang="en-US" sz="2000" i="1" dirty="0">
                <a:latin typeface="Times New Roman" panose="02020603050405020304" pitchFamily="18" charset="0"/>
              </a:rPr>
              <a:t>FDM process</a:t>
            </a:r>
          </a:p>
        </p:txBody>
      </p:sp>
      <p:pic>
        <p:nvPicPr>
          <p:cNvPr id="13319" name="Picture 6">
            <a:extLst>
              <a:ext uri="{FF2B5EF4-FFF2-40B4-BE49-F238E27FC236}">
                <a16:creationId xmlns:a16="http://schemas.microsoft.com/office/drawing/2014/main" id="{5655FF28-E6F4-2EA8-E894-861D3C47D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973264"/>
            <a:ext cx="8255000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D26FB7-5B5F-5AFC-B58E-20809F7A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65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Line 3">
            <a:extLst>
              <a:ext uri="{FF2B5EF4-FFF2-40B4-BE49-F238E27FC236}">
                <a16:creationId xmlns:a16="http://schemas.microsoft.com/office/drawing/2014/main" id="{8119F615-C6AD-AF62-43D1-2917FA599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12222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6700CD61-E439-9368-F92D-8B3181314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147" y="436421"/>
            <a:ext cx="479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6.5  </a:t>
            </a:r>
            <a:r>
              <a:rPr lang="en-US" altLang="en-US" sz="2000" i="1" dirty="0">
                <a:latin typeface="Times New Roman" panose="02020603050405020304" pitchFamily="18" charset="0"/>
              </a:rPr>
              <a:t>FDM demultiplexing example</a:t>
            </a:r>
          </a:p>
        </p:txBody>
      </p:sp>
      <p:pic>
        <p:nvPicPr>
          <p:cNvPr id="14343" name="Picture 6">
            <a:extLst>
              <a:ext uri="{FF2B5EF4-FFF2-40B4-BE49-F238E27FC236}">
                <a16:creationId xmlns:a16="http://schemas.microsoft.com/office/drawing/2014/main" id="{C6704C09-0E9A-B46A-680A-68BE263C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6" y="1870076"/>
            <a:ext cx="85566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5CE81B-03A2-9463-FBF0-070CADF1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92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10">
            <a:extLst>
              <a:ext uri="{FF2B5EF4-FFF2-40B4-BE49-F238E27FC236}">
                <a16:creationId xmlns:a16="http://schemas.microsoft.com/office/drawing/2014/main" id="{848C36C4-8BA0-2B48-E4BB-254ED5CC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775861"/>
            <a:ext cx="9079344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dirty="0">
                <a:latin typeface="Times New Roman" panose="02020603050405020304" pitchFamily="18" charset="0"/>
              </a:rPr>
              <a:t>Assume that a voice channel occupies a bandwidth of 4 kHz. We need to combine three voice channels into a link with a bandwidth of 12 kHz, from 20 to 32 kHz. Show the configuration, using the frequency domain. Assume there are no guard bands.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0410562C-D27F-B2CA-98BA-41BEB1CA4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200400"/>
            <a:ext cx="9079344" cy="322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b="0" dirty="0">
                <a:latin typeface="Times" panose="02020603050405020304" pitchFamily="18" charset="0"/>
              </a:rPr>
              <a:t>We shift (modulate) each of the three voice channels to a different bandwidth, as shown in Figure 6.6. We use the 20- to 24-kHz bandwidth for the first channel, the 24- to 28-kHz bandwidth for the second channel, and the 28- to 32-kHz bandwidth for the third one. Then we combine them as shown in Figure 6.6. </a:t>
            </a:r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73A1962C-AC5D-C1AB-AD2D-4D9A11C91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14" y="83125"/>
            <a:ext cx="2530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 dirty="0">
                <a:solidFill>
                  <a:schemeClr val="hlink"/>
                </a:solidFill>
              </a:rPr>
              <a:t>Example 6.1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FBD82-4D42-0C0D-A3EF-73D6AEAF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4FD5D574-0F14-B51C-DE6F-CBDB4721A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97349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Line 3">
            <a:extLst>
              <a:ext uri="{FF2B5EF4-FFF2-40B4-BE49-F238E27FC236}">
                <a16:creationId xmlns:a16="http://schemas.microsoft.com/office/drawing/2014/main" id="{6F924F54-F6D4-9D1A-BBCA-73749890F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775F53E5-4F90-63E7-7A72-50A53224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6.6  </a:t>
            </a:r>
            <a:r>
              <a:rPr lang="en-US" altLang="en-US" sz="2000" i="1">
                <a:latin typeface="Times New Roman" panose="02020603050405020304" pitchFamily="18" charset="0"/>
              </a:rPr>
              <a:t>Example 6.1</a:t>
            </a:r>
          </a:p>
        </p:txBody>
      </p:sp>
      <p:pic>
        <p:nvPicPr>
          <p:cNvPr id="16391" name="Picture 6">
            <a:extLst>
              <a:ext uri="{FF2B5EF4-FFF2-40B4-BE49-F238E27FC236}">
                <a16:creationId xmlns:a16="http://schemas.microsoft.com/office/drawing/2014/main" id="{EEFE2A6E-2208-1D18-7B6F-BE011D9B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8526"/>
            <a:ext cx="815340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1BD69-D5AA-FEEB-5BB2-2A30A41E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7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Rectangle 10">
            <a:extLst>
              <a:ext uri="{FF2B5EF4-FFF2-40B4-BE49-F238E27FC236}">
                <a16:creationId xmlns:a16="http://schemas.microsoft.com/office/drawing/2014/main" id="{C3161245-7F0B-2402-8C4D-2936CA65F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066801"/>
            <a:ext cx="8686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Five channels, each with a 100-kHz bandwidth, are to be multiplexed together. What is the minimum bandwidth of the link if there is a need for a guard band of 10 kHz between the channels to prevent interference?</a:t>
            </a:r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07E300CC-B2A7-FB79-A089-0E9F9D73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24201"/>
            <a:ext cx="8686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b="0" dirty="0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b="0" dirty="0">
                <a:latin typeface="Times" panose="02020603050405020304" pitchFamily="18" charset="0"/>
              </a:rPr>
              <a:t>For five channels, we need at least four guard bands. This means that the required bandwidth is at least </a:t>
            </a:r>
          </a:p>
          <a:p>
            <a:pPr algn="ctr"/>
            <a:r>
              <a:rPr lang="en-US" altLang="en-US" sz="2800" b="0" dirty="0">
                <a:solidFill>
                  <a:schemeClr val="hlink"/>
                </a:solidFill>
                <a:latin typeface="Times" panose="02020603050405020304" pitchFamily="18" charset="0"/>
              </a:rPr>
              <a:t>5 × 100 + 4 × 10 = 540 kHz,</a:t>
            </a:r>
            <a:r>
              <a:rPr lang="en-US" altLang="en-US" sz="2800" b="0" dirty="0">
                <a:latin typeface="Times" panose="02020603050405020304" pitchFamily="18" charset="0"/>
              </a:rPr>
              <a:t> </a:t>
            </a:r>
          </a:p>
          <a:p>
            <a:pPr algn="just"/>
            <a:r>
              <a:rPr lang="en-US" altLang="en-US" sz="2800" b="0" dirty="0">
                <a:latin typeface="Times" panose="02020603050405020304" pitchFamily="18" charset="0"/>
              </a:rPr>
              <a:t>as shown in Figure 6.7.</a:t>
            </a:r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802E2DF0-E421-74E5-54BF-815037C97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984" y="86089"/>
            <a:ext cx="2530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 dirty="0">
                <a:solidFill>
                  <a:schemeClr val="hlink"/>
                </a:solidFill>
              </a:rPr>
              <a:t>Example 6.2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1F48D9-AC92-B42A-1FC7-5668A7E0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CCA8A3CC-BAD0-264A-F33F-E41C68211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826657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7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Line 3">
            <a:extLst>
              <a:ext uri="{FF2B5EF4-FFF2-40B4-BE49-F238E27FC236}">
                <a16:creationId xmlns:a16="http://schemas.microsoft.com/office/drawing/2014/main" id="{757C9E1D-101A-0C71-C0F1-6AB0BD9E2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339A49D4-C965-709B-8C50-03DF2DF07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105" y="808180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6.7  </a:t>
            </a:r>
            <a:r>
              <a:rPr lang="en-US" altLang="en-US" sz="2000" i="1" dirty="0">
                <a:latin typeface="Times New Roman" panose="02020603050405020304" pitchFamily="18" charset="0"/>
              </a:rPr>
              <a:t>Example 6.2</a:t>
            </a:r>
          </a:p>
        </p:txBody>
      </p:sp>
      <p:pic>
        <p:nvPicPr>
          <p:cNvPr id="18439" name="Picture 6">
            <a:extLst>
              <a:ext uri="{FF2B5EF4-FFF2-40B4-BE49-F238E27FC236}">
                <a16:creationId xmlns:a16="http://schemas.microsoft.com/office/drawing/2014/main" id="{028A00DC-73E7-3CAE-BA2A-B6B737B7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14614"/>
            <a:ext cx="769620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0BFD7A-0A28-C3F0-42C5-54546724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93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>
            <a:extLst>
              <a:ext uri="{FF2B5EF4-FFF2-40B4-BE49-F238E27FC236}">
                <a16:creationId xmlns:a16="http://schemas.microsoft.com/office/drawing/2014/main" id="{BB35A8A2-EEC0-3701-FE05-E1D3552F90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6751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z="4000" b="1" u="sng" dirty="0"/>
              <a:t>Wavelength Division Multiplexing</a:t>
            </a:r>
            <a:br>
              <a:rPr lang="en-US" altLang="en-US" b="1" u="sng" dirty="0"/>
            </a:br>
            <a:endParaRPr lang="en-US" altLang="en-US" b="1" u="sng" dirty="0"/>
          </a:p>
        </p:txBody>
      </p:sp>
      <p:sp>
        <p:nvSpPr>
          <p:cNvPr id="19459" name="Content Placeholder 3">
            <a:extLst>
              <a:ext uri="{FF2B5EF4-FFF2-40B4-BE49-F238E27FC236}">
                <a16:creationId xmlns:a16="http://schemas.microsoft.com/office/drawing/2014/main" id="{04841382-7FF9-CDD0-1FD7-378260AE224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357745" y="1295401"/>
            <a:ext cx="9541164" cy="4830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b="1" dirty="0"/>
              <a:t>Wavelength-division multiplexing</a:t>
            </a:r>
            <a:r>
              <a:rPr lang="en-US" altLang="en-US" sz="2400" dirty="0"/>
              <a:t> (</a:t>
            </a:r>
            <a:r>
              <a:rPr lang="en-US" altLang="en-US" sz="2400" b="1" dirty="0"/>
              <a:t>WDM</a:t>
            </a:r>
            <a:r>
              <a:rPr lang="en-US" altLang="en-US" sz="2400" dirty="0"/>
              <a:t>) is a technology which multiplexes a number of optical carrier signals onto a single </a:t>
            </a:r>
            <a:r>
              <a:rPr lang="en-US" altLang="en-US" sz="2400" dirty="0">
                <a:hlinkClick r:id="rId2" tooltip="Optical fiber"/>
              </a:rPr>
              <a:t>optical fiber</a:t>
            </a:r>
            <a:r>
              <a:rPr lang="en-US" altLang="en-US" sz="2400" dirty="0"/>
              <a:t> by using different </a:t>
            </a:r>
            <a:r>
              <a:rPr lang="en-US" altLang="en-US" sz="2400" dirty="0">
                <a:hlinkClick r:id="rId3" tooltip="Wavelength"/>
              </a:rPr>
              <a:t>wavelengths</a:t>
            </a:r>
            <a:r>
              <a:rPr lang="en-US" altLang="en-US" sz="2400" dirty="0"/>
              <a:t> (i.e., colors) of laser light.</a:t>
            </a:r>
          </a:p>
          <a:p>
            <a:pPr marL="457200" indent="-4572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 WDM enables bidirectional communications over fiber optic cable.</a:t>
            </a:r>
          </a:p>
          <a:p>
            <a:pPr marL="457200" indent="-4572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One application of WDM is the SONET network in which multiple optical fiber lines are multiplexed and demultiplexed.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E0B7C-75DC-40A8-94E1-7FC52BF4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0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Line 3">
            <a:extLst>
              <a:ext uri="{FF2B5EF4-FFF2-40B4-BE49-F238E27FC236}">
                <a16:creationId xmlns:a16="http://schemas.microsoft.com/office/drawing/2014/main" id="{221511B1-2EB5-DE36-B8AD-208EBF3E1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6D116625-6857-80B7-27BD-B660AED0C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672" y="7620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6.10  </a:t>
            </a:r>
            <a:r>
              <a:rPr lang="en-US" altLang="en-US" sz="2000" i="1" dirty="0">
                <a:latin typeface="Times New Roman" panose="02020603050405020304" pitchFamily="18" charset="0"/>
              </a:rPr>
              <a:t>Wavelength-division multiplexing</a:t>
            </a:r>
          </a:p>
        </p:txBody>
      </p:sp>
      <p:pic>
        <p:nvPicPr>
          <p:cNvPr id="20487" name="Picture 6">
            <a:extLst>
              <a:ext uri="{FF2B5EF4-FFF2-40B4-BE49-F238E27FC236}">
                <a16:creationId xmlns:a16="http://schemas.microsoft.com/office/drawing/2014/main" id="{FA3F47AE-490C-159B-3E3C-5DFB2AB1E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905001"/>
            <a:ext cx="80168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Rectangle 7">
            <a:extLst>
              <a:ext uri="{FF2B5EF4-FFF2-40B4-BE49-F238E27FC236}">
                <a16:creationId xmlns:a16="http://schemas.microsoft.com/office/drawing/2014/main" id="{476EB06E-F02E-60CE-B4E0-29A7B4174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7185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0" dirty="0"/>
              <a:t>WDM is an analog multiplexing technique to combine optical signals.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51BE32-E8C6-6F64-19D1-67B07C80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49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3">
            <a:extLst>
              <a:ext uri="{FF2B5EF4-FFF2-40B4-BE49-F238E27FC236}">
                <a16:creationId xmlns:a16="http://schemas.microsoft.com/office/drawing/2014/main" id="{90DAB69B-1E24-89A6-A851-2E7670728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E67AEE7B-3394-2366-7546-41DFDEF8C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762000"/>
            <a:ext cx="841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6.11  </a:t>
            </a:r>
            <a:r>
              <a:rPr lang="en-US" altLang="en-US" sz="2000" i="1">
                <a:latin typeface="Times New Roman" panose="02020603050405020304" pitchFamily="18" charset="0"/>
              </a:rPr>
              <a:t>Prisms in wavelength-division multiplexing and demultiplexing</a:t>
            </a:r>
          </a:p>
        </p:txBody>
      </p:sp>
      <p:pic>
        <p:nvPicPr>
          <p:cNvPr id="21511" name="Picture 6">
            <a:extLst>
              <a:ext uri="{FF2B5EF4-FFF2-40B4-BE49-F238E27FC236}">
                <a16:creationId xmlns:a16="http://schemas.microsoft.com/office/drawing/2014/main" id="{D956B450-5F7E-E49A-5C2D-DD9F4D1E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1"/>
            <a:ext cx="84010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3042D8-5037-B3BD-A4EA-25CD746A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3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E0E9EFA9-717C-69B7-07BD-104F5F1C20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7280" y="628349"/>
            <a:ext cx="10058400" cy="8956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b="1" u="sng" dirty="0"/>
              <a:t>Time Division Multiplexing(TDM)</a:t>
            </a:r>
            <a:br>
              <a:rPr lang="en-US" altLang="en-US" b="1" u="sng" dirty="0"/>
            </a:br>
            <a:endParaRPr lang="en-US" altLang="en-US" b="1" u="sng" dirty="0"/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2D187C28-2CF4-1A74-6A25-2E68E116941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In TDM the shared channel is divided among its user by means of time slot.</a:t>
            </a:r>
          </a:p>
          <a:p>
            <a:pPr marL="457200" indent="-4572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Each user can transmit data within the provided time slot only. </a:t>
            </a:r>
          </a:p>
          <a:p>
            <a:pPr marL="457200" indent="-4572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Digital signals are divided in frames, equivalent to time slot i.e. frame of an optimal size which can be transmitted in given time slot.</a:t>
            </a:r>
          </a:p>
          <a:p>
            <a:pPr marL="457200" indent="-457200" algn="just" eaLnBrk="1" hangingPunct="1">
              <a:lnSpc>
                <a:spcPct val="150000"/>
              </a:lnSpc>
              <a:buClr>
                <a:srgbClr val="3333CC"/>
              </a:buClr>
              <a:buFont typeface="+mj-lt"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</a:rPr>
              <a:t>TDM </a:t>
            </a:r>
            <a:r>
              <a:rPr lang="en-US" altLang="en-US" sz="2400" i="1" dirty="0">
                <a:solidFill>
                  <a:srgbClr val="000000"/>
                </a:solidFill>
              </a:rPr>
              <a:t>is applied on digital signals.</a:t>
            </a:r>
          </a:p>
          <a:p>
            <a:pPr marL="457200" indent="-457200" algn="just" eaLnBrk="1" hangingPunct="1">
              <a:lnSpc>
                <a:spcPct val="150000"/>
              </a:lnSpc>
              <a:buFont typeface="+mj-lt"/>
              <a:buAutoNum type="arabicPeriod"/>
            </a:pPr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BDB2F-2A81-159D-F409-65F492B8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7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4A79-7B8B-2ACA-081A-6FF0BF5B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5D7B-3303-1F4B-D7CC-3C0CD4BC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304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/>
              <a:t>Multiplexing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Frequency Division Multiplexing (FDM)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Wave Division Multiplexing (WDM)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Time Division Multiplexing (TDM)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89587-AA0F-D09B-E43F-36C023AA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1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Line 3">
            <a:extLst>
              <a:ext uri="{FF2B5EF4-FFF2-40B4-BE49-F238E27FC236}">
                <a16:creationId xmlns:a16="http://schemas.microsoft.com/office/drawing/2014/main" id="{3651AB8E-1790-205C-707B-3D73373C6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184847FC-FB1B-AE2D-82C8-578999F2D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343" y="838201"/>
            <a:ext cx="237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6.12  </a:t>
            </a:r>
            <a:r>
              <a:rPr lang="en-US" altLang="en-US" sz="2000" i="1" dirty="0">
                <a:latin typeface="Times New Roman" panose="02020603050405020304" pitchFamily="18" charset="0"/>
              </a:rPr>
              <a:t>TDM</a:t>
            </a:r>
          </a:p>
        </p:txBody>
      </p:sp>
      <p:pic>
        <p:nvPicPr>
          <p:cNvPr id="23559" name="Picture 6">
            <a:extLst>
              <a:ext uri="{FF2B5EF4-FFF2-40B4-BE49-F238E27FC236}">
                <a16:creationId xmlns:a16="http://schemas.microsoft.com/office/drawing/2014/main" id="{5C1B51D3-2E05-ECE1-F53A-53BEE2BF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7980363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7">
            <a:extLst>
              <a:ext uri="{FF2B5EF4-FFF2-40B4-BE49-F238E27FC236}">
                <a16:creationId xmlns:a16="http://schemas.microsoft.com/office/drawing/2014/main" id="{849F42F6-0D37-B202-A2F5-A58D361A2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049981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0" dirty="0"/>
              <a:t>TDM is a digital multiplexing technique for combining several low-rate  channels into one high-rate one.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625973-0101-DE88-7734-50097D0F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909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4F2CC69-670D-13FB-B006-AFEFA41DA0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81200" y="487219"/>
            <a:ext cx="8763000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b="1" u="sng" dirty="0"/>
              <a:t>Synchronous time-division multiplexing</a:t>
            </a:r>
            <a:br>
              <a:rPr lang="en-US" altLang="en-US" b="1" u="sng" dirty="0"/>
            </a:br>
            <a:br>
              <a:rPr lang="en-US" altLang="en-US" b="1" u="sng" dirty="0"/>
            </a:br>
            <a:endParaRPr lang="en-US" altLang="en-US" b="1" u="sng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09475986-85FB-BE0B-05E2-FF3EAEE41AA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533237" y="1371601"/>
            <a:ext cx="9210962" cy="4754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In synchronous TDM, a round of data units from each input connection is collected into a frame.</a:t>
            </a:r>
          </a:p>
          <a:p>
            <a:pPr marL="514350" indent="-51435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If we have </a:t>
            </a:r>
            <a:r>
              <a:rPr lang="en-US" altLang="en-US" sz="2400" i="1" dirty="0"/>
              <a:t>n </a:t>
            </a:r>
            <a:r>
              <a:rPr lang="en-US" altLang="en-US" sz="2400" dirty="0"/>
              <a:t>connections, a frame is divided into </a:t>
            </a:r>
            <a:r>
              <a:rPr lang="en-US" altLang="en-US" sz="2400" i="1" dirty="0"/>
              <a:t>n </a:t>
            </a:r>
            <a:r>
              <a:rPr lang="en-US" altLang="en-US" sz="2400" dirty="0"/>
              <a:t>time slots and one slot is allocated for each input line.</a:t>
            </a:r>
          </a:p>
          <a:p>
            <a:pPr marL="514350" indent="-51435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 If the duration of the input unit is </a:t>
            </a:r>
            <a:r>
              <a:rPr lang="en-US" altLang="en-US" sz="2400" i="1" dirty="0"/>
              <a:t>T, </a:t>
            </a:r>
            <a:r>
              <a:rPr lang="en-US" altLang="en-US" sz="2400" dirty="0"/>
              <a:t>the duration of each slot is </a:t>
            </a:r>
            <a:r>
              <a:rPr lang="en-US" altLang="en-US" sz="2400" i="1" dirty="0"/>
              <a:t>T/n.</a:t>
            </a:r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AF4B59-6C99-4EC4-95D2-07FB7D27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35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Line 3">
            <a:extLst>
              <a:ext uri="{FF2B5EF4-FFF2-40B4-BE49-F238E27FC236}">
                <a16:creationId xmlns:a16="http://schemas.microsoft.com/office/drawing/2014/main" id="{FC24E738-1B78-EFF5-D082-3E1120062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9C5E5865-FEB9-A8D5-31BA-9A69721E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91" y="752475"/>
            <a:ext cx="598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6.13  </a:t>
            </a:r>
            <a:r>
              <a:rPr lang="en-US" altLang="en-US" sz="2000" i="1" dirty="0">
                <a:latin typeface="Times New Roman" panose="02020603050405020304" pitchFamily="18" charset="0"/>
              </a:rPr>
              <a:t>Synchronous time-division multiplexing</a:t>
            </a:r>
          </a:p>
        </p:txBody>
      </p:sp>
      <p:pic>
        <p:nvPicPr>
          <p:cNvPr id="25607" name="Picture 6">
            <a:extLst>
              <a:ext uri="{FF2B5EF4-FFF2-40B4-BE49-F238E27FC236}">
                <a16:creationId xmlns:a16="http://schemas.microsoft.com/office/drawing/2014/main" id="{AB25A129-DE79-A5F9-2D40-D7FA376CF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45" y="1907594"/>
            <a:ext cx="928485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7">
            <a:extLst>
              <a:ext uri="{FF2B5EF4-FFF2-40B4-BE49-F238E27FC236}">
                <a16:creationId xmlns:a16="http://schemas.microsoft.com/office/drawing/2014/main" id="{3E3A9E1F-7493-3271-13E8-4BA034E56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80478"/>
            <a:ext cx="75755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0" dirty="0"/>
              <a:t>In synchronous TDM, the data rate  of the link is </a:t>
            </a:r>
            <a:r>
              <a:rPr lang="en-US" altLang="en-US" sz="2000" b="0" i="1" dirty="0"/>
              <a:t>n</a:t>
            </a:r>
            <a:r>
              <a:rPr lang="en-US" altLang="en-US" sz="2000" b="0" dirty="0"/>
              <a:t> times faster, and the unit duration is </a:t>
            </a:r>
            <a:r>
              <a:rPr lang="en-US" altLang="en-US" sz="2000" b="0" i="1" dirty="0"/>
              <a:t>n</a:t>
            </a:r>
            <a:r>
              <a:rPr lang="en-US" altLang="en-US" sz="2000" b="0" dirty="0"/>
              <a:t> times shorter.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0FD40-289D-58AC-A2F1-545971B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653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>
            <a:extLst>
              <a:ext uri="{FF2B5EF4-FFF2-40B4-BE49-F238E27FC236}">
                <a16:creationId xmlns:a16="http://schemas.microsoft.com/office/drawing/2014/main" id="{144E4217-A59E-12F6-A01D-62871FBAD2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96480" y="212435"/>
            <a:ext cx="8229600" cy="4895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000" b="1" u="sng" dirty="0">
                <a:highlight>
                  <a:srgbClr val="FFFF00"/>
                </a:highlight>
              </a:rPr>
              <a:t>Interleaving</a:t>
            </a:r>
            <a:br>
              <a:rPr lang="en-US" altLang="en-US" sz="4000" b="1" u="sng" dirty="0">
                <a:highlight>
                  <a:srgbClr val="FFFF00"/>
                </a:highlight>
              </a:rPr>
            </a:br>
            <a:br>
              <a:rPr lang="en-US" altLang="en-US" sz="4000" b="1" u="sng" dirty="0">
                <a:highlight>
                  <a:srgbClr val="FFFF00"/>
                </a:highlight>
              </a:rPr>
            </a:br>
            <a:endParaRPr lang="en-US" altLang="en-US" sz="4000" b="1" u="sng" dirty="0">
              <a:highlight>
                <a:srgbClr val="FFFF00"/>
              </a:highlight>
            </a:endParaRPr>
          </a:p>
        </p:txBody>
      </p:sp>
      <p:sp>
        <p:nvSpPr>
          <p:cNvPr id="26627" name="Content Placeholder 3">
            <a:extLst>
              <a:ext uri="{FF2B5EF4-FFF2-40B4-BE49-F238E27FC236}">
                <a16:creationId xmlns:a16="http://schemas.microsoft.com/office/drawing/2014/main" id="{193C3427-090F-246A-5F8B-2C14C84D6B9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320800" y="958269"/>
            <a:ext cx="93472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TDM can be visualized as two fast-rotating switches, one on the multiplexing side and the other on the demultiplexing side.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 The switches are synchronized and rotate at the same speed, but in opposite directions.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On the multiplexing side, as the switch opens in front of a connection, that connection has the opportunity to send a unit onto the path.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On the demultiplexing side, as the switch</a:t>
            </a:r>
            <a:br>
              <a:rPr lang="en-US" altLang="en-US" sz="2400" dirty="0"/>
            </a:br>
            <a:r>
              <a:rPr lang="en-US" altLang="en-US" sz="2400" dirty="0"/>
              <a:t>opens in front of a connection, that connection has the opportunity to receive a unit from the path.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This process is called </a:t>
            </a:r>
            <a:r>
              <a:rPr lang="en-US" altLang="en-US" sz="2400" b="1" dirty="0"/>
              <a:t>interleaving.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2CD5E-E9BE-6133-155B-6B86A1B9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59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Line 3">
            <a:extLst>
              <a:ext uri="{FF2B5EF4-FFF2-40B4-BE49-F238E27FC236}">
                <a16:creationId xmlns:a16="http://schemas.microsoft.com/office/drawing/2014/main" id="{797FE190-D7E3-ED93-757F-01E204399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DA516749-BA82-21C3-51E2-55320650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2" y="762001"/>
            <a:ext cx="308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6.15  </a:t>
            </a:r>
            <a:r>
              <a:rPr lang="en-US" altLang="en-US" sz="2000" i="1" dirty="0">
                <a:latin typeface="Times New Roman" panose="02020603050405020304" pitchFamily="18" charset="0"/>
              </a:rPr>
              <a:t>Interleaving</a:t>
            </a:r>
          </a:p>
        </p:txBody>
      </p:sp>
      <p:pic>
        <p:nvPicPr>
          <p:cNvPr id="27655" name="Picture 7">
            <a:extLst>
              <a:ext uri="{FF2B5EF4-FFF2-40B4-BE49-F238E27FC236}">
                <a16:creationId xmlns:a16="http://schemas.microsoft.com/office/drawing/2014/main" id="{1C2E878F-E9A8-941D-1C55-A2DE3EF7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69" y="2133599"/>
            <a:ext cx="10865181" cy="365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1B079-B820-BDC6-C662-8F29754C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990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Line 3">
            <a:extLst>
              <a:ext uri="{FF2B5EF4-FFF2-40B4-BE49-F238E27FC236}">
                <a16:creationId xmlns:a16="http://schemas.microsoft.com/office/drawing/2014/main" id="{3D19FC8E-CF8F-5B94-BC79-18E87A6FD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F28C95A7-C0DF-8B13-7F3A-6EFEFF82C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0"/>
            <a:ext cx="449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latin typeface="Times New Roman" panose="02020603050405020304" pitchFamily="18" charset="0"/>
              </a:rPr>
              <a:t>Empty slots</a:t>
            </a:r>
          </a:p>
        </p:txBody>
      </p:sp>
      <p:pic>
        <p:nvPicPr>
          <p:cNvPr id="28679" name="Picture 7">
            <a:extLst>
              <a:ext uri="{FF2B5EF4-FFF2-40B4-BE49-F238E27FC236}">
                <a16:creationId xmlns:a16="http://schemas.microsoft.com/office/drawing/2014/main" id="{A37B3048-28BD-EF4E-C0C0-6C578380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3430588"/>
            <a:ext cx="8043862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7">
            <a:extLst>
              <a:ext uri="{FF2B5EF4-FFF2-40B4-BE49-F238E27FC236}">
                <a16:creationId xmlns:a16="http://schemas.microsoft.com/office/drawing/2014/main" id="{72F7C18D-D80B-1D90-B08E-64A7C802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034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000" dirty="0"/>
              <a:t>Synchronous TDM is not as efficient as it could be. If a source does not have data to send, the corresponding slot in the output frame is empty. 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1952A0-D652-480B-F181-19043AC9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8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>
            <a:extLst>
              <a:ext uri="{FF2B5EF4-FFF2-40B4-BE49-F238E27FC236}">
                <a16:creationId xmlns:a16="http://schemas.microsoft.com/office/drawing/2014/main" id="{4E441F09-965E-ED2F-9A59-14DB2D7503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7280" y="480565"/>
            <a:ext cx="10058400" cy="6093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b="1" u="sng" dirty="0">
                <a:highlight>
                  <a:srgbClr val="FFFF00"/>
                </a:highlight>
              </a:rPr>
              <a:t>Data Rate Management</a:t>
            </a:r>
            <a:br>
              <a:rPr lang="en-US" altLang="en-US" b="1" u="sng" dirty="0">
                <a:highlight>
                  <a:srgbClr val="FFFF00"/>
                </a:highlight>
              </a:rPr>
            </a:br>
            <a:br>
              <a:rPr lang="en-US" altLang="en-US" b="1" u="sng" dirty="0">
                <a:highlight>
                  <a:srgbClr val="FFFF00"/>
                </a:highlight>
              </a:rPr>
            </a:br>
            <a:endParaRPr lang="en-US" altLang="en-US" b="1" u="sng" dirty="0">
              <a:highlight>
                <a:srgbClr val="FFFF00"/>
              </a:highlight>
            </a:endParaRPr>
          </a:p>
        </p:txBody>
      </p:sp>
      <p:sp>
        <p:nvSpPr>
          <p:cNvPr id="29699" name="Content Placeholder 3">
            <a:extLst>
              <a:ext uri="{FF2B5EF4-FFF2-40B4-BE49-F238E27FC236}">
                <a16:creationId xmlns:a16="http://schemas.microsoft.com/office/drawing/2014/main" id="{37908F8B-12FF-FE73-BF6F-E947AB57E8D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97280" y="1457809"/>
            <a:ext cx="10058400" cy="402336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sz="2400" dirty="0"/>
              <a:t>If data rates of input lines are not the same, three strategies, or a combination of them, can be used to manage the data rate.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b="1" dirty="0"/>
              <a:t>multilevel multiplexing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b="1" dirty="0"/>
              <a:t>multiple-slot allocation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b="1" dirty="0"/>
              <a:t>pulse stuffing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856C0E-2634-8C7A-3C97-F59E6354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09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Line 3">
            <a:extLst>
              <a:ext uri="{FF2B5EF4-FFF2-40B4-BE49-F238E27FC236}">
                <a16:creationId xmlns:a16="http://schemas.microsoft.com/office/drawing/2014/main" id="{249501FE-10F5-9361-E538-A21B9F2A0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0D82BDDE-69F3-40D0-536E-B44C3E73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327" y="762000"/>
            <a:ext cx="6629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1. Multilevel multiplexing</a:t>
            </a:r>
          </a:p>
        </p:txBody>
      </p:sp>
      <p:sp>
        <p:nvSpPr>
          <p:cNvPr id="30726" name="Line 5">
            <a:extLst>
              <a:ext uri="{FF2B5EF4-FFF2-40B4-BE49-F238E27FC236}">
                <a16:creationId xmlns:a16="http://schemas.microsoft.com/office/drawing/2014/main" id="{807D0798-CBB2-6FE6-EBF5-FDDFF9E56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7" name="Picture 8">
            <a:extLst>
              <a:ext uri="{FF2B5EF4-FFF2-40B4-BE49-F238E27FC236}">
                <a16:creationId xmlns:a16="http://schemas.microsoft.com/office/drawing/2014/main" id="{3F069754-3392-4541-A451-B9DBAFB2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3233738"/>
            <a:ext cx="7897812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7">
            <a:extLst>
              <a:ext uri="{FF2B5EF4-FFF2-40B4-BE49-F238E27FC236}">
                <a16:creationId xmlns:a16="http://schemas.microsoft.com/office/drawing/2014/main" id="{771FB0F4-9057-405B-5CCF-E419348F6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58938"/>
            <a:ext cx="8763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0" dirty="0"/>
              <a:t>Multilevel multiplexing is a technique used when the data rate of an input line is a multiple of others.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2E6B57-1FED-8886-071A-9FCB608D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567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Line 3">
            <a:extLst>
              <a:ext uri="{FF2B5EF4-FFF2-40B4-BE49-F238E27FC236}">
                <a16:creationId xmlns:a16="http://schemas.microsoft.com/office/drawing/2014/main" id="{085C17E2-8A40-6E05-15E9-36F376E71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AFF501D8-9A20-A41B-894D-181552722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690" y="762000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2. Multiple-slot multiplexing</a:t>
            </a:r>
          </a:p>
        </p:txBody>
      </p:sp>
      <p:pic>
        <p:nvPicPr>
          <p:cNvPr id="31751" name="Picture 6">
            <a:extLst>
              <a:ext uri="{FF2B5EF4-FFF2-40B4-BE49-F238E27FC236}">
                <a16:creationId xmlns:a16="http://schemas.microsoft.com/office/drawing/2014/main" id="{2396FCF4-24E9-6253-9971-EB8A7606E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3275014"/>
            <a:ext cx="7751762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Rectangle 7">
            <a:extLst>
              <a:ext uri="{FF2B5EF4-FFF2-40B4-BE49-F238E27FC236}">
                <a16:creationId xmlns:a16="http://schemas.microsoft.com/office/drawing/2014/main" id="{5541A77C-F699-1EEB-2A0C-7BDD5768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00201"/>
            <a:ext cx="777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Allot more than one slot in a frame to a single input line.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9CC40-4B7D-9A5C-C483-0F79014F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97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Line 3">
            <a:extLst>
              <a:ext uri="{FF2B5EF4-FFF2-40B4-BE49-F238E27FC236}">
                <a16:creationId xmlns:a16="http://schemas.microsoft.com/office/drawing/2014/main" id="{B9F72CE2-DADD-955B-C855-66B6BA1B6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7FDE89AF-7AD8-BDB6-ACB6-E21FE6B26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436" y="762001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>
                <a:latin typeface="Times New Roman" panose="02020603050405020304" pitchFamily="18" charset="0"/>
              </a:rPr>
              <a:t>3. Pulse stuffing</a:t>
            </a:r>
          </a:p>
        </p:txBody>
      </p:sp>
      <p:pic>
        <p:nvPicPr>
          <p:cNvPr id="32775" name="Picture 6">
            <a:extLst>
              <a:ext uri="{FF2B5EF4-FFF2-40B4-BE49-F238E27FC236}">
                <a16:creationId xmlns:a16="http://schemas.microsoft.com/office/drawing/2014/main" id="{13298CB0-6B17-4F69-3719-C42AB7EAB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3811588"/>
            <a:ext cx="6353175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7">
            <a:extLst>
              <a:ext uri="{FF2B5EF4-FFF2-40B4-BE49-F238E27FC236}">
                <a16:creationId xmlns:a16="http://schemas.microsoft.com/office/drawing/2014/main" id="{6D65D559-0E5F-92EE-C893-DC55BBD2E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0201"/>
            <a:ext cx="8763000" cy="18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dirty="0"/>
              <a:t>Sometimes the bit rates of sources are not multiple integers of each other. previous method can not be used.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dirty="0"/>
              <a:t>One solution is to make the highest input data rate the dominant data rate and then add dummy bits to the input lines with lower rates.</a:t>
            </a:r>
            <a:endParaRPr lang="en-US" altLang="en-US" sz="28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9D1C9B-5B75-5D2E-0AA6-1053D818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0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>
            <a:extLst>
              <a:ext uri="{FF2B5EF4-FFF2-40B4-BE49-F238E27FC236}">
                <a16:creationId xmlns:a16="http://schemas.microsoft.com/office/drawing/2014/main" id="{260619AE-1A8F-7471-68E4-CB9037EB50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7280" y="775855"/>
            <a:ext cx="10058400" cy="6465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en-US" altLang="en-US" b="1" dirty="0"/>
              <a:t>Bandwidth Utilization</a:t>
            </a:r>
          </a:p>
        </p:txBody>
      </p:sp>
      <p:sp>
        <p:nvSpPr>
          <p:cNvPr id="6147" name="Content Placeholder 3">
            <a:extLst>
              <a:ext uri="{FF2B5EF4-FFF2-40B4-BE49-F238E27FC236}">
                <a16:creationId xmlns:a16="http://schemas.microsoft.com/office/drawing/2014/main" id="{F184D894-93AC-4B59-EC92-BA1CF532581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Wise use of available bandwidth to achieve  specific goals(efficiency and security).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Techniques: </a:t>
            </a:r>
            <a:r>
              <a:rPr lang="en-US" altLang="en-US" sz="2400" dirty="0">
                <a:solidFill>
                  <a:srgbClr val="FF0000"/>
                </a:solidFill>
              </a:rPr>
              <a:t>multiplexing, spreading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Efficiency can be achieved by multiplexing.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Privacy and anti-jamming can be achieved by spreading.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A8EF1-A34F-0D85-C1F0-FB8C79AC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887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174F5BC0-D4A3-5BD2-D5A4-A9955EC0DC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7280" y="286604"/>
            <a:ext cx="10058400" cy="6555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en-US" b="1" u="sng" dirty="0">
                <a:highlight>
                  <a:srgbClr val="FFFF00"/>
                </a:highlight>
              </a:rPr>
              <a:t>Frame Synchronizing</a:t>
            </a:r>
            <a:br>
              <a:rPr lang="en-US" altLang="en-US" b="1" u="sng" dirty="0">
                <a:highlight>
                  <a:srgbClr val="FFFF00"/>
                </a:highlight>
              </a:rPr>
            </a:br>
            <a:br>
              <a:rPr lang="en-US" altLang="en-US" b="1" u="sng" dirty="0">
                <a:highlight>
                  <a:srgbClr val="FFFF00"/>
                </a:highlight>
              </a:rPr>
            </a:br>
            <a:endParaRPr lang="en-US" altLang="en-US" b="1" u="sng" dirty="0">
              <a:highlight>
                <a:srgbClr val="FFFF00"/>
              </a:highlight>
            </a:endParaRPr>
          </a:p>
        </p:txBody>
      </p:sp>
      <p:sp>
        <p:nvSpPr>
          <p:cNvPr id="33795" name="Content Placeholder 3">
            <a:extLst>
              <a:ext uri="{FF2B5EF4-FFF2-40B4-BE49-F238E27FC236}">
                <a16:creationId xmlns:a16="http://schemas.microsoft.com/office/drawing/2014/main" id="{22B9FCA5-8339-7E72-6D99-89771DACD4C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394691" y="1265237"/>
            <a:ext cx="9245600" cy="462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Synchronization between the multiplexer and demultiplexer is a major issue.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If the multiplexer and the demultiplexer are not synchronized, a bit belonging to one channel may be received by the wrong channel.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For this reason, one or more synchronization bits are usually added to the beginning of each frame.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These bits, called </a:t>
            </a:r>
            <a:r>
              <a:rPr lang="en-US" altLang="en-US" sz="2400" dirty="0">
                <a:solidFill>
                  <a:srgbClr val="FF0000"/>
                </a:solidFill>
              </a:rPr>
              <a:t>framing bits</a:t>
            </a:r>
            <a:r>
              <a:rPr lang="en-US" altLang="en-US" sz="2400" dirty="0"/>
              <a:t>, follow a pattern, frame to frame, that allows the demultiplexer to synchronize with the incoming stream so that it can separate the time slots accurately.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DDA5C-25E4-CA8D-03ED-E9C59D42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382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Line 3">
            <a:extLst>
              <a:ext uri="{FF2B5EF4-FFF2-40B4-BE49-F238E27FC236}">
                <a16:creationId xmlns:a16="http://schemas.microsoft.com/office/drawing/2014/main" id="{4166F739-B501-CD5D-6F7F-EF4797E22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7FFEB8C7-849F-7AC0-1D4A-0ACA51F2C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468" y="815977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6.22  </a:t>
            </a:r>
            <a:r>
              <a:rPr lang="en-US" altLang="en-US" sz="2000" i="1" dirty="0">
                <a:latin typeface="Times New Roman" panose="02020603050405020304" pitchFamily="18" charset="0"/>
              </a:rPr>
              <a:t>Framing bits</a:t>
            </a:r>
          </a:p>
        </p:txBody>
      </p:sp>
      <p:pic>
        <p:nvPicPr>
          <p:cNvPr id="34823" name="Picture 6">
            <a:extLst>
              <a:ext uri="{FF2B5EF4-FFF2-40B4-BE49-F238E27FC236}">
                <a16:creationId xmlns:a16="http://schemas.microsoft.com/office/drawing/2014/main" id="{0E9CF421-3940-65F5-C5F6-52D868767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64" y="2438401"/>
            <a:ext cx="9375658" cy="270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622EB2-AC5A-4D4A-E2E1-EAB357AD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19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>
            <a:extLst>
              <a:ext uri="{FF2B5EF4-FFF2-40B4-BE49-F238E27FC236}">
                <a16:creationId xmlns:a16="http://schemas.microsoft.com/office/drawing/2014/main" id="{FE859CDC-1C55-C369-AF52-D512619D84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7280" y="766896"/>
            <a:ext cx="10058400" cy="6093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sz="3200" b="1" u="sng" dirty="0">
                <a:highlight>
                  <a:srgbClr val="FFFF00"/>
                </a:highlight>
              </a:rPr>
              <a:t>Statistical Time-Division Multiplexing</a:t>
            </a:r>
            <a:br>
              <a:rPr lang="en-US" altLang="en-US" sz="4400" b="1" u="sng" dirty="0">
                <a:highlight>
                  <a:srgbClr val="FFFF00"/>
                </a:highlight>
              </a:rPr>
            </a:br>
            <a:br>
              <a:rPr lang="en-US" altLang="en-US" sz="4400" b="1" u="sng" dirty="0">
                <a:highlight>
                  <a:srgbClr val="FFFF00"/>
                </a:highlight>
              </a:rPr>
            </a:br>
            <a:endParaRPr lang="en-US" altLang="en-US" sz="4400" b="1" u="sng" dirty="0">
              <a:highlight>
                <a:srgbClr val="FFFF00"/>
              </a:highlight>
            </a:endParaRPr>
          </a:p>
        </p:txBody>
      </p:sp>
      <p:sp>
        <p:nvSpPr>
          <p:cNvPr id="35843" name="Content Placeholder 3">
            <a:extLst>
              <a:ext uri="{FF2B5EF4-FFF2-40B4-BE49-F238E27FC236}">
                <a16:creationId xmlns:a16="http://schemas.microsoft.com/office/drawing/2014/main" id="{B3EB798F-D480-F21F-71B3-17F803C168A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237673" y="1470892"/>
            <a:ext cx="9633527" cy="42741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In synchronous TDM, each input has a reserved slot</a:t>
            </a:r>
            <a:br>
              <a:rPr lang="en-US" altLang="en-US" sz="2400" dirty="0"/>
            </a:br>
            <a:r>
              <a:rPr lang="en-US" altLang="en-US" sz="2400" dirty="0"/>
              <a:t>in the output frame. This can be inefficient if some input lines have no data to send.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In statistical time-division multiplexing, only when an input line has data to send, it  is  given a slot in the output frame.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 In statistical multiplexing, the number of slots in each frame is less than the number of input lines.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dirty="0"/>
              <a:t>The multiplexer checks each input line in round robin fashion; it allocates a slot for an input line if the line has data to send; otherwise, it skips the line and checks the next line.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971D1A-68D0-1345-0B6E-A9C84E3F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6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>
            <a:extLst>
              <a:ext uri="{FF2B5EF4-FFF2-40B4-BE49-F238E27FC236}">
                <a16:creationId xmlns:a16="http://schemas.microsoft.com/office/drawing/2014/main" id="{34577B06-E3E8-86F5-7B1D-77EC1F3D2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708" y="267856"/>
            <a:ext cx="571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u="sng" dirty="0">
                <a:highlight>
                  <a:srgbClr val="FFFF00"/>
                </a:highlight>
                <a:latin typeface="Times New Roman" panose="02020603050405020304" pitchFamily="18" charset="0"/>
              </a:rPr>
              <a:t>TDM slot comparison</a:t>
            </a:r>
          </a:p>
        </p:txBody>
      </p:sp>
      <p:pic>
        <p:nvPicPr>
          <p:cNvPr id="36868" name="Picture 6">
            <a:extLst>
              <a:ext uri="{FF2B5EF4-FFF2-40B4-BE49-F238E27FC236}">
                <a16:creationId xmlns:a16="http://schemas.microsoft.com/office/drawing/2014/main" id="{1E5A8D95-9106-926C-9EFD-C50D4370A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64" y="1140942"/>
            <a:ext cx="9042399" cy="453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7">
            <a:extLst>
              <a:ext uri="{FF2B5EF4-FFF2-40B4-BE49-F238E27FC236}">
                <a16:creationId xmlns:a16="http://schemas.microsoft.com/office/drawing/2014/main" id="{FF7CB1C8-33BA-43FB-72D2-AA1CA0676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724" y="5869705"/>
            <a:ext cx="7848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/>
              <a:t>a, b, c, d, e are addresses of the destination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59B3-9BBB-1E56-7B0A-874F8F51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25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63E3A2-6BEC-6A43-131C-C833BE1C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en-US" b="1" dirty="0"/>
            </a:br>
            <a:endParaRPr lang="en-US" dirty="0"/>
          </a:p>
        </p:txBody>
      </p:sp>
      <p:sp>
        <p:nvSpPr>
          <p:cNvPr id="37891" name="Content Placeholder 3">
            <a:extLst>
              <a:ext uri="{FF2B5EF4-FFF2-40B4-BE49-F238E27FC236}">
                <a16:creationId xmlns:a16="http://schemas.microsoft.com/office/drawing/2014/main" id="{E977EF48-DDDE-B3D6-5FCE-2C20315B126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Each channel has a unique code</a:t>
            </a:r>
          </a:p>
          <a:p>
            <a:r>
              <a:rPr lang="en-US" altLang="en-US"/>
              <a:t>All channels use the same spectrum at the same time.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6F02BF-5C25-5F74-25FF-649138DC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89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Text Box 3">
            <a:extLst>
              <a:ext uri="{FF2B5EF4-FFF2-40B4-BE49-F238E27FC236}">
                <a16:creationId xmlns:a16="http://schemas.microsoft.com/office/drawing/2014/main" id="{A8E1DDEB-F265-0F65-B628-10995C63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616" y="376376"/>
            <a:ext cx="70920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u="sng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" pitchFamily="18" charset="0"/>
              </a:rPr>
              <a:t>SPREAD SPECTRUM</a:t>
            </a: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" pitchFamily="18" charset="0"/>
              </a:rPr>
              <a:t>(</a:t>
            </a:r>
            <a:r>
              <a:rPr lang="en-US" b="1" kern="1200" dirty="0">
                <a:latin typeface="Times New Roman" pitchFamily="18" charset="0"/>
              </a:rPr>
              <a:t>Code Division Multiplexing)</a:t>
            </a:r>
            <a:endParaRPr lang="en-US" sz="3200" b="1" u="sng" dirty="0">
              <a:effectLst>
                <a:outerShdw blurRad="38100" dist="38100" dir="2700000" algn="tl">
                  <a:srgbClr val="C0C0C0"/>
                </a:outerShdw>
              </a:effectLst>
              <a:highlight>
                <a:srgbClr val="FFFF00"/>
              </a:highlight>
              <a:latin typeface="Times" pitchFamily="18" charset="0"/>
            </a:endParaRP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330FB82A-302B-510E-3890-07D8EE98A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97701" name="Rectangle 5">
            <a:extLst>
              <a:ext uri="{FF2B5EF4-FFF2-40B4-BE49-F238E27FC236}">
                <a16:creationId xmlns:a16="http://schemas.microsoft.com/office/drawing/2014/main" id="{6998FFD0-FD4F-3A70-E5F8-9E45826DD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09" y="1097909"/>
            <a:ext cx="942109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buFont typeface="Wingdings" pitchFamily="2" charset="2"/>
              <a:buChar char="q"/>
              <a:defRPr/>
            </a:pPr>
            <a:r>
              <a:rPr lang="en-US" sz="2800" i="1" dirty="0">
                <a:latin typeface="Times New Roman" pitchFamily="18" charset="0"/>
              </a:rPr>
              <a:t>In spread spectrum (SS), we combine signals from different sources to fit into a larger bandwidth, but our goals are to prevent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</a:rPr>
              <a:t>eavesdropping</a:t>
            </a:r>
            <a:r>
              <a:rPr lang="en-US" sz="2800" i="1" dirty="0">
                <a:latin typeface="Times New Roman" pitchFamily="18" charset="0"/>
              </a:rPr>
              <a:t> and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</a:rPr>
              <a:t>jamming. </a:t>
            </a:r>
          </a:p>
          <a:p>
            <a:pPr algn="just" eaLnBrk="1" hangingPunct="1">
              <a:buFont typeface="Wingdings" pitchFamily="2" charset="2"/>
              <a:buChar char="q"/>
              <a:defRPr/>
            </a:pPr>
            <a:r>
              <a:rPr lang="en-US" sz="2800" i="1" dirty="0">
                <a:latin typeface="Times New Roman" pitchFamily="18" charset="0"/>
              </a:rPr>
              <a:t>To achieve these goals, spread spectrum techniques add redundancy.</a:t>
            </a:r>
          </a:p>
          <a:p>
            <a:pPr algn="just" eaLnBrk="1" hangingPunct="1">
              <a:buFont typeface="Wingdings" pitchFamily="2" charset="2"/>
              <a:buChar char="q"/>
              <a:defRPr/>
            </a:pPr>
            <a:r>
              <a:rPr lang="en-US" sz="2800" i="1" dirty="0">
                <a:latin typeface="Times New Roman" pitchFamily="18" charset="0"/>
              </a:rPr>
              <a:t>The two techniques used are:</a:t>
            </a:r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05D1575A-B6CA-4E05-3D60-0016E6C6E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202" y="4053959"/>
            <a:ext cx="8645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Clr>
                <a:schemeClr val="tx1"/>
              </a:buClr>
              <a:buSzPct val="117000"/>
              <a:buFont typeface="+mj-lt"/>
              <a:buAutoNum type="arabicPeriod"/>
            </a:pPr>
            <a:r>
              <a:rPr lang="en-US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Frequency Hopping Spread Spectrum (FHSS) </a:t>
            </a:r>
          </a:p>
          <a:p>
            <a:pPr marL="457200" indent="-457200">
              <a:buClr>
                <a:schemeClr val="tx1"/>
              </a:buClr>
              <a:buSzPct val="117000"/>
              <a:buFont typeface="+mj-lt"/>
              <a:buAutoNum type="arabicPeriod"/>
            </a:pPr>
            <a:r>
              <a:rPr lang="fr-FR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Direct </a:t>
            </a:r>
            <a:r>
              <a:rPr lang="fr-FR" altLang="en-US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Sequence</a:t>
            </a:r>
            <a:r>
              <a:rPr lang="fr-FR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Spread Spectrum </a:t>
            </a:r>
            <a:r>
              <a:rPr lang="fr-FR" altLang="en-US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Synchronous</a:t>
            </a:r>
            <a:r>
              <a:rPr lang="fr-FR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(DSSSS)</a:t>
            </a:r>
            <a:endParaRPr lang="en-US" altLang="en-US" sz="24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8FC6FF-66CC-C1C6-D339-61941BAA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28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Line 3">
            <a:extLst>
              <a:ext uri="{FF2B5EF4-FFF2-40B4-BE49-F238E27FC236}">
                <a16:creationId xmlns:a16="http://schemas.microsoft.com/office/drawing/2014/main" id="{E75D026C-C544-C5E2-59A3-FC2D14481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09026C01-6E01-EE97-5097-FB54858DD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914400"/>
            <a:ext cx="356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6.27  </a:t>
            </a:r>
            <a:r>
              <a:rPr lang="en-US" altLang="en-US" sz="2000" i="1" dirty="0">
                <a:latin typeface="Times New Roman" panose="02020603050405020304" pitchFamily="18" charset="0"/>
              </a:rPr>
              <a:t>Spread spectrum</a:t>
            </a:r>
          </a:p>
        </p:txBody>
      </p:sp>
      <p:pic>
        <p:nvPicPr>
          <p:cNvPr id="40967" name="Picture 6">
            <a:extLst>
              <a:ext uri="{FF2B5EF4-FFF2-40B4-BE49-F238E27FC236}">
                <a16:creationId xmlns:a16="http://schemas.microsoft.com/office/drawing/2014/main" id="{B0181279-207B-3117-EB23-DEC2C5AD5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6" y="2351088"/>
            <a:ext cx="7788275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227B7F-F815-C4F2-045B-87E8CFF0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28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Line 3">
            <a:extLst>
              <a:ext uri="{FF2B5EF4-FFF2-40B4-BE49-F238E27FC236}">
                <a16:creationId xmlns:a16="http://schemas.microsoft.com/office/drawing/2014/main" id="{E3039718-8603-1C6B-28B1-67E4819AD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89" name="Text Box 4">
            <a:extLst>
              <a:ext uri="{FF2B5EF4-FFF2-40B4-BE49-F238E27FC236}">
                <a16:creationId xmlns:a16="http://schemas.microsoft.com/office/drawing/2014/main" id="{61FA5D8E-DB91-54AA-AD5E-803D87BB9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182" y="762000"/>
            <a:ext cx="651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6.28  </a:t>
            </a:r>
            <a:r>
              <a:rPr lang="en-US" altLang="en-US" sz="2000" i="1">
                <a:latin typeface="Times New Roman" panose="02020603050405020304" pitchFamily="18" charset="0"/>
              </a:rPr>
              <a:t>Frequency hopping spread spectrum (FHSS)</a:t>
            </a:r>
          </a:p>
        </p:txBody>
      </p:sp>
      <p:pic>
        <p:nvPicPr>
          <p:cNvPr id="41990" name="Picture 6">
            <a:extLst>
              <a:ext uri="{FF2B5EF4-FFF2-40B4-BE49-F238E27FC236}">
                <a16:creationId xmlns:a16="http://schemas.microsoft.com/office/drawing/2014/main" id="{D153D3B4-3FE8-B79B-0137-EF92408D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1"/>
            <a:ext cx="6248400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Rectangle 7">
            <a:extLst>
              <a:ext uri="{FF2B5EF4-FFF2-40B4-BE49-F238E27FC236}">
                <a16:creationId xmlns:a16="http://schemas.microsoft.com/office/drawing/2014/main" id="{A8FD4807-3B8D-EFDA-8F25-F8627F58B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30800"/>
            <a:ext cx="8534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b="0" dirty="0"/>
              <a:t>Signal is broadcast over seemingly random series of radio frequencies.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b="0" dirty="0"/>
              <a:t>Signal hops from frequency to frequency at fixed intervals.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b="0" dirty="0"/>
              <a:t>Channel sequence dictated by spreading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85B58-AB58-D635-806A-5F77611E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107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Line 3">
            <a:extLst>
              <a:ext uri="{FF2B5EF4-FFF2-40B4-BE49-F238E27FC236}">
                <a16:creationId xmlns:a16="http://schemas.microsoft.com/office/drawing/2014/main" id="{A4F60CB3-A0E0-8F77-6617-71CD96221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3F7E19C4-39D9-8D03-C3F1-863B507C3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769938"/>
            <a:ext cx="490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6.29  </a:t>
            </a:r>
            <a:r>
              <a:rPr lang="en-US" altLang="en-US" sz="2000" i="1" dirty="0">
                <a:latin typeface="Times New Roman" panose="02020603050405020304" pitchFamily="18" charset="0"/>
              </a:rPr>
              <a:t>Frequency selection in FHSS</a:t>
            </a:r>
          </a:p>
        </p:txBody>
      </p:sp>
      <p:pic>
        <p:nvPicPr>
          <p:cNvPr id="43015" name="Picture 6">
            <a:extLst>
              <a:ext uri="{FF2B5EF4-FFF2-40B4-BE49-F238E27FC236}">
                <a16:creationId xmlns:a16="http://schemas.microsoft.com/office/drawing/2014/main" id="{F122FE63-38EA-A62D-BE0F-974DFE72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1"/>
            <a:ext cx="73215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4EFAD-1A1D-5303-97E2-90C63E60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10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Line 3">
            <a:extLst>
              <a:ext uri="{FF2B5EF4-FFF2-40B4-BE49-F238E27FC236}">
                <a16:creationId xmlns:a16="http://schemas.microsoft.com/office/drawing/2014/main" id="{4DD84589-26B8-54B8-8B6B-9C4AC691F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744D2A3A-B934-AE31-9108-676D1E018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2" y="865333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6.30  </a:t>
            </a:r>
            <a:r>
              <a:rPr lang="en-US" altLang="en-US" sz="2000" i="1" dirty="0">
                <a:latin typeface="Times New Roman" panose="02020603050405020304" pitchFamily="18" charset="0"/>
              </a:rPr>
              <a:t>FHSS cycles</a:t>
            </a:r>
          </a:p>
        </p:txBody>
      </p:sp>
      <p:pic>
        <p:nvPicPr>
          <p:cNvPr id="44039" name="Picture 6">
            <a:extLst>
              <a:ext uri="{FF2B5EF4-FFF2-40B4-BE49-F238E27FC236}">
                <a16:creationId xmlns:a16="http://schemas.microsoft.com/office/drawing/2014/main" id="{6FB5602D-DE3C-7C9C-79FF-C26EBE18F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1676400"/>
            <a:ext cx="6983412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28C79-C00F-75ED-5F44-4350195D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21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A567BF3-39F5-EFCD-0685-6BD59AC5E3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66800" y="651728"/>
            <a:ext cx="10058400" cy="10249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en-US" altLang="en-US" b="1" dirty="0">
                <a:latin typeface="Times" panose="02020603050405020304" pitchFamily="18" charset="0"/>
              </a:rPr>
              <a:t>MULTIPLEXING</a:t>
            </a:r>
            <a:br>
              <a:rPr lang="en-US" altLang="en-US" b="1" dirty="0">
                <a:latin typeface="Times" panose="02020603050405020304" pitchFamily="18" charset="0"/>
              </a:rPr>
            </a:br>
            <a:endParaRPr lang="en-US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D9D5-DE91-483D-C3C3-966847CB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754907"/>
            <a:ext cx="8839200" cy="353752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dirty="0"/>
              <a:t>Multiplexing allows simultaneous transmission of multiple signals across a single data link.</a:t>
            </a:r>
          </a:p>
          <a:p>
            <a:pPr marL="457200" indent="-457200" algn="just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dirty="0"/>
              <a:t>Communication is possible over the air (radio frequency), using a physical media (cable), and light (optical fiber). </a:t>
            </a:r>
          </a:p>
          <a:p>
            <a:pPr marL="457200" indent="-457200" algn="just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dirty="0"/>
              <a:t>All mediums are capable of multiplexing.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B7F6B2-E0EF-D95E-70F8-6E1C8368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Line 2">
            <a:extLst>
              <a:ext uri="{FF2B5EF4-FFF2-40B4-BE49-F238E27FC236}">
                <a16:creationId xmlns:a16="http://schemas.microsoft.com/office/drawing/2014/main" id="{06B8FA97-8693-7A28-3CAF-0E709D15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60" name="Line 3">
            <a:extLst>
              <a:ext uri="{FF2B5EF4-FFF2-40B4-BE49-F238E27FC236}">
                <a16:creationId xmlns:a16="http://schemas.microsoft.com/office/drawing/2014/main" id="{3EADFF0F-73C9-09AF-EC9F-62E7C8863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005D7556-1174-D416-8992-A147DC72C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0"/>
            <a:ext cx="381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6.31  </a:t>
            </a:r>
            <a:r>
              <a:rPr lang="en-US" altLang="en-US" sz="2000" i="1">
                <a:latin typeface="Times New Roman" panose="02020603050405020304" pitchFamily="18" charset="0"/>
              </a:rPr>
              <a:t>Bandwidth sharing</a:t>
            </a:r>
          </a:p>
        </p:txBody>
      </p:sp>
      <p:sp>
        <p:nvSpPr>
          <p:cNvPr id="45062" name="Line 5">
            <a:extLst>
              <a:ext uri="{FF2B5EF4-FFF2-40B4-BE49-F238E27FC236}">
                <a16:creationId xmlns:a16="http://schemas.microsoft.com/office/drawing/2014/main" id="{77864BDB-CA36-2894-36A6-E232E6322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5063" name="Picture 6">
            <a:extLst>
              <a:ext uri="{FF2B5EF4-FFF2-40B4-BE49-F238E27FC236}">
                <a16:creationId xmlns:a16="http://schemas.microsoft.com/office/drawing/2014/main" id="{BF820C1D-101C-7C76-B4A4-F0492C80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01838"/>
            <a:ext cx="8656638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Rectangle 7">
            <a:extLst>
              <a:ext uri="{FF2B5EF4-FFF2-40B4-BE49-F238E27FC236}">
                <a16:creationId xmlns:a16="http://schemas.microsoft.com/office/drawing/2014/main" id="{4339E72D-6041-E890-F87E-9316522E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95600"/>
            <a:ext cx="4572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/>
              <a:t>ch4</a:t>
            </a:r>
          </a:p>
        </p:txBody>
      </p:sp>
      <p:sp>
        <p:nvSpPr>
          <p:cNvPr id="45065" name="Rectangle 8">
            <a:extLst>
              <a:ext uri="{FF2B5EF4-FFF2-40B4-BE49-F238E27FC236}">
                <a16:creationId xmlns:a16="http://schemas.microsoft.com/office/drawing/2014/main" id="{5AF47957-0A48-0E99-0A81-2224CC394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4572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/>
              <a:t>ch3</a:t>
            </a:r>
          </a:p>
        </p:txBody>
      </p:sp>
      <p:sp>
        <p:nvSpPr>
          <p:cNvPr id="45066" name="Rectangle 9">
            <a:extLst>
              <a:ext uri="{FF2B5EF4-FFF2-40B4-BE49-F238E27FC236}">
                <a16:creationId xmlns:a16="http://schemas.microsoft.com/office/drawing/2014/main" id="{DFB3A15B-97BC-1197-1640-5EE578E91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4572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/>
              <a:t>ch2</a:t>
            </a:r>
          </a:p>
        </p:txBody>
      </p:sp>
      <p:sp>
        <p:nvSpPr>
          <p:cNvPr id="45067" name="Rectangle 10">
            <a:extLst>
              <a:ext uri="{FF2B5EF4-FFF2-40B4-BE49-F238E27FC236}">
                <a16:creationId xmlns:a16="http://schemas.microsoft.com/office/drawing/2014/main" id="{B47FD6F7-169E-6021-73E1-63A86A6D0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4572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/>
              <a:t>ch1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A5A504-F093-FB0E-E5E9-0E4AD6FF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2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2">
            <a:extLst>
              <a:ext uri="{FF2B5EF4-FFF2-40B4-BE49-F238E27FC236}">
                <a16:creationId xmlns:a16="http://schemas.microsoft.com/office/drawing/2014/main" id="{084EF5BE-765A-8637-5A9A-D9BED85F5D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/>
              <a:t>DSSS (Direct Sequence Spread Spectrum)</a:t>
            </a:r>
          </a:p>
        </p:txBody>
      </p:sp>
      <p:sp>
        <p:nvSpPr>
          <p:cNvPr id="46083" name="Content Placeholder 3">
            <a:extLst>
              <a:ext uri="{FF2B5EF4-FFF2-40B4-BE49-F238E27FC236}">
                <a16:creationId xmlns:a16="http://schemas.microsoft.com/office/drawing/2014/main" id="{ECFED8E2-5FE4-CFD7-28FA-EDA39E6B669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219201"/>
            <a:ext cx="8229600" cy="490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XOR of the signal with pseudo-random number (chipping sequence).</a:t>
            </a:r>
          </a:p>
          <a:p>
            <a:r>
              <a:rPr lang="en-US" altLang="en-US"/>
              <a:t>many chips per bit (e.g., 128) result in higher bandwidth of the signal</a:t>
            </a:r>
          </a:p>
          <a:p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37CBE3-C691-E888-8819-F90AB75F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80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>
            <a:extLst>
              <a:ext uri="{FF2B5EF4-FFF2-40B4-BE49-F238E27FC236}">
                <a16:creationId xmlns:a16="http://schemas.microsoft.com/office/drawing/2014/main" id="{DB2B8DA4-CA7A-26F3-AB53-723280370C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/>
              <a:t>DSSS (Direct Sequence Spread Spectrum</a:t>
            </a: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3E10B881-74A8-A3AB-7916-86E88988B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12838"/>
            <a:ext cx="6400800" cy="574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567EC-FEE8-40D1-168C-75BEB2D8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59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Line 2">
            <a:extLst>
              <a:ext uri="{FF2B5EF4-FFF2-40B4-BE49-F238E27FC236}">
                <a16:creationId xmlns:a16="http://schemas.microsoft.com/office/drawing/2014/main" id="{76E9E533-53FC-8E11-3AAA-6A92B896B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32" name="Line 3">
            <a:extLst>
              <a:ext uri="{FF2B5EF4-FFF2-40B4-BE49-F238E27FC236}">
                <a16:creationId xmlns:a16="http://schemas.microsoft.com/office/drawing/2014/main" id="{C884F840-D94E-E6B5-B9F5-CECE6D07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33" name="Text Box 4">
            <a:extLst>
              <a:ext uri="{FF2B5EF4-FFF2-40B4-BE49-F238E27FC236}">
                <a16:creationId xmlns:a16="http://schemas.microsoft.com/office/drawing/2014/main" id="{73688C68-D275-563B-BBBE-C3993374F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762000"/>
            <a:ext cx="241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6.32  </a:t>
            </a:r>
            <a:r>
              <a:rPr lang="en-US" altLang="en-US" sz="2000" i="1">
                <a:latin typeface="Times New Roman" panose="02020603050405020304" pitchFamily="18" charset="0"/>
              </a:rPr>
              <a:t>DSSS</a:t>
            </a:r>
          </a:p>
        </p:txBody>
      </p:sp>
      <p:sp>
        <p:nvSpPr>
          <p:cNvPr id="48134" name="Line 5">
            <a:extLst>
              <a:ext uri="{FF2B5EF4-FFF2-40B4-BE49-F238E27FC236}">
                <a16:creationId xmlns:a16="http://schemas.microsoft.com/office/drawing/2014/main" id="{B05CD9B7-C166-9C63-8C1F-B103F8958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8135" name="Picture 6">
            <a:extLst>
              <a:ext uri="{FF2B5EF4-FFF2-40B4-BE49-F238E27FC236}">
                <a16:creationId xmlns:a16="http://schemas.microsoft.com/office/drawing/2014/main" id="{93253933-3852-1DA3-A658-2580BE93A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2490788"/>
            <a:ext cx="8126412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46D619-D5A4-8AD6-FD5F-CECC13EB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489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Line 2">
            <a:extLst>
              <a:ext uri="{FF2B5EF4-FFF2-40B4-BE49-F238E27FC236}">
                <a16:creationId xmlns:a16="http://schemas.microsoft.com/office/drawing/2014/main" id="{741F6281-73ED-8CF2-5FCE-C51E2C37A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56" name="Line 3">
            <a:extLst>
              <a:ext uri="{FF2B5EF4-FFF2-40B4-BE49-F238E27FC236}">
                <a16:creationId xmlns:a16="http://schemas.microsoft.com/office/drawing/2014/main" id="{46A251E7-3FCD-08CA-A949-CD964FFFD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E5B75233-59E2-12EA-BDCE-B1A2E3E96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6.33  </a:t>
            </a:r>
            <a:r>
              <a:rPr lang="en-US" altLang="en-US" sz="2000" i="1">
                <a:latin typeface="Times New Roman" panose="02020603050405020304" pitchFamily="18" charset="0"/>
              </a:rPr>
              <a:t>DSSS example</a:t>
            </a:r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19C4FAA2-7273-E9B7-75D6-BEACBDC80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9159" name="Picture 6">
            <a:extLst>
              <a:ext uri="{FF2B5EF4-FFF2-40B4-BE49-F238E27FC236}">
                <a16:creationId xmlns:a16="http://schemas.microsoft.com/office/drawing/2014/main" id="{02BE697E-0369-0672-2056-41990B54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057400"/>
            <a:ext cx="8875713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374020-580D-5B61-9B38-BB8F68BE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8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94BE-DF74-417F-CA89-788A8DE0B5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IN" dirty="0"/>
              <a:t>What have we completed?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A791D-D404-AD3B-1BEB-4DF13401B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800" dirty="0"/>
              <a:t>Multiplexing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Frequency Division Multiplexing (FDM)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Wave Division Multiplexing (WDM)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Time Division Multiplexing (TDM)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0489C6-87E3-5158-449C-EC56B838B9CB}"/>
              </a:ext>
            </a:extLst>
          </p:cNvPr>
          <p:cNvSpPr/>
          <p:nvPr/>
        </p:nvSpPr>
        <p:spPr>
          <a:xfrm>
            <a:off x="4521531" y="1001161"/>
            <a:ext cx="6112941" cy="5201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731AE8-E2E1-54EE-9877-95856D9A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27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4">
            <a:extLst>
              <a:ext uri="{FF2B5EF4-FFF2-40B4-BE49-F238E27FC236}">
                <a16:creationId xmlns:a16="http://schemas.microsoft.com/office/drawing/2014/main" id="{14A3C040-C27C-DDBC-5D77-6F60A722F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180" y="1020618"/>
            <a:ext cx="469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6.1  </a:t>
            </a:r>
            <a:r>
              <a:rPr lang="en-US" altLang="en-US" sz="2000" i="1" dirty="0">
                <a:latin typeface="Times New Roman" panose="02020603050405020304" pitchFamily="18" charset="0"/>
              </a:rPr>
              <a:t>Dividing a link into channels</a:t>
            </a:r>
          </a:p>
        </p:txBody>
      </p:sp>
      <p:pic>
        <p:nvPicPr>
          <p:cNvPr id="8199" name="Picture 6">
            <a:extLst>
              <a:ext uri="{FF2B5EF4-FFF2-40B4-BE49-F238E27FC236}">
                <a16:creationId xmlns:a16="http://schemas.microsoft.com/office/drawing/2014/main" id="{9B3E8B4F-5943-F996-A5CD-B749A912E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71" y="2587626"/>
            <a:ext cx="9972717" cy="289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8F7749-1222-5A35-0E55-C62B5387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2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4">
            <a:extLst>
              <a:ext uri="{FF2B5EF4-FFF2-40B4-BE49-F238E27FC236}">
                <a16:creationId xmlns:a16="http://schemas.microsoft.com/office/drawing/2014/main" id="{510A3A82-7F49-81C2-FE53-F659AC02B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7" y="872837"/>
            <a:ext cx="442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6.2  </a:t>
            </a:r>
            <a:r>
              <a:rPr lang="en-US" altLang="en-US" sz="2000" i="1">
                <a:latin typeface="Times New Roman" panose="02020603050405020304" pitchFamily="18" charset="0"/>
              </a:rPr>
              <a:t>Categories of multiplexing</a:t>
            </a:r>
          </a:p>
        </p:txBody>
      </p:sp>
      <p:pic>
        <p:nvPicPr>
          <p:cNvPr id="9223" name="Picture 7">
            <a:extLst>
              <a:ext uri="{FF2B5EF4-FFF2-40B4-BE49-F238E27FC236}">
                <a16:creationId xmlns:a16="http://schemas.microsoft.com/office/drawing/2014/main" id="{A5D1D8E7-305A-C65A-4D21-340CACAD5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2390776"/>
            <a:ext cx="83185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8E03D3-2FA9-89E1-EFFE-6BE3C801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27BA9D4-9DB2-4CD9-DA27-0AA4E689AE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7280" y="711474"/>
            <a:ext cx="10058400" cy="6739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altLang="en-US" sz="4000" b="1" dirty="0">
                <a:latin typeface="Times" panose="02020603050405020304" pitchFamily="18" charset="0"/>
              </a:rPr>
              <a:t>MULTIPLEXING TECHNIQUES</a:t>
            </a:r>
            <a:endParaRPr lang="en-US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F7DC-A1FA-87E7-9483-468AAC33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725" y="129540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  <a:buSzPct val="117000"/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Frequency-Division Multiplexing</a:t>
            </a:r>
            <a:endParaRPr lang="fr-FR" sz="2800" dirty="0">
              <a:latin typeface="Times New Roman" pitchFamily="18" charset="0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  <a:buSzPct val="117000"/>
              <a:buFont typeface="Wingdings" panose="05000000000000000000" pitchFamily="2" charset="2"/>
              <a:buChar char="q"/>
              <a:defRPr/>
            </a:pPr>
            <a:r>
              <a:rPr lang="fr-FR" sz="2800" dirty="0">
                <a:latin typeface="Times New Roman" pitchFamily="18" charset="0"/>
              </a:rPr>
              <a:t> Wave length -Division Multiplexing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  <a:buSzPct val="117000"/>
              <a:buFont typeface="Wingdings" panose="05000000000000000000" pitchFamily="2" charset="2"/>
              <a:buChar char="q"/>
              <a:defRPr/>
            </a:pPr>
            <a:r>
              <a:rPr lang="fr-FR" sz="2800" dirty="0">
                <a:latin typeface="Times New Roman" pitchFamily="18" charset="0"/>
              </a:rPr>
              <a:t>Time Division Multiplexing</a:t>
            </a:r>
          </a:p>
          <a:p>
            <a:pPr marL="400050" lvl="1" indent="0"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  <a:buSzPct val="117000"/>
              <a:buFont typeface="Wingdings" panose="05000000000000000000" pitchFamily="2" charset="2"/>
              <a:buChar char="ü"/>
              <a:defRPr/>
            </a:pPr>
            <a:r>
              <a:rPr lang="fr-FR" sz="2400" dirty="0" err="1">
                <a:latin typeface="Times New Roman" pitchFamily="18" charset="0"/>
              </a:rPr>
              <a:t>Synchronous</a:t>
            </a:r>
            <a:r>
              <a:rPr lang="fr-FR" sz="2400" dirty="0">
                <a:latin typeface="Times New Roman" pitchFamily="18" charset="0"/>
              </a:rPr>
              <a:t> Time-Division Multiplexing</a:t>
            </a:r>
          </a:p>
          <a:p>
            <a:pPr marL="400050" lvl="1" indent="0"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  <a:buSzPct val="117000"/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Times New Roman" pitchFamily="18" charset="0"/>
              </a:rPr>
              <a:t>Statistical Time-Division Multiplexing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Clr>
                <a:srgbClr val="000000"/>
              </a:buClr>
              <a:buSzPct val="117000"/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Code Division Multiplexing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B6FAB-207E-E675-8E02-849D2DAB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0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>
            <a:extLst>
              <a:ext uri="{FF2B5EF4-FFF2-40B4-BE49-F238E27FC236}">
                <a16:creationId xmlns:a16="http://schemas.microsoft.com/office/drawing/2014/main" id="{592F0F45-56BC-750C-999F-9987D14AEE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6185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en-US" sz="4000" b="1" u="sng" dirty="0"/>
              <a:t>Frequency Division Multiplexing ( FDM)</a:t>
            </a:r>
            <a:br>
              <a:rPr lang="en-US" altLang="en-US" sz="4000" b="1" u="sng" dirty="0"/>
            </a:br>
            <a:endParaRPr lang="en-US" altLang="en-US" sz="4000" b="1" u="sng" dirty="0"/>
          </a:p>
        </p:txBody>
      </p:sp>
      <p:sp>
        <p:nvSpPr>
          <p:cNvPr id="11267" name="Content Placeholder 3">
            <a:extLst>
              <a:ext uri="{FF2B5EF4-FFF2-40B4-BE49-F238E27FC236}">
                <a16:creationId xmlns:a16="http://schemas.microsoft.com/office/drawing/2014/main" id="{4800B26C-2A35-392E-AC38-917C82AA008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237673" y="1219200"/>
            <a:ext cx="9624291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 eaLnBrk="1" hangingPunct="1">
              <a:buFont typeface="+mj-lt"/>
              <a:buAutoNum type="arabicPeriod"/>
            </a:pPr>
            <a:r>
              <a:rPr lang="en-US" altLang="en-US" sz="2400" dirty="0"/>
              <a:t>FDM divides the spectrum in to multiple channels and allocates one user to each channel. 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altLang="en-US" sz="2400" dirty="0"/>
              <a:t>Each user can use the channel frequency independently and has exclusive access of it. 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altLang="en-US" sz="2400" dirty="0"/>
              <a:t>All channels are divided in such a way that they do not overlap with each other. 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altLang="en-US" sz="2400" dirty="0"/>
              <a:t>Channels are separated by guard bands. 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altLang="en-US" sz="2400" dirty="0"/>
              <a:t>Guard band is a frequency which is not used by either channel.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ED98E7-1CC8-6B20-F252-46037483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9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Line 3">
            <a:extLst>
              <a:ext uri="{FF2B5EF4-FFF2-40B4-BE49-F238E27FC236}">
                <a16:creationId xmlns:a16="http://schemas.microsoft.com/office/drawing/2014/main" id="{9BA37588-400A-5689-F522-EA6F5FE3B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6A87135D-9F17-4E95-565E-A29A278BE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0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Frequency-division multiplexing</a:t>
            </a:r>
          </a:p>
        </p:txBody>
      </p:sp>
      <p:pic>
        <p:nvPicPr>
          <p:cNvPr id="12295" name="Picture 6">
            <a:extLst>
              <a:ext uri="{FF2B5EF4-FFF2-40B4-BE49-F238E27FC236}">
                <a16:creationId xmlns:a16="http://schemas.microsoft.com/office/drawing/2014/main" id="{DEC19EF5-71C9-0460-16F3-969D1747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89" y="1905001"/>
            <a:ext cx="9222655" cy="281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Box 7">
            <a:extLst>
              <a:ext uri="{FF2B5EF4-FFF2-40B4-BE49-F238E27FC236}">
                <a16:creationId xmlns:a16="http://schemas.microsoft.com/office/drawing/2014/main" id="{2C828FB5-C154-6FF4-FCCD-A117C5862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9309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/>
              <a:t>f1</a:t>
            </a:r>
          </a:p>
        </p:txBody>
      </p:sp>
      <p:sp>
        <p:nvSpPr>
          <p:cNvPr id="12297" name="TextBox 8">
            <a:extLst>
              <a:ext uri="{FF2B5EF4-FFF2-40B4-BE49-F238E27FC236}">
                <a16:creationId xmlns:a16="http://schemas.microsoft.com/office/drawing/2014/main" id="{67D9662C-9A9D-980B-BDCE-CDA373E3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96489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/>
              <a:t>f2</a:t>
            </a:r>
          </a:p>
        </p:txBody>
      </p:sp>
      <p:sp>
        <p:nvSpPr>
          <p:cNvPr id="12298" name="TextBox 9">
            <a:extLst>
              <a:ext uri="{FF2B5EF4-FFF2-40B4-BE49-F238E27FC236}">
                <a16:creationId xmlns:a16="http://schemas.microsoft.com/office/drawing/2014/main" id="{360A436D-3D88-35D2-932B-03E5174C7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51377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/>
              <a:t>f3</a:t>
            </a:r>
          </a:p>
        </p:txBody>
      </p:sp>
      <p:sp>
        <p:nvSpPr>
          <p:cNvPr id="12299" name="Rectangle 10">
            <a:extLst>
              <a:ext uri="{FF2B5EF4-FFF2-40B4-BE49-F238E27FC236}">
                <a16:creationId xmlns:a16="http://schemas.microsoft.com/office/drawing/2014/main" id="{2871A689-4A0F-CCFA-CB43-7437EC59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546433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0" dirty="0"/>
              <a:t>FDM is an analog multiplexing technique that combines analog signals.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7C95F-35D8-9D71-C2DC-819F152E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2E1D-2B91-43F8-BAFE-8C37D0BCB00C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5939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2652</TotalTime>
  <Words>1511</Words>
  <Application>Microsoft Office PowerPoint</Application>
  <PresentationFormat>Widescreen</PresentationFormat>
  <Paragraphs>184</Paragraphs>
  <Slides>45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Times</vt:lpstr>
      <vt:lpstr>Times New Roman</vt:lpstr>
      <vt:lpstr>Wingdings</vt:lpstr>
      <vt:lpstr>Retrospect</vt:lpstr>
      <vt:lpstr>PowerPoint Presentation</vt:lpstr>
      <vt:lpstr>Topics to be discussed</vt:lpstr>
      <vt:lpstr>Bandwidth Utilization</vt:lpstr>
      <vt:lpstr>MULTIPLEXING </vt:lpstr>
      <vt:lpstr>PowerPoint Presentation</vt:lpstr>
      <vt:lpstr>PowerPoint Presentation</vt:lpstr>
      <vt:lpstr>MULTIPLEXING TECHNIQUES</vt:lpstr>
      <vt:lpstr>Frequency Division Multiplexing ( FDM)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Wavelength Division Multiplexing </vt:lpstr>
      <vt:lpstr>PowerPoint Presentation</vt:lpstr>
      <vt:lpstr>PowerPoint Presentation</vt:lpstr>
      <vt:lpstr>Time Division Multiplexing(TDM) </vt:lpstr>
      <vt:lpstr>PowerPoint Presentation</vt:lpstr>
      <vt:lpstr>Synchronous time-division multiplexing  </vt:lpstr>
      <vt:lpstr>PowerPoint Presentation</vt:lpstr>
      <vt:lpstr>Interleaving  </vt:lpstr>
      <vt:lpstr>PowerPoint Presentation</vt:lpstr>
      <vt:lpstr>PowerPoint Presentation</vt:lpstr>
      <vt:lpstr>Data Rate Management  </vt:lpstr>
      <vt:lpstr>PowerPoint Presentation</vt:lpstr>
      <vt:lpstr>PowerPoint Presentation</vt:lpstr>
      <vt:lpstr>PowerPoint Presentation</vt:lpstr>
      <vt:lpstr>Frame Synchronizing  </vt:lpstr>
      <vt:lpstr>PowerPoint Presentation</vt:lpstr>
      <vt:lpstr>Statistical Time-Division Multiplexing  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DSSS (Direct Sequence Spread Spectrum)</vt:lpstr>
      <vt:lpstr>DSSS (Direct Sequence Spread Spectrum</vt:lpstr>
      <vt:lpstr>PowerPoint Presentation</vt:lpstr>
      <vt:lpstr>PowerPoint Presentation</vt:lpstr>
      <vt:lpstr>What have we completed?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Rajesh Ojha</dc:creator>
  <cp:lastModifiedBy>Rajesh Ojha</cp:lastModifiedBy>
  <cp:revision>146</cp:revision>
  <dcterms:created xsi:type="dcterms:W3CDTF">2024-07-20T06:38:06Z</dcterms:created>
  <dcterms:modified xsi:type="dcterms:W3CDTF">2024-09-26T08:50:24Z</dcterms:modified>
</cp:coreProperties>
</file>