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02"/>
  </p:notesMasterIdLst>
  <p:sldIdLst>
    <p:sldId id="256" r:id="rId2"/>
    <p:sldId id="274" r:id="rId3"/>
    <p:sldId id="776" r:id="rId4"/>
    <p:sldId id="751" r:id="rId5"/>
    <p:sldId id="778" r:id="rId6"/>
    <p:sldId id="752" r:id="rId7"/>
    <p:sldId id="779" r:id="rId8"/>
    <p:sldId id="746" r:id="rId9"/>
    <p:sldId id="754" r:id="rId10"/>
    <p:sldId id="807" r:id="rId11"/>
    <p:sldId id="755" r:id="rId12"/>
    <p:sldId id="808" r:id="rId13"/>
    <p:sldId id="838" r:id="rId14"/>
    <p:sldId id="799" r:id="rId15"/>
    <p:sldId id="781" r:id="rId16"/>
    <p:sldId id="756" r:id="rId17"/>
    <p:sldId id="809" r:id="rId18"/>
    <p:sldId id="832" r:id="rId19"/>
    <p:sldId id="800" r:id="rId20"/>
    <p:sldId id="782" r:id="rId21"/>
    <p:sldId id="810" r:id="rId22"/>
    <p:sldId id="783" r:id="rId23"/>
    <p:sldId id="811" r:id="rId24"/>
    <p:sldId id="812" r:id="rId25"/>
    <p:sldId id="784" r:id="rId26"/>
    <p:sldId id="813" r:id="rId27"/>
    <p:sldId id="814" r:id="rId28"/>
    <p:sldId id="757" r:id="rId29"/>
    <p:sldId id="815" r:id="rId30"/>
    <p:sldId id="747" r:id="rId31"/>
    <p:sldId id="786" r:id="rId32"/>
    <p:sldId id="816" r:id="rId33"/>
    <p:sldId id="840" r:id="rId34"/>
    <p:sldId id="817" r:id="rId35"/>
    <p:sldId id="787" r:id="rId36"/>
    <p:sldId id="801" r:id="rId37"/>
    <p:sldId id="759" r:id="rId38"/>
    <p:sldId id="841" r:id="rId39"/>
    <p:sldId id="842" r:id="rId40"/>
    <p:sldId id="818" r:id="rId41"/>
    <p:sldId id="833" r:id="rId42"/>
    <p:sldId id="788" r:id="rId43"/>
    <p:sldId id="789" r:id="rId44"/>
    <p:sldId id="843" r:id="rId45"/>
    <p:sldId id="760" r:id="rId46"/>
    <p:sldId id="836" r:id="rId47"/>
    <p:sldId id="837" r:id="rId48"/>
    <p:sldId id="844" r:id="rId49"/>
    <p:sldId id="845" r:id="rId50"/>
    <p:sldId id="802" r:id="rId51"/>
    <p:sldId id="761" r:id="rId52"/>
    <p:sldId id="803" r:id="rId53"/>
    <p:sldId id="819" r:id="rId54"/>
    <p:sldId id="820" r:id="rId55"/>
    <p:sldId id="846" r:id="rId56"/>
    <p:sldId id="762" r:id="rId57"/>
    <p:sldId id="748" r:id="rId58"/>
    <p:sldId id="804" r:id="rId59"/>
    <p:sldId id="763" r:id="rId60"/>
    <p:sldId id="847" r:id="rId61"/>
    <p:sldId id="764" r:id="rId62"/>
    <p:sldId id="848" r:id="rId63"/>
    <p:sldId id="765" r:id="rId64"/>
    <p:sldId id="856" r:id="rId65"/>
    <p:sldId id="770" r:id="rId66"/>
    <p:sldId id="771" r:id="rId67"/>
    <p:sldId id="790" r:id="rId68"/>
    <p:sldId id="791" r:id="rId69"/>
    <p:sldId id="849" r:id="rId70"/>
    <p:sldId id="792" r:id="rId71"/>
    <p:sldId id="793" r:id="rId72"/>
    <p:sldId id="821" r:id="rId73"/>
    <p:sldId id="772" r:id="rId74"/>
    <p:sldId id="794" r:id="rId75"/>
    <p:sldId id="822" r:id="rId76"/>
    <p:sldId id="850" r:id="rId77"/>
    <p:sldId id="795" r:id="rId78"/>
    <p:sldId id="796" r:id="rId79"/>
    <p:sldId id="823" r:id="rId80"/>
    <p:sldId id="839" r:id="rId81"/>
    <p:sldId id="830" r:id="rId82"/>
    <p:sldId id="806" r:id="rId83"/>
    <p:sldId id="851" r:id="rId84"/>
    <p:sldId id="855" r:id="rId85"/>
    <p:sldId id="749" r:id="rId86"/>
    <p:sldId id="852" r:id="rId87"/>
    <p:sldId id="824" r:id="rId88"/>
    <p:sldId id="853" r:id="rId89"/>
    <p:sldId id="854" r:id="rId90"/>
    <p:sldId id="825" r:id="rId91"/>
    <p:sldId id="826" r:id="rId92"/>
    <p:sldId id="827" r:id="rId93"/>
    <p:sldId id="834" r:id="rId94"/>
    <p:sldId id="835" r:id="rId95"/>
    <p:sldId id="773" r:id="rId96"/>
    <p:sldId id="797" r:id="rId97"/>
    <p:sldId id="798" r:id="rId98"/>
    <p:sldId id="829" r:id="rId99"/>
    <p:sldId id="774" r:id="rId100"/>
    <p:sldId id="275" r:id="rId10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7D281B-9E79-447B-A4C3-CCDB45229C74}">
          <p14:sldIdLst>
            <p14:sldId id="256"/>
            <p14:sldId id="274"/>
            <p14:sldId id="776"/>
            <p14:sldId id="751"/>
            <p14:sldId id="778"/>
            <p14:sldId id="752"/>
            <p14:sldId id="779"/>
            <p14:sldId id="746"/>
            <p14:sldId id="754"/>
            <p14:sldId id="807"/>
            <p14:sldId id="755"/>
            <p14:sldId id="808"/>
            <p14:sldId id="838"/>
            <p14:sldId id="799"/>
            <p14:sldId id="781"/>
            <p14:sldId id="756"/>
            <p14:sldId id="809"/>
            <p14:sldId id="832"/>
            <p14:sldId id="800"/>
            <p14:sldId id="782"/>
            <p14:sldId id="810"/>
            <p14:sldId id="783"/>
            <p14:sldId id="811"/>
            <p14:sldId id="812"/>
            <p14:sldId id="784"/>
            <p14:sldId id="813"/>
            <p14:sldId id="814"/>
            <p14:sldId id="757"/>
            <p14:sldId id="815"/>
            <p14:sldId id="747"/>
            <p14:sldId id="786"/>
            <p14:sldId id="816"/>
            <p14:sldId id="840"/>
            <p14:sldId id="817"/>
            <p14:sldId id="787"/>
            <p14:sldId id="801"/>
            <p14:sldId id="759"/>
            <p14:sldId id="841"/>
            <p14:sldId id="842"/>
            <p14:sldId id="818"/>
            <p14:sldId id="833"/>
            <p14:sldId id="788"/>
            <p14:sldId id="789"/>
            <p14:sldId id="843"/>
            <p14:sldId id="760"/>
            <p14:sldId id="836"/>
            <p14:sldId id="837"/>
            <p14:sldId id="844"/>
            <p14:sldId id="845"/>
            <p14:sldId id="802"/>
            <p14:sldId id="761"/>
            <p14:sldId id="803"/>
            <p14:sldId id="819"/>
            <p14:sldId id="820"/>
            <p14:sldId id="846"/>
            <p14:sldId id="762"/>
            <p14:sldId id="748"/>
            <p14:sldId id="804"/>
            <p14:sldId id="763"/>
            <p14:sldId id="847"/>
            <p14:sldId id="764"/>
            <p14:sldId id="848"/>
            <p14:sldId id="765"/>
            <p14:sldId id="856"/>
            <p14:sldId id="770"/>
            <p14:sldId id="771"/>
            <p14:sldId id="790"/>
            <p14:sldId id="791"/>
            <p14:sldId id="849"/>
            <p14:sldId id="792"/>
            <p14:sldId id="793"/>
            <p14:sldId id="821"/>
            <p14:sldId id="772"/>
            <p14:sldId id="794"/>
            <p14:sldId id="822"/>
            <p14:sldId id="850"/>
            <p14:sldId id="795"/>
            <p14:sldId id="796"/>
            <p14:sldId id="823"/>
            <p14:sldId id="839"/>
            <p14:sldId id="830"/>
            <p14:sldId id="806"/>
            <p14:sldId id="851"/>
            <p14:sldId id="855"/>
            <p14:sldId id="749"/>
            <p14:sldId id="852"/>
            <p14:sldId id="824"/>
            <p14:sldId id="853"/>
            <p14:sldId id="854"/>
            <p14:sldId id="825"/>
            <p14:sldId id="826"/>
            <p14:sldId id="827"/>
            <p14:sldId id="834"/>
            <p14:sldId id="835"/>
            <p14:sldId id="773"/>
            <p14:sldId id="797"/>
            <p14:sldId id="798"/>
            <p14:sldId id="829"/>
            <p14:sldId id="774"/>
            <p14:sldId id="27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F17D1E-C429-4500-9643-931F8B98DE6C}" v="781" dt="2024-07-24T04:20:41.0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318" autoAdjust="0"/>
    <p:restoredTop sz="94660"/>
  </p:normalViewPr>
  <p:slideViewPr>
    <p:cSldViewPr snapToGrid="0">
      <p:cViewPr varScale="1">
        <p:scale>
          <a:sx n="69" d="100"/>
          <a:sy n="69" d="100"/>
        </p:scale>
        <p:origin x="52" y="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microsoft.com/office/2016/11/relationships/changesInfo" Target="changesInfos/changesInfo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108"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esh Ojha" userId="f844f7c9be700cde" providerId="LiveId" clId="{DCF17D1E-C429-4500-9643-931F8B98DE6C}"/>
    <pc:docChg chg="undo custSel addSld delSld modSld sldOrd addSection delSection modSection">
      <pc:chgData name="Rajesh Ojha" userId="f844f7c9be700cde" providerId="LiveId" clId="{DCF17D1E-C429-4500-9643-931F8B98DE6C}" dt="2024-07-24T04:28:06.635" v="4232" actId="20577"/>
      <pc:docMkLst>
        <pc:docMk/>
      </pc:docMkLst>
      <pc:sldChg chg="addSp modSp new mod">
        <pc:chgData name="Rajesh Ojha" userId="f844f7c9be700cde" providerId="LiveId" clId="{DCF17D1E-C429-4500-9643-931F8B98DE6C}" dt="2024-07-23T11:13:52.254" v="3987" actId="1037"/>
        <pc:sldMkLst>
          <pc:docMk/>
          <pc:sldMk cId="349644603" sldId="256"/>
        </pc:sldMkLst>
        <pc:spChg chg="mod">
          <ac:chgData name="Rajesh Ojha" userId="f844f7c9be700cde" providerId="LiveId" clId="{DCF17D1E-C429-4500-9643-931F8B98DE6C}" dt="2024-07-20T06:41:29.715" v="20" actId="20577"/>
          <ac:spMkLst>
            <pc:docMk/>
            <pc:sldMk cId="349644603" sldId="256"/>
            <ac:spMk id="2" creationId="{DAFCF894-9786-1F18-8477-10FD8711BA7F}"/>
          </ac:spMkLst>
        </pc:spChg>
        <pc:spChg chg="mod">
          <ac:chgData name="Rajesh Ojha" userId="f844f7c9be700cde" providerId="LiveId" clId="{DCF17D1E-C429-4500-9643-931F8B98DE6C}" dt="2024-07-20T10:28:17.956" v="762" actId="20577"/>
          <ac:spMkLst>
            <pc:docMk/>
            <pc:sldMk cId="349644603" sldId="256"/>
            <ac:spMk id="3" creationId="{9E789399-228E-7CC6-8274-F5FA697B0306}"/>
          </ac:spMkLst>
        </pc:spChg>
        <pc:spChg chg="add mod">
          <ac:chgData name="Rajesh Ojha" userId="f844f7c9be700cde" providerId="LiveId" clId="{DCF17D1E-C429-4500-9643-931F8B98DE6C}" dt="2024-07-23T11:13:52.254" v="3987" actId="1037"/>
          <ac:spMkLst>
            <pc:docMk/>
            <pc:sldMk cId="349644603" sldId="256"/>
            <ac:spMk id="4" creationId="{EFF8C921-8B2C-249B-876C-A06DB04834FB}"/>
          </ac:spMkLst>
        </pc:spChg>
      </pc:sldChg>
      <pc:sldChg chg="modSp new del mod">
        <pc:chgData name="Rajesh Ojha" userId="f844f7c9be700cde" providerId="LiveId" clId="{DCF17D1E-C429-4500-9643-931F8B98DE6C}" dt="2024-07-22T04:14:25.169" v="1107" actId="47"/>
        <pc:sldMkLst>
          <pc:docMk/>
          <pc:sldMk cId="2267813369" sldId="257"/>
        </pc:sldMkLst>
        <pc:spChg chg="mod">
          <ac:chgData name="Rajesh Ojha" userId="f844f7c9be700cde" providerId="LiveId" clId="{DCF17D1E-C429-4500-9643-931F8B98DE6C}" dt="2024-07-20T06:42:09.387" v="44" actId="20577"/>
          <ac:spMkLst>
            <pc:docMk/>
            <pc:sldMk cId="2267813369" sldId="257"/>
            <ac:spMk id="2" creationId="{5CD24622-2D81-09F4-5096-802970A3E5FE}"/>
          </ac:spMkLst>
        </pc:spChg>
        <pc:spChg chg="mod">
          <ac:chgData name="Rajesh Ojha" userId="f844f7c9be700cde" providerId="LiveId" clId="{DCF17D1E-C429-4500-9643-931F8B98DE6C}" dt="2024-07-20T09:50:07.025" v="55" actId="113"/>
          <ac:spMkLst>
            <pc:docMk/>
            <pc:sldMk cId="2267813369" sldId="257"/>
            <ac:spMk id="3" creationId="{F3379475-D6EA-92BE-8AA0-E8A5C237A544}"/>
          </ac:spMkLst>
        </pc:spChg>
      </pc:sldChg>
      <pc:sldChg chg="modSp new del mod">
        <pc:chgData name="Rajesh Ojha" userId="f844f7c9be700cde" providerId="LiveId" clId="{DCF17D1E-C429-4500-9643-931F8B98DE6C}" dt="2024-07-20T09:49:40.772" v="50" actId="47"/>
        <pc:sldMkLst>
          <pc:docMk/>
          <pc:sldMk cId="807647534" sldId="258"/>
        </pc:sldMkLst>
        <pc:spChg chg="mod">
          <ac:chgData name="Rajesh Ojha" userId="f844f7c9be700cde" providerId="LiveId" clId="{DCF17D1E-C429-4500-9643-931F8B98DE6C}" dt="2024-07-20T09:49:33.004" v="49" actId="27636"/>
          <ac:spMkLst>
            <pc:docMk/>
            <pc:sldMk cId="807647534" sldId="258"/>
            <ac:spMk id="3" creationId="{96E85BA4-D58F-CB49-3375-26D4B98B5AF4}"/>
          </ac:spMkLst>
        </pc:spChg>
      </pc:sldChg>
      <pc:sldChg chg="delSp modSp new del mod">
        <pc:chgData name="Rajesh Ojha" userId="f844f7c9be700cde" providerId="LiveId" clId="{DCF17D1E-C429-4500-9643-931F8B98DE6C}" dt="2024-07-22T03:54:45.707" v="768" actId="47"/>
        <pc:sldMkLst>
          <pc:docMk/>
          <pc:sldMk cId="2906785950" sldId="258"/>
        </pc:sldMkLst>
        <pc:spChg chg="del">
          <ac:chgData name="Rajesh Ojha" userId="f844f7c9be700cde" providerId="LiveId" clId="{DCF17D1E-C429-4500-9643-931F8B98DE6C}" dt="2024-07-20T09:50:55.334" v="61" actId="478"/>
          <ac:spMkLst>
            <pc:docMk/>
            <pc:sldMk cId="2906785950" sldId="258"/>
            <ac:spMk id="2" creationId="{50F3A33E-B4FD-7BF1-0B1A-CA597D1EE8D7}"/>
          </ac:spMkLst>
        </pc:spChg>
        <pc:spChg chg="mod">
          <ac:chgData name="Rajesh Ojha" userId="f844f7c9be700cde" providerId="LiveId" clId="{DCF17D1E-C429-4500-9643-931F8B98DE6C}" dt="2024-07-20T09:52:41.012" v="221" actId="1036"/>
          <ac:spMkLst>
            <pc:docMk/>
            <pc:sldMk cId="2906785950" sldId="258"/>
            <ac:spMk id="3" creationId="{BA9C39A3-FFC6-733D-DDE2-FE341CECE20F}"/>
          </ac:spMkLst>
        </pc:spChg>
      </pc:sldChg>
      <pc:sldChg chg="new del">
        <pc:chgData name="Rajesh Ojha" userId="f844f7c9be700cde" providerId="LiveId" clId="{DCF17D1E-C429-4500-9643-931F8B98DE6C}" dt="2024-07-20T09:50:25.752" v="57" actId="47"/>
        <pc:sldMkLst>
          <pc:docMk/>
          <pc:sldMk cId="4071304173" sldId="258"/>
        </pc:sldMkLst>
      </pc:sldChg>
      <pc:sldChg chg="addSp delSp new del mod">
        <pc:chgData name="Rajesh Ojha" userId="f844f7c9be700cde" providerId="LiveId" clId="{DCF17D1E-C429-4500-9643-931F8B98DE6C}" dt="2024-07-23T06:53:50.901" v="1733" actId="47"/>
        <pc:sldMkLst>
          <pc:docMk/>
          <pc:sldMk cId="495084727" sldId="259"/>
        </pc:sldMkLst>
        <pc:spChg chg="del">
          <ac:chgData name="Rajesh Ojha" userId="f844f7c9be700cde" providerId="LiveId" clId="{DCF17D1E-C429-4500-9643-931F8B98DE6C}" dt="2024-07-23T06:05:50.461" v="1723" actId="478"/>
          <ac:spMkLst>
            <pc:docMk/>
            <pc:sldMk cId="495084727" sldId="259"/>
            <ac:spMk id="3" creationId="{AD44D373-A31C-4D81-748C-5C79FC26DAD6}"/>
          </ac:spMkLst>
        </pc:spChg>
        <pc:picChg chg="add">
          <ac:chgData name="Rajesh Ojha" userId="f844f7c9be700cde" providerId="LiveId" clId="{DCF17D1E-C429-4500-9643-931F8B98DE6C}" dt="2024-07-23T06:05:53.373" v="1724" actId="22"/>
          <ac:picMkLst>
            <pc:docMk/>
            <pc:sldMk cId="495084727" sldId="259"/>
            <ac:picMk id="7" creationId="{D6EF977B-85D0-8D27-CB72-1D6885B0C84D}"/>
          </ac:picMkLst>
        </pc:picChg>
      </pc:sldChg>
      <pc:sldChg chg="addSp delSp modSp new mod modNotesTx">
        <pc:chgData name="Rajesh Ojha" userId="f844f7c9be700cde" providerId="LiveId" clId="{DCF17D1E-C429-4500-9643-931F8B98DE6C}" dt="2024-07-23T05:45:21.044" v="1722" actId="6549"/>
        <pc:sldMkLst>
          <pc:docMk/>
          <pc:sldMk cId="93406807" sldId="260"/>
        </pc:sldMkLst>
        <pc:spChg chg="mod">
          <ac:chgData name="Rajesh Ojha" userId="f844f7c9be700cde" providerId="LiveId" clId="{DCF17D1E-C429-4500-9643-931F8B98DE6C}" dt="2024-07-20T10:05:51.385" v="488" actId="122"/>
          <ac:spMkLst>
            <pc:docMk/>
            <pc:sldMk cId="93406807" sldId="260"/>
            <ac:spMk id="2" creationId="{72D923F1-5EB2-7420-2D35-5685C1BC2A64}"/>
          </ac:spMkLst>
        </pc:spChg>
        <pc:graphicFrameChg chg="add del mod modGraphic">
          <ac:chgData name="Rajesh Ojha" userId="f844f7c9be700cde" providerId="LiveId" clId="{DCF17D1E-C429-4500-9643-931F8B98DE6C}" dt="2024-07-20T10:03:46.344" v="348" actId="478"/>
          <ac:graphicFrameMkLst>
            <pc:docMk/>
            <pc:sldMk cId="93406807" sldId="260"/>
            <ac:graphicFrameMk id="3" creationId="{C22309F8-D17E-BFA4-EC93-E8B762CAEBC3}"/>
          </ac:graphicFrameMkLst>
        </pc:graphicFrameChg>
        <pc:picChg chg="add del mod">
          <ac:chgData name="Rajesh Ojha" userId="f844f7c9be700cde" providerId="LiveId" clId="{DCF17D1E-C429-4500-9643-931F8B98DE6C}" dt="2024-07-20T10:03:11.542" v="310" actId="478"/>
          <ac:picMkLst>
            <pc:docMk/>
            <pc:sldMk cId="93406807" sldId="260"/>
            <ac:picMk id="4" creationId="{9F7DF4F1-F700-8BC9-9166-13330A283D65}"/>
          </ac:picMkLst>
        </pc:picChg>
        <pc:picChg chg="add">
          <ac:chgData name="Rajesh Ojha" userId="f844f7c9be700cde" providerId="LiveId" clId="{DCF17D1E-C429-4500-9643-931F8B98DE6C}" dt="2024-07-20T10:03:25.412" v="311"/>
          <ac:picMkLst>
            <pc:docMk/>
            <pc:sldMk cId="93406807" sldId="260"/>
            <ac:picMk id="5" creationId="{098FF73D-1BF0-7DBD-53E5-A5CB1183DE8E}"/>
          </ac:picMkLst>
        </pc:picChg>
        <pc:picChg chg="add mod">
          <ac:chgData name="Rajesh Ojha" userId="f844f7c9be700cde" providerId="LiveId" clId="{DCF17D1E-C429-4500-9643-931F8B98DE6C}" dt="2024-07-20T10:03:56.479" v="352" actId="14100"/>
          <ac:picMkLst>
            <pc:docMk/>
            <pc:sldMk cId="93406807" sldId="260"/>
            <ac:picMk id="6" creationId="{CF0913C2-BB7C-1F5F-19DE-8F659863B310}"/>
          </ac:picMkLst>
        </pc:picChg>
      </pc:sldChg>
      <pc:sldChg chg="addSp delSp modSp new mod modNotesTx">
        <pc:chgData name="Rajesh Ojha" userId="f844f7c9be700cde" providerId="LiveId" clId="{DCF17D1E-C429-4500-9643-931F8B98DE6C}" dt="2024-07-20T10:27:49.488" v="760" actId="1035"/>
        <pc:sldMkLst>
          <pc:docMk/>
          <pc:sldMk cId="3874551493" sldId="261"/>
        </pc:sldMkLst>
        <pc:spChg chg="mod">
          <ac:chgData name="Rajesh Ojha" userId="f844f7c9be700cde" providerId="LiveId" clId="{DCF17D1E-C429-4500-9643-931F8B98DE6C}" dt="2024-07-20T10:08:34.256" v="547" actId="20577"/>
          <ac:spMkLst>
            <pc:docMk/>
            <pc:sldMk cId="3874551493" sldId="261"/>
            <ac:spMk id="2" creationId="{402264A2-DD21-7644-F554-9666717ECD51}"/>
          </ac:spMkLst>
        </pc:spChg>
        <pc:graphicFrameChg chg="add del mod modGraphic">
          <ac:chgData name="Rajesh Ojha" userId="f844f7c9be700cde" providerId="LiveId" clId="{DCF17D1E-C429-4500-9643-931F8B98DE6C}" dt="2024-07-20T10:26:50.858" v="671" actId="478"/>
          <ac:graphicFrameMkLst>
            <pc:docMk/>
            <pc:sldMk cId="3874551493" sldId="261"/>
            <ac:graphicFrameMk id="3" creationId="{399AFFEE-B87D-50E8-D6F0-B85F320F2C01}"/>
          </ac:graphicFrameMkLst>
        </pc:graphicFrameChg>
        <pc:picChg chg="add mod">
          <ac:chgData name="Rajesh Ojha" userId="f844f7c9be700cde" providerId="LiveId" clId="{DCF17D1E-C429-4500-9643-931F8B98DE6C}" dt="2024-07-20T10:27:49.488" v="760" actId="1035"/>
          <ac:picMkLst>
            <pc:docMk/>
            <pc:sldMk cId="3874551493" sldId="261"/>
            <ac:picMk id="4" creationId="{AF9C2616-BEDF-5294-E27E-EAEB2376788C}"/>
          </ac:picMkLst>
        </pc:picChg>
      </pc:sldChg>
      <pc:sldChg chg="addSp modSp new del mod ord">
        <pc:chgData name="Rajesh Ojha" userId="f844f7c9be700cde" providerId="LiveId" clId="{DCF17D1E-C429-4500-9643-931F8B98DE6C}" dt="2024-07-22T04:14:26.978" v="1108" actId="47"/>
        <pc:sldMkLst>
          <pc:docMk/>
          <pc:sldMk cId="1732947060" sldId="262"/>
        </pc:sldMkLst>
        <pc:spChg chg="add mod">
          <ac:chgData name="Rajesh Ojha" userId="f844f7c9be700cde" providerId="LiveId" clId="{DCF17D1E-C429-4500-9643-931F8B98DE6C}" dt="2024-07-22T03:54:40.597" v="767" actId="27636"/>
          <ac:spMkLst>
            <pc:docMk/>
            <pc:sldMk cId="1732947060" sldId="262"/>
            <ac:spMk id="3" creationId="{41895001-9A78-4FDC-4C43-3A96B4EF8FCF}"/>
          </ac:spMkLst>
        </pc:spChg>
      </pc:sldChg>
      <pc:sldChg chg="addSp modSp add del mod">
        <pc:chgData name="Rajesh Ojha" userId="f844f7c9be700cde" providerId="LiveId" clId="{DCF17D1E-C429-4500-9643-931F8B98DE6C}" dt="2024-07-24T04:28:06.635" v="4232" actId="20577"/>
        <pc:sldMkLst>
          <pc:docMk/>
          <pc:sldMk cId="3583462896" sldId="262"/>
        </pc:sldMkLst>
        <pc:spChg chg="mod">
          <ac:chgData name="Rajesh Ojha" userId="f844f7c9be700cde" providerId="LiveId" clId="{DCF17D1E-C429-4500-9643-931F8B98DE6C}" dt="2024-07-23T10:52:26.894" v="2974" actId="1038"/>
          <ac:spMkLst>
            <pc:docMk/>
            <pc:sldMk cId="3583462896" sldId="262"/>
            <ac:spMk id="4" creationId="{6FED2676-75C5-C956-8947-B3B2F5A45E81}"/>
          </ac:spMkLst>
        </pc:spChg>
        <pc:spChg chg="add mod">
          <ac:chgData name="Rajesh Ojha" userId="f844f7c9be700cde" providerId="LiveId" clId="{DCF17D1E-C429-4500-9643-931F8B98DE6C}" dt="2024-07-24T04:28:06.635" v="4232" actId="20577"/>
          <ac:spMkLst>
            <pc:docMk/>
            <pc:sldMk cId="3583462896" sldId="262"/>
            <ac:spMk id="7" creationId="{DD68964C-25C2-935D-597D-EDEEF7790B7A}"/>
          </ac:spMkLst>
        </pc:spChg>
      </pc:sldChg>
      <pc:sldChg chg="addSp delSp modSp new mod modNotesTx">
        <pc:chgData name="Rajesh Ojha" userId="f844f7c9be700cde" providerId="LiveId" clId="{DCF17D1E-C429-4500-9643-931F8B98DE6C}" dt="2024-07-22T05:12:40.609" v="1394" actId="1076"/>
        <pc:sldMkLst>
          <pc:docMk/>
          <pc:sldMk cId="154678971" sldId="263"/>
        </pc:sldMkLst>
        <pc:graphicFrameChg chg="add del modGraphic">
          <ac:chgData name="Rajesh Ojha" userId="f844f7c9be700cde" providerId="LiveId" clId="{DCF17D1E-C429-4500-9643-931F8B98DE6C}" dt="2024-07-22T03:57:42.921" v="773" actId="478"/>
          <ac:graphicFrameMkLst>
            <pc:docMk/>
            <pc:sldMk cId="154678971" sldId="263"/>
            <ac:graphicFrameMk id="3" creationId="{E4BAFF3D-D3DE-D9BB-C7FA-0141093449C4}"/>
          </ac:graphicFrameMkLst>
        </pc:graphicFrameChg>
        <pc:graphicFrameChg chg="add del mod modGraphic">
          <ac:chgData name="Rajesh Ojha" userId="f844f7c9be700cde" providerId="LiveId" clId="{DCF17D1E-C429-4500-9643-931F8B98DE6C}" dt="2024-07-22T04:08:18.919" v="890" actId="478"/>
          <ac:graphicFrameMkLst>
            <pc:docMk/>
            <pc:sldMk cId="154678971" sldId="263"/>
            <ac:graphicFrameMk id="4" creationId="{B1601E91-F2A2-C978-9D70-61732876B6A2}"/>
          </ac:graphicFrameMkLst>
        </pc:graphicFrameChg>
        <pc:picChg chg="add del mod">
          <ac:chgData name="Rajesh Ojha" userId="f844f7c9be700cde" providerId="LiveId" clId="{DCF17D1E-C429-4500-9643-931F8B98DE6C}" dt="2024-07-22T04:11:04.340" v="970" actId="478"/>
          <ac:picMkLst>
            <pc:docMk/>
            <pc:sldMk cId="154678971" sldId="263"/>
            <ac:picMk id="5" creationId="{6CFDC3C3-CF5C-4F3C-6E03-E00442491F1E}"/>
          </ac:picMkLst>
        </pc:picChg>
        <pc:picChg chg="add del mod">
          <ac:chgData name="Rajesh Ojha" userId="f844f7c9be700cde" providerId="LiveId" clId="{DCF17D1E-C429-4500-9643-931F8B98DE6C}" dt="2024-07-22T05:10:24.917" v="1294" actId="478"/>
          <ac:picMkLst>
            <pc:docMk/>
            <pc:sldMk cId="154678971" sldId="263"/>
            <ac:picMk id="7" creationId="{2CA174FC-C367-D136-4FF1-BE0ED55C5D93}"/>
          </ac:picMkLst>
        </pc:picChg>
        <pc:picChg chg="add mod ord">
          <ac:chgData name="Rajesh Ojha" userId="f844f7c9be700cde" providerId="LiveId" clId="{DCF17D1E-C429-4500-9643-931F8B98DE6C}" dt="2024-07-22T05:12:40.609" v="1394" actId="1076"/>
          <ac:picMkLst>
            <pc:docMk/>
            <pc:sldMk cId="154678971" sldId="263"/>
            <ac:picMk id="9" creationId="{F155FA36-2C6F-132C-53AD-CCF3CFA38BE0}"/>
          </ac:picMkLst>
        </pc:picChg>
        <pc:picChg chg="add mod">
          <ac:chgData name="Rajesh Ojha" userId="f844f7c9be700cde" providerId="LiveId" clId="{DCF17D1E-C429-4500-9643-931F8B98DE6C}" dt="2024-07-22T05:11:48.890" v="1388" actId="1037"/>
          <ac:picMkLst>
            <pc:docMk/>
            <pc:sldMk cId="154678971" sldId="263"/>
            <ac:picMk id="11" creationId="{221082BD-7167-3229-72D1-D4A45BE2D9F8}"/>
          </ac:picMkLst>
        </pc:picChg>
      </pc:sldChg>
      <pc:sldChg chg="addSp delSp modSp new mod modNotesTx">
        <pc:chgData name="Rajesh Ojha" userId="f844f7c9be700cde" providerId="LiveId" clId="{DCF17D1E-C429-4500-9643-931F8B98DE6C}" dt="2024-07-22T05:15:16.166" v="1418" actId="1035"/>
        <pc:sldMkLst>
          <pc:docMk/>
          <pc:sldMk cId="1215384147" sldId="264"/>
        </pc:sldMkLst>
        <pc:picChg chg="add del mod">
          <ac:chgData name="Rajesh Ojha" userId="f844f7c9be700cde" providerId="LiveId" clId="{DCF17D1E-C429-4500-9643-931F8B98DE6C}" dt="2024-07-22T05:14:52.282" v="1395" actId="478"/>
          <ac:picMkLst>
            <pc:docMk/>
            <pc:sldMk cId="1215384147" sldId="264"/>
            <ac:picMk id="4" creationId="{9942076B-8E5A-FDD2-91D8-FD677DB450E5}"/>
          </ac:picMkLst>
        </pc:picChg>
        <pc:picChg chg="add mod">
          <ac:chgData name="Rajesh Ojha" userId="f844f7c9be700cde" providerId="LiveId" clId="{DCF17D1E-C429-4500-9643-931F8B98DE6C}" dt="2024-07-22T05:15:16.166" v="1418" actId="1035"/>
          <ac:picMkLst>
            <pc:docMk/>
            <pc:sldMk cId="1215384147" sldId="264"/>
            <ac:picMk id="6" creationId="{E214542C-7354-03E6-4A03-C4844453F502}"/>
          </ac:picMkLst>
        </pc:picChg>
      </pc:sldChg>
      <pc:sldChg chg="new del">
        <pc:chgData name="Rajesh Ojha" userId="f844f7c9be700cde" providerId="LiveId" clId="{DCF17D1E-C429-4500-9643-931F8B98DE6C}" dt="2024-07-22T03:57:01.433" v="771" actId="47"/>
        <pc:sldMkLst>
          <pc:docMk/>
          <pc:sldMk cId="2697322083" sldId="264"/>
        </pc:sldMkLst>
      </pc:sldChg>
      <pc:sldChg chg="addSp modSp new mod modNotesTx">
        <pc:chgData name="Rajesh Ojha" userId="f844f7c9be700cde" providerId="LiveId" clId="{DCF17D1E-C429-4500-9643-931F8B98DE6C}" dt="2024-07-22T05:57:15.830" v="1721" actId="12"/>
        <pc:sldMkLst>
          <pc:docMk/>
          <pc:sldMk cId="1189835941" sldId="265"/>
        </pc:sldMkLst>
        <pc:spChg chg="add mod">
          <ac:chgData name="Rajesh Ojha" userId="f844f7c9be700cde" providerId="LiveId" clId="{DCF17D1E-C429-4500-9643-931F8B98DE6C}" dt="2024-07-22T05:53:40.688" v="1717" actId="1038"/>
          <ac:spMkLst>
            <pc:docMk/>
            <pc:sldMk cId="1189835941" sldId="265"/>
            <ac:spMk id="5" creationId="{D7F388FD-BC46-3110-9A60-2DA4154383FA}"/>
          </ac:spMkLst>
        </pc:spChg>
        <pc:picChg chg="add mod">
          <ac:chgData name="Rajesh Ojha" userId="f844f7c9be700cde" providerId="LiveId" clId="{DCF17D1E-C429-4500-9643-931F8B98DE6C}" dt="2024-07-22T05:53:18.120" v="1621" actId="1038"/>
          <ac:picMkLst>
            <pc:docMk/>
            <pc:sldMk cId="1189835941" sldId="265"/>
            <ac:picMk id="4" creationId="{E815FC26-943B-C031-D514-DB053DDC1CEA}"/>
          </ac:picMkLst>
        </pc:picChg>
      </pc:sldChg>
      <pc:sldChg chg="addSp modSp new mod">
        <pc:chgData name="Rajesh Ojha" userId="f844f7c9be700cde" providerId="LiveId" clId="{DCF17D1E-C429-4500-9643-931F8B98DE6C}" dt="2024-07-23T06:07:00.013" v="1732" actId="1440"/>
        <pc:sldMkLst>
          <pc:docMk/>
          <pc:sldMk cId="110502966" sldId="266"/>
        </pc:sldMkLst>
        <pc:picChg chg="add mod">
          <ac:chgData name="Rajesh Ojha" userId="f844f7c9be700cde" providerId="LiveId" clId="{DCF17D1E-C429-4500-9643-931F8B98DE6C}" dt="2024-07-23T06:07:00.013" v="1732" actId="1440"/>
          <ac:picMkLst>
            <pc:docMk/>
            <pc:sldMk cId="110502966" sldId="266"/>
            <ac:picMk id="5" creationId="{B8456576-92AE-2831-D05B-BDD878200454}"/>
          </ac:picMkLst>
        </pc:picChg>
      </pc:sldChg>
      <pc:sldChg chg="addSp modSp new mod">
        <pc:chgData name="Rajesh Ojha" userId="f844f7c9be700cde" providerId="LiveId" clId="{DCF17D1E-C429-4500-9643-931F8B98DE6C}" dt="2024-07-23T07:19:41.191" v="2010" actId="12100"/>
        <pc:sldMkLst>
          <pc:docMk/>
          <pc:sldMk cId="4236450971" sldId="267"/>
        </pc:sldMkLst>
        <pc:graphicFrameChg chg="add mod modGraphic">
          <ac:chgData name="Rajesh Ojha" userId="f844f7c9be700cde" providerId="LiveId" clId="{DCF17D1E-C429-4500-9643-931F8B98DE6C}" dt="2024-07-23T07:19:41.191" v="2010" actId="12100"/>
          <ac:graphicFrameMkLst>
            <pc:docMk/>
            <pc:sldMk cId="4236450971" sldId="267"/>
            <ac:graphicFrameMk id="4" creationId="{4E3DFE8D-22F6-2B10-9398-8B46E7148555}"/>
          </ac:graphicFrameMkLst>
        </pc:graphicFrameChg>
      </pc:sldChg>
      <pc:sldChg chg="addSp delSp modSp new mod">
        <pc:chgData name="Rajesh Ojha" userId="f844f7c9be700cde" providerId="LiveId" clId="{DCF17D1E-C429-4500-9643-931F8B98DE6C}" dt="2024-07-23T09:07:09.748" v="2455" actId="403"/>
        <pc:sldMkLst>
          <pc:docMk/>
          <pc:sldMk cId="2967957222" sldId="268"/>
        </pc:sldMkLst>
        <pc:spChg chg="add del mod">
          <ac:chgData name="Rajesh Ojha" userId="f844f7c9be700cde" providerId="LiveId" clId="{DCF17D1E-C429-4500-9643-931F8B98DE6C}" dt="2024-07-23T08:43:24.230" v="2127" actId="478"/>
          <ac:spMkLst>
            <pc:docMk/>
            <pc:sldMk cId="2967957222" sldId="268"/>
            <ac:spMk id="8" creationId="{631003CB-F32A-87B3-C8F4-A58C7C1F4378}"/>
          </ac:spMkLst>
        </pc:spChg>
        <pc:spChg chg="add del mod">
          <ac:chgData name="Rajesh Ojha" userId="f844f7c9be700cde" providerId="LiveId" clId="{DCF17D1E-C429-4500-9643-931F8B98DE6C}" dt="2024-07-23T08:47:22.470" v="2138" actId="478"/>
          <ac:spMkLst>
            <pc:docMk/>
            <pc:sldMk cId="2967957222" sldId="268"/>
            <ac:spMk id="9" creationId="{C41D828E-7D35-F155-F467-47E2CFD9706A}"/>
          </ac:spMkLst>
        </pc:spChg>
        <pc:graphicFrameChg chg="add mod modGraphic">
          <ac:chgData name="Rajesh Ojha" userId="f844f7c9be700cde" providerId="LiveId" clId="{DCF17D1E-C429-4500-9643-931F8B98DE6C}" dt="2024-07-23T09:07:09.748" v="2455" actId="403"/>
          <ac:graphicFrameMkLst>
            <pc:docMk/>
            <pc:sldMk cId="2967957222" sldId="268"/>
            <ac:graphicFrameMk id="10" creationId="{F1E3AA7A-D1EA-11B4-3C10-A29C234A4C4D}"/>
          </ac:graphicFrameMkLst>
        </pc:graphicFrameChg>
        <pc:picChg chg="add del mod">
          <ac:chgData name="Rajesh Ojha" userId="f844f7c9be700cde" providerId="LiveId" clId="{DCF17D1E-C429-4500-9643-931F8B98DE6C}" dt="2024-07-23T07:23:00.843" v="2016" actId="478"/>
          <ac:picMkLst>
            <pc:docMk/>
            <pc:sldMk cId="2967957222" sldId="268"/>
            <ac:picMk id="5" creationId="{49DE235C-3DDA-2D83-7144-122ECC874C74}"/>
          </ac:picMkLst>
        </pc:picChg>
        <pc:picChg chg="add del mod">
          <ac:chgData name="Rajesh Ojha" userId="f844f7c9be700cde" providerId="LiveId" clId="{DCF17D1E-C429-4500-9643-931F8B98DE6C}" dt="2024-07-23T08:46:34.030" v="2135" actId="478"/>
          <ac:picMkLst>
            <pc:docMk/>
            <pc:sldMk cId="2967957222" sldId="268"/>
            <ac:picMk id="7" creationId="{FB892FDC-B508-9E1F-EDE7-914A5BDF44A8}"/>
          </ac:picMkLst>
        </pc:picChg>
      </pc:sldChg>
      <pc:sldChg chg="new del">
        <pc:chgData name="Rajesh Ojha" userId="f844f7c9be700cde" providerId="LiveId" clId="{DCF17D1E-C429-4500-9643-931F8B98DE6C}" dt="2024-07-23T09:20:24.856" v="2458" actId="47"/>
        <pc:sldMkLst>
          <pc:docMk/>
          <pc:sldMk cId="1806008688" sldId="269"/>
        </pc:sldMkLst>
      </pc:sldChg>
      <pc:sldChg chg="addSp delSp modSp new mod ord">
        <pc:chgData name="Rajesh Ojha" userId="f844f7c9be700cde" providerId="LiveId" clId="{DCF17D1E-C429-4500-9643-931F8B98DE6C}" dt="2024-07-24T04:05:07.435" v="4077"/>
        <pc:sldMkLst>
          <pc:docMk/>
          <pc:sldMk cId="2699769480" sldId="269"/>
        </pc:sldMkLst>
        <pc:spChg chg="mod">
          <ac:chgData name="Rajesh Ojha" userId="f844f7c9be700cde" providerId="LiveId" clId="{DCF17D1E-C429-4500-9643-931F8B98DE6C}" dt="2024-07-23T09:48:45.968" v="2879" actId="20577"/>
          <ac:spMkLst>
            <pc:docMk/>
            <pc:sldMk cId="2699769480" sldId="269"/>
            <ac:spMk id="2" creationId="{FAB929AE-4092-AF2E-334D-DF650D7CC97A}"/>
          </ac:spMkLst>
        </pc:spChg>
        <pc:spChg chg="add del mod">
          <ac:chgData name="Rajesh Ojha" userId="f844f7c9be700cde" providerId="LiveId" clId="{DCF17D1E-C429-4500-9643-931F8B98DE6C}" dt="2024-07-23T09:21:26.791" v="2471" actId="478"/>
          <ac:spMkLst>
            <pc:docMk/>
            <pc:sldMk cId="2699769480" sldId="269"/>
            <ac:spMk id="5" creationId="{69A6DB50-08C8-499F-E2FA-7B1154EE178C}"/>
          </ac:spMkLst>
        </pc:spChg>
        <pc:picChg chg="add mod">
          <ac:chgData name="Rajesh Ojha" userId="f844f7c9be700cde" providerId="LiveId" clId="{DCF17D1E-C429-4500-9643-931F8B98DE6C}" dt="2024-07-23T09:48:10.659" v="2829" actId="14100"/>
          <ac:picMkLst>
            <pc:docMk/>
            <pc:sldMk cId="2699769480" sldId="269"/>
            <ac:picMk id="7" creationId="{51D37B6A-B06E-F5EB-DFAD-53C3D9BD17D7}"/>
          </ac:picMkLst>
        </pc:picChg>
      </pc:sldChg>
      <pc:sldChg chg="modSp new mod">
        <pc:chgData name="Rajesh Ojha" userId="f844f7c9be700cde" providerId="LiveId" clId="{DCF17D1E-C429-4500-9643-931F8B98DE6C}" dt="2024-07-23T09:38:05.440" v="2825" actId="403"/>
        <pc:sldMkLst>
          <pc:docMk/>
          <pc:sldMk cId="1251083235" sldId="270"/>
        </pc:sldMkLst>
        <pc:spChg chg="mod">
          <ac:chgData name="Rajesh Ojha" userId="f844f7c9be700cde" providerId="LiveId" clId="{DCF17D1E-C429-4500-9643-931F8B98DE6C}" dt="2024-07-23T09:22:08.583" v="2499" actId="20577"/>
          <ac:spMkLst>
            <pc:docMk/>
            <pc:sldMk cId="1251083235" sldId="270"/>
            <ac:spMk id="2" creationId="{77E9471C-10B6-4648-33BD-024085D4B6E4}"/>
          </ac:spMkLst>
        </pc:spChg>
        <pc:spChg chg="mod">
          <ac:chgData name="Rajesh Ojha" userId="f844f7c9be700cde" providerId="LiveId" clId="{DCF17D1E-C429-4500-9643-931F8B98DE6C}" dt="2024-07-23T09:38:05.440" v="2825" actId="403"/>
          <ac:spMkLst>
            <pc:docMk/>
            <pc:sldMk cId="1251083235" sldId="270"/>
            <ac:spMk id="3" creationId="{F298B1DD-800D-C6F7-9A86-3CF59F6D962A}"/>
          </ac:spMkLst>
        </pc:spChg>
      </pc:sldChg>
      <pc:sldChg chg="modSp mod">
        <pc:chgData name="Rajesh Ojha" userId="f844f7c9be700cde" providerId="LiveId" clId="{DCF17D1E-C429-4500-9643-931F8B98DE6C}" dt="2024-07-23T09:37:17.842" v="2810" actId="27636"/>
        <pc:sldMkLst>
          <pc:docMk/>
          <pc:sldMk cId="870858306" sldId="271"/>
        </pc:sldMkLst>
        <pc:spChg chg="mod">
          <ac:chgData name="Rajesh Ojha" userId="f844f7c9be700cde" providerId="LiveId" clId="{DCF17D1E-C429-4500-9643-931F8B98DE6C}" dt="2024-07-23T09:37:17.842" v="2810" actId="27636"/>
          <ac:spMkLst>
            <pc:docMk/>
            <pc:sldMk cId="870858306" sldId="271"/>
            <ac:spMk id="3" creationId="{F298B1DD-800D-C6F7-9A86-3CF59F6D962A}"/>
          </ac:spMkLst>
        </pc:spChg>
      </pc:sldChg>
      <pc:sldChg chg="new del">
        <pc:chgData name="Rajesh Ojha" userId="f844f7c9be700cde" providerId="LiveId" clId="{DCF17D1E-C429-4500-9643-931F8B98DE6C}" dt="2024-07-23T09:32:43.507" v="2703" actId="680"/>
        <pc:sldMkLst>
          <pc:docMk/>
          <pc:sldMk cId="1680690494" sldId="271"/>
        </pc:sldMkLst>
      </pc:sldChg>
      <pc:sldChg chg="addSp modSp add del mod">
        <pc:chgData name="Rajesh Ojha" userId="f844f7c9be700cde" providerId="LiveId" clId="{DCF17D1E-C429-4500-9643-931F8B98DE6C}" dt="2024-07-24T04:27:52.279" v="4228" actId="2696"/>
        <pc:sldMkLst>
          <pc:docMk/>
          <pc:sldMk cId="2958325877" sldId="272"/>
        </pc:sldMkLst>
        <pc:spChg chg="mod">
          <ac:chgData name="Rajesh Ojha" userId="f844f7c9be700cde" providerId="LiveId" clId="{DCF17D1E-C429-4500-9643-931F8B98DE6C}" dt="2024-07-23T10:50:02.052" v="2920" actId="1035"/>
          <ac:spMkLst>
            <pc:docMk/>
            <pc:sldMk cId="2958325877" sldId="272"/>
            <ac:spMk id="5" creationId="{86B14102-6257-1AF4-B6C6-3D5730B792DB}"/>
          </ac:spMkLst>
        </pc:spChg>
        <pc:spChg chg="add mod">
          <ac:chgData name="Rajesh Ojha" userId="f844f7c9be700cde" providerId="LiveId" clId="{DCF17D1E-C429-4500-9643-931F8B98DE6C}" dt="2024-07-24T04:27:32.859" v="4226" actId="20577"/>
          <ac:spMkLst>
            <pc:docMk/>
            <pc:sldMk cId="2958325877" sldId="272"/>
            <ac:spMk id="7" creationId="{AADE9050-E772-34A7-2B00-421DE06475DB}"/>
          </ac:spMkLst>
        </pc:spChg>
      </pc:sldChg>
      <pc:sldChg chg="addSp modSp add del mod">
        <pc:chgData name="Rajesh Ojha" userId="f844f7c9be700cde" providerId="LiveId" clId="{DCF17D1E-C429-4500-9643-931F8B98DE6C}" dt="2024-07-24T04:27:57.666" v="4230" actId="20577"/>
        <pc:sldMkLst>
          <pc:docMk/>
          <pc:sldMk cId="247497154" sldId="273"/>
        </pc:sldMkLst>
        <pc:spChg chg="mod">
          <ac:chgData name="Rajesh Ojha" userId="f844f7c9be700cde" providerId="LiveId" clId="{DCF17D1E-C429-4500-9643-931F8B98DE6C}" dt="2024-07-23T10:50:53.139" v="2956" actId="20577"/>
          <ac:spMkLst>
            <pc:docMk/>
            <pc:sldMk cId="247497154" sldId="273"/>
            <ac:spMk id="4" creationId="{6FED2676-75C5-C956-8947-B3B2F5A45E81}"/>
          </ac:spMkLst>
        </pc:spChg>
        <pc:spChg chg="add mod">
          <ac:chgData name="Rajesh Ojha" userId="f844f7c9be700cde" providerId="LiveId" clId="{DCF17D1E-C429-4500-9643-931F8B98DE6C}" dt="2024-07-24T04:27:57.666" v="4230" actId="20577"/>
          <ac:spMkLst>
            <pc:docMk/>
            <pc:sldMk cId="247497154" sldId="273"/>
            <ac:spMk id="7" creationId="{860544FC-ABEA-2272-A1E9-CAEF04F8923B}"/>
          </ac:spMkLst>
        </pc:spChg>
      </pc:sldChg>
      <pc:sldChg chg="modSp new mod">
        <pc:chgData name="Rajesh Ojha" userId="f844f7c9be700cde" providerId="LiveId" clId="{DCF17D1E-C429-4500-9643-931F8B98DE6C}" dt="2024-07-24T04:03:27.262" v="4073" actId="20577"/>
        <pc:sldMkLst>
          <pc:docMk/>
          <pc:sldMk cId="2901518121" sldId="274"/>
        </pc:sldMkLst>
        <pc:spChg chg="mod">
          <ac:chgData name="Rajesh Ojha" userId="f844f7c9be700cde" providerId="LiveId" clId="{DCF17D1E-C429-4500-9643-931F8B98DE6C}" dt="2024-07-23T10:53:17.828" v="2997" actId="20577"/>
          <ac:spMkLst>
            <pc:docMk/>
            <pc:sldMk cId="2901518121" sldId="274"/>
            <ac:spMk id="2" creationId="{97E94A79-7B8B-2ACA-081A-6FF0BF5B12B6}"/>
          </ac:spMkLst>
        </pc:spChg>
        <pc:spChg chg="mod">
          <ac:chgData name="Rajesh Ojha" userId="f844f7c9be700cde" providerId="LiveId" clId="{DCF17D1E-C429-4500-9643-931F8B98DE6C}" dt="2024-07-24T04:03:27.262" v="4073" actId="20577"/>
          <ac:spMkLst>
            <pc:docMk/>
            <pc:sldMk cId="2901518121" sldId="274"/>
            <ac:spMk id="3" creationId="{71395D7B-3303-1F4B-D7CC-3C0CD4BCCD0E}"/>
          </ac:spMkLst>
        </pc:spChg>
      </pc:sldChg>
      <pc:sldChg chg="addSp delSp modSp new mod">
        <pc:chgData name="Rajesh Ojha" userId="f844f7c9be700cde" providerId="LiveId" clId="{DCF17D1E-C429-4500-9643-931F8B98DE6C}" dt="2024-07-24T04:10:49.200" v="4088" actId="20577"/>
        <pc:sldMkLst>
          <pc:docMk/>
          <pc:sldMk cId="3048279135" sldId="275"/>
        </pc:sldMkLst>
        <pc:spChg chg="mod">
          <ac:chgData name="Rajesh Ojha" userId="f844f7c9be700cde" providerId="LiveId" clId="{DCF17D1E-C429-4500-9643-931F8B98DE6C}" dt="2024-07-23T10:57:46.506" v="3268" actId="20577"/>
          <ac:spMkLst>
            <pc:docMk/>
            <pc:sldMk cId="3048279135" sldId="275"/>
            <ac:spMk id="2" creationId="{CED394BE-DF74-417F-CA89-788A8DE0B57A}"/>
          </ac:spMkLst>
        </pc:spChg>
        <pc:spChg chg="del mod">
          <ac:chgData name="Rajesh Ojha" userId="f844f7c9be700cde" providerId="LiveId" clId="{DCF17D1E-C429-4500-9643-931F8B98DE6C}" dt="2024-07-23T10:58:29.762" v="3283" actId="478"/>
          <ac:spMkLst>
            <pc:docMk/>
            <pc:sldMk cId="3048279135" sldId="275"/>
            <ac:spMk id="3" creationId="{A3C5A930-26E7-599D-EAD6-91082B69B4B7}"/>
          </ac:spMkLst>
        </pc:spChg>
        <pc:spChg chg="mod">
          <ac:chgData name="Rajesh Ojha" userId="f844f7c9be700cde" providerId="LiveId" clId="{DCF17D1E-C429-4500-9643-931F8B98DE6C}" dt="2024-07-24T04:10:49.200" v="4088" actId="20577"/>
          <ac:spMkLst>
            <pc:docMk/>
            <pc:sldMk cId="3048279135" sldId="275"/>
            <ac:spMk id="4" creationId="{D4AA791D-D404-AD3B-1BEB-4DF13401B137}"/>
          </ac:spMkLst>
        </pc:spChg>
        <pc:spChg chg="add del mod">
          <ac:chgData name="Rajesh Ojha" userId="f844f7c9be700cde" providerId="LiveId" clId="{DCF17D1E-C429-4500-9643-931F8B98DE6C}" dt="2024-07-23T10:58:26.851" v="3282" actId="478"/>
          <ac:spMkLst>
            <pc:docMk/>
            <pc:sldMk cId="3048279135" sldId="275"/>
            <ac:spMk id="7" creationId="{64D412CC-7763-F174-CF33-7F687ACB5093}"/>
          </ac:spMkLst>
        </pc:spChg>
        <pc:spChg chg="add mod">
          <ac:chgData name="Rajesh Ojha" userId="f844f7c9be700cde" providerId="LiveId" clId="{DCF17D1E-C429-4500-9643-931F8B98DE6C}" dt="2024-07-23T10:59:05.973" v="3336" actId="1035"/>
          <ac:spMkLst>
            <pc:docMk/>
            <pc:sldMk cId="3048279135" sldId="275"/>
            <ac:spMk id="8" creationId="{280489C6-87E3-5158-449C-EC56B838B9CB}"/>
          </ac:spMkLst>
        </pc:spChg>
      </pc:sldChg>
      <pc:sldChg chg="addSp modSp new mod">
        <pc:chgData name="Rajesh Ojha" userId="f844f7c9be700cde" providerId="LiveId" clId="{DCF17D1E-C429-4500-9643-931F8B98DE6C}" dt="2024-07-24T04:09:51.474" v="4084" actId="207"/>
        <pc:sldMkLst>
          <pc:docMk/>
          <pc:sldMk cId="1172300712" sldId="276"/>
        </pc:sldMkLst>
        <pc:spChg chg="add mod">
          <ac:chgData name="Rajesh Ojha" userId="f844f7c9be700cde" providerId="LiveId" clId="{DCF17D1E-C429-4500-9643-931F8B98DE6C}" dt="2024-07-24T04:09:51.474" v="4084" actId="207"/>
          <ac:spMkLst>
            <pc:docMk/>
            <pc:sldMk cId="1172300712" sldId="276"/>
            <ac:spMk id="4" creationId="{E8AB3729-B767-C3DE-E18C-A296DCBCAC8F}"/>
          </ac:spMkLst>
        </pc:spChg>
      </pc:sldChg>
      <pc:sldChg chg="new del">
        <pc:chgData name="Rajesh Ojha" userId="f844f7c9be700cde" providerId="LiveId" clId="{DCF17D1E-C429-4500-9643-931F8B98DE6C}" dt="2024-07-23T10:59:46.243" v="3338" actId="680"/>
        <pc:sldMkLst>
          <pc:docMk/>
          <pc:sldMk cId="3810768285" sldId="276"/>
        </pc:sldMkLst>
      </pc:sldChg>
      <pc:sldChg chg="addSp modSp new mod">
        <pc:chgData name="Rajesh Ojha" userId="f844f7c9be700cde" providerId="LiveId" clId="{DCF17D1E-C429-4500-9643-931F8B98DE6C}" dt="2024-07-23T11:09:03.767" v="3481" actId="14100"/>
        <pc:sldMkLst>
          <pc:docMk/>
          <pc:sldMk cId="758173256" sldId="277"/>
        </pc:sldMkLst>
        <pc:spChg chg="mod">
          <ac:chgData name="Rajesh Ojha" userId="f844f7c9be700cde" providerId="LiveId" clId="{DCF17D1E-C429-4500-9643-931F8B98DE6C}" dt="2024-07-23T11:08:45.587" v="3473" actId="20577"/>
          <ac:spMkLst>
            <pc:docMk/>
            <pc:sldMk cId="758173256" sldId="277"/>
            <ac:spMk id="2" creationId="{93295C02-ACF3-86AB-D16A-1395075767B3}"/>
          </ac:spMkLst>
        </pc:spChg>
        <pc:picChg chg="add mod">
          <ac:chgData name="Rajesh Ojha" userId="f844f7c9be700cde" providerId="LiveId" clId="{DCF17D1E-C429-4500-9643-931F8B98DE6C}" dt="2024-07-23T11:09:03.767" v="3481" actId="14100"/>
          <ac:picMkLst>
            <pc:docMk/>
            <pc:sldMk cId="758173256" sldId="277"/>
            <ac:picMk id="6" creationId="{321D93FF-DAE8-EAF6-E862-00387B190B99}"/>
          </ac:picMkLst>
        </pc:picChg>
      </pc:sldChg>
      <pc:sldChg chg="addSp delSp modSp add mod">
        <pc:chgData name="Rajesh Ojha" userId="f844f7c9be700cde" providerId="LiveId" clId="{DCF17D1E-C429-4500-9643-931F8B98DE6C}" dt="2024-07-23T11:10:11.017" v="3494" actId="14100"/>
        <pc:sldMkLst>
          <pc:docMk/>
          <pc:sldMk cId="1179274631" sldId="278"/>
        </pc:sldMkLst>
        <pc:spChg chg="mod">
          <ac:chgData name="Rajesh Ojha" userId="f844f7c9be700cde" providerId="LiveId" clId="{DCF17D1E-C429-4500-9643-931F8B98DE6C}" dt="2024-07-23T11:09:23.297" v="3484" actId="20577"/>
          <ac:spMkLst>
            <pc:docMk/>
            <pc:sldMk cId="1179274631" sldId="278"/>
            <ac:spMk id="2" creationId="{93295C02-ACF3-86AB-D16A-1395075767B3}"/>
          </ac:spMkLst>
        </pc:spChg>
        <pc:picChg chg="del">
          <ac:chgData name="Rajesh Ojha" userId="f844f7c9be700cde" providerId="LiveId" clId="{DCF17D1E-C429-4500-9643-931F8B98DE6C}" dt="2024-07-23T11:09:51.009" v="3485" actId="478"/>
          <ac:picMkLst>
            <pc:docMk/>
            <pc:sldMk cId="1179274631" sldId="278"/>
            <ac:picMk id="6" creationId="{321D93FF-DAE8-EAF6-E862-00387B190B99}"/>
          </ac:picMkLst>
        </pc:picChg>
        <pc:picChg chg="add mod">
          <ac:chgData name="Rajesh Ojha" userId="f844f7c9be700cde" providerId="LiveId" clId="{DCF17D1E-C429-4500-9643-931F8B98DE6C}" dt="2024-07-23T11:10:11.017" v="3494" actId="14100"/>
          <ac:picMkLst>
            <pc:docMk/>
            <pc:sldMk cId="1179274631" sldId="278"/>
            <ac:picMk id="7" creationId="{5236BE8D-1641-0DE6-9D16-6C889D6FD482}"/>
          </ac:picMkLst>
        </pc:picChg>
      </pc:sldChg>
      <pc:sldChg chg="addSp delSp modSp add mod">
        <pc:chgData name="Rajesh Ojha" userId="f844f7c9be700cde" providerId="LiveId" clId="{DCF17D1E-C429-4500-9643-931F8B98DE6C}" dt="2024-07-24T04:23:57.611" v="4224" actId="1035"/>
        <pc:sldMkLst>
          <pc:docMk/>
          <pc:sldMk cId="3836216689" sldId="279"/>
        </pc:sldMkLst>
        <pc:spChg chg="mod">
          <ac:chgData name="Rajesh Ojha" userId="f844f7c9be700cde" providerId="LiveId" clId="{DCF17D1E-C429-4500-9643-931F8B98DE6C}" dt="2024-07-24T04:20:45.265" v="4091" actId="20577"/>
          <ac:spMkLst>
            <pc:docMk/>
            <pc:sldMk cId="3836216689" sldId="279"/>
            <ac:spMk id="2" creationId="{93295C02-ACF3-86AB-D16A-1395075767B3}"/>
          </ac:spMkLst>
        </pc:spChg>
        <pc:spChg chg="add mod">
          <ac:chgData name="Rajesh Ojha" userId="f844f7c9be700cde" providerId="LiveId" clId="{DCF17D1E-C429-4500-9643-931F8B98DE6C}" dt="2024-07-24T04:23:57.611" v="4224" actId="1035"/>
          <ac:spMkLst>
            <pc:docMk/>
            <pc:sldMk cId="3836216689" sldId="279"/>
            <ac:spMk id="6" creationId="{6F00974F-C144-0E7B-CC53-08A5818F9D89}"/>
          </ac:spMkLst>
        </pc:spChg>
        <pc:picChg chg="del">
          <ac:chgData name="Rajesh Ojha" userId="f844f7c9be700cde" providerId="LiveId" clId="{DCF17D1E-C429-4500-9643-931F8B98DE6C}" dt="2024-07-24T04:20:54.765" v="4092" actId="478"/>
          <ac:picMkLst>
            <pc:docMk/>
            <pc:sldMk cId="3836216689" sldId="279"/>
            <ac:picMk id="7" creationId="{5236BE8D-1641-0DE6-9D16-6C889D6FD4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FA738-CDCC-4C29-80ED-1C1BAB822127}" type="datetimeFigureOut">
              <a:rPr lang="en-IN" smtClean="0"/>
              <a:pPr/>
              <a:t>10-10-2024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80492-FD13-4B83-8701-861672D5485B}" type="slidenum">
              <a:rPr lang="en-IN" smtClean="0"/>
              <a:pPr/>
              <a:t>‹#›</a:t>
            </a:fld>
            <a:endParaRPr lang="en-IN"/>
          </a:p>
        </p:txBody>
      </p:sp>
    </p:spTree>
    <p:extLst>
      <p:ext uri="{BB962C8B-B14F-4D97-AF65-F5344CB8AC3E}">
        <p14:creationId xmlns:p14="http://schemas.microsoft.com/office/powerpoint/2010/main" val="2687000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E1D331C-559E-0FDF-867B-098194EB42FD}"/>
              </a:ext>
            </a:extLst>
          </p:cNvPr>
          <p:cNvSpPr>
            <a:spLocks noGrp="1" noChangeArrowheads="1"/>
          </p:cNvSpPr>
          <p:nvPr>
            <p:ph type="sldNum" sz="quarter" idx="5"/>
          </p:nvPr>
        </p:nvSpPr>
        <p:spPr>
          <a:ln/>
        </p:spPr>
        <p:txBody>
          <a:bodyPr/>
          <a:lstStyle/>
          <a:p>
            <a:fld id="{2F81D055-E494-4315-B435-2ECC4403E818}" type="slidenum">
              <a:rPr lang="en-US" altLang="en-US"/>
              <a:pPr/>
              <a:t>3</a:t>
            </a:fld>
            <a:endParaRPr lang="en-US" altLang="en-US"/>
          </a:p>
        </p:txBody>
      </p:sp>
      <p:sp>
        <p:nvSpPr>
          <p:cNvPr id="956418" name="Rectangle 2">
            <a:extLst>
              <a:ext uri="{FF2B5EF4-FFF2-40B4-BE49-F238E27FC236}">
                <a16:creationId xmlns:a16="http://schemas.microsoft.com/office/drawing/2014/main" id="{ACDB65B8-ADAC-9DA5-7B1F-1142C9EE56A5}"/>
              </a:ext>
            </a:extLst>
          </p:cNvPr>
          <p:cNvSpPr>
            <a:spLocks noGrp="1" noRot="1" noChangeAspect="1" noChangeArrowheads="1" noTextEdit="1"/>
          </p:cNvSpPr>
          <p:nvPr>
            <p:ph type="sldImg"/>
          </p:nvPr>
        </p:nvSpPr>
        <p:spPr>
          <a:ln/>
        </p:spPr>
      </p:sp>
      <p:sp>
        <p:nvSpPr>
          <p:cNvPr id="956419" name="Rectangle 3">
            <a:extLst>
              <a:ext uri="{FF2B5EF4-FFF2-40B4-BE49-F238E27FC236}">
                <a16:creationId xmlns:a16="http://schemas.microsoft.com/office/drawing/2014/main" id="{94AD9E3B-EE19-2A4C-4006-21DADBF3176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515350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9CAFB06-9CD6-8D2B-D63E-4F4C5B1DE0B6}"/>
              </a:ext>
            </a:extLst>
          </p:cNvPr>
          <p:cNvSpPr>
            <a:spLocks noGrp="1" noChangeArrowheads="1"/>
          </p:cNvSpPr>
          <p:nvPr>
            <p:ph type="sldNum" sz="quarter" idx="5"/>
          </p:nvPr>
        </p:nvSpPr>
        <p:spPr>
          <a:ln/>
        </p:spPr>
        <p:txBody>
          <a:bodyPr/>
          <a:lstStyle/>
          <a:p>
            <a:fld id="{7B32C92D-9864-42BE-8370-D8E49502EE1B}" type="slidenum">
              <a:rPr lang="en-US" altLang="en-US"/>
              <a:pPr/>
              <a:t>12</a:t>
            </a:fld>
            <a:endParaRPr lang="en-US" altLang="en-US"/>
          </a:p>
        </p:txBody>
      </p:sp>
      <p:sp>
        <p:nvSpPr>
          <p:cNvPr id="969730" name="Rectangle 2">
            <a:extLst>
              <a:ext uri="{FF2B5EF4-FFF2-40B4-BE49-F238E27FC236}">
                <a16:creationId xmlns:a16="http://schemas.microsoft.com/office/drawing/2014/main" id="{D306FD1A-2F9F-E86F-8309-2857E33DEF94}"/>
              </a:ext>
            </a:extLst>
          </p:cNvPr>
          <p:cNvSpPr>
            <a:spLocks noGrp="1" noRot="1" noChangeAspect="1" noChangeArrowheads="1" noTextEdit="1"/>
          </p:cNvSpPr>
          <p:nvPr>
            <p:ph type="sldImg"/>
          </p:nvPr>
        </p:nvSpPr>
        <p:spPr>
          <a:ln/>
        </p:spPr>
      </p:sp>
      <p:sp>
        <p:nvSpPr>
          <p:cNvPr id="969731" name="Rectangle 3">
            <a:extLst>
              <a:ext uri="{FF2B5EF4-FFF2-40B4-BE49-F238E27FC236}">
                <a16:creationId xmlns:a16="http://schemas.microsoft.com/office/drawing/2014/main" id="{0CD37A33-7A97-CBDD-CF52-4C71C47491E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47439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8166061-4958-3E27-7630-5B1DE18DBD8D}"/>
              </a:ext>
            </a:extLst>
          </p:cNvPr>
          <p:cNvSpPr>
            <a:spLocks noGrp="1" noChangeArrowheads="1"/>
          </p:cNvSpPr>
          <p:nvPr>
            <p:ph type="sldNum" sz="quarter" idx="5"/>
          </p:nvPr>
        </p:nvSpPr>
        <p:spPr>
          <a:ln/>
        </p:spPr>
        <p:txBody>
          <a:bodyPr/>
          <a:lstStyle/>
          <a:p>
            <a:fld id="{FF4ECF86-ABAF-478E-B02B-E0C723E4108A}" type="slidenum">
              <a:rPr lang="en-US" altLang="en-US"/>
              <a:pPr/>
              <a:t>13</a:t>
            </a:fld>
            <a:endParaRPr lang="en-US" altLang="en-US"/>
          </a:p>
        </p:txBody>
      </p:sp>
      <p:sp>
        <p:nvSpPr>
          <p:cNvPr id="1052674" name="Rectangle 2">
            <a:extLst>
              <a:ext uri="{FF2B5EF4-FFF2-40B4-BE49-F238E27FC236}">
                <a16:creationId xmlns:a16="http://schemas.microsoft.com/office/drawing/2014/main" id="{39192C65-2CED-9143-63F2-D8DC82A46273}"/>
              </a:ext>
            </a:extLst>
          </p:cNvPr>
          <p:cNvSpPr>
            <a:spLocks noGrp="1" noRot="1" noChangeAspect="1" noChangeArrowheads="1" noTextEdit="1"/>
          </p:cNvSpPr>
          <p:nvPr>
            <p:ph type="sldImg"/>
          </p:nvPr>
        </p:nvSpPr>
        <p:spPr>
          <a:ln/>
        </p:spPr>
      </p:sp>
      <p:sp>
        <p:nvSpPr>
          <p:cNvPr id="1052675" name="Rectangle 3">
            <a:extLst>
              <a:ext uri="{FF2B5EF4-FFF2-40B4-BE49-F238E27FC236}">
                <a16:creationId xmlns:a16="http://schemas.microsoft.com/office/drawing/2014/main" id="{BF00A43F-9A4D-FC47-B31F-E938E9A6CD9A}"/>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1644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51BF3E3-8C0B-1BA5-5696-F6A74640A5E1}"/>
              </a:ext>
            </a:extLst>
          </p:cNvPr>
          <p:cNvSpPr>
            <a:spLocks noGrp="1" noChangeArrowheads="1"/>
          </p:cNvSpPr>
          <p:nvPr>
            <p:ph type="sldNum" sz="quarter" idx="5"/>
          </p:nvPr>
        </p:nvSpPr>
        <p:spPr>
          <a:ln/>
        </p:spPr>
        <p:txBody>
          <a:bodyPr/>
          <a:lstStyle/>
          <a:p>
            <a:fld id="{980A031B-9A5E-4B03-B26A-EF6C585636AD}" type="slidenum">
              <a:rPr lang="en-US" altLang="en-US"/>
              <a:pPr/>
              <a:t>14</a:t>
            </a:fld>
            <a:endParaRPr lang="en-US" altLang="en-US"/>
          </a:p>
        </p:txBody>
      </p:sp>
      <p:sp>
        <p:nvSpPr>
          <p:cNvPr id="970754" name="Rectangle 2">
            <a:extLst>
              <a:ext uri="{FF2B5EF4-FFF2-40B4-BE49-F238E27FC236}">
                <a16:creationId xmlns:a16="http://schemas.microsoft.com/office/drawing/2014/main" id="{EF23775C-D5EA-DB38-466B-C4E70DCDC3D4}"/>
              </a:ext>
            </a:extLst>
          </p:cNvPr>
          <p:cNvSpPr>
            <a:spLocks noGrp="1" noRot="1" noChangeAspect="1" noChangeArrowheads="1" noTextEdit="1"/>
          </p:cNvSpPr>
          <p:nvPr>
            <p:ph type="sldImg"/>
          </p:nvPr>
        </p:nvSpPr>
        <p:spPr>
          <a:ln/>
        </p:spPr>
      </p:sp>
      <p:sp>
        <p:nvSpPr>
          <p:cNvPr id="970755" name="Rectangle 3">
            <a:extLst>
              <a:ext uri="{FF2B5EF4-FFF2-40B4-BE49-F238E27FC236}">
                <a16:creationId xmlns:a16="http://schemas.microsoft.com/office/drawing/2014/main" id="{0CE25198-CF73-869E-C8A5-282B9DC1B6E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15740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C82F536-4EA6-62EC-37AC-208394B52CAB}"/>
              </a:ext>
            </a:extLst>
          </p:cNvPr>
          <p:cNvSpPr>
            <a:spLocks noGrp="1" noChangeArrowheads="1"/>
          </p:cNvSpPr>
          <p:nvPr>
            <p:ph type="sldNum" sz="quarter" idx="5"/>
          </p:nvPr>
        </p:nvSpPr>
        <p:spPr>
          <a:ln/>
        </p:spPr>
        <p:txBody>
          <a:bodyPr/>
          <a:lstStyle/>
          <a:p>
            <a:fld id="{636F5106-3D5A-48F3-992A-E630FB77051E}" type="slidenum">
              <a:rPr lang="en-US" altLang="en-US"/>
              <a:pPr/>
              <a:t>15</a:t>
            </a:fld>
            <a:endParaRPr lang="en-US" altLang="en-US"/>
          </a:p>
        </p:txBody>
      </p:sp>
      <p:sp>
        <p:nvSpPr>
          <p:cNvPr id="971778" name="Rectangle 2">
            <a:extLst>
              <a:ext uri="{FF2B5EF4-FFF2-40B4-BE49-F238E27FC236}">
                <a16:creationId xmlns:a16="http://schemas.microsoft.com/office/drawing/2014/main" id="{B48FD0DD-CE89-16CA-6EFA-16D8F0FE39D1}"/>
              </a:ext>
            </a:extLst>
          </p:cNvPr>
          <p:cNvSpPr>
            <a:spLocks noGrp="1" noRot="1" noChangeAspect="1" noChangeArrowheads="1" noTextEdit="1"/>
          </p:cNvSpPr>
          <p:nvPr>
            <p:ph type="sldImg"/>
          </p:nvPr>
        </p:nvSpPr>
        <p:spPr>
          <a:ln/>
        </p:spPr>
      </p:sp>
      <p:sp>
        <p:nvSpPr>
          <p:cNvPr id="971779" name="Rectangle 3">
            <a:extLst>
              <a:ext uri="{FF2B5EF4-FFF2-40B4-BE49-F238E27FC236}">
                <a16:creationId xmlns:a16="http://schemas.microsoft.com/office/drawing/2014/main" id="{C1583AD2-802A-5CA0-A0DA-F20FA857B11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6090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6CC0E78-F6D3-C1C8-DCA5-0C1A51A519FF}"/>
              </a:ext>
            </a:extLst>
          </p:cNvPr>
          <p:cNvSpPr>
            <a:spLocks noGrp="1" noChangeArrowheads="1"/>
          </p:cNvSpPr>
          <p:nvPr>
            <p:ph type="sldNum" sz="quarter" idx="5"/>
          </p:nvPr>
        </p:nvSpPr>
        <p:spPr>
          <a:ln/>
        </p:spPr>
        <p:txBody>
          <a:bodyPr/>
          <a:lstStyle/>
          <a:p>
            <a:fld id="{20FA37D3-F135-4902-BB39-C8B767EB2650}" type="slidenum">
              <a:rPr lang="en-US" altLang="en-US"/>
              <a:pPr/>
              <a:t>16</a:t>
            </a:fld>
            <a:endParaRPr lang="en-US" altLang="en-US"/>
          </a:p>
        </p:txBody>
      </p:sp>
      <p:sp>
        <p:nvSpPr>
          <p:cNvPr id="972802" name="Rectangle 2">
            <a:extLst>
              <a:ext uri="{FF2B5EF4-FFF2-40B4-BE49-F238E27FC236}">
                <a16:creationId xmlns:a16="http://schemas.microsoft.com/office/drawing/2014/main" id="{1596094F-AF42-F165-4071-D4C8B9D775BB}"/>
              </a:ext>
            </a:extLst>
          </p:cNvPr>
          <p:cNvSpPr>
            <a:spLocks noGrp="1" noRot="1" noChangeAspect="1" noChangeArrowheads="1" noTextEdit="1"/>
          </p:cNvSpPr>
          <p:nvPr>
            <p:ph type="sldImg"/>
          </p:nvPr>
        </p:nvSpPr>
        <p:spPr>
          <a:ln/>
        </p:spPr>
      </p:sp>
      <p:sp>
        <p:nvSpPr>
          <p:cNvPr id="972803" name="Rectangle 3">
            <a:extLst>
              <a:ext uri="{FF2B5EF4-FFF2-40B4-BE49-F238E27FC236}">
                <a16:creationId xmlns:a16="http://schemas.microsoft.com/office/drawing/2014/main" id="{C30FD12B-6D3E-E715-E5B3-1D9B1FEC0F3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51092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0DBD263-64BB-4AD2-0365-953442F3DB70}"/>
              </a:ext>
            </a:extLst>
          </p:cNvPr>
          <p:cNvSpPr>
            <a:spLocks noGrp="1" noChangeArrowheads="1"/>
          </p:cNvSpPr>
          <p:nvPr>
            <p:ph type="sldNum" sz="quarter" idx="5"/>
          </p:nvPr>
        </p:nvSpPr>
        <p:spPr>
          <a:ln/>
        </p:spPr>
        <p:txBody>
          <a:bodyPr/>
          <a:lstStyle/>
          <a:p>
            <a:fld id="{1601116B-EDD5-4DD5-A994-30B1CFC82424}" type="slidenum">
              <a:rPr lang="en-US" altLang="en-US"/>
              <a:pPr/>
              <a:t>17</a:t>
            </a:fld>
            <a:endParaRPr lang="en-US" altLang="en-US"/>
          </a:p>
        </p:txBody>
      </p:sp>
      <p:sp>
        <p:nvSpPr>
          <p:cNvPr id="973826" name="Rectangle 2">
            <a:extLst>
              <a:ext uri="{FF2B5EF4-FFF2-40B4-BE49-F238E27FC236}">
                <a16:creationId xmlns:a16="http://schemas.microsoft.com/office/drawing/2014/main" id="{4C91932F-100B-14B7-02C4-27AC089DBEC0}"/>
              </a:ext>
            </a:extLst>
          </p:cNvPr>
          <p:cNvSpPr>
            <a:spLocks noGrp="1" noRot="1" noChangeAspect="1" noChangeArrowheads="1" noTextEdit="1"/>
          </p:cNvSpPr>
          <p:nvPr>
            <p:ph type="sldImg"/>
          </p:nvPr>
        </p:nvSpPr>
        <p:spPr>
          <a:ln/>
        </p:spPr>
      </p:sp>
      <p:sp>
        <p:nvSpPr>
          <p:cNvPr id="973827" name="Rectangle 3">
            <a:extLst>
              <a:ext uri="{FF2B5EF4-FFF2-40B4-BE49-F238E27FC236}">
                <a16:creationId xmlns:a16="http://schemas.microsoft.com/office/drawing/2014/main" id="{249F51DC-95AF-D49E-8B82-A4E4E9CC0E3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17406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FFBF3BC-5F9F-EEFA-48B0-C80F0E8ED381}"/>
              </a:ext>
            </a:extLst>
          </p:cNvPr>
          <p:cNvSpPr>
            <a:spLocks noGrp="1" noChangeArrowheads="1"/>
          </p:cNvSpPr>
          <p:nvPr>
            <p:ph type="sldNum" sz="quarter" idx="5"/>
          </p:nvPr>
        </p:nvSpPr>
        <p:spPr>
          <a:ln/>
        </p:spPr>
        <p:txBody>
          <a:bodyPr/>
          <a:lstStyle/>
          <a:p>
            <a:fld id="{A49A9221-355D-47C0-8C34-71E22F7099CF}" type="slidenum">
              <a:rPr lang="en-US" altLang="en-US"/>
              <a:pPr/>
              <a:t>18</a:t>
            </a:fld>
            <a:endParaRPr lang="en-US" altLang="en-US"/>
          </a:p>
        </p:txBody>
      </p:sp>
      <p:sp>
        <p:nvSpPr>
          <p:cNvPr id="975874" name="Rectangle 2">
            <a:extLst>
              <a:ext uri="{FF2B5EF4-FFF2-40B4-BE49-F238E27FC236}">
                <a16:creationId xmlns:a16="http://schemas.microsoft.com/office/drawing/2014/main" id="{1FE6BC08-33C6-91CD-176F-8A85E0173748}"/>
              </a:ext>
            </a:extLst>
          </p:cNvPr>
          <p:cNvSpPr>
            <a:spLocks noGrp="1" noRot="1" noChangeAspect="1" noChangeArrowheads="1" noTextEdit="1"/>
          </p:cNvSpPr>
          <p:nvPr>
            <p:ph type="sldImg"/>
          </p:nvPr>
        </p:nvSpPr>
        <p:spPr>
          <a:ln/>
        </p:spPr>
      </p:sp>
      <p:sp>
        <p:nvSpPr>
          <p:cNvPr id="975875" name="Rectangle 3">
            <a:extLst>
              <a:ext uri="{FF2B5EF4-FFF2-40B4-BE49-F238E27FC236}">
                <a16:creationId xmlns:a16="http://schemas.microsoft.com/office/drawing/2014/main" id="{7D0EA87E-5842-D169-9119-F3BF7EA092C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13376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89C9BF7-4A5F-8FF7-DE8D-7E1B57FFF864}"/>
              </a:ext>
            </a:extLst>
          </p:cNvPr>
          <p:cNvSpPr>
            <a:spLocks noGrp="1" noChangeArrowheads="1"/>
          </p:cNvSpPr>
          <p:nvPr>
            <p:ph type="sldNum" sz="quarter" idx="5"/>
          </p:nvPr>
        </p:nvSpPr>
        <p:spPr>
          <a:ln/>
        </p:spPr>
        <p:txBody>
          <a:bodyPr/>
          <a:lstStyle/>
          <a:p>
            <a:fld id="{AFB6ACAB-9483-49C9-BD36-A8F97F145B77}" type="slidenum">
              <a:rPr lang="en-US" altLang="en-US"/>
              <a:pPr/>
              <a:t>19</a:t>
            </a:fld>
            <a:endParaRPr lang="en-US" altLang="en-US"/>
          </a:p>
        </p:txBody>
      </p:sp>
      <p:sp>
        <p:nvSpPr>
          <p:cNvPr id="976898" name="Rectangle 2">
            <a:extLst>
              <a:ext uri="{FF2B5EF4-FFF2-40B4-BE49-F238E27FC236}">
                <a16:creationId xmlns:a16="http://schemas.microsoft.com/office/drawing/2014/main" id="{E9576649-9CB2-DA35-34C8-E028605624A4}"/>
              </a:ext>
            </a:extLst>
          </p:cNvPr>
          <p:cNvSpPr>
            <a:spLocks noGrp="1" noRot="1" noChangeAspect="1" noChangeArrowheads="1" noTextEdit="1"/>
          </p:cNvSpPr>
          <p:nvPr>
            <p:ph type="sldImg"/>
          </p:nvPr>
        </p:nvSpPr>
        <p:spPr>
          <a:ln/>
        </p:spPr>
      </p:sp>
      <p:sp>
        <p:nvSpPr>
          <p:cNvPr id="976899" name="Rectangle 3">
            <a:extLst>
              <a:ext uri="{FF2B5EF4-FFF2-40B4-BE49-F238E27FC236}">
                <a16:creationId xmlns:a16="http://schemas.microsoft.com/office/drawing/2014/main" id="{5BCEF964-586E-45C7-B2F0-A488E3B2898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43086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ACBF614-B27D-19E1-C90D-393E70387F7B}"/>
              </a:ext>
            </a:extLst>
          </p:cNvPr>
          <p:cNvSpPr>
            <a:spLocks noGrp="1" noChangeArrowheads="1"/>
          </p:cNvSpPr>
          <p:nvPr>
            <p:ph type="sldNum" sz="quarter" idx="5"/>
          </p:nvPr>
        </p:nvSpPr>
        <p:spPr>
          <a:ln/>
        </p:spPr>
        <p:txBody>
          <a:bodyPr/>
          <a:lstStyle/>
          <a:p>
            <a:fld id="{60ACEE09-FFF7-44C5-AAF9-20C62B83B8D2}" type="slidenum">
              <a:rPr lang="en-US" altLang="en-US"/>
              <a:pPr/>
              <a:t>20</a:t>
            </a:fld>
            <a:endParaRPr lang="en-US" altLang="en-US"/>
          </a:p>
        </p:txBody>
      </p:sp>
      <p:sp>
        <p:nvSpPr>
          <p:cNvPr id="977922" name="Rectangle 2">
            <a:extLst>
              <a:ext uri="{FF2B5EF4-FFF2-40B4-BE49-F238E27FC236}">
                <a16:creationId xmlns:a16="http://schemas.microsoft.com/office/drawing/2014/main" id="{9DF13897-F3EF-A8A7-C041-E5B0D5F549A5}"/>
              </a:ext>
            </a:extLst>
          </p:cNvPr>
          <p:cNvSpPr>
            <a:spLocks noGrp="1" noRot="1" noChangeAspect="1" noChangeArrowheads="1" noTextEdit="1"/>
          </p:cNvSpPr>
          <p:nvPr>
            <p:ph type="sldImg"/>
          </p:nvPr>
        </p:nvSpPr>
        <p:spPr>
          <a:ln/>
        </p:spPr>
      </p:sp>
      <p:sp>
        <p:nvSpPr>
          <p:cNvPr id="977923" name="Rectangle 3">
            <a:extLst>
              <a:ext uri="{FF2B5EF4-FFF2-40B4-BE49-F238E27FC236}">
                <a16:creationId xmlns:a16="http://schemas.microsoft.com/office/drawing/2014/main" id="{C5077410-1C36-2E4C-8FEB-AE7D3058A89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780748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0075FCB-BB25-B4BD-0BAE-F0C7B4931F32}"/>
              </a:ext>
            </a:extLst>
          </p:cNvPr>
          <p:cNvSpPr>
            <a:spLocks noGrp="1" noChangeArrowheads="1"/>
          </p:cNvSpPr>
          <p:nvPr>
            <p:ph type="sldNum" sz="quarter" idx="5"/>
          </p:nvPr>
        </p:nvSpPr>
        <p:spPr>
          <a:ln/>
        </p:spPr>
        <p:txBody>
          <a:bodyPr/>
          <a:lstStyle/>
          <a:p>
            <a:fld id="{B3F3E16B-6C1F-41BC-8E63-5B8C97DD97D2}" type="slidenum">
              <a:rPr lang="en-US" altLang="en-US"/>
              <a:pPr/>
              <a:t>21</a:t>
            </a:fld>
            <a:endParaRPr lang="en-US" altLang="en-US"/>
          </a:p>
        </p:txBody>
      </p:sp>
      <p:sp>
        <p:nvSpPr>
          <p:cNvPr id="978946" name="Rectangle 2">
            <a:extLst>
              <a:ext uri="{FF2B5EF4-FFF2-40B4-BE49-F238E27FC236}">
                <a16:creationId xmlns:a16="http://schemas.microsoft.com/office/drawing/2014/main" id="{A9F6C78B-F31E-32F6-A804-D10D648ADA87}"/>
              </a:ext>
            </a:extLst>
          </p:cNvPr>
          <p:cNvSpPr>
            <a:spLocks noGrp="1" noRot="1" noChangeAspect="1" noChangeArrowheads="1" noTextEdit="1"/>
          </p:cNvSpPr>
          <p:nvPr>
            <p:ph type="sldImg"/>
          </p:nvPr>
        </p:nvSpPr>
        <p:spPr>
          <a:ln/>
        </p:spPr>
      </p:sp>
      <p:sp>
        <p:nvSpPr>
          <p:cNvPr id="978947" name="Rectangle 3">
            <a:extLst>
              <a:ext uri="{FF2B5EF4-FFF2-40B4-BE49-F238E27FC236}">
                <a16:creationId xmlns:a16="http://schemas.microsoft.com/office/drawing/2014/main" id="{D4F8A925-36AF-1B04-4689-0A9DC22383C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08498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ACC9F6A-0A32-7AA9-62DF-8385F6586283}"/>
              </a:ext>
            </a:extLst>
          </p:cNvPr>
          <p:cNvSpPr>
            <a:spLocks noGrp="1" noChangeArrowheads="1"/>
          </p:cNvSpPr>
          <p:nvPr>
            <p:ph type="sldNum" sz="quarter" idx="5"/>
          </p:nvPr>
        </p:nvSpPr>
        <p:spPr>
          <a:ln/>
        </p:spPr>
        <p:txBody>
          <a:bodyPr/>
          <a:lstStyle/>
          <a:p>
            <a:fld id="{74ECB380-C33A-4962-8EF9-29FD8E3D9E6E}" type="slidenum">
              <a:rPr lang="en-US" altLang="en-US"/>
              <a:pPr/>
              <a:t>4</a:t>
            </a:fld>
            <a:endParaRPr lang="en-US" altLang="en-US"/>
          </a:p>
        </p:txBody>
      </p:sp>
      <p:sp>
        <p:nvSpPr>
          <p:cNvPr id="959490" name="Rectangle 2">
            <a:extLst>
              <a:ext uri="{FF2B5EF4-FFF2-40B4-BE49-F238E27FC236}">
                <a16:creationId xmlns:a16="http://schemas.microsoft.com/office/drawing/2014/main" id="{30FB445C-47F6-E781-0A4F-E3417A123AB2}"/>
              </a:ext>
            </a:extLst>
          </p:cNvPr>
          <p:cNvSpPr>
            <a:spLocks noGrp="1" noRot="1" noChangeAspect="1" noChangeArrowheads="1" noTextEdit="1"/>
          </p:cNvSpPr>
          <p:nvPr>
            <p:ph type="sldImg"/>
          </p:nvPr>
        </p:nvSpPr>
        <p:spPr>
          <a:ln/>
        </p:spPr>
      </p:sp>
      <p:sp>
        <p:nvSpPr>
          <p:cNvPr id="959491" name="Rectangle 3">
            <a:extLst>
              <a:ext uri="{FF2B5EF4-FFF2-40B4-BE49-F238E27FC236}">
                <a16:creationId xmlns:a16="http://schemas.microsoft.com/office/drawing/2014/main" id="{24562E65-1A93-96DA-7EDA-2DBC820D03DA}"/>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189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A7BB3BD-672B-3E5D-6549-5E4715AAB745}"/>
              </a:ext>
            </a:extLst>
          </p:cNvPr>
          <p:cNvSpPr>
            <a:spLocks noGrp="1" noChangeArrowheads="1"/>
          </p:cNvSpPr>
          <p:nvPr>
            <p:ph type="sldNum" sz="quarter" idx="5"/>
          </p:nvPr>
        </p:nvSpPr>
        <p:spPr>
          <a:ln/>
        </p:spPr>
        <p:txBody>
          <a:bodyPr/>
          <a:lstStyle/>
          <a:p>
            <a:fld id="{B82F1ECF-4202-49E1-A88B-2D3F7842F6C1}" type="slidenum">
              <a:rPr lang="en-US" altLang="en-US"/>
              <a:pPr/>
              <a:t>22</a:t>
            </a:fld>
            <a:endParaRPr lang="en-US" altLang="en-US"/>
          </a:p>
        </p:txBody>
      </p:sp>
      <p:sp>
        <p:nvSpPr>
          <p:cNvPr id="979970" name="Rectangle 2">
            <a:extLst>
              <a:ext uri="{FF2B5EF4-FFF2-40B4-BE49-F238E27FC236}">
                <a16:creationId xmlns:a16="http://schemas.microsoft.com/office/drawing/2014/main" id="{305EC5E4-3C12-525E-3DF3-0CEE68EE9E2D}"/>
              </a:ext>
            </a:extLst>
          </p:cNvPr>
          <p:cNvSpPr>
            <a:spLocks noGrp="1" noRot="1" noChangeAspect="1" noChangeArrowheads="1" noTextEdit="1"/>
          </p:cNvSpPr>
          <p:nvPr>
            <p:ph type="sldImg"/>
          </p:nvPr>
        </p:nvSpPr>
        <p:spPr>
          <a:ln/>
        </p:spPr>
      </p:sp>
      <p:sp>
        <p:nvSpPr>
          <p:cNvPr id="979971" name="Rectangle 3">
            <a:extLst>
              <a:ext uri="{FF2B5EF4-FFF2-40B4-BE49-F238E27FC236}">
                <a16:creationId xmlns:a16="http://schemas.microsoft.com/office/drawing/2014/main" id="{4D8D1A56-FCAA-5BA2-249E-C0E489D9A49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318939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15CB72D-808B-DF2B-0C34-37D6E481AD28}"/>
              </a:ext>
            </a:extLst>
          </p:cNvPr>
          <p:cNvSpPr>
            <a:spLocks noGrp="1" noChangeArrowheads="1"/>
          </p:cNvSpPr>
          <p:nvPr>
            <p:ph type="sldNum" sz="quarter" idx="5"/>
          </p:nvPr>
        </p:nvSpPr>
        <p:spPr>
          <a:ln/>
        </p:spPr>
        <p:txBody>
          <a:bodyPr/>
          <a:lstStyle/>
          <a:p>
            <a:fld id="{096CBE67-B00E-40C1-9C83-71554912B222}" type="slidenum">
              <a:rPr lang="en-US" altLang="en-US"/>
              <a:pPr/>
              <a:t>23</a:t>
            </a:fld>
            <a:endParaRPr lang="en-US" altLang="en-US"/>
          </a:p>
        </p:txBody>
      </p:sp>
      <p:sp>
        <p:nvSpPr>
          <p:cNvPr id="980994" name="Rectangle 2">
            <a:extLst>
              <a:ext uri="{FF2B5EF4-FFF2-40B4-BE49-F238E27FC236}">
                <a16:creationId xmlns:a16="http://schemas.microsoft.com/office/drawing/2014/main" id="{F2027D7A-7689-7CBC-4E3B-65911F4D87E1}"/>
              </a:ext>
            </a:extLst>
          </p:cNvPr>
          <p:cNvSpPr>
            <a:spLocks noGrp="1" noRot="1" noChangeAspect="1" noChangeArrowheads="1" noTextEdit="1"/>
          </p:cNvSpPr>
          <p:nvPr>
            <p:ph type="sldImg"/>
          </p:nvPr>
        </p:nvSpPr>
        <p:spPr>
          <a:ln/>
        </p:spPr>
      </p:sp>
      <p:sp>
        <p:nvSpPr>
          <p:cNvPr id="980995" name="Rectangle 3">
            <a:extLst>
              <a:ext uri="{FF2B5EF4-FFF2-40B4-BE49-F238E27FC236}">
                <a16:creationId xmlns:a16="http://schemas.microsoft.com/office/drawing/2014/main" id="{DE39A0B1-4582-5AC6-2E32-6897E19809D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77317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5911738-4F9A-E7C9-61FE-93759C0C814D}"/>
              </a:ext>
            </a:extLst>
          </p:cNvPr>
          <p:cNvSpPr>
            <a:spLocks noGrp="1" noChangeArrowheads="1"/>
          </p:cNvSpPr>
          <p:nvPr>
            <p:ph type="sldNum" sz="quarter" idx="5"/>
          </p:nvPr>
        </p:nvSpPr>
        <p:spPr>
          <a:ln/>
        </p:spPr>
        <p:txBody>
          <a:bodyPr/>
          <a:lstStyle/>
          <a:p>
            <a:fld id="{4D3FE75B-2BD1-4639-9D48-444B932604AF}" type="slidenum">
              <a:rPr lang="en-US" altLang="en-US"/>
              <a:pPr/>
              <a:t>24</a:t>
            </a:fld>
            <a:endParaRPr lang="en-US" altLang="en-US"/>
          </a:p>
        </p:txBody>
      </p:sp>
      <p:sp>
        <p:nvSpPr>
          <p:cNvPr id="982018" name="Rectangle 2">
            <a:extLst>
              <a:ext uri="{FF2B5EF4-FFF2-40B4-BE49-F238E27FC236}">
                <a16:creationId xmlns:a16="http://schemas.microsoft.com/office/drawing/2014/main" id="{6D2FB575-E297-2175-FA84-2499491DF3BA}"/>
              </a:ext>
            </a:extLst>
          </p:cNvPr>
          <p:cNvSpPr>
            <a:spLocks noGrp="1" noRot="1" noChangeAspect="1" noChangeArrowheads="1" noTextEdit="1"/>
          </p:cNvSpPr>
          <p:nvPr>
            <p:ph type="sldImg"/>
          </p:nvPr>
        </p:nvSpPr>
        <p:spPr>
          <a:ln/>
        </p:spPr>
      </p:sp>
      <p:sp>
        <p:nvSpPr>
          <p:cNvPr id="982019" name="Rectangle 3">
            <a:extLst>
              <a:ext uri="{FF2B5EF4-FFF2-40B4-BE49-F238E27FC236}">
                <a16:creationId xmlns:a16="http://schemas.microsoft.com/office/drawing/2014/main" id="{9BAD09E4-0587-2490-1B60-855B75D7875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30206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90A51B5-2068-4C7C-0650-36DCD1E9BD38}"/>
              </a:ext>
            </a:extLst>
          </p:cNvPr>
          <p:cNvSpPr>
            <a:spLocks noGrp="1" noChangeArrowheads="1"/>
          </p:cNvSpPr>
          <p:nvPr>
            <p:ph type="sldNum" sz="quarter" idx="5"/>
          </p:nvPr>
        </p:nvSpPr>
        <p:spPr>
          <a:ln/>
        </p:spPr>
        <p:txBody>
          <a:bodyPr/>
          <a:lstStyle/>
          <a:p>
            <a:fld id="{2E702035-9DFA-4C0F-8BA3-6A3242B60527}" type="slidenum">
              <a:rPr lang="en-US" altLang="en-US"/>
              <a:pPr/>
              <a:t>25</a:t>
            </a:fld>
            <a:endParaRPr lang="en-US" altLang="en-US"/>
          </a:p>
        </p:txBody>
      </p:sp>
      <p:sp>
        <p:nvSpPr>
          <p:cNvPr id="983042" name="Rectangle 2">
            <a:extLst>
              <a:ext uri="{FF2B5EF4-FFF2-40B4-BE49-F238E27FC236}">
                <a16:creationId xmlns:a16="http://schemas.microsoft.com/office/drawing/2014/main" id="{37FC56B1-6FD1-7F5A-1E84-474E28014E78}"/>
              </a:ext>
            </a:extLst>
          </p:cNvPr>
          <p:cNvSpPr>
            <a:spLocks noGrp="1" noRot="1" noChangeAspect="1" noChangeArrowheads="1" noTextEdit="1"/>
          </p:cNvSpPr>
          <p:nvPr>
            <p:ph type="sldImg"/>
          </p:nvPr>
        </p:nvSpPr>
        <p:spPr>
          <a:ln/>
        </p:spPr>
      </p:sp>
      <p:sp>
        <p:nvSpPr>
          <p:cNvPr id="983043" name="Rectangle 3">
            <a:extLst>
              <a:ext uri="{FF2B5EF4-FFF2-40B4-BE49-F238E27FC236}">
                <a16:creationId xmlns:a16="http://schemas.microsoft.com/office/drawing/2014/main" id="{6F2683EF-7AC3-ADD1-5044-44FED069BE2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766465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D5E5F41-D366-F246-E425-363DB7182E3D}"/>
              </a:ext>
            </a:extLst>
          </p:cNvPr>
          <p:cNvSpPr>
            <a:spLocks noGrp="1" noChangeArrowheads="1"/>
          </p:cNvSpPr>
          <p:nvPr>
            <p:ph type="sldNum" sz="quarter" idx="5"/>
          </p:nvPr>
        </p:nvSpPr>
        <p:spPr>
          <a:ln/>
        </p:spPr>
        <p:txBody>
          <a:bodyPr/>
          <a:lstStyle/>
          <a:p>
            <a:fld id="{C9692A97-3E51-4156-9BB5-05758EA7F245}" type="slidenum">
              <a:rPr lang="en-US" altLang="en-US"/>
              <a:pPr/>
              <a:t>26</a:t>
            </a:fld>
            <a:endParaRPr lang="en-US" altLang="en-US"/>
          </a:p>
        </p:txBody>
      </p:sp>
      <p:sp>
        <p:nvSpPr>
          <p:cNvPr id="984066" name="Rectangle 2">
            <a:extLst>
              <a:ext uri="{FF2B5EF4-FFF2-40B4-BE49-F238E27FC236}">
                <a16:creationId xmlns:a16="http://schemas.microsoft.com/office/drawing/2014/main" id="{512A87B9-C8D1-D74C-5B82-389E0A98C170}"/>
              </a:ext>
            </a:extLst>
          </p:cNvPr>
          <p:cNvSpPr>
            <a:spLocks noGrp="1" noRot="1" noChangeAspect="1" noChangeArrowheads="1" noTextEdit="1"/>
          </p:cNvSpPr>
          <p:nvPr>
            <p:ph type="sldImg"/>
          </p:nvPr>
        </p:nvSpPr>
        <p:spPr>
          <a:ln/>
        </p:spPr>
      </p:sp>
      <p:sp>
        <p:nvSpPr>
          <p:cNvPr id="984067" name="Rectangle 3">
            <a:extLst>
              <a:ext uri="{FF2B5EF4-FFF2-40B4-BE49-F238E27FC236}">
                <a16:creationId xmlns:a16="http://schemas.microsoft.com/office/drawing/2014/main" id="{B54A2B0C-A7B8-4DAF-7F16-9BAC091B343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961270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C0CA9DF-099F-4560-8692-F213136DE4BB}"/>
              </a:ext>
            </a:extLst>
          </p:cNvPr>
          <p:cNvSpPr>
            <a:spLocks noGrp="1" noChangeArrowheads="1"/>
          </p:cNvSpPr>
          <p:nvPr>
            <p:ph type="sldNum" sz="quarter" idx="5"/>
          </p:nvPr>
        </p:nvSpPr>
        <p:spPr>
          <a:ln/>
        </p:spPr>
        <p:txBody>
          <a:bodyPr/>
          <a:lstStyle/>
          <a:p>
            <a:fld id="{C31DD02D-1FDC-40F8-AFD7-521EC77DEA8C}" type="slidenum">
              <a:rPr lang="en-US" altLang="en-US"/>
              <a:pPr/>
              <a:t>27</a:t>
            </a:fld>
            <a:endParaRPr lang="en-US" altLang="en-US"/>
          </a:p>
        </p:txBody>
      </p:sp>
      <p:sp>
        <p:nvSpPr>
          <p:cNvPr id="985090" name="Rectangle 2">
            <a:extLst>
              <a:ext uri="{FF2B5EF4-FFF2-40B4-BE49-F238E27FC236}">
                <a16:creationId xmlns:a16="http://schemas.microsoft.com/office/drawing/2014/main" id="{06CC6826-0422-B15F-A531-DBD2C5DC11B2}"/>
              </a:ext>
            </a:extLst>
          </p:cNvPr>
          <p:cNvSpPr>
            <a:spLocks noGrp="1" noRot="1" noChangeAspect="1" noChangeArrowheads="1" noTextEdit="1"/>
          </p:cNvSpPr>
          <p:nvPr>
            <p:ph type="sldImg"/>
          </p:nvPr>
        </p:nvSpPr>
        <p:spPr>
          <a:ln/>
        </p:spPr>
      </p:sp>
      <p:sp>
        <p:nvSpPr>
          <p:cNvPr id="985091" name="Rectangle 3">
            <a:extLst>
              <a:ext uri="{FF2B5EF4-FFF2-40B4-BE49-F238E27FC236}">
                <a16:creationId xmlns:a16="http://schemas.microsoft.com/office/drawing/2014/main" id="{7416099C-42AD-1FC2-4922-0DD90838E78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922749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AFF9DA5-0350-8848-1589-75DBF8330669}"/>
              </a:ext>
            </a:extLst>
          </p:cNvPr>
          <p:cNvSpPr>
            <a:spLocks noGrp="1" noChangeArrowheads="1"/>
          </p:cNvSpPr>
          <p:nvPr>
            <p:ph type="sldNum" sz="quarter" idx="5"/>
          </p:nvPr>
        </p:nvSpPr>
        <p:spPr>
          <a:ln/>
        </p:spPr>
        <p:txBody>
          <a:bodyPr/>
          <a:lstStyle/>
          <a:p>
            <a:fld id="{EAC37184-121F-44C5-AE58-627B2377F7F6}" type="slidenum">
              <a:rPr lang="en-US" altLang="en-US"/>
              <a:pPr/>
              <a:t>28</a:t>
            </a:fld>
            <a:endParaRPr lang="en-US" altLang="en-US"/>
          </a:p>
        </p:txBody>
      </p:sp>
      <p:sp>
        <p:nvSpPr>
          <p:cNvPr id="986114" name="Rectangle 2">
            <a:extLst>
              <a:ext uri="{FF2B5EF4-FFF2-40B4-BE49-F238E27FC236}">
                <a16:creationId xmlns:a16="http://schemas.microsoft.com/office/drawing/2014/main" id="{8E3B8411-2574-65DF-A384-C061CAD63A79}"/>
              </a:ext>
            </a:extLst>
          </p:cNvPr>
          <p:cNvSpPr>
            <a:spLocks noGrp="1" noRot="1" noChangeAspect="1" noChangeArrowheads="1" noTextEdit="1"/>
          </p:cNvSpPr>
          <p:nvPr>
            <p:ph type="sldImg"/>
          </p:nvPr>
        </p:nvSpPr>
        <p:spPr>
          <a:ln/>
        </p:spPr>
      </p:sp>
      <p:sp>
        <p:nvSpPr>
          <p:cNvPr id="986115" name="Rectangle 3">
            <a:extLst>
              <a:ext uri="{FF2B5EF4-FFF2-40B4-BE49-F238E27FC236}">
                <a16:creationId xmlns:a16="http://schemas.microsoft.com/office/drawing/2014/main" id="{BBA82CA9-F652-A0EB-C48E-0C5106ED3FD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45786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14CA97D-1881-CE01-5BD1-D8FF25FE1D94}"/>
              </a:ext>
            </a:extLst>
          </p:cNvPr>
          <p:cNvSpPr>
            <a:spLocks noGrp="1" noChangeArrowheads="1"/>
          </p:cNvSpPr>
          <p:nvPr>
            <p:ph type="sldNum" sz="quarter" idx="5"/>
          </p:nvPr>
        </p:nvSpPr>
        <p:spPr>
          <a:ln/>
        </p:spPr>
        <p:txBody>
          <a:bodyPr/>
          <a:lstStyle/>
          <a:p>
            <a:fld id="{11CA6D81-756B-4B70-AB33-7E2EFDEC7AF6}" type="slidenum">
              <a:rPr lang="en-US" altLang="en-US"/>
              <a:pPr/>
              <a:t>29</a:t>
            </a:fld>
            <a:endParaRPr lang="en-US" altLang="en-US"/>
          </a:p>
        </p:txBody>
      </p:sp>
      <p:sp>
        <p:nvSpPr>
          <p:cNvPr id="989186" name="Rectangle 2">
            <a:extLst>
              <a:ext uri="{FF2B5EF4-FFF2-40B4-BE49-F238E27FC236}">
                <a16:creationId xmlns:a16="http://schemas.microsoft.com/office/drawing/2014/main" id="{55ADE282-1D34-593C-7937-204369C7FB20}"/>
              </a:ext>
            </a:extLst>
          </p:cNvPr>
          <p:cNvSpPr>
            <a:spLocks noGrp="1" noRot="1" noChangeAspect="1" noChangeArrowheads="1" noTextEdit="1"/>
          </p:cNvSpPr>
          <p:nvPr>
            <p:ph type="sldImg"/>
          </p:nvPr>
        </p:nvSpPr>
        <p:spPr>
          <a:ln/>
        </p:spPr>
      </p:sp>
      <p:sp>
        <p:nvSpPr>
          <p:cNvPr id="989187" name="Rectangle 3">
            <a:extLst>
              <a:ext uri="{FF2B5EF4-FFF2-40B4-BE49-F238E27FC236}">
                <a16:creationId xmlns:a16="http://schemas.microsoft.com/office/drawing/2014/main" id="{8FF8733D-C594-775B-D744-6F9E477F197C}"/>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509087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7864061-024D-D3CF-C64D-21FC628154D6}"/>
              </a:ext>
            </a:extLst>
          </p:cNvPr>
          <p:cNvSpPr>
            <a:spLocks noGrp="1" noChangeArrowheads="1"/>
          </p:cNvSpPr>
          <p:nvPr>
            <p:ph type="sldNum" sz="quarter" idx="5"/>
          </p:nvPr>
        </p:nvSpPr>
        <p:spPr>
          <a:ln/>
        </p:spPr>
        <p:txBody>
          <a:bodyPr/>
          <a:lstStyle/>
          <a:p>
            <a:fld id="{1FF19D68-990F-4BF3-99A1-B012DBCB7052}" type="slidenum">
              <a:rPr lang="en-US" altLang="en-US"/>
              <a:pPr/>
              <a:t>30</a:t>
            </a:fld>
            <a:endParaRPr lang="en-US" altLang="en-US"/>
          </a:p>
        </p:txBody>
      </p:sp>
      <p:sp>
        <p:nvSpPr>
          <p:cNvPr id="990210" name="Rectangle 2">
            <a:extLst>
              <a:ext uri="{FF2B5EF4-FFF2-40B4-BE49-F238E27FC236}">
                <a16:creationId xmlns:a16="http://schemas.microsoft.com/office/drawing/2014/main" id="{2BC9EAE3-FC86-73E2-A165-DDF3330ABE5E}"/>
              </a:ext>
            </a:extLst>
          </p:cNvPr>
          <p:cNvSpPr>
            <a:spLocks noGrp="1" noRot="1" noChangeAspect="1" noChangeArrowheads="1" noTextEdit="1"/>
          </p:cNvSpPr>
          <p:nvPr>
            <p:ph type="sldImg"/>
          </p:nvPr>
        </p:nvSpPr>
        <p:spPr>
          <a:ln/>
        </p:spPr>
      </p:sp>
      <p:sp>
        <p:nvSpPr>
          <p:cNvPr id="990211" name="Rectangle 3">
            <a:extLst>
              <a:ext uri="{FF2B5EF4-FFF2-40B4-BE49-F238E27FC236}">
                <a16:creationId xmlns:a16="http://schemas.microsoft.com/office/drawing/2014/main" id="{FF3419A1-D69F-E57C-C817-79EB663F0AE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483369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6D405DF-6788-1576-029F-6CBCAB17AC2B}"/>
              </a:ext>
            </a:extLst>
          </p:cNvPr>
          <p:cNvSpPr>
            <a:spLocks noGrp="1" noChangeArrowheads="1"/>
          </p:cNvSpPr>
          <p:nvPr>
            <p:ph type="sldNum" sz="quarter" idx="5"/>
          </p:nvPr>
        </p:nvSpPr>
        <p:spPr>
          <a:ln/>
        </p:spPr>
        <p:txBody>
          <a:bodyPr/>
          <a:lstStyle/>
          <a:p>
            <a:fld id="{DA59ABC9-356B-4EB1-9173-068410960D2F}" type="slidenum">
              <a:rPr lang="en-US" altLang="en-US"/>
              <a:pPr/>
              <a:t>31</a:t>
            </a:fld>
            <a:endParaRPr lang="en-US" altLang="en-US"/>
          </a:p>
        </p:txBody>
      </p:sp>
      <p:sp>
        <p:nvSpPr>
          <p:cNvPr id="991234" name="Rectangle 2">
            <a:extLst>
              <a:ext uri="{FF2B5EF4-FFF2-40B4-BE49-F238E27FC236}">
                <a16:creationId xmlns:a16="http://schemas.microsoft.com/office/drawing/2014/main" id="{054EA244-AEC8-7360-9133-0EBDD63E54B9}"/>
              </a:ext>
            </a:extLst>
          </p:cNvPr>
          <p:cNvSpPr>
            <a:spLocks noGrp="1" noRot="1" noChangeAspect="1" noChangeArrowheads="1" noTextEdit="1"/>
          </p:cNvSpPr>
          <p:nvPr>
            <p:ph type="sldImg"/>
          </p:nvPr>
        </p:nvSpPr>
        <p:spPr>
          <a:ln/>
        </p:spPr>
      </p:sp>
      <p:sp>
        <p:nvSpPr>
          <p:cNvPr id="991235" name="Rectangle 3">
            <a:extLst>
              <a:ext uri="{FF2B5EF4-FFF2-40B4-BE49-F238E27FC236}">
                <a16:creationId xmlns:a16="http://schemas.microsoft.com/office/drawing/2014/main" id="{584A8149-35BB-A1C0-1485-6796C0BAE31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28452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743BDFC-722A-109B-A03C-24779184EB0C}"/>
              </a:ext>
            </a:extLst>
          </p:cNvPr>
          <p:cNvSpPr>
            <a:spLocks noGrp="1" noChangeArrowheads="1"/>
          </p:cNvSpPr>
          <p:nvPr>
            <p:ph type="sldNum" sz="quarter" idx="5"/>
          </p:nvPr>
        </p:nvSpPr>
        <p:spPr>
          <a:ln/>
        </p:spPr>
        <p:txBody>
          <a:bodyPr/>
          <a:lstStyle/>
          <a:p>
            <a:fld id="{9758B5FD-39A6-4649-90E7-6E6EACABF3BE}" type="slidenum">
              <a:rPr lang="en-US" altLang="en-US"/>
              <a:pPr/>
              <a:t>5</a:t>
            </a:fld>
            <a:endParaRPr lang="en-US" altLang="en-US"/>
          </a:p>
        </p:txBody>
      </p:sp>
      <p:sp>
        <p:nvSpPr>
          <p:cNvPr id="960514" name="Rectangle 2">
            <a:extLst>
              <a:ext uri="{FF2B5EF4-FFF2-40B4-BE49-F238E27FC236}">
                <a16:creationId xmlns:a16="http://schemas.microsoft.com/office/drawing/2014/main" id="{A0C38598-266C-D4E9-862A-EB3E024FDF7E}"/>
              </a:ext>
            </a:extLst>
          </p:cNvPr>
          <p:cNvSpPr>
            <a:spLocks noGrp="1" noRot="1" noChangeAspect="1" noChangeArrowheads="1" noTextEdit="1"/>
          </p:cNvSpPr>
          <p:nvPr>
            <p:ph type="sldImg"/>
          </p:nvPr>
        </p:nvSpPr>
        <p:spPr>
          <a:ln/>
        </p:spPr>
      </p:sp>
      <p:sp>
        <p:nvSpPr>
          <p:cNvPr id="960515" name="Rectangle 3">
            <a:extLst>
              <a:ext uri="{FF2B5EF4-FFF2-40B4-BE49-F238E27FC236}">
                <a16:creationId xmlns:a16="http://schemas.microsoft.com/office/drawing/2014/main" id="{87F75C52-DDEB-2CB5-D5B3-CC049B4A159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53578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5137447-8B23-0CE3-12D7-CFFF9A86345D}"/>
              </a:ext>
            </a:extLst>
          </p:cNvPr>
          <p:cNvSpPr>
            <a:spLocks noGrp="1" noChangeArrowheads="1"/>
          </p:cNvSpPr>
          <p:nvPr>
            <p:ph type="sldNum" sz="quarter" idx="5"/>
          </p:nvPr>
        </p:nvSpPr>
        <p:spPr>
          <a:ln/>
        </p:spPr>
        <p:txBody>
          <a:bodyPr/>
          <a:lstStyle/>
          <a:p>
            <a:fld id="{E4FE2029-D74B-4BD7-83AE-8A0EF4C49544}" type="slidenum">
              <a:rPr lang="en-US" altLang="en-US"/>
              <a:pPr/>
              <a:t>32</a:t>
            </a:fld>
            <a:endParaRPr lang="en-US" altLang="en-US"/>
          </a:p>
        </p:txBody>
      </p:sp>
      <p:sp>
        <p:nvSpPr>
          <p:cNvPr id="992258" name="Rectangle 2">
            <a:extLst>
              <a:ext uri="{FF2B5EF4-FFF2-40B4-BE49-F238E27FC236}">
                <a16:creationId xmlns:a16="http://schemas.microsoft.com/office/drawing/2014/main" id="{F5BA0D8D-DFE4-D117-C121-B39E97ABC798}"/>
              </a:ext>
            </a:extLst>
          </p:cNvPr>
          <p:cNvSpPr>
            <a:spLocks noGrp="1" noRot="1" noChangeAspect="1" noChangeArrowheads="1" noTextEdit="1"/>
          </p:cNvSpPr>
          <p:nvPr>
            <p:ph type="sldImg"/>
          </p:nvPr>
        </p:nvSpPr>
        <p:spPr>
          <a:ln/>
        </p:spPr>
      </p:sp>
      <p:sp>
        <p:nvSpPr>
          <p:cNvPr id="992259" name="Rectangle 3">
            <a:extLst>
              <a:ext uri="{FF2B5EF4-FFF2-40B4-BE49-F238E27FC236}">
                <a16:creationId xmlns:a16="http://schemas.microsoft.com/office/drawing/2014/main" id="{633541DB-A8A6-6040-45CB-1E2175D5A08C}"/>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325948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BB397A8-DBAC-24A9-7526-CCF4236EE444}"/>
              </a:ext>
            </a:extLst>
          </p:cNvPr>
          <p:cNvSpPr>
            <a:spLocks noGrp="1" noChangeArrowheads="1"/>
          </p:cNvSpPr>
          <p:nvPr>
            <p:ph type="sldNum" sz="quarter" idx="5"/>
          </p:nvPr>
        </p:nvSpPr>
        <p:spPr>
          <a:ln/>
        </p:spPr>
        <p:txBody>
          <a:bodyPr/>
          <a:lstStyle/>
          <a:p>
            <a:fld id="{1FB0418F-B576-46EF-9983-9E7A5F49ADA4}" type="slidenum">
              <a:rPr lang="en-US" altLang="en-US"/>
              <a:pPr/>
              <a:t>34</a:t>
            </a:fld>
            <a:endParaRPr lang="en-US" altLang="en-US"/>
          </a:p>
        </p:txBody>
      </p:sp>
      <p:sp>
        <p:nvSpPr>
          <p:cNvPr id="993282" name="Rectangle 2">
            <a:extLst>
              <a:ext uri="{FF2B5EF4-FFF2-40B4-BE49-F238E27FC236}">
                <a16:creationId xmlns:a16="http://schemas.microsoft.com/office/drawing/2014/main" id="{C902856D-A0E0-D20C-114E-72FF9298A862}"/>
              </a:ext>
            </a:extLst>
          </p:cNvPr>
          <p:cNvSpPr>
            <a:spLocks noGrp="1" noRot="1" noChangeAspect="1" noChangeArrowheads="1" noTextEdit="1"/>
          </p:cNvSpPr>
          <p:nvPr>
            <p:ph type="sldImg"/>
          </p:nvPr>
        </p:nvSpPr>
        <p:spPr>
          <a:ln/>
        </p:spPr>
      </p:sp>
      <p:sp>
        <p:nvSpPr>
          <p:cNvPr id="993283" name="Rectangle 3">
            <a:extLst>
              <a:ext uri="{FF2B5EF4-FFF2-40B4-BE49-F238E27FC236}">
                <a16:creationId xmlns:a16="http://schemas.microsoft.com/office/drawing/2014/main" id="{8425B43B-C009-B6CE-4B3C-DA6A4C449CE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669379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D6C7321-A4D3-B2D7-EF3A-F8C054E94BC7}"/>
              </a:ext>
            </a:extLst>
          </p:cNvPr>
          <p:cNvSpPr>
            <a:spLocks noGrp="1" noChangeArrowheads="1"/>
          </p:cNvSpPr>
          <p:nvPr>
            <p:ph type="sldNum" sz="quarter" idx="5"/>
          </p:nvPr>
        </p:nvSpPr>
        <p:spPr>
          <a:ln/>
        </p:spPr>
        <p:txBody>
          <a:bodyPr/>
          <a:lstStyle/>
          <a:p>
            <a:fld id="{992E699A-4CC6-4785-A06C-56C431F97D55}" type="slidenum">
              <a:rPr lang="en-US" altLang="en-US"/>
              <a:pPr/>
              <a:t>35</a:t>
            </a:fld>
            <a:endParaRPr lang="en-US" altLang="en-US"/>
          </a:p>
        </p:txBody>
      </p:sp>
      <p:sp>
        <p:nvSpPr>
          <p:cNvPr id="994306" name="Rectangle 2">
            <a:extLst>
              <a:ext uri="{FF2B5EF4-FFF2-40B4-BE49-F238E27FC236}">
                <a16:creationId xmlns:a16="http://schemas.microsoft.com/office/drawing/2014/main" id="{0250AF04-36B9-7979-E752-C59F609AC2A1}"/>
              </a:ext>
            </a:extLst>
          </p:cNvPr>
          <p:cNvSpPr>
            <a:spLocks noGrp="1" noRot="1" noChangeAspect="1" noChangeArrowheads="1" noTextEdit="1"/>
          </p:cNvSpPr>
          <p:nvPr>
            <p:ph type="sldImg"/>
          </p:nvPr>
        </p:nvSpPr>
        <p:spPr>
          <a:ln/>
        </p:spPr>
      </p:sp>
      <p:sp>
        <p:nvSpPr>
          <p:cNvPr id="994307" name="Rectangle 3">
            <a:extLst>
              <a:ext uri="{FF2B5EF4-FFF2-40B4-BE49-F238E27FC236}">
                <a16:creationId xmlns:a16="http://schemas.microsoft.com/office/drawing/2014/main" id="{383223D6-967F-5C2C-F314-28EC512FFEC5}"/>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099379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712CEC0-D215-E54B-38B4-F16295A9196C}"/>
              </a:ext>
            </a:extLst>
          </p:cNvPr>
          <p:cNvSpPr>
            <a:spLocks noGrp="1" noChangeArrowheads="1"/>
          </p:cNvSpPr>
          <p:nvPr>
            <p:ph type="sldNum" sz="quarter" idx="5"/>
          </p:nvPr>
        </p:nvSpPr>
        <p:spPr>
          <a:ln/>
        </p:spPr>
        <p:txBody>
          <a:bodyPr/>
          <a:lstStyle/>
          <a:p>
            <a:fld id="{111D4645-7D9F-4734-BF71-A68713797557}" type="slidenum">
              <a:rPr lang="en-US" altLang="en-US"/>
              <a:pPr/>
              <a:t>36</a:t>
            </a:fld>
            <a:endParaRPr lang="en-US" altLang="en-US"/>
          </a:p>
        </p:txBody>
      </p:sp>
      <p:sp>
        <p:nvSpPr>
          <p:cNvPr id="995330" name="Rectangle 2">
            <a:extLst>
              <a:ext uri="{FF2B5EF4-FFF2-40B4-BE49-F238E27FC236}">
                <a16:creationId xmlns:a16="http://schemas.microsoft.com/office/drawing/2014/main" id="{97C5B7C9-892F-B735-8615-5877F2832F83}"/>
              </a:ext>
            </a:extLst>
          </p:cNvPr>
          <p:cNvSpPr>
            <a:spLocks noGrp="1" noRot="1" noChangeAspect="1" noChangeArrowheads="1" noTextEdit="1"/>
          </p:cNvSpPr>
          <p:nvPr>
            <p:ph type="sldImg"/>
          </p:nvPr>
        </p:nvSpPr>
        <p:spPr>
          <a:ln/>
        </p:spPr>
      </p:sp>
      <p:sp>
        <p:nvSpPr>
          <p:cNvPr id="995331" name="Rectangle 3">
            <a:extLst>
              <a:ext uri="{FF2B5EF4-FFF2-40B4-BE49-F238E27FC236}">
                <a16:creationId xmlns:a16="http://schemas.microsoft.com/office/drawing/2014/main" id="{638232A0-190F-995B-53D1-CBD78F73646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25635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85C89D7-9582-5593-455E-41AA8FE4B22E}"/>
              </a:ext>
            </a:extLst>
          </p:cNvPr>
          <p:cNvSpPr>
            <a:spLocks noGrp="1" noChangeArrowheads="1"/>
          </p:cNvSpPr>
          <p:nvPr>
            <p:ph type="sldNum" sz="quarter" idx="5"/>
          </p:nvPr>
        </p:nvSpPr>
        <p:spPr>
          <a:ln/>
        </p:spPr>
        <p:txBody>
          <a:bodyPr/>
          <a:lstStyle/>
          <a:p>
            <a:fld id="{29373DE3-AFD2-4175-88E7-23586EA2A1A2}" type="slidenum">
              <a:rPr lang="en-US" altLang="en-US"/>
              <a:pPr/>
              <a:t>37</a:t>
            </a:fld>
            <a:endParaRPr lang="en-US" altLang="en-US"/>
          </a:p>
        </p:txBody>
      </p:sp>
      <p:sp>
        <p:nvSpPr>
          <p:cNvPr id="996354" name="Rectangle 2">
            <a:extLst>
              <a:ext uri="{FF2B5EF4-FFF2-40B4-BE49-F238E27FC236}">
                <a16:creationId xmlns:a16="http://schemas.microsoft.com/office/drawing/2014/main" id="{71028258-C637-A7D1-F899-09371F5926FB}"/>
              </a:ext>
            </a:extLst>
          </p:cNvPr>
          <p:cNvSpPr>
            <a:spLocks noGrp="1" noRot="1" noChangeAspect="1" noChangeArrowheads="1" noTextEdit="1"/>
          </p:cNvSpPr>
          <p:nvPr>
            <p:ph type="sldImg"/>
          </p:nvPr>
        </p:nvSpPr>
        <p:spPr>
          <a:ln/>
        </p:spPr>
      </p:sp>
      <p:sp>
        <p:nvSpPr>
          <p:cNvPr id="996355" name="Rectangle 3">
            <a:extLst>
              <a:ext uri="{FF2B5EF4-FFF2-40B4-BE49-F238E27FC236}">
                <a16:creationId xmlns:a16="http://schemas.microsoft.com/office/drawing/2014/main" id="{DF5755FC-4259-574C-0BCC-03667D05CC0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659198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0D3BEC4-7B02-0CD8-F03D-D988E4ACA3B4}"/>
              </a:ext>
            </a:extLst>
          </p:cNvPr>
          <p:cNvSpPr>
            <a:spLocks noGrp="1" noChangeArrowheads="1"/>
          </p:cNvSpPr>
          <p:nvPr>
            <p:ph type="sldNum" sz="quarter" idx="5"/>
          </p:nvPr>
        </p:nvSpPr>
        <p:spPr>
          <a:ln/>
        </p:spPr>
        <p:txBody>
          <a:bodyPr/>
          <a:lstStyle/>
          <a:p>
            <a:fld id="{4413734B-E983-42C7-89F6-DEBCC5347BB3}" type="slidenum">
              <a:rPr lang="en-US" altLang="en-US"/>
              <a:pPr/>
              <a:t>40</a:t>
            </a:fld>
            <a:endParaRPr lang="en-US" altLang="en-US"/>
          </a:p>
        </p:txBody>
      </p:sp>
      <p:sp>
        <p:nvSpPr>
          <p:cNvPr id="997378" name="Rectangle 2">
            <a:extLst>
              <a:ext uri="{FF2B5EF4-FFF2-40B4-BE49-F238E27FC236}">
                <a16:creationId xmlns:a16="http://schemas.microsoft.com/office/drawing/2014/main" id="{1ACBA689-464E-4ABB-D168-A5FE88235746}"/>
              </a:ext>
            </a:extLst>
          </p:cNvPr>
          <p:cNvSpPr>
            <a:spLocks noGrp="1" noRot="1" noChangeAspect="1" noChangeArrowheads="1" noTextEdit="1"/>
          </p:cNvSpPr>
          <p:nvPr>
            <p:ph type="sldImg"/>
          </p:nvPr>
        </p:nvSpPr>
        <p:spPr>
          <a:ln/>
        </p:spPr>
      </p:sp>
      <p:sp>
        <p:nvSpPr>
          <p:cNvPr id="997379" name="Rectangle 3">
            <a:extLst>
              <a:ext uri="{FF2B5EF4-FFF2-40B4-BE49-F238E27FC236}">
                <a16:creationId xmlns:a16="http://schemas.microsoft.com/office/drawing/2014/main" id="{5A1A393F-6FA0-C4F0-7C17-3E30712DB2B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698680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5CDADEC-FEE7-22DA-2B07-0B00D32A9012}"/>
              </a:ext>
            </a:extLst>
          </p:cNvPr>
          <p:cNvSpPr>
            <a:spLocks noGrp="1" noChangeArrowheads="1"/>
          </p:cNvSpPr>
          <p:nvPr>
            <p:ph type="sldNum" sz="quarter" idx="5"/>
          </p:nvPr>
        </p:nvSpPr>
        <p:spPr>
          <a:ln/>
        </p:spPr>
        <p:txBody>
          <a:bodyPr/>
          <a:lstStyle/>
          <a:p>
            <a:fld id="{7EA060CF-086F-443C-B2CE-F9FFF66BBA12}" type="slidenum">
              <a:rPr lang="en-US" altLang="en-US"/>
              <a:pPr/>
              <a:t>41</a:t>
            </a:fld>
            <a:endParaRPr lang="en-US" altLang="en-US"/>
          </a:p>
        </p:txBody>
      </p:sp>
      <p:sp>
        <p:nvSpPr>
          <p:cNvPr id="998402" name="Rectangle 2">
            <a:extLst>
              <a:ext uri="{FF2B5EF4-FFF2-40B4-BE49-F238E27FC236}">
                <a16:creationId xmlns:a16="http://schemas.microsoft.com/office/drawing/2014/main" id="{35487AA7-0B5F-99A5-5D9C-0940FF9F6E4C}"/>
              </a:ext>
            </a:extLst>
          </p:cNvPr>
          <p:cNvSpPr>
            <a:spLocks noGrp="1" noRot="1" noChangeAspect="1" noChangeArrowheads="1" noTextEdit="1"/>
          </p:cNvSpPr>
          <p:nvPr>
            <p:ph type="sldImg"/>
          </p:nvPr>
        </p:nvSpPr>
        <p:spPr>
          <a:ln/>
        </p:spPr>
      </p:sp>
      <p:sp>
        <p:nvSpPr>
          <p:cNvPr id="998403" name="Rectangle 3">
            <a:extLst>
              <a:ext uri="{FF2B5EF4-FFF2-40B4-BE49-F238E27FC236}">
                <a16:creationId xmlns:a16="http://schemas.microsoft.com/office/drawing/2014/main" id="{F119900B-0730-28E8-5E2B-9A4046FA34F5}"/>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041583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9A0ACEC-32BE-22BF-CCDB-EA7885717A6E}"/>
              </a:ext>
            </a:extLst>
          </p:cNvPr>
          <p:cNvSpPr>
            <a:spLocks noGrp="1" noChangeArrowheads="1"/>
          </p:cNvSpPr>
          <p:nvPr>
            <p:ph type="sldNum" sz="quarter" idx="5"/>
          </p:nvPr>
        </p:nvSpPr>
        <p:spPr>
          <a:ln/>
        </p:spPr>
        <p:txBody>
          <a:bodyPr/>
          <a:lstStyle/>
          <a:p>
            <a:fld id="{6D158945-0DCC-454A-92F0-3B844F6CBD17}" type="slidenum">
              <a:rPr lang="en-US" altLang="en-US"/>
              <a:pPr/>
              <a:t>42</a:t>
            </a:fld>
            <a:endParaRPr lang="en-US" altLang="en-US"/>
          </a:p>
        </p:txBody>
      </p:sp>
      <p:sp>
        <p:nvSpPr>
          <p:cNvPr id="999426" name="Rectangle 2">
            <a:extLst>
              <a:ext uri="{FF2B5EF4-FFF2-40B4-BE49-F238E27FC236}">
                <a16:creationId xmlns:a16="http://schemas.microsoft.com/office/drawing/2014/main" id="{D50D6E82-856D-935E-202F-DC4C88A0C811}"/>
              </a:ext>
            </a:extLst>
          </p:cNvPr>
          <p:cNvSpPr>
            <a:spLocks noGrp="1" noRot="1" noChangeAspect="1" noChangeArrowheads="1" noTextEdit="1"/>
          </p:cNvSpPr>
          <p:nvPr>
            <p:ph type="sldImg"/>
          </p:nvPr>
        </p:nvSpPr>
        <p:spPr>
          <a:ln/>
        </p:spPr>
      </p:sp>
      <p:sp>
        <p:nvSpPr>
          <p:cNvPr id="999427" name="Rectangle 3">
            <a:extLst>
              <a:ext uri="{FF2B5EF4-FFF2-40B4-BE49-F238E27FC236}">
                <a16:creationId xmlns:a16="http://schemas.microsoft.com/office/drawing/2014/main" id="{5CAF3282-7B0C-10D6-C0A3-0F72C15D49A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179317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5BAF498-1675-33E3-27D0-2E74FD0222D1}"/>
              </a:ext>
            </a:extLst>
          </p:cNvPr>
          <p:cNvSpPr>
            <a:spLocks noGrp="1" noChangeArrowheads="1"/>
          </p:cNvSpPr>
          <p:nvPr>
            <p:ph type="sldNum" sz="quarter" idx="5"/>
          </p:nvPr>
        </p:nvSpPr>
        <p:spPr>
          <a:ln/>
        </p:spPr>
        <p:txBody>
          <a:bodyPr/>
          <a:lstStyle/>
          <a:p>
            <a:fld id="{1C0E4268-1CB0-4ED3-B3CD-A19463290E5D}" type="slidenum">
              <a:rPr lang="en-US" altLang="en-US"/>
              <a:pPr/>
              <a:t>43</a:t>
            </a:fld>
            <a:endParaRPr lang="en-US" altLang="en-US"/>
          </a:p>
        </p:txBody>
      </p:sp>
      <p:sp>
        <p:nvSpPr>
          <p:cNvPr id="1000450" name="Rectangle 2">
            <a:extLst>
              <a:ext uri="{FF2B5EF4-FFF2-40B4-BE49-F238E27FC236}">
                <a16:creationId xmlns:a16="http://schemas.microsoft.com/office/drawing/2014/main" id="{695D56F6-FA1F-B3AA-698F-045D5B256587}"/>
              </a:ext>
            </a:extLst>
          </p:cNvPr>
          <p:cNvSpPr>
            <a:spLocks noGrp="1" noRot="1" noChangeAspect="1" noChangeArrowheads="1" noTextEdit="1"/>
          </p:cNvSpPr>
          <p:nvPr>
            <p:ph type="sldImg"/>
          </p:nvPr>
        </p:nvSpPr>
        <p:spPr>
          <a:ln/>
        </p:spPr>
      </p:sp>
      <p:sp>
        <p:nvSpPr>
          <p:cNvPr id="1000451" name="Rectangle 3">
            <a:extLst>
              <a:ext uri="{FF2B5EF4-FFF2-40B4-BE49-F238E27FC236}">
                <a16:creationId xmlns:a16="http://schemas.microsoft.com/office/drawing/2014/main" id="{7918DACC-1E7B-B65E-557B-6A89DA498DC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773549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58D445C-65A6-D07F-CA2A-0FD5E4950291}"/>
              </a:ext>
            </a:extLst>
          </p:cNvPr>
          <p:cNvSpPr>
            <a:spLocks noGrp="1" noChangeArrowheads="1"/>
          </p:cNvSpPr>
          <p:nvPr>
            <p:ph type="sldNum" sz="quarter" idx="5"/>
          </p:nvPr>
        </p:nvSpPr>
        <p:spPr>
          <a:ln/>
        </p:spPr>
        <p:txBody>
          <a:bodyPr/>
          <a:lstStyle/>
          <a:p>
            <a:fld id="{FBBBBB72-57A4-442E-A746-1E6FE733CC2C}" type="slidenum">
              <a:rPr lang="en-US" altLang="en-US"/>
              <a:pPr/>
              <a:t>45</a:t>
            </a:fld>
            <a:endParaRPr lang="en-US" altLang="en-US"/>
          </a:p>
        </p:txBody>
      </p:sp>
      <p:sp>
        <p:nvSpPr>
          <p:cNvPr id="1001474" name="Rectangle 2">
            <a:extLst>
              <a:ext uri="{FF2B5EF4-FFF2-40B4-BE49-F238E27FC236}">
                <a16:creationId xmlns:a16="http://schemas.microsoft.com/office/drawing/2014/main" id="{4963FADC-E061-8A47-EF5F-A879D9C78599}"/>
              </a:ext>
            </a:extLst>
          </p:cNvPr>
          <p:cNvSpPr>
            <a:spLocks noGrp="1" noRot="1" noChangeAspect="1" noChangeArrowheads="1" noTextEdit="1"/>
          </p:cNvSpPr>
          <p:nvPr>
            <p:ph type="sldImg"/>
          </p:nvPr>
        </p:nvSpPr>
        <p:spPr>
          <a:ln/>
        </p:spPr>
      </p:sp>
      <p:sp>
        <p:nvSpPr>
          <p:cNvPr id="1001475" name="Rectangle 3">
            <a:extLst>
              <a:ext uri="{FF2B5EF4-FFF2-40B4-BE49-F238E27FC236}">
                <a16:creationId xmlns:a16="http://schemas.microsoft.com/office/drawing/2014/main" id="{F0DEA431-56BB-0441-E04E-D622C39C6D8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48167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24941A9-1221-B6B0-DDBC-3B58C4D84BEC}"/>
              </a:ext>
            </a:extLst>
          </p:cNvPr>
          <p:cNvSpPr>
            <a:spLocks noGrp="1" noChangeArrowheads="1"/>
          </p:cNvSpPr>
          <p:nvPr>
            <p:ph type="sldNum" sz="quarter" idx="5"/>
          </p:nvPr>
        </p:nvSpPr>
        <p:spPr>
          <a:ln/>
        </p:spPr>
        <p:txBody>
          <a:bodyPr/>
          <a:lstStyle/>
          <a:p>
            <a:fld id="{E0963C1D-1673-47B3-B513-F98B5CE5E6C9}" type="slidenum">
              <a:rPr lang="en-US" altLang="en-US"/>
              <a:pPr/>
              <a:t>6</a:t>
            </a:fld>
            <a:endParaRPr lang="en-US" altLang="en-US"/>
          </a:p>
        </p:txBody>
      </p:sp>
      <p:sp>
        <p:nvSpPr>
          <p:cNvPr id="961538" name="Rectangle 2">
            <a:extLst>
              <a:ext uri="{FF2B5EF4-FFF2-40B4-BE49-F238E27FC236}">
                <a16:creationId xmlns:a16="http://schemas.microsoft.com/office/drawing/2014/main" id="{131966DC-2A2E-28A4-1C85-F5F779CE51AA}"/>
              </a:ext>
            </a:extLst>
          </p:cNvPr>
          <p:cNvSpPr>
            <a:spLocks noGrp="1" noRot="1" noChangeAspect="1" noChangeArrowheads="1" noTextEdit="1"/>
          </p:cNvSpPr>
          <p:nvPr>
            <p:ph type="sldImg"/>
          </p:nvPr>
        </p:nvSpPr>
        <p:spPr>
          <a:ln/>
        </p:spPr>
      </p:sp>
      <p:sp>
        <p:nvSpPr>
          <p:cNvPr id="961539" name="Rectangle 3">
            <a:extLst>
              <a:ext uri="{FF2B5EF4-FFF2-40B4-BE49-F238E27FC236}">
                <a16:creationId xmlns:a16="http://schemas.microsoft.com/office/drawing/2014/main" id="{904C5137-B598-3F20-E24C-949F734C237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340217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09A9577-6939-25BE-5496-D4F7C05AF284}"/>
              </a:ext>
            </a:extLst>
          </p:cNvPr>
          <p:cNvSpPr>
            <a:spLocks noGrp="1" noChangeArrowheads="1"/>
          </p:cNvSpPr>
          <p:nvPr>
            <p:ph type="sldNum" sz="quarter" idx="5"/>
          </p:nvPr>
        </p:nvSpPr>
        <p:spPr>
          <a:ln/>
        </p:spPr>
        <p:txBody>
          <a:bodyPr/>
          <a:lstStyle/>
          <a:p>
            <a:fld id="{2ED2711D-33A2-4A4E-8656-1D883875E13A}" type="slidenum">
              <a:rPr lang="en-US" altLang="en-US"/>
              <a:pPr/>
              <a:t>46</a:t>
            </a:fld>
            <a:endParaRPr lang="en-US" altLang="en-US"/>
          </a:p>
        </p:txBody>
      </p:sp>
      <p:sp>
        <p:nvSpPr>
          <p:cNvPr id="1002498" name="Rectangle 2">
            <a:extLst>
              <a:ext uri="{FF2B5EF4-FFF2-40B4-BE49-F238E27FC236}">
                <a16:creationId xmlns:a16="http://schemas.microsoft.com/office/drawing/2014/main" id="{8537680E-97AD-3F37-057B-7AED5A000FC3}"/>
              </a:ext>
            </a:extLst>
          </p:cNvPr>
          <p:cNvSpPr>
            <a:spLocks noGrp="1" noRot="1" noChangeAspect="1" noChangeArrowheads="1" noTextEdit="1"/>
          </p:cNvSpPr>
          <p:nvPr>
            <p:ph type="sldImg"/>
          </p:nvPr>
        </p:nvSpPr>
        <p:spPr>
          <a:ln/>
        </p:spPr>
      </p:sp>
      <p:sp>
        <p:nvSpPr>
          <p:cNvPr id="1002499" name="Rectangle 3">
            <a:extLst>
              <a:ext uri="{FF2B5EF4-FFF2-40B4-BE49-F238E27FC236}">
                <a16:creationId xmlns:a16="http://schemas.microsoft.com/office/drawing/2014/main" id="{79148CB4-AAF0-585C-BDA7-297D79351EE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635303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1BAEF4E-F213-76FB-D2E9-213A1E458604}"/>
              </a:ext>
            </a:extLst>
          </p:cNvPr>
          <p:cNvSpPr>
            <a:spLocks noGrp="1" noChangeArrowheads="1"/>
          </p:cNvSpPr>
          <p:nvPr>
            <p:ph type="sldNum" sz="quarter" idx="5"/>
          </p:nvPr>
        </p:nvSpPr>
        <p:spPr>
          <a:ln/>
        </p:spPr>
        <p:txBody>
          <a:bodyPr/>
          <a:lstStyle/>
          <a:p>
            <a:fld id="{974E563F-43A5-4CC9-B2F4-CE507FFE1AC5}" type="slidenum">
              <a:rPr lang="en-US" altLang="en-US"/>
              <a:pPr/>
              <a:t>47</a:t>
            </a:fld>
            <a:endParaRPr lang="en-US" altLang="en-US"/>
          </a:p>
        </p:txBody>
      </p:sp>
      <p:sp>
        <p:nvSpPr>
          <p:cNvPr id="1003522" name="Rectangle 2">
            <a:extLst>
              <a:ext uri="{FF2B5EF4-FFF2-40B4-BE49-F238E27FC236}">
                <a16:creationId xmlns:a16="http://schemas.microsoft.com/office/drawing/2014/main" id="{D1C2A890-7E14-B809-B7B1-E167B46FA97F}"/>
              </a:ext>
            </a:extLst>
          </p:cNvPr>
          <p:cNvSpPr>
            <a:spLocks noGrp="1" noRot="1" noChangeAspect="1" noChangeArrowheads="1" noTextEdit="1"/>
          </p:cNvSpPr>
          <p:nvPr>
            <p:ph type="sldImg"/>
          </p:nvPr>
        </p:nvSpPr>
        <p:spPr>
          <a:ln/>
        </p:spPr>
      </p:sp>
      <p:sp>
        <p:nvSpPr>
          <p:cNvPr id="1003523" name="Rectangle 3">
            <a:extLst>
              <a:ext uri="{FF2B5EF4-FFF2-40B4-BE49-F238E27FC236}">
                <a16:creationId xmlns:a16="http://schemas.microsoft.com/office/drawing/2014/main" id="{9FF13196-9963-BDA1-73DF-E4CA97EF831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421594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1B7501C-DEDB-6DAA-E092-8F087F140DBD}"/>
              </a:ext>
            </a:extLst>
          </p:cNvPr>
          <p:cNvSpPr>
            <a:spLocks noGrp="1" noChangeArrowheads="1"/>
          </p:cNvSpPr>
          <p:nvPr>
            <p:ph type="sldNum" sz="quarter" idx="5"/>
          </p:nvPr>
        </p:nvSpPr>
        <p:spPr>
          <a:ln/>
        </p:spPr>
        <p:txBody>
          <a:bodyPr/>
          <a:lstStyle/>
          <a:p>
            <a:fld id="{AE953E39-9955-4555-92C1-3A2F0C59E7C0}" type="slidenum">
              <a:rPr lang="en-US" altLang="en-US"/>
              <a:pPr/>
              <a:t>50</a:t>
            </a:fld>
            <a:endParaRPr lang="en-US" altLang="en-US"/>
          </a:p>
        </p:txBody>
      </p:sp>
      <p:sp>
        <p:nvSpPr>
          <p:cNvPr id="1004546" name="Rectangle 2">
            <a:extLst>
              <a:ext uri="{FF2B5EF4-FFF2-40B4-BE49-F238E27FC236}">
                <a16:creationId xmlns:a16="http://schemas.microsoft.com/office/drawing/2014/main" id="{1CCDC4C0-34B3-932D-7B37-BE2AD601D7C8}"/>
              </a:ext>
            </a:extLst>
          </p:cNvPr>
          <p:cNvSpPr>
            <a:spLocks noGrp="1" noRot="1" noChangeAspect="1" noChangeArrowheads="1" noTextEdit="1"/>
          </p:cNvSpPr>
          <p:nvPr>
            <p:ph type="sldImg"/>
          </p:nvPr>
        </p:nvSpPr>
        <p:spPr>
          <a:ln/>
        </p:spPr>
      </p:sp>
      <p:sp>
        <p:nvSpPr>
          <p:cNvPr id="1004547" name="Rectangle 3">
            <a:extLst>
              <a:ext uri="{FF2B5EF4-FFF2-40B4-BE49-F238E27FC236}">
                <a16:creationId xmlns:a16="http://schemas.microsoft.com/office/drawing/2014/main" id="{26529FE1-8043-A269-B62E-E948DD291015}"/>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500223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4CE12E7-5605-C661-26C9-7C10AD0E6A33}"/>
              </a:ext>
            </a:extLst>
          </p:cNvPr>
          <p:cNvSpPr>
            <a:spLocks noGrp="1" noChangeArrowheads="1"/>
          </p:cNvSpPr>
          <p:nvPr>
            <p:ph type="sldNum" sz="quarter" idx="5"/>
          </p:nvPr>
        </p:nvSpPr>
        <p:spPr>
          <a:ln/>
        </p:spPr>
        <p:txBody>
          <a:bodyPr/>
          <a:lstStyle/>
          <a:p>
            <a:fld id="{B8324FFA-EF10-4E21-AF5E-DD6808F771A1}" type="slidenum">
              <a:rPr lang="en-US" altLang="en-US"/>
              <a:pPr/>
              <a:t>51</a:t>
            </a:fld>
            <a:endParaRPr lang="en-US" altLang="en-US"/>
          </a:p>
        </p:txBody>
      </p:sp>
      <p:sp>
        <p:nvSpPr>
          <p:cNvPr id="1005570" name="Rectangle 2">
            <a:extLst>
              <a:ext uri="{FF2B5EF4-FFF2-40B4-BE49-F238E27FC236}">
                <a16:creationId xmlns:a16="http://schemas.microsoft.com/office/drawing/2014/main" id="{773E1D26-772A-DE56-0F9C-03DEAD91C03F}"/>
              </a:ext>
            </a:extLst>
          </p:cNvPr>
          <p:cNvSpPr>
            <a:spLocks noGrp="1" noRot="1" noChangeAspect="1" noChangeArrowheads="1" noTextEdit="1"/>
          </p:cNvSpPr>
          <p:nvPr>
            <p:ph type="sldImg"/>
          </p:nvPr>
        </p:nvSpPr>
        <p:spPr>
          <a:ln/>
        </p:spPr>
      </p:sp>
      <p:sp>
        <p:nvSpPr>
          <p:cNvPr id="1005571" name="Rectangle 3">
            <a:extLst>
              <a:ext uri="{FF2B5EF4-FFF2-40B4-BE49-F238E27FC236}">
                <a16:creationId xmlns:a16="http://schemas.microsoft.com/office/drawing/2014/main" id="{E0B6E45D-FA74-0F60-14E4-B41FB56EA58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063166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2D87396-9A78-B5BE-A6A7-FA18226E6BFC}"/>
              </a:ext>
            </a:extLst>
          </p:cNvPr>
          <p:cNvSpPr>
            <a:spLocks noGrp="1" noChangeArrowheads="1"/>
          </p:cNvSpPr>
          <p:nvPr>
            <p:ph type="sldNum" sz="quarter" idx="5"/>
          </p:nvPr>
        </p:nvSpPr>
        <p:spPr>
          <a:ln/>
        </p:spPr>
        <p:txBody>
          <a:bodyPr/>
          <a:lstStyle/>
          <a:p>
            <a:fld id="{5DDA5B90-95C5-4CB8-8C92-7F0E9B83A807}" type="slidenum">
              <a:rPr lang="en-US" altLang="en-US"/>
              <a:pPr/>
              <a:t>52</a:t>
            </a:fld>
            <a:endParaRPr lang="en-US" altLang="en-US"/>
          </a:p>
        </p:txBody>
      </p:sp>
      <p:sp>
        <p:nvSpPr>
          <p:cNvPr id="1006594" name="Rectangle 2">
            <a:extLst>
              <a:ext uri="{FF2B5EF4-FFF2-40B4-BE49-F238E27FC236}">
                <a16:creationId xmlns:a16="http://schemas.microsoft.com/office/drawing/2014/main" id="{9542FD22-5F95-BE93-2D30-5BFCA69E3776}"/>
              </a:ext>
            </a:extLst>
          </p:cNvPr>
          <p:cNvSpPr>
            <a:spLocks noGrp="1" noRot="1" noChangeAspect="1" noChangeArrowheads="1" noTextEdit="1"/>
          </p:cNvSpPr>
          <p:nvPr>
            <p:ph type="sldImg"/>
          </p:nvPr>
        </p:nvSpPr>
        <p:spPr>
          <a:ln/>
        </p:spPr>
      </p:sp>
      <p:sp>
        <p:nvSpPr>
          <p:cNvPr id="1006595" name="Rectangle 3">
            <a:extLst>
              <a:ext uri="{FF2B5EF4-FFF2-40B4-BE49-F238E27FC236}">
                <a16:creationId xmlns:a16="http://schemas.microsoft.com/office/drawing/2014/main" id="{35C9E849-442D-4C75-2F0C-65DB10DDC9DC}"/>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783309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3721F93-5287-865E-6A4E-640C6BD491FE}"/>
              </a:ext>
            </a:extLst>
          </p:cNvPr>
          <p:cNvSpPr>
            <a:spLocks noGrp="1" noChangeArrowheads="1"/>
          </p:cNvSpPr>
          <p:nvPr>
            <p:ph type="sldNum" sz="quarter" idx="5"/>
          </p:nvPr>
        </p:nvSpPr>
        <p:spPr>
          <a:ln/>
        </p:spPr>
        <p:txBody>
          <a:bodyPr/>
          <a:lstStyle/>
          <a:p>
            <a:fld id="{3A65026A-B7DE-4EC1-8B91-7E5448AF64FC}" type="slidenum">
              <a:rPr lang="en-US" altLang="en-US"/>
              <a:pPr/>
              <a:t>53</a:t>
            </a:fld>
            <a:endParaRPr lang="en-US" altLang="en-US"/>
          </a:p>
        </p:txBody>
      </p:sp>
      <p:sp>
        <p:nvSpPr>
          <p:cNvPr id="1007618" name="Rectangle 2">
            <a:extLst>
              <a:ext uri="{FF2B5EF4-FFF2-40B4-BE49-F238E27FC236}">
                <a16:creationId xmlns:a16="http://schemas.microsoft.com/office/drawing/2014/main" id="{4FB707B4-2B59-AFEE-6B5B-8579ABD72B2E}"/>
              </a:ext>
            </a:extLst>
          </p:cNvPr>
          <p:cNvSpPr>
            <a:spLocks noGrp="1" noRot="1" noChangeAspect="1" noChangeArrowheads="1" noTextEdit="1"/>
          </p:cNvSpPr>
          <p:nvPr>
            <p:ph type="sldImg"/>
          </p:nvPr>
        </p:nvSpPr>
        <p:spPr>
          <a:ln/>
        </p:spPr>
      </p:sp>
      <p:sp>
        <p:nvSpPr>
          <p:cNvPr id="1007619" name="Rectangle 3">
            <a:extLst>
              <a:ext uri="{FF2B5EF4-FFF2-40B4-BE49-F238E27FC236}">
                <a16:creationId xmlns:a16="http://schemas.microsoft.com/office/drawing/2014/main" id="{2BB0861D-9071-2230-D375-03019A852FC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581926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7AA49E9-4A40-ECA3-73BD-6A0DC629A110}"/>
              </a:ext>
            </a:extLst>
          </p:cNvPr>
          <p:cNvSpPr>
            <a:spLocks noGrp="1" noChangeArrowheads="1"/>
          </p:cNvSpPr>
          <p:nvPr>
            <p:ph type="sldNum" sz="quarter" idx="5"/>
          </p:nvPr>
        </p:nvSpPr>
        <p:spPr>
          <a:ln/>
        </p:spPr>
        <p:txBody>
          <a:bodyPr/>
          <a:lstStyle/>
          <a:p>
            <a:fld id="{868FF070-358F-4504-9C6F-291FA792D9EA}" type="slidenum">
              <a:rPr lang="en-US" altLang="en-US"/>
              <a:pPr/>
              <a:t>54</a:t>
            </a:fld>
            <a:endParaRPr lang="en-US" altLang="en-US"/>
          </a:p>
        </p:txBody>
      </p:sp>
      <p:sp>
        <p:nvSpPr>
          <p:cNvPr id="1008642" name="Rectangle 2">
            <a:extLst>
              <a:ext uri="{FF2B5EF4-FFF2-40B4-BE49-F238E27FC236}">
                <a16:creationId xmlns:a16="http://schemas.microsoft.com/office/drawing/2014/main" id="{3B06EB6F-DD6F-DE32-369E-2B6A72EBB1EE}"/>
              </a:ext>
            </a:extLst>
          </p:cNvPr>
          <p:cNvSpPr>
            <a:spLocks noGrp="1" noRot="1" noChangeAspect="1" noChangeArrowheads="1" noTextEdit="1"/>
          </p:cNvSpPr>
          <p:nvPr>
            <p:ph type="sldImg"/>
          </p:nvPr>
        </p:nvSpPr>
        <p:spPr>
          <a:ln/>
        </p:spPr>
      </p:sp>
      <p:sp>
        <p:nvSpPr>
          <p:cNvPr id="1008643" name="Rectangle 3">
            <a:extLst>
              <a:ext uri="{FF2B5EF4-FFF2-40B4-BE49-F238E27FC236}">
                <a16:creationId xmlns:a16="http://schemas.microsoft.com/office/drawing/2014/main" id="{E3473AA5-BF3C-F58B-95C1-2AF392B831C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11430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7F8695D-A14F-FDED-5464-421B0A358376}"/>
              </a:ext>
            </a:extLst>
          </p:cNvPr>
          <p:cNvSpPr>
            <a:spLocks noGrp="1" noChangeArrowheads="1"/>
          </p:cNvSpPr>
          <p:nvPr>
            <p:ph type="sldNum" sz="quarter" idx="5"/>
          </p:nvPr>
        </p:nvSpPr>
        <p:spPr>
          <a:ln/>
        </p:spPr>
        <p:txBody>
          <a:bodyPr/>
          <a:lstStyle/>
          <a:p>
            <a:fld id="{A7E58EE2-DBCF-4B8A-B72E-7FD3D89DD783}" type="slidenum">
              <a:rPr lang="en-US" altLang="en-US"/>
              <a:pPr/>
              <a:t>56</a:t>
            </a:fld>
            <a:endParaRPr lang="en-US" altLang="en-US"/>
          </a:p>
        </p:txBody>
      </p:sp>
      <p:sp>
        <p:nvSpPr>
          <p:cNvPr id="1009666" name="Rectangle 2">
            <a:extLst>
              <a:ext uri="{FF2B5EF4-FFF2-40B4-BE49-F238E27FC236}">
                <a16:creationId xmlns:a16="http://schemas.microsoft.com/office/drawing/2014/main" id="{44C03696-5581-A922-7622-89E1AE92940B}"/>
              </a:ext>
            </a:extLst>
          </p:cNvPr>
          <p:cNvSpPr>
            <a:spLocks noGrp="1" noRot="1" noChangeAspect="1" noChangeArrowheads="1" noTextEdit="1"/>
          </p:cNvSpPr>
          <p:nvPr>
            <p:ph type="sldImg"/>
          </p:nvPr>
        </p:nvSpPr>
        <p:spPr>
          <a:ln/>
        </p:spPr>
      </p:sp>
      <p:sp>
        <p:nvSpPr>
          <p:cNvPr id="1009667" name="Rectangle 3">
            <a:extLst>
              <a:ext uri="{FF2B5EF4-FFF2-40B4-BE49-F238E27FC236}">
                <a16:creationId xmlns:a16="http://schemas.microsoft.com/office/drawing/2014/main" id="{4C06CB58-CDB2-2886-73DD-CED86ADF70C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941823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5510F51-E1AC-379B-C531-2AEA7617D672}"/>
              </a:ext>
            </a:extLst>
          </p:cNvPr>
          <p:cNvSpPr>
            <a:spLocks noGrp="1" noChangeArrowheads="1"/>
          </p:cNvSpPr>
          <p:nvPr>
            <p:ph type="sldNum" sz="quarter" idx="5"/>
          </p:nvPr>
        </p:nvSpPr>
        <p:spPr>
          <a:ln/>
        </p:spPr>
        <p:txBody>
          <a:bodyPr/>
          <a:lstStyle/>
          <a:p>
            <a:fld id="{86EE05CF-1575-4425-9934-1200AF38F27F}" type="slidenum">
              <a:rPr lang="en-US" altLang="en-US"/>
              <a:pPr/>
              <a:t>57</a:t>
            </a:fld>
            <a:endParaRPr lang="en-US" altLang="en-US"/>
          </a:p>
        </p:txBody>
      </p:sp>
      <p:sp>
        <p:nvSpPr>
          <p:cNvPr id="1010690" name="Rectangle 2">
            <a:extLst>
              <a:ext uri="{FF2B5EF4-FFF2-40B4-BE49-F238E27FC236}">
                <a16:creationId xmlns:a16="http://schemas.microsoft.com/office/drawing/2014/main" id="{BFD521B6-6012-C5FB-C840-9EA6F9587F8A}"/>
              </a:ext>
            </a:extLst>
          </p:cNvPr>
          <p:cNvSpPr>
            <a:spLocks noGrp="1" noRot="1" noChangeAspect="1" noChangeArrowheads="1" noTextEdit="1"/>
          </p:cNvSpPr>
          <p:nvPr>
            <p:ph type="sldImg"/>
          </p:nvPr>
        </p:nvSpPr>
        <p:spPr>
          <a:ln/>
        </p:spPr>
      </p:sp>
      <p:sp>
        <p:nvSpPr>
          <p:cNvPr id="1010691" name="Rectangle 3">
            <a:extLst>
              <a:ext uri="{FF2B5EF4-FFF2-40B4-BE49-F238E27FC236}">
                <a16:creationId xmlns:a16="http://schemas.microsoft.com/office/drawing/2014/main" id="{9A85C6E3-4788-A6A3-B312-8D3C685B337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505274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D6FAD1B-BBD4-23AE-5869-14D6C0531A19}"/>
              </a:ext>
            </a:extLst>
          </p:cNvPr>
          <p:cNvSpPr>
            <a:spLocks noGrp="1" noChangeArrowheads="1"/>
          </p:cNvSpPr>
          <p:nvPr>
            <p:ph type="sldNum" sz="quarter" idx="5"/>
          </p:nvPr>
        </p:nvSpPr>
        <p:spPr>
          <a:ln/>
        </p:spPr>
        <p:txBody>
          <a:bodyPr/>
          <a:lstStyle/>
          <a:p>
            <a:fld id="{6296830C-5CFD-4F36-A90E-8AC16B5C1345}" type="slidenum">
              <a:rPr lang="en-US" altLang="en-US"/>
              <a:pPr/>
              <a:t>58</a:t>
            </a:fld>
            <a:endParaRPr lang="en-US" altLang="en-US"/>
          </a:p>
        </p:txBody>
      </p:sp>
      <p:sp>
        <p:nvSpPr>
          <p:cNvPr id="1011714" name="Rectangle 2">
            <a:extLst>
              <a:ext uri="{FF2B5EF4-FFF2-40B4-BE49-F238E27FC236}">
                <a16:creationId xmlns:a16="http://schemas.microsoft.com/office/drawing/2014/main" id="{85952BE7-E42F-2A8F-513E-7807372ED82A}"/>
              </a:ext>
            </a:extLst>
          </p:cNvPr>
          <p:cNvSpPr>
            <a:spLocks noGrp="1" noRot="1" noChangeAspect="1" noChangeArrowheads="1" noTextEdit="1"/>
          </p:cNvSpPr>
          <p:nvPr>
            <p:ph type="sldImg"/>
          </p:nvPr>
        </p:nvSpPr>
        <p:spPr>
          <a:ln/>
        </p:spPr>
      </p:sp>
      <p:sp>
        <p:nvSpPr>
          <p:cNvPr id="1011715" name="Rectangle 3">
            <a:extLst>
              <a:ext uri="{FF2B5EF4-FFF2-40B4-BE49-F238E27FC236}">
                <a16:creationId xmlns:a16="http://schemas.microsoft.com/office/drawing/2014/main" id="{CCC53725-A705-9388-6D08-C40814FFA84C}"/>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76200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A201F62-3952-9C83-5ED6-D49F269C3C71}"/>
              </a:ext>
            </a:extLst>
          </p:cNvPr>
          <p:cNvSpPr>
            <a:spLocks noGrp="1" noChangeArrowheads="1"/>
          </p:cNvSpPr>
          <p:nvPr>
            <p:ph type="sldNum" sz="quarter" idx="5"/>
          </p:nvPr>
        </p:nvSpPr>
        <p:spPr>
          <a:ln/>
        </p:spPr>
        <p:txBody>
          <a:bodyPr/>
          <a:lstStyle/>
          <a:p>
            <a:fld id="{5B37FC14-CEEB-40B4-962B-3927AD3ED156}" type="slidenum">
              <a:rPr lang="en-US" altLang="en-US"/>
              <a:pPr/>
              <a:t>7</a:t>
            </a:fld>
            <a:endParaRPr lang="en-US" altLang="en-US"/>
          </a:p>
        </p:txBody>
      </p:sp>
      <p:sp>
        <p:nvSpPr>
          <p:cNvPr id="962562" name="Rectangle 2">
            <a:extLst>
              <a:ext uri="{FF2B5EF4-FFF2-40B4-BE49-F238E27FC236}">
                <a16:creationId xmlns:a16="http://schemas.microsoft.com/office/drawing/2014/main" id="{B8C514E5-CCE2-C241-2C1A-E01F413EEF2A}"/>
              </a:ext>
            </a:extLst>
          </p:cNvPr>
          <p:cNvSpPr>
            <a:spLocks noGrp="1" noRot="1" noChangeAspect="1" noChangeArrowheads="1" noTextEdit="1"/>
          </p:cNvSpPr>
          <p:nvPr>
            <p:ph type="sldImg"/>
          </p:nvPr>
        </p:nvSpPr>
        <p:spPr>
          <a:ln/>
        </p:spPr>
      </p:sp>
      <p:sp>
        <p:nvSpPr>
          <p:cNvPr id="962563" name="Rectangle 3">
            <a:extLst>
              <a:ext uri="{FF2B5EF4-FFF2-40B4-BE49-F238E27FC236}">
                <a16:creationId xmlns:a16="http://schemas.microsoft.com/office/drawing/2014/main" id="{4AEC9C92-45EB-934E-A534-D4D8046A8DC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994694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C7B71DF-5B59-B593-50C1-05196912ABE4}"/>
              </a:ext>
            </a:extLst>
          </p:cNvPr>
          <p:cNvSpPr>
            <a:spLocks noGrp="1" noChangeArrowheads="1"/>
          </p:cNvSpPr>
          <p:nvPr>
            <p:ph type="sldNum" sz="quarter" idx="5"/>
          </p:nvPr>
        </p:nvSpPr>
        <p:spPr>
          <a:ln/>
        </p:spPr>
        <p:txBody>
          <a:bodyPr/>
          <a:lstStyle/>
          <a:p>
            <a:fld id="{36F1856A-6A35-4917-803C-C62DA2A5F875}" type="slidenum">
              <a:rPr lang="en-US" altLang="en-US"/>
              <a:pPr/>
              <a:t>59</a:t>
            </a:fld>
            <a:endParaRPr lang="en-US" altLang="en-US"/>
          </a:p>
        </p:txBody>
      </p:sp>
      <p:sp>
        <p:nvSpPr>
          <p:cNvPr id="1012738" name="Rectangle 2">
            <a:extLst>
              <a:ext uri="{FF2B5EF4-FFF2-40B4-BE49-F238E27FC236}">
                <a16:creationId xmlns:a16="http://schemas.microsoft.com/office/drawing/2014/main" id="{831DAFE1-E920-428B-B6A1-97D187AF5636}"/>
              </a:ext>
            </a:extLst>
          </p:cNvPr>
          <p:cNvSpPr>
            <a:spLocks noGrp="1" noRot="1" noChangeAspect="1" noChangeArrowheads="1" noTextEdit="1"/>
          </p:cNvSpPr>
          <p:nvPr>
            <p:ph type="sldImg"/>
          </p:nvPr>
        </p:nvSpPr>
        <p:spPr>
          <a:ln/>
        </p:spPr>
      </p:sp>
      <p:sp>
        <p:nvSpPr>
          <p:cNvPr id="1012739" name="Rectangle 3">
            <a:extLst>
              <a:ext uri="{FF2B5EF4-FFF2-40B4-BE49-F238E27FC236}">
                <a16:creationId xmlns:a16="http://schemas.microsoft.com/office/drawing/2014/main" id="{00A629F1-845E-E929-5B0D-FEA6FFF87F5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611881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9AC797F-75ED-BCEB-2BA8-B49B91C0C46A}"/>
              </a:ext>
            </a:extLst>
          </p:cNvPr>
          <p:cNvSpPr>
            <a:spLocks noGrp="1" noChangeArrowheads="1"/>
          </p:cNvSpPr>
          <p:nvPr>
            <p:ph type="sldNum" sz="quarter" idx="5"/>
          </p:nvPr>
        </p:nvSpPr>
        <p:spPr>
          <a:ln/>
        </p:spPr>
        <p:txBody>
          <a:bodyPr/>
          <a:lstStyle/>
          <a:p>
            <a:fld id="{EAD2BA4F-D19A-44D4-881A-60445959C2AF}" type="slidenum">
              <a:rPr lang="en-US" altLang="en-US"/>
              <a:pPr/>
              <a:t>61</a:t>
            </a:fld>
            <a:endParaRPr lang="en-US" altLang="en-US"/>
          </a:p>
        </p:txBody>
      </p:sp>
      <p:sp>
        <p:nvSpPr>
          <p:cNvPr id="1013762" name="Rectangle 2">
            <a:extLst>
              <a:ext uri="{FF2B5EF4-FFF2-40B4-BE49-F238E27FC236}">
                <a16:creationId xmlns:a16="http://schemas.microsoft.com/office/drawing/2014/main" id="{00E4BCE9-FA33-18AD-237D-16EF58A6BE03}"/>
              </a:ext>
            </a:extLst>
          </p:cNvPr>
          <p:cNvSpPr>
            <a:spLocks noGrp="1" noRot="1" noChangeAspect="1" noChangeArrowheads="1" noTextEdit="1"/>
          </p:cNvSpPr>
          <p:nvPr>
            <p:ph type="sldImg"/>
          </p:nvPr>
        </p:nvSpPr>
        <p:spPr>
          <a:ln/>
        </p:spPr>
      </p:sp>
      <p:sp>
        <p:nvSpPr>
          <p:cNvPr id="1013763" name="Rectangle 3">
            <a:extLst>
              <a:ext uri="{FF2B5EF4-FFF2-40B4-BE49-F238E27FC236}">
                <a16:creationId xmlns:a16="http://schemas.microsoft.com/office/drawing/2014/main" id="{385AB510-4999-CEAB-9EED-FAFA7A9F0C8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388921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BD2150E-20C3-E530-CE54-64883B1DFD0E}"/>
              </a:ext>
            </a:extLst>
          </p:cNvPr>
          <p:cNvSpPr>
            <a:spLocks noGrp="1" noChangeArrowheads="1"/>
          </p:cNvSpPr>
          <p:nvPr>
            <p:ph type="sldNum" sz="quarter" idx="5"/>
          </p:nvPr>
        </p:nvSpPr>
        <p:spPr>
          <a:ln/>
        </p:spPr>
        <p:txBody>
          <a:bodyPr/>
          <a:lstStyle/>
          <a:p>
            <a:fld id="{47414B1C-9797-49BE-A488-C92BAA990B87}" type="slidenum">
              <a:rPr lang="en-US" altLang="en-US"/>
              <a:pPr/>
              <a:t>63</a:t>
            </a:fld>
            <a:endParaRPr lang="en-US" altLang="en-US"/>
          </a:p>
        </p:txBody>
      </p:sp>
      <p:sp>
        <p:nvSpPr>
          <p:cNvPr id="1014786" name="Rectangle 2">
            <a:extLst>
              <a:ext uri="{FF2B5EF4-FFF2-40B4-BE49-F238E27FC236}">
                <a16:creationId xmlns:a16="http://schemas.microsoft.com/office/drawing/2014/main" id="{FCCBF039-3FAE-43C2-8231-03F485DEAF67}"/>
              </a:ext>
            </a:extLst>
          </p:cNvPr>
          <p:cNvSpPr>
            <a:spLocks noGrp="1" noRot="1" noChangeAspect="1" noChangeArrowheads="1" noTextEdit="1"/>
          </p:cNvSpPr>
          <p:nvPr>
            <p:ph type="sldImg"/>
          </p:nvPr>
        </p:nvSpPr>
        <p:spPr>
          <a:ln/>
        </p:spPr>
      </p:sp>
      <p:sp>
        <p:nvSpPr>
          <p:cNvPr id="1014787" name="Rectangle 3">
            <a:extLst>
              <a:ext uri="{FF2B5EF4-FFF2-40B4-BE49-F238E27FC236}">
                <a16:creationId xmlns:a16="http://schemas.microsoft.com/office/drawing/2014/main" id="{945C45BB-1D3D-3C28-65C1-9DDE3AC5190A}"/>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204750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1BC3E34-35E0-64B7-112A-BAEE0EB59AF8}"/>
              </a:ext>
            </a:extLst>
          </p:cNvPr>
          <p:cNvSpPr>
            <a:spLocks noGrp="1" noChangeArrowheads="1"/>
          </p:cNvSpPr>
          <p:nvPr>
            <p:ph type="sldNum" sz="quarter" idx="5"/>
          </p:nvPr>
        </p:nvSpPr>
        <p:spPr>
          <a:ln/>
        </p:spPr>
        <p:txBody>
          <a:bodyPr/>
          <a:lstStyle/>
          <a:p>
            <a:fld id="{8770B0E1-535F-455F-A1E3-D7308A6C15E5}" type="slidenum">
              <a:rPr lang="en-US" altLang="en-US"/>
              <a:pPr/>
              <a:t>65</a:t>
            </a:fld>
            <a:endParaRPr lang="en-US" altLang="en-US"/>
          </a:p>
        </p:txBody>
      </p:sp>
      <p:sp>
        <p:nvSpPr>
          <p:cNvPr id="1019906" name="Rectangle 2">
            <a:extLst>
              <a:ext uri="{FF2B5EF4-FFF2-40B4-BE49-F238E27FC236}">
                <a16:creationId xmlns:a16="http://schemas.microsoft.com/office/drawing/2014/main" id="{2877DFD5-D6E8-1991-764A-E873B8615181}"/>
              </a:ext>
            </a:extLst>
          </p:cNvPr>
          <p:cNvSpPr>
            <a:spLocks noGrp="1" noRot="1" noChangeAspect="1" noChangeArrowheads="1" noTextEdit="1"/>
          </p:cNvSpPr>
          <p:nvPr>
            <p:ph type="sldImg"/>
          </p:nvPr>
        </p:nvSpPr>
        <p:spPr>
          <a:ln/>
        </p:spPr>
      </p:sp>
      <p:sp>
        <p:nvSpPr>
          <p:cNvPr id="1019907" name="Rectangle 3">
            <a:extLst>
              <a:ext uri="{FF2B5EF4-FFF2-40B4-BE49-F238E27FC236}">
                <a16:creationId xmlns:a16="http://schemas.microsoft.com/office/drawing/2014/main" id="{6CE9C522-5FC6-CE52-E10E-B1F632F900C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422640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BFD5196-689C-4CFA-B9CA-75E61043553E}"/>
              </a:ext>
            </a:extLst>
          </p:cNvPr>
          <p:cNvSpPr>
            <a:spLocks noGrp="1" noChangeArrowheads="1"/>
          </p:cNvSpPr>
          <p:nvPr>
            <p:ph type="sldNum" sz="quarter" idx="5"/>
          </p:nvPr>
        </p:nvSpPr>
        <p:spPr>
          <a:ln/>
        </p:spPr>
        <p:txBody>
          <a:bodyPr/>
          <a:lstStyle/>
          <a:p>
            <a:fld id="{273E7F84-C409-42A2-9D22-71F1E054D2BD}" type="slidenum">
              <a:rPr lang="en-US" altLang="en-US"/>
              <a:pPr/>
              <a:t>66</a:t>
            </a:fld>
            <a:endParaRPr lang="en-US" altLang="en-US"/>
          </a:p>
        </p:txBody>
      </p:sp>
      <p:sp>
        <p:nvSpPr>
          <p:cNvPr id="1020930" name="Rectangle 2">
            <a:extLst>
              <a:ext uri="{FF2B5EF4-FFF2-40B4-BE49-F238E27FC236}">
                <a16:creationId xmlns:a16="http://schemas.microsoft.com/office/drawing/2014/main" id="{01EF2245-749A-E016-913D-BDC4294D31B6}"/>
              </a:ext>
            </a:extLst>
          </p:cNvPr>
          <p:cNvSpPr>
            <a:spLocks noGrp="1" noRot="1" noChangeAspect="1" noChangeArrowheads="1" noTextEdit="1"/>
          </p:cNvSpPr>
          <p:nvPr>
            <p:ph type="sldImg"/>
          </p:nvPr>
        </p:nvSpPr>
        <p:spPr>
          <a:ln/>
        </p:spPr>
      </p:sp>
      <p:sp>
        <p:nvSpPr>
          <p:cNvPr id="1020931" name="Rectangle 3">
            <a:extLst>
              <a:ext uri="{FF2B5EF4-FFF2-40B4-BE49-F238E27FC236}">
                <a16:creationId xmlns:a16="http://schemas.microsoft.com/office/drawing/2014/main" id="{A0C17259-491E-E631-29C9-B59916A5954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695254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D4944D1-43FB-9AB9-EF78-BDCD32BE48A1}"/>
              </a:ext>
            </a:extLst>
          </p:cNvPr>
          <p:cNvSpPr>
            <a:spLocks noGrp="1" noChangeArrowheads="1"/>
          </p:cNvSpPr>
          <p:nvPr>
            <p:ph type="sldNum" sz="quarter" idx="5"/>
          </p:nvPr>
        </p:nvSpPr>
        <p:spPr>
          <a:ln/>
        </p:spPr>
        <p:txBody>
          <a:bodyPr/>
          <a:lstStyle/>
          <a:p>
            <a:fld id="{4CF6D953-CC6E-4696-9E18-F41845885361}" type="slidenum">
              <a:rPr lang="en-US" altLang="en-US"/>
              <a:pPr/>
              <a:t>67</a:t>
            </a:fld>
            <a:endParaRPr lang="en-US" altLang="en-US"/>
          </a:p>
        </p:txBody>
      </p:sp>
      <p:sp>
        <p:nvSpPr>
          <p:cNvPr id="1021954" name="Rectangle 2">
            <a:extLst>
              <a:ext uri="{FF2B5EF4-FFF2-40B4-BE49-F238E27FC236}">
                <a16:creationId xmlns:a16="http://schemas.microsoft.com/office/drawing/2014/main" id="{B0E3E8DA-AF58-5061-6A83-CE3BFD023981}"/>
              </a:ext>
            </a:extLst>
          </p:cNvPr>
          <p:cNvSpPr>
            <a:spLocks noGrp="1" noRot="1" noChangeAspect="1" noChangeArrowheads="1" noTextEdit="1"/>
          </p:cNvSpPr>
          <p:nvPr>
            <p:ph type="sldImg"/>
          </p:nvPr>
        </p:nvSpPr>
        <p:spPr>
          <a:ln/>
        </p:spPr>
      </p:sp>
      <p:sp>
        <p:nvSpPr>
          <p:cNvPr id="1021955" name="Rectangle 3">
            <a:extLst>
              <a:ext uri="{FF2B5EF4-FFF2-40B4-BE49-F238E27FC236}">
                <a16:creationId xmlns:a16="http://schemas.microsoft.com/office/drawing/2014/main" id="{93D4D6AA-AC70-35D5-FA6D-42CB42D561C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309897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F7E5992-81BA-25C4-CADC-0FCB2595DF78}"/>
              </a:ext>
            </a:extLst>
          </p:cNvPr>
          <p:cNvSpPr>
            <a:spLocks noGrp="1" noChangeArrowheads="1"/>
          </p:cNvSpPr>
          <p:nvPr>
            <p:ph type="sldNum" sz="quarter" idx="5"/>
          </p:nvPr>
        </p:nvSpPr>
        <p:spPr>
          <a:ln/>
        </p:spPr>
        <p:txBody>
          <a:bodyPr/>
          <a:lstStyle/>
          <a:p>
            <a:fld id="{A0DB4FAE-1CBC-45DA-B85D-609981AAE15E}" type="slidenum">
              <a:rPr lang="en-US" altLang="en-US"/>
              <a:pPr/>
              <a:t>68</a:t>
            </a:fld>
            <a:endParaRPr lang="en-US" altLang="en-US"/>
          </a:p>
        </p:txBody>
      </p:sp>
      <p:sp>
        <p:nvSpPr>
          <p:cNvPr id="1022978" name="Rectangle 2">
            <a:extLst>
              <a:ext uri="{FF2B5EF4-FFF2-40B4-BE49-F238E27FC236}">
                <a16:creationId xmlns:a16="http://schemas.microsoft.com/office/drawing/2014/main" id="{E44E3BF4-53DF-829E-CD4C-5EC31D9013C8}"/>
              </a:ext>
            </a:extLst>
          </p:cNvPr>
          <p:cNvSpPr>
            <a:spLocks noGrp="1" noRot="1" noChangeAspect="1" noChangeArrowheads="1" noTextEdit="1"/>
          </p:cNvSpPr>
          <p:nvPr>
            <p:ph type="sldImg"/>
          </p:nvPr>
        </p:nvSpPr>
        <p:spPr>
          <a:ln/>
        </p:spPr>
      </p:sp>
      <p:sp>
        <p:nvSpPr>
          <p:cNvPr id="1022979" name="Rectangle 3">
            <a:extLst>
              <a:ext uri="{FF2B5EF4-FFF2-40B4-BE49-F238E27FC236}">
                <a16:creationId xmlns:a16="http://schemas.microsoft.com/office/drawing/2014/main" id="{BF5A9859-756F-1989-CEBF-0E4630A36FD5}"/>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7715932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CFDC238-4A45-BD54-ECEA-FD7B0E70D784}"/>
              </a:ext>
            </a:extLst>
          </p:cNvPr>
          <p:cNvSpPr>
            <a:spLocks noGrp="1" noChangeArrowheads="1"/>
          </p:cNvSpPr>
          <p:nvPr>
            <p:ph type="sldNum" sz="quarter" idx="5"/>
          </p:nvPr>
        </p:nvSpPr>
        <p:spPr>
          <a:ln/>
        </p:spPr>
        <p:txBody>
          <a:bodyPr/>
          <a:lstStyle/>
          <a:p>
            <a:fld id="{CFD290C0-C245-48AF-9D85-FE5418F6393C}" type="slidenum">
              <a:rPr lang="en-US" altLang="en-US"/>
              <a:pPr/>
              <a:t>70</a:t>
            </a:fld>
            <a:endParaRPr lang="en-US" altLang="en-US"/>
          </a:p>
        </p:txBody>
      </p:sp>
      <p:sp>
        <p:nvSpPr>
          <p:cNvPr id="1024002" name="Rectangle 2">
            <a:extLst>
              <a:ext uri="{FF2B5EF4-FFF2-40B4-BE49-F238E27FC236}">
                <a16:creationId xmlns:a16="http://schemas.microsoft.com/office/drawing/2014/main" id="{E5144116-D364-B671-EBB2-376FC26A9DEC}"/>
              </a:ext>
            </a:extLst>
          </p:cNvPr>
          <p:cNvSpPr>
            <a:spLocks noGrp="1" noRot="1" noChangeAspect="1" noChangeArrowheads="1" noTextEdit="1"/>
          </p:cNvSpPr>
          <p:nvPr>
            <p:ph type="sldImg"/>
          </p:nvPr>
        </p:nvSpPr>
        <p:spPr>
          <a:ln/>
        </p:spPr>
      </p:sp>
      <p:sp>
        <p:nvSpPr>
          <p:cNvPr id="1024003" name="Rectangle 3">
            <a:extLst>
              <a:ext uri="{FF2B5EF4-FFF2-40B4-BE49-F238E27FC236}">
                <a16:creationId xmlns:a16="http://schemas.microsoft.com/office/drawing/2014/main" id="{1C98DAC8-01F1-0EDB-B0FA-05CB74939C3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5732138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2D0DB2F-C283-018E-7863-AB264E852454}"/>
              </a:ext>
            </a:extLst>
          </p:cNvPr>
          <p:cNvSpPr>
            <a:spLocks noGrp="1" noChangeArrowheads="1"/>
          </p:cNvSpPr>
          <p:nvPr>
            <p:ph type="sldNum" sz="quarter" idx="5"/>
          </p:nvPr>
        </p:nvSpPr>
        <p:spPr>
          <a:ln/>
        </p:spPr>
        <p:txBody>
          <a:bodyPr/>
          <a:lstStyle/>
          <a:p>
            <a:fld id="{6E1B71AD-49FA-4185-8177-275819FAAED0}" type="slidenum">
              <a:rPr lang="en-US" altLang="en-US"/>
              <a:pPr/>
              <a:t>71</a:t>
            </a:fld>
            <a:endParaRPr lang="en-US" altLang="en-US"/>
          </a:p>
        </p:txBody>
      </p:sp>
      <p:sp>
        <p:nvSpPr>
          <p:cNvPr id="1025026" name="Rectangle 2">
            <a:extLst>
              <a:ext uri="{FF2B5EF4-FFF2-40B4-BE49-F238E27FC236}">
                <a16:creationId xmlns:a16="http://schemas.microsoft.com/office/drawing/2014/main" id="{D16BF580-0CA7-2561-9103-AB56F00C7E5A}"/>
              </a:ext>
            </a:extLst>
          </p:cNvPr>
          <p:cNvSpPr>
            <a:spLocks noGrp="1" noRot="1" noChangeAspect="1" noChangeArrowheads="1" noTextEdit="1"/>
          </p:cNvSpPr>
          <p:nvPr>
            <p:ph type="sldImg"/>
          </p:nvPr>
        </p:nvSpPr>
        <p:spPr>
          <a:ln/>
        </p:spPr>
      </p:sp>
      <p:sp>
        <p:nvSpPr>
          <p:cNvPr id="1025027" name="Rectangle 3">
            <a:extLst>
              <a:ext uri="{FF2B5EF4-FFF2-40B4-BE49-F238E27FC236}">
                <a16:creationId xmlns:a16="http://schemas.microsoft.com/office/drawing/2014/main" id="{CF76FB18-DCF9-2B3D-9DB8-BE6B2A22441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0238983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4CB62F4-DBD2-E4EB-ACF5-7629A3F96798}"/>
              </a:ext>
            </a:extLst>
          </p:cNvPr>
          <p:cNvSpPr>
            <a:spLocks noGrp="1" noChangeArrowheads="1"/>
          </p:cNvSpPr>
          <p:nvPr>
            <p:ph type="sldNum" sz="quarter" idx="5"/>
          </p:nvPr>
        </p:nvSpPr>
        <p:spPr>
          <a:ln/>
        </p:spPr>
        <p:txBody>
          <a:bodyPr/>
          <a:lstStyle/>
          <a:p>
            <a:fld id="{FD95CC70-3CBA-4C4A-8D0F-3582628719F5}" type="slidenum">
              <a:rPr lang="en-US" altLang="en-US"/>
              <a:pPr/>
              <a:t>72</a:t>
            </a:fld>
            <a:endParaRPr lang="en-US" altLang="en-US"/>
          </a:p>
        </p:txBody>
      </p:sp>
      <p:sp>
        <p:nvSpPr>
          <p:cNvPr id="1026050" name="Rectangle 2">
            <a:extLst>
              <a:ext uri="{FF2B5EF4-FFF2-40B4-BE49-F238E27FC236}">
                <a16:creationId xmlns:a16="http://schemas.microsoft.com/office/drawing/2014/main" id="{87532B50-CB8A-58E5-C3C6-BDF30681FFC2}"/>
              </a:ext>
            </a:extLst>
          </p:cNvPr>
          <p:cNvSpPr>
            <a:spLocks noGrp="1" noRot="1" noChangeAspect="1" noChangeArrowheads="1" noTextEdit="1"/>
          </p:cNvSpPr>
          <p:nvPr>
            <p:ph type="sldImg"/>
          </p:nvPr>
        </p:nvSpPr>
        <p:spPr>
          <a:ln/>
        </p:spPr>
      </p:sp>
      <p:sp>
        <p:nvSpPr>
          <p:cNvPr id="1026051" name="Rectangle 3">
            <a:extLst>
              <a:ext uri="{FF2B5EF4-FFF2-40B4-BE49-F238E27FC236}">
                <a16:creationId xmlns:a16="http://schemas.microsoft.com/office/drawing/2014/main" id="{616C340B-8C3D-5C45-0036-6806215DC82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19124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EB39CFC-EE11-D53E-8B63-25926AC4DD6E}"/>
              </a:ext>
            </a:extLst>
          </p:cNvPr>
          <p:cNvSpPr>
            <a:spLocks noGrp="1" noChangeArrowheads="1"/>
          </p:cNvSpPr>
          <p:nvPr>
            <p:ph type="sldNum" sz="quarter" idx="5"/>
          </p:nvPr>
        </p:nvSpPr>
        <p:spPr>
          <a:ln/>
        </p:spPr>
        <p:txBody>
          <a:bodyPr/>
          <a:lstStyle/>
          <a:p>
            <a:fld id="{977B0F08-1F2D-4C99-AA72-E66685C73C4D}" type="slidenum">
              <a:rPr lang="en-US" altLang="en-US"/>
              <a:pPr/>
              <a:t>8</a:t>
            </a:fld>
            <a:endParaRPr lang="en-US" altLang="en-US"/>
          </a:p>
        </p:txBody>
      </p:sp>
      <p:sp>
        <p:nvSpPr>
          <p:cNvPr id="965634" name="Rectangle 2">
            <a:extLst>
              <a:ext uri="{FF2B5EF4-FFF2-40B4-BE49-F238E27FC236}">
                <a16:creationId xmlns:a16="http://schemas.microsoft.com/office/drawing/2014/main" id="{A0F5E7F7-985D-D7C2-DFCA-ADD279EE6C2E}"/>
              </a:ext>
            </a:extLst>
          </p:cNvPr>
          <p:cNvSpPr>
            <a:spLocks noGrp="1" noRot="1" noChangeAspect="1" noChangeArrowheads="1" noTextEdit="1"/>
          </p:cNvSpPr>
          <p:nvPr>
            <p:ph type="sldImg"/>
          </p:nvPr>
        </p:nvSpPr>
        <p:spPr>
          <a:ln/>
        </p:spPr>
      </p:sp>
      <p:sp>
        <p:nvSpPr>
          <p:cNvPr id="965635" name="Rectangle 3">
            <a:extLst>
              <a:ext uri="{FF2B5EF4-FFF2-40B4-BE49-F238E27FC236}">
                <a16:creationId xmlns:a16="http://schemas.microsoft.com/office/drawing/2014/main" id="{968ABB03-59AD-6FC6-D1D9-74C0C7F0101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7000619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07FB168-F0AB-C6C5-DB40-A252562EE85F}"/>
              </a:ext>
            </a:extLst>
          </p:cNvPr>
          <p:cNvSpPr>
            <a:spLocks noGrp="1" noChangeArrowheads="1"/>
          </p:cNvSpPr>
          <p:nvPr>
            <p:ph type="sldNum" sz="quarter" idx="5"/>
          </p:nvPr>
        </p:nvSpPr>
        <p:spPr>
          <a:ln/>
        </p:spPr>
        <p:txBody>
          <a:bodyPr/>
          <a:lstStyle/>
          <a:p>
            <a:fld id="{A959535F-0A81-4D20-A8F5-381A57EED5F9}" type="slidenum">
              <a:rPr lang="en-US" altLang="en-US"/>
              <a:pPr/>
              <a:t>73</a:t>
            </a:fld>
            <a:endParaRPr lang="en-US" altLang="en-US"/>
          </a:p>
        </p:txBody>
      </p:sp>
      <p:sp>
        <p:nvSpPr>
          <p:cNvPr id="1027074" name="Rectangle 2">
            <a:extLst>
              <a:ext uri="{FF2B5EF4-FFF2-40B4-BE49-F238E27FC236}">
                <a16:creationId xmlns:a16="http://schemas.microsoft.com/office/drawing/2014/main" id="{B22306C3-82DD-4DFA-4775-B711C0ECFEDA}"/>
              </a:ext>
            </a:extLst>
          </p:cNvPr>
          <p:cNvSpPr>
            <a:spLocks noGrp="1" noRot="1" noChangeAspect="1" noChangeArrowheads="1" noTextEdit="1"/>
          </p:cNvSpPr>
          <p:nvPr>
            <p:ph type="sldImg"/>
          </p:nvPr>
        </p:nvSpPr>
        <p:spPr>
          <a:ln/>
        </p:spPr>
      </p:sp>
      <p:sp>
        <p:nvSpPr>
          <p:cNvPr id="1027075" name="Rectangle 3">
            <a:extLst>
              <a:ext uri="{FF2B5EF4-FFF2-40B4-BE49-F238E27FC236}">
                <a16:creationId xmlns:a16="http://schemas.microsoft.com/office/drawing/2014/main" id="{6856CF49-F8F7-45E8-0B37-E9A54C9AECB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2008962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D892C1-2895-FDAD-C662-43F476F8B2B5}"/>
              </a:ext>
            </a:extLst>
          </p:cNvPr>
          <p:cNvSpPr>
            <a:spLocks noGrp="1" noChangeArrowheads="1"/>
          </p:cNvSpPr>
          <p:nvPr>
            <p:ph type="sldNum" sz="quarter" idx="5"/>
          </p:nvPr>
        </p:nvSpPr>
        <p:spPr>
          <a:ln/>
        </p:spPr>
        <p:txBody>
          <a:bodyPr/>
          <a:lstStyle/>
          <a:p>
            <a:fld id="{6DFC49F9-3E54-4451-9572-A81BCB183874}" type="slidenum">
              <a:rPr lang="en-US" altLang="en-US"/>
              <a:pPr/>
              <a:t>74</a:t>
            </a:fld>
            <a:endParaRPr lang="en-US" altLang="en-US"/>
          </a:p>
        </p:txBody>
      </p:sp>
      <p:sp>
        <p:nvSpPr>
          <p:cNvPr id="1028098" name="Rectangle 2">
            <a:extLst>
              <a:ext uri="{FF2B5EF4-FFF2-40B4-BE49-F238E27FC236}">
                <a16:creationId xmlns:a16="http://schemas.microsoft.com/office/drawing/2014/main" id="{396C10EA-8F7E-8E06-AFB6-D48F71EAECB3}"/>
              </a:ext>
            </a:extLst>
          </p:cNvPr>
          <p:cNvSpPr>
            <a:spLocks noGrp="1" noRot="1" noChangeAspect="1" noChangeArrowheads="1" noTextEdit="1"/>
          </p:cNvSpPr>
          <p:nvPr>
            <p:ph type="sldImg"/>
          </p:nvPr>
        </p:nvSpPr>
        <p:spPr>
          <a:ln/>
        </p:spPr>
      </p:sp>
      <p:sp>
        <p:nvSpPr>
          <p:cNvPr id="1028099" name="Rectangle 3">
            <a:extLst>
              <a:ext uri="{FF2B5EF4-FFF2-40B4-BE49-F238E27FC236}">
                <a16:creationId xmlns:a16="http://schemas.microsoft.com/office/drawing/2014/main" id="{DD731D22-915D-CA32-BC45-6BB48C52688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0346282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59F795F-1F32-A03D-9913-B134CDEEEC80}"/>
              </a:ext>
            </a:extLst>
          </p:cNvPr>
          <p:cNvSpPr>
            <a:spLocks noGrp="1" noChangeArrowheads="1"/>
          </p:cNvSpPr>
          <p:nvPr>
            <p:ph type="sldNum" sz="quarter" idx="5"/>
          </p:nvPr>
        </p:nvSpPr>
        <p:spPr>
          <a:ln/>
        </p:spPr>
        <p:txBody>
          <a:bodyPr/>
          <a:lstStyle/>
          <a:p>
            <a:fld id="{64096079-8E10-474D-AE1F-693BE4046195}" type="slidenum">
              <a:rPr lang="en-US" altLang="en-US"/>
              <a:pPr/>
              <a:t>75</a:t>
            </a:fld>
            <a:endParaRPr lang="en-US" altLang="en-US"/>
          </a:p>
        </p:txBody>
      </p:sp>
      <p:sp>
        <p:nvSpPr>
          <p:cNvPr id="1029122" name="Rectangle 2">
            <a:extLst>
              <a:ext uri="{FF2B5EF4-FFF2-40B4-BE49-F238E27FC236}">
                <a16:creationId xmlns:a16="http://schemas.microsoft.com/office/drawing/2014/main" id="{3E481E93-CE6F-0C4E-5340-4D4B6AFF4AA2}"/>
              </a:ext>
            </a:extLst>
          </p:cNvPr>
          <p:cNvSpPr>
            <a:spLocks noGrp="1" noRot="1" noChangeAspect="1" noChangeArrowheads="1" noTextEdit="1"/>
          </p:cNvSpPr>
          <p:nvPr>
            <p:ph type="sldImg"/>
          </p:nvPr>
        </p:nvSpPr>
        <p:spPr>
          <a:ln/>
        </p:spPr>
      </p:sp>
      <p:sp>
        <p:nvSpPr>
          <p:cNvPr id="1029123" name="Rectangle 3">
            <a:extLst>
              <a:ext uri="{FF2B5EF4-FFF2-40B4-BE49-F238E27FC236}">
                <a16:creationId xmlns:a16="http://schemas.microsoft.com/office/drawing/2014/main" id="{47DF22BB-74AF-BB1E-F508-AB37C568D2A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6757760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E8F2425-E703-4590-F3F5-CB1779849E48}"/>
              </a:ext>
            </a:extLst>
          </p:cNvPr>
          <p:cNvSpPr>
            <a:spLocks noGrp="1" noChangeArrowheads="1"/>
          </p:cNvSpPr>
          <p:nvPr>
            <p:ph type="sldNum" sz="quarter" idx="5"/>
          </p:nvPr>
        </p:nvSpPr>
        <p:spPr>
          <a:ln/>
        </p:spPr>
        <p:txBody>
          <a:bodyPr/>
          <a:lstStyle/>
          <a:p>
            <a:fld id="{C0372E1D-CAE8-43EB-9736-33181A2E0783}" type="slidenum">
              <a:rPr lang="en-US" altLang="en-US"/>
              <a:pPr/>
              <a:t>77</a:t>
            </a:fld>
            <a:endParaRPr lang="en-US" altLang="en-US"/>
          </a:p>
        </p:txBody>
      </p:sp>
      <p:sp>
        <p:nvSpPr>
          <p:cNvPr id="1030146" name="Rectangle 2">
            <a:extLst>
              <a:ext uri="{FF2B5EF4-FFF2-40B4-BE49-F238E27FC236}">
                <a16:creationId xmlns:a16="http://schemas.microsoft.com/office/drawing/2014/main" id="{304E5C13-634E-6DA2-1A92-EFAC0DE818B2}"/>
              </a:ext>
            </a:extLst>
          </p:cNvPr>
          <p:cNvSpPr>
            <a:spLocks noGrp="1" noRot="1" noChangeAspect="1" noChangeArrowheads="1" noTextEdit="1"/>
          </p:cNvSpPr>
          <p:nvPr>
            <p:ph type="sldImg"/>
          </p:nvPr>
        </p:nvSpPr>
        <p:spPr>
          <a:ln/>
        </p:spPr>
      </p:sp>
      <p:sp>
        <p:nvSpPr>
          <p:cNvPr id="1030147" name="Rectangle 3">
            <a:extLst>
              <a:ext uri="{FF2B5EF4-FFF2-40B4-BE49-F238E27FC236}">
                <a16:creationId xmlns:a16="http://schemas.microsoft.com/office/drawing/2014/main" id="{EC8B933B-8148-261E-11F9-9DB9205C2F1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907923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5FB21CB-701E-6BAD-416F-2FA6C3874039}"/>
              </a:ext>
            </a:extLst>
          </p:cNvPr>
          <p:cNvSpPr>
            <a:spLocks noGrp="1" noChangeArrowheads="1"/>
          </p:cNvSpPr>
          <p:nvPr>
            <p:ph type="sldNum" sz="quarter" idx="5"/>
          </p:nvPr>
        </p:nvSpPr>
        <p:spPr>
          <a:ln/>
        </p:spPr>
        <p:txBody>
          <a:bodyPr/>
          <a:lstStyle/>
          <a:p>
            <a:fld id="{F0D44059-A558-4170-851C-1E2B2592ABD5}" type="slidenum">
              <a:rPr lang="en-US" altLang="en-US"/>
              <a:pPr/>
              <a:t>78</a:t>
            </a:fld>
            <a:endParaRPr lang="en-US" altLang="en-US"/>
          </a:p>
        </p:txBody>
      </p:sp>
      <p:sp>
        <p:nvSpPr>
          <p:cNvPr id="1031170" name="Rectangle 2">
            <a:extLst>
              <a:ext uri="{FF2B5EF4-FFF2-40B4-BE49-F238E27FC236}">
                <a16:creationId xmlns:a16="http://schemas.microsoft.com/office/drawing/2014/main" id="{D76A433C-3315-1BBE-7699-D0A96E4F27EF}"/>
              </a:ext>
            </a:extLst>
          </p:cNvPr>
          <p:cNvSpPr>
            <a:spLocks noGrp="1" noRot="1" noChangeAspect="1" noChangeArrowheads="1" noTextEdit="1"/>
          </p:cNvSpPr>
          <p:nvPr>
            <p:ph type="sldImg"/>
          </p:nvPr>
        </p:nvSpPr>
        <p:spPr>
          <a:ln/>
        </p:spPr>
      </p:sp>
      <p:sp>
        <p:nvSpPr>
          <p:cNvPr id="1031171" name="Rectangle 3">
            <a:extLst>
              <a:ext uri="{FF2B5EF4-FFF2-40B4-BE49-F238E27FC236}">
                <a16:creationId xmlns:a16="http://schemas.microsoft.com/office/drawing/2014/main" id="{2A9FBE7E-BE72-7645-2F14-A332FFC9925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8703014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96DAAF0-0CE2-61AC-6726-907A6CA6E5EF}"/>
              </a:ext>
            </a:extLst>
          </p:cNvPr>
          <p:cNvSpPr>
            <a:spLocks noGrp="1" noChangeArrowheads="1"/>
          </p:cNvSpPr>
          <p:nvPr>
            <p:ph type="sldNum" sz="quarter" idx="5"/>
          </p:nvPr>
        </p:nvSpPr>
        <p:spPr>
          <a:ln/>
        </p:spPr>
        <p:txBody>
          <a:bodyPr/>
          <a:lstStyle/>
          <a:p>
            <a:fld id="{2F0FFB3A-531E-4121-820E-45FE1858B771}" type="slidenum">
              <a:rPr lang="en-US" altLang="en-US"/>
              <a:pPr/>
              <a:t>79</a:t>
            </a:fld>
            <a:endParaRPr lang="en-US" altLang="en-US"/>
          </a:p>
        </p:txBody>
      </p:sp>
      <p:sp>
        <p:nvSpPr>
          <p:cNvPr id="1032194" name="Rectangle 2">
            <a:extLst>
              <a:ext uri="{FF2B5EF4-FFF2-40B4-BE49-F238E27FC236}">
                <a16:creationId xmlns:a16="http://schemas.microsoft.com/office/drawing/2014/main" id="{320AA3D8-5B70-C7B9-7B45-11BE1EBDD177}"/>
              </a:ext>
            </a:extLst>
          </p:cNvPr>
          <p:cNvSpPr>
            <a:spLocks noGrp="1" noRot="1" noChangeAspect="1" noChangeArrowheads="1" noTextEdit="1"/>
          </p:cNvSpPr>
          <p:nvPr>
            <p:ph type="sldImg"/>
          </p:nvPr>
        </p:nvSpPr>
        <p:spPr>
          <a:ln/>
        </p:spPr>
      </p:sp>
      <p:sp>
        <p:nvSpPr>
          <p:cNvPr id="1032195" name="Rectangle 3">
            <a:extLst>
              <a:ext uri="{FF2B5EF4-FFF2-40B4-BE49-F238E27FC236}">
                <a16:creationId xmlns:a16="http://schemas.microsoft.com/office/drawing/2014/main" id="{89BB402A-09AF-F5B6-FC56-2C8ACDEE31C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732372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B77AC9E-760C-FBA1-C27B-631AF5424B97}"/>
              </a:ext>
            </a:extLst>
          </p:cNvPr>
          <p:cNvSpPr>
            <a:spLocks noGrp="1" noChangeArrowheads="1"/>
          </p:cNvSpPr>
          <p:nvPr>
            <p:ph type="sldNum" sz="quarter" idx="5"/>
          </p:nvPr>
        </p:nvSpPr>
        <p:spPr>
          <a:ln/>
        </p:spPr>
        <p:txBody>
          <a:bodyPr/>
          <a:lstStyle/>
          <a:p>
            <a:fld id="{991C5EEB-4916-46E2-A937-4D5EFD731331}" type="slidenum">
              <a:rPr lang="en-US" altLang="en-US"/>
              <a:pPr/>
              <a:t>80</a:t>
            </a:fld>
            <a:endParaRPr lang="en-US" altLang="en-US"/>
          </a:p>
        </p:txBody>
      </p:sp>
      <p:sp>
        <p:nvSpPr>
          <p:cNvPr id="1054722" name="Rectangle 2">
            <a:extLst>
              <a:ext uri="{FF2B5EF4-FFF2-40B4-BE49-F238E27FC236}">
                <a16:creationId xmlns:a16="http://schemas.microsoft.com/office/drawing/2014/main" id="{8685F188-C231-8A49-1512-EB3CAA49B2AD}"/>
              </a:ext>
            </a:extLst>
          </p:cNvPr>
          <p:cNvSpPr>
            <a:spLocks noGrp="1" noRot="1" noChangeAspect="1" noChangeArrowheads="1" noTextEdit="1"/>
          </p:cNvSpPr>
          <p:nvPr>
            <p:ph type="sldImg"/>
          </p:nvPr>
        </p:nvSpPr>
        <p:spPr>
          <a:ln/>
        </p:spPr>
      </p:sp>
      <p:sp>
        <p:nvSpPr>
          <p:cNvPr id="1054723" name="Rectangle 3">
            <a:extLst>
              <a:ext uri="{FF2B5EF4-FFF2-40B4-BE49-F238E27FC236}">
                <a16:creationId xmlns:a16="http://schemas.microsoft.com/office/drawing/2014/main" id="{26EFD897-E4DF-D892-5F47-6E2642EA084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0539109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87BA3D5-5363-0602-F02E-9C45802A7790}"/>
              </a:ext>
            </a:extLst>
          </p:cNvPr>
          <p:cNvSpPr>
            <a:spLocks noGrp="1" noChangeArrowheads="1"/>
          </p:cNvSpPr>
          <p:nvPr>
            <p:ph type="sldNum" sz="quarter" idx="5"/>
          </p:nvPr>
        </p:nvSpPr>
        <p:spPr>
          <a:ln/>
        </p:spPr>
        <p:txBody>
          <a:bodyPr/>
          <a:lstStyle/>
          <a:p>
            <a:fld id="{D561D04A-37BD-4CDB-A8D5-09A885B0D463}" type="slidenum">
              <a:rPr lang="en-US" altLang="en-US"/>
              <a:pPr/>
              <a:t>81</a:t>
            </a:fld>
            <a:endParaRPr lang="en-US" altLang="en-US"/>
          </a:p>
        </p:txBody>
      </p:sp>
      <p:sp>
        <p:nvSpPr>
          <p:cNvPr id="1033218" name="Rectangle 2">
            <a:extLst>
              <a:ext uri="{FF2B5EF4-FFF2-40B4-BE49-F238E27FC236}">
                <a16:creationId xmlns:a16="http://schemas.microsoft.com/office/drawing/2014/main" id="{F59DF687-806A-7F60-286D-BB22ADF22955}"/>
              </a:ext>
            </a:extLst>
          </p:cNvPr>
          <p:cNvSpPr>
            <a:spLocks noGrp="1" noRot="1" noChangeAspect="1" noChangeArrowheads="1" noTextEdit="1"/>
          </p:cNvSpPr>
          <p:nvPr>
            <p:ph type="sldImg"/>
          </p:nvPr>
        </p:nvSpPr>
        <p:spPr>
          <a:ln/>
        </p:spPr>
      </p:sp>
      <p:sp>
        <p:nvSpPr>
          <p:cNvPr id="1033219" name="Rectangle 3">
            <a:extLst>
              <a:ext uri="{FF2B5EF4-FFF2-40B4-BE49-F238E27FC236}">
                <a16:creationId xmlns:a16="http://schemas.microsoft.com/office/drawing/2014/main" id="{6F00F23D-E356-C239-80A9-535D737A740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1106683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7877819-98BB-B45A-82A3-3DB3E835BDA9}"/>
              </a:ext>
            </a:extLst>
          </p:cNvPr>
          <p:cNvSpPr>
            <a:spLocks noGrp="1" noChangeArrowheads="1"/>
          </p:cNvSpPr>
          <p:nvPr>
            <p:ph type="sldNum" sz="quarter" idx="5"/>
          </p:nvPr>
        </p:nvSpPr>
        <p:spPr>
          <a:ln/>
        </p:spPr>
        <p:txBody>
          <a:bodyPr/>
          <a:lstStyle/>
          <a:p>
            <a:fld id="{30C9FD4E-3F88-45F9-8381-640A3F037D38}" type="slidenum">
              <a:rPr lang="en-US" altLang="en-US"/>
              <a:pPr/>
              <a:t>82</a:t>
            </a:fld>
            <a:endParaRPr lang="en-US" altLang="en-US"/>
          </a:p>
        </p:txBody>
      </p:sp>
      <p:sp>
        <p:nvSpPr>
          <p:cNvPr id="1034242" name="Rectangle 2">
            <a:extLst>
              <a:ext uri="{FF2B5EF4-FFF2-40B4-BE49-F238E27FC236}">
                <a16:creationId xmlns:a16="http://schemas.microsoft.com/office/drawing/2014/main" id="{06C39B0E-E1BE-79BC-2F7D-EB02D7749889}"/>
              </a:ext>
            </a:extLst>
          </p:cNvPr>
          <p:cNvSpPr>
            <a:spLocks noGrp="1" noRot="1" noChangeAspect="1" noChangeArrowheads="1" noTextEdit="1"/>
          </p:cNvSpPr>
          <p:nvPr>
            <p:ph type="sldImg"/>
          </p:nvPr>
        </p:nvSpPr>
        <p:spPr>
          <a:ln/>
        </p:spPr>
      </p:sp>
      <p:sp>
        <p:nvSpPr>
          <p:cNvPr id="1034243" name="Rectangle 3">
            <a:extLst>
              <a:ext uri="{FF2B5EF4-FFF2-40B4-BE49-F238E27FC236}">
                <a16:creationId xmlns:a16="http://schemas.microsoft.com/office/drawing/2014/main" id="{8085AD95-CFE1-0F39-8AF1-DB32A4F1040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6487781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3189012-1336-3450-9869-7E42745647A3}"/>
              </a:ext>
            </a:extLst>
          </p:cNvPr>
          <p:cNvSpPr>
            <a:spLocks noGrp="1" noChangeArrowheads="1"/>
          </p:cNvSpPr>
          <p:nvPr>
            <p:ph type="sldNum" sz="quarter" idx="5"/>
          </p:nvPr>
        </p:nvSpPr>
        <p:spPr>
          <a:ln/>
        </p:spPr>
        <p:txBody>
          <a:bodyPr/>
          <a:lstStyle/>
          <a:p>
            <a:fld id="{0D3FAC52-42ED-43FF-9526-CAEC6036F715}" type="slidenum">
              <a:rPr lang="en-US" altLang="en-US"/>
              <a:pPr/>
              <a:t>85</a:t>
            </a:fld>
            <a:endParaRPr lang="en-US" altLang="en-US"/>
          </a:p>
        </p:txBody>
      </p:sp>
      <p:sp>
        <p:nvSpPr>
          <p:cNvPr id="1035266" name="Rectangle 2">
            <a:extLst>
              <a:ext uri="{FF2B5EF4-FFF2-40B4-BE49-F238E27FC236}">
                <a16:creationId xmlns:a16="http://schemas.microsoft.com/office/drawing/2014/main" id="{6959D61C-4C41-7D94-8E5E-23913F06D72F}"/>
              </a:ext>
            </a:extLst>
          </p:cNvPr>
          <p:cNvSpPr>
            <a:spLocks noGrp="1" noRot="1" noChangeAspect="1" noChangeArrowheads="1" noTextEdit="1"/>
          </p:cNvSpPr>
          <p:nvPr>
            <p:ph type="sldImg"/>
          </p:nvPr>
        </p:nvSpPr>
        <p:spPr>
          <a:ln/>
        </p:spPr>
      </p:sp>
      <p:sp>
        <p:nvSpPr>
          <p:cNvPr id="1035267" name="Rectangle 3">
            <a:extLst>
              <a:ext uri="{FF2B5EF4-FFF2-40B4-BE49-F238E27FC236}">
                <a16:creationId xmlns:a16="http://schemas.microsoft.com/office/drawing/2014/main" id="{7275C04B-2CD2-C129-91E9-153D5DEF8C3C}"/>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95221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D71B0DE-8511-9EB9-FCE3-98C85AF90830}"/>
              </a:ext>
            </a:extLst>
          </p:cNvPr>
          <p:cNvSpPr>
            <a:spLocks noGrp="1" noChangeArrowheads="1"/>
          </p:cNvSpPr>
          <p:nvPr>
            <p:ph type="sldNum" sz="quarter" idx="5"/>
          </p:nvPr>
        </p:nvSpPr>
        <p:spPr>
          <a:ln/>
        </p:spPr>
        <p:txBody>
          <a:bodyPr/>
          <a:lstStyle/>
          <a:p>
            <a:fld id="{BF4D82CF-D371-4937-B0C3-A19B9A98F0EF}" type="slidenum">
              <a:rPr lang="en-US" altLang="en-US"/>
              <a:pPr/>
              <a:t>9</a:t>
            </a:fld>
            <a:endParaRPr lang="en-US" altLang="en-US"/>
          </a:p>
        </p:txBody>
      </p:sp>
      <p:sp>
        <p:nvSpPr>
          <p:cNvPr id="966658" name="Rectangle 2">
            <a:extLst>
              <a:ext uri="{FF2B5EF4-FFF2-40B4-BE49-F238E27FC236}">
                <a16:creationId xmlns:a16="http://schemas.microsoft.com/office/drawing/2014/main" id="{99DEA3F1-CF1E-094C-B926-6D3E5826A5A1}"/>
              </a:ext>
            </a:extLst>
          </p:cNvPr>
          <p:cNvSpPr>
            <a:spLocks noGrp="1" noRot="1" noChangeAspect="1" noChangeArrowheads="1" noTextEdit="1"/>
          </p:cNvSpPr>
          <p:nvPr>
            <p:ph type="sldImg"/>
          </p:nvPr>
        </p:nvSpPr>
        <p:spPr>
          <a:ln/>
        </p:spPr>
      </p:sp>
      <p:sp>
        <p:nvSpPr>
          <p:cNvPr id="966659" name="Rectangle 3">
            <a:extLst>
              <a:ext uri="{FF2B5EF4-FFF2-40B4-BE49-F238E27FC236}">
                <a16:creationId xmlns:a16="http://schemas.microsoft.com/office/drawing/2014/main" id="{72360ED8-B5D8-3B6D-9B33-0946B55EADF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9742406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1B1EE11-3351-CE53-C642-CAAF45D72327}"/>
              </a:ext>
            </a:extLst>
          </p:cNvPr>
          <p:cNvSpPr>
            <a:spLocks noGrp="1" noChangeArrowheads="1"/>
          </p:cNvSpPr>
          <p:nvPr>
            <p:ph type="sldNum" sz="quarter" idx="5"/>
          </p:nvPr>
        </p:nvSpPr>
        <p:spPr>
          <a:ln/>
        </p:spPr>
        <p:txBody>
          <a:bodyPr/>
          <a:lstStyle/>
          <a:p>
            <a:fld id="{5CB416A2-9FD4-4DE1-A89B-6ECC059FFB40}" type="slidenum">
              <a:rPr lang="en-US" altLang="en-US"/>
              <a:pPr/>
              <a:t>87</a:t>
            </a:fld>
            <a:endParaRPr lang="en-US" altLang="en-US"/>
          </a:p>
        </p:txBody>
      </p:sp>
      <p:sp>
        <p:nvSpPr>
          <p:cNvPr id="1036290" name="Rectangle 2">
            <a:extLst>
              <a:ext uri="{FF2B5EF4-FFF2-40B4-BE49-F238E27FC236}">
                <a16:creationId xmlns:a16="http://schemas.microsoft.com/office/drawing/2014/main" id="{AA1A49EF-84D3-4E27-50F9-FF7B253C83B3}"/>
              </a:ext>
            </a:extLst>
          </p:cNvPr>
          <p:cNvSpPr>
            <a:spLocks noGrp="1" noRot="1" noChangeAspect="1" noChangeArrowheads="1" noTextEdit="1"/>
          </p:cNvSpPr>
          <p:nvPr>
            <p:ph type="sldImg"/>
          </p:nvPr>
        </p:nvSpPr>
        <p:spPr>
          <a:ln/>
        </p:spPr>
      </p:sp>
      <p:sp>
        <p:nvSpPr>
          <p:cNvPr id="1036291" name="Rectangle 3">
            <a:extLst>
              <a:ext uri="{FF2B5EF4-FFF2-40B4-BE49-F238E27FC236}">
                <a16:creationId xmlns:a16="http://schemas.microsoft.com/office/drawing/2014/main" id="{F66AF0D7-A17D-1FC8-85AE-D24683F9D9DA}"/>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2244000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C60A759-9517-3508-5D0B-F82569A84337}"/>
              </a:ext>
            </a:extLst>
          </p:cNvPr>
          <p:cNvSpPr>
            <a:spLocks noGrp="1" noChangeArrowheads="1"/>
          </p:cNvSpPr>
          <p:nvPr>
            <p:ph type="sldNum" sz="quarter" idx="5"/>
          </p:nvPr>
        </p:nvSpPr>
        <p:spPr>
          <a:ln/>
        </p:spPr>
        <p:txBody>
          <a:bodyPr/>
          <a:lstStyle/>
          <a:p>
            <a:fld id="{A73AFC81-0D58-4499-A0D2-F1E91855D2D0}" type="slidenum">
              <a:rPr lang="en-US" altLang="en-US"/>
              <a:pPr/>
              <a:t>90</a:t>
            </a:fld>
            <a:endParaRPr lang="en-US" altLang="en-US"/>
          </a:p>
        </p:txBody>
      </p:sp>
      <p:sp>
        <p:nvSpPr>
          <p:cNvPr id="1037314" name="Rectangle 2">
            <a:extLst>
              <a:ext uri="{FF2B5EF4-FFF2-40B4-BE49-F238E27FC236}">
                <a16:creationId xmlns:a16="http://schemas.microsoft.com/office/drawing/2014/main" id="{616C9386-408D-3046-3A36-D0C8BC442E88}"/>
              </a:ext>
            </a:extLst>
          </p:cNvPr>
          <p:cNvSpPr>
            <a:spLocks noGrp="1" noRot="1" noChangeAspect="1" noChangeArrowheads="1" noTextEdit="1"/>
          </p:cNvSpPr>
          <p:nvPr>
            <p:ph type="sldImg"/>
          </p:nvPr>
        </p:nvSpPr>
        <p:spPr>
          <a:ln/>
        </p:spPr>
      </p:sp>
      <p:sp>
        <p:nvSpPr>
          <p:cNvPr id="1037315" name="Rectangle 3">
            <a:extLst>
              <a:ext uri="{FF2B5EF4-FFF2-40B4-BE49-F238E27FC236}">
                <a16:creationId xmlns:a16="http://schemas.microsoft.com/office/drawing/2014/main" id="{79C457EC-ECE7-E7B0-9B0D-189BEB3BFCB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6991572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B5C8A90-96AA-C483-D80A-F2B387BD0E91}"/>
              </a:ext>
            </a:extLst>
          </p:cNvPr>
          <p:cNvSpPr>
            <a:spLocks noGrp="1" noChangeArrowheads="1"/>
          </p:cNvSpPr>
          <p:nvPr>
            <p:ph type="sldNum" sz="quarter" idx="5"/>
          </p:nvPr>
        </p:nvSpPr>
        <p:spPr>
          <a:ln/>
        </p:spPr>
        <p:txBody>
          <a:bodyPr/>
          <a:lstStyle/>
          <a:p>
            <a:fld id="{34550896-60D4-4141-A7C9-C702720D0753}" type="slidenum">
              <a:rPr lang="en-US" altLang="en-US"/>
              <a:pPr/>
              <a:t>91</a:t>
            </a:fld>
            <a:endParaRPr lang="en-US" altLang="en-US"/>
          </a:p>
        </p:txBody>
      </p:sp>
      <p:sp>
        <p:nvSpPr>
          <p:cNvPr id="1038338" name="Rectangle 2">
            <a:extLst>
              <a:ext uri="{FF2B5EF4-FFF2-40B4-BE49-F238E27FC236}">
                <a16:creationId xmlns:a16="http://schemas.microsoft.com/office/drawing/2014/main" id="{E2056735-F11C-70B6-75E7-0A59A4CE7940}"/>
              </a:ext>
            </a:extLst>
          </p:cNvPr>
          <p:cNvSpPr>
            <a:spLocks noGrp="1" noRot="1" noChangeAspect="1" noChangeArrowheads="1" noTextEdit="1"/>
          </p:cNvSpPr>
          <p:nvPr>
            <p:ph type="sldImg"/>
          </p:nvPr>
        </p:nvSpPr>
        <p:spPr>
          <a:ln/>
        </p:spPr>
      </p:sp>
      <p:sp>
        <p:nvSpPr>
          <p:cNvPr id="1038339" name="Rectangle 3">
            <a:extLst>
              <a:ext uri="{FF2B5EF4-FFF2-40B4-BE49-F238E27FC236}">
                <a16:creationId xmlns:a16="http://schemas.microsoft.com/office/drawing/2014/main" id="{9D17A452-ABE3-912E-6ECA-BD27475E8B9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1879539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FAF76B8-21CE-C0E9-FFA5-D2B9143C6CE1}"/>
              </a:ext>
            </a:extLst>
          </p:cNvPr>
          <p:cNvSpPr>
            <a:spLocks noGrp="1" noChangeArrowheads="1"/>
          </p:cNvSpPr>
          <p:nvPr>
            <p:ph type="sldNum" sz="quarter" idx="5"/>
          </p:nvPr>
        </p:nvSpPr>
        <p:spPr>
          <a:ln/>
        </p:spPr>
        <p:txBody>
          <a:bodyPr/>
          <a:lstStyle/>
          <a:p>
            <a:fld id="{66E40754-454D-4831-8D2F-35191EEAAA7E}" type="slidenum">
              <a:rPr lang="en-US" altLang="en-US"/>
              <a:pPr/>
              <a:t>92</a:t>
            </a:fld>
            <a:endParaRPr lang="en-US" altLang="en-US"/>
          </a:p>
        </p:txBody>
      </p:sp>
      <p:sp>
        <p:nvSpPr>
          <p:cNvPr id="1039362" name="Rectangle 2">
            <a:extLst>
              <a:ext uri="{FF2B5EF4-FFF2-40B4-BE49-F238E27FC236}">
                <a16:creationId xmlns:a16="http://schemas.microsoft.com/office/drawing/2014/main" id="{48FCDDCB-2C1A-4BC6-24F7-ECB9B106F78B}"/>
              </a:ext>
            </a:extLst>
          </p:cNvPr>
          <p:cNvSpPr>
            <a:spLocks noGrp="1" noRot="1" noChangeAspect="1" noChangeArrowheads="1" noTextEdit="1"/>
          </p:cNvSpPr>
          <p:nvPr>
            <p:ph type="sldImg"/>
          </p:nvPr>
        </p:nvSpPr>
        <p:spPr>
          <a:ln/>
        </p:spPr>
      </p:sp>
      <p:sp>
        <p:nvSpPr>
          <p:cNvPr id="1039363" name="Rectangle 3">
            <a:extLst>
              <a:ext uri="{FF2B5EF4-FFF2-40B4-BE49-F238E27FC236}">
                <a16:creationId xmlns:a16="http://schemas.microsoft.com/office/drawing/2014/main" id="{5F8B2C40-2506-9FC8-793D-B49F4D75DA1A}"/>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3001351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A165410-4DB4-04B7-0BEF-FE87C288B4CF}"/>
              </a:ext>
            </a:extLst>
          </p:cNvPr>
          <p:cNvSpPr>
            <a:spLocks noGrp="1" noChangeArrowheads="1"/>
          </p:cNvSpPr>
          <p:nvPr>
            <p:ph type="sldNum" sz="quarter" idx="5"/>
          </p:nvPr>
        </p:nvSpPr>
        <p:spPr>
          <a:ln/>
        </p:spPr>
        <p:txBody>
          <a:bodyPr/>
          <a:lstStyle/>
          <a:p>
            <a:fld id="{F414CE80-9048-445F-80D1-F0FD5B35A994}" type="slidenum">
              <a:rPr lang="en-US" altLang="en-US"/>
              <a:pPr/>
              <a:t>93</a:t>
            </a:fld>
            <a:endParaRPr lang="en-US" altLang="en-US"/>
          </a:p>
        </p:txBody>
      </p:sp>
      <p:sp>
        <p:nvSpPr>
          <p:cNvPr id="1040386" name="Rectangle 2">
            <a:extLst>
              <a:ext uri="{FF2B5EF4-FFF2-40B4-BE49-F238E27FC236}">
                <a16:creationId xmlns:a16="http://schemas.microsoft.com/office/drawing/2014/main" id="{C4912E41-16D5-E731-5925-D72746472E83}"/>
              </a:ext>
            </a:extLst>
          </p:cNvPr>
          <p:cNvSpPr>
            <a:spLocks noGrp="1" noRot="1" noChangeAspect="1" noChangeArrowheads="1" noTextEdit="1"/>
          </p:cNvSpPr>
          <p:nvPr>
            <p:ph type="sldImg"/>
          </p:nvPr>
        </p:nvSpPr>
        <p:spPr>
          <a:ln/>
        </p:spPr>
      </p:sp>
      <p:sp>
        <p:nvSpPr>
          <p:cNvPr id="1040387" name="Rectangle 3">
            <a:extLst>
              <a:ext uri="{FF2B5EF4-FFF2-40B4-BE49-F238E27FC236}">
                <a16:creationId xmlns:a16="http://schemas.microsoft.com/office/drawing/2014/main" id="{D3C58AE6-70AD-6DD5-695C-99C564B3FFF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520460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A8E1CF4-3483-D818-E72B-4665B688D95A}"/>
              </a:ext>
            </a:extLst>
          </p:cNvPr>
          <p:cNvSpPr>
            <a:spLocks noGrp="1" noChangeArrowheads="1"/>
          </p:cNvSpPr>
          <p:nvPr>
            <p:ph type="sldNum" sz="quarter" idx="5"/>
          </p:nvPr>
        </p:nvSpPr>
        <p:spPr>
          <a:ln/>
        </p:spPr>
        <p:txBody>
          <a:bodyPr/>
          <a:lstStyle/>
          <a:p>
            <a:fld id="{388241D4-1DA2-4A2C-83E4-2E1ECE5BFD01}" type="slidenum">
              <a:rPr lang="en-US" altLang="en-US"/>
              <a:pPr/>
              <a:t>94</a:t>
            </a:fld>
            <a:endParaRPr lang="en-US" altLang="en-US"/>
          </a:p>
        </p:txBody>
      </p:sp>
      <p:sp>
        <p:nvSpPr>
          <p:cNvPr id="1041410" name="Rectangle 2">
            <a:extLst>
              <a:ext uri="{FF2B5EF4-FFF2-40B4-BE49-F238E27FC236}">
                <a16:creationId xmlns:a16="http://schemas.microsoft.com/office/drawing/2014/main" id="{FD4396F0-D31A-75F2-2DAE-4488B3896285}"/>
              </a:ext>
            </a:extLst>
          </p:cNvPr>
          <p:cNvSpPr>
            <a:spLocks noGrp="1" noRot="1" noChangeAspect="1" noChangeArrowheads="1" noTextEdit="1"/>
          </p:cNvSpPr>
          <p:nvPr>
            <p:ph type="sldImg"/>
          </p:nvPr>
        </p:nvSpPr>
        <p:spPr>
          <a:ln/>
        </p:spPr>
      </p:sp>
      <p:sp>
        <p:nvSpPr>
          <p:cNvPr id="1041411" name="Rectangle 3">
            <a:extLst>
              <a:ext uri="{FF2B5EF4-FFF2-40B4-BE49-F238E27FC236}">
                <a16:creationId xmlns:a16="http://schemas.microsoft.com/office/drawing/2014/main" id="{14AE2B4B-A115-DEE7-86E2-D2054FE48CE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0311330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D48F0A5-8694-2412-E7CB-EF9D03B29D09}"/>
              </a:ext>
            </a:extLst>
          </p:cNvPr>
          <p:cNvSpPr>
            <a:spLocks noGrp="1" noChangeArrowheads="1"/>
          </p:cNvSpPr>
          <p:nvPr>
            <p:ph type="sldNum" sz="quarter" idx="5"/>
          </p:nvPr>
        </p:nvSpPr>
        <p:spPr>
          <a:ln/>
        </p:spPr>
        <p:txBody>
          <a:bodyPr/>
          <a:lstStyle/>
          <a:p>
            <a:fld id="{6854BB95-0FB9-46CE-AEC7-E91BC13869CD}" type="slidenum">
              <a:rPr lang="en-US" altLang="en-US"/>
              <a:pPr/>
              <a:t>95</a:t>
            </a:fld>
            <a:endParaRPr lang="en-US" altLang="en-US"/>
          </a:p>
        </p:txBody>
      </p:sp>
      <p:sp>
        <p:nvSpPr>
          <p:cNvPr id="1042434" name="Rectangle 2">
            <a:extLst>
              <a:ext uri="{FF2B5EF4-FFF2-40B4-BE49-F238E27FC236}">
                <a16:creationId xmlns:a16="http://schemas.microsoft.com/office/drawing/2014/main" id="{5F64AD96-6063-899B-CA0A-355B362FC9D0}"/>
              </a:ext>
            </a:extLst>
          </p:cNvPr>
          <p:cNvSpPr>
            <a:spLocks noGrp="1" noRot="1" noChangeAspect="1" noChangeArrowheads="1" noTextEdit="1"/>
          </p:cNvSpPr>
          <p:nvPr>
            <p:ph type="sldImg"/>
          </p:nvPr>
        </p:nvSpPr>
        <p:spPr>
          <a:ln/>
        </p:spPr>
      </p:sp>
      <p:sp>
        <p:nvSpPr>
          <p:cNvPr id="1042435" name="Rectangle 3">
            <a:extLst>
              <a:ext uri="{FF2B5EF4-FFF2-40B4-BE49-F238E27FC236}">
                <a16:creationId xmlns:a16="http://schemas.microsoft.com/office/drawing/2014/main" id="{42EF5B08-4CB2-4A86-1C65-D1D0E95480D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5565072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2E707F6-1A91-1404-1D91-4A2E2F264041}"/>
              </a:ext>
            </a:extLst>
          </p:cNvPr>
          <p:cNvSpPr>
            <a:spLocks noGrp="1" noChangeArrowheads="1"/>
          </p:cNvSpPr>
          <p:nvPr>
            <p:ph type="sldNum" sz="quarter" idx="5"/>
          </p:nvPr>
        </p:nvSpPr>
        <p:spPr>
          <a:ln/>
        </p:spPr>
        <p:txBody>
          <a:bodyPr/>
          <a:lstStyle/>
          <a:p>
            <a:fld id="{50A53F9F-52E9-4A7E-8BCF-AFAFB60F2579}" type="slidenum">
              <a:rPr lang="en-US" altLang="en-US"/>
              <a:pPr/>
              <a:t>96</a:t>
            </a:fld>
            <a:endParaRPr lang="en-US" altLang="en-US"/>
          </a:p>
        </p:txBody>
      </p:sp>
      <p:sp>
        <p:nvSpPr>
          <p:cNvPr id="1043458" name="Rectangle 2">
            <a:extLst>
              <a:ext uri="{FF2B5EF4-FFF2-40B4-BE49-F238E27FC236}">
                <a16:creationId xmlns:a16="http://schemas.microsoft.com/office/drawing/2014/main" id="{905D1CF3-2DC1-4AA2-4E47-11EBBE5600D5}"/>
              </a:ext>
            </a:extLst>
          </p:cNvPr>
          <p:cNvSpPr>
            <a:spLocks noGrp="1" noRot="1" noChangeAspect="1" noChangeArrowheads="1" noTextEdit="1"/>
          </p:cNvSpPr>
          <p:nvPr>
            <p:ph type="sldImg"/>
          </p:nvPr>
        </p:nvSpPr>
        <p:spPr>
          <a:ln/>
        </p:spPr>
      </p:sp>
      <p:sp>
        <p:nvSpPr>
          <p:cNvPr id="1043459" name="Rectangle 3">
            <a:extLst>
              <a:ext uri="{FF2B5EF4-FFF2-40B4-BE49-F238E27FC236}">
                <a16:creationId xmlns:a16="http://schemas.microsoft.com/office/drawing/2014/main" id="{90A62E4E-895F-64E8-DB35-36E17260214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2744995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07F1C45-340A-BAC7-6F64-70606AD90B7B}"/>
              </a:ext>
            </a:extLst>
          </p:cNvPr>
          <p:cNvSpPr>
            <a:spLocks noGrp="1" noChangeArrowheads="1"/>
          </p:cNvSpPr>
          <p:nvPr>
            <p:ph type="sldNum" sz="quarter" idx="5"/>
          </p:nvPr>
        </p:nvSpPr>
        <p:spPr>
          <a:ln/>
        </p:spPr>
        <p:txBody>
          <a:bodyPr/>
          <a:lstStyle/>
          <a:p>
            <a:fld id="{A0115F96-A8CB-4732-A297-29EEFC2C9501}" type="slidenum">
              <a:rPr lang="en-US" altLang="en-US"/>
              <a:pPr/>
              <a:t>97</a:t>
            </a:fld>
            <a:endParaRPr lang="en-US" altLang="en-US"/>
          </a:p>
        </p:txBody>
      </p:sp>
      <p:sp>
        <p:nvSpPr>
          <p:cNvPr id="1044482" name="Rectangle 2">
            <a:extLst>
              <a:ext uri="{FF2B5EF4-FFF2-40B4-BE49-F238E27FC236}">
                <a16:creationId xmlns:a16="http://schemas.microsoft.com/office/drawing/2014/main" id="{1A3EA048-70A9-C1FA-B0E9-DE68024029AF}"/>
              </a:ext>
            </a:extLst>
          </p:cNvPr>
          <p:cNvSpPr>
            <a:spLocks noGrp="1" noRot="1" noChangeAspect="1" noChangeArrowheads="1" noTextEdit="1"/>
          </p:cNvSpPr>
          <p:nvPr>
            <p:ph type="sldImg"/>
          </p:nvPr>
        </p:nvSpPr>
        <p:spPr>
          <a:ln/>
        </p:spPr>
      </p:sp>
      <p:sp>
        <p:nvSpPr>
          <p:cNvPr id="1044483" name="Rectangle 3">
            <a:extLst>
              <a:ext uri="{FF2B5EF4-FFF2-40B4-BE49-F238E27FC236}">
                <a16:creationId xmlns:a16="http://schemas.microsoft.com/office/drawing/2014/main" id="{51BB1016-0F0C-D484-CDA8-223A4005961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402147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C9BA114-27D0-7138-AEEB-D7A515DBE1CF}"/>
              </a:ext>
            </a:extLst>
          </p:cNvPr>
          <p:cNvSpPr>
            <a:spLocks noGrp="1" noChangeArrowheads="1"/>
          </p:cNvSpPr>
          <p:nvPr>
            <p:ph type="sldNum" sz="quarter" idx="5"/>
          </p:nvPr>
        </p:nvSpPr>
        <p:spPr>
          <a:ln/>
        </p:spPr>
        <p:txBody>
          <a:bodyPr/>
          <a:lstStyle/>
          <a:p>
            <a:fld id="{1742DEDC-143C-4BE8-BEB1-75914B75DA63}" type="slidenum">
              <a:rPr lang="en-US" altLang="en-US"/>
              <a:pPr/>
              <a:t>98</a:t>
            </a:fld>
            <a:endParaRPr lang="en-US" altLang="en-US"/>
          </a:p>
        </p:txBody>
      </p:sp>
      <p:sp>
        <p:nvSpPr>
          <p:cNvPr id="1045506" name="Rectangle 2">
            <a:extLst>
              <a:ext uri="{FF2B5EF4-FFF2-40B4-BE49-F238E27FC236}">
                <a16:creationId xmlns:a16="http://schemas.microsoft.com/office/drawing/2014/main" id="{AF1A2A76-F4D4-6F12-2E53-396AD90EFA8D}"/>
              </a:ext>
            </a:extLst>
          </p:cNvPr>
          <p:cNvSpPr>
            <a:spLocks noGrp="1" noRot="1" noChangeAspect="1" noChangeArrowheads="1" noTextEdit="1"/>
          </p:cNvSpPr>
          <p:nvPr>
            <p:ph type="sldImg"/>
          </p:nvPr>
        </p:nvSpPr>
        <p:spPr>
          <a:ln/>
        </p:spPr>
      </p:sp>
      <p:sp>
        <p:nvSpPr>
          <p:cNvPr id="1045507" name="Rectangle 3">
            <a:extLst>
              <a:ext uri="{FF2B5EF4-FFF2-40B4-BE49-F238E27FC236}">
                <a16:creationId xmlns:a16="http://schemas.microsoft.com/office/drawing/2014/main" id="{CAE0165E-7CB1-7F85-B8FD-8279A02E633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5957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BCF2865-B20C-55E8-0997-41CF32DB6DFA}"/>
              </a:ext>
            </a:extLst>
          </p:cNvPr>
          <p:cNvSpPr>
            <a:spLocks noGrp="1" noChangeArrowheads="1"/>
          </p:cNvSpPr>
          <p:nvPr>
            <p:ph type="sldNum" sz="quarter" idx="5"/>
          </p:nvPr>
        </p:nvSpPr>
        <p:spPr>
          <a:ln/>
        </p:spPr>
        <p:txBody>
          <a:bodyPr/>
          <a:lstStyle/>
          <a:p>
            <a:fld id="{25FAC04B-2FE4-46AB-B301-DC659B64E90C}" type="slidenum">
              <a:rPr lang="en-US" altLang="en-US"/>
              <a:pPr/>
              <a:t>10</a:t>
            </a:fld>
            <a:endParaRPr lang="en-US" altLang="en-US"/>
          </a:p>
        </p:txBody>
      </p:sp>
      <p:sp>
        <p:nvSpPr>
          <p:cNvPr id="967682" name="Rectangle 2">
            <a:extLst>
              <a:ext uri="{FF2B5EF4-FFF2-40B4-BE49-F238E27FC236}">
                <a16:creationId xmlns:a16="http://schemas.microsoft.com/office/drawing/2014/main" id="{A1177BD2-F2F2-DFC3-2715-0B2193099E90}"/>
              </a:ext>
            </a:extLst>
          </p:cNvPr>
          <p:cNvSpPr>
            <a:spLocks noGrp="1" noRot="1" noChangeAspect="1" noChangeArrowheads="1" noTextEdit="1"/>
          </p:cNvSpPr>
          <p:nvPr>
            <p:ph type="sldImg"/>
          </p:nvPr>
        </p:nvSpPr>
        <p:spPr>
          <a:ln/>
        </p:spPr>
      </p:sp>
      <p:sp>
        <p:nvSpPr>
          <p:cNvPr id="967683" name="Rectangle 3">
            <a:extLst>
              <a:ext uri="{FF2B5EF4-FFF2-40B4-BE49-F238E27FC236}">
                <a16:creationId xmlns:a16="http://schemas.microsoft.com/office/drawing/2014/main" id="{7C3CC506-78EE-D1B2-FE15-C29B97A450E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7293383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A4A74B5-DE31-8C7A-EA7E-B467FC517B7C}"/>
              </a:ext>
            </a:extLst>
          </p:cNvPr>
          <p:cNvSpPr>
            <a:spLocks noGrp="1" noChangeArrowheads="1"/>
          </p:cNvSpPr>
          <p:nvPr>
            <p:ph type="sldNum" sz="quarter" idx="5"/>
          </p:nvPr>
        </p:nvSpPr>
        <p:spPr>
          <a:ln/>
        </p:spPr>
        <p:txBody>
          <a:bodyPr/>
          <a:lstStyle/>
          <a:p>
            <a:fld id="{D7FD2827-FC02-4866-9987-80EBA7840502}" type="slidenum">
              <a:rPr lang="en-US" altLang="en-US"/>
              <a:pPr/>
              <a:t>99</a:t>
            </a:fld>
            <a:endParaRPr lang="en-US" altLang="en-US"/>
          </a:p>
        </p:txBody>
      </p:sp>
      <p:sp>
        <p:nvSpPr>
          <p:cNvPr id="1046530" name="Rectangle 2">
            <a:extLst>
              <a:ext uri="{FF2B5EF4-FFF2-40B4-BE49-F238E27FC236}">
                <a16:creationId xmlns:a16="http://schemas.microsoft.com/office/drawing/2014/main" id="{F6B00795-C5DA-84C3-9BF8-453C2E5D1853}"/>
              </a:ext>
            </a:extLst>
          </p:cNvPr>
          <p:cNvSpPr>
            <a:spLocks noGrp="1" noRot="1" noChangeAspect="1" noChangeArrowheads="1" noTextEdit="1"/>
          </p:cNvSpPr>
          <p:nvPr>
            <p:ph type="sldImg"/>
          </p:nvPr>
        </p:nvSpPr>
        <p:spPr>
          <a:ln/>
        </p:spPr>
      </p:sp>
      <p:sp>
        <p:nvSpPr>
          <p:cNvPr id="1046531" name="Rectangle 3">
            <a:extLst>
              <a:ext uri="{FF2B5EF4-FFF2-40B4-BE49-F238E27FC236}">
                <a16:creationId xmlns:a16="http://schemas.microsoft.com/office/drawing/2014/main" id="{DF948357-4286-B4B7-DC05-22CBF5E4771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53159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F6EF1A2-C85F-FC79-34D5-DC8F3C0ABA5F}"/>
              </a:ext>
            </a:extLst>
          </p:cNvPr>
          <p:cNvSpPr>
            <a:spLocks noGrp="1" noChangeArrowheads="1"/>
          </p:cNvSpPr>
          <p:nvPr>
            <p:ph type="sldNum" sz="quarter" idx="5"/>
          </p:nvPr>
        </p:nvSpPr>
        <p:spPr>
          <a:ln/>
        </p:spPr>
        <p:txBody>
          <a:bodyPr/>
          <a:lstStyle/>
          <a:p>
            <a:fld id="{A12A0091-D545-4A85-96F5-53354FE0F943}" type="slidenum">
              <a:rPr lang="en-US" altLang="en-US"/>
              <a:pPr/>
              <a:t>11</a:t>
            </a:fld>
            <a:endParaRPr lang="en-US" altLang="en-US"/>
          </a:p>
        </p:txBody>
      </p:sp>
      <p:sp>
        <p:nvSpPr>
          <p:cNvPr id="968706" name="Rectangle 2">
            <a:extLst>
              <a:ext uri="{FF2B5EF4-FFF2-40B4-BE49-F238E27FC236}">
                <a16:creationId xmlns:a16="http://schemas.microsoft.com/office/drawing/2014/main" id="{2AB2EABF-6EDE-5E56-5E7D-FA4749EABC10}"/>
              </a:ext>
            </a:extLst>
          </p:cNvPr>
          <p:cNvSpPr>
            <a:spLocks noGrp="1" noRot="1" noChangeAspect="1" noChangeArrowheads="1" noTextEdit="1"/>
          </p:cNvSpPr>
          <p:nvPr>
            <p:ph type="sldImg"/>
          </p:nvPr>
        </p:nvSpPr>
        <p:spPr>
          <a:ln/>
        </p:spPr>
      </p:sp>
      <p:sp>
        <p:nvSpPr>
          <p:cNvPr id="968707" name="Rectangle 3">
            <a:extLst>
              <a:ext uri="{FF2B5EF4-FFF2-40B4-BE49-F238E27FC236}">
                <a16:creationId xmlns:a16="http://schemas.microsoft.com/office/drawing/2014/main" id="{C98C7CD3-3461-D867-912E-D7B38410B86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95406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20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383749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3054947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2024817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443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18599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2445922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82661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1395927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972E1D-2B91-43F8-BAFE-8C37D0BCB00C}" type="slidenum">
              <a:rPr lang="en-IN" smtClean="0"/>
              <a:pPr/>
              <a:t>‹#›</a:t>
            </a:fld>
            <a:endParaRPr lang="en-IN"/>
          </a:p>
        </p:txBody>
      </p:sp>
    </p:spTree>
    <p:extLst>
      <p:ext uri="{BB962C8B-B14F-4D97-AF65-F5344CB8AC3E}">
        <p14:creationId xmlns:p14="http://schemas.microsoft.com/office/powerpoint/2010/main" val="2165822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156854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972E1D-2B91-43F8-BAFE-8C37D0BCB00C}"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8767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3.wmf"/></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F8C921-8B2C-249B-876C-A06DB04834FB}"/>
              </a:ext>
            </a:extLst>
          </p:cNvPr>
          <p:cNvSpPr/>
          <p:nvPr/>
        </p:nvSpPr>
        <p:spPr>
          <a:xfrm>
            <a:off x="3960631" y="4887575"/>
            <a:ext cx="414273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22225">
                  <a:solidFill>
                    <a:schemeClr val="accent2"/>
                  </a:solidFill>
                  <a:prstDash val="solid"/>
                </a:ln>
                <a:solidFill>
                  <a:schemeClr val="accent2">
                    <a:lumMod val="40000"/>
                    <a:lumOff val="60000"/>
                  </a:schemeClr>
                </a:solidFill>
              </a:rPr>
              <a:t>Lecture-15-17</a:t>
            </a:r>
          </a:p>
        </p:txBody>
      </p:sp>
      <p:sp>
        <p:nvSpPr>
          <p:cNvPr id="5" name="Rectangle 3">
            <a:extLst>
              <a:ext uri="{FF2B5EF4-FFF2-40B4-BE49-F238E27FC236}">
                <a16:creationId xmlns:a16="http://schemas.microsoft.com/office/drawing/2014/main" id="{A05551B5-D6AA-D14B-8E3F-5C1B062E4B43}"/>
              </a:ext>
            </a:extLst>
          </p:cNvPr>
          <p:cNvSpPr>
            <a:spLocks noChangeArrowheads="1"/>
          </p:cNvSpPr>
          <p:nvPr/>
        </p:nvSpPr>
        <p:spPr bwMode="auto">
          <a:xfrm>
            <a:off x="1499616" y="820645"/>
            <a:ext cx="900684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4800" dirty="0">
              <a:solidFill>
                <a:schemeClr val="tx2"/>
              </a:solidFill>
              <a:latin typeface="Arial" panose="020B0604020202020204" pitchFamily="34" charset="0"/>
            </a:endParaRPr>
          </a:p>
          <a:p>
            <a:pPr algn="ctr">
              <a:spcBef>
                <a:spcPct val="0"/>
              </a:spcBef>
              <a:buFontTx/>
              <a:buNone/>
            </a:pPr>
            <a:r>
              <a:rPr lang="en-US" altLang="en-US" sz="4800" dirty="0">
                <a:latin typeface="Arial" panose="020B0604020202020204" pitchFamily="34" charset="0"/>
              </a:rPr>
              <a:t>Error Detection </a:t>
            </a:r>
            <a:br>
              <a:rPr lang="en-US" altLang="en-US" sz="4800" dirty="0">
                <a:latin typeface="Arial" panose="020B0604020202020204" pitchFamily="34" charset="0"/>
              </a:rPr>
            </a:br>
            <a:r>
              <a:rPr lang="en-US" altLang="en-US" sz="4800" dirty="0">
                <a:latin typeface="Arial" panose="020B0604020202020204" pitchFamily="34" charset="0"/>
              </a:rPr>
              <a:t>and </a:t>
            </a:r>
            <a:br>
              <a:rPr lang="en-US" altLang="en-US" sz="4800" dirty="0">
                <a:latin typeface="Arial" panose="020B0604020202020204" pitchFamily="34" charset="0"/>
              </a:rPr>
            </a:br>
            <a:r>
              <a:rPr lang="en-US" altLang="en-US" sz="4800" dirty="0">
                <a:latin typeface="Arial" panose="020B0604020202020204" pitchFamily="34" charset="0"/>
              </a:rPr>
              <a:t>Correction</a:t>
            </a:r>
          </a:p>
          <a:p>
            <a:pPr algn="ctr">
              <a:spcBef>
                <a:spcPct val="0"/>
              </a:spcBef>
              <a:buFontTx/>
              <a:buNone/>
            </a:pPr>
            <a:endParaRPr lang="en-US" altLang="en-US" sz="2400" dirty="0">
              <a:latin typeface="Arial" panose="020B0604020202020204" pitchFamily="34" charset="0"/>
            </a:endParaRPr>
          </a:p>
        </p:txBody>
      </p:sp>
      <p:sp>
        <p:nvSpPr>
          <p:cNvPr id="9" name="TextBox 8">
            <a:extLst>
              <a:ext uri="{FF2B5EF4-FFF2-40B4-BE49-F238E27FC236}">
                <a16:creationId xmlns:a16="http://schemas.microsoft.com/office/drawing/2014/main" id="{CBA8FAF5-6464-3819-E7B8-5C1A5E385671}"/>
              </a:ext>
            </a:extLst>
          </p:cNvPr>
          <p:cNvSpPr txBox="1"/>
          <p:nvPr/>
        </p:nvSpPr>
        <p:spPr>
          <a:xfrm>
            <a:off x="2992374" y="5950958"/>
            <a:ext cx="6094476" cy="369332"/>
          </a:xfrm>
          <a:prstGeom prst="rect">
            <a:avLst/>
          </a:prstGeom>
          <a:noFill/>
        </p:spPr>
        <p:txBody>
          <a:bodyPr wrap="square">
            <a:spAutoFit/>
          </a:bodyPr>
          <a:lstStyle/>
          <a:p>
            <a:pPr algn="ctr">
              <a:spcBef>
                <a:spcPct val="0"/>
              </a:spcBef>
              <a:buFontTx/>
              <a:buNone/>
            </a:pPr>
            <a:r>
              <a:rPr lang="en-US" altLang="en-US" sz="1800" b="1" dirty="0">
                <a:solidFill>
                  <a:srgbClr val="FF0000"/>
                </a:solidFill>
                <a:latin typeface="Arial" panose="020B0604020202020204" pitchFamily="34" charset="0"/>
              </a:rPr>
              <a:t>Chapter </a:t>
            </a:r>
            <a:r>
              <a:rPr lang="en-US" altLang="en-US" b="1" dirty="0">
                <a:solidFill>
                  <a:srgbClr val="FF0000"/>
                </a:solidFill>
                <a:latin typeface="Arial" panose="020B0604020202020204" pitchFamily="34" charset="0"/>
              </a:rPr>
              <a:t>10</a:t>
            </a:r>
            <a:endParaRPr lang="en-US" altLang="en-US" sz="1800" b="1" dirty="0">
              <a:solidFill>
                <a:srgbClr val="FF0000"/>
              </a:solidFill>
              <a:latin typeface="Arial" panose="020B0604020202020204" pitchFamily="34" charset="0"/>
            </a:endParaRPr>
          </a:p>
        </p:txBody>
      </p:sp>
      <p:sp>
        <p:nvSpPr>
          <p:cNvPr id="7" name="Line 3">
            <a:extLst>
              <a:ext uri="{FF2B5EF4-FFF2-40B4-BE49-F238E27FC236}">
                <a16:creationId xmlns:a16="http://schemas.microsoft.com/office/drawing/2014/main" id="{E27865D7-36CD-47D7-D01E-6EC493FC4BA9}"/>
              </a:ext>
            </a:extLst>
          </p:cNvPr>
          <p:cNvSpPr>
            <a:spLocks noChangeShapeType="1"/>
          </p:cNvSpPr>
          <p:nvPr/>
        </p:nvSpPr>
        <p:spPr bwMode="auto">
          <a:xfrm>
            <a:off x="1712976" y="3875019"/>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49644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0585" name="Rectangle 9">
            <a:extLst>
              <a:ext uri="{FF2B5EF4-FFF2-40B4-BE49-F238E27FC236}">
                <a16:creationId xmlns:a16="http://schemas.microsoft.com/office/drawing/2014/main" id="{7375C00E-F737-3229-D357-682201172E33}"/>
              </a:ext>
            </a:extLst>
          </p:cNvPr>
          <p:cNvSpPr>
            <a:spLocks noChangeArrowheads="1"/>
          </p:cNvSpPr>
          <p:nvPr/>
        </p:nvSpPr>
        <p:spPr bwMode="auto">
          <a:xfrm>
            <a:off x="1752600" y="1787813"/>
            <a:ext cx="8686800" cy="389286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50000"/>
              </a:lnSpc>
            </a:pPr>
            <a:r>
              <a:rPr lang="en-US" altLang="en-US" sz="2800" dirty="0">
                <a:latin typeface="Times New Roman" panose="02020603050405020304" pitchFamily="18" charset="0"/>
              </a:rPr>
              <a:t>The 4B/5B block coding discussed in Chapter 4 is a good example of this type of coding. In this coding scheme, </a:t>
            </a:r>
            <a:br>
              <a:rPr lang="en-US" altLang="en-US" sz="2800" dirty="0">
                <a:latin typeface="Times New Roman" panose="02020603050405020304" pitchFamily="18" charset="0"/>
              </a:rPr>
            </a:br>
            <a:r>
              <a:rPr lang="en-US" altLang="en-US" sz="2800" dirty="0">
                <a:latin typeface="Times New Roman" panose="02020603050405020304" pitchFamily="18" charset="0"/>
              </a:rPr>
              <a:t>k = 4 and n = 5. As we saw, we have 2</a:t>
            </a:r>
            <a:r>
              <a:rPr lang="en-US" altLang="en-US" sz="2800" baseline="30000" dirty="0">
                <a:latin typeface="Times New Roman" panose="02020603050405020304" pitchFamily="18" charset="0"/>
              </a:rPr>
              <a:t>k</a:t>
            </a:r>
            <a:r>
              <a:rPr lang="en-US" altLang="en-US" sz="2800" dirty="0">
                <a:latin typeface="Times New Roman" panose="02020603050405020304" pitchFamily="18" charset="0"/>
              </a:rPr>
              <a:t> = 16 datawords and 2</a:t>
            </a:r>
            <a:r>
              <a:rPr lang="en-US" altLang="en-US" sz="2800" baseline="30000" dirty="0">
                <a:latin typeface="Times New Roman" panose="02020603050405020304" pitchFamily="18" charset="0"/>
              </a:rPr>
              <a:t>n</a:t>
            </a:r>
            <a:r>
              <a:rPr lang="en-US" altLang="en-US" sz="2800" dirty="0">
                <a:latin typeface="Times New Roman" panose="02020603050405020304" pitchFamily="18" charset="0"/>
              </a:rPr>
              <a:t> = 32 codewords. We saw that 16 out of 32 codewords are used for message transfer and the rest are either used for other purposes or unused.</a:t>
            </a:r>
          </a:p>
        </p:txBody>
      </p:sp>
      <p:sp>
        <p:nvSpPr>
          <p:cNvPr id="920587" name="Text Box 11">
            <a:extLst>
              <a:ext uri="{FF2B5EF4-FFF2-40B4-BE49-F238E27FC236}">
                <a16:creationId xmlns:a16="http://schemas.microsoft.com/office/drawing/2014/main" id="{0244D394-D00B-4245-FC6A-09974974C549}"/>
              </a:ext>
            </a:extLst>
          </p:cNvPr>
          <p:cNvSpPr txBox="1">
            <a:spLocks noChangeArrowheads="1"/>
          </p:cNvSpPr>
          <p:nvPr/>
        </p:nvSpPr>
        <p:spPr bwMode="auto">
          <a:xfrm>
            <a:off x="1736726" y="863289"/>
            <a:ext cx="21579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dirty="0">
                <a:solidFill>
                  <a:schemeClr val="hlink"/>
                </a:solidFill>
                <a:latin typeface="Times New Roman" panose="02020603050405020304" pitchFamily="18" charset="0"/>
              </a:rPr>
              <a:t>Example 10.1</a:t>
            </a:r>
          </a:p>
        </p:txBody>
      </p:sp>
      <p:sp>
        <p:nvSpPr>
          <p:cNvPr id="3" name="Slide Number Placeholder 2">
            <a:extLst>
              <a:ext uri="{FF2B5EF4-FFF2-40B4-BE49-F238E27FC236}">
                <a16:creationId xmlns:a16="http://schemas.microsoft.com/office/drawing/2014/main" id="{C3213A65-291D-D6AE-2CA7-86DA4E75946C}"/>
              </a:ext>
            </a:extLst>
          </p:cNvPr>
          <p:cNvSpPr>
            <a:spLocks noGrp="1"/>
          </p:cNvSpPr>
          <p:nvPr>
            <p:ph type="sldNum" sz="quarter" idx="12"/>
          </p:nvPr>
        </p:nvSpPr>
        <p:spPr/>
        <p:txBody>
          <a:bodyPr/>
          <a:lstStyle/>
          <a:p>
            <a:fld id="{6D972E1D-2B91-43F8-BAFE-8C37D0BCB00C}" type="slidenum">
              <a:rPr lang="en-IN" smtClean="0"/>
              <a:pPr/>
              <a:t>10</a:t>
            </a:fld>
            <a:endParaRPr lang="en-IN"/>
          </a:p>
        </p:txBody>
      </p:sp>
    </p:spTree>
    <p:extLst>
      <p:ext uri="{BB962C8B-B14F-4D97-AF65-F5344CB8AC3E}">
        <p14:creationId xmlns:p14="http://schemas.microsoft.com/office/powerpoint/2010/main" val="156596554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394BE-DF74-417F-CA89-788A8DE0B57A}"/>
              </a:ext>
            </a:extLst>
          </p:cNvPr>
          <p:cNvSpPr>
            <a:spLocks noGrp="1"/>
          </p:cNvSpPr>
          <p:nvPr>
            <p:ph type="title"/>
          </p:nvPr>
        </p:nvSpPr>
        <p:spPr>
          <a:solidFill>
            <a:schemeClr val="accent1">
              <a:lumMod val="75000"/>
            </a:schemeClr>
          </a:solidFill>
        </p:spPr>
        <p:txBody>
          <a:bodyPr/>
          <a:lstStyle/>
          <a:p>
            <a:r>
              <a:rPr lang="en-IN" dirty="0"/>
              <a:t>What have we completed?</a:t>
            </a:r>
          </a:p>
        </p:txBody>
      </p:sp>
      <p:sp>
        <p:nvSpPr>
          <p:cNvPr id="4" name="Text Placeholder 3">
            <a:extLst>
              <a:ext uri="{FF2B5EF4-FFF2-40B4-BE49-F238E27FC236}">
                <a16:creationId xmlns:a16="http://schemas.microsoft.com/office/drawing/2014/main" id="{D4AA791D-D404-AD3B-1BEB-4DF13401B137}"/>
              </a:ext>
            </a:extLst>
          </p:cNvPr>
          <p:cNvSpPr>
            <a:spLocks noGrp="1"/>
          </p:cNvSpPr>
          <p:nvPr>
            <p:ph type="body" sz="half" idx="2"/>
          </p:nvPr>
        </p:nvSpPr>
        <p:spPr>
          <a:solidFill>
            <a:schemeClr val="accent1">
              <a:lumMod val="60000"/>
              <a:lumOff val="40000"/>
            </a:schemeClr>
          </a:solidFill>
        </p:spPr>
        <p:txBody>
          <a:bodyPr>
            <a:normAutofit lnSpcReduction="10000"/>
          </a:bodyPr>
          <a:lstStyle/>
          <a:p>
            <a:pPr marL="457200" indent="-457200">
              <a:buFont typeface="+mj-lt"/>
              <a:buAutoNum type="arabicPeriod"/>
            </a:pPr>
            <a:r>
              <a:rPr lang="en-US" sz="1800" dirty="0"/>
              <a:t>Error Detection Vs Error Correction</a:t>
            </a:r>
          </a:p>
          <a:p>
            <a:pPr marL="457200" indent="-457200">
              <a:buFont typeface="+mj-lt"/>
              <a:buAutoNum type="arabicPeriod"/>
            </a:pPr>
            <a:r>
              <a:rPr lang="en-US" sz="1800" dirty="0"/>
              <a:t>Block Codes</a:t>
            </a:r>
          </a:p>
          <a:p>
            <a:pPr marL="457200" indent="-457200">
              <a:buFont typeface="+mj-lt"/>
              <a:buAutoNum type="arabicPeriod"/>
            </a:pPr>
            <a:r>
              <a:rPr lang="en-US" sz="1800" dirty="0"/>
              <a:t>Hamming Distance</a:t>
            </a:r>
          </a:p>
          <a:p>
            <a:pPr marL="457200" indent="-457200">
              <a:buFont typeface="+mj-lt"/>
              <a:buAutoNum type="arabicPeriod"/>
            </a:pPr>
            <a:r>
              <a:rPr lang="en-US" sz="1800" dirty="0"/>
              <a:t>Hamming Code</a:t>
            </a:r>
          </a:p>
          <a:p>
            <a:pPr marL="457200" indent="-457200">
              <a:buFont typeface="+mj-lt"/>
              <a:buAutoNum type="arabicPeriod"/>
            </a:pPr>
            <a:r>
              <a:rPr lang="en-US" sz="1800" dirty="0"/>
              <a:t>Linear Block Codes</a:t>
            </a:r>
          </a:p>
          <a:p>
            <a:pPr marL="457200" indent="-457200">
              <a:buFont typeface="+mj-lt"/>
              <a:buAutoNum type="arabicPeriod"/>
            </a:pPr>
            <a:r>
              <a:rPr lang="en-US" sz="1800" dirty="0"/>
              <a:t>Cyclic Redundancy Check</a:t>
            </a:r>
          </a:p>
          <a:p>
            <a:pPr marL="457200" indent="-457200">
              <a:buFont typeface="+mj-lt"/>
              <a:buAutoNum type="arabicPeriod"/>
            </a:pPr>
            <a:r>
              <a:rPr lang="en-US" sz="1800" dirty="0"/>
              <a:t>Polynomials</a:t>
            </a:r>
          </a:p>
          <a:p>
            <a:pPr marL="457200" indent="-457200">
              <a:buFont typeface="+mj-lt"/>
              <a:buAutoNum type="arabicPeriod"/>
            </a:pPr>
            <a:r>
              <a:rPr lang="en-US" sz="1800" dirty="0"/>
              <a:t>Checksum</a:t>
            </a:r>
            <a:endParaRPr lang="en-IN" sz="1800" dirty="0"/>
          </a:p>
        </p:txBody>
      </p:sp>
      <p:sp>
        <p:nvSpPr>
          <p:cNvPr id="8" name="Rectangle 7">
            <a:extLst>
              <a:ext uri="{FF2B5EF4-FFF2-40B4-BE49-F238E27FC236}">
                <a16:creationId xmlns:a16="http://schemas.microsoft.com/office/drawing/2014/main" id="{280489C6-87E3-5158-449C-EC56B838B9CB}"/>
              </a:ext>
            </a:extLst>
          </p:cNvPr>
          <p:cNvSpPr/>
          <p:nvPr/>
        </p:nvSpPr>
        <p:spPr>
          <a:xfrm>
            <a:off x="4521531" y="1001161"/>
            <a:ext cx="6112941" cy="5201424"/>
          </a:xfrm>
          <a:prstGeom prst="rect">
            <a:avLst/>
          </a:prstGeom>
          <a:noFill/>
        </p:spPr>
        <p:txBody>
          <a:bodyPr wrap="square" lIns="91440" tIns="45720" rIns="91440" bIns="45720">
            <a:spAutoFit/>
          </a:bodyPr>
          <a:lstStyle/>
          <a:p>
            <a:pPr algn="ctr"/>
            <a:r>
              <a:rPr lang="en-US" sz="16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
        <p:nvSpPr>
          <p:cNvPr id="5" name="Slide Number Placeholder 4">
            <a:extLst>
              <a:ext uri="{FF2B5EF4-FFF2-40B4-BE49-F238E27FC236}">
                <a16:creationId xmlns:a16="http://schemas.microsoft.com/office/drawing/2014/main" id="{EEDA9C0A-68B2-C1A9-C539-06A597844B36}"/>
              </a:ext>
            </a:extLst>
          </p:cNvPr>
          <p:cNvSpPr>
            <a:spLocks noGrp="1"/>
          </p:cNvSpPr>
          <p:nvPr>
            <p:ph type="sldNum" sz="quarter" idx="12"/>
          </p:nvPr>
        </p:nvSpPr>
        <p:spPr/>
        <p:txBody>
          <a:bodyPr/>
          <a:lstStyle/>
          <a:p>
            <a:fld id="{6D972E1D-2B91-43F8-BAFE-8C37D0BCB00C}" type="slidenum">
              <a:rPr lang="en-IN" smtClean="0"/>
              <a:pPr/>
              <a:t>100</a:t>
            </a:fld>
            <a:endParaRPr lang="en-IN"/>
          </a:p>
        </p:txBody>
      </p:sp>
    </p:spTree>
    <p:extLst>
      <p:ext uri="{BB962C8B-B14F-4D97-AF65-F5344CB8AC3E}">
        <p14:creationId xmlns:p14="http://schemas.microsoft.com/office/powerpoint/2010/main" val="3048279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7331" name="Line 3">
            <a:extLst>
              <a:ext uri="{FF2B5EF4-FFF2-40B4-BE49-F238E27FC236}">
                <a16:creationId xmlns:a16="http://schemas.microsoft.com/office/drawing/2014/main" id="{F0F79307-0819-DA06-8121-21D4C560D65A}"/>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7332" name="Text Box 4">
            <a:extLst>
              <a:ext uri="{FF2B5EF4-FFF2-40B4-BE49-F238E27FC236}">
                <a16:creationId xmlns:a16="http://schemas.microsoft.com/office/drawing/2014/main" id="{847DCF88-CFC5-AC0A-5B15-6E0F393A39A9}"/>
              </a:ext>
            </a:extLst>
          </p:cNvPr>
          <p:cNvSpPr txBox="1">
            <a:spLocks noChangeArrowheads="1"/>
          </p:cNvSpPr>
          <p:nvPr/>
        </p:nvSpPr>
        <p:spPr bwMode="auto">
          <a:xfrm>
            <a:off x="1828800" y="762000"/>
            <a:ext cx="6161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10.6  </a:t>
            </a:r>
            <a:r>
              <a:rPr lang="en-US" altLang="en-US" sz="2000" i="1">
                <a:latin typeface="Times New Roman" panose="02020603050405020304" pitchFamily="18" charset="0"/>
              </a:rPr>
              <a:t>Process of error detection in block coding</a:t>
            </a:r>
          </a:p>
        </p:txBody>
      </p:sp>
      <p:pic>
        <p:nvPicPr>
          <p:cNvPr id="867334" name="Picture 6">
            <a:extLst>
              <a:ext uri="{FF2B5EF4-FFF2-40B4-BE49-F238E27FC236}">
                <a16:creationId xmlns:a16="http://schemas.microsoft.com/office/drawing/2014/main" id="{474D87B8-0E99-90B6-5BF2-BEACD18C0E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914" y="1873250"/>
            <a:ext cx="8802687" cy="353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A196B953-1A36-198C-C06B-ADDCDA693A6C}"/>
              </a:ext>
            </a:extLst>
          </p:cNvPr>
          <p:cNvSpPr>
            <a:spLocks noGrp="1"/>
          </p:cNvSpPr>
          <p:nvPr>
            <p:ph type="sldNum" sz="quarter" idx="12"/>
          </p:nvPr>
        </p:nvSpPr>
        <p:spPr/>
        <p:txBody>
          <a:bodyPr/>
          <a:lstStyle/>
          <a:p>
            <a:fld id="{6D972E1D-2B91-43F8-BAFE-8C37D0BCB00C}" type="slidenum">
              <a:rPr lang="en-IN" smtClean="0"/>
              <a:pPr/>
              <a:t>11</a:t>
            </a:fld>
            <a:endParaRPr lang="en-IN"/>
          </a:p>
        </p:txBody>
      </p:sp>
    </p:spTree>
    <p:extLst>
      <p:ext uri="{BB962C8B-B14F-4D97-AF65-F5344CB8AC3E}">
        <p14:creationId xmlns:p14="http://schemas.microsoft.com/office/powerpoint/2010/main" val="1387519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09" name="Rectangle 9">
            <a:extLst>
              <a:ext uri="{FF2B5EF4-FFF2-40B4-BE49-F238E27FC236}">
                <a16:creationId xmlns:a16="http://schemas.microsoft.com/office/drawing/2014/main" id="{D82761C6-B91E-F6DF-B192-DA5065021A2D}"/>
              </a:ext>
            </a:extLst>
          </p:cNvPr>
          <p:cNvSpPr>
            <a:spLocks noChangeArrowheads="1"/>
          </p:cNvSpPr>
          <p:nvPr/>
        </p:nvSpPr>
        <p:spPr bwMode="auto">
          <a:xfrm>
            <a:off x="1228436" y="1143000"/>
            <a:ext cx="9210964" cy="4362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r>
              <a:rPr lang="en-US" altLang="en-US" sz="2800" dirty="0"/>
              <a:t>Let us assume that k = 2 and n = 3. Table 10.1 shows the list of datawords and codewords. Later, we will see how to derive a codeword from a dataword. </a:t>
            </a:r>
          </a:p>
          <a:p>
            <a:pPr algn="just"/>
            <a:endParaRPr lang="en-US" altLang="en-US" sz="2800" dirty="0"/>
          </a:p>
          <a:p>
            <a:pPr algn="just"/>
            <a:endParaRPr lang="en-US" altLang="en-US" sz="2800" dirty="0"/>
          </a:p>
          <a:p>
            <a:pPr algn="just"/>
            <a:r>
              <a:rPr lang="en-US" altLang="en-US" sz="2800" dirty="0"/>
              <a:t>Assume the sender encodes the dataword 01 as 011 and</a:t>
            </a:r>
          </a:p>
          <a:p>
            <a:pPr algn="just"/>
            <a:r>
              <a:rPr lang="en-US" altLang="en-US" sz="2800" dirty="0"/>
              <a:t>sends it to the receiver. Consider the following cases:</a:t>
            </a:r>
          </a:p>
          <a:p>
            <a:pPr algn="just"/>
            <a:endParaRPr lang="en-US" altLang="en-US" sz="2800" dirty="0"/>
          </a:p>
          <a:p>
            <a:pPr algn="just"/>
            <a:r>
              <a:rPr lang="en-US" altLang="en-US" sz="2800" dirty="0">
                <a:solidFill>
                  <a:schemeClr val="hlink"/>
                </a:solidFill>
              </a:rPr>
              <a:t>1.</a:t>
            </a:r>
            <a:r>
              <a:rPr lang="en-US" altLang="en-US" sz="2800" dirty="0"/>
              <a:t> The receiver receives 011. It is a valid codeword. The   </a:t>
            </a:r>
            <a:br>
              <a:rPr lang="en-US" altLang="en-US" sz="2800" dirty="0"/>
            </a:br>
            <a:r>
              <a:rPr lang="en-US" altLang="en-US" sz="2800" dirty="0"/>
              <a:t>receiver extracts the dataword 01 from it.</a:t>
            </a:r>
          </a:p>
        </p:txBody>
      </p:sp>
      <p:sp>
        <p:nvSpPr>
          <p:cNvPr id="921611" name="Text Box 11">
            <a:extLst>
              <a:ext uri="{FF2B5EF4-FFF2-40B4-BE49-F238E27FC236}">
                <a16:creationId xmlns:a16="http://schemas.microsoft.com/office/drawing/2014/main" id="{2FF48258-FBDF-031C-A51A-F34C05CD8709}"/>
              </a:ext>
            </a:extLst>
          </p:cNvPr>
          <p:cNvSpPr txBox="1">
            <a:spLocks noChangeArrowheads="1"/>
          </p:cNvSpPr>
          <p:nvPr/>
        </p:nvSpPr>
        <p:spPr bwMode="auto">
          <a:xfrm>
            <a:off x="1540164" y="323273"/>
            <a:ext cx="25106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u="sng" dirty="0">
                <a:solidFill>
                  <a:schemeClr val="hlink"/>
                </a:solidFill>
                <a:latin typeface="Times New Roman" panose="02020603050405020304" pitchFamily="18" charset="0"/>
              </a:rPr>
              <a:t>Example 10.2</a:t>
            </a:r>
          </a:p>
        </p:txBody>
      </p:sp>
      <p:sp>
        <p:nvSpPr>
          <p:cNvPr id="3" name="Slide Number Placeholder 2">
            <a:extLst>
              <a:ext uri="{FF2B5EF4-FFF2-40B4-BE49-F238E27FC236}">
                <a16:creationId xmlns:a16="http://schemas.microsoft.com/office/drawing/2014/main" id="{46760E4C-56B2-BCC5-D00A-12993C04076D}"/>
              </a:ext>
            </a:extLst>
          </p:cNvPr>
          <p:cNvSpPr>
            <a:spLocks noGrp="1"/>
          </p:cNvSpPr>
          <p:nvPr>
            <p:ph type="sldNum" sz="quarter" idx="12"/>
          </p:nvPr>
        </p:nvSpPr>
        <p:spPr/>
        <p:txBody>
          <a:bodyPr/>
          <a:lstStyle/>
          <a:p>
            <a:fld id="{6D972E1D-2B91-43F8-BAFE-8C37D0BCB00C}" type="slidenum">
              <a:rPr lang="en-IN" smtClean="0"/>
              <a:pPr/>
              <a:t>12</a:t>
            </a:fld>
            <a:endParaRPr lang="en-IN"/>
          </a:p>
        </p:txBody>
      </p:sp>
    </p:spTree>
    <p:extLst>
      <p:ext uri="{BB962C8B-B14F-4D97-AF65-F5344CB8AC3E}">
        <p14:creationId xmlns:p14="http://schemas.microsoft.com/office/powerpoint/2010/main" val="3638664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1657" name="Rectangle 9">
            <a:extLst>
              <a:ext uri="{FF2B5EF4-FFF2-40B4-BE49-F238E27FC236}">
                <a16:creationId xmlns:a16="http://schemas.microsoft.com/office/drawing/2014/main" id="{6FE4D783-C54D-67DC-C1D5-2DB3F8D9C3CF}"/>
              </a:ext>
            </a:extLst>
          </p:cNvPr>
          <p:cNvSpPr>
            <a:spLocks noChangeArrowheads="1"/>
          </p:cNvSpPr>
          <p:nvPr/>
        </p:nvSpPr>
        <p:spPr bwMode="auto">
          <a:xfrm>
            <a:off x="1327726" y="2025993"/>
            <a:ext cx="8980055" cy="35083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800" dirty="0">
                <a:solidFill>
                  <a:schemeClr val="hlink"/>
                </a:solidFill>
                <a:latin typeface="Times New Roman" panose="02020603050405020304" pitchFamily="18" charset="0"/>
              </a:rPr>
              <a:t>2.</a:t>
            </a:r>
            <a:r>
              <a:rPr lang="en-US" altLang="en-US" sz="2800" dirty="0">
                <a:latin typeface="Times New Roman" panose="02020603050405020304" pitchFamily="18" charset="0"/>
              </a:rPr>
              <a:t> The codeword is corrupted during transmission, and</a:t>
            </a:r>
            <a:br>
              <a:rPr lang="en-US" altLang="en-US" sz="2800" dirty="0">
                <a:latin typeface="Times New Roman" panose="02020603050405020304" pitchFamily="18" charset="0"/>
              </a:rPr>
            </a:br>
            <a:r>
              <a:rPr lang="en-US" altLang="en-US" sz="2800" dirty="0">
                <a:latin typeface="Times New Roman" panose="02020603050405020304" pitchFamily="18" charset="0"/>
              </a:rPr>
              <a:t>     111 is received. This is not a valid codeword and is</a:t>
            </a:r>
            <a:br>
              <a:rPr lang="en-US" altLang="en-US" sz="2800" dirty="0">
                <a:latin typeface="Times New Roman" panose="02020603050405020304" pitchFamily="18" charset="0"/>
              </a:rPr>
            </a:br>
            <a:r>
              <a:rPr lang="en-US" altLang="en-US" sz="2800" dirty="0">
                <a:latin typeface="Times New Roman" panose="02020603050405020304" pitchFamily="18" charset="0"/>
              </a:rPr>
              <a:t>     discarded.</a:t>
            </a:r>
          </a:p>
          <a:p>
            <a:pPr algn="just"/>
            <a:endParaRPr lang="en-US" altLang="en-US" sz="2800" dirty="0">
              <a:latin typeface="Times New Roman" panose="02020603050405020304" pitchFamily="18" charset="0"/>
            </a:endParaRPr>
          </a:p>
          <a:p>
            <a:pPr algn="just"/>
            <a:r>
              <a:rPr lang="en-US" altLang="en-US" sz="2800" dirty="0">
                <a:solidFill>
                  <a:schemeClr val="hlink"/>
                </a:solidFill>
                <a:latin typeface="Times New Roman" panose="02020603050405020304" pitchFamily="18" charset="0"/>
              </a:rPr>
              <a:t>3.</a:t>
            </a:r>
            <a:r>
              <a:rPr lang="en-US" altLang="en-US" sz="2800" dirty="0">
                <a:latin typeface="Times New Roman" panose="02020603050405020304" pitchFamily="18" charset="0"/>
              </a:rPr>
              <a:t> The codeword is corrupted during transmission, and</a:t>
            </a:r>
            <a:br>
              <a:rPr lang="en-US" altLang="en-US" sz="2800" dirty="0">
                <a:latin typeface="Times New Roman" panose="02020603050405020304" pitchFamily="18" charset="0"/>
              </a:rPr>
            </a:br>
            <a:r>
              <a:rPr lang="en-US" altLang="en-US" sz="2800" dirty="0">
                <a:latin typeface="Times New Roman" panose="02020603050405020304" pitchFamily="18" charset="0"/>
              </a:rPr>
              <a:t>     000 is received. This is a valid codeword. The receiver</a:t>
            </a:r>
            <a:br>
              <a:rPr lang="en-US" altLang="en-US" sz="2800" dirty="0">
                <a:latin typeface="Times New Roman" panose="02020603050405020304" pitchFamily="18" charset="0"/>
              </a:rPr>
            </a:br>
            <a:r>
              <a:rPr lang="en-US" altLang="en-US" sz="2800" dirty="0">
                <a:latin typeface="Times New Roman" panose="02020603050405020304" pitchFamily="18" charset="0"/>
              </a:rPr>
              <a:t>     incorrectly extracts the dataword 00. Two corrupted</a:t>
            </a:r>
            <a:br>
              <a:rPr lang="en-US" altLang="en-US" sz="2800" dirty="0">
                <a:latin typeface="Times New Roman" panose="02020603050405020304" pitchFamily="18" charset="0"/>
              </a:rPr>
            </a:br>
            <a:r>
              <a:rPr lang="en-US" altLang="en-US" sz="2800" dirty="0">
                <a:latin typeface="Times New Roman" panose="02020603050405020304" pitchFamily="18" charset="0"/>
              </a:rPr>
              <a:t>     bits have made the error undetectable.</a:t>
            </a:r>
          </a:p>
        </p:txBody>
      </p:sp>
      <p:sp>
        <p:nvSpPr>
          <p:cNvPr id="1051658" name="Text Box 10">
            <a:extLst>
              <a:ext uri="{FF2B5EF4-FFF2-40B4-BE49-F238E27FC236}">
                <a16:creationId xmlns:a16="http://schemas.microsoft.com/office/drawing/2014/main" id="{B4FFE0E9-DE08-8B70-3C93-81281EA3C8AE}"/>
              </a:ext>
            </a:extLst>
          </p:cNvPr>
          <p:cNvSpPr txBox="1">
            <a:spLocks noChangeArrowheads="1"/>
          </p:cNvSpPr>
          <p:nvPr/>
        </p:nvSpPr>
        <p:spPr bwMode="auto">
          <a:xfrm>
            <a:off x="1327727" y="637309"/>
            <a:ext cx="40238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u="sng" dirty="0">
                <a:solidFill>
                  <a:schemeClr val="hlink"/>
                </a:solidFill>
                <a:latin typeface="Times New Roman" panose="02020603050405020304" pitchFamily="18" charset="0"/>
              </a:rPr>
              <a:t>Example 10.2 (continued)</a:t>
            </a:r>
          </a:p>
        </p:txBody>
      </p:sp>
      <p:sp>
        <p:nvSpPr>
          <p:cNvPr id="3" name="Slide Number Placeholder 2">
            <a:extLst>
              <a:ext uri="{FF2B5EF4-FFF2-40B4-BE49-F238E27FC236}">
                <a16:creationId xmlns:a16="http://schemas.microsoft.com/office/drawing/2014/main" id="{BD0B45D4-335F-5B67-ED2B-566A04855B27}"/>
              </a:ext>
            </a:extLst>
          </p:cNvPr>
          <p:cNvSpPr>
            <a:spLocks noGrp="1"/>
          </p:cNvSpPr>
          <p:nvPr>
            <p:ph type="sldNum" sz="quarter" idx="12"/>
          </p:nvPr>
        </p:nvSpPr>
        <p:spPr/>
        <p:txBody>
          <a:bodyPr/>
          <a:lstStyle/>
          <a:p>
            <a:fld id="{6D972E1D-2B91-43F8-BAFE-8C37D0BCB00C}" type="slidenum">
              <a:rPr lang="en-IN" smtClean="0"/>
              <a:pPr/>
              <a:t>13</a:t>
            </a:fld>
            <a:endParaRPr lang="en-IN"/>
          </a:p>
        </p:txBody>
      </p:sp>
    </p:spTree>
    <p:extLst>
      <p:ext uri="{BB962C8B-B14F-4D97-AF65-F5344CB8AC3E}">
        <p14:creationId xmlns:p14="http://schemas.microsoft.com/office/powerpoint/2010/main" val="1951266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2386" name="Text Box 2">
            <a:extLst>
              <a:ext uri="{FF2B5EF4-FFF2-40B4-BE49-F238E27FC236}">
                <a16:creationId xmlns:a16="http://schemas.microsoft.com/office/drawing/2014/main" id="{3432244D-EF38-8480-24BF-CBCDE981798C}"/>
              </a:ext>
            </a:extLst>
          </p:cNvPr>
          <p:cNvSpPr txBox="1">
            <a:spLocks noChangeArrowheads="1"/>
          </p:cNvSpPr>
          <p:nvPr/>
        </p:nvSpPr>
        <p:spPr bwMode="auto">
          <a:xfrm>
            <a:off x="2178050" y="914400"/>
            <a:ext cx="6051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10.1  </a:t>
            </a:r>
            <a:r>
              <a:rPr lang="en-US" altLang="en-US" sz="2000" i="1">
                <a:latin typeface="Times New Roman" panose="02020603050405020304" pitchFamily="18" charset="0"/>
              </a:rPr>
              <a:t>A code for error detection (Example 10.2)</a:t>
            </a:r>
          </a:p>
        </p:txBody>
      </p:sp>
      <p:pic>
        <p:nvPicPr>
          <p:cNvPr id="912388" name="Picture 4">
            <a:extLst>
              <a:ext uri="{FF2B5EF4-FFF2-40B4-BE49-F238E27FC236}">
                <a16:creationId xmlns:a16="http://schemas.microsoft.com/office/drawing/2014/main" id="{A58A4FF0-59A3-34A7-D6F2-CE46283543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9426" y="1374775"/>
            <a:ext cx="8537575" cy="353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637A66F5-4816-070E-A748-31F95975D0CE}"/>
              </a:ext>
            </a:extLst>
          </p:cNvPr>
          <p:cNvSpPr>
            <a:spLocks noGrp="1"/>
          </p:cNvSpPr>
          <p:nvPr>
            <p:ph type="sldNum" sz="quarter" idx="12"/>
          </p:nvPr>
        </p:nvSpPr>
        <p:spPr/>
        <p:txBody>
          <a:bodyPr/>
          <a:lstStyle/>
          <a:p>
            <a:fld id="{6D972E1D-2B91-43F8-BAFE-8C37D0BCB00C}" type="slidenum">
              <a:rPr lang="en-IN" smtClean="0"/>
              <a:pPr/>
              <a:t>14</a:t>
            </a:fld>
            <a:endParaRPr lang="en-IN"/>
          </a:p>
        </p:txBody>
      </p:sp>
    </p:spTree>
    <p:extLst>
      <p:ext uri="{BB962C8B-B14F-4D97-AF65-F5344CB8AC3E}">
        <p14:creationId xmlns:p14="http://schemas.microsoft.com/office/powerpoint/2010/main" val="2212724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3963" name="Rectangle 11">
            <a:extLst>
              <a:ext uri="{FF2B5EF4-FFF2-40B4-BE49-F238E27FC236}">
                <a16:creationId xmlns:a16="http://schemas.microsoft.com/office/drawing/2014/main" id="{DC9F22F2-BD05-473D-7F8B-96631FE145E8}"/>
              </a:ext>
            </a:extLst>
          </p:cNvPr>
          <p:cNvSpPr>
            <a:spLocks noChangeArrowheads="1"/>
          </p:cNvSpPr>
          <p:nvPr/>
        </p:nvSpPr>
        <p:spPr bwMode="auto">
          <a:xfrm>
            <a:off x="2065483" y="2038639"/>
            <a:ext cx="8077200" cy="1964512"/>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50000"/>
              </a:lnSpc>
            </a:pPr>
            <a:r>
              <a:rPr lang="en-US" altLang="en-US" sz="2800" dirty="0"/>
              <a:t>An error-detecting code can detect </a:t>
            </a:r>
            <a:br>
              <a:rPr lang="en-US" altLang="en-US" sz="2800" dirty="0"/>
            </a:br>
            <a:r>
              <a:rPr lang="en-US" altLang="en-US" sz="2800" dirty="0"/>
              <a:t>only the types of errors for which it is designed; other types of errors may remain undetected.</a:t>
            </a:r>
          </a:p>
        </p:txBody>
      </p:sp>
      <p:sp>
        <p:nvSpPr>
          <p:cNvPr id="893966" name="Text Box 14">
            <a:extLst>
              <a:ext uri="{FF2B5EF4-FFF2-40B4-BE49-F238E27FC236}">
                <a16:creationId xmlns:a16="http://schemas.microsoft.com/office/drawing/2014/main" id="{8D91535A-8636-DE1D-8076-27D63C02F851}"/>
              </a:ext>
            </a:extLst>
          </p:cNvPr>
          <p:cNvSpPr txBox="1">
            <a:spLocks noChangeArrowheads="1"/>
          </p:cNvSpPr>
          <p:nvPr/>
        </p:nvSpPr>
        <p:spPr bwMode="auto">
          <a:xfrm>
            <a:off x="2057401" y="1162052"/>
            <a:ext cx="8747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dirty="0">
                <a:solidFill>
                  <a:schemeClr val="hlink"/>
                </a:solidFill>
                <a:highlight>
                  <a:srgbClr val="FFFF00"/>
                </a:highlight>
                <a:latin typeface="Times New Roman" panose="02020603050405020304" pitchFamily="18" charset="0"/>
              </a:rPr>
              <a:t>Note</a:t>
            </a:r>
          </a:p>
        </p:txBody>
      </p:sp>
      <p:sp>
        <p:nvSpPr>
          <p:cNvPr id="3" name="Slide Number Placeholder 2">
            <a:extLst>
              <a:ext uri="{FF2B5EF4-FFF2-40B4-BE49-F238E27FC236}">
                <a16:creationId xmlns:a16="http://schemas.microsoft.com/office/drawing/2014/main" id="{2B0E809F-C129-D069-7C1A-63895376BBEB}"/>
              </a:ext>
            </a:extLst>
          </p:cNvPr>
          <p:cNvSpPr>
            <a:spLocks noGrp="1"/>
          </p:cNvSpPr>
          <p:nvPr>
            <p:ph type="sldNum" sz="quarter" idx="12"/>
          </p:nvPr>
        </p:nvSpPr>
        <p:spPr/>
        <p:txBody>
          <a:bodyPr/>
          <a:lstStyle/>
          <a:p>
            <a:fld id="{6D972E1D-2B91-43F8-BAFE-8C37D0BCB00C}" type="slidenum">
              <a:rPr lang="en-IN" smtClean="0"/>
              <a:pPr/>
              <a:t>15</a:t>
            </a:fld>
            <a:endParaRPr lang="en-IN"/>
          </a:p>
        </p:txBody>
      </p:sp>
    </p:spTree>
    <p:extLst>
      <p:ext uri="{BB962C8B-B14F-4D97-AF65-F5344CB8AC3E}">
        <p14:creationId xmlns:p14="http://schemas.microsoft.com/office/powerpoint/2010/main" val="1670775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8355" name="Line 3">
            <a:extLst>
              <a:ext uri="{FF2B5EF4-FFF2-40B4-BE49-F238E27FC236}">
                <a16:creationId xmlns:a16="http://schemas.microsoft.com/office/drawing/2014/main" id="{B5352DF1-9F59-4073-A05D-DEF74C1CCFB4}"/>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8356" name="Text Box 4">
            <a:extLst>
              <a:ext uri="{FF2B5EF4-FFF2-40B4-BE49-F238E27FC236}">
                <a16:creationId xmlns:a16="http://schemas.microsoft.com/office/drawing/2014/main" id="{B7C47F2E-3F17-AC18-E9F8-7860221A55BB}"/>
              </a:ext>
            </a:extLst>
          </p:cNvPr>
          <p:cNvSpPr txBox="1">
            <a:spLocks noChangeArrowheads="1"/>
          </p:cNvSpPr>
          <p:nvPr/>
        </p:nvSpPr>
        <p:spPr bwMode="auto">
          <a:xfrm>
            <a:off x="1828800" y="762000"/>
            <a:ext cx="7310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10.7  </a:t>
            </a:r>
            <a:r>
              <a:rPr lang="en-US" altLang="en-US" sz="2000" i="1">
                <a:latin typeface="Times New Roman" panose="02020603050405020304" pitchFamily="18" charset="0"/>
              </a:rPr>
              <a:t>Structure of encoder and decoder in error correction</a:t>
            </a:r>
          </a:p>
        </p:txBody>
      </p:sp>
      <p:pic>
        <p:nvPicPr>
          <p:cNvPr id="868358" name="Picture 6">
            <a:extLst>
              <a:ext uri="{FF2B5EF4-FFF2-40B4-BE49-F238E27FC236}">
                <a16:creationId xmlns:a16="http://schemas.microsoft.com/office/drawing/2014/main" id="{A402B4E0-3AB4-7921-2780-85C422024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1" y="1981200"/>
            <a:ext cx="8785225"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FC514EDB-262F-ACB2-1BEE-A6C8D3421F89}"/>
              </a:ext>
            </a:extLst>
          </p:cNvPr>
          <p:cNvSpPr>
            <a:spLocks noGrp="1"/>
          </p:cNvSpPr>
          <p:nvPr>
            <p:ph type="sldNum" sz="quarter" idx="12"/>
          </p:nvPr>
        </p:nvSpPr>
        <p:spPr/>
        <p:txBody>
          <a:bodyPr/>
          <a:lstStyle/>
          <a:p>
            <a:fld id="{6D972E1D-2B91-43F8-BAFE-8C37D0BCB00C}" type="slidenum">
              <a:rPr lang="en-IN" smtClean="0"/>
              <a:pPr/>
              <a:t>16</a:t>
            </a:fld>
            <a:endParaRPr lang="en-IN"/>
          </a:p>
        </p:txBody>
      </p:sp>
    </p:spTree>
    <p:extLst>
      <p:ext uri="{BB962C8B-B14F-4D97-AF65-F5344CB8AC3E}">
        <p14:creationId xmlns:p14="http://schemas.microsoft.com/office/powerpoint/2010/main" val="2867739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633" name="Rectangle 9">
            <a:extLst>
              <a:ext uri="{FF2B5EF4-FFF2-40B4-BE49-F238E27FC236}">
                <a16:creationId xmlns:a16="http://schemas.microsoft.com/office/drawing/2014/main" id="{69F8195B-3CBB-4783-618E-725128E49D6F}"/>
              </a:ext>
            </a:extLst>
          </p:cNvPr>
          <p:cNvSpPr>
            <a:spLocks noChangeArrowheads="1"/>
          </p:cNvSpPr>
          <p:nvPr/>
        </p:nvSpPr>
        <p:spPr bwMode="auto">
          <a:xfrm>
            <a:off x="1145309" y="737655"/>
            <a:ext cx="9901381" cy="55659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50000"/>
              </a:lnSpc>
              <a:buFont typeface="Arial" panose="020B0604020202020204" pitchFamily="34" charset="0"/>
              <a:buChar char="•"/>
            </a:pPr>
            <a:r>
              <a:rPr lang="en-US" altLang="en-US" sz="2400" dirty="0">
                <a:latin typeface="Times New Roman" panose="02020603050405020304" pitchFamily="18" charset="0"/>
              </a:rPr>
              <a:t>Let us add more redundant bits to Example 10.2 to see if the receiver can correct an error without knowing what was actually sent. </a:t>
            </a:r>
          </a:p>
          <a:p>
            <a:pPr marL="342900" indent="-342900" algn="just">
              <a:lnSpc>
                <a:spcPct val="150000"/>
              </a:lnSpc>
              <a:buFont typeface="Arial" panose="020B0604020202020204" pitchFamily="34" charset="0"/>
              <a:buChar char="•"/>
            </a:pPr>
            <a:r>
              <a:rPr lang="en-US" altLang="en-US" sz="2400" dirty="0">
                <a:latin typeface="Times New Roman" panose="02020603050405020304" pitchFamily="18" charset="0"/>
              </a:rPr>
              <a:t>We add 3 redundant bits to the 2-bit dataword to make 5-bit codewords. </a:t>
            </a:r>
          </a:p>
          <a:p>
            <a:pPr marL="342900" indent="-342900" algn="just">
              <a:lnSpc>
                <a:spcPct val="150000"/>
              </a:lnSpc>
              <a:buFont typeface="Arial" panose="020B0604020202020204" pitchFamily="34" charset="0"/>
              <a:buChar char="•"/>
            </a:pPr>
            <a:r>
              <a:rPr lang="en-US" altLang="en-US" sz="2400" dirty="0">
                <a:latin typeface="Times New Roman" panose="02020603050405020304" pitchFamily="18" charset="0"/>
              </a:rPr>
              <a:t>Table 10.2 shows the datawords and codewords. </a:t>
            </a:r>
          </a:p>
          <a:p>
            <a:pPr marL="342900" indent="-342900" algn="just">
              <a:lnSpc>
                <a:spcPct val="150000"/>
              </a:lnSpc>
              <a:buFont typeface="Arial" panose="020B0604020202020204" pitchFamily="34" charset="0"/>
              <a:buChar char="•"/>
            </a:pPr>
            <a:r>
              <a:rPr lang="en-US" altLang="en-US" sz="2400" dirty="0">
                <a:latin typeface="Times New Roman" panose="02020603050405020304" pitchFamily="18" charset="0"/>
              </a:rPr>
              <a:t>Assume the dataword is 01. </a:t>
            </a:r>
          </a:p>
          <a:p>
            <a:pPr marL="342900" indent="-342900" algn="just">
              <a:lnSpc>
                <a:spcPct val="150000"/>
              </a:lnSpc>
              <a:buFont typeface="Arial" panose="020B0604020202020204" pitchFamily="34" charset="0"/>
              <a:buChar char="•"/>
            </a:pPr>
            <a:r>
              <a:rPr lang="en-US" altLang="en-US" sz="2400" dirty="0">
                <a:latin typeface="Times New Roman" panose="02020603050405020304" pitchFamily="18" charset="0"/>
              </a:rPr>
              <a:t>The sender creates the codeword 01011. </a:t>
            </a:r>
          </a:p>
          <a:p>
            <a:pPr marL="342900" indent="-342900" algn="just">
              <a:lnSpc>
                <a:spcPct val="150000"/>
              </a:lnSpc>
              <a:buFont typeface="Arial" panose="020B0604020202020204" pitchFamily="34" charset="0"/>
              <a:buChar char="•"/>
            </a:pPr>
            <a:r>
              <a:rPr lang="en-US" altLang="en-US" sz="2400" dirty="0">
                <a:latin typeface="Times New Roman" panose="02020603050405020304" pitchFamily="18" charset="0"/>
              </a:rPr>
              <a:t>The codeword is corrupted during transmission, and 01001 is received. </a:t>
            </a:r>
          </a:p>
          <a:p>
            <a:pPr marL="342900" indent="-342900" algn="just">
              <a:lnSpc>
                <a:spcPct val="150000"/>
              </a:lnSpc>
              <a:buFont typeface="Arial" panose="020B0604020202020204" pitchFamily="34" charset="0"/>
              <a:buChar char="•"/>
            </a:pPr>
            <a:r>
              <a:rPr lang="en-US" altLang="en-US" sz="2400" dirty="0">
                <a:latin typeface="Times New Roman" panose="02020603050405020304" pitchFamily="18" charset="0"/>
              </a:rPr>
              <a:t>First, the receiver finds that the received codeword is not in the table. </a:t>
            </a:r>
          </a:p>
          <a:p>
            <a:pPr marL="342900" indent="-342900" algn="just">
              <a:lnSpc>
                <a:spcPct val="150000"/>
              </a:lnSpc>
              <a:buFont typeface="Arial" panose="020B0604020202020204" pitchFamily="34" charset="0"/>
              <a:buChar char="•"/>
            </a:pPr>
            <a:r>
              <a:rPr lang="en-US" altLang="en-US" sz="2400" dirty="0">
                <a:latin typeface="Times New Roman" panose="02020603050405020304" pitchFamily="18" charset="0"/>
              </a:rPr>
              <a:t>This means an error has occurred. The receiver, assuming that there is only 1 bit corrupted, uses the following strategy to guess the correct dataword.</a:t>
            </a:r>
          </a:p>
        </p:txBody>
      </p:sp>
      <p:sp>
        <p:nvSpPr>
          <p:cNvPr id="922635" name="Text Box 11">
            <a:extLst>
              <a:ext uri="{FF2B5EF4-FFF2-40B4-BE49-F238E27FC236}">
                <a16:creationId xmlns:a16="http://schemas.microsoft.com/office/drawing/2014/main" id="{77259949-ABA4-F83E-08B6-F74D8E64E39C}"/>
              </a:ext>
            </a:extLst>
          </p:cNvPr>
          <p:cNvSpPr txBox="1">
            <a:spLocks noChangeArrowheads="1"/>
          </p:cNvSpPr>
          <p:nvPr/>
        </p:nvSpPr>
        <p:spPr bwMode="auto">
          <a:xfrm>
            <a:off x="1383146" y="214435"/>
            <a:ext cx="22172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u="sng" dirty="0">
                <a:solidFill>
                  <a:schemeClr val="hlink"/>
                </a:solidFill>
                <a:latin typeface="Times New Roman" panose="02020603050405020304" pitchFamily="18" charset="0"/>
              </a:rPr>
              <a:t>Example 10.3</a:t>
            </a:r>
          </a:p>
        </p:txBody>
      </p:sp>
      <p:sp>
        <p:nvSpPr>
          <p:cNvPr id="3" name="Slide Number Placeholder 2">
            <a:extLst>
              <a:ext uri="{FF2B5EF4-FFF2-40B4-BE49-F238E27FC236}">
                <a16:creationId xmlns:a16="http://schemas.microsoft.com/office/drawing/2014/main" id="{D724D2D9-9044-C1E7-66F7-93D659A3547B}"/>
              </a:ext>
            </a:extLst>
          </p:cNvPr>
          <p:cNvSpPr>
            <a:spLocks noGrp="1"/>
          </p:cNvSpPr>
          <p:nvPr>
            <p:ph type="sldNum" sz="quarter" idx="12"/>
          </p:nvPr>
        </p:nvSpPr>
        <p:spPr/>
        <p:txBody>
          <a:bodyPr/>
          <a:lstStyle/>
          <a:p>
            <a:fld id="{6D972E1D-2B91-43F8-BAFE-8C37D0BCB00C}" type="slidenum">
              <a:rPr lang="en-IN" smtClean="0"/>
              <a:pPr/>
              <a:t>17</a:t>
            </a:fld>
            <a:endParaRPr lang="en-IN"/>
          </a:p>
        </p:txBody>
      </p:sp>
    </p:spTree>
    <p:extLst>
      <p:ext uri="{BB962C8B-B14F-4D97-AF65-F5344CB8AC3E}">
        <p14:creationId xmlns:p14="http://schemas.microsoft.com/office/powerpoint/2010/main" val="3285741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6185" name="Rectangle 9">
            <a:extLst>
              <a:ext uri="{FF2B5EF4-FFF2-40B4-BE49-F238E27FC236}">
                <a16:creationId xmlns:a16="http://schemas.microsoft.com/office/drawing/2014/main" id="{271510B1-368E-D4D0-CE4D-9CBAABDD3268}"/>
              </a:ext>
            </a:extLst>
          </p:cNvPr>
          <p:cNvSpPr>
            <a:spLocks noChangeArrowheads="1"/>
          </p:cNvSpPr>
          <p:nvPr/>
        </p:nvSpPr>
        <p:spPr bwMode="auto">
          <a:xfrm>
            <a:off x="1600200" y="1564636"/>
            <a:ext cx="8966200" cy="452431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r>
              <a:rPr lang="en-US" altLang="en-US" dirty="0">
                <a:solidFill>
                  <a:schemeClr val="hlink"/>
                </a:solidFill>
              </a:rPr>
              <a:t>1.</a:t>
            </a:r>
            <a:r>
              <a:rPr lang="en-US" altLang="en-US" dirty="0"/>
              <a:t> Comparing the received codeword with the first codeword in the table (01001 versus 00000), the receiver decides that the first codeword is not the one that was sent because there are two different bits.</a:t>
            </a:r>
          </a:p>
          <a:p>
            <a:pPr algn="just">
              <a:buFontTx/>
              <a:buChar char="•"/>
            </a:pPr>
            <a:endParaRPr lang="en-US" altLang="en-US" dirty="0"/>
          </a:p>
          <a:p>
            <a:pPr algn="just"/>
            <a:r>
              <a:rPr lang="en-US" altLang="en-US" dirty="0">
                <a:solidFill>
                  <a:schemeClr val="hlink"/>
                </a:solidFill>
              </a:rPr>
              <a:t>2.</a:t>
            </a:r>
            <a:r>
              <a:rPr lang="en-US" altLang="en-US" dirty="0"/>
              <a:t> By the same reasoning, the original codeword cannot be the third or fourth one in the table.</a:t>
            </a:r>
          </a:p>
          <a:p>
            <a:pPr algn="just"/>
            <a:endParaRPr lang="en-US" altLang="en-US" dirty="0"/>
          </a:p>
          <a:p>
            <a:pPr algn="just"/>
            <a:r>
              <a:rPr lang="en-US" altLang="en-US" dirty="0">
                <a:solidFill>
                  <a:schemeClr val="hlink"/>
                </a:solidFill>
              </a:rPr>
              <a:t>3.</a:t>
            </a:r>
            <a:r>
              <a:rPr lang="en-US" altLang="en-US" dirty="0"/>
              <a:t> The original codeword must be the second one in the table because this is the only one that differs from the received codeword by 1 bit. The receiver replaces 01001 with 01011 and consults the table to find the dataword  01.</a:t>
            </a:r>
          </a:p>
        </p:txBody>
      </p:sp>
      <p:sp>
        <p:nvSpPr>
          <p:cNvPr id="946186" name="Text Box 10">
            <a:extLst>
              <a:ext uri="{FF2B5EF4-FFF2-40B4-BE49-F238E27FC236}">
                <a16:creationId xmlns:a16="http://schemas.microsoft.com/office/drawing/2014/main" id="{5DA73C4C-4640-8326-7248-11114746D29A}"/>
              </a:ext>
            </a:extLst>
          </p:cNvPr>
          <p:cNvSpPr txBox="1">
            <a:spLocks noChangeArrowheads="1"/>
          </p:cNvSpPr>
          <p:nvPr/>
        </p:nvSpPr>
        <p:spPr bwMode="auto">
          <a:xfrm>
            <a:off x="1600200" y="507439"/>
            <a:ext cx="40238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u="sng" dirty="0">
                <a:solidFill>
                  <a:schemeClr val="hlink"/>
                </a:solidFill>
                <a:latin typeface="Times New Roman" panose="02020603050405020304" pitchFamily="18" charset="0"/>
              </a:rPr>
              <a:t>Example 10.3 (continued)</a:t>
            </a:r>
          </a:p>
        </p:txBody>
      </p:sp>
      <p:sp>
        <p:nvSpPr>
          <p:cNvPr id="3" name="Slide Number Placeholder 2">
            <a:extLst>
              <a:ext uri="{FF2B5EF4-FFF2-40B4-BE49-F238E27FC236}">
                <a16:creationId xmlns:a16="http://schemas.microsoft.com/office/drawing/2014/main" id="{2505F0D6-37B5-1342-2F6D-8C3486FD1C6D}"/>
              </a:ext>
            </a:extLst>
          </p:cNvPr>
          <p:cNvSpPr>
            <a:spLocks noGrp="1"/>
          </p:cNvSpPr>
          <p:nvPr>
            <p:ph type="sldNum" sz="quarter" idx="12"/>
          </p:nvPr>
        </p:nvSpPr>
        <p:spPr/>
        <p:txBody>
          <a:bodyPr/>
          <a:lstStyle/>
          <a:p>
            <a:fld id="{6D972E1D-2B91-43F8-BAFE-8C37D0BCB00C}" type="slidenum">
              <a:rPr lang="en-IN" smtClean="0"/>
              <a:pPr/>
              <a:t>18</a:t>
            </a:fld>
            <a:endParaRPr lang="en-IN"/>
          </a:p>
        </p:txBody>
      </p:sp>
    </p:spTree>
    <p:extLst>
      <p:ext uri="{BB962C8B-B14F-4D97-AF65-F5344CB8AC3E}">
        <p14:creationId xmlns:p14="http://schemas.microsoft.com/office/powerpoint/2010/main" val="4242098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3410" name="Text Box 2">
            <a:extLst>
              <a:ext uri="{FF2B5EF4-FFF2-40B4-BE49-F238E27FC236}">
                <a16:creationId xmlns:a16="http://schemas.microsoft.com/office/drawing/2014/main" id="{7ACD6827-8ADF-FE8A-0CF3-E0AE7F525752}"/>
              </a:ext>
            </a:extLst>
          </p:cNvPr>
          <p:cNvSpPr txBox="1">
            <a:spLocks noChangeArrowheads="1"/>
          </p:cNvSpPr>
          <p:nvPr/>
        </p:nvSpPr>
        <p:spPr bwMode="auto">
          <a:xfrm>
            <a:off x="2057400" y="1295400"/>
            <a:ext cx="617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10.2  </a:t>
            </a:r>
            <a:r>
              <a:rPr lang="en-US" altLang="en-US" sz="2000" i="1">
                <a:latin typeface="Times New Roman" panose="02020603050405020304" pitchFamily="18" charset="0"/>
              </a:rPr>
              <a:t>A code for error correction (Example 10.3)</a:t>
            </a:r>
          </a:p>
        </p:txBody>
      </p:sp>
      <p:pic>
        <p:nvPicPr>
          <p:cNvPr id="913412" name="Picture 4">
            <a:extLst>
              <a:ext uri="{FF2B5EF4-FFF2-40B4-BE49-F238E27FC236}">
                <a16:creationId xmlns:a16="http://schemas.microsoft.com/office/drawing/2014/main" id="{5C87D2D6-7D27-34DF-B801-A6A22D4BFC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226" y="1728788"/>
            <a:ext cx="8410575" cy="314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5F283133-DB4D-EDAB-06FE-9714021761A6}"/>
              </a:ext>
            </a:extLst>
          </p:cNvPr>
          <p:cNvSpPr>
            <a:spLocks noGrp="1"/>
          </p:cNvSpPr>
          <p:nvPr>
            <p:ph type="sldNum" sz="quarter" idx="12"/>
          </p:nvPr>
        </p:nvSpPr>
        <p:spPr/>
        <p:txBody>
          <a:bodyPr/>
          <a:lstStyle/>
          <a:p>
            <a:fld id="{6D972E1D-2B91-43F8-BAFE-8C37D0BCB00C}" type="slidenum">
              <a:rPr lang="en-IN" smtClean="0"/>
              <a:pPr/>
              <a:t>19</a:t>
            </a:fld>
            <a:endParaRPr lang="en-IN"/>
          </a:p>
        </p:txBody>
      </p:sp>
    </p:spTree>
    <p:extLst>
      <p:ext uri="{BB962C8B-B14F-4D97-AF65-F5344CB8AC3E}">
        <p14:creationId xmlns:p14="http://schemas.microsoft.com/office/powerpoint/2010/main" val="1647407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4A79-7B8B-2ACA-081A-6FF0BF5B12B6}"/>
              </a:ext>
            </a:extLst>
          </p:cNvPr>
          <p:cNvSpPr>
            <a:spLocks noGrp="1"/>
          </p:cNvSpPr>
          <p:nvPr>
            <p:ph type="title"/>
          </p:nvPr>
        </p:nvSpPr>
        <p:spPr/>
        <p:txBody>
          <a:bodyPr/>
          <a:lstStyle/>
          <a:p>
            <a:r>
              <a:rPr lang="en-IN" dirty="0"/>
              <a:t>Topics to be discussed</a:t>
            </a:r>
          </a:p>
        </p:txBody>
      </p:sp>
      <p:sp>
        <p:nvSpPr>
          <p:cNvPr id="3" name="Content Placeholder 2">
            <a:extLst>
              <a:ext uri="{FF2B5EF4-FFF2-40B4-BE49-F238E27FC236}">
                <a16:creationId xmlns:a16="http://schemas.microsoft.com/office/drawing/2014/main" id="{71395D7B-3303-1F4B-D7CC-3C0CD4BCCD0E}"/>
              </a:ext>
            </a:extLst>
          </p:cNvPr>
          <p:cNvSpPr>
            <a:spLocks noGrp="1"/>
          </p:cNvSpPr>
          <p:nvPr>
            <p:ph idx="1"/>
          </p:nvPr>
        </p:nvSpPr>
        <p:spPr>
          <a:xfrm>
            <a:off x="1097280" y="1845734"/>
            <a:ext cx="10058400" cy="4363042"/>
          </a:xfrm>
        </p:spPr>
        <p:txBody>
          <a:bodyPr>
            <a:noAutofit/>
          </a:bodyPr>
          <a:lstStyle/>
          <a:p>
            <a:pPr marL="457200" indent="-457200">
              <a:buFont typeface="+mj-lt"/>
              <a:buAutoNum type="arabicPeriod"/>
            </a:pPr>
            <a:r>
              <a:rPr lang="en-US" sz="2200" dirty="0"/>
              <a:t>Error Detection Vs Error Correction</a:t>
            </a:r>
          </a:p>
          <a:p>
            <a:pPr marL="457200" indent="-457200">
              <a:buFont typeface="+mj-lt"/>
              <a:buAutoNum type="arabicPeriod"/>
            </a:pPr>
            <a:r>
              <a:rPr lang="en-US" sz="2200" dirty="0"/>
              <a:t>Block Codes</a:t>
            </a:r>
          </a:p>
          <a:p>
            <a:pPr marL="457200" indent="-457200">
              <a:buFont typeface="+mj-lt"/>
              <a:buAutoNum type="arabicPeriod"/>
            </a:pPr>
            <a:r>
              <a:rPr lang="en-US" sz="2200" dirty="0"/>
              <a:t>Hamming Distance</a:t>
            </a:r>
          </a:p>
          <a:p>
            <a:pPr marL="457200" indent="-457200">
              <a:buFont typeface="+mj-lt"/>
              <a:buAutoNum type="arabicPeriod"/>
            </a:pPr>
            <a:r>
              <a:rPr lang="en-US" sz="2200" dirty="0"/>
              <a:t>Hamming Code</a:t>
            </a:r>
          </a:p>
          <a:p>
            <a:pPr marL="457200" indent="-457200">
              <a:buFont typeface="+mj-lt"/>
              <a:buAutoNum type="arabicPeriod"/>
            </a:pPr>
            <a:r>
              <a:rPr lang="en-US" sz="2200" dirty="0"/>
              <a:t>Linear Block Codes</a:t>
            </a:r>
          </a:p>
          <a:p>
            <a:pPr marL="457200" indent="-457200">
              <a:buFont typeface="+mj-lt"/>
              <a:buAutoNum type="arabicPeriod"/>
            </a:pPr>
            <a:r>
              <a:rPr lang="en-US" sz="2200" dirty="0"/>
              <a:t>Cyclic Redundancy Check</a:t>
            </a:r>
          </a:p>
          <a:p>
            <a:pPr marL="457200" indent="-457200">
              <a:buFont typeface="+mj-lt"/>
              <a:buAutoNum type="arabicPeriod"/>
            </a:pPr>
            <a:r>
              <a:rPr lang="en-US" sz="2200" dirty="0"/>
              <a:t>Polynomials</a:t>
            </a:r>
          </a:p>
          <a:p>
            <a:pPr marL="457200" indent="-457200">
              <a:buFont typeface="+mj-lt"/>
              <a:buAutoNum type="arabicPeriod"/>
            </a:pPr>
            <a:r>
              <a:rPr lang="en-US" sz="2200" dirty="0"/>
              <a:t>Checksum</a:t>
            </a:r>
          </a:p>
        </p:txBody>
      </p:sp>
      <p:sp>
        <p:nvSpPr>
          <p:cNvPr id="5" name="Slide Number Placeholder 4">
            <a:extLst>
              <a:ext uri="{FF2B5EF4-FFF2-40B4-BE49-F238E27FC236}">
                <a16:creationId xmlns:a16="http://schemas.microsoft.com/office/drawing/2014/main" id="{A3550FAB-6363-7C04-EF71-6CAD009C3C92}"/>
              </a:ext>
            </a:extLst>
          </p:cNvPr>
          <p:cNvSpPr>
            <a:spLocks noGrp="1"/>
          </p:cNvSpPr>
          <p:nvPr>
            <p:ph type="sldNum" sz="quarter" idx="12"/>
          </p:nvPr>
        </p:nvSpPr>
        <p:spPr/>
        <p:txBody>
          <a:bodyPr/>
          <a:lstStyle/>
          <a:p>
            <a:fld id="{6D972E1D-2B91-43F8-BAFE-8C37D0BCB00C}" type="slidenum">
              <a:rPr lang="en-IN" smtClean="0"/>
              <a:pPr/>
              <a:t>2</a:t>
            </a:fld>
            <a:endParaRPr lang="en-IN"/>
          </a:p>
        </p:txBody>
      </p:sp>
    </p:spTree>
    <p:extLst>
      <p:ext uri="{BB962C8B-B14F-4D97-AF65-F5344CB8AC3E}">
        <p14:creationId xmlns:p14="http://schemas.microsoft.com/office/powerpoint/2010/main" val="2901518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4987" name="Rectangle 11">
            <a:extLst>
              <a:ext uri="{FF2B5EF4-FFF2-40B4-BE49-F238E27FC236}">
                <a16:creationId xmlns:a16="http://schemas.microsoft.com/office/drawing/2014/main" id="{04D09D6F-E899-91D9-36BC-4B80D5360947}"/>
              </a:ext>
            </a:extLst>
          </p:cNvPr>
          <p:cNvSpPr>
            <a:spLocks noChangeArrowheads="1"/>
          </p:cNvSpPr>
          <p:nvPr/>
        </p:nvSpPr>
        <p:spPr bwMode="auto">
          <a:xfrm>
            <a:off x="1981200" y="1844676"/>
            <a:ext cx="8077200" cy="2232021"/>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50000"/>
              </a:lnSpc>
            </a:pPr>
            <a:r>
              <a:rPr lang="en-US" altLang="en-US" sz="3200" dirty="0"/>
              <a:t>The Hamming distance between two words is the number of differences between corresponding bits.</a:t>
            </a:r>
          </a:p>
        </p:txBody>
      </p:sp>
      <p:grpSp>
        <p:nvGrpSpPr>
          <p:cNvPr id="894988" name="Group 12">
            <a:extLst>
              <a:ext uri="{FF2B5EF4-FFF2-40B4-BE49-F238E27FC236}">
                <a16:creationId xmlns:a16="http://schemas.microsoft.com/office/drawing/2014/main" id="{5E2FC27A-3635-6B73-B245-49B5C56A01FD}"/>
              </a:ext>
            </a:extLst>
          </p:cNvPr>
          <p:cNvGrpSpPr>
            <a:grpSpLocks/>
          </p:cNvGrpSpPr>
          <p:nvPr/>
        </p:nvGrpSpPr>
        <p:grpSpPr bwMode="auto">
          <a:xfrm>
            <a:off x="1981200" y="914401"/>
            <a:ext cx="1143000" cy="566737"/>
            <a:chOff x="1200" y="1248"/>
            <a:chExt cx="720" cy="357"/>
          </a:xfrm>
        </p:grpSpPr>
        <p:pic>
          <p:nvPicPr>
            <p:cNvPr id="894989" name="Picture 13">
              <a:extLst>
                <a:ext uri="{FF2B5EF4-FFF2-40B4-BE49-F238E27FC236}">
                  <a16:creationId xmlns:a16="http://schemas.microsoft.com/office/drawing/2014/main" id="{4FE4458A-D4AB-F502-425C-842937BF8F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4990" name="Text Box 14">
              <a:extLst>
                <a:ext uri="{FF2B5EF4-FFF2-40B4-BE49-F238E27FC236}">
                  <a16:creationId xmlns:a16="http://schemas.microsoft.com/office/drawing/2014/main" id="{0CD5A340-E9ED-A23D-2B20-CA6AF99E26BC}"/>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dirty="0">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3CD381FA-E131-A68E-EC0B-270D64EDCF39}"/>
              </a:ext>
            </a:extLst>
          </p:cNvPr>
          <p:cNvSpPr>
            <a:spLocks noGrp="1"/>
          </p:cNvSpPr>
          <p:nvPr>
            <p:ph type="sldNum" sz="quarter" idx="12"/>
          </p:nvPr>
        </p:nvSpPr>
        <p:spPr/>
        <p:txBody>
          <a:bodyPr/>
          <a:lstStyle/>
          <a:p>
            <a:fld id="{6D972E1D-2B91-43F8-BAFE-8C37D0BCB00C}" type="slidenum">
              <a:rPr lang="en-IN" smtClean="0"/>
              <a:pPr/>
              <a:t>20</a:t>
            </a:fld>
            <a:endParaRPr lang="en-IN"/>
          </a:p>
        </p:txBody>
      </p:sp>
    </p:spTree>
    <p:extLst>
      <p:ext uri="{BB962C8B-B14F-4D97-AF65-F5344CB8AC3E}">
        <p14:creationId xmlns:p14="http://schemas.microsoft.com/office/powerpoint/2010/main" val="3338423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3657" name="Rectangle 9">
            <a:extLst>
              <a:ext uri="{FF2B5EF4-FFF2-40B4-BE49-F238E27FC236}">
                <a16:creationId xmlns:a16="http://schemas.microsoft.com/office/drawing/2014/main" id="{A282FFF4-4F02-6455-B407-B02E4B95924A}"/>
              </a:ext>
            </a:extLst>
          </p:cNvPr>
          <p:cNvSpPr>
            <a:spLocks noChangeArrowheads="1"/>
          </p:cNvSpPr>
          <p:nvPr/>
        </p:nvSpPr>
        <p:spPr bwMode="auto">
          <a:xfrm>
            <a:off x="1752600" y="1143001"/>
            <a:ext cx="86868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dirty="0">
                <a:latin typeface="Times New Roman" panose="02020603050405020304" pitchFamily="18" charset="0"/>
              </a:rPr>
              <a:t>Let us find the Hamming distance between two pairs of words.</a:t>
            </a:r>
          </a:p>
          <a:p>
            <a:pPr algn="just"/>
            <a:endParaRPr lang="en-US" altLang="en-US" sz="2800" i="1" dirty="0">
              <a:latin typeface="Times New Roman" panose="02020603050405020304" pitchFamily="18" charset="0"/>
            </a:endParaRPr>
          </a:p>
          <a:p>
            <a:pPr algn="just"/>
            <a:r>
              <a:rPr lang="en-US" altLang="en-US" sz="2800" i="1" dirty="0">
                <a:solidFill>
                  <a:schemeClr val="hlink"/>
                </a:solidFill>
                <a:latin typeface="Times New Roman" panose="02020603050405020304" pitchFamily="18" charset="0"/>
              </a:rPr>
              <a:t>1</a:t>
            </a:r>
            <a:r>
              <a:rPr lang="en-US" altLang="en-US" sz="2800" i="1" dirty="0">
                <a:latin typeface="Times New Roman" panose="02020603050405020304" pitchFamily="18" charset="0"/>
              </a:rPr>
              <a:t>. The Hamming distance d(000, 011) is 2 because </a:t>
            </a:r>
            <a:br>
              <a:rPr lang="en-US" altLang="en-US" sz="2800" i="1" dirty="0">
                <a:latin typeface="Times New Roman" panose="02020603050405020304" pitchFamily="18" charset="0"/>
              </a:rPr>
            </a:br>
            <a:r>
              <a:rPr lang="en-US" altLang="en-US" sz="2800" i="1" dirty="0">
                <a:latin typeface="Times New Roman" panose="02020603050405020304" pitchFamily="18" charset="0"/>
              </a:rPr>
              <a:t>    </a:t>
            </a:r>
          </a:p>
        </p:txBody>
      </p:sp>
      <p:sp>
        <p:nvSpPr>
          <p:cNvPr id="923659" name="Text Box 11">
            <a:extLst>
              <a:ext uri="{FF2B5EF4-FFF2-40B4-BE49-F238E27FC236}">
                <a16:creationId xmlns:a16="http://schemas.microsoft.com/office/drawing/2014/main" id="{62BC62E3-D40E-2EC5-4CBA-7C7A1F3F78EA}"/>
              </a:ext>
            </a:extLst>
          </p:cNvPr>
          <p:cNvSpPr txBox="1">
            <a:spLocks noChangeArrowheads="1"/>
          </p:cNvSpPr>
          <p:nvPr/>
        </p:nvSpPr>
        <p:spPr bwMode="auto">
          <a:xfrm>
            <a:off x="1752600" y="564635"/>
            <a:ext cx="22172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u="sng">
                <a:solidFill>
                  <a:schemeClr val="hlink"/>
                </a:solidFill>
                <a:latin typeface="Times New Roman" panose="02020603050405020304" pitchFamily="18" charset="0"/>
              </a:rPr>
              <a:t>Example 10.4</a:t>
            </a:r>
          </a:p>
        </p:txBody>
      </p:sp>
      <p:sp>
        <p:nvSpPr>
          <p:cNvPr id="923661" name="Rectangle 13">
            <a:extLst>
              <a:ext uri="{FF2B5EF4-FFF2-40B4-BE49-F238E27FC236}">
                <a16:creationId xmlns:a16="http://schemas.microsoft.com/office/drawing/2014/main" id="{F426E9FC-1D1E-3274-F569-8E78E0403E49}"/>
              </a:ext>
            </a:extLst>
          </p:cNvPr>
          <p:cNvSpPr>
            <a:spLocks noChangeArrowheads="1"/>
          </p:cNvSpPr>
          <p:nvPr/>
        </p:nvSpPr>
        <p:spPr bwMode="auto">
          <a:xfrm>
            <a:off x="1828800" y="4114801"/>
            <a:ext cx="86868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hlink"/>
                </a:solidFill>
                <a:latin typeface="Times New Roman" panose="02020603050405020304" pitchFamily="18" charset="0"/>
              </a:rPr>
              <a:t>2.</a:t>
            </a:r>
            <a:r>
              <a:rPr lang="en-US" altLang="en-US" sz="2800" i="1">
                <a:latin typeface="Times New Roman" panose="02020603050405020304" pitchFamily="18" charset="0"/>
              </a:rPr>
              <a:t> The Hamming distance d(10101, 11110) is 3 because</a:t>
            </a:r>
          </a:p>
        </p:txBody>
      </p:sp>
      <p:pic>
        <p:nvPicPr>
          <p:cNvPr id="923663" name="Picture 15">
            <a:extLst>
              <a:ext uri="{FF2B5EF4-FFF2-40B4-BE49-F238E27FC236}">
                <a16:creationId xmlns:a16="http://schemas.microsoft.com/office/drawing/2014/main" id="{36543DE3-71C6-58FA-DD9D-004356F897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3288" y="3257551"/>
            <a:ext cx="2906712" cy="341313"/>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3664" name="Picture 16">
            <a:extLst>
              <a:ext uri="{FF2B5EF4-FFF2-40B4-BE49-F238E27FC236}">
                <a16:creationId xmlns:a16="http://schemas.microsoft.com/office/drawing/2014/main" id="{047A29EF-ED41-688D-F812-74DFAE3F1E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5027614"/>
            <a:ext cx="3811588" cy="30797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AB5E69AD-ECE0-C2C2-C1E4-E1CF512BAC13}"/>
              </a:ext>
            </a:extLst>
          </p:cNvPr>
          <p:cNvSpPr>
            <a:spLocks noGrp="1"/>
          </p:cNvSpPr>
          <p:nvPr>
            <p:ph type="sldNum" sz="quarter" idx="12"/>
          </p:nvPr>
        </p:nvSpPr>
        <p:spPr/>
        <p:txBody>
          <a:bodyPr/>
          <a:lstStyle/>
          <a:p>
            <a:fld id="{6D972E1D-2B91-43F8-BAFE-8C37D0BCB00C}" type="slidenum">
              <a:rPr lang="en-IN" smtClean="0"/>
              <a:pPr/>
              <a:t>21</a:t>
            </a:fld>
            <a:endParaRPr lang="en-IN"/>
          </a:p>
        </p:txBody>
      </p:sp>
    </p:spTree>
    <p:extLst>
      <p:ext uri="{BB962C8B-B14F-4D97-AF65-F5344CB8AC3E}">
        <p14:creationId xmlns:p14="http://schemas.microsoft.com/office/powerpoint/2010/main" val="646481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6011" name="Rectangle 11">
            <a:extLst>
              <a:ext uri="{FF2B5EF4-FFF2-40B4-BE49-F238E27FC236}">
                <a16:creationId xmlns:a16="http://schemas.microsoft.com/office/drawing/2014/main" id="{746F2CC3-4410-163F-0212-0ECC5566505B}"/>
              </a:ext>
            </a:extLst>
          </p:cNvPr>
          <p:cNvSpPr>
            <a:spLocks noChangeArrowheads="1"/>
          </p:cNvSpPr>
          <p:nvPr/>
        </p:nvSpPr>
        <p:spPr bwMode="auto">
          <a:xfrm>
            <a:off x="1551132" y="2446744"/>
            <a:ext cx="9089736" cy="1318181"/>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50000"/>
              </a:lnSpc>
            </a:pPr>
            <a:r>
              <a:rPr lang="en-US" altLang="en-US" sz="2800" dirty="0"/>
              <a:t>The minimum Hamming distance is the smallest Hamming distance between  all possible pairs in a set of words.</a:t>
            </a:r>
          </a:p>
        </p:txBody>
      </p:sp>
      <p:grpSp>
        <p:nvGrpSpPr>
          <p:cNvPr id="896012" name="Group 12">
            <a:extLst>
              <a:ext uri="{FF2B5EF4-FFF2-40B4-BE49-F238E27FC236}">
                <a16:creationId xmlns:a16="http://schemas.microsoft.com/office/drawing/2014/main" id="{45BD9AA3-AE77-DE7D-0217-CBF1DE40461D}"/>
              </a:ext>
            </a:extLst>
          </p:cNvPr>
          <p:cNvGrpSpPr>
            <a:grpSpLocks/>
          </p:cNvGrpSpPr>
          <p:nvPr/>
        </p:nvGrpSpPr>
        <p:grpSpPr bwMode="auto">
          <a:xfrm>
            <a:off x="1551132" y="1318998"/>
            <a:ext cx="1143000" cy="566737"/>
            <a:chOff x="1200" y="1248"/>
            <a:chExt cx="720" cy="357"/>
          </a:xfrm>
        </p:grpSpPr>
        <p:pic>
          <p:nvPicPr>
            <p:cNvPr id="896013" name="Picture 13">
              <a:extLst>
                <a:ext uri="{FF2B5EF4-FFF2-40B4-BE49-F238E27FC236}">
                  <a16:creationId xmlns:a16="http://schemas.microsoft.com/office/drawing/2014/main" id="{DAE590F0-8532-28A9-37D6-C0A13A450B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6014" name="Text Box 14">
              <a:extLst>
                <a:ext uri="{FF2B5EF4-FFF2-40B4-BE49-F238E27FC236}">
                  <a16:creationId xmlns:a16="http://schemas.microsoft.com/office/drawing/2014/main" id="{D2FA6081-27AC-27EA-7522-F3FF2617F597}"/>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DC5F7B82-3FC9-2C3C-D875-EC25B2002AE4}"/>
              </a:ext>
            </a:extLst>
          </p:cNvPr>
          <p:cNvSpPr>
            <a:spLocks noGrp="1"/>
          </p:cNvSpPr>
          <p:nvPr>
            <p:ph type="sldNum" sz="quarter" idx="12"/>
          </p:nvPr>
        </p:nvSpPr>
        <p:spPr/>
        <p:txBody>
          <a:bodyPr/>
          <a:lstStyle/>
          <a:p>
            <a:fld id="{6D972E1D-2B91-43F8-BAFE-8C37D0BCB00C}" type="slidenum">
              <a:rPr lang="en-IN" smtClean="0"/>
              <a:pPr/>
              <a:t>22</a:t>
            </a:fld>
            <a:endParaRPr lang="en-IN"/>
          </a:p>
        </p:txBody>
      </p:sp>
    </p:spTree>
    <p:extLst>
      <p:ext uri="{BB962C8B-B14F-4D97-AF65-F5344CB8AC3E}">
        <p14:creationId xmlns:p14="http://schemas.microsoft.com/office/powerpoint/2010/main" val="2889395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4681" name="Rectangle 9">
            <a:extLst>
              <a:ext uri="{FF2B5EF4-FFF2-40B4-BE49-F238E27FC236}">
                <a16:creationId xmlns:a16="http://schemas.microsoft.com/office/drawing/2014/main" id="{8FDE7115-D8B6-C97C-00DF-7E0FBB6E8986}"/>
              </a:ext>
            </a:extLst>
          </p:cNvPr>
          <p:cNvSpPr>
            <a:spLocks noChangeArrowheads="1"/>
          </p:cNvSpPr>
          <p:nvPr/>
        </p:nvSpPr>
        <p:spPr bwMode="auto">
          <a:xfrm>
            <a:off x="1752600" y="1143000"/>
            <a:ext cx="8686800" cy="9461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Find the minimum Hamming distance of the coding scheme in Table 10.1.</a:t>
            </a:r>
          </a:p>
        </p:txBody>
      </p:sp>
      <p:sp>
        <p:nvSpPr>
          <p:cNvPr id="924682" name="Rectangle 10">
            <a:extLst>
              <a:ext uri="{FF2B5EF4-FFF2-40B4-BE49-F238E27FC236}">
                <a16:creationId xmlns:a16="http://schemas.microsoft.com/office/drawing/2014/main" id="{57BAE688-8B20-912C-CC2C-5751757C2A78}"/>
              </a:ext>
            </a:extLst>
          </p:cNvPr>
          <p:cNvSpPr>
            <a:spLocks noChangeArrowheads="1"/>
          </p:cNvSpPr>
          <p:nvPr/>
        </p:nvSpPr>
        <p:spPr bwMode="auto">
          <a:xfrm>
            <a:off x="1752600" y="2209800"/>
            <a:ext cx="8686800" cy="9461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solidFill>
                  <a:schemeClr val="hlink"/>
                </a:solidFill>
                <a:latin typeface="Times New Roman" panose="02020603050405020304" pitchFamily="18" charset="0"/>
              </a:rPr>
              <a:t>Solution</a:t>
            </a:r>
          </a:p>
          <a:p>
            <a:r>
              <a:rPr lang="en-US" altLang="en-US" sz="2800" i="1">
                <a:latin typeface="Times" panose="02020603050405020304" pitchFamily="18" charset="0"/>
              </a:rPr>
              <a:t>We first find all Hamming distances.</a:t>
            </a:r>
          </a:p>
        </p:txBody>
      </p:sp>
      <p:sp>
        <p:nvSpPr>
          <p:cNvPr id="924685" name="Text Box 13">
            <a:extLst>
              <a:ext uri="{FF2B5EF4-FFF2-40B4-BE49-F238E27FC236}">
                <a16:creationId xmlns:a16="http://schemas.microsoft.com/office/drawing/2014/main" id="{6B685A94-EE06-0605-283E-071113CC0744}"/>
              </a:ext>
            </a:extLst>
          </p:cNvPr>
          <p:cNvSpPr txBox="1">
            <a:spLocks noChangeArrowheads="1"/>
          </p:cNvSpPr>
          <p:nvPr/>
        </p:nvSpPr>
        <p:spPr bwMode="auto">
          <a:xfrm>
            <a:off x="1752600" y="587930"/>
            <a:ext cx="25106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u="sng" dirty="0">
                <a:solidFill>
                  <a:schemeClr val="hlink"/>
                </a:solidFill>
                <a:latin typeface="Times New Roman" panose="02020603050405020304" pitchFamily="18" charset="0"/>
              </a:rPr>
              <a:t>Example 10.5</a:t>
            </a:r>
          </a:p>
        </p:txBody>
      </p:sp>
      <p:pic>
        <p:nvPicPr>
          <p:cNvPr id="924687" name="Picture 15">
            <a:extLst>
              <a:ext uri="{FF2B5EF4-FFF2-40B4-BE49-F238E27FC236}">
                <a16:creationId xmlns:a16="http://schemas.microsoft.com/office/drawing/2014/main" id="{39BBFCBB-ED84-7551-4A7D-D37AD4B05D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101" y="3341688"/>
            <a:ext cx="8558213" cy="620712"/>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4688" name="Rectangle 16">
            <a:extLst>
              <a:ext uri="{FF2B5EF4-FFF2-40B4-BE49-F238E27FC236}">
                <a16:creationId xmlns:a16="http://schemas.microsoft.com/office/drawing/2014/main" id="{CCEAD206-51F0-513F-81B6-8C7A60123ABF}"/>
              </a:ext>
            </a:extLst>
          </p:cNvPr>
          <p:cNvSpPr>
            <a:spLocks noChangeArrowheads="1"/>
          </p:cNvSpPr>
          <p:nvPr/>
        </p:nvSpPr>
        <p:spPr bwMode="auto">
          <a:xfrm>
            <a:off x="1752600" y="4267201"/>
            <a:ext cx="8686800" cy="51911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latin typeface="Times" panose="02020603050405020304" pitchFamily="18" charset="0"/>
              </a:rPr>
              <a:t>The d</a:t>
            </a:r>
            <a:r>
              <a:rPr lang="en-US" altLang="en-US" sz="2800" i="1" baseline="-25000">
                <a:latin typeface="Times" panose="02020603050405020304" pitchFamily="18" charset="0"/>
              </a:rPr>
              <a:t>min</a:t>
            </a:r>
            <a:r>
              <a:rPr lang="en-US" altLang="en-US" sz="2800" i="1">
                <a:latin typeface="Times" panose="02020603050405020304" pitchFamily="18" charset="0"/>
              </a:rPr>
              <a:t> in this case is 2.</a:t>
            </a:r>
          </a:p>
        </p:txBody>
      </p:sp>
      <p:sp>
        <p:nvSpPr>
          <p:cNvPr id="3" name="Slide Number Placeholder 2">
            <a:extLst>
              <a:ext uri="{FF2B5EF4-FFF2-40B4-BE49-F238E27FC236}">
                <a16:creationId xmlns:a16="http://schemas.microsoft.com/office/drawing/2014/main" id="{1424CA24-FB50-C1DB-EE31-344C95D2D8DB}"/>
              </a:ext>
            </a:extLst>
          </p:cNvPr>
          <p:cNvSpPr>
            <a:spLocks noGrp="1"/>
          </p:cNvSpPr>
          <p:nvPr>
            <p:ph type="sldNum" sz="quarter" idx="12"/>
          </p:nvPr>
        </p:nvSpPr>
        <p:spPr/>
        <p:txBody>
          <a:bodyPr/>
          <a:lstStyle/>
          <a:p>
            <a:fld id="{6D972E1D-2B91-43F8-BAFE-8C37D0BCB00C}" type="slidenum">
              <a:rPr lang="en-IN" smtClean="0"/>
              <a:pPr/>
              <a:t>23</a:t>
            </a:fld>
            <a:endParaRPr lang="en-IN"/>
          </a:p>
        </p:txBody>
      </p:sp>
    </p:spTree>
    <p:extLst>
      <p:ext uri="{BB962C8B-B14F-4D97-AF65-F5344CB8AC3E}">
        <p14:creationId xmlns:p14="http://schemas.microsoft.com/office/powerpoint/2010/main" val="3374138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5705" name="Rectangle 9">
            <a:extLst>
              <a:ext uri="{FF2B5EF4-FFF2-40B4-BE49-F238E27FC236}">
                <a16:creationId xmlns:a16="http://schemas.microsoft.com/office/drawing/2014/main" id="{155ED7DE-3EC7-5E26-59A5-DEA4E97E9E9C}"/>
              </a:ext>
            </a:extLst>
          </p:cNvPr>
          <p:cNvSpPr>
            <a:spLocks noChangeArrowheads="1"/>
          </p:cNvSpPr>
          <p:nvPr/>
        </p:nvSpPr>
        <p:spPr bwMode="auto">
          <a:xfrm>
            <a:off x="1752600" y="1143000"/>
            <a:ext cx="8686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dirty="0">
                <a:latin typeface="Times New Roman" panose="02020603050405020304" pitchFamily="18" charset="0"/>
              </a:rPr>
              <a:t>Find the minimum Hamming distance of the coding scheme in Table 10.2.</a:t>
            </a:r>
          </a:p>
        </p:txBody>
      </p:sp>
      <p:sp>
        <p:nvSpPr>
          <p:cNvPr id="925706" name="Rectangle 10">
            <a:extLst>
              <a:ext uri="{FF2B5EF4-FFF2-40B4-BE49-F238E27FC236}">
                <a16:creationId xmlns:a16="http://schemas.microsoft.com/office/drawing/2014/main" id="{F91E4FC9-FECF-D2BB-3323-FCE4DC9742B9}"/>
              </a:ext>
            </a:extLst>
          </p:cNvPr>
          <p:cNvSpPr>
            <a:spLocks noChangeArrowheads="1"/>
          </p:cNvSpPr>
          <p:nvPr/>
        </p:nvSpPr>
        <p:spPr bwMode="auto">
          <a:xfrm>
            <a:off x="1752600" y="2438400"/>
            <a:ext cx="8686800" cy="9461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solidFill>
                  <a:schemeClr val="hlink"/>
                </a:solidFill>
                <a:latin typeface="Times New Roman" panose="02020603050405020304" pitchFamily="18" charset="0"/>
              </a:rPr>
              <a:t>Solution</a:t>
            </a:r>
          </a:p>
          <a:p>
            <a:r>
              <a:rPr lang="en-US" altLang="en-US" sz="2800" i="1">
                <a:latin typeface="Times" panose="02020603050405020304" pitchFamily="18" charset="0"/>
              </a:rPr>
              <a:t>We first find all the Hamming distances.</a:t>
            </a:r>
          </a:p>
        </p:txBody>
      </p:sp>
      <p:sp>
        <p:nvSpPr>
          <p:cNvPr id="925708" name="Rectangle 12">
            <a:extLst>
              <a:ext uri="{FF2B5EF4-FFF2-40B4-BE49-F238E27FC236}">
                <a16:creationId xmlns:a16="http://schemas.microsoft.com/office/drawing/2014/main" id="{DB93AE29-1B68-0C32-9DE0-FA010701FE59}"/>
              </a:ext>
            </a:extLst>
          </p:cNvPr>
          <p:cNvSpPr>
            <a:spLocks noChangeArrowheads="1"/>
          </p:cNvSpPr>
          <p:nvPr/>
        </p:nvSpPr>
        <p:spPr bwMode="auto">
          <a:xfrm>
            <a:off x="1828800" y="4724401"/>
            <a:ext cx="8686800" cy="51911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latin typeface="Times New Roman" panose="02020603050405020304" pitchFamily="18" charset="0"/>
              </a:rPr>
              <a:t>The d</a:t>
            </a:r>
            <a:r>
              <a:rPr lang="en-US" altLang="en-US" sz="2800" i="1" baseline="-25000">
                <a:latin typeface="Times New Roman" panose="02020603050405020304" pitchFamily="18" charset="0"/>
              </a:rPr>
              <a:t>min</a:t>
            </a:r>
            <a:r>
              <a:rPr lang="en-US" altLang="en-US" sz="2800" i="1">
                <a:latin typeface="Times New Roman" panose="02020603050405020304" pitchFamily="18" charset="0"/>
              </a:rPr>
              <a:t> in this case is 3.</a:t>
            </a:r>
          </a:p>
        </p:txBody>
      </p:sp>
      <p:sp>
        <p:nvSpPr>
          <p:cNvPr id="925709" name="Text Box 13">
            <a:extLst>
              <a:ext uri="{FF2B5EF4-FFF2-40B4-BE49-F238E27FC236}">
                <a16:creationId xmlns:a16="http://schemas.microsoft.com/office/drawing/2014/main" id="{B2D83F68-6010-AEC2-8884-97460ABAADD3}"/>
              </a:ext>
            </a:extLst>
          </p:cNvPr>
          <p:cNvSpPr txBox="1">
            <a:spLocks noChangeArrowheads="1"/>
          </p:cNvSpPr>
          <p:nvPr/>
        </p:nvSpPr>
        <p:spPr bwMode="auto">
          <a:xfrm>
            <a:off x="1752600" y="542701"/>
            <a:ext cx="25106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u="sng" dirty="0">
                <a:solidFill>
                  <a:schemeClr val="hlink"/>
                </a:solidFill>
                <a:latin typeface="Times New Roman" panose="02020603050405020304" pitchFamily="18" charset="0"/>
              </a:rPr>
              <a:t>Example 10.6</a:t>
            </a:r>
          </a:p>
        </p:txBody>
      </p:sp>
      <p:pic>
        <p:nvPicPr>
          <p:cNvPr id="925710" name="Picture 14">
            <a:extLst>
              <a:ext uri="{FF2B5EF4-FFF2-40B4-BE49-F238E27FC236}">
                <a16:creationId xmlns:a16="http://schemas.microsoft.com/office/drawing/2014/main" id="{570531E3-0770-238D-EEED-8312074B02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2489" y="3771900"/>
            <a:ext cx="7945437" cy="64770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53BC1172-BA60-1274-9B29-731F787F659C}"/>
              </a:ext>
            </a:extLst>
          </p:cNvPr>
          <p:cNvSpPr>
            <a:spLocks noGrp="1"/>
          </p:cNvSpPr>
          <p:nvPr>
            <p:ph type="sldNum" sz="quarter" idx="12"/>
          </p:nvPr>
        </p:nvSpPr>
        <p:spPr/>
        <p:txBody>
          <a:bodyPr/>
          <a:lstStyle/>
          <a:p>
            <a:fld id="{6D972E1D-2B91-43F8-BAFE-8C37D0BCB00C}" type="slidenum">
              <a:rPr lang="en-IN" smtClean="0"/>
              <a:pPr/>
              <a:t>24</a:t>
            </a:fld>
            <a:endParaRPr lang="en-IN"/>
          </a:p>
        </p:txBody>
      </p:sp>
    </p:spTree>
    <p:extLst>
      <p:ext uri="{BB962C8B-B14F-4D97-AF65-F5344CB8AC3E}">
        <p14:creationId xmlns:p14="http://schemas.microsoft.com/office/powerpoint/2010/main" val="3380086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7035" name="Rectangle 11">
            <a:extLst>
              <a:ext uri="{FF2B5EF4-FFF2-40B4-BE49-F238E27FC236}">
                <a16:creationId xmlns:a16="http://schemas.microsoft.com/office/drawing/2014/main" id="{73C34997-0C34-A7CC-4C9A-0F13FB476EAC}"/>
              </a:ext>
            </a:extLst>
          </p:cNvPr>
          <p:cNvSpPr>
            <a:spLocks noChangeArrowheads="1"/>
          </p:cNvSpPr>
          <p:nvPr/>
        </p:nvSpPr>
        <p:spPr bwMode="auto">
          <a:xfrm>
            <a:off x="1575952" y="1927802"/>
            <a:ext cx="8944265" cy="2314801"/>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50000"/>
              </a:lnSpc>
            </a:pPr>
            <a:r>
              <a:rPr lang="en-US" altLang="en-US" sz="2800" dirty="0"/>
              <a:t>To guarantee the detection of up to </a:t>
            </a:r>
            <a:r>
              <a:rPr lang="en-US" altLang="en-US" sz="3600" b="1" dirty="0"/>
              <a:t>s</a:t>
            </a:r>
            <a:r>
              <a:rPr lang="en-US" altLang="en-US" sz="2800" dirty="0"/>
              <a:t> errors in all cases, the minimum Hamming distance in a block </a:t>
            </a:r>
            <a:br>
              <a:rPr lang="en-US" altLang="en-US" sz="2800" dirty="0"/>
            </a:br>
            <a:r>
              <a:rPr lang="en-US" altLang="en-US" sz="2800" dirty="0"/>
              <a:t>code must be </a:t>
            </a:r>
            <a:r>
              <a:rPr lang="en-US" altLang="en-US" sz="2800" b="1" dirty="0" err="1"/>
              <a:t>d</a:t>
            </a:r>
            <a:r>
              <a:rPr lang="en-US" altLang="en-US" sz="2800" b="1" baseline="-18000" dirty="0" err="1"/>
              <a:t>min</a:t>
            </a:r>
            <a:r>
              <a:rPr lang="en-US" altLang="en-US" sz="2800" dirty="0"/>
              <a:t> = </a:t>
            </a:r>
            <a:r>
              <a:rPr lang="en-US" altLang="en-US" sz="3600" b="1" dirty="0"/>
              <a:t>s</a:t>
            </a:r>
            <a:r>
              <a:rPr lang="en-US" altLang="en-US" sz="2800" dirty="0"/>
              <a:t> + 1.</a:t>
            </a:r>
          </a:p>
        </p:txBody>
      </p:sp>
      <p:grpSp>
        <p:nvGrpSpPr>
          <p:cNvPr id="897036" name="Group 12">
            <a:extLst>
              <a:ext uri="{FF2B5EF4-FFF2-40B4-BE49-F238E27FC236}">
                <a16:creationId xmlns:a16="http://schemas.microsoft.com/office/drawing/2014/main" id="{76F6C290-7CA1-928E-BACD-C19C1A7D5CD3}"/>
              </a:ext>
            </a:extLst>
          </p:cNvPr>
          <p:cNvGrpSpPr>
            <a:grpSpLocks/>
          </p:cNvGrpSpPr>
          <p:nvPr/>
        </p:nvGrpSpPr>
        <p:grpSpPr bwMode="auto">
          <a:xfrm>
            <a:off x="1651000" y="722532"/>
            <a:ext cx="1143000" cy="566737"/>
            <a:chOff x="1200" y="1248"/>
            <a:chExt cx="720" cy="357"/>
          </a:xfrm>
        </p:grpSpPr>
        <p:pic>
          <p:nvPicPr>
            <p:cNvPr id="897037" name="Picture 13">
              <a:extLst>
                <a:ext uri="{FF2B5EF4-FFF2-40B4-BE49-F238E27FC236}">
                  <a16:creationId xmlns:a16="http://schemas.microsoft.com/office/drawing/2014/main" id="{47E72812-A4C6-4B20-4FB2-ED0D62998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7038" name="Text Box 14">
              <a:extLst>
                <a:ext uri="{FF2B5EF4-FFF2-40B4-BE49-F238E27FC236}">
                  <a16:creationId xmlns:a16="http://schemas.microsoft.com/office/drawing/2014/main" id="{5E5A313E-D7BB-FC02-FD14-4A9A92851FA2}"/>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D87438BE-1A97-CA13-6056-0FA7554A8BA5}"/>
              </a:ext>
            </a:extLst>
          </p:cNvPr>
          <p:cNvSpPr>
            <a:spLocks noGrp="1"/>
          </p:cNvSpPr>
          <p:nvPr>
            <p:ph type="sldNum" sz="quarter" idx="12"/>
          </p:nvPr>
        </p:nvSpPr>
        <p:spPr/>
        <p:txBody>
          <a:bodyPr/>
          <a:lstStyle/>
          <a:p>
            <a:fld id="{6D972E1D-2B91-43F8-BAFE-8C37D0BCB00C}" type="slidenum">
              <a:rPr lang="en-IN" smtClean="0"/>
              <a:pPr/>
              <a:t>25</a:t>
            </a:fld>
            <a:endParaRPr lang="en-IN"/>
          </a:p>
        </p:txBody>
      </p:sp>
    </p:spTree>
    <p:extLst>
      <p:ext uri="{BB962C8B-B14F-4D97-AF65-F5344CB8AC3E}">
        <p14:creationId xmlns:p14="http://schemas.microsoft.com/office/powerpoint/2010/main" val="3711500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6729" name="Rectangle 9">
            <a:extLst>
              <a:ext uri="{FF2B5EF4-FFF2-40B4-BE49-F238E27FC236}">
                <a16:creationId xmlns:a16="http://schemas.microsoft.com/office/drawing/2014/main" id="{F868D33E-33BE-93F9-D570-4E285DF0DCC7}"/>
              </a:ext>
            </a:extLst>
          </p:cNvPr>
          <p:cNvSpPr>
            <a:spLocks noChangeArrowheads="1"/>
          </p:cNvSpPr>
          <p:nvPr/>
        </p:nvSpPr>
        <p:spPr bwMode="auto">
          <a:xfrm>
            <a:off x="1274617" y="1567871"/>
            <a:ext cx="9624291" cy="39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lnSpc>
                <a:spcPct val="150000"/>
              </a:lnSpc>
              <a:buFont typeface="+mj-lt"/>
              <a:buAutoNum type="arabicPeriod"/>
            </a:pPr>
            <a:r>
              <a:rPr lang="en-US" altLang="en-US" sz="2400" dirty="0">
                <a:latin typeface="Times New Roman" panose="02020603050405020304" pitchFamily="18" charset="0"/>
              </a:rPr>
              <a:t>The minimum Hamming distance for our first code scheme (Table 10.1) is 2. </a:t>
            </a:r>
          </a:p>
          <a:p>
            <a:pPr marL="457200" indent="-457200" algn="just">
              <a:lnSpc>
                <a:spcPct val="150000"/>
              </a:lnSpc>
              <a:buFont typeface="+mj-lt"/>
              <a:buAutoNum type="arabicPeriod"/>
            </a:pPr>
            <a:r>
              <a:rPr lang="en-US" altLang="en-US" sz="2400" dirty="0">
                <a:latin typeface="Times New Roman" panose="02020603050405020304" pitchFamily="18" charset="0"/>
              </a:rPr>
              <a:t>This code guarantees detection of only a single error. </a:t>
            </a:r>
          </a:p>
          <a:p>
            <a:pPr marL="457200" indent="-457200" algn="just">
              <a:lnSpc>
                <a:spcPct val="150000"/>
              </a:lnSpc>
              <a:buFont typeface="+mj-lt"/>
              <a:buAutoNum type="arabicPeriod"/>
            </a:pPr>
            <a:r>
              <a:rPr lang="en-US" altLang="en-US" sz="2400" dirty="0">
                <a:latin typeface="Times New Roman" panose="02020603050405020304" pitchFamily="18" charset="0"/>
              </a:rPr>
              <a:t>For example, if the third codeword (101) is sent and one error occurs, the received codeword does not match any valid codeword. </a:t>
            </a:r>
          </a:p>
          <a:p>
            <a:pPr marL="457200" indent="-457200" algn="just">
              <a:lnSpc>
                <a:spcPct val="150000"/>
              </a:lnSpc>
              <a:buFont typeface="+mj-lt"/>
              <a:buAutoNum type="arabicPeriod"/>
            </a:pPr>
            <a:r>
              <a:rPr lang="en-US" altLang="en-US" sz="2400" dirty="0">
                <a:latin typeface="Times New Roman" panose="02020603050405020304" pitchFamily="18" charset="0"/>
              </a:rPr>
              <a:t>If two errors occur, however, the received codeword may match a valid codeword and the errors are not detected.</a:t>
            </a:r>
          </a:p>
        </p:txBody>
      </p:sp>
      <p:sp>
        <p:nvSpPr>
          <p:cNvPr id="926731" name="Text Box 11">
            <a:extLst>
              <a:ext uri="{FF2B5EF4-FFF2-40B4-BE49-F238E27FC236}">
                <a16:creationId xmlns:a16="http://schemas.microsoft.com/office/drawing/2014/main" id="{992C79DE-724E-1E06-3A20-B98BD7AF9C33}"/>
              </a:ext>
            </a:extLst>
          </p:cNvPr>
          <p:cNvSpPr txBox="1">
            <a:spLocks noChangeArrowheads="1"/>
          </p:cNvSpPr>
          <p:nvPr/>
        </p:nvSpPr>
        <p:spPr bwMode="auto">
          <a:xfrm>
            <a:off x="1835727" y="750938"/>
            <a:ext cx="25106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u="sng" dirty="0">
                <a:solidFill>
                  <a:schemeClr val="hlink"/>
                </a:solidFill>
                <a:latin typeface="Times New Roman" panose="02020603050405020304" pitchFamily="18" charset="0"/>
              </a:rPr>
              <a:t>Example 10.7</a:t>
            </a:r>
          </a:p>
        </p:txBody>
      </p:sp>
      <p:sp>
        <p:nvSpPr>
          <p:cNvPr id="3" name="Slide Number Placeholder 2">
            <a:extLst>
              <a:ext uri="{FF2B5EF4-FFF2-40B4-BE49-F238E27FC236}">
                <a16:creationId xmlns:a16="http://schemas.microsoft.com/office/drawing/2014/main" id="{714634A2-FF59-39BD-D0DB-98E142786D88}"/>
              </a:ext>
            </a:extLst>
          </p:cNvPr>
          <p:cNvSpPr>
            <a:spLocks noGrp="1"/>
          </p:cNvSpPr>
          <p:nvPr>
            <p:ph type="sldNum" sz="quarter" idx="12"/>
          </p:nvPr>
        </p:nvSpPr>
        <p:spPr/>
        <p:txBody>
          <a:bodyPr/>
          <a:lstStyle/>
          <a:p>
            <a:fld id="{6D972E1D-2B91-43F8-BAFE-8C37D0BCB00C}" type="slidenum">
              <a:rPr lang="en-IN" smtClean="0"/>
              <a:pPr/>
              <a:t>26</a:t>
            </a:fld>
            <a:endParaRPr lang="en-IN"/>
          </a:p>
        </p:txBody>
      </p:sp>
    </p:spTree>
    <p:extLst>
      <p:ext uri="{BB962C8B-B14F-4D97-AF65-F5344CB8AC3E}">
        <p14:creationId xmlns:p14="http://schemas.microsoft.com/office/powerpoint/2010/main" val="2538347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7753" name="Rectangle 9">
            <a:extLst>
              <a:ext uri="{FF2B5EF4-FFF2-40B4-BE49-F238E27FC236}">
                <a16:creationId xmlns:a16="http://schemas.microsoft.com/office/drawing/2014/main" id="{CD50449F-FF90-8AAF-E496-34A1270230D0}"/>
              </a:ext>
            </a:extLst>
          </p:cNvPr>
          <p:cNvSpPr>
            <a:spLocks noChangeArrowheads="1"/>
          </p:cNvSpPr>
          <p:nvPr/>
        </p:nvSpPr>
        <p:spPr bwMode="auto">
          <a:xfrm>
            <a:off x="1089893" y="1396054"/>
            <a:ext cx="9975273" cy="4457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lnSpc>
                <a:spcPct val="150000"/>
              </a:lnSpc>
              <a:buFont typeface="+mj-lt"/>
              <a:buAutoNum type="arabicPeriod"/>
            </a:pPr>
            <a:r>
              <a:rPr lang="en-US" altLang="en-US" sz="2400" dirty="0">
                <a:latin typeface="Times New Roman" panose="02020603050405020304" pitchFamily="18" charset="0"/>
              </a:rPr>
              <a:t>Our second block code scheme (Table 10.2) has </a:t>
            </a:r>
            <a:r>
              <a:rPr lang="en-US" altLang="en-US" sz="2400" dirty="0" err="1">
                <a:latin typeface="Times New Roman" panose="02020603050405020304" pitchFamily="18" charset="0"/>
              </a:rPr>
              <a:t>d</a:t>
            </a:r>
            <a:r>
              <a:rPr lang="en-US" altLang="en-US" sz="2400" baseline="-25000" dirty="0" err="1">
                <a:latin typeface="Times New Roman" panose="02020603050405020304" pitchFamily="18" charset="0"/>
              </a:rPr>
              <a:t>min</a:t>
            </a:r>
            <a:r>
              <a:rPr lang="en-US" altLang="en-US" sz="2400" dirty="0">
                <a:latin typeface="Times New Roman" panose="02020603050405020304" pitchFamily="18" charset="0"/>
              </a:rPr>
              <a:t> = 3. </a:t>
            </a:r>
          </a:p>
          <a:p>
            <a:pPr marL="457200" indent="-457200" algn="just">
              <a:lnSpc>
                <a:spcPct val="150000"/>
              </a:lnSpc>
              <a:buFont typeface="+mj-lt"/>
              <a:buAutoNum type="arabicPeriod"/>
            </a:pPr>
            <a:r>
              <a:rPr lang="en-US" altLang="en-US" sz="2400" dirty="0">
                <a:latin typeface="Times New Roman" panose="02020603050405020304" pitchFamily="18" charset="0"/>
              </a:rPr>
              <a:t>This code can detect up to two errors. </a:t>
            </a:r>
          </a:p>
          <a:p>
            <a:pPr marL="457200" indent="-457200" algn="just">
              <a:lnSpc>
                <a:spcPct val="150000"/>
              </a:lnSpc>
              <a:buFont typeface="+mj-lt"/>
              <a:buAutoNum type="arabicPeriod"/>
            </a:pPr>
            <a:r>
              <a:rPr lang="en-US" altLang="en-US" sz="2400" dirty="0">
                <a:latin typeface="Times New Roman" panose="02020603050405020304" pitchFamily="18" charset="0"/>
              </a:rPr>
              <a:t>Again, we see that when any of the valid codewords is sent, two errors create a codeword which is not in the table of valid codewords. The receiver cannot be fooled. </a:t>
            </a:r>
          </a:p>
          <a:p>
            <a:pPr marL="457200" indent="-457200" algn="just">
              <a:lnSpc>
                <a:spcPct val="150000"/>
              </a:lnSpc>
              <a:buFont typeface="+mj-lt"/>
              <a:buAutoNum type="arabicPeriod"/>
            </a:pPr>
            <a:r>
              <a:rPr lang="en-US" altLang="en-US" sz="2400" dirty="0">
                <a:latin typeface="Times New Roman" panose="02020603050405020304" pitchFamily="18" charset="0"/>
              </a:rPr>
              <a:t>However, some combinations of three errors change a valid codeword to another valid codeword. </a:t>
            </a:r>
          </a:p>
          <a:p>
            <a:pPr marL="457200" indent="-457200" algn="just">
              <a:lnSpc>
                <a:spcPct val="150000"/>
              </a:lnSpc>
              <a:buFont typeface="+mj-lt"/>
              <a:buAutoNum type="arabicPeriod"/>
            </a:pPr>
            <a:r>
              <a:rPr lang="en-US" altLang="en-US" sz="2400" dirty="0">
                <a:latin typeface="Times New Roman" panose="02020603050405020304" pitchFamily="18" charset="0"/>
              </a:rPr>
              <a:t>The receiver accepts the received codeword and the errors are undetected.</a:t>
            </a:r>
          </a:p>
        </p:txBody>
      </p:sp>
      <p:sp>
        <p:nvSpPr>
          <p:cNvPr id="927755" name="Text Box 11">
            <a:extLst>
              <a:ext uri="{FF2B5EF4-FFF2-40B4-BE49-F238E27FC236}">
                <a16:creationId xmlns:a16="http://schemas.microsoft.com/office/drawing/2014/main" id="{9D0B8F9A-82AE-09A1-C8A0-FDAF804FF8B7}"/>
              </a:ext>
            </a:extLst>
          </p:cNvPr>
          <p:cNvSpPr txBox="1">
            <a:spLocks noChangeArrowheads="1"/>
          </p:cNvSpPr>
          <p:nvPr/>
        </p:nvSpPr>
        <p:spPr bwMode="auto">
          <a:xfrm>
            <a:off x="1089893" y="790275"/>
            <a:ext cx="22172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u="sng">
                <a:solidFill>
                  <a:schemeClr val="hlink"/>
                </a:solidFill>
                <a:latin typeface="Times New Roman" panose="02020603050405020304" pitchFamily="18" charset="0"/>
              </a:rPr>
              <a:t>Example 10.8</a:t>
            </a:r>
          </a:p>
        </p:txBody>
      </p:sp>
      <p:sp>
        <p:nvSpPr>
          <p:cNvPr id="3" name="Slide Number Placeholder 2">
            <a:extLst>
              <a:ext uri="{FF2B5EF4-FFF2-40B4-BE49-F238E27FC236}">
                <a16:creationId xmlns:a16="http://schemas.microsoft.com/office/drawing/2014/main" id="{7791F428-03DD-7102-B3C4-F1A9DE06D2D7}"/>
              </a:ext>
            </a:extLst>
          </p:cNvPr>
          <p:cNvSpPr>
            <a:spLocks noGrp="1"/>
          </p:cNvSpPr>
          <p:nvPr>
            <p:ph type="sldNum" sz="quarter" idx="12"/>
          </p:nvPr>
        </p:nvSpPr>
        <p:spPr/>
        <p:txBody>
          <a:bodyPr/>
          <a:lstStyle/>
          <a:p>
            <a:fld id="{6D972E1D-2B91-43F8-BAFE-8C37D0BCB00C}" type="slidenum">
              <a:rPr lang="en-IN" smtClean="0"/>
              <a:pPr/>
              <a:t>27</a:t>
            </a:fld>
            <a:endParaRPr lang="en-IN"/>
          </a:p>
        </p:txBody>
      </p:sp>
    </p:spTree>
    <p:extLst>
      <p:ext uri="{BB962C8B-B14F-4D97-AF65-F5344CB8AC3E}">
        <p14:creationId xmlns:p14="http://schemas.microsoft.com/office/powerpoint/2010/main" val="2688255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9379" name="Line 3">
            <a:extLst>
              <a:ext uri="{FF2B5EF4-FFF2-40B4-BE49-F238E27FC236}">
                <a16:creationId xmlns:a16="http://schemas.microsoft.com/office/drawing/2014/main" id="{9DA220E3-6B78-30E5-587C-A25CC49ED112}"/>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9380" name="Text Box 4">
            <a:extLst>
              <a:ext uri="{FF2B5EF4-FFF2-40B4-BE49-F238E27FC236}">
                <a16:creationId xmlns:a16="http://schemas.microsoft.com/office/drawing/2014/main" id="{315F4080-6D65-AA40-2719-09AB7C8D01DF}"/>
              </a:ext>
            </a:extLst>
          </p:cNvPr>
          <p:cNvSpPr txBox="1">
            <a:spLocks noChangeArrowheads="1"/>
          </p:cNvSpPr>
          <p:nvPr/>
        </p:nvSpPr>
        <p:spPr bwMode="auto">
          <a:xfrm>
            <a:off x="1828801" y="762000"/>
            <a:ext cx="7292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10.8  </a:t>
            </a:r>
            <a:r>
              <a:rPr lang="en-US" altLang="en-US" sz="2000" i="1">
                <a:latin typeface="Times New Roman" panose="02020603050405020304" pitchFamily="18" charset="0"/>
              </a:rPr>
              <a:t>Geometric concept for finding d</a:t>
            </a:r>
            <a:r>
              <a:rPr lang="en-US" altLang="en-US" sz="2000" i="1" baseline="-14000">
                <a:latin typeface="Times New Roman" panose="02020603050405020304" pitchFamily="18" charset="0"/>
              </a:rPr>
              <a:t>min</a:t>
            </a:r>
            <a:r>
              <a:rPr lang="en-US" altLang="en-US" sz="2000" i="1">
                <a:latin typeface="Times New Roman" panose="02020603050405020304" pitchFamily="18" charset="0"/>
              </a:rPr>
              <a:t> in error detection</a:t>
            </a:r>
          </a:p>
        </p:txBody>
      </p:sp>
      <p:pic>
        <p:nvPicPr>
          <p:cNvPr id="869383" name="Picture 7">
            <a:extLst>
              <a:ext uri="{FF2B5EF4-FFF2-40B4-BE49-F238E27FC236}">
                <a16:creationId xmlns:a16="http://schemas.microsoft.com/office/drawing/2014/main" id="{E086B53F-54BF-C6D4-C5A6-8230E29FE4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971676"/>
            <a:ext cx="8510588"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46521D15-96A4-E53B-22A0-5553863909F3}"/>
              </a:ext>
            </a:extLst>
          </p:cNvPr>
          <p:cNvSpPr>
            <a:spLocks noGrp="1"/>
          </p:cNvSpPr>
          <p:nvPr>
            <p:ph type="sldNum" sz="quarter" idx="12"/>
          </p:nvPr>
        </p:nvSpPr>
        <p:spPr/>
        <p:txBody>
          <a:bodyPr/>
          <a:lstStyle/>
          <a:p>
            <a:fld id="{6D972E1D-2B91-43F8-BAFE-8C37D0BCB00C}" type="slidenum">
              <a:rPr lang="en-IN" smtClean="0"/>
              <a:pPr/>
              <a:t>28</a:t>
            </a:fld>
            <a:endParaRPr lang="en-IN"/>
          </a:p>
        </p:txBody>
      </p:sp>
    </p:spTree>
    <p:extLst>
      <p:ext uri="{BB962C8B-B14F-4D97-AF65-F5344CB8AC3E}">
        <p14:creationId xmlns:p14="http://schemas.microsoft.com/office/powerpoint/2010/main" val="19660943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8777" name="Rectangle 9">
            <a:extLst>
              <a:ext uri="{FF2B5EF4-FFF2-40B4-BE49-F238E27FC236}">
                <a16:creationId xmlns:a16="http://schemas.microsoft.com/office/drawing/2014/main" id="{B9372D13-1BE8-E145-E8C7-D3834EF7A606}"/>
              </a:ext>
            </a:extLst>
          </p:cNvPr>
          <p:cNvSpPr>
            <a:spLocks noChangeArrowheads="1"/>
          </p:cNvSpPr>
          <p:nvPr/>
        </p:nvSpPr>
        <p:spPr bwMode="auto">
          <a:xfrm>
            <a:off x="1752600" y="1143000"/>
            <a:ext cx="8686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dirty="0">
                <a:latin typeface="Times New Roman" panose="02020603050405020304" pitchFamily="18" charset="0"/>
              </a:rPr>
              <a:t>A code scheme has a Hamming distance </a:t>
            </a:r>
            <a:r>
              <a:rPr lang="en-US" altLang="en-US" sz="2800" i="1" dirty="0" err="1">
                <a:latin typeface="Times New Roman" panose="02020603050405020304" pitchFamily="18" charset="0"/>
              </a:rPr>
              <a:t>d</a:t>
            </a:r>
            <a:r>
              <a:rPr lang="en-US" altLang="en-US" sz="2800" i="1" baseline="-12000" dirty="0" err="1">
                <a:latin typeface="Times New Roman" panose="02020603050405020304" pitchFamily="18" charset="0"/>
              </a:rPr>
              <a:t>min</a:t>
            </a:r>
            <a:r>
              <a:rPr lang="en-US" altLang="en-US" sz="2800" i="1" dirty="0">
                <a:latin typeface="Times New Roman" panose="02020603050405020304" pitchFamily="18" charset="0"/>
              </a:rPr>
              <a:t> = 4. What is the error detection and correction capability of this scheme?</a:t>
            </a:r>
          </a:p>
        </p:txBody>
      </p:sp>
      <p:sp>
        <p:nvSpPr>
          <p:cNvPr id="928778" name="Rectangle 10">
            <a:extLst>
              <a:ext uri="{FF2B5EF4-FFF2-40B4-BE49-F238E27FC236}">
                <a16:creationId xmlns:a16="http://schemas.microsoft.com/office/drawing/2014/main" id="{81CE440B-4A89-5425-70ED-89FCC79F2658}"/>
              </a:ext>
            </a:extLst>
          </p:cNvPr>
          <p:cNvSpPr>
            <a:spLocks noChangeArrowheads="1"/>
          </p:cNvSpPr>
          <p:nvPr/>
        </p:nvSpPr>
        <p:spPr bwMode="auto">
          <a:xfrm>
            <a:off x="1676400" y="3106738"/>
            <a:ext cx="8915400" cy="26543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hlink"/>
                </a:solidFill>
                <a:latin typeface="Times New Roman" panose="02020603050405020304" pitchFamily="18" charset="0"/>
              </a:rPr>
              <a:t>Solution</a:t>
            </a:r>
          </a:p>
          <a:p>
            <a:pPr algn="just"/>
            <a:r>
              <a:rPr lang="en-US" altLang="en-US" sz="2800" i="1">
                <a:latin typeface="Times" panose="02020603050405020304" pitchFamily="18" charset="0"/>
              </a:rPr>
              <a:t>This code guarantees the detection of up to </a:t>
            </a:r>
            <a:r>
              <a:rPr lang="en-US" altLang="en-US" sz="2800" i="1">
                <a:solidFill>
                  <a:schemeClr val="hlink"/>
                </a:solidFill>
                <a:latin typeface="Times" panose="02020603050405020304" pitchFamily="18" charset="0"/>
              </a:rPr>
              <a:t>three</a:t>
            </a:r>
            <a:r>
              <a:rPr lang="en-US" altLang="en-US" sz="2800" i="1">
                <a:latin typeface="Times" panose="02020603050405020304" pitchFamily="18" charset="0"/>
              </a:rPr>
              <a:t> errors</a:t>
            </a:r>
            <a:br>
              <a:rPr lang="en-US" altLang="en-US" sz="2800" i="1">
                <a:latin typeface="Times" panose="02020603050405020304" pitchFamily="18" charset="0"/>
              </a:rPr>
            </a:br>
            <a:r>
              <a:rPr lang="en-US" altLang="en-US" sz="2800" i="1">
                <a:latin typeface="Times" panose="02020603050405020304" pitchFamily="18" charset="0"/>
              </a:rPr>
              <a:t>(s = 3), but it can correct up to </a:t>
            </a:r>
            <a:r>
              <a:rPr lang="en-US" altLang="en-US" sz="2800" i="1">
                <a:solidFill>
                  <a:schemeClr val="hlink"/>
                </a:solidFill>
                <a:latin typeface="Times" panose="02020603050405020304" pitchFamily="18" charset="0"/>
              </a:rPr>
              <a:t>one</a:t>
            </a:r>
            <a:r>
              <a:rPr lang="en-US" altLang="en-US" sz="2800" i="1">
                <a:latin typeface="Times" panose="02020603050405020304" pitchFamily="18" charset="0"/>
              </a:rPr>
              <a:t> error. In other words, </a:t>
            </a:r>
            <a:br>
              <a:rPr lang="en-US" altLang="en-US" sz="2800" i="1">
                <a:latin typeface="Times" panose="02020603050405020304" pitchFamily="18" charset="0"/>
              </a:rPr>
            </a:br>
            <a:r>
              <a:rPr lang="en-US" altLang="en-US" sz="2800" i="1">
                <a:latin typeface="Times" panose="02020603050405020304" pitchFamily="18" charset="0"/>
              </a:rPr>
              <a:t>if this code is used for error correction, part of its capability is wasted. Error correction codes need to have an odd minimum distance (3, 5, 7, . . . ). </a:t>
            </a:r>
          </a:p>
        </p:txBody>
      </p:sp>
      <p:sp>
        <p:nvSpPr>
          <p:cNvPr id="928779" name="Text Box 11">
            <a:extLst>
              <a:ext uri="{FF2B5EF4-FFF2-40B4-BE49-F238E27FC236}">
                <a16:creationId xmlns:a16="http://schemas.microsoft.com/office/drawing/2014/main" id="{5F0B6454-62C6-ED4B-3105-CB3F69C47CB8}"/>
              </a:ext>
            </a:extLst>
          </p:cNvPr>
          <p:cNvSpPr txBox="1">
            <a:spLocks noChangeArrowheads="1"/>
          </p:cNvSpPr>
          <p:nvPr/>
        </p:nvSpPr>
        <p:spPr bwMode="auto">
          <a:xfrm>
            <a:off x="1752600" y="552450"/>
            <a:ext cx="25106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u="sng" dirty="0">
                <a:solidFill>
                  <a:schemeClr val="hlink"/>
                </a:solidFill>
                <a:latin typeface="Times New Roman" panose="02020603050405020304" pitchFamily="18" charset="0"/>
              </a:rPr>
              <a:t>Example 10.9</a:t>
            </a:r>
          </a:p>
        </p:txBody>
      </p:sp>
      <p:sp>
        <p:nvSpPr>
          <p:cNvPr id="3" name="Slide Number Placeholder 2">
            <a:extLst>
              <a:ext uri="{FF2B5EF4-FFF2-40B4-BE49-F238E27FC236}">
                <a16:creationId xmlns:a16="http://schemas.microsoft.com/office/drawing/2014/main" id="{749E6A97-0791-0D2E-3FA0-EFAFF53B20E0}"/>
              </a:ext>
            </a:extLst>
          </p:cNvPr>
          <p:cNvSpPr>
            <a:spLocks noGrp="1"/>
          </p:cNvSpPr>
          <p:nvPr>
            <p:ph type="sldNum" sz="quarter" idx="12"/>
          </p:nvPr>
        </p:nvSpPr>
        <p:spPr/>
        <p:txBody>
          <a:bodyPr/>
          <a:lstStyle/>
          <a:p>
            <a:fld id="{6D972E1D-2B91-43F8-BAFE-8C37D0BCB00C}" type="slidenum">
              <a:rPr lang="en-IN" smtClean="0"/>
              <a:pPr/>
              <a:t>29</a:t>
            </a:fld>
            <a:endParaRPr lang="en-IN"/>
          </a:p>
        </p:txBody>
      </p:sp>
    </p:spTree>
    <p:extLst>
      <p:ext uri="{BB962C8B-B14F-4D97-AF65-F5344CB8AC3E}">
        <p14:creationId xmlns:p14="http://schemas.microsoft.com/office/powerpoint/2010/main" val="3145850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8843" name="Rectangle 11">
            <a:extLst>
              <a:ext uri="{FF2B5EF4-FFF2-40B4-BE49-F238E27FC236}">
                <a16:creationId xmlns:a16="http://schemas.microsoft.com/office/drawing/2014/main" id="{C4095199-5DC2-1A3B-646F-48E039881762}"/>
              </a:ext>
            </a:extLst>
          </p:cNvPr>
          <p:cNvSpPr>
            <a:spLocks noChangeArrowheads="1"/>
          </p:cNvSpPr>
          <p:nvPr/>
        </p:nvSpPr>
        <p:spPr bwMode="auto">
          <a:xfrm>
            <a:off x="1917700" y="3015004"/>
            <a:ext cx="2314557" cy="92333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dirty="0"/>
              <a:t>Single-bit error: only 1 bit in the data unit has changed.</a:t>
            </a:r>
          </a:p>
        </p:txBody>
      </p:sp>
      <p:sp>
        <p:nvSpPr>
          <p:cNvPr id="3" name="Rectangle 11">
            <a:extLst>
              <a:ext uri="{FF2B5EF4-FFF2-40B4-BE49-F238E27FC236}">
                <a16:creationId xmlns:a16="http://schemas.microsoft.com/office/drawing/2014/main" id="{7E24BBF2-C5A4-B430-24F4-A99DB9E896A4}"/>
              </a:ext>
            </a:extLst>
          </p:cNvPr>
          <p:cNvSpPr>
            <a:spLocks noChangeArrowheads="1"/>
          </p:cNvSpPr>
          <p:nvPr/>
        </p:nvSpPr>
        <p:spPr bwMode="auto">
          <a:xfrm>
            <a:off x="7198897" y="3088937"/>
            <a:ext cx="2314557" cy="92333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dirty="0"/>
              <a:t>Burst error :2 or more bits in the data unit have changed.</a:t>
            </a:r>
          </a:p>
        </p:txBody>
      </p:sp>
      <p:sp>
        <p:nvSpPr>
          <p:cNvPr id="4" name="Rectangle 11">
            <a:extLst>
              <a:ext uri="{FF2B5EF4-FFF2-40B4-BE49-F238E27FC236}">
                <a16:creationId xmlns:a16="http://schemas.microsoft.com/office/drawing/2014/main" id="{55348F81-73D4-458A-D037-3F005A31ABB4}"/>
              </a:ext>
            </a:extLst>
          </p:cNvPr>
          <p:cNvSpPr>
            <a:spLocks noChangeArrowheads="1"/>
          </p:cNvSpPr>
          <p:nvPr/>
        </p:nvSpPr>
        <p:spPr bwMode="auto">
          <a:xfrm>
            <a:off x="4432605" y="1273990"/>
            <a:ext cx="2314557" cy="461665"/>
          </a:xfrm>
          <a:prstGeom prst="rect">
            <a:avLst/>
          </a:prstGeom>
          <a:solidFill>
            <a:schemeClr val="accent6"/>
          </a:solidFill>
          <a:ln>
            <a:noFill/>
          </a:ln>
          <a:effectLst/>
        </p:spPr>
        <p:txBody>
          <a:bodyPr wrap="square">
            <a:spAutoFit/>
          </a:bodyPr>
          <a:lstStyle/>
          <a:p>
            <a:pPr algn="ctr"/>
            <a:r>
              <a:rPr lang="en-US" altLang="en-US" sz="2400" b="1" dirty="0"/>
              <a:t>Errors</a:t>
            </a:r>
          </a:p>
        </p:txBody>
      </p:sp>
      <p:cxnSp>
        <p:nvCxnSpPr>
          <p:cNvPr id="6" name="Connector: Elbow 5">
            <a:extLst>
              <a:ext uri="{FF2B5EF4-FFF2-40B4-BE49-F238E27FC236}">
                <a16:creationId xmlns:a16="http://schemas.microsoft.com/office/drawing/2014/main" id="{E89F509F-BA6B-BB56-1C26-851B56D742F9}"/>
              </a:ext>
            </a:extLst>
          </p:cNvPr>
          <p:cNvCxnSpPr>
            <a:stCxn id="4" idx="2"/>
            <a:endCxn id="888843" idx="0"/>
          </p:cNvCxnSpPr>
          <p:nvPr/>
        </p:nvCxnSpPr>
        <p:spPr>
          <a:xfrm rot="5400000">
            <a:off x="3692758" y="1117877"/>
            <a:ext cx="1279349" cy="2514905"/>
          </a:xfrm>
          <a:prstGeom prst="bentConnector3">
            <a:avLst>
              <a:gd name="adj1" fmla="val 5361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 name="Connector: Elbow 7">
            <a:extLst>
              <a:ext uri="{FF2B5EF4-FFF2-40B4-BE49-F238E27FC236}">
                <a16:creationId xmlns:a16="http://schemas.microsoft.com/office/drawing/2014/main" id="{B046F4C3-C6FD-AD97-607B-1A82BC6ABDEB}"/>
              </a:ext>
            </a:extLst>
          </p:cNvPr>
          <p:cNvCxnSpPr>
            <a:stCxn id="4" idx="2"/>
            <a:endCxn id="3" idx="0"/>
          </p:cNvCxnSpPr>
          <p:nvPr/>
        </p:nvCxnSpPr>
        <p:spPr>
          <a:xfrm rot="16200000" flipH="1">
            <a:off x="6296389" y="1029150"/>
            <a:ext cx="1353282" cy="2766292"/>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Slide Number Placeholder 12">
            <a:extLst>
              <a:ext uri="{FF2B5EF4-FFF2-40B4-BE49-F238E27FC236}">
                <a16:creationId xmlns:a16="http://schemas.microsoft.com/office/drawing/2014/main" id="{8C213217-C984-DB7B-DB71-2B7675AFA316}"/>
              </a:ext>
            </a:extLst>
          </p:cNvPr>
          <p:cNvSpPr>
            <a:spLocks noGrp="1"/>
          </p:cNvSpPr>
          <p:nvPr>
            <p:ph type="sldNum" sz="quarter" idx="12"/>
          </p:nvPr>
        </p:nvSpPr>
        <p:spPr/>
        <p:txBody>
          <a:bodyPr/>
          <a:lstStyle/>
          <a:p>
            <a:fld id="{6D972E1D-2B91-43F8-BAFE-8C37D0BCB00C}" type="slidenum">
              <a:rPr lang="en-IN" smtClean="0"/>
              <a:pPr/>
              <a:t>3</a:t>
            </a:fld>
            <a:endParaRPr lang="en-IN"/>
          </a:p>
        </p:txBody>
      </p:sp>
    </p:spTree>
    <p:extLst>
      <p:ext uri="{BB962C8B-B14F-4D97-AF65-F5344CB8AC3E}">
        <p14:creationId xmlns:p14="http://schemas.microsoft.com/office/powerpoint/2010/main" val="3820347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59139" name="Text Box 3">
            <a:extLst>
              <a:ext uri="{FF2B5EF4-FFF2-40B4-BE49-F238E27FC236}">
                <a16:creationId xmlns:a16="http://schemas.microsoft.com/office/drawing/2014/main" id="{6DEDE3B0-7753-44AA-BB6C-CE6AF15D5184}"/>
              </a:ext>
            </a:extLst>
          </p:cNvPr>
          <p:cNvSpPr txBox="1">
            <a:spLocks noChangeArrowheads="1"/>
          </p:cNvSpPr>
          <p:nvPr/>
        </p:nvSpPr>
        <p:spPr bwMode="auto">
          <a:xfrm>
            <a:off x="1320801" y="380161"/>
            <a:ext cx="518603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u="sng" dirty="0">
                <a:effectLst>
                  <a:outerShdw blurRad="38100" dist="38100" dir="2700000" algn="tl">
                    <a:srgbClr val="C0C0C0"/>
                  </a:outerShdw>
                </a:effectLst>
                <a:highlight>
                  <a:srgbClr val="FFFF00"/>
                </a:highlight>
                <a:latin typeface="Times" panose="02020603050405020304" pitchFamily="18" charset="0"/>
              </a:rPr>
              <a:t>LINEAR BLOCK CODES</a:t>
            </a:r>
          </a:p>
        </p:txBody>
      </p:sp>
      <p:sp>
        <p:nvSpPr>
          <p:cNvPr id="859140" name="Text Box 4">
            <a:extLst>
              <a:ext uri="{FF2B5EF4-FFF2-40B4-BE49-F238E27FC236}">
                <a16:creationId xmlns:a16="http://schemas.microsoft.com/office/drawing/2014/main" id="{94EB5F6A-BC16-F96A-6E83-09B554CA8AE9}"/>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859141" name="Rectangle 5">
            <a:extLst>
              <a:ext uri="{FF2B5EF4-FFF2-40B4-BE49-F238E27FC236}">
                <a16:creationId xmlns:a16="http://schemas.microsoft.com/office/drawing/2014/main" id="{7BB3A369-F572-CD55-4D7C-C4977CC1D261}"/>
              </a:ext>
            </a:extLst>
          </p:cNvPr>
          <p:cNvSpPr>
            <a:spLocks noChangeArrowheads="1"/>
          </p:cNvSpPr>
          <p:nvPr/>
        </p:nvSpPr>
        <p:spPr bwMode="auto">
          <a:xfrm>
            <a:off x="1320801" y="1649399"/>
            <a:ext cx="941185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457200" indent="-457200" algn="just" eaLnBrk="1" hangingPunct="1">
              <a:buFont typeface="Arial" panose="020B0604020202020204" pitchFamily="34" charset="0"/>
              <a:buChar char="•"/>
            </a:pPr>
            <a:r>
              <a:rPr lang="en-US" altLang="en-US" sz="2800" i="1" dirty="0">
                <a:effectLst>
                  <a:outerShdw blurRad="38100" dist="38100" dir="2700000" algn="tl">
                    <a:srgbClr val="C0C0C0"/>
                  </a:outerShdw>
                </a:effectLst>
                <a:latin typeface="Times New Roman" panose="02020603050405020304" pitchFamily="18" charset="0"/>
              </a:rPr>
              <a:t>Almost all block codes </a:t>
            </a:r>
            <a:r>
              <a:rPr lang="en-US" altLang="en-US" sz="2800" i="1" dirty="0">
                <a:latin typeface="Times New Roman" panose="02020603050405020304" pitchFamily="18" charset="0"/>
              </a:rPr>
              <a:t>used</a:t>
            </a:r>
            <a:r>
              <a:rPr lang="en-US" altLang="en-US" sz="2800" i="1" dirty="0">
                <a:effectLst>
                  <a:outerShdw blurRad="38100" dist="38100" dir="2700000" algn="tl">
                    <a:srgbClr val="C0C0C0"/>
                  </a:outerShdw>
                </a:effectLst>
                <a:latin typeface="Times New Roman" panose="02020603050405020304" pitchFamily="18" charset="0"/>
              </a:rPr>
              <a:t> today belong to a subset called </a:t>
            </a:r>
            <a:r>
              <a:rPr lang="en-US" altLang="en-US" sz="2800" b="1" i="1" dirty="0">
                <a:solidFill>
                  <a:schemeClr val="hlink"/>
                </a:solidFill>
                <a:latin typeface="Times New Roman" panose="02020603050405020304" pitchFamily="18" charset="0"/>
              </a:rPr>
              <a:t>linear block codes</a:t>
            </a:r>
            <a:r>
              <a:rPr lang="en-US" altLang="en-US" sz="2800" i="1" dirty="0">
                <a:effectLst>
                  <a:outerShdw blurRad="38100" dist="38100" dir="2700000" algn="tl">
                    <a:srgbClr val="C0C0C0"/>
                  </a:outerShdw>
                </a:effectLst>
                <a:latin typeface="Times New Roman" panose="02020603050405020304" pitchFamily="18" charset="0"/>
              </a:rPr>
              <a:t>. </a:t>
            </a:r>
          </a:p>
          <a:p>
            <a:pPr marL="457200" indent="-457200" algn="just" eaLnBrk="1" hangingPunct="1">
              <a:buFont typeface="Arial" panose="020B0604020202020204" pitchFamily="34" charset="0"/>
              <a:buChar char="•"/>
            </a:pPr>
            <a:r>
              <a:rPr lang="en-US" altLang="en-US" sz="2800" i="1" dirty="0">
                <a:effectLst>
                  <a:outerShdw blurRad="38100" dist="38100" dir="2700000" algn="tl">
                    <a:srgbClr val="C0C0C0"/>
                  </a:outerShdw>
                </a:effectLst>
                <a:latin typeface="Times New Roman" panose="02020603050405020304" pitchFamily="18" charset="0"/>
              </a:rPr>
              <a:t>A linear block code is a code in which the exclusive OR (addition modulo-2) of two valid codewords creates another valid codeword.</a:t>
            </a:r>
          </a:p>
        </p:txBody>
      </p:sp>
      <p:sp>
        <p:nvSpPr>
          <p:cNvPr id="3" name="Slide Number Placeholder 2">
            <a:extLst>
              <a:ext uri="{FF2B5EF4-FFF2-40B4-BE49-F238E27FC236}">
                <a16:creationId xmlns:a16="http://schemas.microsoft.com/office/drawing/2014/main" id="{7697330D-2F4E-E268-8A47-D7D8C710F630}"/>
              </a:ext>
            </a:extLst>
          </p:cNvPr>
          <p:cNvSpPr>
            <a:spLocks noGrp="1"/>
          </p:cNvSpPr>
          <p:nvPr>
            <p:ph type="sldNum" sz="quarter" idx="12"/>
          </p:nvPr>
        </p:nvSpPr>
        <p:spPr/>
        <p:txBody>
          <a:bodyPr/>
          <a:lstStyle/>
          <a:p>
            <a:fld id="{6D972E1D-2B91-43F8-BAFE-8C37D0BCB00C}" type="slidenum">
              <a:rPr lang="en-IN" smtClean="0"/>
              <a:pPr/>
              <a:t>30</a:t>
            </a:fld>
            <a:endParaRPr lang="en-IN"/>
          </a:p>
        </p:txBody>
      </p:sp>
    </p:spTree>
    <p:extLst>
      <p:ext uri="{BB962C8B-B14F-4D97-AF65-F5344CB8AC3E}">
        <p14:creationId xmlns:p14="http://schemas.microsoft.com/office/powerpoint/2010/main" val="35136654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9083" name="Rectangle 11">
            <a:extLst>
              <a:ext uri="{FF2B5EF4-FFF2-40B4-BE49-F238E27FC236}">
                <a16:creationId xmlns:a16="http://schemas.microsoft.com/office/drawing/2014/main" id="{1C73B005-0450-FD1E-60B5-D58F74FD822C}"/>
              </a:ext>
            </a:extLst>
          </p:cNvPr>
          <p:cNvSpPr>
            <a:spLocks noChangeArrowheads="1"/>
          </p:cNvSpPr>
          <p:nvPr/>
        </p:nvSpPr>
        <p:spPr bwMode="auto">
          <a:xfrm>
            <a:off x="1991591" y="2075585"/>
            <a:ext cx="8077200" cy="249946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50000"/>
              </a:lnSpc>
            </a:pPr>
            <a:r>
              <a:rPr lang="en-US" altLang="en-US" sz="3600" dirty="0"/>
              <a:t>In a linear block code, the exclusive OR (XOR) of any two valid codewords creates another valid codeword.</a:t>
            </a:r>
          </a:p>
        </p:txBody>
      </p:sp>
      <p:grpSp>
        <p:nvGrpSpPr>
          <p:cNvPr id="899084" name="Group 12">
            <a:extLst>
              <a:ext uri="{FF2B5EF4-FFF2-40B4-BE49-F238E27FC236}">
                <a16:creationId xmlns:a16="http://schemas.microsoft.com/office/drawing/2014/main" id="{FFD9F321-19E6-0F12-8DD0-D836914308B7}"/>
              </a:ext>
            </a:extLst>
          </p:cNvPr>
          <p:cNvGrpSpPr>
            <a:grpSpLocks/>
          </p:cNvGrpSpPr>
          <p:nvPr/>
        </p:nvGrpSpPr>
        <p:grpSpPr bwMode="auto">
          <a:xfrm>
            <a:off x="1991591" y="903906"/>
            <a:ext cx="1143000" cy="566737"/>
            <a:chOff x="1200" y="1248"/>
            <a:chExt cx="720" cy="357"/>
          </a:xfrm>
        </p:grpSpPr>
        <p:pic>
          <p:nvPicPr>
            <p:cNvPr id="899085" name="Picture 13">
              <a:extLst>
                <a:ext uri="{FF2B5EF4-FFF2-40B4-BE49-F238E27FC236}">
                  <a16:creationId xmlns:a16="http://schemas.microsoft.com/office/drawing/2014/main" id="{D3C5A8B6-E444-6B4A-55D0-34F9CB9058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9086" name="Text Box 14">
              <a:extLst>
                <a:ext uri="{FF2B5EF4-FFF2-40B4-BE49-F238E27FC236}">
                  <a16:creationId xmlns:a16="http://schemas.microsoft.com/office/drawing/2014/main" id="{11EE8728-4CE0-02B9-5EED-8E231DDCC223}"/>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C434DB5D-DEBD-FC47-3428-78302DE70282}"/>
              </a:ext>
            </a:extLst>
          </p:cNvPr>
          <p:cNvSpPr>
            <a:spLocks noGrp="1"/>
          </p:cNvSpPr>
          <p:nvPr>
            <p:ph type="sldNum" sz="quarter" idx="12"/>
          </p:nvPr>
        </p:nvSpPr>
        <p:spPr/>
        <p:txBody>
          <a:bodyPr/>
          <a:lstStyle/>
          <a:p>
            <a:fld id="{6D972E1D-2B91-43F8-BAFE-8C37D0BCB00C}" type="slidenum">
              <a:rPr lang="en-IN" smtClean="0"/>
              <a:pPr/>
              <a:t>31</a:t>
            </a:fld>
            <a:endParaRPr lang="en-IN"/>
          </a:p>
        </p:txBody>
      </p:sp>
    </p:spTree>
    <p:extLst>
      <p:ext uri="{BB962C8B-B14F-4D97-AF65-F5344CB8AC3E}">
        <p14:creationId xmlns:p14="http://schemas.microsoft.com/office/powerpoint/2010/main" val="29967388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9801" name="Rectangle 9">
            <a:extLst>
              <a:ext uri="{FF2B5EF4-FFF2-40B4-BE49-F238E27FC236}">
                <a16:creationId xmlns:a16="http://schemas.microsoft.com/office/drawing/2014/main" id="{B7115E3C-F4F7-8BB3-1D9B-C22498E74C10}"/>
              </a:ext>
            </a:extLst>
          </p:cNvPr>
          <p:cNvSpPr>
            <a:spLocks noChangeArrowheads="1"/>
          </p:cNvSpPr>
          <p:nvPr/>
        </p:nvSpPr>
        <p:spPr bwMode="auto">
          <a:xfrm>
            <a:off x="1182255" y="1281547"/>
            <a:ext cx="9772071"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400" dirty="0">
                <a:latin typeface="Times New Roman" panose="02020603050405020304" pitchFamily="18" charset="0"/>
              </a:rPr>
              <a:t>Let us see if the two codes we defined in Table 10.1 and Table 10.2 belong to the class of linear block codes.</a:t>
            </a:r>
          </a:p>
          <a:p>
            <a:pPr algn="just"/>
            <a:endParaRPr lang="en-US" altLang="en-US" sz="2400" dirty="0">
              <a:latin typeface="Times New Roman" panose="02020603050405020304" pitchFamily="18" charset="0"/>
            </a:endParaRPr>
          </a:p>
          <a:p>
            <a:pPr marL="457200" indent="-457200" algn="just">
              <a:buFont typeface="+mj-lt"/>
              <a:buAutoNum type="arabicPeriod"/>
            </a:pPr>
            <a:r>
              <a:rPr lang="en-US" altLang="en-US" sz="2400" dirty="0">
                <a:latin typeface="Times New Roman" panose="02020603050405020304" pitchFamily="18" charset="0"/>
              </a:rPr>
              <a:t>The scheme in Table 10.1 is a linear block code because the result of XORing any codeword with any other codeword is a valid codeword. For example, the XORing of the second and third codewords creates the fourth one.</a:t>
            </a:r>
          </a:p>
          <a:p>
            <a:pPr marL="457200" indent="-457200" algn="just">
              <a:buFont typeface="+mj-lt"/>
              <a:buAutoNum type="arabicPeriod"/>
            </a:pPr>
            <a:endParaRPr lang="en-US" altLang="en-US" sz="2400" dirty="0">
              <a:latin typeface="Times New Roman" panose="02020603050405020304" pitchFamily="18" charset="0"/>
            </a:endParaRPr>
          </a:p>
          <a:p>
            <a:pPr marL="457200" indent="-457200" algn="just">
              <a:buFont typeface="+mj-lt"/>
              <a:buAutoNum type="arabicPeriod"/>
            </a:pPr>
            <a:r>
              <a:rPr lang="en-US" altLang="en-US" sz="2400" dirty="0">
                <a:latin typeface="Times New Roman" panose="02020603050405020304" pitchFamily="18" charset="0"/>
              </a:rPr>
              <a:t>The scheme in Table 10.2 is also a linear block code. We can create all four codewords by XORing two other codewords.</a:t>
            </a:r>
          </a:p>
        </p:txBody>
      </p:sp>
      <p:sp>
        <p:nvSpPr>
          <p:cNvPr id="929803" name="Text Box 11">
            <a:extLst>
              <a:ext uri="{FF2B5EF4-FFF2-40B4-BE49-F238E27FC236}">
                <a16:creationId xmlns:a16="http://schemas.microsoft.com/office/drawing/2014/main" id="{65445474-FE93-B906-6EA9-65A042B4CE0B}"/>
              </a:ext>
            </a:extLst>
          </p:cNvPr>
          <p:cNvSpPr txBox="1">
            <a:spLocks noChangeArrowheads="1"/>
          </p:cNvSpPr>
          <p:nvPr/>
        </p:nvSpPr>
        <p:spPr bwMode="auto">
          <a:xfrm>
            <a:off x="1182255" y="424583"/>
            <a:ext cx="271580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u="sng" dirty="0">
                <a:solidFill>
                  <a:schemeClr val="hlink"/>
                </a:solidFill>
                <a:latin typeface="Times New Roman" panose="02020603050405020304" pitchFamily="18" charset="0"/>
              </a:rPr>
              <a:t>Example 10.10</a:t>
            </a:r>
          </a:p>
        </p:txBody>
      </p:sp>
      <p:sp>
        <p:nvSpPr>
          <p:cNvPr id="3" name="Slide Number Placeholder 2">
            <a:extLst>
              <a:ext uri="{FF2B5EF4-FFF2-40B4-BE49-F238E27FC236}">
                <a16:creationId xmlns:a16="http://schemas.microsoft.com/office/drawing/2014/main" id="{061AA120-FB78-B66E-C12E-2CFD07E56E50}"/>
              </a:ext>
            </a:extLst>
          </p:cNvPr>
          <p:cNvSpPr>
            <a:spLocks noGrp="1"/>
          </p:cNvSpPr>
          <p:nvPr>
            <p:ph type="sldNum" sz="quarter" idx="12"/>
          </p:nvPr>
        </p:nvSpPr>
        <p:spPr/>
        <p:txBody>
          <a:bodyPr/>
          <a:lstStyle/>
          <a:p>
            <a:fld id="{6D972E1D-2B91-43F8-BAFE-8C37D0BCB00C}" type="slidenum">
              <a:rPr lang="en-IN" smtClean="0"/>
              <a:pPr/>
              <a:t>32</a:t>
            </a:fld>
            <a:endParaRPr lang="en-IN"/>
          </a:p>
        </p:txBody>
      </p:sp>
    </p:spTree>
    <p:extLst>
      <p:ext uri="{BB962C8B-B14F-4D97-AF65-F5344CB8AC3E}">
        <p14:creationId xmlns:p14="http://schemas.microsoft.com/office/powerpoint/2010/main" val="3975828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CECC9D-EF5B-F29E-81EA-233207ED076F}"/>
              </a:ext>
            </a:extLst>
          </p:cNvPr>
          <p:cNvSpPr>
            <a:spLocks noGrp="1"/>
          </p:cNvSpPr>
          <p:nvPr>
            <p:ph type="sldNum" sz="quarter" idx="12"/>
          </p:nvPr>
        </p:nvSpPr>
        <p:spPr/>
        <p:txBody>
          <a:bodyPr/>
          <a:lstStyle/>
          <a:p>
            <a:fld id="{6D972E1D-2B91-43F8-BAFE-8C37D0BCB00C}" type="slidenum">
              <a:rPr lang="en-IN" smtClean="0"/>
              <a:pPr/>
              <a:t>33</a:t>
            </a:fld>
            <a:endParaRPr lang="en-IN"/>
          </a:p>
        </p:txBody>
      </p:sp>
      <p:sp>
        <p:nvSpPr>
          <p:cNvPr id="6" name="TextBox 5">
            <a:extLst>
              <a:ext uri="{FF2B5EF4-FFF2-40B4-BE49-F238E27FC236}">
                <a16:creationId xmlns:a16="http://schemas.microsoft.com/office/drawing/2014/main" id="{DE696E4B-FB59-485A-D64E-3B8B44598549}"/>
              </a:ext>
            </a:extLst>
          </p:cNvPr>
          <p:cNvSpPr txBox="1"/>
          <p:nvPr/>
        </p:nvSpPr>
        <p:spPr>
          <a:xfrm>
            <a:off x="1579418" y="1362654"/>
            <a:ext cx="8986982" cy="3706720"/>
          </a:xfrm>
          <a:prstGeom prst="rect">
            <a:avLst/>
          </a:prstGeom>
          <a:solidFill>
            <a:srgbClr val="00B0F0"/>
          </a:solidFill>
        </p:spPr>
        <p:txBody>
          <a:bodyPr wrap="square">
            <a:spAutoFit/>
          </a:bodyPr>
          <a:lstStyle/>
          <a:p>
            <a:pPr algn="ctr">
              <a:lnSpc>
                <a:spcPct val="150000"/>
              </a:lnSpc>
            </a:pPr>
            <a:r>
              <a:rPr lang="en-IN" sz="3200" b="1" i="1" u="sng" strike="noStrike" baseline="0" dirty="0">
                <a:latin typeface="Times-BoldItalic"/>
              </a:rPr>
              <a:t>Minimum Distance for Linear Block Codes</a:t>
            </a:r>
          </a:p>
          <a:p>
            <a:pPr algn="just">
              <a:lnSpc>
                <a:spcPct val="150000"/>
              </a:lnSpc>
            </a:pPr>
            <a:endParaRPr lang="en-IN" sz="3200" b="1" i="1" u="none" strike="noStrike" baseline="0" dirty="0">
              <a:latin typeface="Times-BoldItalic"/>
            </a:endParaRPr>
          </a:p>
          <a:p>
            <a:pPr algn="just">
              <a:lnSpc>
                <a:spcPct val="150000"/>
              </a:lnSpc>
            </a:pPr>
            <a:r>
              <a:rPr lang="en-US" sz="3200" b="0" i="0" u="none" strike="noStrike" baseline="0" dirty="0">
                <a:latin typeface="Times-Roman"/>
              </a:rPr>
              <a:t>The minimum Hamming distance is the number of 1s in the nonzero valid codeword with the </a:t>
            </a:r>
            <a:r>
              <a:rPr lang="en-IN" sz="3200" b="0" i="0" u="none" strike="noStrike" baseline="0" dirty="0">
                <a:latin typeface="Times-Roman"/>
              </a:rPr>
              <a:t>smallest number of 1s.</a:t>
            </a:r>
            <a:endParaRPr lang="en-IN" sz="3200" dirty="0"/>
          </a:p>
        </p:txBody>
      </p:sp>
    </p:spTree>
    <p:extLst>
      <p:ext uri="{BB962C8B-B14F-4D97-AF65-F5344CB8AC3E}">
        <p14:creationId xmlns:p14="http://schemas.microsoft.com/office/powerpoint/2010/main" val="23198500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0825" name="Rectangle 9">
            <a:extLst>
              <a:ext uri="{FF2B5EF4-FFF2-40B4-BE49-F238E27FC236}">
                <a16:creationId xmlns:a16="http://schemas.microsoft.com/office/drawing/2014/main" id="{61E534A2-4238-C07F-8ECD-EC5ACA7AC984}"/>
              </a:ext>
            </a:extLst>
          </p:cNvPr>
          <p:cNvSpPr>
            <a:spLocks noChangeArrowheads="1"/>
          </p:cNvSpPr>
          <p:nvPr/>
        </p:nvSpPr>
        <p:spPr bwMode="auto">
          <a:xfrm>
            <a:off x="1421245" y="1981345"/>
            <a:ext cx="9349509" cy="3892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514350" indent="-514350" algn="just">
              <a:lnSpc>
                <a:spcPct val="150000"/>
              </a:lnSpc>
              <a:buFont typeface="+mj-lt"/>
              <a:buAutoNum type="arabicPeriod"/>
            </a:pPr>
            <a:r>
              <a:rPr lang="en-US" altLang="en-US" sz="2800" dirty="0">
                <a:latin typeface="Times New Roman" panose="02020603050405020304" pitchFamily="18" charset="0"/>
              </a:rPr>
              <a:t>In our first code (Table 10.1), the numbers of 1s in the nonzero codewords are 2, 2, and 2. So the minimum Hamming distance is </a:t>
            </a:r>
            <a:r>
              <a:rPr lang="en-US" altLang="en-US" sz="2800" dirty="0" err="1">
                <a:latin typeface="Times New Roman" panose="02020603050405020304" pitchFamily="18" charset="0"/>
              </a:rPr>
              <a:t>d</a:t>
            </a:r>
            <a:r>
              <a:rPr lang="en-US" altLang="en-US" sz="2800" baseline="-18000" dirty="0" err="1">
                <a:latin typeface="Times New Roman" panose="02020603050405020304" pitchFamily="18" charset="0"/>
              </a:rPr>
              <a:t>min</a:t>
            </a:r>
            <a:r>
              <a:rPr lang="en-US" altLang="en-US" sz="2800" dirty="0">
                <a:latin typeface="Times New Roman" panose="02020603050405020304" pitchFamily="18" charset="0"/>
              </a:rPr>
              <a:t> = 2. </a:t>
            </a:r>
          </a:p>
          <a:p>
            <a:pPr marL="514350" indent="-514350" algn="just">
              <a:lnSpc>
                <a:spcPct val="150000"/>
              </a:lnSpc>
              <a:buFont typeface="+mj-lt"/>
              <a:buAutoNum type="arabicPeriod"/>
            </a:pPr>
            <a:r>
              <a:rPr lang="en-US" altLang="en-US" sz="2800" dirty="0">
                <a:latin typeface="Times New Roman" panose="02020603050405020304" pitchFamily="18" charset="0"/>
              </a:rPr>
              <a:t>In our second code (Table 10.2), the numbers of 1s in the nonzero codewords are 3, 3, and 4. So in this code we have </a:t>
            </a:r>
            <a:r>
              <a:rPr lang="en-US" altLang="en-US" sz="2800" dirty="0" err="1">
                <a:latin typeface="Times New Roman" panose="02020603050405020304" pitchFamily="18" charset="0"/>
              </a:rPr>
              <a:t>d</a:t>
            </a:r>
            <a:r>
              <a:rPr lang="en-US" altLang="en-US" sz="2800" baseline="-25000" dirty="0" err="1">
                <a:latin typeface="Times New Roman" panose="02020603050405020304" pitchFamily="18" charset="0"/>
              </a:rPr>
              <a:t>min</a:t>
            </a:r>
            <a:r>
              <a:rPr lang="en-US" altLang="en-US" sz="2800" dirty="0">
                <a:latin typeface="Times New Roman" panose="02020603050405020304" pitchFamily="18" charset="0"/>
              </a:rPr>
              <a:t> = 3.</a:t>
            </a:r>
          </a:p>
        </p:txBody>
      </p:sp>
      <p:sp>
        <p:nvSpPr>
          <p:cNvPr id="930827" name="Text Box 11">
            <a:extLst>
              <a:ext uri="{FF2B5EF4-FFF2-40B4-BE49-F238E27FC236}">
                <a16:creationId xmlns:a16="http://schemas.microsoft.com/office/drawing/2014/main" id="{5A6270FE-D63B-4CE9-43B9-A43022366E7D}"/>
              </a:ext>
            </a:extLst>
          </p:cNvPr>
          <p:cNvSpPr txBox="1">
            <a:spLocks noChangeArrowheads="1"/>
          </p:cNvSpPr>
          <p:nvPr/>
        </p:nvSpPr>
        <p:spPr bwMode="auto">
          <a:xfrm>
            <a:off x="1373909" y="831273"/>
            <a:ext cx="269317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u="sng" dirty="0">
                <a:solidFill>
                  <a:schemeClr val="hlink"/>
                </a:solidFill>
                <a:latin typeface="Times New Roman" panose="02020603050405020304" pitchFamily="18" charset="0"/>
              </a:rPr>
              <a:t>Example 10.11</a:t>
            </a:r>
          </a:p>
        </p:txBody>
      </p:sp>
      <p:sp>
        <p:nvSpPr>
          <p:cNvPr id="3" name="Slide Number Placeholder 2">
            <a:extLst>
              <a:ext uri="{FF2B5EF4-FFF2-40B4-BE49-F238E27FC236}">
                <a16:creationId xmlns:a16="http://schemas.microsoft.com/office/drawing/2014/main" id="{E3F89D85-F546-9A5E-B28F-EB8CE73220F7}"/>
              </a:ext>
            </a:extLst>
          </p:cNvPr>
          <p:cNvSpPr>
            <a:spLocks noGrp="1"/>
          </p:cNvSpPr>
          <p:nvPr>
            <p:ph type="sldNum" sz="quarter" idx="12"/>
          </p:nvPr>
        </p:nvSpPr>
        <p:spPr/>
        <p:txBody>
          <a:bodyPr/>
          <a:lstStyle/>
          <a:p>
            <a:fld id="{6D972E1D-2B91-43F8-BAFE-8C37D0BCB00C}" type="slidenum">
              <a:rPr lang="en-IN" smtClean="0"/>
              <a:pPr/>
              <a:t>34</a:t>
            </a:fld>
            <a:endParaRPr lang="en-IN"/>
          </a:p>
        </p:txBody>
      </p:sp>
    </p:spTree>
    <p:extLst>
      <p:ext uri="{BB962C8B-B14F-4D97-AF65-F5344CB8AC3E}">
        <p14:creationId xmlns:p14="http://schemas.microsoft.com/office/powerpoint/2010/main" val="31798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0107" name="Rectangle 11">
            <a:extLst>
              <a:ext uri="{FF2B5EF4-FFF2-40B4-BE49-F238E27FC236}">
                <a16:creationId xmlns:a16="http://schemas.microsoft.com/office/drawing/2014/main" id="{53B6DB9C-D5B1-2B82-6818-BD9979A0A8AA}"/>
              </a:ext>
            </a:extLst>
          </p:cNvPr>
          <p:cNvSpPr>
            <a:spLocks noChangeArrowheads="1"/>
          </p:cNvSpPr>
          <p:nvPr/>
        </p:nvSpPr>
        <p:spPr bwMode="auto">
          <a:xfrm>
            <a:off x="1945409" y="2204894"/>
            <a:ext cx="8077200" cy="297068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50000"/>
              </a:lnSpc>
            </a:pPr>
            <a:r>
              <a:rPr lang="en-US" altLang="en-US" sz="3200"/>
              <a:t>A simple parity-check code is a </a:t>
            </a:r>
            <a:br>
              <a:rPr lang="en-US" altLang="en-US" sz="3200"/>
            </a:br>
            <a:r>
              <a:rPr lang="en-US" altLang="en-US" sz="3200"/>
              <a:t>single-bit error-detecting </a:t>
            </a:r>
            <a:br>
              <a:rPr lang="en-US" altLang="en-US" sz="3200"/>
            </a:br>
            <a:r>
              <a:rPr lang="en-US" altLang="en-US" sz="3200"/>
              <a:t>code in which </a:t>
            </a:r>
            <a:br>
              <a:rPr lang="en-US" altLang="en-US" sz="3200"/>
            </a:br>
            <a:r>
              <a:rPr lang="en-US" altLang="en-US" sz="3200" i="1"/>
              <a:t>n</a:t>
            </a:r>
            <a:r>
              <a:rPr lang="en-US" altLang="en-US" sz="3200"/>
              <a:t> = </a:t>
            </a:r>
            <a:r>
              <a:rPr lang="en-US" altLang="en-US" sz="3200" i="1"/>
              <a:t>k</a:t>
            </a:r>
            <a:r>
              <a:rPr lang="en-US" altLang="en-US" sz="3200"/>
              <a:t> + 1 with </a:t>
            </a:r>
            <a:r>
              <a:rPr lang="en-US" altLang="en-US" sz="3200" i="1"/>
              <a:t>d</a:t>
            </a:r>
            <a:r>
              <a:rPr lang="en-US" altLang="en-US" sz="3200" baseline="-18000"/>
              <a:t>min</a:t>
            </a:r>
            <a:r>
              <a:rPr lang="en-US" altLang="en-US" sz="3200"/>
              <a:t> = 2.</a:t>
            </a:r>
          </a:p>
        </p:txBody>
      </p:sp>
      <p:grpSp>
        <p:nvGrpSpPr>
          <p:cNvPr id="900108" name="Group 12">
            <a:extLst>
              <a:ext uri="{FF2B5EF4-FFF2-40B4-BE49-F238E27FC236}">
                <a16:creationId xmlns:a16="http://schemas.microsoft.com/office/drawing/2014/main" id="{20283C25-DB21-A3EB-772A-366E97635DE6}"/>
              </a:ext>
            </a:extLst>
          </p:cNvPr>
          <p:cNvGrpSpPr>
            <a:grpSpLocks/>
          </p:cNvGrpSpPr>
          <p:nvPr/>
        </p:nvGrpSpPr>
        <p:grpSpPr bwMode="auto">
          <a:xfrm>
            <a:off x="1734127" y="711995"/>
            <a:ext cx="1143000" cy="566737"/>
            <a:chOff x="1200" y="1248"/>
            <a:chExt cx="720" cy="357"/>
          </a:xfrm>
        </p:grpSpPr>
        <p:pic>
          <p:nvPicPr>
            <p:cNvPr id="900109" name="Picture 13">
              <a:extLst>
                <a:ext uri="{FF2B5EF4-FFF2-40B4-BE49-F238E27FC236}">
                  <a16:creationId xmlns:a16="http://schemas.microsoft.com/office/drawing/2014/main" id="{CB6471FA-2047-2585-0424-A5B66556F5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0110" name="Text Box 14">
              <a:extLst>
                <a:ext uri="{FF2B5EF4-FFF2-40B4-BE49-F238E27FC236}">
                  <a16:creationId xmlns:a16="http://schemas.microsoft.com/office/drawing/2014/main" id="{9B841E10-C88A-00A2-B2F8-0B0FDF4D525E}"/>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8D1664DE-4D24-2D0C-632D-3EFCA4B683CC}"/>
              </a:ext>
            </a:extLst>
          </p:cNvPr>
          <p:cNvSpPr>
            <a:spLocks noGrp="1"/>
          </p:cNvSpPr>
          <p:nvPr>
            <p:ph type="sldNum" sz="quarter" idx="12"/>
          </p:nvPr>
        </p:nvSpPr>
        <p:spPr/>
        <p:txBody>
          <a:bodyPr/>
          <a:lstStyle/>
          <a:p>
            <a:fld id="{6D972E1D-2B91-43F8-BAFE-8C37D0BCB00C}" type="slidenum">
              <a:rPr lang="en-IN" smtClean="0"/>
              <a:pPr/>
              <a:t>35</a:t>
            </a:fld>
            <a:endParaRPr lang="en-IN"/>
          </a:p>
        </p:txBody>
      </p:sp>
      <p:sp>
        <p:nvSpPr>
          <p:cNvPr id="4" name="TextBox 3">
            <a:extLst>
              <a:ext uri="{FF2B5EF4-FFF2-40B4-BE49-F238E27FC236}">
                <a16:creationId xmlns:a16="http://schemas.microsoft.com/office/drawing/2014/main" id="{A0064AC6-7DB5-6B25-5193-0A7879A9A28E}"/>
              </a:ext>
            </a:extLst>
          </p:cNvPr>
          <p:cNvSpPr txBox="1"/>
          <p:nvPr/>
        </p:nvSpPr>
        <p:spPr>
          <a:xfrm>
            <a:off x="2557780" y="5291272"/>
            <a:ext cx="6852458" cy="369332"/>
          </a:xfrm>
          <a:prstGeom prst="rect">
            <a:avLst/>
          </a:prstGeom>
          <a:noFill/>
        </p:spPr>
        <p:txBody>
          <a:bodyPr wrap="square">
            <a:spAutoFit/>
          </a:bodyPr>
          <a:lstStyle/>
          <a:p>
            <a:r>
              <a:rPr lang="en-US" dirty="0"/>
              <a:t>Where k is the length of dataword and n is the length of codeword.</a:t>
            </a:r>
            <a:endParaRPr lang="en-IN" dirty="0"/>
          </a:p>
        </p:txBody>
      </p:sp>
    </p:spTree>
    <p:extLst>
      <p:ext uri="{BB962C8B-B14F-4D97-AF65-F5344CB8AC3E}">
        <p14:creationId xmlns:p14="http://schemas.microsoft.com/office/powerpoint/2010/main" val="6894588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4434" name="Text Box 2">
            <a:extLst>
              <a:ext uri="{FF2B5EF4-FFF2-40B4-BE49-F238E27FC236}">
                <a16:creationId xmlns:a16="http://schemas.microsoft.com/office/drawing/2014/main" id="{CA5C3016-9BDC-ECFD-66EA-B1787F8AB1EA}"/>
              </a:ext>
            </a:extLst>
          </p:cNvPr>
          <p:cNvSpPr txBox="1">
            <a:spLocks noChangeArrowheads="1"/>
          </p:cNvSpPr>
          <p:nvPr/>
        </p:nvSpPr>
        <p:spPr bwMode="auto">
          <a:xfrm>
            <a:off x="1868055" y="1163784"/>
            <a:ext cx="5092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Table 10.3  </a:t>
            </a:r>
            <a:r>
              <a:rPr lang="en-US" altLang="en-US" sz="2000" i="1" dirty="0">
                <a:latin typeface="Times New Roman" panose="02020603050405020304" pitchFamily="18" charset="0"/>
              </a:rPr>
              <a:t>Simple parity-check code C(5, 4)</a:t>
            </a:r>
          </a:p>
        </p:txBody>
      </p:sp>
      <p:sp>
        <p:nvSpPr>
          <p:cNvPr id="3" name="Slide Number Placeholder 2">
            <a:extLst>
              <a:ext uri="{FF2B5EF4-FFF2-40B4-BE49-F238E27FC236}">
                <a16:creationId xmlns:a16="http://schemas.microsoft.com/office/drawing/2014/main" id="{AB2B4845-24F6-09C8-A8B3-2DC32A452736}"/>
              </a:ext>
            </a:extLst>
          </p:cNvPr>
          <p:cNvSpPr>
            <a:spLocks noGrp="1"/>
          </p:cNvSpPr>
          <p:nvPr>
            <p:ph type="sldNum" sz="quarter" idx="12"/>
          </p:nvPr>
        </p:nvSpPr>
        <p:spPr/>
        <p:txBody>
          <a:bodyPr/>
          <a:lstStyle/>
          <a:p>
            <a:fld id="{6D972E1D-2B91-43F8-BAFE-8C37D0BCB00C}" type="slidenum">
              <a:rPr lang="en-IN" smtClean="0"/>
              <a:pPr/>
              <a:t>36</a:t>
            </a:fld>
            <a:endParaRPr lang="en-IN"/>
          </a:p>
        </p:txBody>
      </p:sp>
      <p:pic>
        <p:nvPicPr>
          <p:cNvPr id="4" name="Picture 3">
            <a:extLst>
              <a:ext uri="{FF2B5EF4-FFF2-40B4-BE49-F238E27FC236}">
                <a16:creationId xmlns:a16="http://schemas.microsoft.com/office/drawing/2014/main" id="{8343CD77-1454-B38B-58A3-27529B5E157E}"/>
              </a:ext>
            </a:extLst>
          </p:cNvPr>
          <p:cNvPicPr>
            <a:picLocks noChangeAspect="1"/>
          </p:cNvPicPr>
          <p:nvPr/>
        </p:nvPicPr>
        <p:blipFill>
          <a:blip r:embed="rId3"/>
          <a:stretch>
            <a:fillRect/>
          </a:stretch>
        </p:blipFill>
        <p:spPr>
          <a:xfrm>
            <a:off x="482292" y="1790643"/>
            <a:ext cx="11227415" cy="3765607"/>
          </a:xfrm>
          <a:prstGeom prst="rect">
            <a:avLst/>
          </a:prstGeom>
        </p:spPr>
      </p:pic>
    </p:spTree>
    <p:extLst>
      <p:ext uri="{BB962C8B-B14F-4D97-AF65-F5344CB8AC3E}">
        <p14:creationId xmlns:p14="http://schemas.microsoft.com/office/powerpoint/2010/main" val="41652975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1427" name="Line 3">
            <a:extLst>
              <a:ext uri="{FF2B5EF4-FFF2-40B4-BE49-F238E27FC236}">
                <a16:creationId xmlns:a16="http://schemas.microsoft.com/office/drawing/2014/main" id="{0D88DF64-6E13-C249-1CB2-8087738745E1}"/>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1428" name="Text Box 4">
            <a:extLst>
              <a:ext uri="{FF2B5EF4-FFF2-40B4-BE49-F238E27FC236}">
                <a16:creationId xmlns:a16="http://schemas.microsoft.com/office/drawing/2014/main" id="{9671098B-D915-55D2-835E-EC88C36F70F7}"/>
              </a:ext>
            </a:extLst>
          </p:cNvPr>
          <p:cNvSpPr txBox="1">
            <a:spLocks noChangeArrowheads="1"/>
          </p:cNvSpPr>
          <p:nvPr/>
        </p:nvSpPr>
        <p:spPr bwMode="auto">
          <a:xfrm>
            <a:off x="1828800" y="762000"/>
            <a:ext cx="7202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10.10  </a:t>
            </a:r>
            <a:r>
              <a:rPr lang="en-US" altLang="en-US" sz="2000" i="1">
                <a:latin typeface="Times New Roman" panose="02020603050405020304" pitchFamily="18" charset="0"/>
              </a:rPr>
              <a:t>Encoder and decoder for simple parity-check code</a:t>
            </a:r>
          </a:p>
        </p:txBody>
      </p:sp>
      <p:pic>
        <p:nvPicPr>
          <p:cNvPr id="871430" name="Picture 6">
            <a:extLst>
              <a:ext uri="{FF2B5EF4-FFF2-40B4-BE49-F238E27FC236}">
                <a16:creationId xmlns:a16="http://schemas.microsoft.com/office/drawing/2014/main" id="{69D15AE7-7EC9-89AE-E9E9-B7118EC758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1376" y="1474788"/>
            <a:ext cx="8099425" cy="437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3A9B950B-20D2-0AD3-3EBA-DEFBB340431D}"/>
              </a:ext>
            </a:extLst>
          </p:cNvPr>
          <p:cNvSpPr>
            <a:spLocks noGrp="1"/>
          </p:cNvSpPr>
          <p:nvPr>
            <p:ph type="sldNum" sz="quarter" idx="12"/>
          </p:nvPr>
        </p:nvSpPr>
        <p:spPr/>
        <p:txBody>
          <a:bodyPr/>
          <a:lstStyle/>
          <a:p>
            <a:fld id="{6D972E1D-2B91-43F8-BAFE-8C37D0BCB00C}" type="slidenum">
              <a:rPr lang="en-IN" smtClean="0"/>
              <a:pPr/>
              <a:t>37</a:t>
            </a:fld>
            <a:endParaRPr lang="en-IN"/>
          </a:p>
        </p:txBody>
      </p:sp>
    </p:spTree>
    <p:extLst>
      <p:ext uri="{BB962C8B-B14F-4D97-AF65-F5344CB8AC3E}">
        <p14:creationId xmlns:p14="http://schemas.microsoft.com/office/powerpoint/2010/main" val="376731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5D7066-2D75-E696-73EE-E0DE5F8A371C}"/>
              </a:ext>
            </a:extLst>
          </p:cNvPr>
          <p:cNvSpPr>
            <a:spLocks noGrp="1"/>
          </p:cNvSpPr>
          <p:nvPr>
            <p:ph type="sldNum" sz="quarter" idx="12"/>
          </p:nvPr>
        </p:nvSpPr>
        <p:spPr/>
        <p:txBody>
          <a:bodyPr/>
          <a:lstStyle/>
          <a:p>
            <a:fld id="{6D972E1D-2B91-43F8-BAFE-8C37D0BCB00C}" type="slidenum">
              <a:rPr lang="en-IN" smtClean="0"/>
              <a:pPr/>
              <a:t>38</a:t>
            </a:fld>
            <a:endParaRPr lang="en-IN"/>
          </a:p>
        </p:txBody>
      </p:sp>
      <p:sp>
        <p:nvSpPr>
          <p:cNvPr id="3" name="Rectangle 2">
            <a:extLst>
              <a:ext uri="{FF2B5EF4-FFF2-40B4-BE49-F238E27FC236}">
                <a16:creationId xmlns:a16="http://schemas.microsoft.com/office/drawing/2014/main" id="{615D8998-E934-5771-4DCD-C9920CA9F8AD}"/>
              </a:ext>
            </a:extLst>
          </p:cNvPr>
          <p:cNvSpPr/>
          <p:nvPr/>
        </p:nvSpPr>
        <p:spPr>
          <a:xfrm>
            <a:off x="1745672" y="267855"/>
            <a:ext cx="8266546" cy="6188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t>The Process of encoding</a:t>
            </a:r>
          </a:p>
        </p:txBody>
      </p:sp>
      <p:sp>
        <p:nvSpPr>
          <p:cNvPr id="5" name="TextBox 4">
            <a:extLst>
              <a:ext uri="{FF2B5EF4-FFF2-40B4-BE49-F238E27FC236}">
                <a16:creationId xmlns:a16="http://schemas.microsoft.com/office/drawing/2014/main" id="{6A6ACBCE-74C3-5AFF-48FF-EE2B4CD772C2}"/>
              </a:ext>
            </a:extLst>
          </p:cNvPr>
          <p:cNvSpPr txBox="1"/>
          <p:nvPr/>
        </p:nvSpPr>
        <p:spPr>
          <a:xfrm>
            <a:off x="979055" y="1344374"/>
            <a:ext cx="10233428" cy="4457952"/>
          </a:xfrm>
          <a:prstGeom prst="rect">
            <a:avLst/>
          </a:prstGeom>
          <a:noFill/>
        </p:spPr>
        <p:txBody>
          <a:bodyPr wrap="square">
            <a:spAutoFit/>
          </a:bodyPr>
          <a:lstStyle/>
          <a:p>
            <a:pPr marL="457200" indent="-457200" algn="just">
              <a:lnSpc>
                <a:spcPct val="150000"/>
              </a:lnSpc>
              <a:buFont typeface="+mj-lt"/>
              <a:buAutoNum type="arabicPeriod"/>
            </a:pPr>
            <a:r>
              <a:rPr lang="en-IN" sz="2400" b="0" i="0" u="none" strike="noStrike" baseline="0" dirty="0">
                <a:latin typeface="Times-Roman"/>
              </a:rPr>
              <a:t>The encoder </a:t>
            </a:r>
            <a:r>
              <a:rPr lang="en-US" sz="2400" b="0" i="0" u="none" strike="noStrike" baseline="0" dirty="0">
                <a:latin typeface="Times-Roman"/>
              </a:rPr>
              <a:t>uses a generator that takes a copy of a 4-bit dataword (</a:t>
            </a:r>
            <a:r>
              <a:rPr lang="en-US" sz="2400" b="0" i="1" u="none" strike="noStrike" baseline="0" dirty="0">
                <a:latin typeface="Times-Italic"/>
              </a:rPr>
              <a:t>a</a:t>
            </a:r>
            <a:r>
              <a:rPr lang="en-US" sz="2400" b="0" i="0" u="none" strike="noStrike" baseline="0" dirty="0">
                <a:latin typeface="Times-Roman"/>
              </a:rPr>
              <a:t>0, </a:t>
            </a:r>
            <a:r>
              <a:rPr lang="en-US" sz="2400" b="0" i="1" u="none" strike="noStrike" baseline="0" dirty="0">
                <a:latin typeface="Times-Italic"/>
              </a:rPr>
              <a:t>a</a:t>
            </a:r>
            <a:r>
              <a:rPr lang="en-US" sz="2400" b="0" i="0" u="none" strike="noStrike" baseline="0" dirty="0">
                <a:latin typeface="Times-Roman"/>
              </a:rPr>
              <a:t>1, </a:t>
            </a:r>
            <a:r>
              <a:rPr lang="en-US" sz="2400" b="0" i="1" u="none" strike="noStrike" baseline="0" dirty="0">
                <a:latin typeface="Times-Italic"/>
              </a:rPr>
              <a:t>a</a:t>
            </a:r>
            <a:r>
              <a:rPr lang="en-US" sz="2400" b="0" i="0" u="none" strike="noStrike" baseline="0" dirty="0">
                <a:latin typeface="Times-Roman"/>
              </a:rPr>
              <a:t>2, and </a:t>
            </a:r>
            <a:r>
              <a:rPr lang="en-US" sz="2400" b="0" i="1" u="none" strike="noStrike" baseline="0" dirty="0">
                <a:latin typeface="Times-Italic"/>
              </a:rPr>
              <a:t>a</a:t>
            </a:r>
            <a:r>
              <a:rPr lang="en-US" sz="2400" b="0" i="0" u="none" strike="noStrike" baseline="0" dirty="0">
                <a:latin typeface="Times-Roman"/>
              </a:rPr>
              <a:t>3) and generates a parity bit </a:t>
            </a:r>
            <a:r>
              <a:rPr lang="en-US" sz="2400" b="0" i="1" u="none" strike="noStrike" baseline="0" dirty="0">
                <a:latin typeface="Times-Italic"/>
              </a:rPr>
              <a:t>r</a:t>
            </a:r>
            <a:r>
              <a:rPr lang="en-US" sz="2400" b="0" i="0" u="none" strike="noStrike" baseline="0" dirty="0">
                <a:latin typeface="Times-Roman"/>
              </a:rPr>
              <a:t>0. </a:t>
            </a:r>
          </a:p>
          <a:p>
            <a:pPr marL="457200" indent="-457200" algn="just">
              <a:lnSpc>
                <a:spcPct val="150000"/>
              </a:lnSpc>
              <a:buFont typeface="+mj-lt"/>
              <a:buAutoNum type="arabicPeriod"/>
            </a:pPr>
            <a:r>
              <a:rPr lang="en-US" sz="2400" b="0" i="0" u="none" strike="noStrike" baseline="0" dirty="0">
                <a:latin typeface="Times-Roman"/>
              </a:rPr>
              <a:t>The dataword bits and the parity bit create the 5-bit codeword. </a:t>
            </a:r>
          </a:p>
          <a:p>
            <a:pPr marL="457200" indent="-457200" algn="just">
              <a:lnSpc>
                <a:spcPct val="150000"/>
              </a:lnSpc>
              <a:buFont typeface="+mj-lt"/>
              <a:buAutoNum type="arabicPeriod"/>
            </a:pPr>
            <a:r>
              <a:rPr lang="en-US" sz="2400" b="0" i="0" u="none" strike="noStrike" baseline="0" dirty="0">
                <a:latin typeface="Times-Roman"/>
              </a:rPr>
              <a:t>The parity bit that is added makes the number of 1s in the codeword even. </a:t>
            </a:r>
          </a:p>
          <a:p>
            <a:pPr marL="457200" indent="-457200" algn="just">
              <a:lnSpc>
                <a:spcPct val="150000"/>
              </a:lnSpc>
              <a:buFont typeface="+mj-lt"/>
              <a:buAutoNum type="arabicPeriod"/>
            </a:pPr>
            <a:r>
              <a:rPr lang="en-US" sz="2400" b="0" i="0" u="none" strike="noStrike" baseline="0" dirty="0">
                <a:latin typeface="Times-Roman"/>
              </a:rPr>
              <a:t>This is normally done by adding the 4 bits of the dataword (modulo-2); the result is the parity bit.</a:t>
            </a:r>
          </a:p>
          <a:p>
            <a:pPr marL="457200" indent="-457200" algn="just">
              <a:lnSpc>
                <a:spcPct val="150000"/>
              </a:lnSpc>
              <a:buFont typeface="+mj-lt"/>
              <a:buAutoNum type="arabicPeriod"/>
            </a:pPr>
            <a:r>
              <a:rPr lang="en-US" sz="2400" dirty="0">
                <a:latin typeface="Times-Roman"/>
              </a:rPr>
              <a:t> If the number of 1s is even, the result is 0; if the number of 1s is odd, the result is 1.</a:t>
            </a:r>
          </a:p>
        </p:txBody>
      </p:sp>
      <p:pic>
        <p:nvPicPr>
          <p:cNvPr id="9" name="Picture 8">
            <a:extLst>
              <a:ext uri="{FF2B5EF4-FFF2-40B4-BE49-F238E27FC236}">
                <a16:creationId xmlns:a16="http://schemas.microsoft.com/office/drawing/2014/main" id="{59FF958B-F328-16D1-34DB-C4D057EB650F}"/>
              </a:ext>
            </a:extLst>
          </p:cNvPr>
          <p:cNvPicPr>
            <a:picLocks noChangeAspect="1"/>
          </p:cNvPicPr>
          <p:nvPr/>
        </p:nvPicPr>
        <p:blipFill>
          <a:blip r:embed="rId2"/>
          <a:stretch>
            <a:fillRect/>
          </a:stretch>
        </p:blipFill>
        <p:spPr>
          <a:xfrm>
            <a:off x="4485601" y="4211277"/>
            <a:ext cx="2786688" cy="508507"/>
          </a:xfrm>
          <a:prstGeom prst="rect">
            <a:avLst/>
          </a:prstGeom>
          <a:ln w="28575">
            <a:solidFill>
              <a:schemeClr val="tx1">
                <a:lumMod val="85000"/>
                <a:lumOff val="15000"/>
              </a:schemeClr>
            </a:solidFill>
          </a:ln>
        </p:spPr>
      </p:pic>
    </p:spTree>
    <p:extLst>
      <p:ext uri="{BB962C8B-B14F-4D97-AF65-F5344CB8AC3E}">
        <p14:creationId xmlns:p14="http://schemas.microsoft.com/office/powerpoint/2010/main" val="13424464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9D0DD2-2465-E2EF-4FD3-0F2FD6115A69}"/>
              </a:ext>
            </a:extLst>
          </p:cNvPr>
          <p:cNvSpPr>
            <a:spLocks noGrp="1"/>
          </p:cNvSpPr>
          <p:nvPr>
            <p:ph type="sldNum" sz="quarter" idx="12"/>
          </p:nvPr>
        </p:nvSpPr>
        <p:spPr/>
        <p:txBody>
          <a:bodyPr/>
          <a:lstStyle/>
          <a:p>
            <a:fld id="{6D972E1D-2B91-43F8-BAFE-8C37D0BCB00C}" type="slidenum">
              <a:rPr lang="en-IN" smtClean="0"/>
              <a:pPr/>
              <a:t>39</a:t>
            </a:fld>
            <a:endParaRPr lang="en-IN"/>
          </a:p>
        </p:txBody>
      </p:sp>
      <p:sp>
        <p:nvSpPr>
          <p:cNvPr id="4" name="TextBox 3">
            <a:extLst>
              <a:ext uri="{FF2B5EF4-FFF2-40B4-BE49-F238E27FC236}">
                <a16:creationId xmlns:a16="http://schemas.microsoft.com/office/drawing/2014/main" id="{5B3C32FD-C9F0-3113-4D59-31BC736D83BF}"/>
              </a:ext>
            </a:extLst>
          </p:cNvPr>
          <p:cNvSpPr txBox="1"/>
          <p:nvPr/>
        </p:nvSpPr>
        <p:spPr>
          <a:xfrm>
            <a:off x="868218" y="870069"/>
            <a:ext cx="10704946" cy="5344733"/>
          </a:xfrm>
          <a:prstGeom prst="rect">
            <a:avLst/>
          </a:prstGeom>
          <a:noFill/>
        </p:spPr>
        <p:txBody>
          <a:bodyPr wrap="square">
            <a:spAutoFit/>
          </a:bodyPr>
          <a:lstStyle/>
          <a:p>
            <a:pPr marL="457200" indent="-457200" algn="just">
              <a:lnSpc>
                <a:spcPct val="150000"/>
              </a:lnSpc>
              <a:buFont typeface="+mj-lt"/>
              <a:buAutoNum type="arabicPeriod"/>
            </a:pPr>
            <a:r>
              <a:rPr lang="en-US" sz="2300" dirty="0">
                <a:latin typeface="Times-Roman"/>
              </a:rPr>
              <a:t>The receiver receives a 5-bit word. The checker at the receiver does the same thing as the generator in the sender with one exception: The addition is done over all 5 bits. </a:t>
            </a:r>
          </a:p>
          <a:p>
            <a:pPr marL="457200" indent="-457200" algn="just">
              <a:lnSpc>
                <a:spcPct val="150000"/>
              </a:lnSpc>
              <a:buFont typeface="+mj-lt"/>
              <a:buAutoNum type="arabicPeriod"/>
            </a:pPr>
            <a:r>
              <a:rPr lang="en-US" sz="2300" dirty="0">
                <a:latin typeface="Times-Roman"/>
              </a:rPr>
              <a:t>The result, which is called the syndrome, is just 1 bit. </a:t>
            </a:r>
          </a:p>
          <a:p>
            <a:pPr marL="457200" indent="-457200" algn="just">
              <a:lnSpc>
                <a:spcPct val="150000"/>
              </a:lnSpc>
              <a:buFont typeface="+mj-lt"/>
              <a:buAutoNum type="arabicPeriod"/>
            </a:pPr>
            <a:r>
              <a:rPr lang="en-US" sz="2300" dirty="0">
                <a:latin typeface="Times-Roman"/>
              </a:rPr>
              <a:t>The syndrome is 0 when the number of 1s in the received codeword is even; otherwise, it is 1. </a:t>
            </a:r>
          </a:p>
          <a:p>
            <a:pPr marL="457200" indent="-457200" algn="just">
              <a:lnSpc>
                <a:spcPct val="150000"/>
              </a:lnSpc>
              <a:buFont typeface="+mj-lt"/>
              <a:buAutoNum type="arabicPeriod"/>
            </a:pPr>
            <a:r>
              <a:rPr lang="en-US" sz="2300" b="0" i="0" u="none" strike="noStrike" baseline="0" dirty="0">
                <a:latin typeface="Times-Roman"/>
              </a:rPr>
              <a:t>The syndrome is passed to the decision logic analyzer. </a:t>
            </a:r>
          </a:p>
          <a:p>
            <a:pPr marL="457200" indent="-457200" algn="just">
              <a:lnSpc>
                <a:spcPct val="150000"/>
              </a:lnSpc>
              <a:buFont typeface="+mj-lt"/>
              <a:buAutoNum type="arabicPeriod"/>
            </a:pPr>
            <a:r>
              <a:rPr lang="en-US" sz="2300" b="0" i="0" u="none" strike="noStrike" baseline="0" dirty="0">
                <a:latin typeface="Times-Roman"/>
              </a:rPr>
              <a:t>If the syndrome is 0, there is no detectable error in the received codeword; the data portion of the received codeword is accepted as the dataword; if the syndrome is 1, the data portion of the received codeword is discarded.</a:t>
            </a:r>
          </a:p>
          <a:p>
            <a:pPr marL="457200" indent="-457200" algn="just">
              <a:lnSpc>
                <a:spcPct val="150000"/>
              </a:lnSpc>
              <a:buFont typeface="+mj-lt"/>
              <a:buAutoNum type="arabicPeriod"/>
            </a:pPr>
            <a:r>
              <a:rPr lang="en-US" sz="2300" b="0" i="0" u="none" strike="noStrike" baseline="0" dirty="0">
                <a:latin typeface="Times-Roman"/>
              </a:rPr>
              <a:t>The dataword is not created.</a:t>
            </a:r>
            <a:endParaRPr lang="en-IN" sz="2300" dirty="0"/>
          </a:p>
        </p:txBody>
      </p:sp>
      <p:pic>
        <p:nvPicPr>
          <p:cNvPr id="5" name="Picture 4">
            <a:extLst>
              <a:ext uri="{FF2B5EF4-FFF2-40B4-BE49-F238E27FC236}">
                <a16:creationId xmlns:a16="http://schemas.microsoft.com/office/drawing/2014/main" id="{D70FCE5E-DFD2-4B53-5ED4-C4361D032DC0}"/>
              </a:ext>
            </a:extLst>
          </p:cNvPr>
          <p:cNvPicPr>
            <a:picLocks noChangeAspect="1"/>
          </p:cNvPicPr>
          <p:nvPr/>
        </p:nvPicPr>
        <p:blipFill>
          <a:blip r:embed="rId2"/>
          <a:stretch>
            <a:fillRect/>
          </a:stretch>
        </p:blipFill>
        <p:spPr>
          <a:xfrm>
            <a:off x="8017166" y="2063723"/>
            <a:ext cx="3343562" cy="377404"/>
          </a:xfrm>
          <a:prstGeom prst="rect">
            <a:avLst/>
          </a:prstGeom>
          <a:ln w="28575">
            <a:solidFill>
              <a:schemeClr val="tx1">
                <a:lumMod val="85000"/>
                <a:lumOff val="15000"/>
              </a:schemeClr>
            </a:solidFill>
          </a:ln>
        </p:spPr>
      </p:pic>
      <p:sp>
        <p:nvSpPr>
          <p:cNvPr id="6" name="Rectangle 5">
            <a:extLst>
              <a:ext uri="{FF2B5EF4-FFF2-40B4-BE49-F238E27FC236}">
                <a16:creationId xmlns:a16="http://schemas.microsoft.com/office/drawing/2014/main" id="{592489A7-BBFC-2560-8861-3EE07D443E3C}"/>
              </a:ext>
            </a:extLst>
          </p:cNvPr>
          <p:cNvSpPr/>
          <p:nvPr/>
        </p:nvSpPr>
        <p:spPr>
          <a:xfrm>
            <a:off x="1745672" y="147787"/>
            <a:ext cx="8266546" cy="6188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t>The Process of decoding</a:t>
            </a:r>
          </a:p>
        </p:txBody>
      </p:sp>
    </p:spTree>
    <p:extLst>
      <p:ext uri="{BB962C8B-B14F-4D97-AF65-F5344CB8AC3E}">
        <p14:creationId xmlns:p14="http://schemas.microsoft.com/office/powerpoint/2010/main" val="2513863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3236" name="Text Box 4">
            <a:extLst>
              <a:ext uri="{FF2B5EF4-FFF2-40B4-BE49-F238E27FC236}">
                <a16:creationId xmlns:a16="http://schemas.microsoft.com/office/drawing/2014/main" id="{59768FD1-59D4-566C-CE1A-0E8FC7771539}"/>
              </a:ext>
            </a:extLst>
          </p:cNvPr>
          <p:cNvSpPr txBox="1">
            <a:spLocks noChangeArrowheads="1"/>
          </p:cNvSpPr>
          <p:nvPr/>
        </p:nvSpPr>
        <p:spPr bwMode="auto">
          <a:xfrm>
            <a:off x="8081819" y="4517121"/>
            <a:ext cx="249311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latin typeface="Times New Roman" panose="02020603050405020304" pitchFamily="18" charset="0"/>
              </a:rPr>
              <a:t>Burst error of length 8</a:t>
            </a:r>
          </a:p>
        </p:txBody>
      </p:sp>
      <p:pic>
        <p:nvPicPr>
          <p:cNvPr id="863238" name="Picture 6">
            <a:extLst>
              <a:ext uri="{FF2B5EF4-FFF2-40B4-BE49-F238E27FC236}">
                <a16:creationId xmlns:a16="http://schemas.microsoft.com/office/drawing/2014/main" id="{22751FDA-FD5D-5D02-0F10-9086456D5B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4400" y="1897303"/>
            <a:ext cx="5283200" cy="2129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id="{CA1A2037-B677-CFDE-E620-5997F87F2462}"/>
              </a:ext>
            </a:extLst>
          </p:cNvPr>
          <p:cNvPicPr>
            <a:picLocks noChangeAspect="1"/>
          </p:cNvPicPr>
          <p:nvPr/>
        </p:nvPicPr>
        <p:blipFill>
          <a:blip r:embed="rId4"/>
          <a:stretch>
            <a:fillRect/>
          </a:stretch>
        </p:blipFill>
        <p:spPr>
          <a:xfrm>
            <a:off x="249382" y="3014620"/>
            <a:ext cx="5283200" cy="1042175"/>
          </a:xfrm>
          <a:prstGeom prst="rect">
            <a:avLst/>
          </a:prstGeom>
        </p:spPr>
      </p:pic>
      <p:sp>
        <p:nvSpPr>
          <p:cNvPr id="4" name="Text Box 4">
            <a:extLst>
              <a:ext uri="{FF2B5EF4-FFF2-40B4-BE49-F238E27FC236}">
                <a16:creationId xmlns:a16="http://schemas.microsoft.com/office/drawing/2014/main" id="{49A3BD28-5C8E-253D-F983-0C18804C00A5}"/>
              </a:ext>
            </a:extLst>
          </p:cNvPr>
          <p:cNvSpPr txBox="1">
            <a:spLocks noChangeArrowheads="1"/>
          </p:cNvSpPr>
          <p:nvPr/>
        </p:nvSpPr>
        <p:spPr bwMode="auto">
          <a:xfrm>
            <a:off x="1708727" y="4498934"/>
            <a:ext cx="17733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latin typeface="Times New Roman" panose="02020603050405020304" pitchFamily="18" charset="0"/>
              </a:rPr>
              <a:t>Single-bit error</a:t>
            </a:r>
          </a:p>
        </p:txBody>
      </p:sp>
      <p:sp>
        <p:nvSpPr>
          <p:cNvPr id="5" name="Slide Number Placeholder 4">
            <a:extLst>
              <a:ext uri="{FF2B5EF4-FFF2-40B4-BE49-F238E27FC236}">
                <a16:creationId xmlns:a16="http://schemas.microsoft.com/office/drawing/2014/main" id="{0B915E84-6915-8561-A4AB-A32248D0CC88}"/>
              </a:ext>
            </a:extLst>
          </p:cNvPr>
          <p:cNvSpPr>
            <a:spLocks noGrp="1"/>
          </p:cNvSpPr>
          <p:nvPr>
            <p:ph type="sldNum" sz="quarter" idx="12"/>
          </p:nvPr>
        </p:nvSpPr>
        <p:spPr/>
        <p:txBody>
          <a:bodyPr/>
          <a:lstStyle/>
          <a:p>
            <a:fld id="{6D972E1D-2B91-43F8-BAFE-8C37D0BCB00C}" type="slidenum">
              <a:rPr lang="en-IN" smtClean="0"/>
              <a:pPr/>
              <a:t>4</a:t>
            </a:fld>
            <a:endParaRPr lang="en-IN"/>
          </a:p>
        </p:txBody>
      </p:sp>
    </p:spTree>
    <p:extLst>
      <p:ext uri="{BB962C8B-B14F-4D97-AF65-F5344CB8AC3E}">
        <p14:creationId xmlns:p14="http://schemas.microsoft.com/office/powerpoint/2010/main" val="27323711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49" name="Rectangle 9">
            <a:extLst>
              <a:ext uri="{FF2B5EF4-FFF2-40B4-BE49-F238E27FC236}">
                <a16:creationId xmlns:a16="http://schemas.microsoft.com/office/drawing/2014/main" id="{867FE69B-0A3E-043D-6758-2BF4FF3FE93F}"/>
              </a:ext>
            </a:extLst>
          </p:cNvPr>
          <p:cNvSpPr>
            <a:spLocks noChangeArrowheads="1"/>
          </p:cNvSpPr>
          <p:nvPr/>
        </p:nvSpPr>
        <p:spPr bwMode="auto">
          <a:xfrm>
            <a:off x="1209963" y="1143001"/>
            <a:ext cx="10002519" cy="4827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400" dirty="0">
                <a:latin typeface="Times New Roman" panose="02020603050405020304" pitchFamily="18" charset="0"/>
              </a:rPr>
              <a:t>Let us look at some transmission scenarios. Assume the sender sends the dataword 1011. The codeword created from this dataword is 10111, which is sent to the receiver. We examine five cases:</a:t>
            </a:r>
          </a:p>
          <a:p>
            <a:pPr algn="just"/>
            <a:endParaRPr lang="en-US" altLang="en-US" sz="2400" dirty="0">
              <a:latin typeface="Times New Roman" panose="02020603050405020304" pitchFamily="18" charset="0"/>
            </a:endParaRPr>
          </a:p>
          <a:p>
            <a:pPr marL="457200" indent="-457200" algn="just">
              <a:lnSpc>
                <a:spcPct val="150000"/>
              </a:lnSpc>
              <a:buFont typeface="+mj-lt"/>
              <a:buAutoNum type="arabicPeriod"/>
            </a:pPr>
            <a:r>
              <a:rPr lang="en-US" altLang="en-US" sz="2400" dirty="0">
                <a:latin typeface="Times New Roman" panose="02020603050405020304" pitchFamily="18" charset="0"/>
              </a:rPr>
              <a:t>No error occurs; the received codeword is 10111. The syndrome is 0. The dataword 1011 is created.</a:t>
            </a:r>
          </a:p>
          <a:p>
            <a:pPr marL="457200" indent="-457200" algn="just">
              <a:lnSpc>
                <a:spcPct val="150000"/>
              </a:lnSpc>
              <a:buFont typeface="+mj-lt"/>
              <a:buAutoNum type="arabicPeriod"/>
            </a:pPr>
            <a:r>
              <a:rPr lang="en-US" altLang="en-US" sz="2400" dirty="0">
                <a:latin typeface="Times New Roman" panose="02020603050405020304" pitchFamily="18" charset="0"/>
              </a:rPr>
              <a:t>One single-bit error changes a</a:t>
            </a:r>
            <a:r>
              <a:rPr lang="en-US" altLang="en-US" sz="2400" baseline="-14000" dirty="0">
                <a:latin typeface="Times New Roman" panose="02020603050405020304" pitchFamily="18" charset="0"/>
              </a:rPr>
              <a:t>1 </a:t>
            </a:r>
            <a:r>
              <a:rPr lang="en-US" altLang="en-US" sz="2400" dirty="0">
                <a:latin typeface="Times New Roman" panose="02020603050405020304" pitchFamily="18" charset="0"/>
              </a:rPr>
              <a:t>. The received codeword is 10011. The syndrome is 1. No dataword is created. </a:t>
            </a:r>
          </a:p>
          <a:p>
            <a:pPr marL="457200" indent="-457200" algn="just">
              <a:lnSpc>
                <a:spcPct val="150000"/>
              </a:lnSpc>
              <a:buFont typeface="+mj-lt"/>
              <a:buAutoNum type="arabicPeriod"/>
            </a:pPr>
            <a:r>
              <a:rPr lang="en-US" altLang="en-US" sz="2400" dirty="0">
                <a:latin typeface="Times New Roman" panose="02020603050405020304" pitchFamily="18" charset="0"/>
              </a:rPr>
              <a:t>One single-bit error changes r</a:t>
            </a:r>
            <a:r>
              <a:rPr lang="en-US" altLang="en-US" sz="2400" baseline="-14000" dirty="0">
                <a:latin typeface="Times New Roman" panose="02020603050405020304" pitchFamily="18" charset="0"/>
              </a:rPr>
              <a:t>0 </a:t>
            </a:r>
            <a:r>
              <a:rPr lang="en-US" altLang="en-US" sz="2400" dirty="0">
                <a:latin typeface="Times New Roman" panose="02020603050405020304" pitchFamily="18" charset="0"/>
              </a:rPr>
              <a:t>. The received codeword is 10110. The syndrome is 1. No dataword is created. </a:t>
            </a:r>
          </a:p>
        </p:txBody>
      </p:sp>
      <p:sp>
        <p:nvSpPr>
          <p:cNvPr id="931851" name="Text Box 11">
            <a:extLst>
              <a:ext uri="{FF2B5EF4-FFF2-40B4-BE49-F238E27FC236}">
                <a16:creationId xmlns:a16="http://schemas.microsoft.com/office/drawing/2014/main" id="{C14ED050-2E94-797D-241D-6C4EE5207141}"/>
              </a:ext>
            </a:extLst>
          </p:cNvPr>
          <p:cNvSpPr txBox="1">
            <a:spLocks noChangeArrowheads="1"/>
          </p:cNvSpPr>
          <p:nvPr/>
        </p:nvSpPr>
        <p:spPr bwMode="auto">
          <a:xfrm>
            <a:off x="1752600" y="498474"/>
            <a:ext cx="271580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u="sng" dirty="0">
                <a:solidFill>
                  <a:schemeClr val="hlink"/>
                </a:solidFill>
                <a:latin typeface="Times New Roman" panose="02020603050405020304" pitchFamily="18" charset="0"/>
              </a:rPr>
              <a:t>Example 10.12</a:t>
            </a:r>
          </a:p>
        </p:txBody>
      </p:sp>
      <p:sp>
        <p:nvSpPr>
          <p:cNvPr id="3" name="Slide Number Placeholder 2">
            <a:extLst>
              <a:ext uri="{FF2B5EF4-FFF2-40B4-BE49-F238E27FC236}">
                <a16:creationId xmlns:a16="http://schemas.microsoft.com/office/drawing/2014/main" id="{AF4ECC88-C724-A42E-C6F3-530F37714F5D}"/>
              </a:ext>
            </a:extLst>
          </p:cNvPr>
          <p:cNvSpPr>
            <a:spLocks noGrp="1"/>
          </p:cNvSpPr>
          <p:nvPr>
            <p:ph type="sldNum" sz="quarter" idx="12"/>
          </p:nvPr>
        </p:nvSpPr>
        <p:spPr/>
        <p:txBody>
          <a:bodyPr/>
          <a:lstStyle/>
          <a:p>
            <a:fld id="{6D972E1D-2B91-43F8-BAFE-8C37D0BCB00C}" type="slidenum">
              <a:rPr lang="en-IN" smtClean="0"/>
              <a:pPr/>
              <a:t>40</a:t>
            </a:fld>
            <a:endParaRPr lang="en-IN"/>
          </a:p>
        </p:txBody>
      </p:sp>
    </p:spTree>
    <p:extLst>
      <p:ext uri="{BB962C8B-B14F-4D97-AF65-F5344CB8AC3E}">
        <p14:creationId xmlns:p14="http://schemas.microsoft.com/office/powerpoint/2010/main" val="22418979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7209" name="Rectangle 9">
            <a:extLst>
              <a:ext uri="{FF2B5EF4-FFF2-40B4-BE49-F238E27FC236}">
                <a16:creationId xmlns:a16="http://schemas.microsoft.com/office/drawing/2014/main" id="{32CA2FA1-F84B-260B-8AA0-666523030A17}"/>
              </a:ext>
            </a:extLst>
          </p:cNvPr>
          <p:cNvSpPr>
            <a:spLocks noChangeArrowheads="1"/>
          </p:cNvSpPr>
          <p:nvPr/>
        </p:nvSpPr>
        <p:spPr bwMode="auto">
          <a:xfrm>
            <a:off x="951345" y="1734125"/>
            <a:ext cx="10113819" cy="39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lnSpc>
                <a:spcPct val="150000"/>
              </a:lnSpc>
              <a:buFont typeface="+mj-lt"/>
              <a:buAutoNum type="arabicPeriod" startAt="4"/>
            </a:pPr>
            <a:r>
              <a:rPr lang="en-US" altLang="en-US" sz="2400" dirty="0">
                <a:latin typeface="Times New Roman" panose="02020603050405020304" pitchFamily="18" charset="0"/>
              </a:rPr>
              <a:t>An error changes r</a:t>
            </a:r>
            <a:r>
              <a:rPr lang="en-US" altLang="en-US" sz="2400" baseline="-14000" dirty="0">
                <a:latin typeface="Times New Roman" panose="02020603050405020304" pitchFamily="18" charset="0"/>
              </a:rPr>
              <a:t>0</a:t>
            </a:r>
            <a:r>
              <a:rPr lang="en-US" altLang="en-US" sz="2400" dirty="0">
                <a:latin typeface="Times New Roman" panose="02020603050405020304" pitchFamily="18" charset="0"/>
              </a:rPr>
              <a:t> and a second error changes a</a:t>
            </a:r>
            <a:r>
              <a:rPr lang="en-US" altLang="en-US" sz="2400" baseline="-14000" dirty="0">
                <a:latin typeface="Times New Roman" panose="02020603050405020304" pitchFamily="18" charset="0"/>
              </a:rPr>
              <a:t>3 </a:t>
            </a:r>
            <a:r>
              <a:rPr lang="en-US" altLang="en-US" sz="2400" dirty="0">
                <a:latin typeface="Times New Roman" panose="02020603050405020304" pitchFamily="18" charset="0"/>
              </a:rPr>
              <a:t>.The received codeword is 00110. The syndrome is 0. The dataword 0011 is created at the receiver. Note that here the dataword is  wrongly created due to the syndrome value. </a:t>
            </a:r>
          </a:p>
          <a:p>
            <a:pPr marL="457200" indent="-457200" algn="just">
              <a:lnSpc>
                <a:spcPct val="150000"/>
              </a:lnSpc>
              <a:buFont typeface="+mj-lt"/>
              <a:buAutoNum type="arabicPeriod" startAt="4"/>
            </a:pPr>
            <a:r>
              <a:rPr lang="en-US" altLang="en-US" sz="2400" dirty="0">
                <a:latin typeface="Times New Roman" panose="02020603050405020304" pitchFamily="18" charset="0"/>
              </a:rPr>
              <a:t>Three bits—a</a:t>
            </a:r>
            <a:r>
              <a:rPr lang="en-US" altLang="en-US" sz="2400" baseline="-14000" dirty="0">
                <a:latin typeface="Times New Roman" panose="02020603050405020304" pitchFamily="18" charset="0"/>
              </a:rPr>
              <a:t>3</a:t>
            </a:r>
            <a:r>
              <a:rPr lang="en-US" altLang="en-US" sz="2400" dirty="0">
                <a:latin typeface="Times New Roman" panose="02020603050405020304" pitchFamily="18" charset="0"/>
              </a:rPr>
              <a:t>, a</a:t>
            </a:r>
            <a:r>
              <a:rPr lang="en-US" altLang="en-US" sz="2400" baseline="-14000" dirty="0">
                <a:latin typeface="Times New Roman" panose="02020603050405020304" pitchFamily="18" charset="0"/>
              </a:rPr>
              <a:t>2</a:t>
            </a:r>
            <a:r>
              <a:rPr lang="en-US" altLang="en-US" sz="2400" dirty="0">
                <a:latin typeface="Times New Roman" panose="02020603050405020304" pitchFamily="18" charset="0"/>
              </a:rPr>
              <a:t>, and a</a:t>
            </a:r>
            <a:r>
              <a:rPr lang="en-US" altLang="en-US" sz="2400" baseline="-14000" dirty="0">
                <a:latin typeface="Times New Roman" panose="02020603050405020304" pitchFamily="18" charset="0"/>
              </a:rPr>
              <a:t>1</a:t>
            </a:r>
            <a:r>
              <a:rPr lang="en-US" altLang="en-US" sz="2400" dirty="0">
                <a:latin typeface="Times New Roman" panose="02020603050405020304" pitchFamily="18" charset="0"/>
              </a:rPr>
              <a:t>—are changed by errors. The received codeword is 01011. The syndrome is 1. The dataword is not created. This shows that the simple parity check, guaranteed to detect one single error, can also find any odd number of errors.</a:t>
            </a:r>
          </a:p>
        </p:txBody>
      </p:sp>
      <p:sp>
        <p:nvSpPr>
          <p:cNvPr id="947210" name="Text Box 10">
            <a:extLst>
              <a:ext uri="{FF2B5EF4-FFF2-40B4-BE49-F238E27FC236}">
                <a16:creationId xmlns:a16="http://schemas.microsoft.com/office/drawing/2014/main" id="{10CFB7D5-9D29-D013-5B9B-F177C2062951}"/>
              </a:ext>
            </a:extLst>
          </p:cNvPr>
          <p:cNvSpPr txBox="1">
            <a:spLocks noChangeArrowheads="1"/>
          </p:cNvSpPr>
          <p:nvPr/>
        </p:nvSpPr>
        <p:spPr bwMode="auto">
          <a:xfrm>
            <a:off x="951345" y="840509"/>
            <a:ext cx="42931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u="sng" dirty="0">
                <a:solidFill>
                  <a:schemeClr val="hlink"/>
                </a:solidFill>
                <a:latin typeface="Times New Roman" panose="02020603050405020304" pitchFamily="18" charset="0"/>
              </a:rPr>
              <a:t>Example 10.12  (continued)</a:t>
            </a:r>
          </a:p>
        </p:txBody>
      </p:sp>
      <p:sp>
        <p:nvSpPr>
          <p:cNvPr id="3" name="Slide Number Placeholder 2">
            <a:extLst>
              <a:ext uri="{FF2B5EF4-FFF2-40B4-BE49-F238E27FC236}">
                <a16:creationId xmlns:a16="http://schemas.microsoft.com/office/drawing/2014/main" id="{F2B70E8D-1C84-A358-45B9-49EF264D7C64}"/>
              </a:ext>
            </a:extLst>
          </p:cNvPr>
          <p:cNvSpPr>
            <a:spLocks noGrp="1"/>
          </p:cNvSpPr>
          <p:nvPr>
            <p:ph type="sldNum" sz="quarter" idx="12"/>
          </p:nvPr>
        </p:nvSpPr>
        <p:spPr/>
        <p:txBody>
          <a:bodyPr/>
          <a:lstStyle/>
          <a:p>
            <a:fld id="{6D972E1D-2B91-43F8-BAFE-8C37D0BCB00C}" type="slidenum">
              <a:rPr lang="en-IN" smtClean="0"/>
              <a:pPr/>
              <a:t>41</a:t>
            </a:fld>
            <a:endParaRPr lang="en-IN"/>
          </a:p>
        </p:txBody>
      </p:sp>
    </p:spTree>
    <p:extLst>
      <p:ext uri="{BB962C8B-B14F-4D97-AF65-F5344CB8AC3E}">
        <p14:creationId xmlns:p14="http://schemas.microsoft.com/office/powerpoint/2010/main" val="42515774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31" name="Rectangle 11">
            <a:extLst>
              <a:ext uri="{FF2B5EF4-FFF2-40B4-BE49-F238E27FC236}">
                <a16:creationId xmlns:a16="http://schemas.microsoft.com/office/drawing/2014/main" id="{4D79D7D7-D4CE-419D-E241-F6BB6BA49E98}"/>
              </a:ext>
            </a:extLst>
          </p:cNvPr>
          <p:cNvSpPr>
            <a:spLocks noChangeArrowheads="1"/>
          </p:cNvSpPr>
          <p:nvPr/>
        </p:nvSpPr>
        <p:spPr bwMode="auto">
          <a:xfrm>
            <a:off x="2019300" y="2371150"/>
            <a:ext cx="8077200" cy="166847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50000"/>
              </a:lnSpc>
            </a:pPr>
            <a:r>
              <a:rPr lang="en-US" altLang="en-US" sz="3600" dirty="0"/>
              <a:t>A simple parity-check code can detect an odd number of errors.</a:t>
            </a:r>
          </a:p>
        </p:txBody>
      </p:sp>
      <p:grpSp>
        <p:nvGrpSpPr>
          <p:cNvPr id="901132" name="Group 12">
            <a:extLst>
              <a:ext uri="{FF2B5EF4-FFF2-40B4-BE49-F238E27FC236}">
                <a16:creationId xmlns:a16="http://schemas.microsoft.com/office/drawing/2014/main" id="{F895E1A8-B23E-8125-4114-FC9883FE5949}"/>
              </a:ext>
            </a:extLst>
          </p:cNvPr>
          <p:cNvGrpSpPr>
            <a:grpSpLocks/>
          </p:cNvGrpSpPr>
          <p:nvPr/>
        </p:nvGrpSpPr>
        <p:grpSpPr bwMode="auto">
          <a:xfrm>
            <a:off x="1981200" y="1312616"/>
            <a:ext cx="1143000" cy="566737"/>
            <a:chOff x="1200" y="1248"/>
            <a:chExt cx="720" cy="357"/>
          </a:xfrm>
        </p:grpSpPr>
        <p:pic>
          <p:nvPicPr>
            <p:cNvPr id="901133" name="Picture 13">
              <a:extLst>
                <a:ext uri="{FF2B5EF4-FFF2-40B4-BE49-F238E27FC236}">
                  <a16:creationId xmlns:a16="http://schemas.microsoft.com/office/drawing/2014/main" id="{AFD4154A-A037-0053-F233-94E858AA08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1134" name="Text Box 14">
              <a:extLst>
                <a:ext uri="{FF2B5EF4-FFF2-40B4-BE49-F238E27FC236}">
                  <a16:creationId xmlns:a16="http://schemas.microsoft.com/office/drawing/2014/main" id="{EE1D1E78-9134-66ED-A293-40398F47395F}"/>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C60E894D-8995-C8C3-8E32-2BE33710D101}"/>
              </a:ext>
            </a:extLst>
          </p:cNvPr>
          <p:cNvSpPr>
            <a:spLocks noGrp="1"/>
          </p:cNvSpPr>
          <p:nvPr>
            <p:ph type="sldNum" sz="quarter" idx="12"/>
          </p:nvPr>
        </p:nvSpPr>
        <p:spPr/>
        <p:txBody>
          <a:bodyPr/>
          <a:lstStyle/>
          <a:p>
            <a:fld id="{6D972E1D-2B91-43F8-BAFE-8C37D0BCB00C}" type="slidenum">
              <a:rPr lang="en-IN" smtClean="0"/>
              <a:pPr/>
              <a:t>42</a:t>
            </a:fld>
            <a:endParaRPr lang="en-IN"/>
          </a:p>
        </p:txBody>
      </p:sp>
    </p:spTree>
    <p:extLst>
      <p:ext uri="{BB962C8B-B14F-4D97-AF65-F5344CB8AC3E}">
        <p14:creationId xmlns:p14="http://schemas.microsoft.com/office/powerpoint/2010/main" val="28949488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2155" name="Rectangle 11">
            <a:extLst>
              <a:ext uri="{FF2B5EF4-FFF2-40B4-BE49-F238E27FC236}">
                <a16:creationId xmlns:a16="http://schemas.microsoft.com/office/drawing/2014/main" id="{F2B5AB4D-FFB2-4D96-F886-7C1497F12D79}"/>
              </a:ext>
            </a:extLst>
          </p:cNvPr>
          <p:cNvSpPr>
            <a:spLocks noChangeArrowheads="1"/>
          </p:cNvSpPr>
          <p:nvPr/>
        </p:nvSpPr>
        <p:spPr bwMode="auto">
          <a:xfrm>
            <a:off x="2019300" y="2149475"/>
            <a:ext cx="8077200" cy="2862322"/>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600" dirty="0"/>
              <a:t>All Hamming codes discussed in this book have </a:t>
            </a:r>
            <a:r>
              <a:rPr lang="en-US" altLang="en-US" sz="3600" dirty="0" err="1"/>
              <a:t>d</a:t>
            </a:r>
            <a:r>
              <a:rPr lang="en-US" altLang="en-US" sz="3600" baseline="-18000" dirty="0" err="1"/>
              <a:t>min</a:t>
            </a:r>
            <a:r>
              <a:rPr lang="en-US" altLang="en-US" sz="3600" dirty="0"/>
              <a:t> = 3.</a:t>
            </a:r>
            <a:br>
              <a:rPr lang="en-US" altLang="en-US" sz="3600" dirty="0"/>
            </a:br>
            <a:endParaRPr lang="en-US" altLang="en-US" sz="3600" dirty="0"/>
          </a:p>
          <a:p>
            <a:pPr algn="ctr"/>
            <a:r>
              <a:rPr lang="en-US" altLang="en-US" sz="3600" dirty="0"/>
              <a:t>The relationship between </a:t>
            </a:r>
            <a:r>
              <a:rPr lang="en-US" altLang="en-US" sz="3600" i="1" dirty="0"/>
              <a:t>m</a:t>
            </a:r>
            <a:r>
              <a:rPr lang="en-US" altLang="en-US" sz="3600" dirty="0"/>
              <a:t> and </a:t>
            </a:r>
            <a:r>
              <a:rPr lang="en-US" altLang="en-US" sz="3600" i="1" dirty="0"/>
              <a:t>n</a:t>
            </a:r>
            <a:r>
              <a:rPr lang="en-US" altLang="en-US" sz="3600" dirty="0"/>
              <a:t> in these codes is </a:t>
            </a:r>
            <a:r>
              <a:rPr lang="en-US" altLang="en-US" sz="3600" i="1" dirty="0"/>
              <a:t>n</a:t>
            </a:r>
            <a:r>
              <a:rPr lang="en-US" altLang="en-US" sz="3600" dirty="0"/>
              <a:t> = 2</a:t>
            </a:r>
            <a:r>
              <a:rPr lang="en-US" altLang="en-US" sz="3600" i="1" dirty="0"/>
              <a:t>m</a:t>
            </a:r>
            <a:r>
              <a:rPr lang="en-US" altLang="en-US" sz="3600" dirty="0"/>
              <a:t> − 1.</a:t>
            </a:r>
          </a:p>
        </p:txBody>
      </p:sp>
      <p:grpSp>
        <p:nvGrpSpPr>
          <p:cNvPr id="902156" name="Group 12">
            <a:extLst>
              <a:ext uri="{FF2B5EF4-FFF2-40B4-BE49-F238E27FC236}">
                <a16:creationId xmlns:a16="http://schemas.microsoft.com/office/drawing/2014/main" id="{898DACF3-D3DF-27AB-80BD-3DF94CC51840}"/>
              </a:ext>
            </a:extLst>
          </p:cNvPr>
          <p:cNvGrpSpPr>
            <a:grpSpLocks/>
          </p:cNvGrpSpPr>
          <p:nvPr/>
        </p:nvGrpSpPr>
        <p:grpSpPr bwMode="auto">
          <a:xfrm>
            <a:off x="2057400" y="1371600"/>
            <a:ext cx="1143000" cy="566738"/>
            <a:chOff x="1200" y="1248"/>
            <a:chExt cx="720" cy="357"/>
          </a:xfrm>
        </p:grpSpPr>
        <p:pic>
          <p:nvPicPr>
            <p:cNvPr id="902157" name="Picture 13">
              <a:extLst>
                <a:ext uri="{FF2B5EF4-FFF2-40B4-BE49-F238E27FC236}">
                  <a16:creationId xmlns:a16="http://schemas.microsoft.com/office/drawing/2014/main" id="{B0F0C432-E6AF-E888-AFEA-CFB8214C9F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2158" name="Text Box 14">
              <a:extLst>
                <a:ext uri="{FF2B5EF4-FFF2-40B4-BE49-F238E27FC236}">
                  <a16:creationId xmlns:a16="http://schemas.microsoft.com/office/drawing/2014/main" id="{A39F0666-F127-3E86-A14C-DF0A1D9DAF68}"/>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07E2228D-BD2C-A146-1011-AFC90F45C375}"/>
              </a:ext>
            </a:extLst>
          </p:cNvPr>
          <p:cNvSpPr>
            <a:spLocks noGrp="1"/>
          </p:cNvSpPr>
          <p:nvPr>
            <p:ph type="sldNum" sz="quarter" idx="12"/>
          </p:nvPr>
        </p:nvSpPr>
        <p:spPr/>
        <p:txBody>
          <a:bodyPr/>
          <a:lstStyle/>
          <a:p>
            <a:fld id="{6D972E1D-2B91-43F8-BAFE-8C37D0BCB00C}" type="slidenum">
              <a:rPr lang="en-IN" smtClean="0"/>
              <a:pPr/>
              <a:t>43</a:t>
            </a:fld>
            <a:endParaRPr lang="en-IN"/>
          </a:p>
        </p:txBody>
      </p:sp>
    </p:spTree>
    <p:extLst>
      <p:ext uri="{BB962C8B-B14F-4D97-AF65-F5344CB8AC3E}">
        <p14:creationId xmlns:p14="http://schemas.microsoft.com/office/powerpoint/2010/main" val="35762410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8FFF3D-7B0E-6CC0-0D6C-AE98DE5ECA87}"/>
              </a:ext>
            </a:extLst>
          </p:cNvPr>
          <p:cNvSpPr>
            <a:spLocks noGrp="1"/>
          </p:cNvSpPr>
          <p:nvPr>
            <p:ph type="sldNum" sz="quarter" idx="12"/>
          </p:nvPr>
        </p:nvSpPr>
        <p:spPr/>
        <p:txBody>
          <a:bodyPr/>
          <a:lstStyle/>
          <a:p>
            <a:fld id="{6D972E1D-2B91-43F8-BAFE-8C37D0BCB00C}" type="slidenum">
              <a:rPr lang="en-IN" smtClean="0"/>
              <a:pPr/>
              <a:t>44</a:t>
            </a:fld>
            <a:endParaRPr lang="en-IN"/>
          </a:p>
        </p:txBody>
      </p:sp>
      <p:sp>
        <p:nvSpPr>
          <p:cNvPr id="4" name="TextBox 3">
            <a:extLst>
              <a:ext uri="{FF2B5EF4-FFF2-40B4-BE49-F238E27FC236}">
                <a16:creationId xmlns:a16="http://schemas.microsoft.com/office/drawing/2014/main" id="{6D04A06D-4A64-BA9C-B287-24CD6AA41B66}"/>
              </a:ext>
            </a:extLst>
          </p:cNvPr>
          <p:cNvSpPr txBox="1"/>
          <p:nvPr/>
        </p:nvSpPr>
        <p:spPr>
          <a:xfrm>
            <a:off x="1099127" y="356259"/>
            <a:ext cx="10113355" cy="5658280"/>
          </a:xfrm>
          <a:prstGeom prst="rect">
            <a:avLst/>
          </a:prstGeom>
          <a:noFill/>
        </p:spPr>
        <p:txBody>
          <a:bodyPr wrap="square">
            <a:spAutoFit/>
          </a:bodyPr>
          <a:lstStyle/>
          <a:p>
            <a:pPr algn="just">
              <a:lnSpc>
                <a:spcPct val="150000"/>
              </a:lnSpc>
            </a:pPr>
            <a:r>
              <a:rPr lang="en-US" sz="2800" b="1" i="0" u="sng" strike="noStrike" baseline="0" dirty="0">
                <a:highlight>
                  <a:srgbClr val="FFFF00"/>
                </a:highlight>
                <a:latin typeface="Times New Roman" panose="02020603050405020304" pitchFamily="18" charset="0"/>
              </a:rPr>
              <a:t>2D- Parity check:</a:t>
            </a:r>
          </a:p>
          <a:p>
            <a:pPr marL="457200" indent="-457200" algn="just">
              <a:lnSpc>
                <a:spcPct val="150000"/>
              </a:lnSpc>
              <a:buFont typeface="+mj-lt"/>
              <a:buAutoNum type="arabicPeriod"/>
            </a:pPr>
            <a:r>
              <a:rPr lang="en-US" sz="2400" b="0" i="0" u="none" strike="noStrike" baseline="0" dirty="0">
                <a:latin typeface="Times New Roman" panose="02020603050405020304" pitchFamily="18" charset="0"/>
                <a:cs typeface="Times New Roman" panose="02020603050405020304" pitchFamily="18" charset="0"/>
              </a:rPr>
              <a:t>In this method, the dataword is organized in a table (rows and columns). </a:t>
            </a:r>
          </a:p>
          <a:p>
            <a:pPr marL="457200" indent="-457200" algn="just">
              <a:lnSpc>
                <a:spcPct val="150000"/>
              </a:lnSpc>
              <a:buFont typeface="+mj-lt"/>
              <a:buAutoNum type="arabicPeriod"/>
            </a:pPr>
            <a:r>
              <a:rPr lang="en-US" sz="2400" b="0" i="0" u="none" strike="noStrike" baseline="0" dirty="0">
                <a:latin typeface="Times New Roman" panose="02020603050405020304" pitchFamily="18" charset="0"/>
                <a:cs typeface="Times New Roman" panose="02020603050405020304" pitchFamily="18" charset="0"/>
              </a:rPr>
              <a:t>In Figure 10.11, the data to be sent, five 7-bit bytes, are put in separate rows. </a:t>
            </a:r>
          </a:p>
          <a:p>
            <a:pPr marL="457200" indent="-457200" algn="just">
              <a:lnSpc>
                <a:spcPct val="150000"/>
              </a:lnSpc>
              <a:buFont typeface="+mj-lt"/>
              <a:buAutoNum type="arabicPeriod"/>
            </a:pPr>
            <a:r>
              <a:rPr lang="en-US" sz="2400" b="0" i="0" u="none" strike="noStrike" baseline="0" dirty="0">
                <a:latin typeface="Times New Roman" panose="02020603050405020304" pitchFamily="18" charset="0"/>
                <a:cs typeface="Times New Roman" panose="02020603050405020304" pitchFamily="18" charset="0"/>
              </a:rPr>
              <a:t>For each row and each column, 1 parity-check bit is calculated. </a:t>
            </a:r>
          </a:p>
          <a:p>
            <a:pPr marL="457200" indent="-457200" algn="just">
              <a:lnSpc>
                <a:spcPct val="150000"/>
              </a:lnSpc>
              <a:buFont typeface="+mj-lt"/>
              <a:buAutoNum type="arabicPeriod"/>
            </a:pPr>
            <a:r>
              <a:rPr lang="en-US" sz="2400" b="0" i="0" u="none" strike="noStrike" baseline="0" dirty="0">
                <a:latin typeface="Times New Roman" panose="02020603050405020304" pitchFamily="18" charset="0"/>
                <a:cs typeface="Times New Roman" panose="02020603050405020304" pitchFamily="18" charset="0"/>
              </a:rPr>
              <a:t>The whole table is then sent to the receiver, which finds the syndrome for each row and each column. </a:t>
            </a:r>
          </a:p>
          <a:p>
            <a:pPr marL="457200" indent="-457200" algn="just">
              <a:lnSpc>
                <a:spcPct val="150000"/>
              </a:lnSpc>
              <a:buFont typeface="+mj-lt"/>
              <a:buAutoNum type="arabicPeriod"/>
            </a:pPr>
            <a:r>
              <a:rPr lang="en-US" sz="2400" b="0" i="0" u="none" strike="noStrike" baseline="0" dirty="0">
                <a:latin typeface="Times New Roman" panose="02020603050405020304" pitchFamily="18" charset="0"/>
                <a:cs typeface="Times New Roman" panose="02020603050405020304" pitchFamily="18" charset="0"/>
              </a:rPr>
              <a:t>As Figure 10.11 shows, the two-dimensional parity check can detect up to three errors that occur anywhere in the table (arrows point to the locations of the created nonzero syndromes). </a:t>
            </a:r>
          </a:p>
          <a:p>
            <a:pPr marL="457200" indent="-457200" algn="just">
              <a:lnSpc>
                <a:spcPct val="150000"/>
              </a:lnSpc>
              <a:buFont typeface="+mj-lt"/>
              <a:buAutoNum type="arabicPeriod"/>
            </a:pPr>
            <a:r>
              <a:rPr lang="en-US" sz="2400" b="0" i="0" u="none" strike="noStrike" baseline="0" dirty="0">
                <a:latin typeface="Times New Roman" panose="02020603050405020304" pitchFamily="18" charset="0"/>
                <a:cs typeface="Times New Roman" panose="02020603050405020304" pitchFamily="18" charset="0"/>
              </a:rPr>
              <a:t>However, errors affecting 4 bits may not be detected.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77521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2451" name="Line 3">
            <a:extLst>
              <a:ext uri="{FF2B5EF4-FFF2-40B4-BE49-F238E27FC236}">
                <a16:creationId xmlns:a16="http://schemas.microsoft.com/office/drawing/2014/main" id="{1EE98CF3-7549-13A9-50D1-8D73C2B5652B}"/>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2452" name="Text Box 4">
            <a:extLst>
              <a:ext uri="{FF2B5EF4-FFF2-40B4-BE49-F238E27FC236}">
                <a16:creationId xmlns:a16="http://schemas.microsoft.com/office/drawing/2014/main" id="{6F70CB5A-606B-6258-7368-B45E52DAEFE8}"/>
              </a:ext>
            </a:extLst>
          </p:cNvPr>
          <p:cNvSpPr txBox="1">
            <a:spLocks noChangeArrowheads="1"/>
          </p:cNvSpPr>
          <p:nvPr/>
        </p:nvSpPr>
        <p:spPr bwMode="auto">
          <a:xfrm>
            <a:off x="1828801" y="762000"/>
            <a:ext cx="5680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10.11  </a:t>
            </a:r>
            <a:r>
              <a:rPr lang="en-US" altLang="en-US" sz="2000" i="1">
                <a:latin typeface="Times New Roman" panose="02020603050405020304" pitchFamily="18" charset="0"/>
              </a:rPr>
              <a:t>Two-dimensional parity-check code</a:t>
            </a:r>
          </a:p>
        </p:txBody>
      </p:sp>
      <p:pic>
        <p:nvPicPr>
          <p:cNvPr id="872457" name="Picture 9">
            <a:extLst>
              <a:ext uri="{FF2B5EF4-FFF2-40B4-BE49-F238E27FC236}">
                <a16:creationId xmlns:a16="http://schemas.microsoft.com/office/drawing/2014/main" id="{E5674DDC-7AFE-1CF9-B76D-52CFAE045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5550" y="2209800"/>
            <a:ext cx="4387850"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25AC102B-ACCD-A3B4-E3ED-7C8B185AE0BB}"/>
              </a:ext>
            </a:extLst>
          </p:cNvPr>
          <p:cNvSpPr>
            <a:spLocks noGrp="1"/>
          </p:cNvSpPr>
          <p:nvPr>
            <p:ph type="sldNum" sz="quarter" idx="12"/>
          </p:nvPr>
        </p:nvSpPr>
        <p:spPr/>
        <p:txBody>
          <a:bodyPr/>
          <a:lstStyle/>
          <a:p>
            <a:fld id="{6D972E1D-2B91-43F8-BAFE-8C37D0BCB00C}" type="slidenum">
              <a:rPr lang="en-IN" smtClean="0"/>
              <a:pPr/>
              <a:t>45</a:t>
            </a:fld>
            <a:endParaRPr lang="en-IN"/>
          </a:p>
        </p:txBody>
      </p:sp>
    </p:spTree>
    <p:extLst>
      <p:ext uri="{BB962C8B-B14F-4D97-AF65-F5344CB8AC3E}">
        <p14:creationId xmlns:p14="http://schemas.microsoft.com/office/powerpoint/2010/main" val="11236034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0275" name="Line 3">
            <a:extLst>
              <a:ext uri="{FF2B5EF4-FFF2-40B4-BE49-F238E27FC236}">
                <a16:creationId xmlns:a16="http://schemas.microsoft.com/office/drawing/2014/main" id="{044A31C9-D1F3-9F32-90D5-B2FCB634A4F8}"/>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0276" name="Text Box 4">
            <a:extLst>
              <a:ext uri="{FF2B5EF4-FFF2-40B4-BE49-F238E27FC236}">
                <a16:creationId xmlns:a16="http://schemas.microsoft.com/office/drawing/2014/main" id="{E30E1059-3C19-D9F5-ABDA-3DCEDB99C1AE}"/>
              </a:ext>
            </a:extLst>
          </p:cNvPr>
          <p:cNvSpPr txBox="1">
            <a:spLocks noChangeArrowheads="1"/>
          </p:cNvSpPr>
          <p:nvPr/>
        </p:nvSpPr>
        <p:spPr bwMode="auto">
          <a:xfrm>
            <a:off x="3472874" y="771236"/>
            <a:ext cx="5680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10.11  </a:t>
            </a:r>
            <a:r>
              <a:rPr lang="en-US" altLang="en-US" sz="2000" i="1">
                <a:latin typeface="Times New Roman" panose="02020603050405020304" pitchFamily="18" charset="0"/>
              </a:rPr>
              <a:t>Two-dimensional parity-check code</a:t>
            </a:r>
          </a:p>
        </p:txBody>
      </p:sp>
      <p:pic>
        <p:nvPicPr>
          <p:cNvPr id="950280" name="Picture 8">
            <a:extLst>
              <a:ext uri="{FF2B5EF4-FFF2-40B4-BE49-F238E27FC236}">
                <a16:creationId xmlns:a16="http://schemas.microsoft.com/office/drawing/2014/main" id="{ED61E925-ABBE-C2C2-5690-85FD9A192E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247901"/>
            <a:ext cx="8547100"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2948F760-1A04-5273-0A7D-C86D20E5D14C}"/>
              </a:ext>
            </a:extLst>
          </p:cNvPr>
          <p:cNvSpPr>
            <a:spLocks noGrp="1"/>
          </p:cNvSpPr>
          <p:nvPr>
            <p:ph type="sldNum" sz="quarter" idx="12"/>
          </p:nvPr>
        </p:nvSpPr>
        <p:spPr/>
        <p:txBody>
          <a:bodyPr/>
          <a:lstStyle/>
          <a:p>
            <a:fld id="{6D972E1D-2B91-43F8-BAFE-8C37D0BCB00C}" type="slidenum">
              <a:rPr lang="en-IN" smtClean="0"/>
              <a:pPr/>
              <a:t>46</a:t>
            </a:fld>
            <a:endParaRPr lang="en-IN"/>
          </a:p>
        </p:txBody>
      </p:sp>
    </p:spTree>
    <p:extLst>
      <p:ext uri="{BB962C8B-B14F-4D97-AF65-F5344CB8AC3E}">
        <p14:creationId xmlns:p14="http://schemas.microsoft.com/office/powerpoint/2010/main" val="35141860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1299" name="Line 3">
            <a:extLst>
              <a:ext uri="{FF2B5EF4-FFF2-40B4-BE49-F238E27FC236}">
                <a16:creationId xmlns:a16="http://schemas.microsoft.com/office/drawing/2014/main" id="{0922AACA-BB33-586F-4267-DBBBCB817FC9}"/>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51300" name="Text Box 4">
            <a:extLst>
              <a:ext uri="{FF2B5EF4-FFF2-40B4-BE49-F238E27FC236}">
                <a16:creationId xmlns:a16="http://schemas.microsoft.com/office/drawing/2014/main" id="{4C9C06A7-ECEB-88F1-8909-BA011F0AFE8E}"/>
              </a:ext>
            </a:extLst>
          </p:cNvPr>
          <p:cNvSpPr txBox="1">
            <a:spLocks noChangeArrowheads="1"/>
          </p:cNvSpPr>
          <p:nvPr/>
        </p:nvSpPr>
        <p:spPr bwMode="auto">
          <a:xfrm>
            <a:off x="3325092" y="741365"/>
            <a:ext cx="5680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10.11  </a:t>
            </a:r>
            <a:r>
              <a:rPr lang="en-US" altLang="en-US" sz="2000" i="1">
                <a:latin typeface="Times New Roman" panose="02020603050405020304" pitchFamily="18" charset="0"/>
              </a:rPr>
              <a:t>Two-dimensional parity-check code</a:t>
            </a:r>
          </a:p>
        </p:txBody>
      </p:sp>
      <p:pic>
        <p:nvPicPr>
          <p:cNvPr id="951303" name="Picture 7">
            <a:extLst>
              <a:ext uri="{FF2B5EF4-FFF2-40B4-BE49-F238E27FC236}">
                <a16:creationId xmlns:a16="http://schemas.microsoft.com/office/drawing/2014/main" id="{CBA4B228-8601-3A2B-DCC8-675C8AB2CB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9900" y="2189164"/>
            <a:ext cx="8547100" cy="284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BD03CFCE-3B2C-7EB5-CA66-CECFB7FDBC1B}"/>
              </a:ext>
            </a:extLst>
          </p:cNvPr>
          <p:cNvSpPr>
            <a:spLocks noGrp="1"/>
          </p:cNvSpPr>
          <p:nvPr>
            <p:ph type="sldNum" sz="quarter" idx="12"/>
          </p:nvPr>
        </p:nvSpPr>
        <p:spPr/>
        <p:txBody>
          <a:bodyPr/>
          <a:lstStyle/>
          <a:p>
            <a:fld id="{6D972E1D-2B91-43F8-BAFE-8C37D0BCB00C}" type="slidenum">
              <a:rPr lang="en-IN" smtClean="0"/>
              <a:pPr/>
              <a:t>47</a:t>
            </a:fld>
            <a:endParaRPr lang="en-IN"/>
          </a:p>
        </p:txBody>
      </p:sp>
    </p:spTree>
    <p:extLst>
      <p:ext uri="{BB962C8B-B14F-4D97-AF65-F5344CB8AC3E}">
        <p14:creationId xmlns:p14="http://schemas.microsoft.com/office/powerpoint/2010/main" val="29002284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306949-5BD3-36AF-5A9F-8D28C43F05D8}"/>
              </a:ext>
            </a:extLst>
          </p:cNvPr>
          <p:cNvSpPr>
            <a:spLocks noGrp="1"/>
          </p:cNvSpPr>
          <p:nvPr>
            <p:ph type="sldNum" sz="quarter" idx="12"/>
          </p:nvPr>
        </p:nvSpPr>
        <p:spPr/>
        <p:txBody>
          <a:bodyPr/>
          <a:lstStyle/>
          <a:p>
            <a:fld id="{6D972E1D-2B91-43F8-BAFE-8C37D0BCB00C}" type="slidenum">
              <a:rPr lang="en-IN" smtClean="0"/>
              <a:pPr/>
              <a:t>48</a:t>
            </a:fld>
            <a:endParaRPr lang="en-IN"/>
          </a:p>
        </p:txBody>
      </p:sp>
      <p:sp>
        <p:nvSpPr>
          <p:cNvPr id="4" name="TextBox 3">
            <a:extLst>
              <a:ext uri="{FF2B5EF4-FFF2-40B4-BE49-F238E27FC236}">
                <a16:creationId xmlns:a16="http://schemas.microsoft.com/office/drawing/2014/main" id="{C6EA8C63-CDC3-054B-652D-6B831E74860E}"/>
              </a:ext>
            </a:extLst>
          </p:cNvPr>
          <p:cNvSpPr txBox="1"/>
          <p:nvPr/>
        </p:nvSpPr>
        <p:spPr>
          <a:xfrm>
            <a:off x="1117600" y="602577"/>
            <a:ext cx="9956800" cy="5540748"/>
          </a:xfrm>
          <a:prstGeom prst="rect">
            <a:avLst/>
          </a:prstGeom>
          <a:noFill/>
        </p:spPr>
        <p:txBody>
          <a:bodyPr wrap="square">
            <a:spAutoFit/>
          </a:bodyPr>
          <a:lstStyle/>
          <a:p>
            <a:pPr algn="just"/>
            <a:r>
              <a:rPr lang="en-IN" sz="2800" b="1" i="1" u="sng" strike="noStrike" baseline="0" dirty="0">
                <a:highlight>
                  <a:srgbClr val="FFFF00"/>
                </a:highlight>
                <a:latin typeface="Times New Roman" panose="02020603050405020304" pitchFamily="18" charset="0"/>
              </a:rPr>
              <a:t>Hamming Codes:</a:t>
            </a:r>
          </a:p>
          <a:p>
            <a:pPr marL="457200" indent="-457200" algn="just">
              <a:lnSpc>
                <a:spcPct val="150000"/>
              </a:lnSpc>
              <a:buFont typeface="+mj-lt"/>
              <a:buAutoNum type="arabicPeriod"/>
            </a:pPr>
            <a:r>
              <a:rPr lang="en-US" sz="2200" b="0" i="0" u="none" strike="noStrike" baseline="0" dirty="0">
                <a:latin typeface="Times New Roman" panose="02020603050405020304" pitchFamily="18" charset="0"/>
              </a:rPr>
              <a:t>These codes were originally designed with </a:t>
            </a:r>
            <a:r>
              <a:rPr lang="en-US" sz="2200" b="0" i="1" u="none" strike="noStrike" baseline="0" dirty="0" err="1">
                <a:latin typeface="Times New Roman" panose="02020603050405020304" pitchFamily="18" charset="0"/>
              </a:rPr>
              <a:t>d</a:t>
            </a:r>
            <a:r>
              <a:rPr lang="en-US" sz="2200" b="0" i="1" u="none" strike="noStrike" baseline="-25000" dirty="0" err="1">
                <a:latin typeface="Times New Roman" panose="02020603050405020304" pitchFamily="18" charset="0"/>
              </a:rPr>
              <a:t>min</a:t>
            </a:r>
            <a:r>
              <a:rPr lang="en-US" sz="2200" b="0" i="1" u="none" strike="noStrike" baseline="0" dirty="0">
                <a:latin typeface="Times New Roman" panose="02020603050405020304" pitchFamily="18" charset="0"/>
              </a:rPr>
              <a:t> </a:t>
            </a:r>
            <a:r>
              <a:rPr lang="en-US" sz="2200" b="0" i="0" u="none" strike="noStrike" baseline="0" dirty="0">
                <a:latin typeface="Arial" panose="020B0604020202020204" pitchFamily="34" charset="0"/>
              </a:rPr>
              <a:t>= </a:t>
            </a:r>
            <a:r>
              <a:rPr lang="en-US" sz="2200" b="0" i="0" u="none" strike="noStrike" baseline="0" dirty="0">
                <a:latin typeface="Times New Roman" panose="02020603050405020304" pitchFamily="18" charset="0"/>
              </a:rPr>
              <a:t>3, which means that they can detect up to two errors or correct one single error. </a:t>
            </a:r>
          </a:p>
          <a:p>
            <a:pPr marL="457200" indent="-457200" algn="just">
              <a:lnSpc>
                <a:spcPct val="150000"/>
              </a:lnSpc>
              <a:buFont typeface="+mj-lt"/>
              <a:buAutoNum type="arabicPeriod"/>
            </a:pPr>
            <a:r>
              <a:rPr lang="en-US" sz="2200" b="0" i="0" u="none" strike="noStrike" baseline="0" dirty="0">
                <a:latin typeface="Times New Roman" panose="02020603050405020304" pitchFamily="18" charset="0"/>
              </a:rPr>
              <a:t>Although there are some Hamming codes that can correct more than one error, our discussion focuses on the single-bit error-correcting code.</a:t>
            </a:r>
          </a:p>
          <a:p>
            <a:pPr marL="457200" indent="-457200" algn="just">
              <a:lnSpc>
                <a:spcPct val="150000"/>
              </a:lnSpc>
              <a:buFont typeface="+mj-lt"/>
              <a:buAutoNum type="arabicPeriod"/>
            </a:pPr>
            <a:r>
              <a:rPr lang="en-US" sz="2200" b="0" i="0" u="none" strike="noStrike" baseline="0" dirty="0">
                <a:latin typeface="Times New Roman" panose="02020603050405020304" pitchFamily="18" charset="0"/>
              </a:rPr>
              <a:t>First let us find the relationship between </a:t>
            </a:r>
            <a:r>
              <a:rPr lang="en-US" sz="2200" b="0" i="1" u="none" strike="noStrike" baseline="0" dirty="0">
                <a:latin typeface="Times New Roman" panose="02020603050405020304" pitchFamily="18" charset="0"/>
              </a:rPr>
              <a:t>n </a:t>
            </a:r>
            <a:r>
              <a:rPr lang="en-US" sz="2200" b="0" i="0" u="none" strike="noStrike" baseline="0" dirty="0">
                <a:latin typeface="Times New Roman" panose="02020603050405020304" pitchFamily="18" charset="0"/>
              </a:rPr>
              <a:t>and </a:t>
            </a:r>
            <a:r>
              <a:rPr lang="en-US" sz="2200" b="0" i="1" u="none" strike="noStrike" baseline="0" dirty="0">
                <a:latin typeface="Arial" panose="020B0604020202020204" pitchFamily="34" charset="0"/>
              </a:rPr>
              <a:t>k </a:t>
            </a:r>
            <a:r>
              <a:rPr lang="en-US" sz="2200" b="0" i="0" u="none" strike="noStrike" baseline="0" dirty="0">
                <a:latin typeface="Times New Roman" panose="02020603050405020304" pitchFamily="18" charset="0"/>
              </a:rPr>
              <a:t>in a Hamming code. </a:t>
            </a:r>
          </a:p>
          <a:p>
            <a:pPr marL="457200" indent="-457200" algn="just">
              <a:lnSpc>
                <a:spcPct val="150000"/>
              </a:lnSpc>
              <a:buFont typeface="+mj-lt"/>
              <a:buAutoNum type="arabicPeriod"/>
            </a:pPr>
            <a:r>
              <a:rPr lang="en-US" sz="2200" b="0" i="0" u="none" strike="noStrike" baseline="0" dirty="0">
                <a:latin typeface="Times New Roman" panose="02020603050405020304" pitchFamily="18" charset="0"/>
              </a:rPr>
              <a:t>We need to choose an integer </a:t>
            </a:r>
            <a:r>
              <a:rPr lang="en-US" sz="2200" b="0" i="1" u="none" strike="noStrike" baseline="0" dirty="0">
                <a:latin typeface="Times New Roman" panose="02020603050405020304" pitchFamily="18" charset="0"/>
              </a:rPr>
              <a:t>m </a:t>
            </a:r>
            <a:r>
              <a:rPr lang="en-US" sz="2200" b="0" i="0" u="none" strike="noStrike" baseline="0" dirty="0">
                <a:latin typeface="Arial" panose="020B0604020202020204" pitchFamily="34" charset="0"/>
              </a:rPr>
              <a:t>&gt;= </a:t>
            </a:r>
            <a:r>
              <a:rPr lang="en-US" sz="2200" b="0" i="0" u="none" strike="noStrike" baseline="0" dirty="0">
                <a:latin typeface="Times New Roman" panose="02020603050405020304" pitchFamily="18" charset="0"/>
              </a:rPr>
              <a:t>3. The values of n and </a:t>
            </a:r>
            <a:r>
              <a:rPr lang="en-US" sz="2200" b="0" i="1" u="none" strike="noStrike" baseline="0" dirty="0">
                <a:latin typeface="Arial" panose="020B0604020202020204" pitchFamily="34" charset="0"/>
              </a:rPr>
              <a:t>k </a:t>
            </a:r>
            <a:r>
              <a:rPr lang="en-US" sz="2200" b="0" i="0" u="none" strike="noStrike" baseline="0" dirty="0">
                <a:latin typeface="Times New Roman" panose="02020603050405020304" pitchFamily="18" charset="0"/>
              </a:rPr>
              <a:t>are then calculated from m as </a:t>
            </a:r>
            <a:r>
              <a:rPr lang="en-US" sz="2200" b="0" i="1" u="none" strike="noStrike" baseline="0" dirty="0">
                <a:latin typeface="Times New Roman" panose="02020603050405020304" pitchFamily="18" charset="0"/>
              </a:rPr>
              <a:t>n </a:t>
            </a:r>
            <a:r>
              <a:rPr lang="en-US" sz="2200" b="0" i="0" u="none" strike="noStrike" baseline="0" dirty="0">
                <a:latin typeface="Arial" panose="020B0604020202020204" pitchFamily="34" charset="0"/>
              </a:rPr>
              <a:t>= </a:t>
            </a:r>
            <a:r>
              <a:rPr lang="en-US" sz="2200" b="0" i="1" u="none" strike="noStrike" baseline="0" dirty="0">
                <a:latin typeface="Arial" panose="020B0604020202020204" pitchFamily="34" charset="0"/>
              </a:rPr>
              <a:t>2</a:t>
            </a:r>
            <a:r>
              <a:rPr lang="en-US" sz="2200" b="0" i="1" u="none" strike="noStrike" baseline="30000" dirty="0">
                <a:latin typeface="Times New Roman" panose="02020603050405020304" pitchFamily="18" charset="0"/>
              </a:rPr>
              <a:t>m</a:t>
            </a:r>
            <a:r>
              <a:rPr lang="en-US" sz="2200" b="0" i="1" u="none" strike="noStrike" baseline="0" dirty="0">
                <a:latin typeface="Times New Roman" panose="02020603050405020304" pitchFamily="18" charset="0"/>
              </a:rPr>
              <a:t> </a:t>
            </a:r>
            <a:r>
              <a:rPr lang="en-US" sz="2200" b="0" i="0" u="none" strike="noStrike" baseline="0" dirty="0">
                <a:latin typeface="Times New Roman" panose="02020603050405020304" pitchFamily="18" charset="0"/>
              </a:rPr>
              <a:t>– 1 and </a:t>
            </a:r>
            <a:r>
              <a:rPr lang="en-US" sz="2200" b="0" i="1" u="none" strike="noStrike" baseline="0" dirty="0">
                <a:latin typeface="Arial" panose="020B0604020202020204" pitchFamily="34" charset="0"/>
              </a:rPr>
              <a:t>k </a:t>
            </a:r>
            <a:r>
              <a:rPr lang="en-US" sz="2200" dirty="0">
                <a:latin typeface="Arial" panose="020B0604020202020204" pitchFamily="34" charset="0"/>
              </a:rPr>
              <a:t>=</a:t>
            </a:r>
            <a:r>
              <a:rPr lang="en-US" sz="2200" b="0" i="1" u="none" strike="noStrike" baseline="0" dirty="0">
                <a:latin typeface="Times New Roman" panose="02020603050405020304" pitchFamily="18" charset="0"/>
              </a:rPr>
              <a:t>n </a:t>
            </a:r>
            <a:r>
              <a:rPr lang="en-US" sz="2200" b="0" i="0" u="none" strike="noStrike" baseline="0" dirty="0">
                <a:latin typeface="Times New Roman" panose="02020603050405020304" pitchFamily="18" charset="0"/>
              </a:rPr>
              <a:t>- </a:t>
            </a:r>
            <a:r>
              <a:rPr lang="en-US" sz="2200" b="0" i="1" u="none" strike="noStrike" baseline="0" dirty="0">
                <a:latin typeface="Times New Roman" panose="02020603050405020304" pitchFamily="18" charset="0"/>
              </a:rPr>
              <a:t>m.</a:t>
            </a:r>
          </a:p>
          <a:p>
            <a:pPr marL="457200" indent="-457200" algn="just">
              <a:lnSpc>
                <a:spcPct val="150000"/>
              </a:lnSpc>
              <a:buFont typeface="+mj-lt"/>
              <a:buAutoNum type="arabicPeriod"/>
            </a:pPr>
            <a:r>
              <a:rPr lang="en-US" sz="2200" b="0" i="0" u="none" strike="noStrike" baseline="0" dirty="0">
                <a:latin typeface="Times New Roman" panose="02020603050405020304" pitchFamily="18" charset="0"/>
              </a:rPr>
              <a:t>The number of check bits </a:t>
            </a:r>
            <a:r>
              <a:rPr lang="en-US" sz="2200" b="0" i="1" u="none" strike="noStrike" baseline="0" dirty="0">
                <a:latin typeface="Times New Roman" panose="02020603050405020304" pitchFamily="18" charset="0"/>
              </a:rPr>
              <a:t>r </a:t>
            </a:r>
            <a:r>
              <a:rPr lang="en-US" sz="2200" b="0" i="0" u="none" strike="noStrike" baseline="0" dirty="0">
                <a:latin typeface="Times New Roman" panose="02020603050405020304" pitchFamily="18" charset="0"/>
              </a:rPr>
              <a:t>=</a:t>
            </a:r>
            <a:r>
              <a:rPr lang="en-US" sz="2200" b="0" i="1" u="none" strike="noStrike" baseline="0" dirty="0">
                <a:latin typeface="Times New Roman" panose="02020603050405020304" pitchFamily="18" charset="0"/>
              </a:rPr>
              <a:t>m.</a:t>
            </a:r>
          </a:p>
          <a:p>
            <a:pPr marL="457200" indent="-457200" algn="just">
              <a:lnSpc>
                <a:spcPct val="150000"/>
              </a:lnSpc>
              <a:buFont typeface="+mj-lt"/>
              <a:buAutoNum type="arabicPeriod"/>
            </a:pPr>
            <a:r>
              <a:rPr lang="en-US" sz="2200" dirty="0">
                <a:latin typeface="Times New Roman" panose="02020603050405020304" pitchFamily="18" charset="0"/>
              </a:rPr>
              <a:t>For example, if m =3, then n=7 and k =4. This is a Hamming code C(7, 4) with </a:t>
            </a:r>
            <a:r>
              <a:rPr lang="en-US" sz="2200" dirty="0" err="1">
                <a:latin typeface="Times New Roman" panose="02020603050405020304" pitchFamily="18" charset="0"/>
              </a:rPr>
              <a:t>d</a:t>
            </a:r>
            <a:r>
              <a:rPr lang="en-US" sz="2200" baseline="-25000" dirty="0" err="1">
                <a:latin typeface="Times New Roman" panose="02020603050405020304" pitchFamily="18" charset="0"/>
              </a:rPr>
              <a:t>min</a:t>
            </a:r>
            <a:r>
              <a:rPr lang="en-US" sz="2200" dirty="0">
                <a:latin typeface="Times New Roman" panose="02020603050405020304" pitchFamily="18" charset="0"/>
              </a:rPr>
              <a:t> =3. Table 10.4 shows the </a:t>
            </a:r>
            <a:r>
              <a:rPr lang="en-US" sz="2200" dirty="0" err="1">
                <a:latin typeface="Times New Roman" panose="02020603050405020304" pitchFamily="18" charset="0"/>
              </a:rPr>
              <a:t>datawords</a:t>
            </a:r>
            <a:r>
              <a:rPr lang="en-US" sz="2200" dirty="0">
                <a:latin typeface="Times New Roman" panose="02020603050405020304" pitchFamily="18" charset="0"/>
              </a:rPr>
              <a:t> and codewords for this code.</a:t>
            </a:r>
            <a:endParaRPr lang="en-IN" sz="2200" dirty="0">
              <a:latin typeface="Times New Roman" panose="02020603050405020304" pitchFamily="18" charset="0"/>
            </a:endParaRPr>
          </a:p>
        </p:txBody>
      </p:sp>
    </p:spTree>
    <p:extLst>
      <p:ext uri="{BB962C8B-B14F-4D97-AF65-F5344CB8AC3E}">
        <p14:creationId xmlns:p14="http://schemas.microsoft.com/office/powerpoint/2010/main" val="17096604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77BB84-F4F6-834D-6355-CB53B5DDBA30}"/>
              </a:ext>
            </a:extLst>
          </p:cNvPr>
          <p:cNvSpPr>
            <a:spLocks noGrp="1"/>
          </p:cNvSpPr>
          <p:nvPr>
            <p:ph type="sldNum" sz="quarter" idx="12"/>
          </p:nvPr>
        </p:nvSpPr>
        <p:spPr/>
        <p:txBody>
          <a:bodyPr/>
          <a:lstStyle/>
          <a:p>
            <a:fld id="{6D972E1D-2B91-43F8-BAFE-8C37D0BCB00C}" type="slidenum">
              <a:rPr lang="en-IN" smtClean="0"/>
              <a:pPr/>
              <a:t>49</a:t>
            </a:fld>
            <a:endParaRPr lang="en-IN"/>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97A9B28-D295-6387-C7DD-22AB189998FE}"/>
                  </a:ext>
                </a:extLst>
              </p:cNvPr>
              <p:cNvSpPr txBox="1"/>
              <p:nvPr/>
            </p:nvSpPr>
            <p:spPr>
              <a:xfrm>
                <a:off x="3374305" y="1072317"/>
                <a:ext cx="4088674"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3200" i="1" smtClean="0">
                              <a:solidFill>
                                <a:srgbClr val="836967"/>
                              </a:solidFill>
                              <a:latin typeface="Cambria Math" panose="02040503050406030204" pitchFamily="18" charset="0"/>
                            </a:rPr>
                          </m:ctrlPr>
                        </m:sSubPr>
                        <m:e>
                          <m:r>
                            <a:rPr lang="en-IN" sz="3200" i="1">
                              <a:latin typeface="Cambria Math" panose="02040503050406030204" pitchFamily="18" charset="0"/>
                            </a:rPr>
                            <m:t>𝑟</m:t>
                          </m:r>
                        </m:e>
                        <m:sub>
                          <m:r>
                            <a:rPr lang="en-IN" sz="3200" i="0">
                              <a:latin typeface="Cambria Math" panose="02040503050406030204" pitchFamily="18" charset="0"/>
                            </a:rPr>
                            <m:t>0</m:t>
                          </m:r>
                        </m:sub>
                      </m:sSub>
                      <m:r>
                        <a:rPr lang="en-IN" sz="3200" i="0">
                          <a:latin typeface="Cambria Math" panose="02040503050406030204" pitchFamily="18" charset="0"/>
                        </a:rPr>
                        <m:t>=</m:t>
                      </m:r>
                      <m:sSub>
                        <m:sSubPr>
                          <m:ctrlPr>
                            <a:rPr lang="en-IN" sz="3200" i="1">
                              <a:solidFill>
                                <a:srgbClr val="836967"/>
                              </a:solidFill>
                              <a:latin typeface="Cambria Math" panose="02040503050406030204" pitchFamily="18" charset="0"/>
                            </a:rPr>
                          </m:ctrlPr>
                        </m:sSubPr>
                        <m:e>
                          <m:r>
                            <a:rPr lang="en-IN" sz="3200" i="1">
                              <a:latin typeface="Cambria Math" panose="02040503050406030204" pitchFamily="18" charset="0"/>
                            </a:rPr>
                            <m:t>𝑎</m:t>
                          </m:r>
                        </m:e>
                        <m:sub>
                          <m:r>
                            <a:rPr lang="en-IN" sz="3200" i="0">
                              <a:latin typeface="Cambria Math" panose="02040503050406030204" pitchFamily="18" charset="0"/>
                            </a:rPr>
                            <m:t>2</m:t>
                          </m:r>
                        </m:sub>
                      </m:sSub>
                      <m:r>
                        <a:rPr lang="en-IN" sz="3200" i="0">
                          <a:latin typeface="Cambria Math" panose="02040503050406030204" pitchFamily="18" charset="0"/>
                        </a:rPr>
                        <m:t>+</m:t>
                      </m:r>
                      <m:sSub>
                        <m:sSubPr>
                          <m:ctrlPr>
                            <a:rPr lang="en-IN" sz="3200" i="1">
                              <a:solidFill>
                                <a:srgbClr val="836967"/>
                              </a:solidFill>
                              <a:latin typeface="Cambria Math" panose="02040503050406030204" pitchFamily="18" charset="0"/>
                            </a:rPr>
                          </m:ctrlPr>
                        </m:sSubPr>
                        <m:e>
                          <m:r>
                            <a:rPr lang="en-IN" sz="3200" i="1">
                              <a:latin typeface="Cambria Math" panose="02040503050406030204" pitchFamily="18" charset="0"/>
                            </a:rPr>
                            <m:t>𝑎</m:t>
                          </m:r>
                        </m:e>
                        <m:sub>
                          <m:r>
                            <a:rPr lang="en-IN" sz="3200" i="0">
                              <a:latin typeface="Cambria Math" panose="02040503050406030204" pitchFamily="18" charset="0"/>
                            </a:rPr>
                            <m:t>1</m:t>
                          </m:r>
                        </m:sub>
                      </m:sSub>
                      <m:r>
                        <a:rPr lang="en-IN" sz="3200" i="0">
                          <a:latin typeface="Cambria Math" panose="02040503050406030204" pitchFamily="18" charset="0"/>
                        </a:rPr>
                        <m:t>+</m:t>
                      </m:r>
                      <m:sSub>
                        <m:sSubPr>
                          <m:ctrlPr>
                            <a:rPr lang="en-IN" sz="3200" i="1">
                              <a:solidFill>
                                <a:srgbClr val="836967"/>
                              </a:solidFill>
                              <a:latin typeface="Cambria Math" panose="02040503050406030204" pitchFamily="18" charset="0"/>
                            </a:rPr>
                          </m:ctrlPr>
                        </m:sSubPr>
                        <m:e>
                          <m:r>
                            <a:rPr lang="en-IN" sz="3200" i="1">
                              <a:latin typeface="Cambria Math" panose="02040503050406030204" pitchFamily="18" charset="0"/>
                            </a:rPr>
                            <m:t>𝑎</m:t>
                          </m:r>
                        </m:e>
                        <m:sub>
                          <m:r>
                            <a:rPr lang="en-IN" sz="3200" i="0">
                              <a:latin typeface="Cambria Math" panose="02040503050406030204" pitchFamily="18" charset="0"/>
                            </a:rPr>
                            <m:t>0</m:t>
                          </m:r>
                        </m:sub>
                      </m:sSub>
                    </m:oMath>
                  </m:oMathPara>
                </a14:m>
                <a:endParaRPr lang="en-IN" sz="3200" dirty="0"/>
              </a:p>
            </p:txBody>
          </p:sp>
        </mc:Choice>
        <mc:Fallback xmlns="">
          <p:sp>
            <p:nvSpPr>
              <p:cNvPr id="3" name="TextBox 2">
                <a:extLst>
                  <a:ext uri="{FF2B5EF4-FFF2-40B4-BE49-F238E27FC236}">
                    <a16:creationId xmlns:a16="http://schemas.microsoft.com/office/drawing/2014/main" xmlns="" xmlns:a14="http://schemas.microsoft.com/office/drawing/2010/main" id="{A97A9B28-D295-6387-C7DD-22AB189998FE}"/>
                  </a:ext>
                </a:extLst>
              </p:cNvPr>
              <p:cNvSpPr txBox="1">
                <a:spLocks noRot="1" noChangeAspect="1" noMove="1" noResize="1" noEditPoints="1" noAdjustHandles="1" noChangeArrowheads="1" noChangeShapeType="1" noTextEdit="1"/>
              </p:cNvSpPr>
              <p:nvPr/>
            </p:nvSpPr>
            <p:spPr>
              <a:xfrm>
                <a:off x="3374305" y="1072317"/>
                <a:ext cx="4088674" cy="492443"/>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A6288B5-2FFE-4E40-FB3E-C59DC08206E8}"/>
                  </a:ext>
                </a:extLst>
              </p:cNvPr>
              <p:cNvSpPr txBox="1"/>
              <p:nvPr/>
            </p:nvSpPr>
            <p:spPr>
              <a:xfrm>
                <a:off x="3826571" y="1761533"/>
                <a:ext cx="3184141"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3200" i="1" smtClean="0">
                              <a:solidFill>
                                <a:srgbClr val="836967"/>
                              </a:solidFill>
                              <a:latin typeface="Cambria Math" panose="02040503050406030204" pitchFamily="18" charset="0"/>
                            </a:rPr>
                          </m:ctrlPr>
                        </m:sSubPr>
                        <m:e>
                          <m:r>
                            <a:rPr lang="en-IN" sz="3200" i="1">
                              <a:latin typeface="Cambria Math" panose="02040503050406030204" pitchFamily="18" charset="0"/>
                            </a:rPr>
                            <m:t>𝑟</m:t>
                          </m:r>
                        </m:e>
                        <m:sub>
                          <m:r>
                            <a:rPr lang="en-IN" sz="3200" b="0" i="0" smtClean="0">
                              <a:latin typeface="Cambria Math" panose="02040503050406030204" pitchFamily="18" charset="0"/>
                            </a:rPr>
                            <m:t>1</m:t>
                          </m:r>
                        </m:sub>
                      </m:sSub>
                      <m:r>
                        <a:rPr lang="en-IN" sz="3200" i="0">
                          <a:latin typeface="Cambria Math" panose="02040503050406030204" pitchFamily="18" charset="0"/>
                        </a:rPr>
                        <m:t>=</m:t>
                      </m:r>
                      <m:sSub>
                        <m:sSubPr>
                          <m:ctrlPr>
                            <a:rPr lang="en-IN" sz="3200" i="1">
                              <a:solidFill>
                                <a:srgbClr val="836967"/>
                              </a:solidFill>
                              <a:latin typeface="Cambria Math" panose="02040503050406030204" pitchFamily="18" charset="0"/>
                            </a:rPr>
                          </m:ctrlPr>
                        </m:sSubPr>
                        <m:e>
                          <m:r>
                            <a:rPr lang="en-IN" sz="3200" i="1">
                              <a:latin typeface="Cambria Math" panose="02040503050406030204" pitchFamily="18" charset="0"/>
                            </a:rPr>
                            <m:t>𝑎</m:t>
                          </m:r>
                        </m:e>
                        <m:sub>
                          <m:r>
                            <a:rPr lang="en-IN" sz="3200" b="0" i="0" smtClean="0">
                              <a:latin typeface="Cambria Math" panose="02040503050406030204" pitchFamily="18" charset="0"/>
                            </a:rPr>
                            <m:t>3</m:t>
                          </m:r>
                        </m:sub>
                      </m:sSub>
                      <m:r>
                        <a:rPr lang="en-IN" sz="3200" i="0">
                          <a:latin typeface="Cambria Math" panose="02040503050406030204" pitchFamily="18" charset="0"/>
                        </a:rPr>
                        <m:t>+</m:t>
                      </m:r>
                      <m:sSub>
                        <m:sSubPr>
                          <m:ctrlPr>
                            <a:rPr lang="en-IN" sz="3200" i="1">
                              <a:solidFill>
                                <a:srgbClr val="836967"/>
                              </a:solidFill>
                              <a:latin typeface="Cambria Math" panose="02040503050406030204" pitchFamily="18" charset="0"/>
                            </a:rPr>
                          </m:ctrlPr>
                        </m:sSubPr>
                        <m:e>
                          <m:r>
                            <a:rPr lang="en-IN" sz="3200" i="1">
                              <a:latin typeface="Cambria Math" panose="02040503050406030204" pitchFamily="18" charset="0"/>
                            </a:rPr>
                            <m:t>𝑎</m:t>
                          </m:r>
                        </m:e>
                        <m:sub>
                          <m:r>
                            <a:rPr lang="en-IN" sz="3200" b="0" i="0" smtClean="0">
                              <a:latin typeface="Cambria Math" panose="02040503050406030204" pitchFamily="18" charset="0"/>
                            </a:rPr>
                            <m:t>2</m:t>
                          </m:r>
                        </m:sub>
                      </m:sSub>
                      <m:r>
                        <a:rPr lang="en-IN" sz="3200" i="0">
                          <a:latin typeface="Cambria Math" panose="02040503050406030204" pitchFamily="18" charset="0"/>
                        </a:rPr>
                        <m:t>+</m:t>
                      </m:r>
                      <m:sSub>
                        <m:sSubPr>
                          <m:ctrlPr>
                            <a:rPr lang="en-IN" sz="3200" i="1">
                              <a:solidFill>
                                <a:srgbClr val="836967"/>
                              </a:solidFill>
                              <a:latin typeface="Cambria Math" panose="02040503050406030204" pitchFamily="18" charset="0"/>
                            </a:rPr>
                          </m:ctrlPr>
                        </m:sSubPr>
                        <m:e>
                          <m:r>
                            <a:rPr lang="en-IN" sz="3200" i="1">
                              <a:latin typeface="Cambria Math" panose="02040503050406030204" pitchFamily="18" charset="0"/>
                            </a:rPr>
                            <m:t>𝑎</m:t>
                          </m:r>
                        </m:e>
                        <m:sub>
                          <m:r>
                            <a:rPr lang="en-IN" sz="3200" b="0" i="0" smtClean="0">
                              <a:latin typeface="Cambria Math" panose="02040503050406030204" pitchFamily="18" charset="0"/>
                            </a:rPr>
                            <m:t>1</m:t>
                          </m:r>
                        </m:sub>
                      </m:sSub>
                    </m:oMath>
                  </m:oMathPara>
                </a14:m>
                <a:endParaRPr lang="en-IN" sz="3200" dirty="0"/>
              </a:p>
            </p:txBody>
          </p:sp>
        </mc:Choice>
        <mc:Fallback xmlns="">
          <p:sp>
            <p:nvSpPr>
              <p:cNvPr id="4" name="TextBox 3">
                <a:extLst>
                  <a:ext uri="{FF2B5EF4-FFF2-40B4-BE49-F238E27FC236}">
                    <a16:creationId xmlns:a16="http://schemas.microsoft.com/office/drawing/2014/main" xmlns="" xmlns:a14="http://schemas.microsoft.com/office/drawing/2010/main" id="{1A6288B5-2FFE-4E40-FB3E-C59DC08206E8}"/>
                  </a:ext>
                </a:extLst>
              </p:cNvPr>
              <p:cNvSpPr txBox="1">
                <a:spLocks noRot="1" noChangeAspect="1" noMove="1" noResize="1" noEditPoints="1" noAdjustHandles="1" noChangeArrowheads="1" noChangeShapeType="1" noTextEdit="1"/>
              </p:cNvSpPr>
              <p:nvPr/>
            </p:nvSpPr>
            <p:spPr>
              <a:xfrm>
                <a:off x="3826571" y="1761533"/>
                <a:ext cx="3184141" cy="492443"/>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E489342-DEBA-8690-16E1-F7E02A048549}"/>
                  </a:ext>
                </a:extLst>
              </p:cNvPr>
              <p:cNvSpPr txBox="1"/>
              <p:nvPr/>
            </p:nvSpPr>
            <p:spPr>
              <a:xfrm>
                <a:off x="3817081" y="2450749"/>
                <a:ext cx="3193631"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3200" i="1" smtClean="0">
                              <a:solidFill>
                                <a:srgbClr val="836967"/>
                              </a:solidFill>
                              <a:latin typeface="Cambria Math" panose="02040503050406030204" pitchFamily="18" charset="0"/>
                            </a:rPr>
                          </m:ctrlPr>
                        </m:sSubPr>
                        <m:e>
                          <m:r>
                            <a:rPr lang="en-IN" sz="3200" i="1">
                              <a:latin typeface="Cambria Math" panose="02040503050406030204" pitchFamily="18" charset="0"/>
                            </a:rPr>
                            <m:t>𝑟</m:t>
                          </m:r>
                        </m:e>
                        <m:sub>
                          <m:r>
                            <a:rPr lang="en-IN" sz="3200" b="0" i="0" smtClean="0">
                              <a:latin typeface="Cambria Math" panose="02040503050406030204" pitchFamily="18" charset="0"/>
                            </a:rPr>
                            <m:t>2</m:t>
                          </m:r>
                        </m:sub>
                      </m:sSub>
                      <m:r>
                        <a:rPr lang="en-IN" sz="3200" i="0">
                          <a:latin typeface="Cambria Math" panose="02040503050406030204" pitchFamily="18" charset="0"/>
                        </a:rPr>
                        <m:t>=</m:t>
                      </m:r>
                      <m:sSub>
                        <m:sSubPr>
                          <m:ctrlPr>
                            <a:rPr lang="en-IN" sz="3200" i="1">
                              <a:solidFill>
                                <a:srgbClr val="836967"/>
                              </a:solidFill>
                              <a:latin typeface="Cambria Math" panose="02040503050406030204" pitchFamily="18" charset="0"/>
                            </a:rPr>
                          </m:ctrlPr>
                        </m:sSubPr>
                        <m:e>
                          <m:r>
                            <a:rPr lang="en-IN" sz="3200" i="1">
                              <a:latin typeface="Cambria Math" panose="02040503050406030204" pitchFamily="18" charset="0"/>
                            </a:rPr>
                            <m:t>𝑎</m:t>
                          </m:r>
                        </m:e>
                        <m:sub>
                          <m:r>
                            <a:rPr lang="en-IN" sz="3200" b="0" i="0" smtClean="0">
                              <a:latin typeface="Cambria Math" panose="02040503050406030204" pitchFamily="18" charset="0"/>
                            </a:rPr>
                            <m:t>1</m:t>
                          </m:r>
                        </m:sub>
                      </m:sSub>
                      <m:r>
                        <a:rPr lang="en-IN" sz="3200" i="0">
                          <a:latin typeface="Cambria Math" panose="02040503050406030204" pitchFamily="18" charset="0"/>
                        </a:rPr>
                        <m:t>+</m:t>
                      </m:r>
                      <m:sSub>
                        <m:sSubPr>
                          <m:ctrlPr>
                            <a:rPr lang="en-IN" sz="3200" i="1">
                              <a:solidFill>
                                <a:srgbClr val="836967"/>
                              </a:solidFill>
                              <a:latin typeface="Cambria Math" panose="02040503050406030204" pitchFamily="18" charset="0"/>
                            </a:rPr>
                          </m:ctrlPr>
                        </m:sSubPr>
                        <m:e>
                          <m:r>
                            <a:rPr lang="en-IN" sz="3200" i="1">
                              <a:latin typeface="Cambria Math" panose="02040503050406030204" pitchFamily="18" charset="0"/>
                            </a:rPr>
                            <m:t>𝑎</m:t>
                          </m:r>
                        </m:e>
                        <m:sub>
                          <m:r>
                            <a:rPr lang="en-IN" sz="3200" b="0" i="0" smtClean="0">
                              <a:latin typeface="Cambria Math" panose="02040503050406030204" pitchFamily="18" charset="0"/>
                            </a:rPr>
                            <m:t>0</m:t>
                          </m:r>
                        </m:sub>
                      </m:sSub>
                      <m:r>
                        <a:rPr lang="en-IN" sz="3200" i="0">
                          <a:latin typeface="Cambria Math" panose="02040503050406030204" pitchFamily="18" charset="0"/>
                        </a:rPr>
                        <m:t>+</m:t>
                      </m:r>
                      <m:sSub>
                        <m:sSubPr>
                          <m:ctrlPr>
                            <a:rPr lang="en-IN" sz="3200" i="1">
                              <a:solidFill>
                                <a:srgbClr val="836967"/>
                              </a:solidFill>
                              <a:latin typeface="Cambria Math" panose="02040503050406030204" pitchFamily="18" charset="0"/>
                            </a:rPr>
                          </m:ctrlPr>
                        </m:sSubPr>
                        <m:e>
                          <m:r>
                            <a:rPr lang="en-IN" sz="3200" i="1">
                              <a:latin typeface="Cambria Math" panose="02040503050406030204" pitchFamily="18" charset="0"/>
                            </a:rPr>
                            <m:t>𝑎</m:t>
                          </m:r>
                        </m:e>
                        <m:sub>
                          <m:r>
                            <a:rPr lang="en-IN" sz="3200" b="0" i="0" smtClean="0">
                              <a:latin typeface="Cambria Math" panose="02040503050406030204" pitchFamily="18" charset="0"/>
                            </a:rPr>
                            <m:t>3</m:t>
                          </m:r>
                        </m:sub>
                      </m:sSub>
                    </m:oMath>
                  </m:oMathPara>
                </a14:m>
                <a:endParaRPr lang="en-IN" sz="3200" dirty="0"/>
              </a:p>
            </p:txBody>
          </p:sp>
        </mc:Choice>
        <mc:Fallback xmlns="">
          <p:sp>
            <p:nvSpPr>
              <p:cNvPr id="5" name="TextBox 4">
                <a:extLst>
                  <a:ext uri="{FF2B5EF4-FFF2-40B4-BE49-F238E27FC236}">
                    <a16:creationId xmlns:a16="http://schemas.microsoft.com/office/drawing/2014/main" xmlns="" xmlns:a14="http://schemas.microsoft.com/office/drawing/2010/main" id="{CE489342-DEBA-8690-16E1-F7E02A048549}"/>
                  </a:ext>
                </a:extLst>
              </p:cNvPr>
              <p:cNvSpPr txBox="1">
                <a:spLocks noRot="1" noChangeAspect="1" noMove="1" noResize="1" noEditPoints="1" noAdjustHandles="1" noChangeArrowheads="1" noChangeShapeType="1" noTextEdit="1"/>
              </p:cNvSpPr>
              <p:nvPr/>
            </p:nvSpPr>
            <p:spPr>
              <a:xfrm>
                <a:off x="3817081" y="2450749"/>
                <a:ext cx="3193631" cy="492443"/>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536F129-7206-8F00-D049-A52A9BC26DEA}"/>
                  </a:ext>
                </a:extLst>
              </p:cNvPr>
              <p:cNvSpPr txBox="1"/>
              <p:nvPr/>
            </p:nvSpPr>
            <p:spPr>
              <a:xfrm>
                <a:off x="3586743" y="3680678"/>
                <a:ext cx="4011611" cy="4810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3200" i="1" smtClean="0">
                              <a:solidFill>
                                <a:srgbClr val="836967"/>
                              </a:solidFill>
                              <a:latin typeface="Cambria Math" panose="02040503050406030204" pitchFamily="18" charset="0"/>
                            </a:rPr>
                          </m:ctrlPr>
                        </m:sSubPr>
                        <m:e>
                          <m:r>
                            <a:rPr lang="en-IN" sz="3200" i="1">
                              <a:latin typeface="Cambria Math" panose="02040503050406030204" pitchFamily="18" charset="0"/>
                            </a:rPr>
                            <m:t>𝑆</m:t>
                          </m:r>
                        </m:e>
                        <m:sub>
                          <m:r>
                            <a:rPr lang="en-IN" sz="3200" i="0">
                              <a:latin typeface="Cambria Math" panose="02040503050406030204" pitchFamily="18" charset="0"/>
                            </a:rPr>
                            <m:t>0</m:t>
                          </m:r>
                        </m:sub>
                      </m:sSub>
                      <m:r>
                        <a:rPr lang="en-IN" sz="3200" i="0">
                          <a:latin typeface="Cambria Math" panose="02040503050406030204" pitchFamily="18" charset="0"/>
                        </a:rPr>
                        <m:t>=</m:t>
                      </m:r>
                      <m:sSub>
                        <m:sSubPr>
                          <m:ctrlPr>
                            <a:rPr lang="en-IN" sz="3200" i="1">
                              <a:solidFill>
                                <a:srgbClr val="836967"/>
                              </a:solidFill>
                              <a:latin typeface="Cambria Math" panose="02040503050406030204" pitchFamily="18" charset="0"/>
                            </a:rPr>
                          </m:ctrlPr>
                        </m:sSubPr>
                        <m:e>
                          <m:r>
                            <a:rPr lang="en-IN" sz="3200" i="1">
                              <a:latin typeface="Cambria Math" panose="02040503050406030204" pitchFamily="18" charset="0"/>
                            </a:rPr>
                            <m:t>𝑏</m:t>
                          </m:r>
                        </m:e>
                        <m:sub>
                          <m:r>
                            <a:rPr lang="en-IN" sz="3200" i="0">
                              <a:latin typeface="Cambria Math" panose="02040503050406030204" pitchFamily="18" charset="0"/>
                            </a:rPr>
                            <m:t>2</m:t>
                          </m:r>
                        </m:sub>
                      </m:sSub>
                      <m:r>
                        <a:rPr lang="en-IN" sz="3200" i="0">
                          <a:latin typeface="Cambria Math" panose="02040503050406030204" pitchFamily="18" charset="0"/>
                        </a:rPr>
                        <m:t>+</m:t>
                      </m:r>
                      <m:sSub>
                        <m:sSubPr>
                          <m:ctrlPr>
                            <a:rPr lang="en-IN" sz="3200" i="1">
                              <a:solidFill>
                                <a:srgbClr val="836967"/>
                              </a:solidFill>
                              <a:latin typeface="Cambria Math" panose="02040503050406030204" pitchFamily="18" charset="0"/>
                            </a:rPr>
                          </m:ctrlPr>
                        </m:sSubPr>
                        <m:e>
                          <m:r>
                            <a:rPr lang="en-IN" sz="3200" i="1">
                              <a:latin typeface="Cambria Math" panose="02040503050406030204" pitchFamily="18" charset="0"/>
                            </a:rPr>
                            <m:t>𝑏</m:t>
                          </m:r>
                        </m:e>
                        <m:sub>
                          <m:r>
                            <a:rPr lang="en-IN" sz="3200" i="0">
                              <a:latin typeface="Cambria Math" panose="02040503050406030204" pitchFamily="18" charset="0"/>
                            </a:rPr>
                            <m:t>1</m:t>
                          </m:r>
                        </m:sub>
                      </m:sSub>
                      <m:r>
                        <a:rPr lang="en-IN" sz="3200" i="0">
                          <a:latin typeface="Cambria Math" panose="02040503050406030204" pitchFamily="18" charset="0"/>
                        </a:rPr>
                        <m:t>+</m:t>
                      </m:r>
                      <m:sSub>
                        <m:sSubPr>
                          <m:ctrlPr>
                            <a:rPr lang="en-IN" sz="3200" i="1">
                              <a:solidFill>
                                <a:srgbClr val="836967"/>
                              </a:solidFill>
                              <a:latin typeface="Cambria Math" panose="02040503050406030204" pitchFamily="18" charset="0"/>
                            </a:rPr>
                          </m:ctrlPr>
                        </m:sSubPr>
                        <m:e>
                          <m:r>
                            <a:rPr lang="en-IN" sz="3200" i="1">
                              <a:latin typeface="Cambria Math" panose="02040503050406030204" pitchFamily="18" charset="0"/>
                            </a:rPr>
                            <m:t>𝑏</m:t>
                          </m:r>
                        </m:e>
                        <m:sub>
                          <m:r>
                            <a:rPr lang="en-IN" sz="3200" i="0">
                              <a:latin typeface="Cambria Math" panose="02040503050406030204" pitchFamily="18" charset="0"/>
                            </a:rPr>
                            <m:t>0</m:t>
                          </m:r>
                        </m:sub>
                      </m:sSub>
                      <m:r>
                        <a:rPr lang="en-IN" sz="3200" i="0">
                          <a:latin typeface="Cambria Math" panose="02040503050406030204" pitchFamily="18" charset="0"/>
                        </a:rPr>
                        <m:t>+</m:t>
                      </m:r>
                      <m:r>
                        <a:rPr lang="en-IN" sz="3200" b="0" i="1" smtClean="0">
                          <a:latin typeface="Cambria Math" panose="02040503050406030204" pitchFamily="18" charset="0"/>
                        </a:rPr>
                        <m:t>𝑞</m:t>
                      </m:r>
                      <m:r>
                        <a:rPr lang="en-IN" sz="3200" i="1" baseline="-25000">
                          <a:latin typeface="Cambria Math" panose="02040503050406030204" pitchFamily="18" charset="0"/>
                        </a:rPr>
                        <m:t>0</m:t>
                      </m:r>
                    </m:oMath>
                  </m:oMathPara>
                </a14:m>
                <a:endParaRPr lang="en-IN" sz="3200" i="1" baseline="-25000" dirty="0"/>
              </a:p>
            </p:txBody>
          </p:sp>
        </mc:Choice>
        <mc:Fallback xmlns="">
          <p:sp>
            <p:nvSpPr>
              <p:cNvPr id="6" name="TextBox 5">
                <a:extLst>
                  <a:ext uri="{FF2B5EF4-FFF2-40B4-BE49-F238E27FC236}">
                    <a16:creationId xmlns:a16="http://schemas.microsoft.com/office/drawing/2014/main" xmlns="" xmlns:a14="http://schemas.microsoft.com/office/drawing/2010/main" id="{D536F129-7206-8F00-D049-A52A9BC26DEA}"/>
                  </a:ext>
                </a:extLst>
              </p:cNvPr>
              <p:cNvSpPr txBox="1">
                <a:spLocks noRot="1" noChangeAspect="1" noMove="1" noResize="1" noEditPoints="1" noAdjustHandles="1" noChangeArrowheads="1" noChangeShapeType="1" noTextEdit="1"/>
              </p:cNvSpPr>
              <p:nvPr/>
            </p:nvSpPr>
            <p:spPr>
              <a:xfrm>
                <a:off x="3586743" y="3680678"/>
                <a:ext cx="4011611" cy="481094"/>
              </a:xfrm>
              <a:prstGeom prst="rect">
                <a:avLst/>
              </a:prstGeom>
              <a:blipFill>
                <a:blip r:embed="rId5"/>
                <a:stretch>
                  <a:fillRect b="-126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01C69A5-A1FD-7C81-4B75-AB4219E7576D}"/>
                  </a:ext>
                </a:extLst>
              </p:cNvPr>
              <p:cNvSpPr txBox="1"/>
              <p:nvPr/>
            </p:nvSpPr>
            <p:spPr>
              <a:xfrm>
                <a:off x="3605224" y="4502720"/>
                <a:ext cx="4011611" cy="4810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3200" i="1" smtClean="0">
                              <a:solidFill>
                                <a:srgbClr val="836967"/>
                              </a:solidFill>
                              <a:latin typeface="Cambria Math" panose="02040503050406030204" pitchFamily="18" charset="0"/>
                            </a:rPr>
                          </m:ctrlPr>
                        </m:sSubPr>
                        <m:e>
                          <m:r>
                            <a:rPr lang="en-IN" sz="3200" i="1">
                              <a:latin typeface="Cambria Math" panose="02040503050406030204" pitchFamily="18" charset="0"/>
                            </a:rPr>
                            <m:t>𝑆</m:t>
                          </m:r>
                        </m:e>
                        <m:sub>
                          <m:r>
                            <a:rPr lang="en-IN" sz="3200" b="0" i="0" smtClean="0">
                              <a:latin typeface="Cambria Math" panose="02040503050406030204" pitchFamily="18" charset="0"/>
                            </a:rPr>
                            <m:t>1</m:t>
                          </m:r>
                        </m:sub>
                      </m:sSub>
                      <m:r>
                        <a:rPr lang="en-IN" sz="3200" i="0">
                          <a:latin typeface="Cambria Math" panose="02040503050406030204" pitchFamily="18" charset="0"/>
                        </a:rPr>
                        <m:t>=</m:t>
                      </m:r>
                      <m:sSub>
                        <m:sSubPr>
                          <m:ctrlPr>
                            <a:rPr lang="en-IN" sz="3200" i="1">
                              <a:solidFill>
                                <a:srgbClr val="836967"/>
                              </a:solidFill>
                              <a:latin typeface="Cambria Math" panose="02040503050406030204" pitchFamily="18" charset="0"/>
                            </a:rPr>
                          </m:ctrlPr>
                        </m:sSubPr>
                        <m:e>
                          <m:r>
                            <a:rPr lang="en-IN" sz="3200" i="1">
                              <a:latin typeface="Cambria Math" panose="02040503050406030204" pitchFamily="18" charset="0"/>
                            </a:rPr>
                            <m:t>𝑏</m:t>
                          </m:r>
                        </m:e>
                        <m:sub>
                          <m:r>
                            <a:rPr lang="en-IN" sz="3200" b="0" i="0" smtClean="0">
                              <a:latin typeface="Cambria Math" panose="02040503050406030204" pitchFamily="18" charset="0"/>
                            </a:rPr>
                            <m:t>3</m:t>
                          </m:r>
                        </m:sub>
                      </m:sSub>
                      <m:r>
                        <a:rPr lang="en-IN" sz="3200" i="0">
                          <a:latin typeface="Cambria Math" panose="02040503050406030204" pitchFamily="18" charset="0"/>
                        </a:rPr>
                        <m:t>+</m:t>
                      </m:r>
                      <m:sSub>
                        <m:sSubPr>
                          <m:ctrlPr>
                            <a:rPr lang="en-IN" sz="3200" i="1">
                              <a:solidFill>
                                <a:srgbClr val="836967"/>
                              </a:solidFill>
                              <a:latin typeface="Cambria Math" panose="02040503050406030204" pitchFamily="18" charset="0"/>
                            </a:rPr>
                          </m:ctrlPr>
                        </m:sSubPr>
                        <m:e>
                          <m:r>
                            <a:rPr lang="en-IN" sz="3200" i="1">
                              <a:latin typeface="Cambria Math" panose="02040503050406030204" pitchFamily="18" charset="0"/>
                            </a:rPr>
                            <m:t>𝑏</m:t>
                          </m:r>
                        </m:e>
                        <m:sub>
                          <m:r>
                            <a:rPr lang="en-IN" sz="3200" b="0" i="0" smtClean="0">
                              <a:latin typeface="Cambria Math" panose="02040503050406030204" pitchFamily="18" charset="0"/>
                            </a:rPr>
                            <m:t>2</m:t>
                          </m:r>
                        </m:sub>
                      </m:sSub>
                      <m:r>
                        <a:rPr lang="en-IN" sz="3200" i="0">
                          <a:latin typeface="Cambria Math" panose="02040503050406030204" pitchFamily="18" charset="0"/>
                        </a:rPr>
                        <m:t>+</m:t>
                      </m:r>
                      <m:sSub>
                        <m:sSubPr>
                          <m:ctrlPr>
                            <a:rPr lang="en-IN" sz="3200" i="1">
                              <a:solidFill>
                                <a:srgbClr val="836967"/>
                              </a:solidFill>
                              <a:latin typeface="Cambria Math" panose="02040503050406030204" pitchFamily="18" charset="0"/>
                            </a:rPr>
                          </m:ctrlPr>
                        </m:sSubPr>
                        <m:e>
                          <m:r>
                            <a:rPr lang="en-IN" sz="3200" i="1">
                              <a:latin typeface="Cambria Math" panose="02040503050406030204" pitchFamily="18" charset="0"/>
                            </a:rPr>
                            <m:t>𝑏</m:t>
                          </m:r>
                        </m:e>
                        <m:sub>
                          <m:r>
                            <a:rPr lang="en-IN" sz="3200" b="0" i="0" smtClean="0">
                              <a:latin typeface="Cambria Math" panose="02040503050406030204" pitchFamily="18" charset="0"/>
                            </a:rPr>
                            <m:t>1</m:t>
                          </m:r>
                        </m:sub>
                      </m:sSub>
                      <m:r>
                        <a:rPr lang="en-IN" sz="3200" i="0">
                          <a:latin typeface="Cambria Math" panose="02040503050406030204" pitchFamily="18" charset="0"/>
                        </a:rPr>
                        <m:t>+</m:t>
                      </m:r>
                      <m:r>
                        <a:rPr lang="en-IN" sz="3200" b="0" i="1" smtClean="0">
                          <a:latin typeface="Cambria Math" panose="02040503050406030204" pitchFamily="18" charset="0"/>
                        </a:rPr>
                        <m:t>𝑞</m:t>
                      </m:r>
                      <m:r>
                        <a:rPr lang="en-IN" sz="3200" b="0" i="1" baseline="-25000" smtClean="0">
                          <a:latin typeface="Cambria Math" panose="02040503050406030204" pitchFamily="18" charset="0"/>
                        </a:rPr>
                        <m:t>1</m:t>
                      </m:r>
                    </m:oMath>
                  </m:oMathPara>
                </a14:m>
                <a:endParaRPr lang="en-IN" sz="3200" i="1" baseline="-25000" dirty="0"/>
              </a:p>
            </p:txBody>
          </p:sp>
        </mc:Choice>
        <mc:Fallback xmlns="">
          <p:sp>
            <p:nvSpPr>
              <p:cNvPr id="10" name="TextBox 9">
                <a:extLst>
                  <a:ext uri="{FF2B5EF4-FFF2-40B4-BE49-F238E27FC236}">
                    <a16:creationId xmlns:a16="http://schemas.microsoft.com/office/drawing/2014/main" xmlns="" xmlns:a14="http://schemas.microsoft.com/office/drawing/2010/main" id="{F01C69A5-A1FD-7C81-4B75-AB4219E7576D}"/>
                  </a:ext>
                </a:extLst>
              </p:cNvPr>
              <p:cNvSpPr txBox="1">
                <a:spLocks noRot="1" noChangeAspect="1" noMove="1" noResize="1" noEditPoints="1" noAdjustHandles="1" noChangeArrowheads="1" noChangeShapeType="1" noTextEdit="1"/>
              </p:cNvSpPr>
              <p:nvPr/>
            </p:nvSpPr>
            <p:spPr>
              <a:xfrm>
                <a:off x="3605224" y="4502720"/>
                <a:ext cx="4011611" cy="481094"/>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AA4F001-D60C-74F7-94C3-ECBA341D9DB9}"/>
                  </a:ext>
                </a:extLst>
              </p:cNvPr>
              <p:cNvSpPr txBox="1"/>
              <p:nvPr/>
            </p:nvSpPr>
            <p:spPr>
              <a:xfrm>
                <a:off x="3586744" y="5324762"/>
                <a:ext cx="4011611" cy="4810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3200" i="1" smtClean="0">
                              <a:solidFill>
                                <a:srgbClr val="836967"/>
                              </a:solidFill>
                              <a:latin typeface="Cambria Math" panose="02040503050406030204" pitchFamily="18" charset="0"/>
                            </a:rPr>
                          </m:ctrlPr>
                        </m:sSubPr>
                        <m:e>
                          <m:r>
                            <a:rPr lang="en-IN" sz="3200" i="1">
                              <a:latin typeface="Cambria Math" panose="02040503050406030204" pitchFamily="18" charset="0"/>
                            </a:rPr>
                            <m:t>𝑆</m:t>
                          </m:r>
                        </m:e>
                        <m:sub>
                          <m:r>
                            <a:rPr lang="en-IN" sz="3200" b="0" i="0" smtClean="0">
                              <a:latin typeface="Cambria Math" panose="02040503050406030204" pitchFamily="18" charset="0"/>
                            </a:rPr>
                            <m:t>2</m:t>
                          </m:r>
                        </m:sub>
                      </m:sSub>
                      <m:r>
                        <a:rPr lang="en-IN" sz="3200" i="0">
                          <a:latin typeface="Cambria Math" panose="02040503050406030204" pitchFamily="18" charset="0"/>
                        </a:rPr>
                        <m:t>=</m:t>
                      </m:r>
                      <m:sSub>
                        <m:sSubPr>
                          <m:ctrlPr>
                            <a:rPr lang="en-IN" sz="3200" i="1">
                              <a:solidFill>
                                <a:srgbClr val="836967"/>
                              </a:solidFill>
                              <a:latin typeface="Cambria Math" panose="02040503050406030204" pitchFamily="18" charset="0"/>
                            </a:rPr>
                          </m:ctrlPr>
                        </m:sSubPr>
                        <m:e>
                          <m:r>
                            <a:rPr lang="en-IN" sz="3200" i="1">
                              <a:latin typeface="Cambria Math" panose="02040503050406030204" pitchFamily="18" charset="0"/>
                            </a:rPr>
                            <m:t>𝑏</m:t>
                          </m:r>
                        </m:e>
                        <m:sub>
                          <m:r>
                            <a:rPr lang="en-IN" sz="3200" b="0" i="0" smtClean="0">
                              <a:latin typeface="Cambria Math" panose="02040503050406030204" pitchFamily="18" charset="0"/>
                            </a:rPr>
                            <m:t>1</m:t>
                          </m:r>
                        </m:sub>
                      </m:sSub>
                      <m:r>
                        <a:rPr lang="en-IN" sz="3200" i="0">
                          <a:latin typeface="Cambria Math" panose="02040503050406030204" pitchFamily="18" charset="0"/>
                        </a:rPr>
                        <m:t>+</m:t>
                      </m:r>
                      <m:sSub>
                        <m:sSubPr>
                          <m:ctrlPr>
                            <a:rPr lang="en-IN" sz="3200" i="1">
                              <a:solidFill>
                                <a:srgbClr val="836967"/>
                              </a:solidFill>
                              <a:latin typeface="Cambria Math" panose="02040503050406030204" pitchFamily="18" charset="0"/>
                            </a:rPr>
                          </m:ctrlPr>
                        </m:sSubPr>
                        <m:e>
                          <m:r>
                            <a:rPr lang="en-IN" sz="3200" i="1">
                              <a:latin typeface="Cambria Math" panose="02040503050406030204" pitchFamily="18" charset="0"/>
                            </a:rPr>
                            <m:t>𝑏</m:t>
                          </m:r>
                        </m:e>
                        <m:sub>
                          <m:r>
                            <a:rPr lang="en-IN" sz="3200" b="0" i="0" smtClean="0">
                              <a:latin typeface="Cambria Math" panose="02040503050406030204" pitchFamily="18" charset="0"/>
                            </a:rPr>
                            <m:t>0</m:t>
                          </m:r>
                        </m:sub>
                      </m:sSub>
                      <m:r>
                        <a:rPr lang="en-IN" sz="3200" i="0">
                          <a:latin typeface="Cambria Math" panose="02040503050406030204" pitchFamily="18" charset="0"/>
                        </a:rPr>
                        <m:t>+</m:t>
                      </m:r>
                      <m:sSub>
                        <m:sSubPr>
                          <m:ctrlPr>
                            <a:rPr lang="en-IN" sz="3200" i="1">
                              <a:solidFill>
                                <a:srgbClr val="836967"/>
                              </a:solidFill>
                              <a:latin typeface="Cambria Math" panose="02040503050406030204" pitchFamily="18" charset="0"/>
                            </a:rPr>
                          </m:ctrlPr>
                        </m:sSubPr>
                        <m:e>
                          <m:r>
                            <a:rPr lang="en-IN" sz="3200" i="1">
                              <a:latin typeface="Cambria Math" panose="02040503050406030204" pitchFamily="18" charset="0"/>
                            </a:rPr>
                            <m:t>𝑏</m:t>
                          </m:r>
                        </m:e>
                        <m:sub>
                          <m:r>
                            <a:rPr lang="en-IN" sz="3200" b="0" i="0" smtClean="0">
                              <a:latin typeface="Cambria Math" panose="02040503050406030204" pitchFamily="18" charset="0"/>
                            </a:rPr>
                            <m:t>3</m:t>
                          </m:r>
                        </m:sub>
                      </m:sSub>
                      <m:r>
                        <a:rPr lang="en-IN" sz="3200" i="0">
                          <a:latin typeface="Cambria Math" panose="02040503050406030204" pitchFamily="18" charset="0"/>
                        </a:rPr>
                        <m:t>+</m:t>
                      </m:r>
                      <m:r>
                        <a:rPr lang="en-IN" sz="3200" b="0" i="1" smtClean="0">
                          <a:latin typeface="Cambria Math" panose="02040503050406030204" pitchFamily="18" charset="0"/>
                        </a:rPr>
                        <m:t>𝑞</m:t>
                      </m:r>
                      <m:r>
                        <a:rPr lang="en-IN" sz="3200" b="0" i="1" baseline="-25000" smtClean="0">
                          <a:latin typeface="Cambria Math" panose="02040503050406030204" pitchFamily="18" charset="0"/>
                        </a:rPr>
                        <m:t>2</m:t>
                      </m:r>
                    </m:oMath>
                  </m:oMathPara>
                </a14:m>
                <a:endParaRPr lang="en-IN" sz="3200" i="1" baseline="-25000" dirty="0"/>
              </a:p>
            </p:txBody>
          </p:sp>
        </mc:Choice>
        <mc:Fallback xmlns="">
          <p:sp>
            <p:nvSpPr>
              <p:cNvPr id="11" name="TextBox 10">
                <a:extLst>
                  <a:ext uri="{FF2B5EF4-FFF2-40B4-BE49-F238E27FC236}">
                    <a16:creationId xmlns:a16="http://schemas.microsoft.com/office/drawing/2014/main" xmlns="" xmlns:a14="http://schemas.microsoft.com/office/drawing/2010/main" id="{FAA4F001-D60C-74F7-94C3-ECBA341D9DB9}"/>
                  </a:ext>
                </a:extLst>
              </p:cNvPr>
              <p:cNvSpPr txBox="1">
                <a:spLocks noRot="1" noChangeAspect="1" noMove="1" noResize="1" noEditPoints="1" noAdjustHandles="1" noChangeArrowheads="1" noChangeShapeType="1" noTextEdit="1"/>
              </p:cNvSpPr>
              <p:nvPr/>
            </p:nvSpPr>
            <p:spPr>
              <a:xfrm>
                <a:off x="3586744" y="5324762"/>
                <a:ext cx="4011611" cy="481094"/>
              </a:xfrm>
              <a:prstGeom prst="rect">
                <a:avLst/>
              </a:prstGeom>
              <a:blipFill>
                <a:blip r:embed="rId7"/>
                <a:stretch>
                  <a:fillRect b="-1266"/>
                </a:stretch>
              </a:blipFill>
            </p:spPr>
            <p:txBody>
              <a:bodyPr/>
              <a:lstStyle/>
              <a:p>
                <a:r>
                  <a:rPr lang="en-IN">
                    <a:noFill/>
                  </a:rPr>
                  <a:t> </a:t>
                </a:r>
              </a:p>
            </p:txBody>
          </p:sp>
        </mc:Fallback>
      </mc:AlternateContent>
    </p:spTree>
    <p:extLst>
      <p:ext uri="{BB962C8B-B14F-4D97-AF65-F5344CB8AC3E}">
        <p14:creationId xmlns:p14="http://schemas.microsoft.com/office/powerpoint/2010/main" val="1573648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CCA5BC-EE6A-1677-86BB-4C6210469315}"/>
              </a:ext>
            </a:extLst>
          </p:cNvPr>
          <p:cNvSpPr txBox="1"/>
          <p:nvPr/>
        </p:nvSpPr>
        <p:spPr>
          <a:xfrm>
            <a:off x="3768437" y="1140751"/>
            <a:ext cx="4590472" cy="461665"/>
          </a:xfrm>
          <a:prstGeom prst="rect">
            <a:avLst/>
          </a:prstGeom>
          <a:noFill/>
        </p:spPr>
        <p:txBody>
          <a:bodyPr wrap="square">
            <a:spAutoFit/>
          </a:bodyPr>
          <a:lstStyle/>
          <a:p>
            <a:pPr algn="ctr"/>
            <a:r>
              <a:rPr lang="en-IN" sz="2400" b="1" dirty="0">
                <a:latin typeface="Aptos" panose="020B0004020202020204" pitchFamily="34" charset="0"/>
              </a:rPr>
              <a:t>Detection versus Correction</a:t>
            </a:r>
          </a:p>
        </p:txBody>
      </p:sp>
      <p:sp>
        <p:nvSpPr>
          <p:cNvPr id="8" name="TextBox 7">
            <a:extLst>
              <a:ext uri="{FF2B5EF4-FFF2-40B4-BE49-F238E27FC236}">
                <a16:creationId xmlns:a16="http://schemas.microsoft.com/office/drawing/2014/main" id="{BE15AC47-50D8-2B9C-FA64-1216F816CBFE}"/>
              </a:ext>
            </a:extLst>
          </p:cNvPr>
          <p:cNvSpPr txBox="1"/>
          <p:nvPr/>
        </p:nvSpPr>
        <p:spPr>
          <a:xfrm>
            <a:off x="1062179" y="2249377"/>
            <a:ext cx="4276437" cy="646331"/>
          </a:xfrm>
          <a:prstGeom prst="rect">
            <a:avLst/>
          </a:prstGeom>
          <a:noFill/>
        </p:spPr>
        <p:txBody>
          <a:bodyPr wrap="square">
            <a:spAutoFit/>
          </a:bodyPr>
          <a:lstStyle/>
          <a:p>
            <a:pPr algn="just"/>
            <a:r>
              <a:rPr lang="en-US" dirty="0"/>
              <a:t>In error detection, we are only looking to see if any error has occurred.</a:t>
            </a:r>
            <a:endParaRPr lang="en-IN" dirty="0"/>
          </a:p>
        </p:txBody>
      </p:sp>
      <p:sp>
        <p:nvSpPr>
          <p:cNvPr id="10" name="TextBox 9">
            <a:extLst>
              <a:ext uri="{FF2B5EF4-FFF2-40B4-BE49-F238E27FC236}">
                <a16:creationId xmlns:a16="http://schemas.microsoft.com/office/drawing/2014/main" id="{DE8C14C7-861E-6B15-850E-F1139A75521D}"/>
              </a:ext>
            </a:extLst>
          </p:cNvPr>
          <p:cNvSpPr txBox="1"/>
          <p:nvPr/>
        </p:nvSpPr>
        <p:spPr>
          <a:xfrm>
            <a:off x="6724072" y="2249377"/>
            <a:ext cx="4276436" cy="1200329"/>
          </a:xfrm>
          <a:prstGeom prst="rect">
            <a:avLst/>
          </a:prstGeom>
          <a:noFill/>
        </p:spPr>
        <p:txBody>
          <a:bodyPr wrap="square">
            <a:spAutoFit/>
          </a:bodyPr>
          <a:lstStyle/>
          <a:p>
            <a:pPr algn="just"/>
            <a:r>
              <a:rPr lang="en-US" dirty="0"/>
              <a:t>In error correction, we need to know the exact number of bits that are corrupted and, more importantly, their location in the message.</a:t>
            </a:r>
            <a:endParaRPr lang="en-IN" dirty="0"/>
          </a:p>
        </p:txBody>
      </p:sp>
      <p:sp>
        <p:nvSpPr>
          <p:cNvPr id="11" name="Slide Number Placeholder 10">
            <a:extLst>
              <a:ext uri="{FF2B5EF4-FFF2-40B4-BE49-F238E27FC236}">
                <a16:creationId xmlns:a16="http://schemas.microsoft.com/office/drawing/2014/main" id="{DE0E8B6C-DECC-80BE-0646-179CC09605A6}"/>
              </a:ext>
            </a:extLst>
          </p:cNvPr>
          <p:cNvSpPr>
            <a:spLocks noGrp="1"/>
          </p:cNvSpPr>
          <p:nvPr>
            <p:ph type="sldNum" sz="quarter" idx="12"/>
          </p:nvPr>
        </p:nvSpPr>
        <p:spPr/>
        <p:txBody>
          <a:bodyPr/>
          <a:lstStyle/>
          <a:p>
            <a:fld id="{6D972E1D-2B91-43F8-BAFE-8C37D0BCB00C}" type="slidenum">
              <a:rPr lang="en-IN" smtClean="0"/>
              <a:pPr/>
              <a:t>5</a:t>
            </a:fld>
            <a:endParaRPr lang="en-IN"/>
          </a:p>
        </p:txBody>
      </p:sp>
    </p:spTree>
    <p:extLst>
      <p:ext uri="{BB962C8B-B14F-4D97-AF65-F5344CB8AC3E}">
        <p14:creationId xmlns:p14="http://schemas.microsoft.com/office/powerpoint/2010/main" val="11049988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5458" name="Text Box 2">
            <a:extLst>
              <a:ext uri="{FF2B5EF4-FFF2-40B4-BE49-F238E27FC236}">
                <a16:creationId xmlns:a16="http://schemas.microsoft.com/office/drawing/2014/main" id="{E5CC429F-4C92-9BF8-08EE-AD084D0E77C8}"/>
              </a:ext>
            </a:extLst>
          </p:cNvPr>
          <p:cNvSpPr txBox="1">
            <a:spLocks noChangeArrowheads="1"/>
          </p:cNvSpPr>
          <p:nvPr/>
        </p:nvSpPr>
        <p:spPr bwMode="auto">
          <a:xfrm>
            <a:off x="4245791" y="639515"/>
            <a:ext cx="4071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Table 10.4  </a:t>
            </a:r>
            <a:r>
              <a:rPr lang="en-US" altLang="en-US" sz="2000" i="1" dirty="0">
                <a:latin typeface="Times New Roman" panose="02020603050405020304" pitchFamily="18" charset="0"/>
              </a:rPr>
              <a:t>Hamming code C(7, 4)</a:t>
            </a:r>
          </a:p>
        </p:txBody>
      </p:sp>
      <p:pic>
        <p:nvPicPr>
          <p:cNvPr id="915460" name="Picture 4">
            <a:extLst>
              <a:ext uri="{FF2B5EF4-FFF2-40B4-BE49-F238E27FC236}">
                <a16:creationId xmlns:a16="http://schemas.microsoft.com/office/drawing/2014/main" id="{550EBDEF-0044-1F26-2304-CB167BB63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694" y="1308100"/>
            <a:ext cx="10790132" cy="471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F85A256A-0873-58C1-D784-D041524570AD}"/>
              </a:ext>
            </a:extLst>
          </p:cNvPr>
          <p:cNvSpPr>
            <a:spLocks noGrp="1"/>
          </p:cNvSpPr>
          <p:nvPr>
            <p:ph type="sldNum" sz="quarter" idx="12"/>
          </p:nvPr>
        </p:nvSpPr>
        <p:spPr/>
        <p:txBody>
          <a:bodyPr/>
          <a:lstStyle/>
          <a:p>
            <a:fld id="{6D972E1D-2B91-43F8-BAFE-8C37D0BCB00C}" type="slidenum">
              <a:rPr lang="en-IN" smtClean="0"/>
              <a:pPr/>
              <a:t>50</a:t>
            </a:fld>
            <a:endParaRPr lang="en-IN"/>
          </a:p>
        </p:txBody>
      </p:sp>
    </p:spTree>
    <p:extLst>
      <p:ext uri="{BB962C8B-B14F-4D97-AF65-F5344CB8AC3E}">
        <p14:creationId xmlns:p14="http://schemas.microsoft.com/office/powerpoint/2010/main" val="20629877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3475" name="Line 3">
            <a:extLst>
              <a:ext uri="{FF2B5EF4-FFF2-40B4-BE49-F238E27FC236}">
                <a16:creationId xmlns:a16="http://schemas.microsoft.com/office/drawing/2014/main" id="{F1084C88-59BD-BFE8-66BC-98AF3EA7D215}"/>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3476" name="Text Box 4">
            <a:extLst>
              <a:ext uri="{FF2B5EF4-FFF2-40B4-BE49-F238E27FC236}">
                <a16:creationId xmlns:a16="http://schemas.microsoft.com/office/drawing/2014/main" id="{E74F40E4-943B-10CB-C004-8017AD870919}"/>
              </a:ext>
            </a:extLst>
          </p:cNvPr>
          <p:cNvSpPr txBox="1">
            <a:spLocks noChangeArrowheads="1"/>
          </p:cNvSpPr>
          <p:nvPr/>
        </p:nvSpPr>
        <p:spPr bwMode="auto">
          <a:xfrm>
            <a:off x="1828801" y="381000"/>
            <a:ext cx="849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10.12  </a:t>
            </a:r>
            <a:r>
              <a:rPr lang="en-US" altLang="en-US" sz="2000" i="1">
                <a:latin typeface="Times New Roman" panose="02020603050405020304" pitchFamily="18" charset="0"/>
              </a:rPr>
              <a:t>The structure of the encoder and decoder for a Hamming code</a:t>
            </a:r>
          </a:p>
        </p:txBody>
      </p:sp>
      <p:pic>
        <p:nvPicPr>
          <p:cNvPr id="873478" name="Picture 6">
            <a:extLst>
              <a:ext uri="{FF2B5EF4-FFF2-40B4-BE49-F238E27FC236}">
                <a16:creationId xmlns:a16="http://schemas.microsoft.com/office/drawing/2014/main" id="{70A9D178-056E-F5AF-237C-79DDF01FCA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2764" y="1306514"/>
            <a:ext cx="8656637" cy="454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F6A145B3-CA1C-0540-399C-4D96D1B73789}"/>
              </a:ext>
            </a:extLst>
          </p:cNvPr>
          <p:cNvSpPr>
            <a:spLocks noGrp="1"/>
          </p:cNvSpPr>
          <p:nvPr>
            <p:ph type="sldNum" sz="quarter" idx="12"/>
          </p:nvPr>
        </p:nvSpPr>
        <p:spPr/>
        <p:txBody>
          <a:bodyPr/>
          <a:lstStyle/>
          <a:p>
            <a:fld id="{6D972E1D-2B91-43F8-BAFE-8C37D0BCB00C}" type="slidenum">
              <a:rPr lang="en-IN" smtClean="0"/>
              <a:pPr/>
              <a:t>51</a:t>
            </a:fld>
            <a:endParaRPr lang="en-IN"/>
          </a:p>
        </p:txBody>
      </p:sp>
    </p:spTree>
    <p:extLst>
      <p:ext uri="{BB962C8B-B14F-4D97-AF65-F5344CB8AC3E}">
        <p14:creationId xmlns:p14="http://schemas.microsoft.com/office/powerpoint/2010/main" val="4485220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6482" name="Text Box 2">
            <a:extLst>
              <a:ext uri="{FF2B5EF4-FFF2-40B4-BE49-F238E27FC236}">
                <a16:creationId xmlns:a16="http://schemas.microsoft.com/office/drawing/2014/main" id="{80CC91FB-E647-1584-54A6-DF5C8A1BA996}"/>
              </a:ext>
            </a:extLst>
          </p:cNvPr>
          <p:cNvSpPr txBox="1">
            <a:spLocks noChangeArrowheads="1"/>
          </p:cNvSpPr>
          <p:nvPr/>
        </p:nvSpPr>
        <p:spPr bwMode="auto">
          <a:xfrm>
            <a:off x="1752600" y="2133600"/>
            <a:ext cx="7373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10.5  </a:t>
            </a:r>
            <a:r>
              <a:rPr lang="en-US" altLang="en-US" sz="2000" i="1">
                <a:latin typeface="Times New Roman" panose="02020603050405020304" pitchFamily="18" charset="0"/>
              </a:rPr>
              <a:t>Logical decision made by the correction logic analyzer</a:t>
            </a:r>
          </a:p>
        </p:txBody>
      </p:sp>
      <p:pic>
        <p:nvPicPr>
          <p:cNvPr id="916484" name="Picture 4">
            <a:extLst>
              <a:ext uri="{FF2B5EF4-FFF2-40B4-BE49-F238E27FC236}">
                <a16:creationId xmlns:a16="http://schemas.microsoft.com/office/drawing/2014/main" id="{C7987487-CBEA-A6AF-142D-03878343ED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376" y="2686050"/>
            <a:ext cx="8912225"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3D51EE40-F6C1-9075-2EDA-63852DB13C89}"/>
              </a:ext>
            </a:extLst>
          </p:cNvPr>
          <p:cNvSpPr>
            <a:spLocks noGrp="1"/>
          </p:cNvSpPr>
          <p:nvPr>
            <p:ph type="sldNum" sz="quarter" idx="12"/>
          </p:nvPr>
        </p:nvSpPr>
        <p:spPr/>
        <p:txBody>
          <a:bodyPr/>
          <a:lstStyle/>
          <a:p>
            <a:fld id="{6D972E1D-2B91-43F8-BAFE-8C37D0BCB00C}" type="slidenum">
              <a:rPr lang="en-IN" smtClean="0"/>
              <a:pPr/>
              <a:t>52</a:t>
            </a:fld>
            <a:endParaRPr lang="en-IN"/>
          </a:p>
        </p:txBody>
      </p:sp>
    </p:spTree>
    <p:extLst>
      <p:ext uri="{BB962C8B-B14F-4D97-AF65-F5344CB8AC3E}">
        <p14:creationId xmlns:p14="http://schemas.microsoft.com/office/powerpoint/2010/main" val="11917185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2873" name="Rectangle 9">
            <a:extLst>
              <a:ext uri="{FF2B5EF4-FFF2-40B4-BE49-F238E27FC236}">
                <a16:creationId xmlns:a16="http://schemas.microsoft.com/office/drawing/2014/main" id="{3C306B26-5D88-98BE-6B48-82D70CB6C5A0}"/>
              </a:ext>
            </a:extLst>
          </p:cNvPr>
          <p:cNvSpPr>
            <a:spLocks noChangeArrowheads="1"/>
          </p:cNvSpPr>
          <p:nvPr/>
        </p:nvSpPr>
        <p:spPr bwMode="auto">
          <a:xfrm>
            <a:off x="1062181" y="1106057"/>
            <a:ext cx="1007687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800" dirty="0">
                <a:latin typeface="Times New Roman" panose="02020603050405020304" pitchFamily="18" charset="0"/>
              </a:rPr>
              <a:t>Let us trace the path of three datawords from the sender to the destination:</a:t>
            </a:r>
          </a:p>
          <a:p>
            <a:pPr marL="514350" indent="-514350" algn="just">
              <a:buFont typeface="+mj-lt"/>
              <a:buAutoNum type="arabicPeriod"/>
            </a:pPr>
            <a:r>
              <a:rPr lang="en-US" altLang="en-US" sz="2800" dirty="0">
                <a:latin typeface="Times New Roman" panose="02020603050405020304" pitchFamily="18" charset="0"/>
              </a:rPr>
              <a:t>The dataword 0100 becomes the codeword 0100011. The codeword 0100011 is received. The syndrome is 000, the final dataword is 0100.</a:t>
            </a:r>
          </a:p>
          <a:p>
            <a:pPr marL="514350" indent="-514350" algn="just">
              <a:buFont typeface="+mj-lt"/>
              <a:buAutoNum type="arabicPeriod"/>
            </a:pPr>
            <a:r>
              <a:rPr lang="en-US" altLang="en-US" sz="2800" dirty="0">
                <a:latin typeface="Times New Roman" panose="02020603050405020304" pitchFamily="18" charset="0"/>
              </a:rPr>
              <a:t>The dataword 0111 becomes the codeword 0111001.</a:t>
            </a:r>
            <a:r>
              <a:rPr lang="en-US" sz="2800" b="0" i="0" u="none" strike="noStrike" baseline="0" dirty="0">
                <a:latin typeface="Times New Roman" panose="02020603050405020304" pitchFamily="18" charset="0"/>
              </a:rPr>
              <a:t> The codeword </a:t>
            </a:r>
            <a:r>
              <a:rPr lang="en-US" sz="2800" dirty="0">
                <a:latin typeface="Times New Roman" panose="02020603050405020304" pitchFamily="18" charset="0"/>
              </a:rPr>
              <a:t>0011001 </a:t>
            </a:r>
            <a:r>
              <a:rPr lang="en-US" sz="2800" b="0" i="0" u="none" strike="noStrike" baseline="0" dirty="0">
                <a:latin typeface="Times New Roman" panose="02020603050405020304" pitchFamily="18" charset="0"/>
              </a:rPr>
              <a:t>is received</a:t>
            </a:r>
            <a:r>
              <a:rPr lang="en-US" altLang="en-US" sz="2800" dirty="0">
                <a:latin typeface="Times New Roman" panose="02020603050405020304" pitchFamily="18" charset="0"/>
              </a:rPr>
              <a:t> The syndrome is 011. After  flipping b</a:t>
            </a:r>
            <a:r>
              <a:rPr lang="en-US" altLang="en-US" sz="2800" baseline="-14000" dirty="0">
                <a:latin typeface="Times New Roman" panose="02020603050405020304" pitchFamily="18" charset="0"/>
              </a:rPr>
              <a:t>2</a:t>
            </a:r>
            <a:r>
              <a:rPr lang="en-US" altLang="en-US" sz="2800" dirty="0">
                <a:latin typeface="Times New Roman" panose="02020603050405020304" pitchFamily="18" charset="0"/>
              </a:rPr>
              <a:t> (changing the 1 to 0), the final dataword is 0111.</a:t>
            </a:r>
          </a:p>
          <a:p>
            <a:pPr marL="514350" indent="-514350" algn="just">
              <a:buFont typeface="+mj-lt"/>
              <a:buAutoNum type="arabicPeriod"/>
            </a:pPr>
            <a:r>
              <a:rPr lang="en-US" altLang="en-US" sz="2800" dirty="0">
                <a:latin typeface="Times New Roman" panose="02020603050405020304" pitchFamily="18" charset="0"/>
              </a:rPr>
              <a:t>The dataword 1101 becomes the codeword 1101000. The codeword 0001000 is received (two errors).The syndrome is 101. After flipping b</a:t>
            </a:r>
            <a:r>
              <a:rPr lang="en-US" altLang="en-US" sz="2800" baseline="-14000" dirty="0">
                <a:latin typeface="Times New Roman" panose="02020603050405020304" pitchFamily="18" charset="0"/>
              </a:rPr>
              <a:t>0</a:t>
            </a:r>
            <a:r>
              <a:rPr lang="en-US" altLang="en-US" sz="2800" dirty="0">
                <a:latin typeface="Times New Roman" panose="02020603050405020304" pitchFamily="18" charset="0"/>
              </a:rPr>
              <a:t>, we get 0000, the wrong dataword. This shows that our code cannot correct two errors.</a:t>
            </a:r>
          </a:p>
        </p:txBody>
      </p:sp>
      <p:sp>
        <p:nvSpPr>
          <p:cNvPr id="932875" name="Text Box 11">
            <a:extLst>
              <a:ext uri="{FF2B5EF4-FFF2-40B4-BE49-F238E27FC236}">
                <a16:creationId xmlns:a16="http://schemas.microsoft.com/office/drawing/2014/main" id="{0A6BC38E-0F11-0F99-4071-B5977231A9C2}"/>
              </a:ext>
            </a:extLst>
          </p:cNvPr>
          <p:cNvSpPr txBox="1">
            <a:spLocks noChangeArrowheads="1"/>
          </p:cNvSpPr>
          <p:nvPr/>
        </p:nvSpPr>
        <p:spPr bwMode="auto">
          <a:xfrm>
            <a:off x="1059875" y="498474"/>
            <a:ext cx="271580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u="sng" dirty="0">
                <a:solidFill>
                  <a:schemeClr val="hlink"/>
                </a:solidFill>
                <a:latin typeface="Times New Roman" panose="02020603050405020304" pitchFamily="18" charset="0"/>
              </a:rPr>
              <a:t>Example 10.13</a:t>
            </a:r>
          </a:p>
        </p:txBody>
      </p:sp>
      <p:sp>
        <p:nvSpPr>
          <p:cNvPr id="3" name="Slide Number Placeholder 2">
            <a:extLst>
              <a:ext uri="{FF2B5EF4-FFF2-40B4-BE49-F238E27FC236}">
                <a16:creationId xmlns:a16="http://schemas.microsoft.com/office/drawing/2014/main" id="{BBA5BEC2-423E-B56D-A202-D68C7A70D6CA}"/>
              </a:ext>
            </a:extLst>
          </p:cNvPr>
          <p:cNvSpPr>
            <a:spLocks noGrp="1"/>
          </p:cNvSpPr>
          <p:nvPr>
            <p:ph type="sldNum" sz="quarter" idx="12"/>
          </p:nvPr>
        </p:nvSpPr>
        <p:spPr/>
        <p:txBody>
          <a:bodyPr/>
          <a:lstStyle/>
          <a:p>
            <a:fld id="{6D972E1D-2B91-43F8-BAFE-8C37D0BCB00C}" type="slidenum">
              <a:rPr lang="en-IN" smtClean="0"/>
              <a:pPr/>
              <a:t>53</a:t>
            </a:fld>
            <a:endParaRPr lang="en-IN"/>
          </a:p>
        </p:txBody>
      </p:sp>
    </p:spTree>
    <p:extLst>
      <p:ext uri="{BB962C8B-B14F-4D97-AF65-F5344CB8AC3E}">
        <p14:creationId xmlns:p14="http://schemas.microsoft.com/office/powerpoint/2010/main" val="20786231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3897" name="Rectangle 9">
            <a:extLst>
              <a:ext uri="{FF2B5EF4-FFF2-40B4-BE49-F238E27FC236}">
                <a16:creationId xmlns:a16="http://schemas.microsoft.com/office/drawing/2014/main" id="{9403A350-C8A2-1F19-F647-74F0CD56B17D}"/>
              </a:ext>
            </a:extLst>
          </p:cNvPr>
          <p:cNvSpPr>
            <a:spLocks noChangeArrowheads="1"/>
          </p:cNvSpPr>
          <p:nvPr/>
        </p:nvSpPr>
        <p:spPr bwMode="auto">
          <a:xfrm>
            <a:off x="1752600" y="1143000"/>
            <a:ext cx="8686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dirty="0">
                <a:latin typeface="Times New Roman" panose="02020603050405020304" pitchFamily="18" charset="0"/>
              </a:rPr>
              <a:t>We need a dataword of at least 7 bits. Calculate values of k and n that satisfy this requirement.</a:t>
            </a:r>
          </a:p>
        </p:txBody>
      </p:sp>
      <p:sp>
        <p:nvSpPr>
          <p:cNvPr id="933898" name="Rectangle 10">
            <a:extLst>
              <a:ext uri="{FF2B5EF4-FFF2-40B4-BE49-F238E27FC236}">
                <a16:creationId xmlns:a16="http://schemas.microsoft.com/office/drawing/2014/main" id="{9EAD22AE-0D87-48AF-332A-9D70B96C4631}"/>
              </a:ext>
            </a:extLst>
          </p:cNvPr>
          <p:cNvSpPr>
            <a:spLocks noChangeArrowheads="1"/>
          </p:cNvSpPr>
          <p:nvPr/>
        </p:nvSpPr>
        <p:spPr bwMode="auto">
          <a:xfrm>
            <a:off x="1752600" y="2130425"/>
            <a:ext cx="8686800" cy="308133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dirty="0">
                <a:solidFill>
                  <a:schemeClr val="hlink"/>
                </a:solidFill>
                <a:latin typeface="Times New Roman" panose="02020603050405020304" pitchFamily="18" charset="0"/>
              </a:rPr>
              <a:t>Solution</a:t>
            </a:r>
          </a:p>
          <a:p>
            <a:pPr algn="just"/>
            <a:r>
              <a:rPr lang="en-US" altLang="en-US" sz="2800" dirty="0">
                <a:latin typeface="Times" panose="02020603050405020304" pitchFamily="18" charset="0"/>
              </a:rPr>
              <a:t>We need to make k = n − m greater than or equal to 7, or  2</a:t>
            </a:r>
            <a:r>
              <a:rPr lang="en-US" altLang="en-US" sz="2800" baseline="30000" dirty="0">
                <a:latin typeface="Times" panose="02020603050405020304" pitchFamily="18" charset="0"/>
              </a:rPr>
              <a:t>m</a:t>
            </a:r>
            <a:r>
              <a:rPr lang="en-US" altLang="en-US" sz="2800" dirty="0">
                <a:latin typeface="Times" panose="02020603050405020304" pitchFamily="18" charset="0"/>
              </a:rPr>
              <a:t> − 1 − m ≥ 7.</a:t>
            </a:r>
          </a:p>
          <a:p>
            <a:pPr algn="just"/>
            <a:r>
              <a:rPr lang="en-US" altLang="en-US" sz="2800" dirty="0">
                <a:solidFill>
                  <a:schemeClr val="hlink"/>
                </a:solidFill>
                <a:latin typeface="Times" panose="02020603050405020304" pitchFamily="18" charset="0"/>
              </a:rPr>
              <a:t>1</a:t>
            </a:r>
            <a:r>
              <a:rPr lang="en-US" altLang="en-US" sz="2800" dirty="0">
                <a:latin typeface="Times" panose="02020603050405020304" pitchFamily="18" charset="0"/>
              </a:rPr>
              <a:t>. If we set m = 3, the result is n = 2</a:t>
            </a:r>
            <a:r>
              <a:rPr lang="en-US" altLang="en-US" sz="2800" baseline="30000" dirty="0">
                <a:latin typeface="Times" panose="02020603050405020304" pitchFamily="18" charset="0"/>
              </a:rPr>
              <a:t>3</a:t>
            </a:r>
            <a:r>
              <a:rPr lang="en-US" altLang="en-US" sz="2800" dirty="0">
                <a:latin typeface="Times" panose="02020603050405020304" pitchFamily="18" charset="0"/>
              </a:rPr>
              <a:t> − 1 and k = 7 − 3,</a:t>
            </a:r>
            <a:br>
              <a:rPr lang="en-US" altLang="en-US" sz="2800" dirty="0">
                <a:latin typeface="Times" panose="02020603050405020304" pitchFamily="18" charset="0"/>
              </a:rPr>
            </a:br>
            <a:r>
              <a:rPr lang="en-US" altLang="en-US" sz="2800" dirty="0">
                <a:latin typeface="Times" panose="02020603050405020304" pitchFamily="18" charset="0"/>
              </a:rPr>
              <a:t>    or 4, which is not acceptable.</a:t>
            </a:r>
          </a:p>
          <a:p>
            <a:pPr algn="just"/>
            <a:r>
              <a:rPr lang="en-US" altLang="en-US" sz="2800" dirty="0">
                <a:solidFill>
                  <a:schemeClr val="hlink"/>
                </a:solidFill>
                <a:latin typeface="Times" panose="02020603050405020304" pitchFamily="18" charset="0"/>
              </a:rPr>
              <a:t>2</a:t>
            </a:r>
            <a:r>
              <a:rPr lang="en-US" altLang="en-US" sz="2800" dirty="0">
                <a:latin typeface="Times" panose="02020603050405020304" pitchFamily="18" charset="0"/>
              </a:rPr>
              <a:t>. If we set m = 4, then n = 2</a:t>
            </a:r>
            <a:r>
              <a:rPr lang="en-US" altLang="en-US" sz="2800" baseline="30000" dirty="0">
                <a:latin typeface="Times" panose="02020603050405020304" pitchFamily="18" charset="0"/>
              </a:rPr>
              <a:t>4</a:t>
            </a:r>
            <a:r>
              <a:rPr lang="en-US" altLang="en-US" sz="2800" dirty="0">
                <a:latin typeface="Times" panose="02020603050405020304" pitchFamily="18" charset="0"/>
              </a:rPr>
              <a:t> − 1 = 15 and k = 15 − 4 =</a:t>
            </a:r>
            <a:br>
              <a:rPr lang="en-US" altLang="en-US" sz="2800" dirty="0">
                <a:latin typeface="Times" panose="02020603050405020304" pitchFamily="18" charset="0"/>
              </a:rPr>
            </a:br>
            <a:r>
              <a:rPr lang="en-US" altLang="en-US" sz="2800" dirty="0">
                <a:latin typeface="Times" panose="02020603050405020304" pitchFamily="18" charset="0"/>
              </a:rPr>
              <a:t>    11, which satisfies the condition. So the code is</a:t>
            </a:r>
          </a:p>
        </p:txBody>
      </p:sp>
      <p:sp>
        <p:nvSpPr>
          <p:cNvPr id="933899" name="Text Box 11">
            <a:extLst>
              <a:ext uri="{FF2B5EF4-FFF2-40B4-BE49-F238E27FC236}">
                <a16:creationId xmlns:a16="http://schemas.microsoft.com/office/drawing/2014/main" id="{600CF53F-057D-8B76-0D29-6AD17129960D}"/>
              </a:ext>
            </a:extLst>
          </p:cNvPr>
          <p:cNvSpPr txBox="1">
            <a:spLocks noChangeArrowheads="1"/>
          </p:cNvSpPr>
          <p:nvPr/>
        </p:nvSpPr>
        <p:spPr bwMode="auto">
          <a:xfrm>
            <a:off x="1752600" y="513071"/>
            <a:ext cx="271580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u="sng" dirty="0">
                <a:solidFill>
                  <a:schemeClr val="hlink"/>
                </a:solidFill>
                <a:latin typeface="Times New Roman" panose="02020603050405020304" pitchFamily="18" charset="0"/>
              </a:rPr>
              <a:t>Example 10.14</a:t>
            </a:r>
          </a:p>
        </p:txBody>
      </p:sp>
      <p:sp>
        <p:nvSpPr>
          <p:cNvPr id="933900" name="Rectangle 12">
            <a:extLst>
              <a:ext uri="{FF2B5EF4-FFF2-40B4-BE49-F238E27FC236}">
                <a16:creationId xmlns:a16="http://schemas.microsoft.com/office/drawing/2014/main" id="{514B8A57-EE22-95C2-2F3A-684F52952190}"/>
              </a:ext>
            </a:extLst>
          </p:cNvPr>
          <p:cNvSpPr>
            <a:spLocks noChangeArrowheads="1"/>
          </p:cNvSpPr>
          <p:nvPr/>
        </p:nvSpPr>
        <p:spPr bwMode="auto">
          <a:xfrm>
            <a:off x="4800600" y="5334000"/>
            <a:ext cx="1676400" cy="523220"/>
          </a:xfrm>
          <a:prstGeom prst="rect">
            <a:avLst/>
          </a:prstGeom>
          <a:solidFill>
            <a:srgbClr val="FFFF00"/>
          </a:solidFill>
          <a:ln w="57150" cmpd="thickThin">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latin typeface="Times" panose="02020603050405020304" pitchFamily="18" charset="0"/>
              </a:rPr>
              <a:t>C(15, 11) </a:t>
            </a:r>
          </a:p>
        </p:txBody>
      </p:sp>
      <p:sp>
        <p:nvSpPr>
          <p:cNvPr id="3" name="Slide Number Placeholder 2">
            <a:extLst>
              <a:ext uri="{FF2B5EF4-FFF2-40B4-BE49-F238E27FC236}">
                <a16:creationId xmlns:a16="http://schemas.microsoft.com/office/drawing/2014/main" id="{C27F9578-CE8A-68B5-92F6-6502752C9B5A}"/>
              </a:ext>
            </a:extLst>
          </p:cNvPr>
          <p:cNvSpPr>
            <a:spLocks noGrp="1"/>
          </p:cNvSpPr>
          <p:nvPr>
            <p:ph type="sldNum" sz="quarter" idx="12"/>
          </p:nvPr>
        </p:nvSpPr>
        <p:spPr/>
        <p:txBody>
          <a:bodyPr/>
          <a:lstStyle/>
          <a:p>
            <a:fld id="{6D972E1D-2B91-43F8-BAFE-8C37D0BCB00C}" type="slidenum">
              <a:rPr lang="en-IN" smtClean="0"/>
              <a:pPr/>
              <a:t>54</a:t>
            </a:fld>
            <a:endParaRPr lang="en-IN"/>
          </a:p>
        </p:txBody>
      </p:sp>
    </p:spTree>
    <p:extLst>
      <p:ext uri="{BB962C8B-B14F-4D97-AF65-F5344CB8AC3E}">
        <p14:creationId xmlns:p14="http://schemas.microsoft.com/office/powerpoint/2010/main" val="31988585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DDAB56-5C80-9ABA-20E5-F30E1F2EFEDA}"/>
              </a:ext>
            </a:extLst>
          </p:cNvPr>
          <p:cNvSpPr>
            <a:spLocks noGrp="1"/>
          </p:cNvSpPr>
          <p:nvPr>
            <p:ph type="sldNum" sz="quarter" idx="12"/>
          </p:nvPr>
        </p:nvSpPr>
        <p:spPr/>
        <p:txBody>
          <a:bodyPr/>
          <a:lstStyle/>
          <a:p>
            <a:fld id="{6D972E1D-2B91-43F8-BAFE-8C37D0BCB00C}" type="slidenum">
              <a:rPr lang="en-IN" smtClean="0"/>
              <a:pPr/>
              <a:t>55</a:t>
            </a:fld>
            <a:endParaRPr lang="en-IN"/>
          </a:p>
        </p:txBody>
      </p:sp>
      <p:sp>
        <p:nvSpPr>
          <p:cNvPr id="4" name="TextBox 3">
            <a:extLst>
              <a:ext uri="{FF2B5EF4-FFF2-40B4-BE49-F238E27FC236}">
                <a16:creationId xmlns:a16="http://schemas.microsoft.com/office/drawing/2014/main" id="{41BF4747-0303-962C-44E1-DAE0675C44D1}"/>
              </a:ext>
            </a:extLst>
          </p:cNvPr>
          <p:cNvSpPr txBox="1"/>
          <p:nvPr/>
        </p:nvSpPr>
        <p:spPr>
          <a:xfrm>
            <a:off x="729672" y="818265"/>
            <a:ext cx="10649527" cy="5262979"/>
          </a:xfrm>
          <a:prstGeom prst="rect">
            <a:avLst/>
          </a:prstGeom>
          <a:noFill/>
        </p:spPr>
        <p:txBody>
          <a:bodyPr wrap="square">
            <a:spAutoFit/>
          </a:bodyPr>
          <a:lstStyle/>
          <a:p>
            <a:pPr algn="just"/>
            <a:r>
              <a:rPr lang="en-US" sz="2400" b="1" i="0" u="sng" strike="noStrike" baseline="0" dirty="0">
                <a:highlight>
                  <a:srgbClr val="FFFF00"/>
                </a:highlight>
                <a:latin typeface="Times New Roman" panose="02020603050405020304" pitchFamily="18" charset="0"/>
              </a:rPr>
              <a:t>Burst Error Detection using Hamming Code:</a:t>
            </a:r>
          </a:p>
          <a:p>
            <a:pPr marL="342900" indent="-342900" algn="just">
              <a:buFont typeface="+mj-lt"/>
              <a:buAutoNum type="arabicPeriod"/>
            </a:pPr>
            <a:r>
              <a:rPr lang="en-US" sz="2400" b="0" i="0" u="none" strike="noStrike" baseline="0" dirty="0">
                <a:latin typeface="Times New Roman" panose="02020603050405020304" pitchFamily="18" charset="0"/>
              </a:rPr>
              <a:t>A Hamming code can only correct a single error or detect a double error. </a:t>
            </a:r>
          </a:p>
          <a:p>
            <a:pPr marL="342900" indent="-342900" algn="just">
              <a:buFont typeface="+mj-lt"/>
              <a:buAutoNum type="arabicPeriod"/>
            </a:pPr>
            <a:r>
              <a:rPr lang="en-US" sz="2400" b="0" i="0" u="none" strike="noStrike" baseline="0" dirty="0">
                <a:latin typeface="Times New Roman" panose="02020603050405020304" pitchFamily="18" charset="0"/>
              </a:rPr>
              <a:t>However, there is a way to make it detect a burst error, as shown in Figure 10.13.</a:t>
            </a:r>
          </a:p>
          <a:p>
            <a:pPr marL="342900" indent="-342900" algn="just">
              <a:buFont typeface="+mj-lt"/>
              <a:buAutoNum type="arabicPeriod"/>
            </a:pPr>
            <a:r>
              <a:rPr lang="en-US" sz="2400" b="0" i="0" u="none" strike="noStrike" baseline="0" dirty="0">
                <a:latin typeface="Times New Roman" panose="02020603050405020304" pitchFamily="18" charset="0"/>
              </a:rPr>
              <a:t>The key is to split a burst error between several codewords, one error for each codeword. </a:t>
            </a:r>
          </a:p>
          <a:p>
            <a:pPr marL="342900" indent="-342900" algn="just">
              <a:buFont typeface="+mj-lt"/>
              <a:buAutoNum type="arabicPeriod"/>
            </a:pPr>
            <a:r>
              <a:rPr lang="en-US" sz="2400" b="0" i="0" u="none" strike="noStrike" baseline="0" dirty="0">
                <a:latin typeface="Times New Roman" panose="02020603050405020304" pitchFamily="18" charset="0"/>
              </a:rPr>
              <a:t>In data communications, we normally send a packet or a frame of data. To make the Hamming code respond to a burst error of size </a:t>
            </a:r>
            <a:r>
              <a:rPr lang="en-US" sz="2400" b="0" i="1" u="none" strike="noStrike" baseline="0" dirty="0">
                <a:latin typeface="Arial" panose="020B0604020202020204" pitchFamily="34" charset="0"/>
              </a:rPr>
              <a:t>N, </a:t>
            </a:r>
            <a:r>
              <a:rPr lang="en-US" sz="2400" b="0" i="0" u="none" strike="noStrike" baseline="0" dirty="0">
                <a:latin typeface="Times New Roman" panose="02020603050405020304" pitchFamily="18" charset="0"/>
              </a:rPr>
              <a:t>we need to make </a:t>
            </a:r>
            <a:r>
              <a:rPr lang="en-US" sz="2400" b="0" i="1" u="none" strike="noStrike" baseline="0" dirty="0">
                <a:latin typeface="Arial" panose="020B0604020202020204" pitchFamily="34" charset="0"/>
              </a:rPr>
              <a:t>N </a:t>
            </a:r>
            <a:r>
              <a:rPr lang="en-US" sz="2400" b="0" i="0" u="none" strike="noStrike" baseline="0" dirty="0">
                <a:latin typeface="Times New Roman" panose="02020603050405020304" pitchFamily="18" charset="0"/>
              </a:rPr>
              <a:t>codewords out of our frame. </a:t>
            </a:r>
          </a:p>
          <a:p>
            <a:pPr marL="342900" indent="-342900" algn="just">
              <a:buFont typeface="+mj-lt"/>
              <a:buAutoNum type="arabicPeriod"/>
            </a:pPr>
            <a:r>
              <a:rPr lang="en-US" sz="2400" b="0" i="0" u="none" strike="noStrike" baseline="0" dirty="0">
                <a:latin typeface="Times New Roman" panose="02020603050405020304" pitchFamily="18" charset="0"/>
              </a:rPr>
              <a:t>Then, instead of sending one codeword at a time, we arrange the codewords in a table and send the bits </a:t>
            </a:r>
            <a:r>
              <a:rPr lang="en-US" sz="2400" b="0" i="0" u="none" strike="noStrike" baseline="0" dirty="0">
                <a:latin typeface="Arial" panose="020B0604020202020204" pitchFamily="34" charset="0"/>
              </a:rPr>
              <a:t>in </a:t>
            </a:r>
            <a:r>
              <a:rPr lang="en-US" sz="2400" b="0" i="0" u="none" strike="noStrike" baseline="0" dirty="0">
                <a:latin typeface="Times New Roman" panose="02020603050405020304" pitchFamily="18" charset="0"/>
              </a:rPr>
              <a:t>the table a column at a time. </a:t>
            </a:r>
          </a:p>
          <a:p>
            <a:pPr marL="342900" indent="-342900" algn="just">
              <a:buFont typeface="+mj-lt"/>
              <a:buAutoNum type="arabicPeriod"/>
            </a:pPr>
            <a:r>
              <a:rPr lang="en-US" sz="2400" b="0" i="0" u="none" strike="noStrike" baseline="0" dirty="0">
                <a:latin typeface="Arial" panose="020B0604020202020204" pitchFamily="34" charset="0"/>
              </a:rPr>
              <a:t>In </a:t>
            </a:r>
            <a:r>
              <a:rPr lang="en-US" sz="2400" b="0" i="0" u="none" strike="noStrike" baseline="0" dirty="0">
                <a:latin typeface="Times New Roman" panose="02020603050405020304" pitchFamily="18" charset="0"/>
              </a:rPr>
              <a:t>Figure 10.13, the bits are sent column by column (from the left). </a:t>
            </a:r>
            <a:r>
              <a:rPr lang="en-US" sz="2400" b="0" i="0" u="none" strike="noStrike" baseline="0" dirty="0">
                <a:latin typeface="Arial" panose="020B0604020202020204" pitchFamily="34" charset="0"/>
              </a:rPr>
              <a:t>In </a:t>
            </a:r>
            <a:r>
              <a:rPr lang="en-US" sz="2400" b="0" i="0" u="none" strike="noStrike" baseline="0" dirty="0">
                <a:latin typeface="Times New Roman" panose="02020603050405020304" pitchFamily="18" charset="0"/>
              </a:rPr>
              <a:t>each column, the bits are sent from the bottom to the top. </a:t>
            </a:r>
          </a:p>
          <a:p>
            <a:pPr marL="342900" indent="-342900" algn="just">
              <a:buFont typeface="+mj-lt"/>
              <a:buAutoNum type="arabicPeriod"/>
            </a:pPr>
            <a:r>
              <a:rPr lang="en-US" sz="2400" b="0" i="0" u="none" strike="noStrike" baseline="0" dirty="0">
                <a:latin typeface="Arial" panose="020B0604020202020204" pitchFamily="34" charset="0"/>
              </a:rPr>
              <a:t>In </a:t>
            </a:r>
            <a:r>
              <a:rPr lang="en-US" sz="2400" b="0" i="0" u="none" strike="noStrike" baseline="0" dirty="0">
                <a:latin typeface="Times New Roman" panose="02020603050405020304" pitchFamily="18" charset="0"/>
              </a:rPr>
              <a:t>this way, a frame is made out of the four codewords and sent to the receiver. Figure 10.13 shows</a:t>
            </a:r>
            <a:endParaRPr lang="en-IN" sz="2400" dirty="0"/>
          </a:p>
        </p:txBody>
      </p:sp>
    </p:spTree>
    <p:extLst>
      <p:ext uri="{BB962C8B-B14F-4D97-AF65-F5344CB8AC3E}">
        <p14:creationId xmlns:p14="http://schemas.microsoft.com/office/powerpoint/2010/main" val="37850020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4499" name="Line 3">
            <a:extLst>
              <a:ext uri="{FF2B5EF4-FFF2-40B4-BE49-F238E27FC236}">
                <a16:creationId xmlns:a16="http://schemas.microsoft.com/office/drawing/2014/main" id="{D9B016D2-73A4-9123-2E4F-9A5A07A4261A}"/>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4500" name="Text Box 4">
            <a:extLst>
              <a:ext uri="{FF2B5EF4-FFF2-40B4-BE49-F238E27FC236}">
                <a16:creationId xmlns:a16="http://schemas.microsoft.com/office/drawing/2014/main" id="{93A2A05D-4921-B238-5250-2F4F2F27A41E}"/>
              </a:ext>
            </a:extLst>
          </p:cNvPr>
          <p:cNvSpPr txBox="1">
            <a:spLocks noChangeArrowheads="1"/>
          </p:cNvSpPr>
          <p:nvPr/>
        </p:nvSpPr>
        <p:spPr bwMode="auto">
          <a:xfrm>
            <a:off x="1828800" y="381000"/>
            <a:ext cx="6573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10.13  </a:t>
            </a:r>
            <a:r>
              <a:rPr lang="en-US" altLang="en-US" sz="2000" i="1">
                <a:latin typeface="Times New Roman" panose="02020603050405020304" pitchFamily="18" charset="0"/>
              </a:rPr>
              <a:t>Burst error correction using Hamming code</a:t>
            </a:r>
          </a:p>
        </p:txBody>
      </p:sp>
      <p:pic>
        <p:nvPicPr>
          <p:cNvPr id="874502" name="Picture 6">
            <a:extLst>
              <a:ext uri="{FF2B5EF4-FFF2-40B4-BE49-F238E27FC236}">
                <a16:creationId xmlns:a16="http://schemas.microsoft.com/office/drawing/2014/main" id="{A2FBB5A1-3D1C-128B-0A80-A006F41E35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7426" y="1066801"/>
            <a:ext cx="7724775" cy="51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9AD520A0-865E-B44E-60C9-F32FF685C9F7}"/>
              </a:ext>
            </a:extLst>
          </p:cNvPr>
          <p:cNvSpPr>
            <a:spLocks noGrp="1"/>
          </p:cNvSpPr>
          <p:nvPr>
            <p:ph type="sldNum" sz="quarter" idx="12"/>
          </p:nvPr>
        </p:nvSpPr>
        <p:spPr/>
        <p:txBody>
          <a:bodyPr/>
          <a:lstStyle/>
          <a:p>
            <a:fld id="{6D972E1D-2B91-43F8-BAFE-8C37D0BCB00C}" type="slidenum">
              <a:rPr lang="en-IN" smtClean="0"/>
              <a:pPr/>
              <a:t>56</a:t>
            </a:fld>
            <a:endParaRPr lang="en-IN"/>
          </a:p>
        </p:txBody>
      </p:sp>
    </p:spTree>
    <p:extLst>
      <p:ext uri="{BB962C8B-B14F-4D97-AF65-F5344CB8AC3E}">
        <p14:creationId xmlns:p14="http://schemas.microsoft.com/office/powerpoint/2010/main" val="41850811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60163" name="Text Box 3">
            <a:extLst>
              <a:ext uri="{FF2B5EF4-FFF2-40B4-BE49-F238E27FC236}">
                <a16:creationId xmlns:a16="http://schemas.microsoft.com/office/drawing/2014/main" id="{92ABE4BD-7419-A02A-E942-99EB1E79B1B7}"/>
              </a:ext>
            </a:extLst>
          </p:cNvPr>
          <p:cNvSpPr txBox="1">
            <a:spLocks noChangeArrowheads="1"/>
          </p:cNvSpPr>
          <p:nvPr/>
        </p:nvSpPr>
        <p:spPr bwMode="auto">
          <a:xfrm>
            <a:off x="3317975" y="452582"/>
            <a:ext cx="449514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4400" b="1" u="sng" dirty="0">
                <a:effectLst>
                  <a:outerShdw blurRad="38100" dist="38100" dir="2700000" algn="tl">
                    <a:srgbClr val="C0C0C0"/>
                  </a:outerShdw>
                </a:effectLst>
                <a:highlight>
                  <a:srgbClr val="FFFF00"/>
                </a:highlight>
                <a:latin typeface="Times" panose="02020603050405020304" pitchFamily="18" charset="0"/>
              </a:rPr>
              <a:t>CYCLIC CODES</a:t>
            </a:r>
          </a:p>
        </p:txBody>
      </p:sp>
      <p:sp>
        <p:nvSpPr>
          <p:cNvPr id="860164" name="Text Box 4">
            <a:extLst>
              <a:ext uri="{FF2B5EF4-FFF2-40B4-BE49-F238E27FC236}">
                <a16:creationId xmlns:a16="http://schemas.microsoft.com/office/drawing/2014/main" id="{1A8C6268-C6B7-8EFD-F193-605E6F0A2FF3}"/>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860165" name="Rectangle 5">
            <a:extLst>
              <a:ext uri="{FF2B5EF4-FFF2-40B4-BE49-F238E27FC236}">
                <a16:creationId xmlns:a16="http://schemas.microsoft.com/office/drawing/2014/main" id="{0BDA8A0E-41DE-07C9-B653-882E99C862C1}"/>
              </a:ext>
            </a:extLst>
          </p:cNvPr>
          <p:cNvSpPr>
            <a:spLocks noChangeArrowheads="1"/>
          </p:cNvSpPr>
          <p:nvPr/>
        </p:nvSpPr>
        <p:spPr bwMode="auto">
          <a:xfrm>
            <a:off x="1153552" y="1401315"/>
            <a:ext cx="9833316"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r>
              <a:rPr lang="en-US" altLang="en-US" sz="2800" i="1" dirty="0">
                <a:solidFill>
                  <a:schemeClr val="hlink"/>
                </a:solidFill>
                <a:latin typeface="Times New Roman" panose="02020603050405020304" pitchFamily="18" charset="0"/>
              </a:rPr>
              <a:t>Cyclic codes</a:t>
            </a:r>
            <a:r>
              <a:rPr lang="en-US" altLang="en-US" sz="2800" i="1" dirty="0">
                <a:latin typeface="Times New Roman" panose="02020603050405020304" pitchFamily="18" charset="0"/>
              </a:rPr>
              <a:t> are special linear block codes with one extra property. In a cyclic code, if a codeword is cyclically shifted (rotated), the result is another codeword.</a:t>
            </a:r>
          </a:p>
          <a:p>
            <a:pPr algn="just" eaLnBrk="1" hangingPunct="1"/>
            <a:endParaRPr lang="en-US" altLang="en-US" sz="2800" i="1" dirty="0">
              <a:latin typeface="Times New Roman" panose="02020603050405020304" pitchFamily="18" charset="0"/>
            </a:endParaRPr>
          </a:p>
          <a:p>
            <a:pPr algn="just" eaLnBrk="1" hangingPunct="1"/>
            <a:r>
              <a:rPr lang="en-US" altLang="en-US" sz="2800" i="1" dirty="0">
                <a:latin typeface="Times New Roman" panose="02020603050405020304" pitchFamily="18" charset="0"/>
              </a:rPr>
              <a:t>For example,</a:t>
            </a:r>
          </a:p>
          <a:p>
            <a:pPr algn="just" eaLnBrk="1" hangingPunct="1"/>
            <a:r>
              <a:rPr lang="en-US" altLang="en-US" sz="2800" i="1" dirty="0">
                <a:latin typeface="Times New Roman" panose="02020603050405020304" pitchFamily="18" charset="0"/>
              </a:rPr>
              <a:t>if 1011000 is a codeword and we cyclically left-shift, then 0110001 is also a codeword.</a:t>
            </a:r>
          </a:p>
          <a:p>
            <a:pPr algn="just" eaLnBrk="1" hangingPunct="1"/>
            <a:endParaRPr lang="en-US" altLang="en-US" sz="2800" i="1" dirty="0">
              <a:latin typeface="Times New Roman" panose="02020603050405020304" pitchFamily="18" charset="0"/>
            </a:endParaRPr>
          </a:p>
          <a:p>
            <a:pPr algn="just" eaLnBrk="1" hangingPunct="1"/>
            <a:r>
              <a:rPr lang="en-US" altLang="en-US" sz="2800" i="1" dirty="0">
                <a:latin typeface="Times New Roman" panose="02020603050405020304" pitchFamily="18" charset="0"/>
              </a:rPr>
              <a:t>There are many cyclic codes but we are going to discuss a specific one i.e. Cyclic Redundancy Check (CRC). which is used in networks such as LANs and WANs.</a:t>
            </a:r>
          </a:p>
        </p:txBody>
      </p:sp>
      <p:sp>
        <p:nvSpPr>
          <p:cNvPr id="3" name="Slide Number Placeholder 2">
            <a:extLst>
              <a:ext uri="{FF2B5EF4-FFF2-40B4-BE49-F238E27FC236}">
                <a16:creationId xmlns:a16="http://schemas.microsoft.com/office/drawing/2014/main" id="{DBA34F26-A214-7A9F-2B98-A9987380B09F}"/>
              </a:ext>
            </a:extLst>
          </p:cNvPr>
          <p:cNvSpPr>
            <a:spLocks noGrp="1"/>
          </p:cNvSpPr>
          <p:nvPr>
            <p:ph type="sldNum" sz="quarter" idx="12"/>
          </p:nvPr>
        </p:nvSpPr>
        <p:spPr/>
        <p:txBody>
          <a:bodyPr/>
          <a:lstStyle/>
          <a:p>
            <a:fld id="{6D972E1D-2B91-43F8-BAFE-8C37D0BCB00C}" type="slidenum">
              <a:rPr lang="en-IN" smtClean="0"/>
              <a:pPr/>
              <a:t>57</a:t>
            </a:fld>
            <a:endParaRPr lang="en-IN"/>
          </a:p>
        </p:txBody>
      </p:sp>
    </p:spTree>
    <p:extLst>
      <p:ext uri="{BB962C8B-B14F-4D97-AF65-F5344CB8AC3E}">
        <p14:creationId xmlns:p14="http://schemas.microsoft.com/office/powerpoint/2010/main" val="17714757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7506" name="Text Box 2">
            <a:extLst>
              <a:ext uri="{FF2B5EF4-FFF2-40B4-BE49-F238E27FC236}">
                <a16:creationId xmlns:a16="http://schemas.microsoft.com/office/drawing/2014/main" id="{5E5396C6-447E-758C-30E1-A47BD5E72A01}"/>
              </a:ext>
            </a:extLst>
          </p:cNvPr>
          <p:cNvSpPr txBox="1">
            <a:spLocks noChangeArrowheads="1"/>
          </p:cNvSpPr>
          <p:nvPr/>
        </p:nvSpPr>
        <p:spPr bwMode="auto">
          <a:xfrm>
            <a:off x="2057400" y="685800"/>
            <a:ext cx="427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10.6  </a:t>
            </a:r>
            <a:r>
              <a:rPr lang="en-US" altLang="en-US" sz="2000" i="1">
                <a:latin typeface="Times New Roman" panose="02020603050405020304" pitchFamily="18" charset="0"/>
              </a:rPr>
              <a:t>A CRC code with C(7, 4)</a:t>
            </a:r>
          </a:p>
        </p:txBody>
      </p:sp>
      <p:pic>
        <p:nvPicPr>
          <p:cNvPr id="917510" name="Picture 6">
            <a:extLst>
              <a:ext uri="{FF2B5EF4-FFF2-40B4-BE49-F238E27FC236}">
                <a16:creationId xmlns:a16="http://schemas.microsoft.com/office/drawing/2014/main" id="{31A92F52-BD23-01D3-BC1D-C506A2BF6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2614" y="1201738"/>
            <a:ext cx="8739187" cy="428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DF56485F-CC36-9AA6-28EC-283C6E925281}"/>
              </a:ext>
            </a:extLst>
          </p:cNvPr>
          <p:cNvSpPr>
            <a:spLocks noGrp="1"/>
          </p:cNvSpPr>
          <p:nvPr>
            <p:ph type="sldNum" sz="quarter" idx="12"/>
          </p:nvPr>
        </p:nvSpPr>
        <p:spPr/>
        <p:txBody>
          <a:bodyPr/>
          <a:lstStyle/>
          <a:p>
            <a:fld id="{6D972E1D-2B91-43F8-BAFE-8C37D0BCB00C}" type="slidenum">
              <a:rPr lang="en-IN" smtClean="0"/>
              <a:pPr/>
              <a:t>58</a:t>
            </a:fld>
            <a:endParaRPr lang="en-IN"/>
          </a:p>
        </p:txBody>
      </p:sp>
    </p:spTree>
    <p:extLst>
      <p:ext uri="{BB962C8B-B14F-4D97-AF65-F5344CB8AC3E}">
        <p14:creationId xmlns:p14="http://schemas.microsoft.com/office/powerpoint/2010/main" val="27482721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5523" name="Line 3">
            <a:extLst>
              <a:ext uri="{FF2B5EF4-FFF2-40B4-BE49-F238E27FC236}">
                <a16:creationId xmlns:a16="http://schemas.microsoft.com/office/drawing/2014/main" id="{2A469D87-5939-A7A5-3F3B-D3E99B61410C}"/>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5524" name="Text Box 4">
            <a:extLst>
              <a:ext uri="{FF2B5EF4-FFF2-40B4-BE49-F238E27FC236}">
                <a16:creationId xmlns:a16="http://schemas.microsoft.com/office/drawing/2014/main" id="{790A10A0-05AB-62AB-F423-8C7E2CF657D5}"/>
              </a:ext>
            </a:extLst>
          </p:cNvPr>
          <p:cNvSpPr txBox="1">
            <a:spLocks noChangeArrowheads="1"/>
          </p:cNvSpPr>
          <p:nvPr/>
        </p:nvSpPr>
        <p:spPr bwMode="auto">
          <a:xfrm>
            <a:off x="1828800" y="381000"/>
            <a:ext cx="470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10.14  </a:t>
            </a:r>
            <a:r>
              <a:rPr lang="en-US" altLang="en-US" sz="2000" i="1">
                <a:latin typeface="Times New Roman" panose="02020603050405020304" pitchFamily="18" charset="0"/>
              </a:rPr>
              <a:t>CRC encoder and decoder</a:t>
            </a:r>
          </a:p>
        </p:txBody>
      </p:sp>
      <p:pic>
        <p:nvPicPr>
          <p:cNvPr id="875526" name="Picture 6">
            <a:extLst>
              <a:ext uri="{FF2B5EF4-FFF2-40B4-BE49-F238E27FC236}">
                <a16:creationId xmlns:a16="http://schemas.microsoft.com/office/drawing/2014/main" id="{C882AA1A-B65E-BCCE-412C-AF96C95A1C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1" y="1557338"/>
            <a:ext cx="8355013" cy="438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CFA328C9-F407-12A2-31B9-96900F07D6FE}"/>
              </a:ext>
            </a:extLst>
          </p:cNvPr>
          <p:cNvSpPr>
            <a:spLocks noGrp="1"/>
          </p:cNvSpPr>
          <p:nvPr>
            <p:ph type="sldNum" sz="quarter" idx="12"/>
          </p:nvPr>
        </p:nvSpPr>
        <p:spPr/>
        <p:txBody>
          <a:bodyPr/>
          <a:lstStyle/>
          <a:p>
            <a:fld id="{6D972E1D-2B91-43F8-BAFE-8C37D0BCB00C}" type="slidenum">
              <a:rPr lang="en-IN" smtClean="0"/>
              <a:pPr/>
              <a:t>59</a:t>
            </a:fld>
            <a:endParaRPr lang="en-IN"/>
          </a:p>
        </p:txBody>
      </p:sp>
    </p:spTree>
    <p:extLst>
      <p:ext uri="{BB962C8B-B14F-4D97-AF65-F5344CB8AC3E}">
        <p14:creationId xmlns:p14="http://schemas.microsoft.com/office/powerpoint/2010/main" val="4166659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4259" name="Line 3">
            <a:extLst>
              <a:ext uri="{FF2B5EF4-FFF2-40B4-BE49-F238E27FC236}">
                <a16:creationId xmlns:a16="http://schemas.microsoft.com/office/drawing/2014/main" id="{15C1324B-DCF3-EAB1-99ED-3E50335E65B9}"/>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4260" name="Text Box 4">
            <a:extLst>
              <a:ext uri="{FF2B5EF4-FFF2-40B4-BE49-F238E27FC236}">
                <a16:creationId xmlns:a16="http://schemas.microsoft.com/office/drawing/2014/main" id="{301C8301-BC1D-2EF1-6419-DA2B5B3D7070}"/>
              </a:ext>
            </a:extLst>
          </p:cNvPr>
          <p:cNvSpPr txBox="1">
            <a:spLocks noChangeArrowheads="1"/>
          </p:cNvSpPr>
          <p:nvPr/>
        </p:nvSpPr>
        <p:spPr bwMode="auto">
          <a:xfrm>
            <a:off x="3228975" y="770608"/>
            <a:ext cx="5734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10.3  </a:t>
            </a:r>
            <a:r>
              <a:rPr lang="en-US" altLang="en-US" sz="2000" i="1">
                <a:latin typeface="Times New Roman" panose="02020603050405020304" pitchFamily="18" charset="0"/>
              </a:rPr>
              <a:t>The structure of encoder and decoder</a:t>
            </a:r>
          </a:p>
        </p:txBody>
      </p:sp>
      <p:pic>
        <p:nvPicPr>
          <p:cNvPr id="864262" name="Picture 6">
            <a:extLst>
              <a:ext uri="{FF2B5EF4-FFF2-40B4-BE49-F238E27FC236}">
                <a16:creationId xmlns:a16="http://schemas.microsoft.com/office/drawing/2014/main" id="{3183848F-CDB2-91B2-EDD6-0E2CEF0225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4176" y="1943100"/>
            <a:ext cx="8785225"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5ED71A15-D355-31B4-9556-B0AA9C88A58E}"/>
              </a:ext>
            </a:extLst>
          </p:cNvPr>
          <p:cNvSpPr>
            <a:spLocks noGrp="1"/>
          </p:cNvSpPr>
          <p:nvPr>
            <p:ph type="sldNum" sz="quarter" idx="12"/>
          </p:nvPr>
        </p:nvSpPr>
        <p:spPr/>
        <p:txBody>
          <a:bodyPr/>
          <a:lstStyle/>
          <a:p>
            <a:fld id="{6D972E1D-2B91-43F8-BAFE-8C37D0BCB00C}" type="slidenum">
              <a:rPr lang="en-IN" smtClean="0"/>
              <a:pPr/>
              <a:t>6</a:t>
            </a:fld>
            <a:endParaRPr lang="en-IN"/>
          </a:p>
        </p:txBody>
      </p:sp>
    </p:spTree>
    <p:extLst>
      <p:ext uri="{BB962C8B-B14F-4D97-AF65-F5344CB8AC3E}">
        <p14:creationId xmlns:p14="http://schemas.microsoft.com/office/powerpoint/2010/main" val="14243002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5F003B-E344-EC56-1787-29535832C5F0}"/>
              </a:ext>
            </a:extLst>
          </p:cNvPr>
          <p:cNvSpPr>
            <a:spLocks noGrp="1"/>
          </p:cNvSpPr>
          <p:nvPr>
            <p:ph type="sldNum" sz="quarter" idx="12"/>
          </p:nvPr>
        </p:nvSpPr>
        <p:spPr/>
        <p:txBody>
          <a:bodyPr/>
          <a:lstStyle/>
          <a:p>
            <a:fld id="{6D972E1D-2B91-43F8-BAFE-8C37D0BCB00C}" type="slidenum">
              <a:rPr lang="en-IN" smtClean="0"/>
              <a:pPr/>
              <a:t>60</a:t>
            </a:fld>
            <a:endParaRPr lang="en-IN"/>
          </a:p>
        </p:txBody>
      </p:sp>
      <p:sp>
        <p:nvSpPr>
          <p:cNvPr id="6" name="TextBox 5">
            <a:extLst>
              <a:ext uri="{FF2B5EF4-FFF2-40B4-BE49-F238E27FC236}">
                <a16:creationId xmlns:a16="http://schemas.microsoft.com/office/drawing/2014/main" id="{96100AC0-62FC-0457-F29B-ABF77902BE3E}"/>
              </a:ext>
            </a:extLst>
          </p:cNvPr>
          <p:cNvSpPr txBox="1"/>
          <p:nvPr/>
        </p:nvSpPr>
        <p:spPr>
          <a:xfrm>
            <a:off x="822033" y="1422178"/>
            <a:ext cx="10344726" cy="4608569"/>
          </a:xfrm>
          <a:prstGeom prst="rect">
            <a:avLst/>
          </a:prstGeom>
          <a:noFill/>
        </p:spPr>
        <p:txBody>
          <a:bodyPr wrap="square">
            <a:spAutoFit/>
          </a:bodyPr>
          <a:lstStyle/>
          <a:p>
            <a:pPr marL="457200" indent="-457200" algn="just">
              <a:buFont typeface="+mj-lt"/>
              <a:buAutoNum type="arabicPeriod"/>
            </a:pPr>
            <a:r>
              <a:rPr lang="en-US" sz="2200" b="0" i="0" u="none" strike="noStrike" baseline="0" dirty="0">
                <a:latin typeface="Times-Roman"/>
              </a:rPr>
              <a:t>In the encoder, the dataword has </a:t>
            </a:r>
            <a:r>
              <a:rPr lang="en-US" sz="2200" b="0" i="1" u="none" strike="noStrike" baseline="0" dirty="0">
                <a:latin typeface="Times-Italic"/>
              </a:rPr>
              <a:t>k </a:t>
            </a:r>
            <a:r>
              <a:rPr lang="en-US" sz="2200" b="0" i="0" u="none" strike="noStrike" baseline="0" dirty="0">
                <a:latin typeface="Times-Roman"/>
              </a:rPr>
              <a:t>bits (4 here); the codeword has </a:t>
            </a:r>
            <a:r>
              <a:rPr lang="en-US" sz="2200" b="0" i="1" u="none" strike="noStrike" baseline="0" dirty="0">
                <a:latin typeface="Times-Italic"/>
              </a:rPr>
              <a:t>n </a:t>
            </a:r>
            <a:r>
              <a:rPr lang="en-US" sz="2200" b="0" i="0" u="none" strike="noStrike" baseline="0" dirty="0">
                <a:latin typeface="Times-Roman"/>
              </a:rPr>
              <a:t>bits (7 here).</a:t>
            </a:r>
          </a:p>
          <a:p>
            <a:pPr marL="457200" indent="-457200" algn="just">
              <a:buFont typeface="+mj-lt"/>
              <a:buAutoNum type="arabicPeriod"/>
            </a:pPr>
            <a:r>
              <a:rPr lang="en-US" sz="2200" b="0" i="0" u="none" strike="noStrike" baseline="0" dirty="0">
                <a:latin typeface="Times-Roman"/>
              </a:rPr>
              <a:t>The size of the dataword is augmented by adding </a:t>
            </a:r>
            <a:r>
              <a:rPr lang="en-US" sz="2200" b="0" i="1" u="none" strike="noStrike" baseline="0" dirty="0">
                <a:latin typeface="Times-Italic"/>
              </a:rPr>
              <a:t>n </a:t>
            </a:r>
            <a:r>
              <a:rPr lang="en-US" sz="2200" b="0" i="1" u="none" strike="noStrike" baseline="0" dirty="0">
                <a:latin typeface="Symbol" panose="05050102010706020507" pitchFamily="18" charset="2"/>
              </a:rPr>
              <a:t>-</a:t>
            </a:r>
            <a:r>
              <a:rPr lang="en-US" sz="2200" b="0" i="0" u="none" strike="noStrike" baseline="0" dirty="0">
                <a:latin typeface="Symbol" panose="05050102010706020507" pitchFamily="18" charset="2"/>
              </a:rPr>
              <a:t> </a:t>
            </a:r>
            <a:r>
              <a:rPr lang="en-US" sz="2200" b="0" i="1" u="none" strike="noStrike" baseline="0" dirty="0">
                <a:latin typeface="Times-Italic"/>
              </a:rPr>
              <a:t>k </a:t>
            </a:r>
            <a:r>
              <a:rPr lang="en-US" sz="2200" b="0" i="0" u="none" strike="noStrike" baseline="0" dirty="0">
                <a:latin typeface="Times-Roman"/>
              </a:rPr>
              <a:t>(3 here) 0s to the right-hand side of the word. The </a:t>
            </a:r>
            <a:r>
              <a:rPr lang="en-US" sz="2200" b="0" i="1" u="none" strike="noStrike" baseline="0" dirty="0">
                <a:latin typeface="Times-Italic"/>
              </a:rPr>
              <a:t>n</a:t>
            </a:r>
            <a:r>
              <a:rPr lang="en-US" sz="2200" b="0" i="0" u="none" strike="noStrike" baseline="0" dirty="0">
                <a:latin typeface="Times-Roman"/>
              </a:rPr>
              <a:t>-bit result is fed into the generator. </a:t>
            </a:r>
          </a:p>
          <a:p>
            <a:pPr marL="457200" indent="-457200" algn="just">
              <a:buFont typeface="+mj-lt"/>
              <a:buAutoNum type="arabicPeriod"/>
            </a:pPr>
            <a:r>
              <a:rPr lang="en-US" sz="2200" b="0" i="0" u="none" strike="noStrike" baseline="0" dirty="0">
                <a:latin typeface="Times-Roman"/>
              </a:rPr>
              <a:t>The generator uses a divisor of size </a:t>
            </a:r>
            <a:r>
              <a:rPr lang="en-US" sz="2200" b="0" i="1" u="none" strike="noStrike" baseline="0" dirty="0">
                <a:latin typeface="Times-Italic"/>
              </a:rPr>
              <a:t>n </a:t>
            </a:r>
            <a:r>
              <a:rPr lang="en-US" sz="2200" b="0" i="1" u="none" strike="noStrike" baseline="0" dirty="0">
                <a:latin typeface="Symbol" panose="05050102010706020507" pitchFamily="18" charset="2"/>
              </a:rPr>
              <a:t>-</a:t>
            </a:r>
            <a:r>
              <a:rPr lang="en-US" sz="2200" b="0" i="0" u="none" strike="noStrike" baseline="0" dirty="0">
                <a:latin typeface="Symbol" panose="05050102010706020507" pitchFamily="18" charset="2"/>
              </a:rPr>
              <a:t> </a:t>
            </a:r>
            <a:r>
              <a:rPr lang="en-US" sz="2200" b="0" i="1" u="none" strike="noStrike" baseline="0" dirty="0">
                <a:latin typeface="Times-Italic"/>
              </a:rPr>
              <a:t>k </a:t>
            </a:r>
            <a:r>
              <a:rPr lang="en-US" sz="2200" b="0" i="0" u="none" strike="noStrike" baseline="0" dirty="0">
                <a:latin typeface="Symbol" panose="05050102010706020507" pitchFamily="18" charset="2"/>
              </a:rPr>
              <a:t>+ </a:t>
            </a:r>
            <a:r>
              <a:rPr lang="en-US" sz="2200" b="0" i="0" u="none" strike="noStrike" baseline="0" dirty="0">
                <a:latin typeface="Times-Roman"/>
              </a:rPr>
              <a:t>1 (4 here), predefined and agreed upon. </a:t>
            </a:r>
          </a:p>
          <a:p>
            <a:pPr marL="457200" indent="-457200" algn="just">
              <a:buFont typeface="+mj-lt"/>
              <a:buAutoNum type="arabicPeriod"/>
            </a:pPr>
            <a:r>
              <a:rPr lang="en-US" sz="2200" b="0" i="0" u="none" strike="noStrike" baseline="0" dirty="0">
                <a:latin typeface="Times-Roman"/>
              </a:rPr>
              <a:t>The generator divides the augmented dataword by the divisor (modulo-2 division). </a:t>
            </a:r>
          </a:p>
          <a:p>
            <a:pPr marL="457200" indent="-457200" algn="just">
              <a:buFont typeface="+mj-lt"/>
              <a:buAutoNum type="arabicPeriod"/>
            </a:pPr>
            <a:r>
              <a:rPr lang="en-US" sz="2200" b="0" i="0" u="none" strike="noStrike" baseline="0" dirty="0">
                <a:latin typeface="Times-Roman"/>
              </a:rPr>
              <a:t>The quotient of the division is discarded; the remainder (</a:t>
            </a:r>
            <a:r>
              <a:rPr lang="en-US" sz="2200" b="0" i="1" u="none" strike="noStrike" baseline="0" dirty="0">
                <a:latin typeface="Times-Italic"/>
              </a:rPr>
              <a:t>r</a:t>
            </a:r>
            <a:r>
              <a:rPr lang="en-US" sz="2200" b="0" i="0" u="none" strike="noStrike" baseline="-25000" dirty="0">
                <a:latin typeface="Times-Roman"/>
              </a:rPr>
              <a:t>2</a:t>
            </a:r>
            <a:r>
              <a:rPr lang="en-US" sz="2200" b="0" i="1" u="none" strike="noStrike" baseline="0" dirty="0">
                <a:latin typeface="Times-Italic"/>
              </a:rPr>
              <a:t>r</a:t>
            </a:r>
            <a:r>
              <a:rPr lang="en-US" sz="2200" baseline="-25000" dirty="0">
                <a:latin typeface="Times-Roman"/>
              </a:rPr>
              <a:t>1</a:t>
            </a:r>
            <a:r>
              <a:rPr lang="en-US" sz="2200" b="0" i="1" u="none" strike="noStrike" baseline="0" dirty="0">
                <a:latin typeface="Times-Italic"/>
              </a:rPr>
              <a:t>r</a:t>
            </a:r>
            <a:r>
              <a:rPr lang="en-US" sz="2200" b="0" i="0" u="none" strike="noStrike" baseline="0" dirty="0">
                <a:latin typeface="Times-Roman"/>
              </a:rPr>
              <a:t>0) is appended to the dataword to create the codeword.</a:t>
            </a:r>
          </a:p>
          <a:p>
            <a:pPr marL="457200" indent="-457200" algn="just">
              <a:buFont typeface="+mj-lt"/>
              <a:buAutoNum type="arabicPeriod"/>
            </a:pPr>
            <a:r>
              <a:rPr lang="en-US" sz="2200" b="0" i="0" u="none" strike="noStrike" baseline="0" dirty="0">
                <a:latin typeface="Times-Roman"/>
              </a:rPr>
              <a:t>The encoder takes a dataword and augments it with </a:t>
            </a:r>
            <a:r>
              <a:rPr lang="en-US" sz="2200" b="0" i="1" u="none" strike="noStrike" baseline="0" dirty="0">
                <a:latin typeface="Times-Italic"/>
              </a:rPr>
              <a:t>n </a:t>
            </a:r>
            <a:r>
              <a:rPr lang="en-US" sz="2200" dirty="0">
                <a:latin typeface="Symbol" panose="05050102010706020507" pitchFamily="18" charset="2"/>
              </a:rPr>
              <a:t>-</a:t>
            </a:r>
            <a:r>
              <a:rPr lang="en-US" sz="2200" b="0" i="0" u="none" strike="noStrike" baseline="0" dirty="0">
                <a:latin typeface="Symbol" panose="05050102010706020507" pitchFamily="18" charset="2"/>
              </a:rPr>
              <a:t> </a:t>
            </a:r>
            <a:r>
              <a:rPr lang="en-US" sz="2200" b="0" i="1" u="none" strike="noStrike" baseline="0" dirty="0">
                <a:latin typeface="Times-Italic"/>
              </a:rPr>
              <a:t>k </a:t>
            </a:r>
            <a:r>
              <a:rPr lang="en-US" sz="2200" b="0" i="0" u="none" strike="noStrike" baseline="0" dirty="0">
                <a:latin typeface="Times-Roman"/>
              </a:rPr>
              <a:t>number of 0s. It then divides the augmented dataword by the divisor, as </a:t>
            </a:r>
            <a:r>
              <a:rPr lang="en-IN" sz="2200" b="0" i="0" u="none" strike="noStrike" baseline="0" dirty="0">
                <a:latin typeface="Times-Roman"/>
              </a:rPr>
              <a:t>shown in Figure 10.15.</a:t>
            </a:r>
            <a:endParaRPr lang="en-IN" sz="2200" dirty="0"/>
          </a:p>
        </p:txBody>
      </p:sp>
      <p:sp>
        <p:nvSpPr>
          <p:cNvPr id="8" name="TextBox 7">
            <a:extLst>
              <a:ext uri="{FF2B5EF4-FFF2-40B4-BE49-F238E27FC236}">
                <a16:creationId xmlns:a16="http://schemas.microsoft.com/office/drawing/2014/main" id="{BDD541AF-75E6-4572-38AC-B188982C7CF7}"/>
              </a:ext>
            </a:extLst>
          </p:cNvPr>
          <p:cNvSpPr txBox="1"/>
          <p:nvPr/>
        </p:nvSpPr>
        <p:spPr>
          <a:xfrm>
            <a:off x="822033" y="614900"/>
            <a:ext cx="6096000" cy="584775"/>
          </a:xfrm>
          <a:prstGeom prst="rect">
            <a:avLst/>
          </a:prstGeom>
          <a:noFill/>
        </p:spPr>
        <p:txBody>
          <a:bodyPr wrap="square">
            <a:spAutoFit/>
          </a:bodyPr>
          <a:lstStyle/>
          <a:p>
            <a:r>
              <a:rPr lang="en-IN" sz="3200" b="1" u="sng" dirty="0">
                <a:highlight>
                  <a:srgbClr val="FFFF00"/>
                </a:highlight>
              </a:rPr>
              <a:t>Encoder</a:t>
            </a:r>
          </a:p>
        </p:txBody>
      </p:sp>
    </p:spTree>
    <p:extLst>
      <p:ext uri="{BB962C8B-B14F-4D97-AF65-F5344CB8AC3E}">
        <p14:creationId xmlns:p14="http://schemas.microsoft.com/office/powerpoint/2010/main" val="5529285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6547" name="Line 3">
            <a:extLst>
              <a:ext uri="{FF2B5EF4-FFF2-40B4-BE49-F238E27FC236}">
                <a16:creationId xmlns:a16="http://schemas.microsoft.com/office/drawing/2014/main" id="{36BD173C-2301-F622-3E8B-FBC9C608D0B7}"/>
              </a:ext>
            </a:extLst>
          </p:cNvPr>
          <p:cNvSpPr>
            <a:spLocks noChangeShapeType="1"/>
          </p:cNvSpPr>
          <p:nvPr/>
        </p:nvSpPr>
        <p:spPr bwMode="auto">
          <a:xfrm>
            <a:off x="1676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6548" name="Text Box 4">
            <a:extLst>
              <a:ext uri="{FF2B5EF4-FFF2-40B4-BE49-F238E27FC236}">
                <a16:creationId xmlns:a16="http://schemas.microsoft.com/office/drawing/2014/main" id="{D3A8660A-75E2-CF39-537A-BF2DBE0F0462}"/>
              </a:ext>
            </a:extLst>
          </p:cNvPr>
          <p:cNvSpPr txBox="1">
            <a:spLocks noChangeArrowheads="1"/>
          </p:cNvSpPr>
          <p:nvPr/>
        </p:nvSpPr>
        <p:spPr bwMode="auto">
          <a:xfrm>
            <a:off x="3676074" y="322020"/>
            <a:ext cx="4576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10.15  </a:t>
            </a:r>
            <a:r>
              <a:rPr lang="en-US" altLang="en-US" sz="2000" i="1" dirty="0">
                <a:latin typeface="Times New Roman" panose="02020603050405020304" pitchFamily="18" charset="0"/>
              </a:rPr>
              <a:t>Division in CRC encoder</a:t>
            </a:r>
          </a:p>
        </p:txBody>
      </p:sp>
      <p:pic>
        <p:nvPicPr>
          <p:cNvPr id="876550" name="Picture 6">
            <a:extLst>
              <a:ext uri="{FF2B5EF4-FFF2-40B4-BE49-F238E27FC236}">
                <a16:creationId xmlns:a16="http://schemas.microsoft.com/office/drawing/2014/main" id="{C79D3CB4-838B-1CF0-6387-338860F0FB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3897" y="1000126"/>
            <a:ext cx="7001164" cy="5307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CD19E79B-6DCA-54F1-5838-0F07A5B31D12}"/>
              </a:ext>
            </a:extLst>
          </p:cNvPr>
          <p:cNvSpPr>
            <a:spLocks noGrp="1"/>
          </p:cNvSpPr>
          <p:nvPr>
            <p:ph type="sldNum" sz="quarter" idx="12"/>
          </p:nvPr>
        </p:nvSpPr>
        <p:spPr/>
        <p:txBody>
          <a:bodyPr/>
          <a:lstStyle/>
          <a:p>
            <a:fld id="{6D972E1D-2B91-43F8-BAFE-8C37D0BCB00C}" type="slidenum">
              <a:rPr lang="en-IN" smtClean="0"/>
              <a:pPr/>
              <a:t>61</a:t>
            </a:fld>
            <a:endParaRPr lang="en-IN"/>
          </a:p>
        </p:txBody>
      </p:sp>
    </p:spTree>
    <p:extLst>
      <p:ext uri="{BB962C8B-B14F-4D97-AF65-F5344CB8AC3E}">
        <p14:creationId xmlns:p14="http://schemas.microsoft.com/office/powerpoint/2010/main" val="23408114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342884-56F2-CF8A-630C-B5C15B0DF3DF}"/>
              </a:ext>
            </a:extLst>
          </p:cNvPr>
          <p:cNvSpPr>
            <a:spLocks noGrp="1"/>
          </p:cNvSpPr>
          <p:nvPr>
            <p:ph type="sldNum" sz="quarter" idx="12"/>
          </p:nvPr>
        </p:nvSpPr>
        <p:spPr/>
        <p:txBody>
          <a:bodyPr/>
          <a:lstStyle/>
          <a:p>
            <a:fld id="{6D972E1D-2B91-43F8-BAFE-8C37D0BCB00C}" type="slidenum">
              <a:rPr lang="en-IN" smtClean="0"/>
              <a:pPr/>
              <a:t>62</a:t>
            </a:fld>
            <a:endParaRPr lang="en-IN"/>
          </a:p>
        </p:txBody>
      </p:sp>
      <p:sp>
        <p:nvSpPr>
          <p:cNvPr id="4" name="TextBox 3">
            <a:extLst>
              <a:ext uri="{FF2B5EF4-FFF2-40B4-BE49-F238E27FC236}">
                <a16:creationId xmlns:a16="http://schemas.microsoft.com/office/drawing/2014/main" id="{447394E1-7819-DFFC-0F84-B73C3BCDD40A}"/>
              </a:ext>
            </a:extLst>
          </p:cNvPr>
          <p:cNvSpPr txBox="1"/>
          <p:nvPr/>
        </p:nvSpPr>
        <p:spPr>
          <a:xfrm>
            <a:off x="970667" y="1127121"/>
            <a:ext cx="10337335" cy="4401205"/>
          </a:xfrm>
          <a:prstGeom prst="rect">
            <a:avLst/>
          </a:prstGeom>
          <a:noFill/>
        </p:spPr>
        <p:txBody>
          <a:bodyPr wrap="square">
            <a:spAutoFit/>
          </a:bodyPr>
          <a:lstStyle/>
          <a:p>
            <a:pPr marL="342900" indent="-342900" algn="just">
              <a:buFont typeface="+mj-lt"/>
              <a:buAutoNum type="arabicPeriod"/>
            </a:pPr>
            <a:r>
              <a:rPr lang="en-US" sz="2000" b="0" i="0" u="none" strike="noStrike" baseline="0" dirty="0">
                <a:latin typeface="Times-Roman"/>
              </a:rPr>
              <a:t>A copy of all </a:t>
            </a:r>
            <a:r>
              <a:rPr lang="en-US" sz="2000" b="0" i="1" u="none" strike="noStrike" baseline="0" dirty="0">
                <a:latin typeface="Times-Italic"/>
              </a:rPr>
              <a:t>n </a:t>
            </a:r>
            <a:r>
              <a:rPr lang="en-US" sz="2000" b="0" i="0" u="none" strike="noStrike" baseline="0" dirty="0">
                <a:latin typeface="Times-Roman"/>
              </a:rPr>
              <a:t>bits is fed to the checker, which is a replica of the generator. </a:t>
            </a:r>
          </a:p>
          <a:p>
            <a:pPr marL="342900" indent="-342900" algn="just">
              <a:buFont typeface="+mj-lt"/>
              <a:buAutoNum type="arabicPeriod"/>
            </a:pPr>
            <a:r>
              <a:rPr lang="en-US" sz="2000" b="0" i="0" u="none" strike="noStrike" baseline="0" dirty="0">
                <a:latin typeface="Times-Roman"/>
              </a:rPr>
              <a:t>The remainder produced by the checker is a syndrome of </a:t>
            </a:r>
            <a:r>
              <a:rPr lang="en-US" sz="2000" b="0" i="1" u="none" strike="noStrike" baseline="0" dirty="0">
                <a:latin typeface="Times-Italic"/>
              </a:rPr>
              <a:t>n </a:t>
            </a:r>
            <a:r>
              <a:rPr lang="en-US" sz="2000" dirty="0">
                <a:latin typeface="Symbol" panose="05050102010706020507" pitchFamily="18" charset="2"/>
              </a:rPr>
              <a:t>-</a:t>
            </a:r>
            <a:r>
              <a:rPr lang="en-US" sz="2000" b="0" i="0" u="none" strike="noStrike" baseline="0" dirty="0">
                <a:latin typeface="Symbol" panose="05050102010706020507" pitchFamily="18" charset="2"/>
              </a:rPr>
              <a:t> </a:t>
            </a:r>
            <a:r>
              <a:rPr lang="en-US" sz="2000" b="0" i="1" u="none" strike="noStrike" baseline="0" dirty="0">
                <a:latin typeface="Times-Italic"/>
              </a:rPr>
              <a:t>k </a:t>
            </a:r>
            <a:r>
              <a:rPr lang="en-US" sz="2000" b="0" i="0" u="none" strike="noStrike" baseline="0" dirty="0">
                <a:latin typeface="Times-Roman"/>
              </a:rPr>
              <a:t>(3 here) bits, which is fed to the decision logic analyzer. </a:t>
            </a:r>
          </a:p>
          <a:p>
            <a:pPr marL="342900" indent="-342900" algn="just">
              <a:buFont typeface="+mj-lt"/>
              <a:buAutoNum type="arabicPeriod"/>
            </a:pPr>
            <a:r>
              <a:rPr lang="en-US" sz="2000" b="0" i="0" u="none" strike="noStrike" baseline="0" dirty="0">
                <a:latin typeface="Times-Roman"/>
              </a:rPr>
              <a:t>The analyzer has a simple function. If the syndrome bits are all 0s, the 4 leftmost bits of the codeword are accepted as the dataword (interpreted as no error); otherwise, the 4 bits are discarded (error). </a:t>
            </a:r>
          </a:p>
          <a:p>
            <a:pPr marL="342900" indent="-342900" algn="just">
              <a:buFont typeface="+mj-lt"/>
              <a:buAutoNum type="arabicPeriod"/>
            </a:pPr>
            <a:r>
              <a:rPr lang="en-US" sz="2000" b="0" i="0" u="none" strike="noStrike" baseline="0" dirty="0">
                <a:latin typeface="Times-Roman"/>
              </a:rPr>
              <a:t>The decoder does the same division process as the encoder. The remainder of the division is the syndrome. If the syndrome is all 0s, there is no error with a high probability; the dataword is separated from the received codeword and accepted. Otherwise, everything is discarded.</a:t>
            </a:r>
          </a:p>
          <a:p>
            <a:pPr marL="342900" indent="-342900" algn="just">
              <a:buFont typeface="+mj-lt"/>
              <a:buAutoNum type="arabicPeriod"/>
            </a:pPr>
            <a:r>
              <a:rPr lang="en-US" sz="2000" b="0" i="0" u="none" strike="noStrike" baseline="0" dirty="0">
                <a:latin typeface="Times-Roman"/>
              </a:rPr>
              <a:t>Figure 10.16 shows two cases: The left-hand figure shows the value of the syndrome when no error has occurred; the syndrome is 000. </a:t>
            </a:r>
          </a:p>
          <a:p>
            <a:pPr marL="342900" indent="-342900" algn="just">
              <a:buFont typeface="+mj-lt"/>
              <a:buAutoNum type="arabicPeriod"/>
            </a:pPr>
            <a:r>
              <a:rPr lang="en-US" sz="2000" b="0" i="0" u="none" strike="noStrike" baseline="0" dirty="0">
                <a:latin typeface="Times-Roman"/>
              </a:rPr>
              <a:t>The right-hand part of the figure shows the case in which there is a single error. The syndrome is not all 0s (it is 011).</a:t>
            </a:r>
            <a:endParaRPr lang="en-IN" sz="2000" dirty="0"/>
          </a:p>
        </p:txBody>
      </p:sp>
      <p:sp>
        <p:nvSpPr>
          <p:cNvPr id="8" name="TextBox 7">
            <a:extLst>
              <a:ext uri="{FF2B5EF4-FFF2-40B4-BE49-F238E27FC236}">
                <a16:creationId xmlns:a16="http://schemas.microsoft.com/office/drawing/2014/main" id="{EBA41C31-C433-7C7C-3D27-7CD21E5876B8}"/>
              </a:ext>
            </a:extLst>
          </p:cNvPr>
          <p:cNvSpPr txBox="1"/>
          <p:nvPr/>
        </p:nvSpPr>
        <p:spPr>
          <a:xfrm>
            <a:off x="591127" y="328218"/>
            <a:ext cx="6096000" cy="584775"/>
          </a:xfrm>
          <a:prstGeom prst="rect">
            <a:avLst/>
          </a:prstGeom>
          <a:noFill/>
        </p:spPr>
        <p:txBody>
          <a:bodyPr wrap="square">
            <a:spAutoFit/>
          </a:bodyPr>
          <a:lstStyle/>
          <a:p>
            <a:r>
              <a:rPr lang="en-IN" sz="3200" b="1" u="sng" dirty="0">
                <a:highlight>
                  <a:srgbClr val="FFFF00"/>
                </a:highlight>
              </a:rPr>
              <a:t>Decoder</a:t>
            </a:r>
          </a:p>
        </p:txBody>
      </p:sp>
    </p:spTree>
    <p:extLst>
      <p:ext uri="{BB962C8B-B14F-4D97-AF65-F5344CB8AC3E}">
        <p14:creationId xmlns:p14="http://schemas.microsoft.com/office/powerpoint/2010/main" val="14815550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7571" name="Line 3">
            <a:extLst>
              <a:ext uri="{FF2B5EF4-FFF2-40B4-BE49-F238E27FC236}">
                <a16:creationId xmlns:a16="http://schemas.microsoft.com/office/drawing/2014/main" id="{BD3234C3-6D44-F4DA-D44C-A29B776C736F}"/>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7572" name="Text Box 4">
            <a:extLst>
              <a:ext uri="{FF2B5EF4-FFF2-40B4-BE49-F238E27FC236}">
                <a16:creationId xmlns:a16="http://schemas.microsoft.com/office/drawing/2014/main" id="{D64F8D43-73CE-41C6-EFD9-627F6F966ABF}"/>
              </a:ext>
            </a:extLst>
          </p:cNvPr>
          <p:cNvSpPr txBox="1">
            <a:spLocks noChangeArrowheads="1"/>
          </p:cNvSpPr>
          <p:nvPr/>
        </p:nvSpPr>
        <p:spPr bwMode="auto">
          <a:xfrm>
            <a:off x="1828801" y="762000"/>
            <a:ext cx="6365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10.16  </a:t>
            </a:r>
            <a:r>
              <a:rPr lang="en-US" altLang="en-US" sz="2000" i="1">
                <a:latin typeface="Times New Roman" panose="02020603050405020304" pitchFamily="18" charset="0"/>
              </a:rPr>
              <a:t>Division in the CRC decoder for two cases</a:t>
            </a:r>
          </a:p>
        </p:txBody>
      </p:sp>
      <p:pic>
        <p:nvPicPr>
          <p:cNvPr id="877574" name="Picture 6">
            <a:extLst>
              <a:ext uri="{FF2B5EF4-FFF2-40B4-BE49-F238E27FC236}">
                <a16:creationId xmlns:a16="http://schemas.microsoft.com/office/drawing/2014/main" id="{ADCF0D03-3E19-D90F-9BC7-A2627E9995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7714" y="1550988"/>
            <a:ext cx="7659687" cy="454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1529C44D-D8A9-EA5D-80FE-DAD4989662DD}"/>
              </a:ext>
            </a:extLst>
          </p:cNvPr>
          <p:cNvSpPr>
            <a:spLocks noGrp="1"/>
          </p:cNvSpPr>
          <p:nvPr>
            <p:ph type="sldNum" sz="quarter" idx="12"/>
          </p:nvPr>
        </p:nvSpPr>
        <p:spPr/>
        <p:txBody>
          <a:bodyPr/>
          <a:lstStyle/>
          <a:p>
            <a:fld id="{6D972E1D-2B91-43F8-BAFE-8C37D0BCB00C}" type="slidenum">
              <a:rPr lang="en-IN" smtClean="0"/>
              <a:pPr/>
              <a:t>63</a:t>
            </a:fld>
            <a:endParaRPr lang="en-IN"/>
          </a:p>
        </p:txBody>
      </p:sp>
    </p:spTree>
    <p:extLst>
      <p:ext uri="{BB962C8B-B14F-4D97-AF65-F5344CB8AC3E}">
        <p14:creationId xmlns:p14="http://schemas.microsoft.com/office/powerpoint/2010/main" val="30708449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B6DAF6-FF6B-66AA-C1D9-F6E7C51288B9}"/>
              </a:ext>
            </a:extLst>
          </p:cNvPr>
          <p:cNvSpPr>
            <a:spLocks noGrp="1"/>
          </p:cNvSpPr>
          <p:nvPr>
            <p:ph type="sldNum" sz="quarter" idx="12"/>
          </p:nvPr>
        </p:nvSpPr>
        <p:spPr/>
        <p:txBody>
          <a:bodyPr/>
          <a:lstStyle/>
          <a:p>
            <a:fld id="{6D972E1D-2B91-43F8-BAFE-8C37D0BCB00C}" type="slidenum">
              <a:rPr lang="en-IN" smtClean="0"/>
              <a:pPr/>
              <a:t>64</a:t>
            </a:fld>
            <a:endParaRPr lang="en-IN"/>
          </a:p>
        </p:txBody>
      </p:sp>
      <p:sp>
        <p:nvSpPr>
          <p:cNvPr id="3" name="Rectangle 2">
            <a:extLst>
              <a:ext uri="{FF2B5EF4-FFF2-40B4-BE49-F238E27FC236}">
                <a16:creationId xmlns:a16="http://schemas.microsoft.com/office/drawing/2014/main" id="{AD505807-B4FE-9057-32B5-964D4798AF23}"/>
              </a:ext>
            </a:extLst>
          </p:cNvPr>
          <p:cNvSpPr/>
          <p:nvPr/>
        </p:nvSpPr>
        <p:spPr>
          <a:xfrm>
            <a:off x="1539950" y="1822033"/>
            <a:ext cx="9112110" cy="221599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3800" b="1" cap="none" spc="0" dirty="0">
                <a:ln/>
                <a:solidFill>
                  <a:schemeClr val="accent3"/>
                </a:solidFill>
                <a:effectLst/>
              </a:rPr>
              <a:t>Polynomials</a:t>
            </a:r>
          </a:p>
        </p:txBody>
      </p:sp>
    </p:spTree>
    <p:extLst>
      <p:ext uri="{BB962C8B-B14F-4D97-AF65-F5344CB8AC3E}">
        <p14:creationId xmlns:p14="http://schemas.microsoft.com/office/powerpoint/2010/main" val="32937472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2691" name="Line 3">
            <a:extLst>
              <a:ext uri="{FF2B5EF4-FFF2-40B4-BE49-F238E27FC236}">
                <a16:creationId xmlns:a16="http://schemas.microsoft.com/office/drawing/2014/main" id="{4EA1DEE3-C332-4D05-32BC-9138ADBA24F9}"/>
              </a:ext>
            </a:extLst>
          </p:cNvPr>
          <p:cNvSpPr>
            <a:spLocks noChangeShapeType="1"/>
          </p:cNvSpPr>
          <p:nvPr/>
        </p:nvSpPr>
        <p:spPr bwMode="auto">
          <a:xfrm>
            <a:off x="1921018" y="2175164"/>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2692" name="Text Box 4">
            <a:extLst>
              <a:ext uri="{FF2B5EF4-FFF2-40B4-BE49-F238E27FC236}">
                <a16:creationId xmlns:a16="http://schemas.microsoft.com/office/drawing/2014/main" id="{5230D0C6-0BE0-CA01-5185-4B75A2071344}"/>
              </a:ext>
            </a:extLst>
          </p:cNvPr>
          <p:cNvSpPr txBox="1">
            <a:spLocks noChangeArrowheads="1"/>
          </p:cNvSpPr>
          <p:nvPr/>
        </p:nvSpPr>
        <p:spPr bwMode="auto">
          <a:xfrm>
            <a:off x="3154506" y="5884192"/>
            <a:ext cx="6296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10.21   </a:t>
            </a:r>
            <a:r>
              <a:rPr lang="en-US" altLang="en-US" sz="2400" i="1" dirty="0">
                <a:solidFill>
                  <a:schemeClr val="folHlink"/>
                </a:solidFill>
                <a:latin typeface="Times New Roman" panose="02020603050405020304" pitchFamily="18" charset="0"/>
              </a:rPr>
              <a:t>A</a:t>
            </a:r>
            <a:r>
              <a:rPr lang="en-US" altLang="en-US" sz="2400" dirty="0">
                <a:solidFill>
                  <a:schemeClr val="folHlink"/>
                </a:solidFill>
                <a:latin typeface="Times New Roman" panose="02020603050405020304" pitchFamily="18" charset="0"/>
              </a:rPr>
              <a:t> </a:t>
            </a:r>
            <a:r>
              <a:rPr lang="en-US" altLang="en-US" sz="2000" i="1" dirty="0">
                <a:latin typeface="Times New Roman" panose="02020603050405020304" pitchFamily="18" charset="0"/>
              </a:rPr>
              <a:t>polynomial to represent a binary word</a:t>
            </a:r>
          </a:p>
        </p:txBody>
      </p:sp>
      <p:pic>
        <p:nvPicPr>
          <p:cNvPr id="882694" name="Picture 6">
            <a:extLst>
              <a:ext uri="{FF2B5EF4-FFF2-40B4-BE49-F238E27FC236}">
                <a16:creationId xmlns:a16="http://schemas.microsoft.com/office/drawing/2014/main" id="{0A3DD39E-F8E2-9214-03C5-90554CD052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730" y="2623129"/>
            <a:ext cx="10093035" cy="3041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861DAB48-D722-B064-5D42-B87F9B7F9E5A}"/>
              </a:ext>
            </a:extLst>
          </p:cNvPr>
          <p:cNvSpPr>
            <a:spLocks noGrp="1"/>
          </p:cNvSpPr>
          <p:nvPr>
            <p:ph type="sldNum" sz="quarter" idx="12"/>
          </p:nvPr>
        </p:nvSpPr>
        <p:spPr/>
        <p:txBody>
          <a:bodyPr/>
          <a:lstStyle/>
          <a:p>
            <a:fld id="{6D972E1D-2B91-43F8-BAFE-8C37D0BCB00C}" type="slidenum">
              <a:rPr lang="en-IN" smtClean="0"/>
              <a:pPr/>
              <a:t>65</a:t>
            </a:fld>
            <a:endParaRPr lang="en-IN"/>
          </a:p>
        </p:txBody>
      </p:sp>
      <p:sp>
        <p:nvSpPr>
          <p:cNvPr id="4" name="TextBox 3">
            <a:extLst>
              <a:ext uri="{FF2B5EF4-FFF2-40B4-BE49-F238E27FC236}">
                <a16:creationId xmlns:a16="http://schemas.microsoft.com/office/drawing/2014/main" id="{349FE161-1EDB-E1B3-1E92-079D736D46F3}"/>
              </a:ext>
            </a:extLst>
          </p:cNvPr>
          <p:cNvSpPr txBox="1"/>
          <p:nvPr/>
        </p:nvSpPr>
        <p:spPr>
          <a:xfrm>
            <a:off x="1570040" y="945809"/>
            <a:ext cx="9118890" cy="1200329"/>
          </a:xfrm>
          <a:prstGeom prst="rect">
            <a:avLst/>
          </a:prstGeom>
          <a:noFill/>
        </p:spPr>
        <p:txBody>
          <a:bodyPr wrap="square">
            <a:spAutoFit/>
          </a:bodyPr>
          <a:lstStyle/>
          <a:p>
            <a:pPr algn="just"/>
            <a:r>
              <a:rPr lang="en-US" sz="2400" b="0" i="0" u="none" strike="noStrike" baseline="0" dirty="0">
                <a:latin typeface="Times-Roman"/>
              </a:rPr>
              <a:t>A pattern of 0s and 1s can be represented as a </a:t>
            </a:r>
            <a:r>
              <a:rPr lang="en-US" sz="2400" b="1" i="0" u="none" strike="noStrike" baseline="0" dirty="0">
                <a:latin typeface="Times-Bold"/>
              </a:rPr>
              <a:t>polynomial </a:t>
            </a:r>
            <a:r>
              <a:rPr lang="en-US" sz="2400" b="0" i="0" u="none" strike="noStrike" baseline="0" dirty="0">
                <a:latin typeface="Times-Roman"/>
              </a:rPr>
              <a:t>with coefficients of 0 and 1. The power of each term shows the position of the bit; the coefficient shows the value </a:t>
            </a:r>
            <a:r>
              <a:rPr lang="en-IN" sz="2400" b="0" i="0" u="none" strike="noStrike" baseline="0" dirty="0">
                <a:latin typeface="Times-Roman"/>
              </a:rPr>
              <a:t>of the bit.</a:t>
            </a:r>
            <a:endParaRPr lang="en-IN" sz="2400" dirty="0"/>
          </a:p>
        </p:txBody>
      </p:sp>
    </p:spTree>
    <p:extLst>
      <p:ext uri="{BB962C8B-B14F-4D97-AF65-F5344CB8AC3E}">
        <p14:creationId xmlns:p14="http://schemas.microsoft.com/office/powerpoint/2010/main" val="12810915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3715" name="Line 3">
            <a:extLst>
              <a:ext uri="{FF2B5EF4-FFF2-40B4-BE49-F238E27FC236}">
                <a16:creationId xmlns:a16="http://schemas.microsoft.com/office/drawing/2014/main" id="{B43E0B8C-87FF-1DAD-5671-7640689820CC}"/>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3716" name="Text Box 4">
            <a:extLst>
              <a:ext uri="{FF2B5EF4-FFF2-40B4-BE49-F238E27FC236}">
                <a16:creationId xmlns:a16="http://schemas.microsoft.com/office/drawing/2014/main" id="{E9CD4C76-0C88-1AFB-E515-CA1D3D8E486F}"/>
              </a:ext>
            </a:extLst>
          </p:cNvPr>
          <p:cNvSpPr txBox="1">
            <a:spLocks noChangeArrowheads="1"/>
          </p:cNvSpPr>
          <p:nvPr/>
        </p:nvSpPr>
        <p:spPr bwMode="auto">
          <a:xfrm>
            <a:off x="1828800" y="381000"/>
            <a:ext cx="5321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10.22  </a:t>
            </a:r>
            <a:r>
              <a:rPr lang="en-US" altLang="en-US" sz="2000" i="1" dirty="0">
                <a:latin typeface="Times New Roman" panose="02020603050405020304" pitchFamily="18" charset="0"/>
              </a:rPr>
              <a:t>CRC division using polynomials</a:t>
            </a:r>
          </a:p>
        </p:txBody>
      </p:sp>
      <p:pic>
        <p:nvPicPr>
          <p:cNvPr id="883718" name="Picture 6">
            <a:extLst>
              <a:ext uri="{FF2B5EF4-FFF2-40B4-BE49-F238E27FC236}">
                <a16:creationId xmlns:a16="http://schemas.microsoft.com/office/drawing/2014/main" id="{DD12CECC-C49D-B051-8C22-149E8B1025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0214" y="1524001"/>
            <a:ext cx="6097587" cy="429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466E8F40-FFAF-268C-7F1D-D3607380D30E}"/>
              </a:ext>
            </a:extLst>
          </p:cNvPr>
          <p:cNvSpPr>
            <a:spLocks noGrp="1"/>
          </p:cNvSpPr>
          <p:nvPr>
            <p:ph type="sldNum" sz="quarter" idx="12"/>
          </p:nvPr>
        </p:nvSpPr>
        <p:spPr/>
        <p:txBody>
          <a:bodyPr/>
          <a:lstStyle/>
          <a:p>
            <a:fld id="{6D972E1D-2B91-43F8-BAFE-8C37D0BCB00C}" type="slidenum">
              <a:rPr lang="en-IN" smtClean="0"/>
              <a:pPr/>
              <a:t>66</a:t>
            </a:fld>
            <a:endParaRPr lang="en-IN"/>
          </a:p>
        </p:txBody>
      </p:sp>
    </p:spTree>
    <p:extLst>
      <p:ext uri="{BB962C8B-B14F-4D97-AF65-F5344CB8AC3E}">
        <p14:creationId xmlns:p14="http://schemas.microsoft.com/office/powerpoint/2010/main" val="28217232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3179" name="Rectangle 11">
            <a:extLst>
              <a:ext uri="{FF2B5EF4-FFF2-40B4-BE49-F238E27FC236}">
                <a16:creationId xmlns:a16="http://schemas.microsoft.com/office/drawing/2014/main" id="{517C2E73-06F0-6777-33E2-2D3C05659DFC}"/>
              </a:ext>
            </a:extLst>
          </p:cNvPr>
          <p:cNvSpPr>
            <a:spLocks noChangeArrowheads="1"/>
          </p:cNvSpPr>
          <p:nvPr/>
        </p:nvSpPr>
        <p:spPr bwMode="auto">
          <a:xfrm>
            <a:off x="2057400" y="2112531"/>
            <a:ext cx="8077200" cy="2766911"/>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50000"/>
              </a:lnSpc>
            </a:pPr>
            <a:r>
              <a:rPr lang="en-US" altLang="en-US" sz="4000"/>
              <a:t>The divisor in a cyclic code is normally called the generator polynomial</a:t>
            </a:r>
          </a:p>
          <a:p>
            <a:pPr algn="ctr">
              <a:lnSpc>
                <a:spcPct val="150000"/>
              </a:lnSpc>
            </a:pPr>
            <a:r>
              <a:rPr lang="en-US" altLang="en-US" sz="4000"/>
              <a:t>or simply the generator.</a:t>
            </a:r>
          </a:p>
        </p:txBody>
      </p:sp>
      <p:sp>
        <p:nvSpPr>
          <p:cNvPr id="903182" name="Text Box 14">
            <a:extLst>
              <a:ext uri="{FF2B5EF4-FFF2-40B4-BE49-F238E27FC236}">
                <a16:creationId xmlns:a16="http://schemas.microsoft.com/office/drawing/2014/main" id="{ABD2A1F6-2629-352C-4302-E8CFB41BF201}"/>
              </a:ext>
            </a:extLst>
          </p:cNvPr>
          <p:cNvSpPr txBox="1">
            <a:spLocks noChangeArrowheads="1"/>
          </p:cNvSpPr>
          <p:nvPr/>
        </p:nvSpPr>
        <p:spPr bwMode="auto">
          <a:xfrm>
            <a:off x="1987554" y="1229299"/>
            <a:ext cx="874713" cy="519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dirty="0">
                <a:solidFill>
                  <a:schemeClr val="hlink"/>
                </a:solidFill>
                <a:latin typeface="Times New Roman" panose="02020603050405020304" pitchFamily="18" charset="0"/>
              </a:rPr>
              <a:t>Note</a:t>
            </a:r>
          </a:p>
        </p:txBody>
      </p:sp>
      <p:sp>
        <p:nvSpPr>
          <p:cNvPr id="3" name="Slide Number Placeholder 2">
            <a:extLst>
              <a:ext uri="{FF2B5EF4-FFF2-40B4-BE49-F238E27FC236}">
                <a16:creationId xmlns:a16="http://schemas.microsoft.com/office/drawing/2014/main" id="{24C6461F-2EAA-9789-7B56-264A7C831BE8}"/>
              </a:ext>
            </a:extLst>
          </p:cNvPr>
          <p:cNvSpPr>
            <a:spLocks noGrp="1"/>
          </p:cNvSpPr>
          <p:nvPr>
            <p:ph type="sldNum" sz="quarter" idx="12"/>
          </p:nvPr>
        </p:nvSpPr>
        <p:spPr/>
        <p:txBody>
          <a:bodyPr/>
          <a:lstStyle/>
          <a:p>
            <a:fld id="{6D972E1D-2B91-43F8-BAFE-8C37D0BCB00C}" type="slidenum">
              <a:rPr lang="en-IN" smtClean="0"/>
              <a:pPr/>
              <a:t>67</a:t>
            </a:fld>
            <a:endParaRPr lang="en-IN"/>
          </a:p>
        </p:txBody>
      </p:sp>
    </p:spTree>
    <p:extLst>
      <p:ext uri="{BB962C8B-B14F-4D97-AF65-F5344CB8AC3E}">
        <p14:creationId xmlns:p14="http://schemas.microsoft.com/office/powerpoint/2010/main" val="28429397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4203" name="Rectangle 11">
            <a:extLst>
              <a:ext uri="{FF2B5EF4-FFF2-40B4-BE49-F238E27FC236}">
                <a16:creationId xmlns:a16="http://schemas.microsoft.com/office/drawing/2014/main" id="{129313AB-2535-E2D9-5A8C-1B4A3281DB61}"/>
              </a:ext>
            </a:extLst>
          </p:cNvPr>
          <p:cNvSpPr>
            <a:spLocks noChangeArrowheads="1"/>
          </p:cNvSpPr>
          <p:nvPr/>
        </p:nvSpPr>
        <p:spPr bwMode="auto">
          <a:xfrm>
            <a:off x="1800665" y="2344869"/>
            <a:ext cx="8759483" cy="397031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3600" dirty="0"/>
              <a:t>In a cyclic code,</a:t>
            </a:r>
          </a:p>
          <a:p>
            <a:r>
              <a:rPr lang="en-US" altLang="en-US" sz="3600" dirty="0"/>
              <a:t>If </a:t>
            </a:r>
            <a:r>
              <a:rPr lang="en-US" altLang="en-US" sz="3600" i="1" dirty="0"/>
              <a:t>s</a:t>
            </a:r>
            <a:r>
              <a:rPr lang="en-US" altLang="en-US" sz="3600" dirty="0"/>
              <a:t>(x) ≠ 0, one or more bits is corrupted.</a:t>
            </a:r>
          </a:p>
          <a:p>
            <a:r>
              <a:rPr lang="en-US" altLang="en-US" sz="3600" dirty="0"/>
              <a:t>If </a:t>
            </a:r>
            <a:r>
              <a:rPr lang="en-US" altLang="en-US" sz="3600" i="1" dirty="0"/>
              <a:t>s</a:t>
            </a:r>
            <a:r>
              <a:rPr lang="en-US" altLang="en-US" sz="3600" dirty="0"/>
              <a:t>(x) = 0, either</a:t>
            </a:r>
            <a:br>
              <a:rPr lang="en-US" altLang="en-US" sz="3600" dirty="0"/>
            </a:br>
            <a:endParaRPr lang="en-US" altLang="en-US" sz="3600" dirty="0"/>
          </a:p>
          <a:p>
            <a:r>
              <a:rPr lang="en-US" altLang="en-US" sz="3600" dirty="0"/>
              <a:t>   </a:t>
            </a:r>
            <a:r>
              <a:rPr lang="en-US" altLang="en-US" sz="3600" dirty="0">
                <a:solidFill>
                  <a:schemeClr val="hlink"/>
                </a:solidFill>
              </a:rPr>
              <a:t>a.</a:t>
            </a:r>
            <a:r>
              <a:rPr lang="en-US" altLang="en-US" sz="3600" dirty="0"/>
              <a:t> No bit is corrupted. or</a:t>
            </a:r>
          </a:p>
          <a:p>
            <a:r>
              <a:rPr lang="en-US" altLang="en-US" sz="3600" dirty="0"/>
              <a:t>   </a:t>
            </a:r>
            <a:r>
              <a:rPr lang="en-US" altLang="en-US" sz="3600" dirty="0">
                <a:solidFill>
                  <a:schemeClr val="hlink"/>
                </a:solidFill>
              </a:rPr>
              <a:t>b.</a:t>
            </a:r>
            <a:r>
              <a:rPr lang="en-US" altLang="en-US" sz="3600" dirty="0"/>
              <a:t> Some bits are corrupted, but the</a:t>
            </a:r>
            <a:br>
              <a:rPr lang="en-US" altLang="en-US" sz="3600" dirty="0"/>
            </a:br>
            <a:r>
              <a:rPr lang="en-US" altLang="en-US" sz="3600" dirty="0"/>
              <a:t>       decoder failed to detect them.</a:t>
            </a:r>
          </a:p>
        </p:txBody>
      </p:sp>
      <p:sp>
        <p:nvSpPr>
          <p:cNvPr id="904207" name="Text Box 15">
            <a:extLst>
              <a:ext uri="{FF2B5EF4-FFF2-40B4-BE49-F238E27FC236}">
                <a16:creationId xmlns:a16="http://schemas.microsoft.com/office/drawing/2014/main" id="{6EEC1F13-5059-687E-B916-971D01F9F65D}"/>
              </a:ext>
            </a:extLst>
          </p:cNvPr>
          <p:cNvSpPr txBox="1">
            <a:spLocks noChangeArrowheads="1"/>
          </p:cNvSpPr>
          <p:nvPr/>
        </p:nvSpPr>
        <p:spPr bwMode="auto">
          <a:xfrm>
            <a:off x="1765301" y="1733673"/>
            <a:ext cx="874713" cy="519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dirty="0">
                <a:solidFill>
                  <a:schemeClr val="hlink"/>
                </a:solidFill>
                <a:latin typeface="Times New Roman" panose="02020603050405020304" pitchFamily="18" charset="0"/>
              </a:rPr>
              <a:t>Note</a:t>
            </a:r>
          </a:p>
        </p:txBody>
      </p:sp>
      <p:sp>
        <p:nvSpPr>
          <p:cNvPr id="3" name="Slide Number Placeholder 2">
            <a:extLst>
              <a:ext uri="{FF2B5EF4-FFF2-40B4-BE49-F238E27FC236}">
                <a16:creationId xmlns:a16="http://schemas.microsoft.com/office/drawing/2014/main" id="{6024FFEF-DF67-DABB-DFA0-1BE2E4C691D4}"/>
              </a:ext>
            </a:extLst>
          </p:cNvPr>
          <p:cNvSpPr>
            <a:spLocks noGrp="1"/>
          </p:cNvSpPr>
          <p:nvPr>
            <p:ph type="sldNum" sz="quarter" idx="12"/>
          </p:nvPr>
        </p:nvSpPr>
        <p:spPr/>
        <p:txBody>
          <a:bodyPr/>
          <a:lstStyle/>
          <a:p>
            <a:fld id="{6D972E1D-2B91-43F8-BAFE-8C37D0BCB00C}" type="slidenum">
              <a:rPr lang="en-IN" smtClean="0"/>
              <a:pPr/>
              <a:t>68</a:t>
            </a:fld>
            <a:endParaRPr lang="en-IN"/>
          </a:p>
        </p:txBody>
      </p:sp>
      <p:sp>
        <p:nvSpPr>
          <p:cNvPr id="5" name="Rectangle 4"/>
          <p:cNvSpPr/>
          <p:nvPr/>
        </p:nvSpPr>
        <p:spPr>
          <a:xfrm>
            <a:off x="1800665" y="995681"/>
            <a:ext cx="8792307" cy="369332"/>
          </a:xfrm>
          <a:prstGeom prst="rect">
            <a:avLst/>
          </a:prstGeom>
        </p:spPr>
        <p:txBody>
          <a:bodyPr wrap="square">
            <a:spAutoFit/>
          </a:bodyPr>
          <a:lstStyle/>
          <a:p>
            <a:r>
              <a:rPr lang="en-US" b="1" dirty="0" err="1"/>
              <a:t>Dataword</a:t>
            </a:r>
            <a:r>
              <a:rPr lang="en-US" b="1" dirty="0"/>
              <a:t>: </a:t>
            </a:r>
            <a:r>
              <a:rPr lang="en-US" b="1" i="1" dirty="0"/>
              <a:t>d(x)        Codeword: c(x)       Generator: g(x)       Syndrome: s(x)       Error: e(x)</a:t>
            </a:r>
            <a:endParaRPr lang="en-US" dirty="0"/>
          </a:p>
        </p:txBody>
      </p:sp>
    </p:spTree>
    <p:extLst>
      <p:ext uri="{BB962C8B-B14F-4D97-AF65-F5344CB8AC3E}">
        <p14:creationId xmlns:p14="http://schemas.microsoft.com/office/powerpoint/2010/main" val="38153020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972E1D-2B91-43F8-BAFE-8C37D0BCB00C}" type="slidenum">
              <a:rPr lang="en-IN" smtClean="0"/>
              <a:pPr/>
              <a:t>69</a:t>
            </a:fld>
            <a:endParaRPr lang="en-IN"/>
          </a:p>
        </p:txBody>
      </p:sp>
      <p:sp>
        <p:nvSpPr>
          <p:cNvPr id="3" name="Rectangle 2"/>
          <p:cNvSpPr/>
          <p:nvPr/>
        </p:nvSpPr>
        <p:spPr>
          <a:xfrm>
            <a:off x="1406769" y="1086614"/>
            <a:ext cx="9608234" cy="2677656"/>
          </a:xfrm>
          <a:prstGeom prst="rect">
            <a:avLst/>
          </a:prstGeom>
        </p:spPr>
        <p:txBody>
          <a:bodyPr wrap="square">
            <a:spAutoFit/>
          </a:bodyPr>
          <a:lstStyle/>
          <a:p>
            <a:r>
              <a:rPr lang="en-US" sz="2400" dirty="0"/>
              <a:t>The received codeword is the sum of the sent codeword and the error. </a:t>
            </a:r>
          </a:p>
          <a:p>
            <a:endParaRPr lang="en-US" sz="2400" b="1" dirty="0"/>
          </a:p>
          <a:p>
            <a:r>
              <a:rPr lang="en-US" sz="2400" b="1" dirty="0"/>
              <a:t>Received codeword = </a:t>
            </a:r>
            <a:r>
              <a:rPr lang="en-US" sz="2400" b="1" i="1" dirty="0"/>
              <a:t>c(x) + e(x)</a:t>
            </a:r>
            <a:endParaRPr lang="en-US" sz="2400" dirty="0"/>
          </a:p>
          <a:p>
            <a:endParaRPr lang="en-US" sz="2400" dirty="0"/>
          </a:p>
          <a:p>
            <a:r>
              <a:rPr lang="en-US" sz="2400" dirty="0"/>
              <a:t>The receiver divides the received codeword by </a:t>
            </a:r>
            <a:r>
              <a:rPr lang="en-US" sz="2400" i="1" dirty="0"/>
              <a:t>g(x) to get the syndrome. We can </a:t>
            </a:r>
            <a:r>
              <a:rPr lang="en-US" sz="2400" dirty="0"/>
              <a:t>write this as:</a:t>
            </a:r>
          </a:p>
          <a:p>
            <a:endParaRPr lang="en-US" sz="2400" dirty="0"/>
          </a:p>
        </p:txBody>
      </p:sp>
      <p:pic>
        <p:nvPicPr>
          <p:cNvPr id="1026" name="Picture 2"/>
          <p:cNvPicPr>
            <a:picLocks noChangeAspect="1" noChangeArrowheads="1"/>
          </p:cNvPicPr>
          <p:nvPr/>
        </p:nvPicPr>
        <p:blipFill>
          <a:blip r:embed="rId2"/>
          <a:srcRect/>
          <a:stretch>
            <a:fillRect/>
          </a:stretch>
        </p:blipFill>
        <p:spPr bwMode="auto">
          <a:xfrm>
            <a:off x="3713870" y="2931359"/>
            <a:ext cx="3553779" cy="895058"/>
          </a:xfrm>
          <a:prstGeom prst="rect">
            <a:avLst/>
          </a:prstGeom>
          <a:noFill/>
          <a:ln w="9525">
            <a:noFill/>
            <a:miter lim="800000"/>
            <a:headEnd/>
            <a:tailEnd/>
          </a:ln>
          <a:effectLst/>
        </p:spPr>
      </p:pic>
      <p:sp>
        <p:nvSpPr>
          <p:cNvPr id="7" name="Rectangle 6"/>
          <p:cNvSpPr/>
          <p:nvPr/>
        </p:nvSpPr>
        <p:spPr>
          <a:xfrm>
            <a:off x="1252023" y="3814745"/>
            <a:ext cx="9833317" cy="2462213"/>
          </a:xfrm>
          <a:prstGeom prst="rect">
            <a:avLst/>
          </a:prstGeom>
        </p:spPr>
        <p:txBody>
          <a:bodyPr wrap="square">
            <a:spAutoFit/>
          </a:bodyPr>
          <a:lstStyle/>
          <a:p>
            <a:pPr marL="457200" indent="-457200" algn="just">
              <a:buFont typeface="+mj-lt"/>
              <a:buAutoNum type="arabicPeriod"/>
            </a:pPr>
            <a:r>
              <a:rPr lang="en-US" sz="2200" dirty="0"/>
              <a:t>The first term at the right-hand side of the equality has a remainder of zero .</a:t>
            </a:r>
          </a:p>
          <a:p>
            <a:pPr marL="457200" indent="-457200" algn="just">
              <a:buFont typeface="+mj-lt"/>
              <a:buAutoNum type="arabicPeriod"/>
            </a:pPr>
            <a:r>
              <a:rPr lang="en-US" sz="2200" dirty="0"/>
              <a:t> So the syndrome is actually the remainder of the second term on the right-hand side.</a:t>
            </a:r>
          </a:p>
          <a:p>
            <a:pPr marL="457200" indent="-457200" algn="just">
              <a:buFont typeface="+mj-lt"/>
              <a:buAutoNum type="arabicPeriod"/>
            </a:pPr>
            <a:r>
              <a:rPr lang="en-US" sz="2200" dirty="0"/>
              <a:t>If this term does not have a remainder (syndrome = 0), either </a:t>
            </a:r>
            <a:r>
              <a:rPr lang="en-US" sz="2200" i="1" dirty="0"/>
              <a:t>e(x) is 0 or e(x) is divisible by g(x). </a:t>
            </a:r>
          </a:p>
          <a:p>
            <a:pPr marL="457200" indent="-457200" algn="just">
              <a:buFont typeface="+mj-lt"/>
              <a:buAutoNum type="arabicPeriod"/>
            </a:pPr>
            <a:r>
              <a:rPr lang="en-US" sz="2200" i="1" dirty="0"/>
              <a:t>We do not have to worry about </a:t>
            </a:r>
            <a:r>
              <a:rPr lang="en-US" sz="2200" dirty="0"/>
              <a:t>the first case (there is no error); the second case is very important. </a:t>
            </a:r>
            <a:r>
              <a:rPr lang="en-US" sz="2200" b="1" dirty="0"/>
              <a:t>Those errors that are divisible by </a:t>
            </a:r>
            <a:r>
              <a:rPr lang="en-US" sz="2200" b="1" i="1" dirty="0"/>
              <a:t>g(x) are not caught.</a:t>
            </a:r>
            <a:endParaRPr lang="en-US" sz="22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679F9BB-19F1-9007-1682-138D2065B89A}"/>
              </a:ext>
            </a:extLst>
          </p:cNvPr>
          <p:cNvSpPr>
            <a:spLocks noGrp="1"/>
          </p:cNvSpPr>
          <p:nvPr>
            <p:ph type="sldNum" sz="quarter" idx="12"/>
          </p:nvPr>
        </p:nvSpPr>
        <p:spPr/>
        <p:txBody>
          <a:bodyPr/>
          <a:lstStyle/>
          <a:p>
            <a:fld id="{6D972E1D-2B91-43F8-BAFE-8C37D0BCB00C}" type="slidenum">
              <a:rPr lang="en-IN" smtClean="0"/>
              <a:pPr/>
              <a:t>7</a:t>
            </a:fld>
            <a:endParaRPr lang="en-IN"/>
          </a:p>
        </p:txBody>
      </p:sp>
      <p:sp>
        <p:nvSpPr>
          <p:cNvPr id="6" name="Rectangle 11">
            <a:extLst>
              <a:ext uri="{FF2B5EF4-FFF2-40B4-BE49-F238E27FC236}">
                <a16:creationId xmlns:a16="http://schemas.microsoft.com/office/drawing/2014/main" id="{A1B551CB-56BD-F047-F08D-E9891C56C9E5}"/>
              </a:ext>
            </a:extLst>
          </p:cNvPr>
          <p:cNvSpPr>
            <a:spLocks noChangeArrowheads="1"/>
          </p:cNvSpPr>
          <p:nvPr/>
        </p:nvSpPr>
        <p:spPr bwMode="auto">
          <a:xfrm>
            <a:off x="4893450" y="1916163"/>
            <a:ext cx="2405099" cy="46166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t>Codding scheme</a:t>
            </a:r>
          </a:p>
        </p:txBody>
      </p:sp>
      <p:sp>
        <p:nvSpPr>
          <p:cNvPr id="7" name="Rectangle 11">
            <a:extLst>
              <a:ext uri="{FF2B5EF4-FFF2-40B4-BE49-F238E27FC236}">
                <a16:creationId xmlns:a16="http://schemas.microsoft.com/office/drawing/2014/main" id="{EE03215E-3F60-A1C0-E4B7-BCC691DCB721}"/>
              </a:ext>
            </a:extLst>
          </p:cNvPr>
          <p:cNvSpPr>
            <a:spLocks noChangeArrowheads="1"/>
          </p:cNvSpPr>
          <p:nvPr/>
        </p:nvSpPr>
        <p:spPr bwMode="auto">
          <a:xfrm>
            <a:off x="2488351" y="3296399"/>
            <a:ext cx="2405099" cy="46166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t>Block Codding</a:t>
            </a:r>
          </a:p>
        </p:txBody>
      </p:sp>
      <p:sp>
        <p:nvSpPr>
          <p:cNvPr id="8" name="Rectangle 11">
            <a:extLst>
              <a:ext uri="{FF2B5EF4-FFF2-40B4-BE49-F238E27FC236}">
                <a16:creationId xmlns:a16="http://schemas.microsoft.com/office/drawing/2014/main" id="{68B8161B-6B91-E8F4-CDE2-DE31BB358AD2}"/>
              </a:ext>
            </a:extLst>
          </p:cNvPr>
          <p:cNvSpPr>
            <a:spLocks noChangeArrowheads="1"/>
          </p:cNvSpPr>
          <p:nvPr/>
        </p:nvSpPr>
        <p:spPr bwMode="auto">
          <a:xfrm>
            <a:off x="7298549" y="3295416"/>
            <a:ext cx="2979193" cy="46166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2400" dirty="0"/>
              <a:t>Convolution Codding</a:t>
            </a:r>
          </a:p>
        </p:txBody>
      </p:sp>
      <p:cxnSp>
        <p:nvCxnSpPr>
          <p:cNvPr id="10" name="Connector: Elbow 9">
            <a:extLst>
              <a:ext uri="{FF2B5EF4-FFF2-40B4-BE49-F238E27FC236}">
                <a16:creationId xmlns:a16="http://schemas.microsoft.com/office/drawing/2014/main" id="{BDE9C0EA-C5EE-F7C9-2FA4-3F7BFBEAFE93}"/>
              </a:ext>
            </a:extLst>
          </p:cNvPr>
          <p:cNvCxnSpPr>
            <a:stCxn id="6" idx="2"/>
            <a:endCxn id="8" idx="0"/>
          </p:cNvCxnSpPr>
          <p:nvPr/>
        </p:nvCxnSpPr>
        <p:spPr>
          <a:xfrm rot="16200000" flipH="1">
            <a:off x="6983279" y="1490549"/>
            <a:ext cx="917588" cy="2692146"/>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Connector: Elbow 11">
            <a:extLst>
              <a:ext uri="{FF2B5EF4-FFF2-40B4-BE49-F238E27FC236}">
                <a16:creationId xmlns:a16="http://schemas.microsoft.com/office/drawing/2014/main" id="{D8A252A5-145F-0065-65B5-64F1608E9E77}"/>
              </a:ext>
            </a:extLst>
          </p:cNvPr>
          <p:cNvCxnSpPr>
            <a:stCxn id="6" idx="2"/>
            <a:endCxn id="7" idx="0"/>
          </p:cNvCxnSpPr>
          <p:nvPr/>
        </p:nvCxnSpPr>
        <p:spPr>
          <a:xfrm rot="5400000">
            <a:off x="4434166" y="1634564"/>
            <a:ext cx="918571" cy="2405099"/>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32436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5227" name="Rectangle 11">
            <a:extLst>
              <a:ext uri="{FF2B5EF4-FFF2-40B4-BE49-F238E27FC236}">
                <a16:creationId xmlns:a16="http://schemas.microsoft.com/office/drawing/2014/main" id="{F3B86530-B132-78D4-3651-B8C01DED0F66}"/>
              </a:ext>
            </a:extLst>
          </p:cNvPr>
          <p:cNvSpPr>
            <a:spLocks noChangeArrowheads="1"/>
          </p:cNvSpPr>
          <p:nvPr/>
        </p:nvSpPr>
        <p:spPr bwMode="auto">
          <a:xfrm>
            <a:off x="2019300" y="2759075"/>
            <a:ext cx="8077200" cy="1323439"/>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000" dirty="0"/>
              <a:t>In a cyclic code, those </a:t>
            </a:r>
            <a:r>
              <a:rPr lang="en-US" altLang="en-US" sz="4000" i="1" dirty="0"/>
              <a:t>e</a:t>
            </a:r>
            <a:r>
              <a:rPr lang="en-US" altLang="en-US" sz="4000" dirty="0"/>
              <a:t>(x) errors that are divisible by </a:t>
            </a:r>
            <a:r>
              <a:rPr lang="en-US" altLang="en-US" sz="4000" i="1" dirty="0"/>
              <a:t>g</a:t>
            </a:r>
            <a:r>
              <a:rPr lang="en-US" altLang="en-US" sz="4000" dirty="0"/>
              <a:t>(x) are not caught.</a:t>
            </a:r>
          </a:p>
        </p:txBody>
      </p:sp>
      <p:grpSp>
        <p:nvGrpSpPr>
          <p:cNvPr id="905228" name="Group 12">
            <a:extLst>
              <a:ext uri="{FF2B5EF4-FFF2-40B4-BE49-F238E27FC236}">
                <a16:creationId xmlns:a16="http://schemas.microsoft.com/office/drawing/2014/main" id="{A32E5066-03D6-39DB-B327-A77FD9575503}"/>
              </a:ext>
            </a:extLst>
          </p:cNvPr>
          <p:cNvGrpSpPr>
            <a:grpSpLocks/>
          </p:cNvGrpSpPr>
          <p:nvPr/>
        </p:nvGrpSpPr>
        <p:grpSpPr bwMode="auto">
          <a:xfrm>
            <a:off x="2015197" y="1137799"/>
            <a:ext cx="1143000" cy="566737"/>
            <a:chOff x="1200" y="1248"/>
            <a:chExt cx="720" cy="357"/>
          </a:xfrm>
        </p:grpSpPr>
        <p:pic>
          <p:nvPicPr>
            <p:cNvPr id="905229" name="Picture 13">
              <a:extLst>
                <a:ext uri="{FF2B5EF4-FFF2-40B4-BE49-F238E27FC236}">
                  <a16:creationId xmlns:a16="http://schemas.microsoft.com/office/drawing/2014/main" id="{49574459-1C58-8E9E-FF83-3D6461FF42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5230" name="Text Box 14">
              <a:extLst>
                <a:ext uri="{FF2B5EF4-FFF2-40B4-BE49-F238E27FC236}">
                  <a16:creationId xmlns:a16="http://schemas.microsoft.com/office/drawing/2014/main" id="{61D97FD0-4534-DB3E-D223-A6F04F63920A}"/>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800353A5-D766-EA93-A74F-9B6796C69314}"/>
              </a:ext>
            </a:extLst>
          </p:cNvPr>
          <p:cNvSpPr>
            <a:spLocks noGrp="1"/>
          </p:cNvSpPr>
          <p:nvPr>
            <p:ph type="sldNum" sz="quarter" idx="12"/>
          </p:nvPr>
        </p:nvSpPr>
        <p:spPr/>
        <p:txBody>
          <a:bodyPr/>
          <a:lstStyle/>
          <a:p>
            <a:fld id="{6D972E1D-2B91-43F8-BAFE-8C37D0BCB00C}" type="slidenum">
              <a:rPr lang="en-IN" smtClean="0"/>
              <a:pPr/>
              <a:t>70</a:t>
            </a:fld>
            <a:endParaRPr lang="en-IN"/>
          </a:p>
        </p:txBody>
      </p:sp>
    </p:spTree>
    <p:extLst>
      <p:ext uri="{BB962C8B-B14F-4D97-AF65-F5344CB8AC3E}">
        <p14:creationId xmlns:p14="http://schemas.microsoft.com/office/powerpoint/2010/main" val="39174047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6251" name="Rectangle 11">
            <a:extLst>
              <a:ext uri="{FF2B5EF4-FFF2-40B4-BE49-F238E27FC236}">
                <a16:creationId xmlns:a16="http://schemas.microsoft.com/office/drawing/2014/main" id="{3CEE76C6-B163-F5BA-3625-621BC08C3E9C}"/>
              </a:ext>
            </a:extLst>
          </p:cNvPr>
          <p:cNvSpPr>
            <a:spLocks noChangeArrowheads="1"/>
          </p:cNvSpPr>
          <p:nvPr/>
        </p:nvSpPr>
        <p:spPr bwMode="auto">
          <a:xfrm>
            <a:off x="1645920" y="4390928"/>
            <a:ext cx="8961119" cy="1754326"/>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3600" dirty="0"/>
              <a:t>If the generator has more than one term and the coefficient of x</a:t>
            </a:r>
            <a:r>
              <a:rPr lang="en-US" altLang="en-US" sz="3600" baseline="30000" dirty="0"/>
              <a:t>0</a:t>
            </a:r>
            <a:r>
              <a:rPr lang="en-US" altLang="en-US" sz="3600" dirty="0"/>
              <a:t> is 1, </a:t>
            </a:r>
            <a:br>
              <a:rPr lang="en-US" altLang="en-US" sz="3600" dirty="0"/>
            </a:br>
            <a:r>
              <a:rPr lang="en-US" altLang="en-US" sz="3600" dirty="0"/>
              <a:t>all single errors can be caught.</a:t>
            </a:r>
          </a:p>
        </p:txBody>
      </p:sp>
      <p:grpSp>
        <p:nvGrpSpPr>
          <p:cNvPr id="906252" name="Group 12">
            <a:extLst>
              <a:ext uri="{FF2B5EF4-FFF2-40B4-BE49-F238E27FC236}">
                <a16:creationId xmlns:a16="http://schemas.microsoft.com/office/drawing/2014/main" id="{F8740B00-9146-7474-FE99-792C1CB5CC6F}"/>
              </a:ext>
            </a:extLst>
          </p:cNvPr>
          <p:cNvGrpSpPr>
            <a:grpSpLocks/>
          </p:cNvGrpSpPr>
          <p:nvPr/>
        </p:nvGrpSpPr>
        <p:grpSpPr bwMode="auto">
          <a:xfrm>
            <a:off x="1649437" y="3684051"/>
            <a:ext cx="1143000" cy="566737"/>
            <a:chOff x="1200" y="1248"/>
            <a:chExt cx="720" cy="357"/>
          </a:xfrm>
        </p:grpSpPr>
        <p:pic>
          <p:nvPicPr>
            <p:cNvPr id="906253" name="Picture 13">
              <a:extLst>
                <a:ext uri="{FF2B5EF4-FFF2-40B4-BE49-F238E27FC236}">
                  <a16:creationId xmlns:a16="http://schemas.microsoft.com/office/drawing/2014/main" id="{2C990475-9F30-D554-B8AD-9F074502AC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6254" name="Text Box 14">
              <a:extLst>
                <a:ext uri="{FF2B5EF4-FFF2-40B4-BE49-F238E27FC236}">
                  <a16:creationId xmlns:a16="http://schemas.microsoft.com/office/drawing/2014/main" id="{FEA07D72-3650-5F7B-7423-E3F7FCFE80B6}"/>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03CAF214-67BF-E835-6BFA-7063CED400AF}"/>
              </a:ext>
            </a:extLst>
          </p:cNvPr>
          <p:cNvSpPr>
            <a:spLocks noGrp="1"/>
          </p:cNvSpPr>
          <p:nvPr>
            <p:ph type="sldNum" sz="quarter" idx="12"/>
          </p:nvPr>
        </p:nvSpPr>
        <p:spPr/>
        <p:txBody>
          <a:bodyPr/>
          <a:lstStyle/>
          <a:p>
            <a:fld id="{6D972E1D-2B91-43F8-BAFE-8C37D0BCB00C}" type="slidenum">
              <a:rPr lang="en-IN" smtClean="0"/>
              <a:pPr/>
              <a:t>71</a:t>
            </a:fld>
            <a:endParaRPr lang="en-IN"/>
          </a:p>
        </p:txBody>
      </p:sp>
      <p:sp>
        <p:nvSpPr>
          <p:cNvPr id="16" name="Rectangle 15"/>
          <p:cNvSpPr/>
          <p:nvPr/>
        </p:nvSpPr>
        <p:spPr>
          <a:xfrm>
            <a:off x="1195752" y="874607"/>
            <a:ext cx="9945858" cy="2800767"/>
          </a:xfrm>
          <a:prstGeom prst="rect">
            <a:avLst/>
          </a:prstGeom>
        </p:spPr>
        <p:txBody>
          <a:bodyPr wrap="square">
            <a:spAutoFit/>
          </a:bodyPr>
          <a:lstStyle/>
          <a:p>
            <a:pPr algn="just"/>
            <a:r>
              <a:rPr lang="en-US" sz="2200" b="1" i="1" u="sng" dirty="0"/>
              <a:t>Single-Bit Error</a:t>
            </a:r>
          </a:p>
          <a:p>
            <a:pPr algn="just"/>
            <a:r>
              <a:rPr lang="en-US" sz="2200" b="1" dirty="0"/>
              <a:t>What should the structure of </a:t>
            </a:r>
            <a:r>
              <a:rPr lang="en-US" sz="2200" b="1" i="1" dirty="0"/>
              <a:t>g(x) be to guarantee the detection of a single-bit error? </a:t>
            </a:r>
          </a:p>
          <a:p>
            <a:pPr marL="342900" indent="-342900" algn="just">
              <a:buFont typeface="Arial" panose="020B0604020202020204" pitchFamily="34" charset="0"/>
              <a:buChar char="•"/>
            </a:pPr>
            <a:r>
              <a:rPr lang="en-US" sz="2200" i="1" dirty="0"/>
              <a:t>A </a:t>
            </a:r>
            <a:r>
              <a:rPr lang="en-US" sz="2200" dirty="0"/>
              <a:t>single-bit error is </a:t>
            </a:r>
            <a:r>
              <a:rPr lang="en-US" sz="2200" i="1" dirty="0"/>
              <a:t>e(x) = x</a:t>
            </a:r>
            <a:r>
              <a:rPr lang="en-US" sz="2200" i="1" baseline="30000" dirty="0"/>
              <a:t>i</a:t>
            </a:r>
            <a:r>
              <a:rPr lang="en-US" sz="2200" i="1" dirty="0"/>
              <a:t>, where </a:t>
            </a:r>
            <a:r>
              <a:rPr lang="en-US" sz="2200" i="1" dirty="0" err="1"/>
              <a:t>i</a:t>
            </a:r>
            <a:r>
              <a:rPr lang="en-US" sz="2200" i="1" dirty="0"/>
              <a:t> is the position of the bit. If a single-bit error is caught, </a:t>
            </a:r>
            <a:r>
              <a:rPr lang="en-US" sz="2200" dirty="0"/>
              <a:t>then </a:t>
            </a:r>
            <a:r>
              <a:rPr lang="en-US" sz="2200" i="1" dirty="0"/>
              <a:t>x</a:t>
            </a:r>
            <a:r>
              <a:rPr lang="en-US" sz="2200" i="1" baseline="30000" dirty="0"/>
              <a:t>i</a:t>
            </a:r>
            <a:r>
              <a:rPr lang="en-US" sz="2200" i="1" dirty="0"/>
              <a:t> is not divisible by g(x). (Note that when we say not divisible, we mean that there is </a:t>
            </a:r>
            <a:r>
              <a:rPr lang="en-US" sz="2200" dirty="0"/>
              <a:t>a remainder.) </a:t>
            </a:r>
          </a:p>
          <a:p>
            <a:pPr marL="342900" indent="-342900" algn="just">
              <a:buFont typeface="Arial" panose="020B0604020202020204" pitchFamily="34" charset="0"/>
              <a:buChar char="•"/>
            </a:pPr>
            <a:r>
              <a:rPr lang="en-US" sz="2200" dirty="0"/>
              <a:t>If </a:t>
            </a:r>
            <a:r>
              <a:rPr lang="en-US" sz="2200" i="1" dirty="0"/>
              <a:t>g(x) has at least two terms (which is normally the case) and the coefficient </a:t>
            </a:r>
            <a:r>
              <a:rPr lang="en-US" sz="2200" dirty="0"/>
              <a:t>of </a:t>
            </a:r>
            <a:r>
              <a:rPr lang="en-US" sz="2200" i="1" dirty="0"/>
              <a:t>x</a:t>
            </a:r>
            <a:r>
              <a:rPr lang="en-US" sz="2200" i="1" baseline="30000" dirty="0"/>
              <a:t>0</a:t>
            </a:r>
            <a:r>
              <a:rPr lang="en-US" sz="2200" i="1" dirty="0"/>
              <a:t> is not zero (the rightmost bit is 1), then e(x) cannot be divided by g(x).</a:t>
            </a:r>
            <a:endParaRPr lang="en-US" sz="2200" dirty="0"/>
          </a:p>
        </p:txBody>
      </p:sp>
    </p:spTree>
    <p:extLst>
      <p:ext uri="{BB962C8B-B14F-4D97-AF65-F5344CB8AC3E}">
        <p14:creationId xmlns:p14="http://schemas.microsoft.com/office/powerpoint/2010/main" val="24087861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4921" name="Rectangle 9">
            <a:extLst>
              <a:ext uri="{FF2B5EF4-FFF2-40B4-BE49-F238E27FC236}">
                <a16:creationId xmlns:a16="http://schemas.microsoft.com/office/drawing/2014/main" id="{1B8CF461-338D-B647-01F0-E896E3153AB8}"/>
              </a:ext>
            </a:extLst>
          </p:cNvPr>
          <p:cNvSpPr>
            <a:spLocks noChangeArrowheads="1"/>
          </p:cNvSpPr>
          <p:nvPr/>
        </p:nvSpPr>
        <p:spPr bwMode="auto">
          <a:xfrm>
            <a:off x="1752600" y="1077914"/>
            <a:ext cx="8686800" cy="18002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dirty="0">
                <a:latin typeface="Times New Roman" panose="02020603050405020304" pitchFamily="18" charset="0"/>
              </a:rPr>
              <a:t>Which of the following g(x) values guarantees that a single-bit error is caught? For each case, what is the error that cannot be caught?</a:t>
            </a:r>
          </a:p>
          <a:p>
            <a:r>
              <a:rPr lang="en-US" altLang="en-US" sz="2800" i="1" dirty="0">
                <a:solidFill>
                  <a:schemeClr val="hlink"/>
                </a:solidFill>
                <a:latin typeface="Times New Roman" panose="02020603050405020304" pitchFamily="18" charset="0"/>
              </a:rPr>
              <a:t>a.</a:t>
            </a:r>
            <a:r>
              <a:rPr lang="en-US" altLang="en-US" sz="2800" i="1" dirty="0">
                <a:latin typeface="Times New Roman" panose="02020603050405020304" pitchFamily="18" charset="0"/>
              </a:rPr>
              <a:t>  x +</a:t>
            </a:r>
            <a:r>
              <a:rPr lang="en-US" altLang="en-US" sz="2800" dirty="0">
                <a:latin typeface="Times New Roman" panose="02020603050405020304" pitchFamily="18" charset="0"/>
              </a:rPr>
              <a:t> </a:t>
            </a:r>
            <a:r>
              <a:rPr lang="en-US" altLang="en-US" sz="2800" i="1" dirty="0">
                <a:latin typeface="Times New Roman" panose="02020603050405020304" pitchFamily="18" charset="0"/>
              </a:rPr>
              <a:t>1</a:t>
            </a:r>
            <a:r>
              <a:rPr lang="en-US" altLang="en-US" sz="2800" dirty="0">
                <a:latin typeface="Times New Roman" panose="02020603050405020304" pitchFamily="18" charset="0"/>
              </a:rPr>
              <a:t>       </a:t>
            </a:r>
            <a:r>
              <a:rPr lang="en-US" altLang="en-US" sz="2800" i="1" dirty="0">
                <a:solidFill>
                  <a:schemeClr val="hlink"/>
                </a:solidFill>
                <a:latin typeface="Times New Roman" panose="02020603050405020304" pitchFamily="18" charset="0"/>
              </a:rPr>
              <a:t>b.</a:t>
            </a:r>
            <a:r>
              <a:rPr lang="en-US" altLang="en-US" sz="2800" i="1" dirty="0">
                <a:latin typeface="Times New Roman" panose="02020603050405020304" pitchFamily="18" charset="0"/>
              </a:rPr>
              <a:t> x</a:t>
            </a:r>
            <a:r>
              <a:rPr lang="en-US" altLang="en-US" sz="2800" baseline="30000" dirty="0">
                <a:latin typeface="Times New Roman" panose="02020603050405020304" pitchFamily="18" charset="0"/>
              </a:rPr>
              <a:t>3</a:t>
            </a:r>
            <a:r>
              <a:rPr lang="en-US" altLang="en-US" sz="2800" dirty="0">
                <a:latin typeface="Times New Roman" panose="02020603050405020304" pitchFamily="18" charset="0"/>
              </a:rPr>
              <a:t>            </a:t>
            </a:r>
            <a:r>
              <a:rPr lang="en-US" altLang="en-US" sz="2800" i="1" dirty="0">
                <a:solidFill>
                  <a:schemeClr val="hlink"/>
                </a:solidFill>
                <a:latin typeface="Times New Roman" panose="02020603050405020304" pitchFamily="18" charset="0"/>
              </a:rPr>
              <a:t>c.</a:t>
            </a:r>
            <a:r>
              <a:rPr lang="en-US" altLang="en-US" sz="2800" i="1" dirty="0">
                <a:latin typeface="Times New Roman" panose="02020603050405020304" pitchFamily="18" charset="0"/>
              </a:rPr>
              <a:t> 1</a:t>
            </a:r>
          </a:p>
        </p:txBody>
      </p:sp>
      <p:sp>
        <p:nvSpPr>
          <p:cNvPr id="934923" name="Text Box 11">
            <a:extLst>
              <a:ext uri="{FF2B5EF4-FFF2-40B4-BE49-F238E27FC236}">
                <a16:creationId xmlns:a16="http://schemas.microsoft.com/office/drawing/2014/main" id="{0835E590-F3BD-0A58-F022-1BDD125BABF8}"/>
              </a:ext>
            </a:extLst>
          </p:cNvPr>
          <p:cNvSpPr txBox="1">
            <a:spLocks noChangeArrowheads="1"/>
          </p:cNvSpPr>
          <p:nvPr/>
        </p:nvSpPr>
        <p:spPr bwMode="auto">
          <a:xfrm>
            <a:off x="1808871" y="351692"/>
            <a:ext cx="24384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u="sng" dirty="0">
                <a:solidFill>
                  <a:schemeClr val="hlink"/>
                </a:solidFill>
                <a:latin typeface="Times New Roman" panose="02020603050405020304" pitchFamily="18" charset="0"/>
              </a:rPr>
              <a:t>Example 10.15</a:t>
            </a:r>
          </a:p>
        </p:txBody>
      </p:sp>
      <p:sp>
        <p:nvSpPr>
          <p:cNvPr id="3" name="Slide Number Placeholder 2">
            <a:extLst>
              <a:ext uri="{FF2B5EF4-FFF2-40B4-BE49-F238E27FC236}">
                <a16:creationId xmlns:a16="http://schemas.microsoft.com/office/drawing/2014/main" id="{45ED014E-6D93-E046-F939-BE3FDE602E78}"/>
              </a:ext>
            </a:extLst>
          </p:cNvPr>
          <p:cNvSpPr>
            <a:spLocks noGrp="1"/>
          </p:cNvSpPr>
          <p:nvPr>
            <p:ph type="sldNum" sz="quarter" idx="12"/>
          </p:nvPr>
        </p:nvSpPr>
        <p:spPr/>
        <p:txBody>
          <a:bodyPr/>
          <a:lstStyle/>
          <a:p>
            <a:fld id="{6D972E1D-2B91-43F8-BAFE-8C37D0BCB00C}" type="slidenum">
              <a:rPr lang="en-IN" smtClean="0"/>
              <a:pPr/>
              <a:t>72</a:t>
            </a:fld>
            <a:endParaRPr lang="en-IN"/>
          </a:p>
        </p:txBody>
      </p:sp>
      <p:sp>
        <p:nvSpPr>
          <p:cNvPr id="13" name="Rectangle 12"/>
          <p:cNvSpPr/>
          <p:nvPr/>
        </p:nvSpPr>
        <p:spPr>
          <a:xfrm>
            <a:off x="1111346" y="2965322"/>
            <a:ext cx="10072467" cy="3416320"/>
          </a:xfrm>
          <a:prstGeom prst="rect">
            <a:avLst/>
          </a:prstGeom>
        </p:spPr>
        <p:txBody>
          <a:bodyPr wrap="square">
            <a:spAutoFit/>
          </a:bodyPr>
          <a:lstStyle/>
          <a:p>
            <a:pPr algn="just"/>
            <a:r>
              <a:rPr lang="en-US" sz="2400" b="1" dirty="0"/>
              <a:t>a. </a:t>
            </a:r>
            <a:r>
              <a:rPr lang="en-US" sz="2400" dirty="0"/>
              <a:t>No </a:t>
            </a:r>
            <a:r>
              <a:rPr lang="en-US" sz="2400" i="1" dirty="0"/>
              <a:t>x</a:t>
            </a:r>
            <a:r>
              <a:rPr lang="en-US" sz="2400" i="1" baseline="30000" dirty="0"/>
              <a:t>i</a:t>
            </a:r>
            <a:r>
              <a:rPr lang="en-US" sz="2400" i="1" dirty="0"/>
              <a:t> can be divisible by x + 1. In other words, xi/(x + 1) always has a remainder. So the </a:t>
            </a:r>
            <a:r>
              <a:rPr lang="en-US" sz="2400" dirty="0"/>
              <a:t>syndrome is nonzero. Any single-bit error can be caught.</a:t>
            </a:r>
          </a:p>
          <a:p>
            <a:pPr algn="just"/>
            <a:r>
              <a:rPr lang="en-US" sz="2400" b="1" dirty="0"/>
              <a:t>b. </a:t>
            </a:r>
            <a:r>
              <a:rPr lang="en-US" sz="2400" dirty="0"/>
              <a:t>If </a:t>
            </a:r>
            <a:r>
              <a:rPr lang="en-US" sz="2400" i="1" dirty="0" err="1"/>
              <a:t>i</a:t>
            </a:r>
            <a:r>
              <a:rPr lang="en-US" sz="2400" i="1" dirty="0"/>
              <a:t> is equal to or greater than 3, x</a:t>
            </a:r>
            <a:r>
              <a:rPr lang="en-US" sz="2400" i="1" baseline="30000" dirty="0"/>
              <a:t>i</a:t>
            </a:r>
            <a:r>
              <a:rPr lang="en-US" sz="2400" i="1" dirty="0"/>
              <a:t> is divisible by g(x). The remainder of x</a:t>
            </a:r>
            <a:r>
              <a:rPr lang="en-US" sz="2400" i="1" baseline="30000" dirty="0"/>
              <a:t>i</a:t>
            </a:r>
            <a:r>
              <a:rPr lang="en-US" sz="2400" i="1" dirty="0"/>
              <a:t>/x</a:t>
            </a:r>
            <a:r>
              <a:rPr lang="en-US" sz="2400" i="1" baseline="30000" dirty="0"/>
              <a:t>3</a:t>
            </a:r>
            <a:r>
              <a:rPr lang="en-US" sz="2400" i="1" dirty="0"/>
              <a:t> is zero, and </a:t>
            </a:r>
            <a:r>
              <a:rPr lang="en-US" sz="2400" dirty="0"/>
              <a:t>the receiver is fooled into believing that there is no error, although there might be one. Note that in this case, the corrupted bit must be in position 4 or above. All single-bit errors in positions 1 to 3 are caught.</a:t>
            </a:r>
          </a:p>
          <a:p>
            <a:pPr algn="just"/>
            <a:r>
              <a:rPr lang="en-US" sz="2400" b="1" dirty="0"/>
              <a:t>c. </a:t>
            </a:r>
            <a:r>
              <a:rPr lang="en-US" sz="2400" dirty="0"/>
              <a:t>All values of </a:t>
            </a:r>
            <a:r>
              <a:rPr lang="en-US" sz="2400" i="1" dirty="0" err="1"/>
              <a:t>i</a:t>
            </a:r>
            <a:r>
              <a:rPr lang="en-US" sz="2400" i="1" dirty="0"/>
              <a:t> make x</a:t>
            </a:r>
            <a:r>
              <a:rPr lang="en-US" sz="2400" i="1" baseline="30000" dirty="0"/>
              <a:t>i</a:t>
            </a:r>
            <a:r>
              <a:rPr lang="en-US" sz="2400" i="1" dirty="0"/>
              <a:t> divisible by g(x). No single-bit error can be caught. In addition, this g(x) is useless because it means the codeword is just the </a:t>
            </a:r>
            <a:r>
              <a:rPr lang="en-US" sz="2400" i="1" dirty="0" err="1"/>
              <a:t>dataword</a:t>
            </a:r>
            <a:r>
              <a:rPr lang="en-US" sz="2400" i="1" dirty="0"/>
              <a:t> augmented with n − k </a:t>
            </a:r>
            <a:r>
              <a:rPr lang="en-US" sz="2400" dirty="0"/>
              <a:t>zeros.</a:t>
            </a:r>
          </a:p>
        </p:txBody>
      </p:sp>
    </p:spTree>
    <p:extLst>
      <p:ext uri="{BB962C8B-B14F-4D97-AF65-F5344CB8AC3E}">
        <p14:creationId xmlns:p14="http://schemas.microsoft.com/office/powerpoint/2010/main" val="14620845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4739" name="Line 3">
            <a:extLst>
              <a:ext uri="{FF2B5EF4-FFF2-40B4-BE49-F238E27FC236}">
                <a16:creationId xmlns:a16="http://schemas.microsoft.com/office/drawing/2014/main" id="{93F18468-5F8A-7394-B4A8-ECDFAB0405F0}"/>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4740" name="Text Box 4">
            <a:extLst>
              <a:ext uri="{FF2B5EF4-FFF2-40B4-BE49-F238E27FC236}">
                <a16:creationId xmlns:a16="http://schemas.microsoft.com/office/drawing/2014/main" id="{87DBF88E-DDF8-D503-D8DC-944788A59918}"/>
              </a:ext>
            </a:extLst>
          </p:cNvPr>
          <p:cNvSpPr txBox="1">
            <a:spLocks noChangeArrowheads="1"/>
          </p:cNvSpPr>
          <p:nvPr/>
        </p:nvSpPr>
        <p:spPr bwMode="auto">
          <a:xfrm>
            <a:off x="1828801" y="762000"/>
            <a:ext cx="881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10.23  </a:t>
            </a:r>
            <a:r>
              <a:rPr lang="en-US" altLang="en-US" sz="2000" i="1">
                <a:latin typeface="Times New Roman" panose="02020603050405020304" pitchFamily="18" charset="0"/>
              </a:rPr>
              <a:t>Representation of two isolated single-bit errors using polynomials</a:t>
            </a:r>
          </a:p>
        </p:txBody>
      </p:sp>
      <p:pic>
        <p:nvPicPr>
          <p:cNvPr id="884742" name="Picture 6">
            <a:extLst>
              <a:ext uri="{FF2B5EF4-FFF2-40B4-BE49-F238E27FC236}">
                <a16:creationId xmlns:a16="http://schemas.microsoft.com/office/drawing/2014/main" id="{34C97A75-C396-A9BB-04D2-FEC8502ACB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0951" y="2587625"/>
            <a:ext cx="7148513" cy="168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B70A31E9-DF25-2476-CF4C-A35AEEBB553A}"/>
              </a:ext>
            </a:extLst>
          </p:cNvPr>
          <p:cNvSpPr>
            <a:spLocks noGrp="1"/>
          </p:cNvSpPr>
          <p:nvPr>
            <p:ph type="sldNum" sz="quarter" idx="12"/>
          </p:nvPr>
        </p:nvSpPr>
        <p:spPr/>
        <p:txBody>
          <a:bodyPr/>
          <a:lstStyle/>
          <a:p>
            <a:fld id="{6D972E1D-2B91-43F8-BAFE-8C37D0BCB00C}" type="slidenum">
              <a:rPr lang="en-IN" smtClean="0"/>
              <a:pPr/>
              <a:t>73</a:t>
            </a:fld>
            <a:endParaRPr lang="en-IN"/>
          </a:p>
        </p:txBody>
      </p:sp>
    </p:spTree>
    <p:extLst>
      <p:ext uri="{BB962C8B-B14F-4D97-AF65-F5344CB8AC3E}">
        <p14:creationId xmlns:p14="http://schemas.microsoft.com/office/powerpoint/2010/main" val="10638606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7275" name="Rectangle 11">
            <a:extLst>
              <a:ext uri="{FF2B5EF4-FFF2-40B4-BE49-F238E27FC236}">
                <a16:creationId xmlns:a16="http://schemas.microsoft.com/office/drawing/2014/main" id="{6ADC460D-69F7-FF22-9B87-CAEDB0B7A356}"/>
              </a:ext>
            </a:extLst>
          </p:cNvPr>
          <p:cNvSpPr>
            <a:spLocks noChangeArrowheads="1"/>
          </p:cNvSpPr>
          <p:nvPr/>
        </p:nvSpPr>
        <p:spPr bwMode="auto">
          <a:xfrm>
            <a:off x="2019300" y="2378076"/>
            <a:ext cx="8077200" cy="255454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000"/>
              <a:t>If a generator cannot divide x</a:t>
            </a:r>
            <a:r>
              <a:rPr lang="en-US" altLang="en-US" sz="4000" baseline="30000"/>
              <a:t>t</a:t>
            </a:r>
            <a:r>
              <a:rPr lang="en-US" altLang="en-US" sz="4000"/>
              <a:t> + 1 </a:t>
            </a:r>
            <a:br>
              <a:rPr lang="en-US" altLang="en-US" sz="4000"/>
            </a:br>
            <a:r>
              <a:rPr lang="en-US" altLang="en-US" sz="4000"/>
              <a:t>(t between 0 and n – 1),</a:t>
            </a:r>
          </a:p>
          <a:p>
            <a:pPr algn="ctr"/>
            <a:r>
              <a:rPr lang="en-US" altLang="en-US" sz="4000"/>
              <a:t>then all isolated double errors </a:t>
            </a:r>
            <a:br>
              <a:rPr lang="en-US" altLang="en-US" sz="4000"/>
            </a:br>
            <a:r>
              <a:rPr lang="en-US" altLang="en-US" sz="4000"/>
              <a:t>can be detected.</a:t>
            </a:r>
          </a:p>
        </p:txBody>
      </p:sp>
      <p:grpSp>
        <p:nvGrpSpPr>
          <p:cNvPr id="907276" name="Group 12">
            <a:extLst>
              <a:ext uri="{FF2B5EF4-FFF2-40B4-BE49-F238E27FC236}">
                <a16:creationId xmlns:a16="http://schemas.microsoft.com/office/drawing/2014/main" id="{D2B28EA5-7015-697F-002B-3C96D7F45000}"/>
              </a:ext>
            </a:extLst>
          </p:cNvPr>
          <p:cNvGrpSpPr>
            <a:grpSpLocks/>
          </p:cNvGrpSpPr>
          <p:nvPr/>
        </p:nvGrpSpPr>
        <p:grpSpPr bwMode="auto">
          <a:xfrm>
            <a:off x="1981200" y="1600200"/>
            <a:ext cx="1143000" cy="566738"/>
            <a:chOff x="1200" y="1248"/>
            <a:chExt cx="720" cy="357"/>
          </a:xfrm>
        </p:grpSpPr>
        <p:pic>
          <p:nvPicPr>
            <p:cNvPr id="907277" name="Picture 13">
              <a:extLst>
                <a:ext uri="{FF2B5EF4-FFF2-40B4-BE49-F238E27FC236}">
                  <a16:creationId xmlns:a16="http://schemas.microsoft.com/office/drawing/2014/main" id="{2B8C9F53-E54C-A44D-616A-83D1F0F5CC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7278" name="Text Box 14">
              <a:extLst>
                <a:ext uri="{FF2B5EF4-FFF2-40B4-BE49-F238E27FC236}">
                  <a16:creationId xmlns:a16="http://schemas.microsoft.com/office/drawing/2014/main" id="{7CCFEA3E-06BC-CB0D-7BDE-13BB4CD963BF}"/>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9B4DD71D-1D69-755E-E3B5-B04CDDA4BF66}"/>
              </a:ext>
            </a:extLst>
          </p:cNvPr>
          <p:cNvSpPr>
            <a:spLocks noGrp="1"/>
          </p:cNvSpPr>
          <p:nvPr>
            <p:ph type="sldNum" sz="quarter" idx="12"/>
          </p:nvPr>
        </p:nvSpPr>
        <p:spPr/>
        <p:txBody>
          <a:bodyPr/>
          <a:lstStyle/>
          <a:p>
            <a:fld id="{6D972E1D-2B91-43F8-BAFE-8C37D0BCB00C}" type="slidenum">
              <a:rPr lang="en-IN" smtClean="0"/>
              <a:pPr/>
              <a:t>74</a:t>
            </a:fld>
            <a:endParaRPr lang="en-IN"/>
          </a:p>
        </p:txBody>
      </p:sp>
    </p:spTree>
    <p:extLst>
      <p:ext uri="{BB962C8B-B14F-4D97-AF65-F5344CB8AC3E}">
        <p14:creationId xmlns:p14="http://schemas.microsoft.com/office/powerpoint/2010/main" val="4268813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5945" name="Rectangle 9">
            <a:extLst>
              <a:ext uri="{FF2B5EF4-FFF2-40B4-BE49-F238E27FC236}">
                <a16:creationId xmlns:a16="http://schemas.microsoft.com/office/drawing/2014/main" id="{4A66EB71-7261-FD17-19A0-63D63325B2E6}"/>
              </a:ext>
            </a:extLst>
          </p:cNvPr>
          <p:cNvSpPr>
            <a:spLocks noChangeArrowheads="1"/>
          </p:cNvSpPr>
          <p:nvPr/>
        </p:nvSpPr>
        <p:spPr bwMode="auto">
          <a:xfrm>
            <a:off x="1752600" y="1063625"/>
            <a:ext cx="8686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dirty="0">
                <a:latin typeface="Times New Roman" panose="02020603050405020304" pitchFamily="18" charset="0"/>
              </a:rPr>
              <a:t>Find the status of the following generators related to two isolated, single-bit errors.</a:t>
            </a:r>
          </a:p>
          <a:p>
            <a:pPr algn="just"/>
            <a:r>
              <a:rPr lang="en-US" altLang="en-US" sz="2800" i="1" dirty="0">
                <a:solidFill>
                  <a:schemeClr val="hlink"/>
                </a:solidFill>
                <a:latin typeface="Times New Roman" panose="02020603050405020304" pitchFamily="18" charset="0"/>
              </a:rPr>
              <a:t>a.</a:t>
            </a:r>
            <a:r>
              <a:rPr lang="en-US" altLang="en-US" sz="2800" i="1" dirty="0">
                <a:latin typeface="Times New Roman" panose="02020603050405020304" pitchFamily="18" charset="0"/>
              </a:rPr>
              <a:t> x + 1      </a:t>
            </a:r>
            <a:r>
              <a:rPr lang="en-US" altLang="en-US" sz="2800" i="1" dirty="0">
                <a:solidFill>
                  <a:schemeClr val="hlink"/>
                </a:solidFill>
                <a:latin typeface="Times New Roman" panose="02020603050405020304" pitchFamily="18" charset="0"/>
              </a:rPr>
              <a:t>b.</a:t>
            </a:r>
            <a:r>
              <a:rPr lang="en-US" altLang="en-US" sz="2800" i="1" dirty="0">
                <a:latin typeface="Times New Roman" panose="02020603050405020304" pitchFamily="18" charset="0"/>
              </a:rPr>
              <a:t> x</a:t>
            </a:r>
            <a:r>
              <a:rPr lang="en-US" altLang="en-US" sz="2800" i="1" baseline="30000" dirty="0">
                <a:latin typeface="Times New Roman" panose="02020603050405020304" pitchFamily="18" charset="0"/>
              </a:rPr>
              <a:t>4</a:t>
            </a:r>
            <a:r>
              <a:rPr lang="en-US" altLang="en-US" sz="2800" i="1" dirty="0">
                <a:latin typeface="Times New Roman" panose="02020603050405020304" pitchFamily="18" charset="0"/>
              </a:rPr>
              <a:t> + 1      </a:t>
            </a:r>
            <a:r>
              <a:rPr lang="en-US" altLang="en-US" sz="2800" i="1" dirty="0">
                <a:solidFill>
                  <a:schemeClr val="hlink"/>
                </a:solidFill>
                <a:latin typeface="Times New Roman" panose="02020603050405020304" pitchFamily="18" charset="0"/>
              </a:rPr>
              <a:t>c.</a:t>
            </a:r>
            <a:r>
              <a:rPr lang="en-US" altLang="en-US" sz="2800" i="1" dirty="0">
                <a:latin typeface="Times New Roman" panose="02020603050405020304" pitchFamily="18" charset="0"/>
              </a:rPr>
              <a:t> x</a:t>
            </a:r>
            <a:r>
              <a:rPr lang="en-US" altLang="en-US" sz="2800" i="1" baseline="30000" dirty="0">
                <a:latin typeface="Times New Roman" panose="02020603050405020304" pitchFamily="18" charset="0"/>
              </a:rPr>
              <a:t>7</a:t>
            </a:r>
            <a:r>
              <a:rPr lang="en-US" altLang="en-US" sz="2800" i="1" dirty="0">
                <a:latin typeface="Times New Roman" panose="02020603050405020304" pitchFamily="18" charset="0"/>
              </a:rPr>
              <a:t> + x</a:t>
            </a:r>
            <a:r>
              <a:rPr lang="en-US" altLang="en-US" sz="2800" i="1" baseline="30000" dirty="0">
                <a:latin typeface="Times New Roman" panose="02020603050405020304" pitchFamily="18" charset="0"/>
              </a:rPr>
              <a:t>6</a:t>
            </a:r>
            <a:r>
              <a:rPr lang="en-US" altLang="en-US" sz="2800" i="1" dirty="0">
                <a:latin typeface="Times New Roman" panose="02020603050405020304" pitchFamily="18" charset="0"/>
              </a:rPr>
              <a:t> + 1      </a:t>
            </a:r>
            <a:r>
              <a:rPr lang="en-US" altLang="en-US" sz="2800" i="1" dirty="0">
                <a:solidFill>
                  <a:schemeClr val="hlink"/>
                </a:solidFill>
                <a:latin typeface="Times New Roman" panose="02020603050405020304" pitchFamily="18" charset="0"/>
              </a:rPr>
              <a:t>d</a:t>
            </a:r>
            <a:r>
              <a:rPr lang="en-US" altLang="en-US" sz="2800" i="1" dirty="0">
                <a:latin typeface="Times New Roman" panose="02020603050405020304" pitchFamily="18" charset="0"/>
              </a:rPr>
              <a:t>. x</a:t>
            </a:r>
            <a:r>
              <a:rPr lang="en-US" altLang="en-US" sz="2800" i="1" baseline="30000" dirty="0">
                <a:latin typeface="Times New Roman" panose="02020603050405020304" pitchFamily="18" charset="0"/>
              </a:rPr>
              <a:t>15</a:t>
            </a:r>
            <a:r>
              <a:rPr lang="en-US" altLang="en-US" sz="2800" i="1" dirty="0">
                <a:latin typeface="Times New Roman" panose="02020603050405020304" pitchFamily="18" charset="0"/>
              </a:rPr>
              <a:t> + x</a:t>
            </a:r>
            <a:r>
              <a:rPr lang="en-US" altLang="en-US" sz="2800" i="1" baseline="30000" dirty="0">
                <a:latin typeface="Times New Roman" panose="02020603050405020304" pitchFamily="18" charset="0"/>
              </a:rPr>
              <a:t>14</a:t>
            </a:r>
            <a:r>
              <a:rPr lang="en-US" altLang="en-US" sz="2800" i="1" dirty="0">
                <a:latin typeface="Times New Roman" panose="02020603050405020304" pitchFamily="18" charset="0"/>
              </a:rPr>
              <a:t> + 1</a:t>
            </a:r>
          </a:p>
        </p:txBody>
      </p:sp>
      <p:sp>
        <p:nvSpPr>
          <p:cNvPr id="935946" name="Rectangle 10">
            <a:extLst>
              <a:ext uri="{FF2B5EF4-FFF2-40B4-BE49-F238E27FC236}">
                <a16:creationId xmlns:a16="http://schemas.microsoft.com/office/drawing/2014/main" id="{E6941BED-1A4E-217E-0402-6453419E6AD1}"/>
              </a:ext>
            </a:extLst>
          </p:cNvPr>
          <p:cNvSpPr>
            <a:spLocks noChangeArrowheads="1"/>
          </p:cNvSpPr>
          <p:nvPr/>
        </p:nvSpPr>
        <p:spPr bwMode="auto">
          <a:xfrm>
            <a:off x="1752600" y="2625433"/>
            <a:ext cx="8686800" cy="369331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600" i="1" dirty="0">
                <a:solidFill>
                  <a:schemeClr val="hlink"/>
                </a:solidFill>
                <a:latin typeface="Times New Roman" panose="02020603050405020304" pitchFamily="18" charset="0"/>
              </a:rPr>
              <a:t>Solution</a:t>
            </a:r>
          </a:p>
          <a:p>
            <a:pPr algn="just"/>
            <a:r>
              <a:rPr lang="en-US" altLang="en-US" sz="2600" i="1" dirty="0">
                <a:solidFill>
                  <a:schemeClr val="hlink"/>
                </a:solidFill>
                <a:latin typeface="Times" panose="02020603050405020304" pitchFamily="18" charset="0"/>
              </a:rPr>
              <a:t>a.</a:t>
            </a:r>
            <a:r>
              <a:rPr lang="en-US" altLang="en-US" sz="2600" i="1" dirty="0">
                <a:latin typeface="Times" panose="02020603050405020304" pitchFamily="18" charset="0"/>
              </a:rPr>
              <a:t> This is a very poor choice for a generator. Any two</a:t>
            </a:r>
            <a:br>
              <a:rPr lang="en-US" altLang="en-US" sz="2600" i="1" dirty="0">
                <a:latin typeface="Times" panose="02020603050405020304" pitchFamily="18" charset="0"/>
              </a:rPr>
            </a:br>
            <a:r>
              <a:rPr lang="en-US" altLang="en-US" sz="2600" i="1" dirty="0">
                <a:latin typeface="Times" panose="02020603050405020304" pitchFamily="18" charset="0"/>
              </a:rPr>
              <a:t>    errors next to each other cannot be detected.</a:t>
            </a:r>
          </a:p>
          <a:p>
            <a:pPr algn="just"/>
            <a:r>
              <a:rPr lang="en-US" altLang="en-US" sz="2600" i="1" dirty="0">
                <a:solidFill>
                  <a:schemeClr val="hlink"/>
                </a:solidFill>
                <a:latin typeface="Times" panose="02020603050405020304" pitchFamily="18" charset="0"/>
              </a:rPr>
              <a:t>b.</a:t>
            </a:r>
            <a:r>
              <a:rPr lang="en-US" altLang="en-US" sz="2600" i="1" dirty="0">
                <a:latin typeface="Times" panose="02020603050405020304" pitchFamily="18" charset="0"/>
              </a:rPr>
              <a:t> This generator cannot detect two errors that are four</a:t>
            </a:r>
            <a:br>
              <a:rPr lang="en-US" altLang="en-US" sz="2600" i="1" dirty="0">
                <a:latin typeface="Times" panose="02020603050405020304" pitchFamily="18" charset="0"/>
              </a:rPr>
            </a:br>
            <a:r>
              <a:rPr lang="en-US" altLang="en-US" sz="2600" i="1" dirty="0">
                <a:latin typeface="Times" panose="02020603050405020304" pitchFamily="18" charset="0"/>
              </a:rPr>
              <a:t>     positions apart.</a:t>
            </a:r>
          </a:p>
          <a:p>
            <a:pPr algn="just"/>
            <a:r>
              <a:rPr lang="en-US" altLang="en-US" sz="2600" i="1" dirty="0">
                <a:solidFill>
                  <a:schemeClr val="hlink"/>
                </a:solidFill>
                <a:latin typeface="Times" panose="02020603050405020304" pitchFamily="18" charset="0"/>
              </a:rPr>
              <a:t>c.</a:t>
            </a:r>
            <a:r>
              <a:rPr lang="en-US" altLang="en-US" sz="2600" i="1" dirty="0">
                <a:latin typeface="Times" panose="02020603050405020304" pitchFamily="18" charset="0"/>
              </a:rPr>
              <a:t> This is a good choice for this purpose.</a:t>
            </a:r>
          </a:p>
          <a:p>
            <a:pPr algn="just"/>
            <a:r>
              <a:rPr lang="en-US" altLang="en-US" sz="2600" i="1" dirty="0">
                <a:solidFill>
                  <a:schemeClr val="hlink"/>
                </a:solidFill>
                <a:latin typeface="Times" panose="02020603050405020304" pitchFamily="18" charset="0"/>
              </a:rPr>
              <a:t>d.</a:t>
            </a:r>
            <a:r>
              <a:rPr lang="en-US" altLang="en-US" sz="2600" i="1" dirty="0">
                <a:latin typeface="Times" panose="02020603050405020304" pitchFamily="18" charset="0"/>
              </a:rPr>
              <a:t> This polynomial cannot divide </a:t>
            </a:r>
            <a:r>
              <a:rPr lang="en-US" altLang="en-US" sz="2600" i="1" dirty="0" err="1">
                <a:latin typeface="Times" panose="02020603050405020304" pitchFamily="18" charset="0"/>
              </a:rPr>
              <a:t>x</a:t>
            </a:r>
            <a:r>
              <a:rPr lang="en-US" altLang="en-US" sz="2600" i="1" baseline="30000" dirty="0" err="1">
                <a:latin typeface="Times" panose="02020603050405020304" pitchFamily="18" charset="0"/>
              </a:rPr>
              <a:t>t</a:t>
            </a:r>
            <a:r>
              <a:rPr lang="en-US" altLang="en-US" sz="2600" i="1" dirty="0">
                <a:latin typeface="Times" panose="02020603050405020304" pitchFamily="18" charset="0"/>
              </a:rPr>
              <a:t> + 1 if t is less than</a:t>
            </a:r>
            <a:br>
              <a:rPr lang="en-US" altLang="en-US" sz="2600" i="1" dirty="0">
                <a:latin typeface="Times" panose="02020603050405020304" pitchFamily="18" charset="0"/>
              </a:rPr>
            </a:br>
            <a:r>
              <a:rPr lang="en-US" altLang="en-US" sz="2600" i="1" dirty="0">
                <a:latin typeface="Times" panose="02020603050405020304" pitchFamily="18" charset="0"/>
              </a:rPr>
              <a:t>     32,768. A codeword with two isolated errors up to</a:t>
            </a:r>
            <a:br>
              <a:rPr lang="en-US" altLang="en-US" sz="2600" i="1" dirty="0">
                <a:latin typeface="Times" panose="02020603050405020304" pitchFamily="18" charset="0"/>
              </a:rPr>
            </a:br>
            <a:r>
              <a:rPr lang="en-US" altLang="en-US" sz="2600" i="1" dirty="0">
                <a:latin typeface="Times" panose="02020603050405020304" pitchFamily="18" charset="0"/>
              </a:rPr>
              <a:t>     32,768 bits apart can be detected by this generator.</a:t>
            </a:r>
          </a:p>
        </p:txBody>
      </p:sp>
      <p:sp>
        <p:nvSpPr>
          <p:cNvPr id="935947" name="Text Box 11">
            <a:extLst>
              <a:ext uri="{FF2B5EF4-FFF2-40B4-BE49-F238E27FC236}">
                <a16:creationId xmlns:a16="http://schemas.microsoft.com/office/drawing/2014/main" id="{216203D2-3E67-0890-3A9D-935E87B3C0D9}"/>
              </a:ext>
            </a:extLst>
          </p:cNvPr>
          <p:cNvSpPr txBox="1">
            <a:spLocks noChangeArrowheads="1"/>
          </p:cNvSpPr>
          <p:nvPr/>
        </p:nvSpPr>
        <p:spPr bwMode="auto">
          <a:xfrm>
            <a:off x="1752600" y="518501"/>
            <a:ext cx="20810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u="sng" dirty="0">
                <a:solidFill>
                  <a:schemeClr val="hlink"/>
                </a:solidFill>
                <a:latin typeface="Times New Roman" panose="02020603050405020304" pitchFamily="18" charset="0"/>
              </a:rPr>
              <a:t>Example 10.16</a:t>
            </a:r>
          </a:p>
        </p:txBody>
      </p:sp>
      <p:sp>
        <p:nvSpPr>
          <p:cNvPr id="3" name="Slide Number Placeholder 2">
            <a:extLst>
              <a:ext uri="{FF2B5EF4-FFF2-40B4-BE49-F238E27FC236}">
                <a16:creationId xmlns:a16="http://schemas.microsoft.com/office/drawing/2014/main" id="{E5A06740-3111-FFBD-8347-7708E2DD4401}"/>
              </a:ext>
            </a:extLst>
          </p:cNvPr>
          <p:cNvSpPr>
            <a:spLocks noGrp="1"/>
          </p:cNvSpPr>
          <p:nvPr>
            <p:ph type="sldNum" sz="quarter" idx="12"/>
          </p:nvPr>
        </p:nvSpPr>
        <p:spPr/>
        <p:txBody>
          <a:bodyPr/>
          <a:lstStyle/>
          <a:p>
            <a:fld id="{6D972E1D-2B91-43F8-BAFE-8C37D0BCB00C}" type="slidenum">
              <a:rPr lang="en-IN" smtClean="0"/>
              <a:pPr/>
              <a:t>75</a:t>
            </a:fld>
            <a:endParaRPr lang="en-IN"/>
          </a:p>
        </p:txBody>
      </p:sp>
    </p:spTree>
    <p:extLst>
      <p:ext uri="{BB962C8B-B14F-4D97-AF65-F5344CB8AC3E}">
        <p14:creationId xmlns:p14="http://schemas.microsoft.com/office/powerpoint/2010/main" val="33240335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916CA5-B9DA-BBF8-EE23-1EC52E19A204}"/>
              </a:ext>
            </a:extLst>
          </p:cNvPr>
          <p:cNvSpPr>
            <a:spLocks noGrp="1"/>
          </p:cNvSpPr>
          <p:nvPr>
            <p:ph type="sldNum" sz="quarter" idx="12"/>
          </p:nvPr>
        </p:nvSpPr>
        <p:spPr/>
        <p:txBody>
          <a:bodyPr/>
          <a:lstStyle/>
          <a:p>
            <a:fld id="{6D972E1D-2B91-43F8-BAFE-8C37D0BCB00C}" type="slidenum">
              <a:rPr lang="en-IN" smtClean="0"/>
              <a:pPr/>
              <a:t>76</a:t>
            </a:fld>
            <a:endParaRPr lang="en-IN"/>
          </a:p>
        </p:txBody>
      </p:sp>
      <p:sp>
        <p:nvSpPr>
          <p:cNvPr id="4" name="TextBox 3">
            <a:extLst>
              <a:ext uri="{FF2B5EF4-FFF2-40B4-BE49-F238E27FC236}">
                <a16:creationId xmlns:a16="http://schemas.microsoft.com/office/drawing/2014/main" id="{048737E4-F67C-3256-EED2-658117BAD3AD}"/>
              </a:ext>
            </a:extLst>
          </p:cNvPr>
          <p:cNvSpPr txBox="1"/>
          <p:nvPr/>
        </p:nvSpPr>
        <p:spPr>
          <a:xfrm>
            <a:off x="1260766" y="873401"/>
            <a:ext cx="9578108" cy="4814844"/>
          </a:xfrm>
          <a:prstGeom prst="rect">
            <a:avLst/>
          </a:prstGeom>
          <a:noFill/>
        </p:spPr>
        <p:txBody>
          <a:bodyPr wrap="square">
            <a:spAutoFit/>
          </a:bodyPr>
          <a:lstStyle/>
          <a:p>
            <a:pPr algn="just"/>
            <a:r>
              <a:rPr lang="en-IN" sz="2400" b="1" i="1" u="sng" strike="noStrike" baseline="0" dirty="0">
                <a:highlight>
                  <a:srgbClr val="FFFF00"/>
                </a:highlight>
                <a:latin typeface="Times-BoldItalic"/>
              </a:rPr>
              <a:t>Odd Numbers of Errors:</a:t>
            </a:r>
          </a:p>
          <a:p>
            <a:pPr algn="just"/>
            <a:endParaRPr lang="en-IN" sz="2400" b="1" i="1" u="sng" strike="noStrike" baseline="0" dirty="0">
              <a:highlight>
                <a:srgbClr val="FFFF00"/>
              </a:highlight>
              <a:latin typeface="Times-BoldItalic"/>
            </a:endParaRPr>
          </a:p>
          <a:p>
            <a:pPr marL="457200" indent="-457200" algn="just">
              <a:lnSpc>
                <a:spcPct val="150000"/>
              </a:lnSpc>
              <a:buFont typeface="+mj-lt"/>
              <a:buAutoNum type="arabicPeriod"/>
            </a:pPr>
            <a:r>
              <a:rPr lang="en-US" sz="2400" b="0" i="0" u="none" strike="noStrike" baseline="0" dirty="0">
                <a:solidFill>
                  <a:srgbClr val="000000"/>
                </a:solidFill>
                <a:latin typeface="Times-Roman"/>
              </a:rPr>
              <a:t>A generator with a factor of </a:t>
            </a:r>
            <a:r>
              <a:rPr lang="en-US" sz="2400" b="0" i="1" u="none" strike="noStrike" baseline="0" dirty="0">
                <a:solidFill>
                  <a:srgbClr val="000000"/>
                </a:solidFill>
                <a:latin typeface="Times-Italic"/>
              </a:rPr>
              <a:t>x </a:t>
            </a:r>
            <a:r>
              <a:rPr lang="en-US" sz="2400" b="0" i="0" u="none" strike="noStrike" baseline="0" dirty="0">
                <a:solidFill>
                  <a:srgbClr val="000000"/>
                </a:solidFill>
                <a:latin typeface="Symbol" panose="05050102010706020507" pitchFamily="18" charset="2"/>
              </a:rPr>
              <a:t>+ </a:t>
            </a:r>
            <a:r>
              <a:rPr lang="en-US" sz="2400" b="0" i="0" u="none" strike="noStrike" baseline="0" dirty="0">
                <a:solidFill>
                  <a:srgbClr val="000000"/>
                </a:solidFill>
                <a:latin typeface="Times-Roman"/>
              </a:rPr>
              <a:t>1 can catch all odd numbers of errors.</a:t>
            </a:r>
          </a:p>
          <a:p>
            <a:pPr marL="457200" indent="-457200" algn="just">
              <a:lnSpc>
                <a:spcPct val="150000"/>
              </a:lnSpc>
              <a:buFont typeface="+mj-lt"/>
              <a:buAutoNum type="arabicPeriod"/>
            </a:pPr>
            <a:r>
              <a:rPr lang="en-US" sz="2400" b="0" i="0" u="none" strike="noStrike" baseline="0" dirty="0">
                <a:solidFill>
                  <a:srgbClr val="000000"/>
                </a:solidFill>
                <a:latin typeface="Times-Roman"/>
              </a:rPr>
              <a:t>This means that we need to make </a:t>
            </a:r>
            <a:r>
              <a:rPr lang="en-US" sz="2400" b="0" i="1" u="none" strike="noStrike" baseline="0" dirty="0">
                <a:solidFill>
                  <a:srgbClr val="000000"/>
                </a:solidFill>
                <a:latin typeface="Times-Italic"/>
              </a:rPr>
              <a:t>x </a:t>
            </a:r>
            <a:r>
              <a:rPr lang="en-US" sz="2400" b="0" i="0" u="none" strike="noStrike" baseline="0" dirty="0">
                <a:solidFill>
                  <a:srgbClr val="000000"/>
                </a:solidFill>
                <a:latin typeface="Symbol" panose="05050102010706020507" pitchFamily="18" charset="2"/>
              </a:rPr>
              <a:t>+ </a:t>
            </a:r>
            <a:r>
              <a:rPr lang="en-US" sz="2400" b="0" i="0" u="none" strike="noStrike" baseline="0" dirty="0">
                <a:solidFill>
                  <a:srgbClr val="000000"/>
                </a:solidFill>
                <a:latin typeface="Times-Roman"/>
              </a:rPr>
              <a:t>1 a factor of any generator.</a:t>
            </a:r>
          </a:p>
          <a:p>
            <a:pPr marL="457200" indent="-457200" algn="just">
              <a:lnSpc>
                <a:spcPct val="150000"/>
              </a:lnSpc>
              <a:buFont typeface="+mj-lt"/>
              <a:buAutoNum type="arabicPeriod"/>
            </a:pPr>
            <a:r>
              <a:rPr lang="en-US" sz="2400" b="0" i="0" u="none" strike="noStrike" baseline="0" dirty="0">
                <a:solidFill>
                  <a:srgbClr val="000000"/>
                </a:solidFill>
                <a:latin typeface="Times-Roman"/>
              </a:rPr>
              <a:t>Note that we are not saying that the generator itself should be </a:t>
            </a:r>
            <a:r>
              <a:rPr lang="en-US" sz="2400" b="0" i="1" u="none" strike="noStrike" baseline="0" dirty="0">
                <a:solidFill>
                  <a:srgbClr val="000000"/>
                </a:solidFill>
                <a:latin typeface="Times-Italic"/>
              </a:rPr>
              <a:t>x </a:t>
            </a:r>
            <a:r>
              <a:rPr lang="en-US" sz="2400" b="0" i="0" u="none" strike="noStrike" baseline="0" dirty="0">
                <a:solidFill>
                  <a:srgbClr val="000000"/>
                </a:solidFill>
                <a:latin typeface="Symbol" panose="05050102010706020507" pitchFamily="18" charset="2"/>
              </a:rPr>
              <a:t>+ </a:t>
            </a:r>
            <a:r>
              <a:rPr lang="en-US" sz="2400" b="0" i="0" u="none" strike="noStrike" baseline="0" dirty="0">
                <a:solidFill>
                  <a:srgbClr val="000000"/>
                </a:solidFill>
                <a:latin typeface="Times-Roman"/>
              </a:rPr>
              <a:t>1; we are saying that it should have a factor of </a:t>
            </a:r>
            <a:r>
              <a:rPr lang="en-US" sz="2400" b="0" i="1" u="none" strike="noStrike" baseline="0" dirty="0">
                <a:solidFill>
                  <a:srgbClr val="000000"/>
                </a:solidFill>
                <a:latin typeface="Times-Italic"/>
              </a:rPr>
              <a:t>x </a:t>
            </a:r>
            <a:r>
              <a:rPr lang="en-US" sz="2400" b="0" i="0" u="none" strike="noStrike" baseline="0" dirty="0">
                <a:solidFill>
                  <a:srgbClr val="000000"/>
                </a:solidFill>
                <a:latin typeface="Symbol" panose="05050102010706020507" pitchFamily="18" charset="2"/>
              </a:rPr>
              <a:t>+ </a:t>
            </a:r>
            <a:r>
              <a:rPr lang="en-US" sz="2400" b="0" i="0" u="none" strike="noStrike" baseline="0" dirty="0">
                <a:solidFill>
                  <a:srgbClr val="000000"/>
                </a:solidFill>
                <a:latin typeface="Times-Roman"/>
              </a:rPr>
              <a:t>1. </a:t>
            </a:r>
          </a:p>
          <a:p>
            <a:pPr marL="457200" indent="-457200" algn="just">
              <a:lnSpc>
                <a:spcPct val="150000"/>
              </a:lnSpc>
              <a:buFont typeface="+mj-lt"/>
              <a:buAutoNum type="arabicPeriod"/>
            </a:pPr>
            <a:r>
              <a:rPr lang="en-US" sz="2400" b="0" i="0" u="none" strike="noStrike" baseline="0" dirty="0">
                <a:solidFill>
                  <a:srgbClr val="000000"/>
                </a:solidFill>
                <a:latin typeface="Times-Roman"/>
              </a:rPr>
              <a:t>If it is only </a:t>
            </a:r>
            <a:r>
              <a:rPr lang="en-US" sz="2400" b="0" i="1" u="none" strike="noStrike" baseline="0" dirty="0">
                <a:solidFill>
                  <a:srgbClr val="000000"/>
                </a:solidFill>
                <a:latin typeface="Times-Italic"/>
              </a:rPr>
              <a:t>x </a:t>
            </a:r>
            <a:r>
              <a:rPr lang="en-US" sz="2400" b="0" i="0" u="none" strike="noStrike" baseline="0" dirty="0">
                <a:solidFill>
                  <a:srgbClr val="000000"/>
                </a:solidFill>
                <a:latin typeface="Symbol" panose="05050102010706020507" pitchFamily="18" charset="2"/>
              </a:rPr>
              <a:t>+ </a:t>
            </a:r>
            <a:r>
              <a:rPr lang="en-US" sz="2400" b="0" i="0" u="none" strike="noStrike" baseline="0" dirty="0">
                <a:solidFill>
                  <a:srgbClr val="000000"/>
                </a:solidFill>
                <a:latin typeface="Times-Roman"/>
              </a:rPr>
              <a:t>1, it cannot catch the two adjacent isolated errors.</a:t>
            </a:r>
          </a:p>
          <a:p>
            <a:pPr marL="457200" indent="-457200" algn="just">
              <a:lnSpc>
                <a:spcPct val="150000"/>
              </a:lnSpc>
              <a:buFont typeface="+mj-lt"/>
              <a:buAutoNum type="arabicPeriod"/>
            </a:pPr>
            <a:r>
              <a:rPr lang="en-US" sz="2400" b="0" i="0" u="none" strike="noStrike" baseline="0" dirty="0">
                <a:solidFill>
                  <a:srgbClr val="000000"/>
                </a:solidFill>
                <a:latin typeface="Times-Roman"/>
              </a:rPr>
              <a:t>For example, </a:t>
            </a:r>
            <a:r>
              <a:rPr lang="en-US" sz="2800" b="0" i="1" u="none" strike="noStrike" baseline="0" dirty="0">
                <a:solidFill>
                  <a:srgbClr val="000000"/>
                </a:solidFill>
                <a:latin typeface="Times-Italic"/>
              </a:rPr>
              <a:t>x</a:t>
            </a:r>
            <a:r>
              <a:rPr lang="en-US" sz="2000" b="0" i="0" u="none" strike="noStrike" baseline="30000" dirty="0">
                <a:solidFill>
                  <a:srgbClr val="000000"/>
                </a:solidFill>
                <a:latin typeface="Times-Roman"/>
              </a:rPr>
              <a:t>4</a:t>
            </a:r>
            <a:r>
              <a:rPr lang="en-US" sz="2000" b="0" i="0" u="none" strike="noStrike" baseline="0" dirty="0">
                <a:solidFill>
                  <a:srgbClr val="000000"/>
                </a:solidFill>
                <a:latin typeface="Times-Roman"/>
              </a:rPr>
              <a:t> </a:t>
            </a:r>
            <a:r>
              <a:rPr lang="en-US" sz="2800" b="0" i="0" u="none" strike="noStrike" baseline="0" dirty="0">
                <a:solidFill>
                  <a:srgbClr val="000000"/>
                </a:solidFill>
                <a:latin typeface="Symbol" panose="05050102010706020507" pitchFamily="18" charset="2"/>
              </a:rPr>
              <a:t>+ </a:t>
            </a:r>
            <a:r>
              <a:rPr lang="en-US" sz="2800" b="0" i="1" u="none" strike="noStrike" baseline="0" dirty="0">
                <a:solidFill>
                  <a:srgbClr val="000000"/>
                </a:solidFill>
                <a:latin typeface="Times-Italic"/>
              </a:rPr>
              <a:t>x</a:t>
            </a:r>
            <a:r>
              <a:rPr lang="en-US" sz="2000" b="0" i="0" u="none" strike="noStrike" baseline="30000" dirty="0">
                <a:solidFill>
                  <a:srgbClr val="000000"/>
                </a:solidFill>
                <a:latin typeface="Times-Roman"/>
              </a:rPr>
              <a:t>2</a:t>
            </a:r>
            <a:r>
              <a:rPr lang="en-US" sz="2000" b="0" i="0" u="none" strike="noStrike" baseline="0" dirty="0">
                <a:solidFill>
                  <a:srgbClr val="000000"/>
                </a:solidFill>
                <a:latin typeface="Times-Roman"/>
              </a:rPr>
              <a:t> </a:t>
            </a:r>
            <a:r>
              <a:rPr lang="en-US" sz="2800" b="0" i="0" u="none" strike="noStrike" baseline="0" dirty="0">
                <a:solidFill>
                  <a:srgbClr val="000000"/>
                </a:solidFill>
                <a:latin typeface="Symbol" panose="05050102010706020507" pitchFamily="18" charset="2"/>
              </a:rPr>
              <a:t>+ </a:t>
            </a:r>
            <a:r>
              <a:rPr lang="en-US" sz="2800" b="0" i="1" u="none" strike="noStrike" baseline="0" dirty="0">
                <a:solidFill>
                  <a:srgbClr val="000000"/>
                </a:solidFill>
                <a:latin typeface="Times-Italic"/>
              </a:rPr>
              <a:t>x </a:t>
            </a:r>
            <a:r>
              <a:rPr lang="en-US" sz="2800" b="0" i="0" u="none" strike="noStrike" baseline="0" dirty="0">
                <a:solidFill>
                  <a:srgbClr val="000000"/>
                </a:solidFill>
                <a:latin typeface="Symbol" panose="05050102010706020507" pitchFamily="18" charset="2"/>
              </a:rPr>
              <a:t>+ </a:t>
            </a:r>
            <a:r>
              <a:rPr lang="en-US" sz="2800" b="0" i="0" u="none" strike="noStrike" baseline="0" dirty="0">
                <a:solidFill>
                  <a:srgbClr val="000000"/>
                </a:solidFill>
                <a:latin typeface="Times-Roman"/>
              </a:rPr>
              <a:t>1 </a:t>
            </a:r>
            <a:r>
              <a:rPr lang="en-US" sz="2400" b="0" i="0" u="none" strike="noStrike" baseline="0" dirty="0">
                <a:solidFill>
                  <a:srgbClr val="000000"/>
                </a:solidFill>
                <a:latin typeface="Times-Roman"/>
              </a:rPr>
              <a:t>can catch all odd-numbered errors since it can be written as a product of the two polynomials </a:t>
            </a:r>
            <a:r>
              <a:rPr lang="en-US" sz="2400" b="0" i="1" u="none" strike="noStrike" baseline="0" dirty="0">
                <a:solidFill>
                  <a:srgbClr val="000000"/>
                </a:solidFill>
                <a:latin typeface="Times-Italic"/>
              </a:rPr>
              <a:t>x </a:t>
            </a:r>
            <a:r>
              <a:rPr lang="en-US" sz="2400" b="0" i="0" u="none" strike="noStrike" baseline="0" dirty="0">
                <a:solidFill>
                  <a:srgbClr val="000000"/>
                </a:solidFill>
                <a:latin typeface="Symbol" panose="05050102010706020507" pitchFamily="18" charset="2"/>
              </a:rPr>
              <a:t>+ </a:t>
            </a:r>
            <a:r>
              <a:rPr lang="en-US" sz="2400" b="0" i="0" u="none" strike="noStrike" baseline="0" dirty="0">
                <a:solidFill>
                  <a:srgbClr val="000000"/>
                </a:solidFill>
                <a:latin typeface="Times-Roman"/>
              </a:rPr>
              <a:t>1 and </a:t>
            </a:r>
            <a:r>
              <a:rPr lang="en-US" sz="2800" b="0" i="1" u="none" strike="noStrike" baseline="0" dirty="0">
                <a:solidFill>
                  <a:srgbClr val="000000"/>
                </a:solidFill>
                <a:latin typeface="Times-Italic"/>
              </a:rPr>
              <a:t>x</a:t>
            </a:r>
            <a:r>
              <a:rPr lang="en-US" sz="2000" b="0" i="0" u="none" strike="noStrike" baseline="30000" dirty="0">
                <a:solidFill>
                  <a:srgbClr val="000000"/>
                </a:solidFill>
                <a:latin typeface="Times-Roman"/>
              </a:rPr>
              <a:t>3</a:t>
            </a:r>
            <a:r>
              <a:rPr lang="en-US" sz="2000" b="0" i="0" u="none" strike="noStrike" baseline="0" dirty="0">
                <a:solidFill>
                  <a:srgbClr val="000000"/>
                </a:solidFill>
                <a:latin typeface="Times-Roman"/>
              </a:rPr>
              <a:t> </a:t>
            </a:r>
            <a:r>
              <a:rPr lang="en-US" sz="2800" b="0" i="0" u="none" strike="noStrike" baseline="0" dirty="0">
                <a:solidFill>
                  <a:srgbClr val="000000"/>
                </a:solidFill>
                <a:latin typeface="Symbol" panose="05050102010706020507" pitchFamily="18" charset="2"/>
              </a:rPr>
              <a:t>+ </a:t>
            </a:r>
            <a:r>
              <a:rPr lang="en-US" sz="2800" b="0" i="1" u="none" strike="noStrike" baseline="0" dirty="0">
                <a:solidFill>
                  <a:srgbClr val="000000"/>
                </a:solidFill>
                <a:latin typeface="Times-Italic"/>
              </a:rPr>
              <a:t>x</a:t>
            </a:r>
            <a:r>
              <a:rPr lang="en-US" sz="2000" b="0" i="0" u="none" strike="noStrike" baseline="30000" dirty="0">
                <a:solidFill>
                  <a:srgbClr val="000000"/>
                </a:solidFill>
                <a:latin typeface="Times-Roman"/>
              </a:rPr>
              <a:t>2</a:t>
            </a:r>
            <a:r>
              <a:rPr lang="en-US" sz="2000" b="0" i="0" u="none" strike="noStrike" baseline="0" dirty="0">
                <a:solidFill>
                  <a:srgbClr val="000000"/>
                </a:solidFill>
                <a:latin typeface="Times-Roman"/>
              </a:rPr>
              <a:t> </a:t>
            </a:r>
            <a:r>
              <a:rPr lang="en-US" sz="2800" b="0" i="0" u="none" strike="noStrike" baseline="0" dirty="0">
                <a:solidFill>
                  <a:srgbClr val="000000"/>
                </a:solidFill>
                <a:latin typeface="Symbol" panose="05050102010706020507" pitchFamily="18" charset="2"/>
              </a:rPr>
              <a:t>+ </a:t>
            </a:r>
            <a:r>
              <a:rPr lang="en-US" sz="2800" b="0" i="0" u="none" strike="noStrike" baseline="0" dirty="0">
                <a:solidFill>
                  <a:srgbClr val="000000"/>
                </a:solidFill>
                <a:latin typeface="Times-Roman"/>
              </a:rPr>
              <a:t>1</a:t>
            </a:r>
            <a:r>
              <a:rPr lang="en-US" sz="2400" b="0" i="0" u="none" strike="noStrike" baseline="0" dirty="0">
                <a:solidFill>
                  <a:srgbClr val="000000"/>
                </a:solidFill>
                <a:latin typeface="Times-Roman"/>
              </a:rPr>
              <a:t>.</a:t>
            </a:r>
            <a:endParaRPr lang="en-IN" sz="2400" dirty="0"/>
          </a:p>
        </p:txBody>
      </p:sp>
    </p:spTree>
    <p:extLst>
      <p:ext uri="{BB962C8B-B14F-4D97-AF65-F5344CB8AC3E}">
        <p14:creationId xmlns:p14="http://schemas.microsoft.com/office/powerpoint/2010/main" val="37519566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8299" name="Rectangle 11">
            <a:extLst>
              <a:ext uri="{FF2B5EF4-FFF2-40B4-BE49-F238E27FC236}">
                <a16:creationId xmlns:a16="http://schemas.microsoft.com/office/drawing/2014/main" id="{7858E702-4AC7-A2E0-8CAC-0CDA16EFBACD}"/>
              </a:ext>
            </a:extLst>
          </p:cNvPr>
          <p:cNvSpPr>
            <a:spLocks noChangeArrowheads="1"/>
          </p:cNvSpPr>
          <p:nvPr/>
        </p:nvSpPr>
        <p:spPr bwMode="auto">
          <a:xfrm>
            <a:off x="1974269" y="2207417"/>
            <a:ext cx="8077200" cy="2766911"/>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50000"/>
              </a:lnSpc>
            </a:pPr>
            <a:r>
              <a:rPr lang="en-US" altLang="en-US" sz="4000"/>
              <a:t>A generator that contains a factor of </a:t>
            </a:r>
            <a:br>
              <a:rPr lang="en-US" altLang="en-US" sz="4000"/>
            </a:br>
            <a:r>
              <a:rPr lang="en-US" altLang="en-US" sz="4000" i="1"/>
              <a:t>x</a:t>
            </a:r>
            <a:r>
              <a:rPr lang="en-US" altLang="en-US" sz="4000"/>
              <a:t> + 1 can detect all odd-numbered errors.</a:t>
            </a:r>
          </a:p>
        </p:txBody>
      </p:sp>
      <p:grpSp>
        <p:nvGrpSpPr>
          <p:cNvPr id="908300" name="Group 12">
            <a:extLst>
              <a:ext uri="{FF2B5EF4-FFF2-40B4-BE49-F238E27FC236}">
                <a16:creationId xmlns:a16="http://schemas.microsoft.com/office/drawing/2014/main" id="{D28F5E7F-79B9-AD7D-337F-EE227DB9501D}"/>
              </a:ext>
            </a:extLst>
          </p:cNvPr>
          <p:cNvGrpSpPr>
            <a:grpSpLocks/>
          </p:cNvGrpSpPr>
          <p:nvPr/>
        </p:nvGrpSpPr>
        <p:grpSpPr bwMode="auto">
          <a:xfrm>
            <a:off x="1974269" y="980354"/>
            <a:ext cx="1143000" cy="566737"/>
            <a:chOff x="1200" y="1248"/>
            <a:chExt cx="720" cy="357"/>
          </a:xfrm>
        </p:grpSpPr>
        <p:pic>
          <p:nvPicPr>
            <p:cNvPr id="908301" name="Picture 13">
              <a:extLst>
                <a:ext uri="{FF2B5EF4-FFF2-40B4-BE49-F238E27FC236}">
                  <a16:creationId xmlns:a16="http://schemas.microsoft.com/office/drawing/2014/main" id="{B96D2770-735B-85F6-9216-D4623BBC61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8302" name="Text Box 14">
              <a:extLst>
                <a:ext uri="{FF2B5EF4-FFF2-40B4-BE49-F238E27FC236}">
                  <a16:creationId xmlns:a16="http://schemas.microsoft.com/office/drawing/2014/main" id="{789F0783-9ACE-1819-8DE4-15D4A5724B23}"/>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D8890C7C-A22E-9FEA-08B1-D0F57EEE7F29}"/>
              </a:ext>
            </a:extLst>
          </p:cNvPr>
          <p:cNvSpPr>
            <a:spLocks noGrp="1"/>
          </p:cNvSpPr>
          <p:nvPr>
            <p:ph type="sldNum" sz="quarter" idx="12"/>
          </p:nvPr>
        </p:nvSpPr>
        <p:spPr/>
        <p:txBody>
          <a:bodyPr/>
          <a:lstStyle/>
          <a:p>
            <a:fld id="{6D972E1D-2B91-43F8-BAFE-8C37D0BCB00C}" type="slidenum">
              <a:rPr lang="en-IN" smtClean="0"/>
              <a:pPr/>
              <a:t>77</a:t>
            </a:fld>
            <a:endParaRPr lang="en-IN"/>
          </a:p>
        </p:txBody>
      </p:sp>
    </p:spTree>
    <p:extLst>
      <p:ext uri="{BB962C8B-B14F-4D97-AF65-F5344CB8AC3E}">
        <p14:creationId xmlns:p14="http://schemas.microsoft.com/office/powerpoint/2010/main" val="18145336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9323" name="Rectangle 11">
            <a:extLst>
              <a:ext uri="{FF2B5EF4-FFF2-40B4-BE49-F238E27FC236}">
                <a16:creationId xmlns:a16="http://schemas.microsoft.com/office/drawing/2014/main" id="{E39CB15A-FDBC-14C6-5781-234C62EC12E3}"/>
              </a:ext>
            </a:extLst>
          </p:cNvPr>
          <p:cNvSpPr>
            <a:spLocks noChangeArrowheads="1"/>
          </p:cNvSpPr>
          <p:nvPr/>
        </p:nvSpPr>
        <p:spPr bwMode="auto">
          <a:xfrm>
            <a:off x="1283855" y="2135188"/>
            <a:ext cx="9430327" cy="255454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200" dirty="0">
                <a:solidFill>
                  <a:schemeClr val="hlink"/>
                </a:solidFill>
              </a:rPr>
              <a:t>❏</a:t>
            </a:r>
            <a:r>
              <a:rPr lang="en-US" altLang="en-US" sz="3200" dirty="0"/>
              <a:t> All burst errors with </a:t>
            </a:r>
            <a:r>
              <a:rPr lang="en-US" altLang="en-US" sz="3200" i="1" dirty="0"/>
              <a:t>L </a:t>
            </a:r>
            <a:r>
              <a:rPr lang="en-US" altLang="en-US" sz="3200" dirty="0"/>
              <a:t>≤ </a:t>
            </a:r>
            <a:r>
              <a:rPr lang="en-US" altLang="en-US" sz="3200" i="1" dirty="0"/>
              <a:t>r </a:t>
            </a:r>
            <a:r>
              <a:rPr lang="en-US" altLang="en-US" sz="3200" dirty="0"/>
              <a:t>will be detected.</a:t>
            </a:r>
          </a:p>
          <a:p>
            <a:r>
              <a:rPr lang="en-US" altLang="en-US" sz="3200" dirty="0">
                <a:solidFill>
                  <a:schemeClr val="hlink"/>
                </a:solidFill>
              </a:rPr>
              <a:t>❏</a:t>
            </a:r>
            <a:r>
              <a:rPr lang="en-US" altLang="en-US" sz="3200" dirty="0"/>
              <a:t> All burst errors with </a:t>
            </a:r>
            <a:r>
              <a:rPr lang="en-US" altLang="en-US" sz="3200" i="1" dirty="0"/>
              <a:t>L </a:t>
            </a:r>
            <a:r>
              <a:rPr lang="en-US" altLang="en-US" sz="3200" dirty="0"/>
              <a:t>= </a:t>
            </a:r>
            <a:r>
              <a:rPr lang="en-US" altLang="en-US" sz="3200" i="1" dirty="0"/>
              <a:t>r </a:t>
            </a:r>
            <a:r>
              <a:rPr lang="en-US" altLang="en-US" sz="3200" dirty="0"/>
              <a:t>+ 1 will be detected with probability 1 – (1/2)</a:t>
            </a:r>
            <a:r>
              <a:rPr lang="en-US" altLang="en-US" sz="3200" i="1" baseline="30000" dirty="0"/>
              <a:t>r</a:t>
            </a:r>
            <a:r>
              <a:rPr lang="en-US" altLang="en-US" sz="3200" baseline="30000" dirty="0"/>
              <a:t>–1</a:t>
            </a:r>
            <a:r>
              <a:rPr lang="en-US" altLang="en-US" sz="3200" dirty="0"/>
              <a:t>.</a:t>
            </a:r>
          </a:p>
          <a:p>
            <a:r>
              <a:rPr lang="en-US" altLang="en-US" sz="3200" dirty="0">
                <a:solidFill>
                  <a:schemeClr val="hlink"/>
                </a:solidFill>
              </a:rPr>
              <a:t>❏</a:t>
            </a:r>
            <a:r>
              <a:rPr lang="en-US" altLang="en-US" sz="3200" dirty="0"/>
              <a:t> All burst errors with </a:t>
            </a:r>
            <a:r>
              <a:rPr lang="en-US" altLang="en-US" sz="3200" i="1" dirty="0"/>
              <a:t>L </a:t>
            </a:r>
            <a:r>
              <a:rPr lang="en-US" altLang="en-US" sz="3200" dirty="0"/>
              <a:t>&gt; </a:t>
            </a:r>
            <a:r>
              <a:rPr lang="en-US" altLang="en-US" sz="3200" i="1" dirty="0"/>
              <a:t>r </a:t>
            </a:r>
            <a:r>
              <a:rPr lang="en-US" altLang="en-US" sz="3200" dirty="0"/>
              <a:t>+ 1 will be detected with probability 1 – (1/2)</a:t>
            </a:r>
            <a:r>
              <a:rPr lang="en-US" altLang="en-US" sz="3200" i="1" baseline="30000" dirty="0"/>
              <a:t>r</a:t>
            </a:r>
            <a:r>
              <a:rPr lang="en-US" altLang="en-US" sz="3200" dirty="0"/>
              <a:t>.</a:t>
            </a:r>
          </a:p>
        </p:txBody>
      </p:sp>
      <p:grpSp>
        <p:nvGrpSpPr>
          <p:cNvPr id="909325" name="Group 13">
            <a:extLst>
              <a:ext uri="{FF2B5EF4-FFF2-40B4-BE49-F238E27FC236}">
                <a16:creationId xmlns:a16="http://schemas.microsoft.com/office/drawing/2014/main" id="{6C796E36-0D4D-8B12-995E-AB8E5B35FCBE}"/>
              </a:ext>
            </a:extLst>
          </p:cNvPr>
          <p:cNvGrpSpPr>
            <a:grpSpLocks/>
          </p:cNvGrpSpPr>
          <p:nvPr/>
        </p:nvGrpSpPr>
        <p:grpSpPr bwMode="auto">
          <a:xfrm>
            <a:off x="1285154" y="1029855"/>
            <a:ext cx="1143000" cy="566738"/>
            <a:chOff x="1200" y="1248"/>
            <a:chExt cx="720" cy="357"/>
          </a:xfrm>
        </p:grpSpPr>
        <p:pic>
          <p:nvPicPr>
            <p:cNvPr id="909326" name="Picture 14">
              <a:extLst>
                <a:ext uri="{FF2B5EF4-FFF2-40B4-BE49-F238E27FC236}">
                  <a16:creationId xmlns:a16="http://schemas.microsoft.com/office/drawing/2014/main" id="{85825628-7602-BD3B-8915-22F1E74555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9327" name="Text Box 15">
              <a:extLst>
                <a:ext uri="{FF2B5EF4-FFF2-40B4-BE49-F238E27FC236}">
                  <a16:creationId xmlns:a16="http://schemas.microsoft.com/office/drawing/2014/main" id="{1ECC39E4-8178-2483-2C2E-2D82F1FB6E98}"/>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BEA573B4-14F3-AEDC-2EDC-476A4C1E0213}"/>
              </a:ext>
            </a:extLst>
          </p:cNvPr>
          <p:cNvSpPr>
            <a:spLocks noGrp="1"/>
          </p:cNvSpPr>
          <p:nvPr>
            <p:ph type="sldNum" sz="quarter" idx="12"/>
          </p:nvPr>
        </p:nvSpPr>
        <p:spPr/>
        <p:txBody>
          <a:bodyPr/>
          <a:lstStyle/>
          <a:p>
            <a:fld id="{6D972E1D-2B91-43F8-BAFE-8C37D0BCB00C}" type="slidenum">
              <a:rPr lang="en-IN" smtClean="0"/>
              <a:pPr/>
              <a:t>78</a:t>
            </a:fld>
            <a:endParaRPr lang="en-IN"/>
          </a:p>
        </p:txBody>
      </p:sp>
    </p:spTree>
    <p:extLst>
      <p:ext uri="{BB962C8B-B14F-4D97-AF65-F5344CB8AC3E}">
        <p14:creationId xmlns:p14="http://schemas.microsoft.com/office/powerpoint/2010/main" val="9544524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6969" name="Rectangle 9">
            <a:extLst>
              <a:ext uri="{FF2B5EF4-FFF2-40B4-BE49-F238E27FC236}">
                <a16:creationId xmlns:a16="http://schemas.microsoft.com/office/drawing/2014/main" id="{2CCDAFEA-07D2-212C-6EAD-CB6319340BB0}"/>
              </a:ext>
            </a:extLst>
          </p:cNvPr>
          <p:cNvSpPr>
            <a:spLocks noChangeArrowheads="1"/>
          </p:cNvSpPr>
          <p:nvPr/>
        </p:nvSpPr>
        <p:spPr bwMode="auto">
          <a:xfrm>
            <a:off x="1752600" y="1143000"/>
            <a:ext cx="8686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dirty="0">
                <a:latin typeface="Times New Roman" panose="02020603050405020304" pitchFamily="18" charset="0"/>
              </a:rPr>
              <a:t>Find the suitability of the following generators in relation to burst errors of different lengths.</a:t>
            </a:r>
          </a:p>
          <a:p>
            <a:pPr algn="just"/>
            <a:r>
              <a:rPr lang="en-US" altLang="en-US" sz="2800" i="1" dirty="0">
                <a:solidFill>
                  <a:schemeClr val="hlink"/>
                </a:solidFill>
                <a:latin typeface="Times New Roman" panose="02020603050405020304" pitchFamily="18" charset="0"/>
              </a:rPr>
              <a:t>a.</a:t>
            </a:r>
            <a:r>
              <a:rPr lang="en-US" altLang="en-US" sz="2800" i="1" dirty="0">
                <a:latin typeface="Times New Roman" panose="02020603050405020304" pitchFamily="18" charset="0"/>
              </a:rPr>
              <a:t> x</a:t>
            </a:r>
            <a:r>
              <a:rPr lang="en-US" altLang="en-US" sz="2800" i="1" baseline="30000" dirty="0">
                <a:latin typeface="Times New Roman" panose="02020603050405020304" pitchFamily="18" charset="0"/>
              </a:rPr>
              <a:t>6</a:t>
            </a:r>
            <a:r>
              <a:rPr lang="en-US" altLang="en-US" sz="2800" i="1" dirty="0">
                <a:latin typeface="Times New Roman" panose="02020603050405020304" pitchFamily="18" charset="0"/>
              </a:rPr>
              <a:t> + 1         </a:t>
            </a:r>
            <a:r>
              <a:rPr lang="en-US" altLang="en-US" sz="2800" i="1" dirty="0">
                <a:solidFill>
                  <a:schemeClr val="hlink"/>
                </a:solidFill>
                <a:latin typeface="Times New Roman" panose="02020603050405020304" pitchFamily="18" charset="0"/>
              </a:rPr>
              <a:t>b.</a:t>
            </a:r>
            <a:r>
              <a:rPr lang="en-US" altLang="en-US" sz="2800" i="1" dirty="0">
                <a:latin typeface="Times New Roman" panose="02020603050405020304" pitchFamily="18" charset="0"/>
              </a:rPr>
              <a:t> x</a:t>
            </a:r>
            <a:r>
              <a:rPr lang="en-US" altLang="en-US" sz="2800" i="1" baseline="30000" dirty="0">
                <a:latin typeface="Times New Roman" panose="02020603050405020304" pitchFamily="18" charset="0"/>
              </a:rPr>
              <a:t>18</a:t>
            </a:r>
            <a:r>
              <a:rPr lang="en-US" altLang="en-US" sz="2800" i="1" dirty="0">
                <a:latin typeface="Times New Roman" panose="02020603050405020304" pitchFamily="18" charset="0"/>
              </a:rPr>
              <a:t> + x</a:t>
            </a:r>
            <a:r>
              <a:rPr lang="en-US" altLang="en-US" sz="2800" i="1" baseline="30000" dirty="0">
                <a:latin typeface="Times New Roman" panose="02020603050405020304" pitchFamily="18" charset="0"/>
              </a:rPr>
              <a:t>7</a:t>
            </a:r>
            <a:r>
              <a:rPr lang="en-US" altLang="en-US" sz="2800" i="1" dirty="0">
                <a:latin typeface="Times New Roman" panose="02020603050405020304" pitchFamily="18" charset="0"/>
              </a:rPr>
              <a:t> + x + 1        </a:t>
            </a:r>
            <a:r>
              <a:rPr lang="en-US" altLang="en-US" sz="2800" i="1" dirty="0">
                <a:solidFill>
                  <a:schemeClr val="hlink"/>
                </a:solidFill>
                <a:latin typeface="Times New Roman" panose="02020603050405020304" pitchFamily="18" charset="0"/>
              </a:rPr>
              <a:t>c.</a:t>
            </a:r>
            <a:r>
              <a:rPr lang="en-US" altLang="en-US" sz="2800" i="1" dirty="0">
                <a:latin typeface="Times New Roman" panose="02020603050405020304" pitchFamily="18" charset="0"/>
              </a:rPr>
              <a:t> x</a:t>
            </a:r>
            <a:r>
              <a:rPr lang="en-US" altLang="en-US" sz="2800" i="1" baseline="30000" dirty="0">
                <a:latin typeface="Times New Roman" panose="02020603050405020304" pitchFamily="18" charset="0"/>
              </a:rPr>
              <a:t>32</a:t>
            </a:r>
            <a:r>
              <a:rPr lang="en-US" altLang="en-US" sz="2800" i="1" dirty="0">
                <a:latin typeface="Times New Roman" panose="02020603050405020304" pitchFamily="18" charset="0"/>
              </a:rPr>
              <a:t> + x</a:t>
            </a:r>
            <a:r>
              <a:rPr lang="en-US" altLang="en-US" sz="2800" i="1" baseline="30000" dirty="0">
                <a:latin typeface="Times New Roman" panose="02020603050405020304" pitchFamily="18" charset="0"/>
              </a:rPr>
              <a:t>23</a:t>
            </a:r>
            <a:r>
              <a:rPr lang="en-US" altLang="en-US" sz="2800" i="1" dirty="0">
                <a:latin typeface="Times New Roman" panose="02020603050405020304" pitchFamily="18" charset="0"/>
              </a:rPr>
              <a:t> + x</a:t>
            </a:r>
            <a:r>
              <a:rPr lang="en-US" altLang="en-US" sz="2800" i="1" baseline="30000" dirty="0">
                <a:latin typeface="Times New Roman" panose="02020603050405020304" pitchFamily="18" charset="0"/>
              </a:rPr>
              <a:t>7</a:t>
            </a:r>
            <a:r>
              <a:rPr lang="en-US" altLang="en-US" sz="2800" i="1" dirty="0">
                <a:latin typeface="Times New Roman" panose="02020603050405020304" pitchFamily="18" charset="0"/>
              </a:rPr>
              <a:t> + 1</a:t>
            </a:r>
          </a:p>
        </p:txBody>
      </p:sp>
      <p:sp>
        <p:nvSpPr>
          <p:cNvPr id="936970" name="Rectangle 10">
            <a:extLst>
              <a:ext uri="{FF2B5EF4-FFF2-40B4-BE49-F238E27FC236}">
                <a16:creationId xmlns:a16="http://schemas.microsoft.com/office/drawing/2014/main" id="{F510257A-0E6E-7F9E-1C1E-D689B5100921}"/>
              </a:ext>
            </a:extLst>
          </p:cNvPr>
          <p:cNvSpPr>
            <a:spLocks noChangeArrowheads="1"/>
          </p:cNvSpPr>
          <p:nvPr/>
        </p:nvSpPr>
        <p:spPr bwMode="auto">
          <a:xfrm>
            <a:off x="1752600" y="3106738"/>
            <a:ext cx="8686800" cy="222726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dirty="0">
                <a:solidFill>
                  <a:schemeClr val="hlink"/>
                </a:solidFill>
                <a:latin typeface="Times New Roman" panose="02020603050405020304" pitchFamily="18" charset="0"/>
              </a:rPr>
              <a:t>Solution</a:t>
            </a:r>
          </a:p>
          <a:p>
            <a:pPr algn="just"/>
            <a:r>
              <a:rPr lang="en-US" altLang="en-US" sz="2800" i="1" dirty="0">
                <a:solidFill>
                  <a:schemeClr val="hlink"/>
                </a:solidFill>
                <a:latin typeface="Times" panose="02020603050405020304" pitchFamily="18" charset="0"/>
              </a:rPr>
              <a:t>a.</a:t>
            </a:r>
            <a:r>
              <a:rPr lang="en-US" altLang="en-US" sz="2800" i="1" dirty="0">
                <a:latin typeface="Times" panose="02020603050405020304" pitchFamily="18" charset="0"/>
              </a:rPr>
              <a:t> This generator can detect all burst errors with a length</a:t>
            </a:r>
            <a:br>
              <a:rPr lang="en-US" altLang="en-US" sz="2800" i="1" dirty="0">
                <a:latin typeface="Times" panose="02020603050405020304" pitchFamily="18" charset="0"/>
              </a:rPr>
            </a:br>
            <a:r>
              <a:rPr lang="en-US" altLang="en-US" sz="2800" i="1" dirty="0">
                <a:latin typeface="Times" panose="02020603050405020304" pitchFamily="18" charset="0"/>
              </a:rPr>
              <a:t>    less than or equal to 6 bits; 3 out of 100 burst errors</a:t>
            </a:r>
            <a:br>
              <a:rPr lang="en-US" altLang="en-US" sz="2800" i="1" dirty="0">
                <a:latin typeface="Times" panose="02020603050405020304" pitchFamily="18" charset="0"/>
              </a:rPr>
            </a:br>
            <a:r>
              <a:rPr lang="en-US" altLang="en-US" sz="2800" i="1" dirty="0">
                <a:latin typeface="Times" panose="02020603050405020304" pitchFamily="18" charset="0"/>
              </a:rPr>
              <a:t>    with length 7 will slip by; 16 out of 1000 burst errors of</a:t>
            </a:r>
            <a:br>
              <a:rPr lang="en-US" altLang="en-US" sz="2800" i="1" dirty="0">
                <a:latin typeface="Times" panose="02020603050405020304" pitchFamily="18" charset="0"/>
              </a:rPr>
            </a:br>
            <a:r>
              <a:rPr lang="en-US" altLang="en-US" sz="2800" i="1" dirty="0">
                <a:latin typeface="Times" panose="02020603050405020304" pitchFamily="18" charset="0"/>
              </a:rPr>
              <a:t>    length 8 or more will slip by.</a:t>
            </a:r>
          </a:p>
        </p:txBody>
      </p:sp>
      <p:sp>
        <p:nvSpPr>
          <p:cNvPr id="936971" name="Text Box 11">
            <a:extLst>
              <a:ext uri="{FF2B5EF4-FFF2-40B4-BE49-F238E27FC236}">
                <a16:creationId xmlns:a16="http://schemas.microsoft.com/office/drawing/2014/main" id="{C8F691C6-FC7E-6EFB-A220-C88F4C53F85D}"/>
              </a:ext>
            </a:extLst>
          </p:cNvPr>
          <p:cNvSpPr txBox="1">
            <a:spLocks noChangeArrowheads="1"/>
          </p:cNvSpPr>
          <p:nvPr/>
        </p:nvSpPr>
        <p:spPr bwMode="auto">
          <a:xfrm>
            <a:off x="1752600" y="478393"/>
            <a:ext cx="20810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u="sng" dirty="0">
                <a:solidFill>
                  <a:schemeClr val="hlink"/>
                </a:solidFill>
                <a:latin typeface="Times New Roman" panose="02020603050405020304" pitchFamily="18" charset="0"/>
              </a:rPr>
              <a:t>Example 10.17</a:t>
            </a:r>
          </a:p>
        </p:txBody>
      </p:sp>
      <p:sp>
        <p:nvSpPr>
          <p:cNvPr id="3" name="Slide Number Placeholder 2">
            <a:extLst>
              <a:ext uri="{FF2B5EF4-FFF2-40B4-BE49-F238E27FC236}">
                <a16:creationId xmlns:a16="http://schemas.microsoft.com/office/drawing/2014/main" id="{00336A69-32C4-911A-6715-9DFA178E023B}"/>
              </a:ext>
            </a:extLst>
          </p:cNvPr>
          <p:cNvSpPr>
            <a:spLocks noGrp="1"/>
          </p:cNvSpPr>
          <p:nvPr>
            <p:ph type="sldNum" sz="quarter" idx="12"/>
          </p:nvPr>
        </p:nvSpPr>
        <p:spPr/>
        <p:txBody>
          <a:bodyPr/>
          <a:lstStyle/>
          <a:p>
            <a:fld id="{6D972E1D-2B91-43F8-BAFE-8C37D0BCB00C}" type="slidenum">
              <a:rPr lang="en-IN" smtClean="0"/>
              <a:pPr/>
              <a:t>79</a:t>
            </a:fld>
            <a:endParaRPr lang="en-IN"/>
          </a:p>
        </p:txBody>
      </p:sp>
    </p:spTree>
    <p:extLst>
      <p:ext uri="{BB962C8B-B14F-4D97-AF65-F5344CB8AC3E}">
        <p14:creationId xmlns:p14="http://schemas.microsoft.com/office/powerpoint/2010/main" val="705357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58115" name="Text Box 3">
            <a:extLst>
              <a:ext uri="{FF2B5EF4-FFF2-40B4-BE49-F238E27FC236}">
                <a16:creationId xmlns:a16="http://schemas.microsoft.com/office/drawing/2014/main" id="{90B818BE-98A0-3349-A879-04D10E95AE97}"/>
              </a:ext>
            </a:extLst>
          </p:cNvPr>
          <p:cNvSpPr txBox="1">
            <a:spLocks noChangeArrowheads="1"/>
          </p:cNvSpPr>
          <p:nvPr/>
        </p:nvSpPr>
        <p:spPr bwMode="auto">
          <a:xfrm>
            <a:off x="1752600" y="932861"/>
            <a:ext cx="345799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dirty="0">
                <a:effectLst>
                  <a:outerShdw blurRad="38100" dist="38100" dir="2700000" algn="tl">
                    <a:srgbClr val="C0C0C0"/>
                  </a:outerShdw>
                </a:effectLst>
                <a:highlight>
                  <a:srgbClr val="FFFF00"/>
                </a:highlight>
                <a:latin typeface="Times" panose="02020603050405020304" pitchFamily="18" charset="0"/>
              </a:rPr>
              <a:t>BLOCK CODING</a:t>
            </a:r>
          </a:p>
        </p:txBody>
      </p:sp>
      <p:sp>
        <p:nvSpPr>
          <p:cNvPr id="858116" name="Text Box 4">
            <a:extLst>
              <a:ext uri="{FF2B5EF4-FFF2-40B4-BE49-F238E27FC236}">
                <a16:creationId xmlns:a16="http://schemas.microsoft.com/office/drawing/2014/main" id="{C74F4255-A910-F2DE-A70D-2F1F7FB88C1F}"/>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858117" name="Rectangle 5">
            <a:extLst>
              <a:ext uri="{FF2B5EF4-FFF2-40B4-BE49-F238E27FC236}">
                <a16:creationId xmlns:a16="http://schemas.microsoft.com/office/drawing/2014/main" id="{C5823220-A88E-F64A-CABC-DF8A0E9B0088}"/>
              </a:ext>
            </a:extLst>
          </p:cNvPr>
          <p:cNvSpPr>
            <a:spLocks noChangeArrowheads="1"/>
          </p:cNvSpPr>
          <p:nvPr/>
        </p:nvSpPr>
        <p:spPr bwMode="auto">
          <a:xfrm>
            <a:off x="1676400" y="1904412"/>
            <a:ext cx="8880764"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r>
              <a:rPr lang="en-US" altLang="en-US" sz="2800" dirty="0">
                <a:latin typeface="Times New Roman" panose="02020603050405020304" pitchFamily="18" charset="0"/>
              </a:rPr>
              <a:t>In block coding, we divide our message into blocks, each of k bits, called </a:t>
            </a:r>
            <a:r>
              <a:rPr lang="en-US" altLang="en-US" sz="2800" dirty="0">
                <a:solidFill>
                  <a:schemeClr val="hlink"/>
                </a:solidFill>
                <a:latin typeface="Times New Roman" panose="02020603050405020304" pitchFamily="18" charset="0"/>
              </a:rPr>
              <a:t>data words</a:t>
            </a:r>
            <a:r>
              <a:rPr lang="en-US" altLang="en-US" sz="2800" dirty="0">
                <a:latin typeface="Times New Roman" panose="02020603050405020304" pitchFamily="18" charset="0"/>
              </a:rPr>
              <a:t>. We add r redundant bits to each block to make the length n = k + r. The resulting n-bit blocks are called </a:t>
            </a:r>
            <a:r>
              <a:rPr lang="en-US" altLang="en-US" sz="2800" dirty="0">
                <a:solidFill>
                  <a:schemeClr val="hlink"/>
                </a:solidFill>
                <a:latin typeface="Times New Roman" panose="02020603050405020304" pitchFamily="18" charset="0"/>
              </a:rPr>
              <a:t>code words</a:t>
            </a:r>
            <a:r>
              <a:rPr lang="en-US" altLang="en-US" sz="2800" dirty="0">
                <a:latin typeface="Times New Roman" panose="02020603050405020304" pitchFamily="18" charset="0"/>
              </a:rPr>
              <a:t>.</a:t>
            </a:r>
          </a:p>
        </p:txBody>
      </p:sp>
      <p:sp>
        <p:nvSpPr>
          <p:cNvPr id="3" name="Slide Number Placeholder 2">
            <a:extLst>
              <a:ext uri="{FF2B5EF4-FFF2-40B4-BE49-F238E27FC236}">
                <a16:creationId xmlns:a16="http://schemas.microsoft.com/office/drawing/2014/main" id="{67C6561D-99DC-8E01-016C-181200497041}"/>
              </a:ext>
            </a:extLst>
          </p:cNvPr>
          <p:cNvSpPr>
            <a:spLocks noGrp="1"/>
          </p:cNvSpPr>
          <p:nvPr>
            <p:ph type="sldNum" sz="quarter" idx="12"/>
          </p:nvPr>
        </p:nvSpPr>
        <p:spPr/>
        <p:txBody>
          <a:bodyPr/>
          <a:lstStyle/>
          <a:p>
            <a:fld id="{6D972E1D-2B91-43F8-BAFE-8C37D0BCB00C}" type="slidenum">
              <a:rPr lang="en-IN" smtClean="0"/>
              <a:pPr/>
              <a:t>8</a:t>
            </a:fld>
            <a:endParaRPr lang="en-IN"/>
          </a:p>
        </p:txBody>
      </p:sp>
    </p:spTree>
    <p:extLst>
      <p:ext uri="{BB962C8B-B14F-4D97-AF65-F5344CB8AC3E}">
        <p14:creationId xmlns:p14="http://schemas.microsoft.com/office/powerpoint/2010/main" val="14023408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3706" name="Rectangle 10">
            <a:extLst>
              <a:ext uri="{FF2B5EF4-FFF2-40B4-BE49-F238E27FC236}">
                <a16:creationId xmlns:a16="http://schemas.microsoft.com/office/drawing/2014/main" id="{B536F4DB-2C87-85DB-5843-C2A08FACBC6D}"/>
              </a:ext>
            </a:extLst>
          </p:cNvPr>
          <p:cNvSpPr>
            <a:spLocks noChangeArrowheads="1"/>
          </p:cNvSpPr>
          <p:nvPr/>
        </p:nvSpPr>
        <p:spPr bwMode="auto">
          <a:xfrm>
            <a:off x="1752600" y="1295401"/>
            <a:ext cx="8686800" cy="393541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dirty="0">
                <a:solidFill>
                  <a:schemeClr val="hlink"/>
                </a:solidFill>
                <a:latin typeface="Times" panose="02020603050405020304" pitchFamily="18" charset="0"/>
              </a:rPr>
              <a:t>b.</a:t>
            </a:r>
            <a:r>
              <a:rPr lang="en-US" altLang="en-US" sz="2800" i="1" dirty="0">
                <a:latin typeface="Times" panose="02020603050405020304" pitchFamily="18" charset="0"/>
              </a:rPr>
              <a:t> This generator can detect all burst errors with a length</a:t>
            </a:r>
            <a:br>
              <a:rPr lang="en-US" altLang="en-US" sz="2800" i="1" dirty="0">
                <a:latin typeface="Times" panose="02020603050405020304" pitchFamily="18" charset="0"/>
              </a:rPr>
            </a:br>
            <a:r>
              <a:rPr lang="en-US" altLang="en-US" sz="2800" i="1" dirty="0">
                <a:latin typeface="Times" panose="02020603050405020304" pitchFamily="18" charset="0"/>
              </a:rPr>
              <a:t>    less than or equal to 18 bits; 8 out of 1 million burst</a:t>
            </a:r>
            <a:br>
              <a:rPr lang="en-US" altLang="en-US" sz="2800" i="1" dirty="0">
                <a:latin typeface="Times" panose="02020603050405020304" pitchFamily="18" charset="0"/>
              </a:rPr>
            </a:br>
            <a:r>
              <a:rPr lang="en-US" altLang="en-US" sz="2800" i="1" dirty="0">
                <a:latin typeface="Times" panose="02020603050405020304" pitchFamily="18" charset="0"/>
              </a:rPr>
              <a:t>    errors with length 19 will slip by; 4 out of 1 million</a:t>
            </a:r>
            <a:br>
              <a:rPr lang="en-US" altLang="en-US" sz="2800" i="1" dirty="0">
                <a:latin typeface="Times" panose="02020603050405020304" pitchFamily="18" charset="0"/>
              </a:rPr>
            </a:br>
            <a:r>
              <a:rPr lang="en-US" altLang="en-US" sz="2800" i="1" dirty="0">
                <a:latin typeface="Times" panose="02020603050405020304" pitchFamily="18" charset="0"/>
              </a:rPr>
              <a:t>    burst errors of length 20 or more will slip by.</a:t>
            </a:r>
          </a:p>
          <a:p>
            <a:pPr algn="just"/>
            <a:endParaRPr lang="en-US" altLang="en-US" sz="2800" i="1" dirty="0">
              <a:latin typeface="Times" panose="02020603050405020304" pitchFamily="18" charset="0"/>
            </a:endParaRPr>
          </a:p>
          <a:p>
            <a:pPr algn="just"/>
            <a:r>
              <a:rPr lang="en-US" altLang="en-US" sz="2800" i="1" dirty="0">
                <a:solidFill>
                  <a:schemeClr val="hlink"/>
                </a:solidFill>
                <a:latin typeface="Times" panose="02020603050405020304" pitchFamily="18" charset="0"/>
              </a:rPr>
              <a:t>c.</a:t>
            </a:r>
            <a:r>
              <a:rPr lang="en-US" altLang="en-US" sz="2800" i="1" dirty="0">
                <a:latin typeface="Times" panose="02020603050405020304" pitchFamily="18" charset="0"/>
              </a:rPr>
              <a:t> This generator can detect all burst errors with a length</a:t>
            </a:r>
            <a:br>
              <a:rPr lang="en-US" altLang="en-US" sz="2800" i="1" dirty="0">
                <a:latin typeface="Times" panose="02020603050405020304" pitchFamily="18" charset="0"/>
              </a:rPr>
            </a:br>
            <a:r>
              <a:rPr lang="en-US" altLang="en-US" sz="2800" i="1" dirty="0">
                <a:latin typeface="Times" panose="02020603050405020304" pitchFamily="18" charset="0"/>
              </a:rPr>
              <a:t>    less than or equal to 32 bits; 5 out of 10 billion burst</a:t>
            </a:r>
            <a:br>
              <a:rPr lang="en-US" altLang="en-US" sz="2800" i="1" dirty="0">
                <a:latin typeface="Times" panose="02020603050405020304" pitchFamily="18" charset="0"/>
              </a:rPr>
            </a:br>
            <a:r>
              <a:rPr lang="en-US" altLang="en-US" sz="2800" i="1" dirty="0">
                <a:latin typeface="Times" panose="02020603050405020304" pitchFamily="18" charset="0"/>
              </a:rPr>
              <a:t>    errors with length 33 will slip by; 3 out of 10 billion</a:t>
            </a:r>
            <a:br>
              <a:rPr lang="en-US" altLang="en-US" sz="2800" i="1" dirty="0">
                <a:latin typeface="Times" panose="02020603050405020304" pitchFamily="18" charset="0"/>
              </a:rPr>
            </a:br>
            <a:r>
              <a:rPr lang="en-US" altLang="en-US" sz="2800" i="1" dirty="0">
                <a:latin typeface="Times" panose="02020603050405020304" pitchFamily="18" charset="0"/>
              </a:rPr>
              <a:t>    burst errors of length 34 or more will slip by.</a:t>
            </a:r>
          </a:p>
        </p:txBody>
      </p:sp>
      <p:sp>
        <p:nvSpPr>
          <p:cNvPr id="1053707" name="Text Box 11">
            <a:extLst>
              <a:ext uri="{FF2B5EF4-FFF2-40B4-BE49-F238E27FC236}">
                <a16:creationId xmlns:a16="http://schemas.microsoft.com/office/drawing/2014/main" id="{E1526751-0DF4-AAC9-E1B9-7642C9ABE0EF}"/>
              </a:ext>
            </a:extLst>
          </p:cNvPr>
          <p:cNvSpPr txBox="1">
            <a:spLocks noChangeArrowheads="1"/>
          </p:cNvSpPr>
          <p:nvPr/>
        </p:nvSpPr>
        <p:spPr bwMode="auto">
          <a:xfrm>
            <a:off x="1752600" y="618836"/>
            <a:ext cx="36279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u="sng" dirty="0">
                <a:solidFill>
                  <a:schemeClr val="hlink"/>
                </a:solidFill>
                <a:latin typeface="Times New Roman" panose="02020603050405020304" pitchFamily="18" charset="0"/>
              </a:rPr>
              <a:t>Example 10.17 (continued)</a:t>
            </a:r>
          </a:p>
        </p:txBody>
      </p:sp>
      <p:sp>
        <p:nvSpPr>
          <p:cNvPr id="3" name="Slide Number Placeholder 2">
            <a:extLst>
              <a:ext uri="{FF2B5EF4-FFF2-40B4-BE49-F238E27FC236}">
                <a16:creationId xmlns:a16="http://schemas.microsoft.com/office/drawing/2014/main" id="{F84AE5B0-7C70-B68E-3716-A13C78513C5A}"/>
              </a:ext>
            </a:extLst>
          </p:cNvPr>
          <p:cNvSpPr>
            <a:spLocks noGrp="1"/>
          </p:cNvSpPr>
          <p:nvPr>
            <p:ph type="sldNum" sz="quarter" idx="12"/>
          </p:nvPr>
        </p:nvSpPr>
        <p:spPr/>
        <p:txBody>
          <a:bodyPr/>
          <a:lstStyle/>
          <a:p>
            <a:fld id="{6D972E1D-2B91-43F8-BAFE-8C37D0BCB00C}" type="slidenum">
              <a:rPr lang="en-IN" smtClean="0"/>
              <a:pPr/>
              <a:t>80</a:t>
            </a:fld>
            <a:endParaRPr lang="en-IN"/>
          </a:p>
        </p:txBody>
      </p:sp>
    </p:spTree>
    <p:extLst>
      <p:ext uri="{BB962C8B-B14F-4D97-AF65-F5344CB8AC3E}">
        <p14:creationId xmlns:p14="http://schemas.microsoft.com/office/powerpoint/2010/main" val="24879061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4139" name="Rectangle 11">
            <a:extLst>
              <a:ext uri="{FF2B5EF4-FFF2-40B4-BE49-F238E27FC236}">
                <a16:creationId xmlns:a16="http://schemas.microsoft.com/office/drawing/2014/main" id="{C7690644-A56E-9966-66BB-532E54D2E45C}"/>
              </a:ext>
            </a:extLst>
          </p:cNvPr>
          <p:cNvSpPr>
            <a:spLocks noChangeArrowheads="1"/>
          </p:cNvSpPr>
          <p:nvPr/>
        </p:nvSpPr>
        <p:spPr bwMode="auto">
          <a:xfrm>
            <a:off x="1542477" y="1997076"/>
            <a:ext cx="9180946" cy="304698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200" dirty="0"/>
              <a:t>A good polynomial generator needs to have the following characteristics:</a:t>
            </a:r>
          </a:p>
          <a:p>
            <a:r>
              <a:rPr lang="en-US" altLang="en-US" sz="3200" dirty="0">
                <a:solidFill>
                  <a:schemeClr val="hlink"/>
                </a:solidFill>
              </a:rPr>
              <a:t>1.</a:t>
            </a:r>
            <a:r>
              <a:rPr lang="en-US" altLang="en-US" sz="3200" dirty="0"/>
              <a:t> It should have at least two terms.</a:t>
            </a:r>
          </a:p>
          <a:p>
            <a:r>
              <a:rPr lang="en-US" altLang="en-US" sz="3200" dirty="0">
                <a:solidFill>
                  <a:schemeClr val="hlink"/>
                </a:solidFill>
              </a:rPr>
              <a:t>2.</a:t>
            </a:r>
            <a:r>
              <a:rPr lang="en-US" altLang="en-US" sz="3200" dirty="0"/>
              <a:t> The coefficient of the term x</a:t>
            </a:r>
            <a:r>
              <a:rPr lang="en-US" altLang="en-US" sz="3200" baseline="30000" dirty="0"/>
              <a:t>0</a:t>
            </a:r>
            <a:r>
              <a:rPr lang="en-US" altLang="en-US" sz="3200" dirty="0"/>
              <a:t> should be 1.</a:t>
            </a:r>
          </a:p>
          <a:p>
            <a:r>
              <a:rPr lang="en-US" altLang="en-US" sz="3200" dirty="0">
                <a:solidFill>
                  <a:schemeClr val="hlink"/>
                </a:solidFill>
              </a:rPr>
              <a:t>3.</a:t>
            </a:r>
            <a:r>
              <a:rPr lang="en-US" altLang="en-US" sz="3200" dirty="0"/>
              <a:t> It should not divide </a:t>
            </a:r>
            <a:r>
              <a:rPr lang="en-US" altLang="en-US" sz="3200" i="1" dirty="0" err="1"/>
              <a:t>x</a:t>
            </a:r>
            <a:r>
              <a:rPr lang="en-US" altLang="en-US" sz="3200" i="1" baseline="30000" dirty="0" err="1"/>
              <a:t>t</a:t>
            </a:r>
            <a:r>
              <a:rPr lang="en-US" altLang="en-US" sz="3200" dirty="0"/>
              <a:t> + 1, for </a:t>
            </a:r>
            <a:r>
              <a:rPr lang="en-US" altLang="en-US" sz="3200" i="1" dirty="0"/>
              <a:t>t </a:t>
            </a:r>
            <a:r>
              <a:rPr lang="en-US" altLang="en-US" sz="3200" dirty="0"/>
              <a:t>between 2 and </a:t>
            </a:r>
            <a:r>
              <a:rPr lang="en-US" altLang="en-US" sz="3200" i="1" dirty="0"/>
              <a:t>n</a:t>
            </a:r>
            <a:r>
              <a:rPr lang="en-US" altLang="en-US" sz="3200" dirty="0"/>
              <a:t> −1.</a:t>
            </a:r>
          </a:p>
          <a:p>
            <a:r>
              <a:rPr lang="en-US" altLang="en-US" sz="3200" dirty="0">
                <a:solidFill>
                  <a:schemeClr val="hlink"/>
                </a:solidFill>
              </a:rPr>
              <a:t>4.</a:t>
            </a:r>
            <a:r>
              <a:rPr lang="en-US" altLang="en-US" sz="3200" dirty="0"/>
              <a:t> It should have the factor </a:t>
            </a:r>
            <a:r>
              <a:rPr lang="en-US" altLang="en-US" sz="3200" i="1" dirty="0"/>
              <a:t>x</a:t>
            </a:r>
            <a:r>
              <a:rPr lang="en-US" altLang="en-US" sz="3200" dirty="0"/>
              <a:t> + 1.</a:t>
            </a:r>
          </a:p>
        </p:txBody>
      </p:sp>
      <p:grpSp>
        <p:nvGrpSpPr>
          <p:cNvPr id="944140" name="Group 12">
            <a:extLst>
              <a:ext uri="{FF2B5EF4-FFF2-40B4-BE49-F238E27FC236}">
                <a16:creationId xmlns:a16="http://schemas.microsoft.com/office/drawing/2014/main" id="{01F2F4B7-D592-BFA6-0A7F-E7AB3FA2BE1A}"/>
              </a:ext>
            </a:extLst>
          </p:cNvPr>
          <p:cNvGrpSpPr>
            <a:grpSpLocks/>
          </p:cNvGrpSpPr>
          <p:nvPr/>
        </p:nvGrpSpPr>
        <p:grpSpPr bwMode="auto">
          <a:xfrm>
            <a:off x="1542477" y="1002144"/>
            <a:ext cx="1143000" cy="566738"/>
            <a:chOff x="1200" y="1248"/>
            <a:chExt cx="720" cy="357"/>
          </a:xfrm>
        </p:grpSpPr>
        <p:pic>
          <p:nvPicPr>
            <p:cNvPr id="944141" name="Picture 13">
              <a:extLst>
                <a:ext uri="{FF2B5EF4-FFF2-40B4-BE49-F238E27FC236}">
                  <a16:creationId xmlns:a16="http://schemas.microsoft.com/office/drawing/2014/main" id="{66520795-330A-AFC4-1996-F3163D6C06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4142" name="Text Box 14">
              <a:extLst>
                <a:ext uri="{FF2B5EF4-FFF2-40B4-BE49-F238E27FC236}">
                  <a16:creationId xmlns:a16="http://schemas.microsoft.com/office/drawing/2014/main" id="{D01772D9-EAB1-E40F-8986-ADD0F03346BC}"/>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F01EB84D-A032-C561-5BDD-04D853A36630}"/>
              </a:ext>
            </a:extLst>
          </p:cNvPr>
          <p:cNvSpPr>
            <a:spLocks noGrp="1"/>
          </p:cNvSpPr>
          <p:nvPr>
            <p:ph type="sldNum" sz="quarter" idx="12"/>
          </p:nvPr>
        </p:nvSpPr>
        <p:spPr/>
        <p:txBody>
          <a:bodyPr/>
          <a:lstStyle/>
          <a:p>
            <a:fld id="{6D972E1D-2B91-43F8-BAFE-8C37D0BCB00C}" type="slidenum">
              <a:rPr lang="en-IN" smtClean="0"/>
              <a:pPr/>
              <a:t>81</a:t>
            </a:fld>
            <a:endParaRPr lang="en-IN"/>
          </a:p>
        </p:txBody>
      </p:sp>
    </p:spTree>
    <p:extLst>
      <p:ext uri="{BB962C8B-B14F-4D97-AF65-F5344CB8AC3E}">
        <p14:creationId xmlns:p14="http://schemas.microsoft.com/office/powerpoint/2010/main" val="15892842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9554" name="Text Box 2">
            <a:extLst>
              <a:ext uri="{FF2B5EF4-FFF2-40B4-BE49-F238E27FC236}">
                <a16:creationId xmlns:a16="http://schemas.microsoft.com/office/drawing/2014/main" id="{D77001C5-E22E-9A24-BB73-3EC307F48B54}"/>
              </a:ext>
            </a:extLst>
          </p:cNvPr>
          <p:cNvSpPr txBox="1">
            <a:spLocks noChangeArrowheads="1"/>
          </p:cNvSpPr>
          <p:nvPr/>
        </p:nvSpPr>
        <p:spPr bwMode="auto">
          <a:xfrm>
            <a:off x="1676401" y="1295400"/>
            <a:ext cx="3979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10.7  </a:t>
            </a:r>
            <a:r>
              <a:rPr lang="en-US" altLang="en-US" sz="2000" i="1">
                <a:latin typeface="Times New Roman" panose="02020603050405020304" pitchFamily="18" charset="0"/>
              </a:rPr>
              <a:t>Standard polynomials</a:t>
            </a:r>
          </a:p>
        </p:txBody>
      </p:sp>
      <p:pic>
        <p:nvPicPr>
          <p:cNvPr id="919556" name="Picture 4">
            <a:extLst>
              <a:ext uri="{FF2B5EF4-FFF2-40B4-BE49-F238E27FC236}">
                <a16:creationId xmlns:a16="http://schemas.microsoft.com/office/drawing/2014/main" id="{0586492F-FE5A-CBA6-4D4F-80ED75127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7026" y="1703388"/>
            <a:ext cx="8994775" cy="279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973D0E7C-6FC3-EC8C-D780-014168A193EE}"/>
              </a:ext>
            </a:extLst>
          </p:cNvPr>
          <p:cNvSpPr>
            <a:spLocks noGrp="1"/>
          </p:cNvSpPr>
          <p:nvPr>
            <p:ph type="sldNum" sz="quarter" idx="12"/>
          </p:nvPr>
        </p:nvSpPr>
        <p:spPr/>
        <p:txBody>
          <a:bodyPr/>
          <a:lstStyle/>
          <a:p>
            <a:fld id="{6D972E1D-2B91-43F8-BAFE-8C37D0BCB00C}" type="slidenum">
              <a:rPr lang="en-IN" smtClean="0"/>
              <a:pPr/>
              <a:t>82</a:t>
            </a:fld>
            <a:endParaRPr lang="en-IN"/>
          </a:p>
        </p:txBody>
      </p:sp>
    </p:spTree>
    <p:extLst>
      <p:ext uri="{BB962C8B-B14F-4D97-AF65-F5344CB8AC3E}">
        <p14:creationId xmlns:p14="http://schemas.microsoft.com/office/powerpoint/2010/main" val="342955032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9EE07-0DF3-A4E2-5BA3-DE695B8BA129}"/>
              </a:ext>
            </a:extLst>
          </p:cNvPr>
          <p:cNvSpPr>
            <a:spLocks noGrp="1"/>
          </p:cNvSpPr>
          <p:nvPr>
            <p:ph type="title"/>
          </p:nvPr>
        </p:nvSpPr>
        <p:spPr>
          <a:xfrm>
            <a:off x="2288765" y="286603"/>
            <a:ext cx="7963593" cy="1394415"/>
          </a:xfrm>
        </p:spPr>
        <p:txBody>
          <a:bodyPr/>
          <a:lstStyle/>
          <a:p>
            <a:r>
              <a:rPr lang="en-IN" b="1" u="sng" dirty="0"/>
              <a:t>Advantages of Cyclic Codes</a:t>
            </a:r>
          </a:p>
        </p:txBody>
      </p:sp>
      <p:sp>
        <p:nvSpPr>
          <p:cNvPr id="3" name="Slide Number Placeholder 2">
            <a:extLst>
              <a:ext uri="{FF2B5EF4-FFF2-40B4-BE49-F238E27FC236}">
                <a16:creationId xmlns:a16="http://schemas.microsoft.com/office/drawing/2014/main" id="{5F4B46E3-B44F-8B63-9186-6D59A6BAFF81}"/>
              </a:ext>
            </a:extLst>
          </p:cNvPr>
          <p:cNvSpPr>
            <a:spLocks noGrp="1"/>
          </p:cNvSpPr>
          <p:nvPr>
            <p:ph type="sldNum" sz="quarter" idx="12"/>
          </p:nvPr>
        </p:nvSpPr>
        <p:spPr/>
        <p:txBody>
          <a:bodyPr/>
          <a:lstStyle/>
          <a:p>
            <a:fld id="{6D972E1D-2B91-43F8-BAFE-8C37D0BCB00C}" type="slidenum">
              <a:rPr lang="en-IN" smtClean="0"/>
              <a:pPr/>
              <a:t>83</a:t>
            </a:fld>
            <a:endParaRPr lang="en-IN"/>
          </a:p>
        </p:txBody>
      </p:sp>
      <p:sp>
        <p:nvSpPr>
          <p:cNvPr id="5" name="TextBox 4">
            <a:extLst>
              <a:ext uri="{FF2B5EF4-FFF2-40B4-BE49-F238E27FC236}">
                <a16:creationId xmlns:a16="http://schemas.microsoft.com/office/drawing/2014/main" id="{6D3F43E7-9712-0865-0B47-79C063A39292}"/>
              </a:ext>
            </a:extLst>
          </p:cNvPr>
          <p:cNvSpPr txBox="1"/>
          <p:nvPr/>
        </p:nvSpPr>
        <p:spPr>
          <a:xfrm>
            <a:off x="1542473" y="2061704"/>
            <a:ext cx="9180945" cy="2941639"/>
          </a:xfrm>
          <a:prstGeom prst="rect">
            <a:avLst/>
          </a:prstGeom>
          <a:noFill/>
        </p:spPr>
        <p:txBody>
          <a:bodyPr wrap="square">
            <a:spAutoFit/>
          </a:bodyPr>
          <a:lstStyle/>
          <a:p>
            <a:pPr marL="457200" indent="-457200" algn="just">
              <a:lnSpc>
                <a:spcPct val="200000"/>
              </a:lnSpc>
              <a:buFont typeface="+mj-lt"/>
              <a:buAutoNum type="arabicPeriod"/>
            </a:pPr>
            <a:r>
              <a:rPr lang="en-US" sz="2400" dirty="0">
                <a:solidFill>
                  <a:srgbClr val="000000"/>
                </a:solidFill>
                <a:latin typeface="Times-Roman"/>
              </a:rPr>
              <a:t>C</a:t>
            </a:r>
            <a:r>
              <a:rPr lang="en-US" sz="2400" b="0" i="0" u="none" strike="noStrike" baseline="0" dirty="0">
                <a:solidFill>
                  <a:srgbClr val="000000"/>
                </a:solidFill>
                <a:latin typeface="Times-Roman"/>
              </a:rPr>
              <a:t>yclic codes have a very good performance in detecting single-bit errors, double errors, an odd number of errors, and burst errors. </a:t>
            </a:r>
          </a:p>
          <a:p>
            <a:pPr marL="457200" indent="-457200" algn="just">
              <a:lnSpc>
                <a:spcPct val="200000"/>
              </a:lnSpc>
              <a:buFont typeface="+mj-lt"/>
              <a:buAutoNum type="arabicPeriod"/>
            </a:pPr>
            <a:r>
              <a:rPr lang="en-US" sz="2400" b="0" i="0" u="none" strike="noStrike" baseline="0" dirty="0">
                <a:solidFill>
                  <a:srgbClr val="000000"/>
                </a:solidFill>
                <a:latin typeface="Times-Roman"/>
              </a:rPr>
              <a:t>They can easily be implemented in hardware and software. </a:t>
            </a:r>
          </a:p>
          <a:p>
            <a:pPr marL="457200" indent="-457200" algn="just">
              <a:lnSpc>
                <a:spcPct val="200000"/>
              </a:lnSpc>
              <a:buFont typeface="+mj-lt"/>
              <a:buAutoNum type="arabicPeriod"/>
            </a:pPr>
            <a:r>
              <a:rPr lang="en-US" sz="2400" b="0" i="0" u="none" strike="noStrike" baseline="0" dirty="0">
                <a:solidFill>
                  <a:srgbClr val="000000"/>
                </a:solidFill>
                <a:latin typeface="Times-Roman"/>
              </a:rPr>
              <a:t>They are especially fast when implemented in hardware. </a:t>
            </a:r>
            <a:endParaRPr lang="en-IN" sz="2400" dirty="0"/>
          </a:p>
        </p:txBody>
      </p:sp>
    </p:spTree>
    <p:extLst>
      <p:ext uri="{BB962C8B-B14F-4D97-AF65-F5344CB8AC3E}">
        <p14:creationId xmlns:p14="http://schemas.microsoft.com/office/powerpoint/2010/main" val="704148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B6DAF6-FF6B-66AA-C1D9-F6E7C51288B9}"/>
              </a:ext>
            </a:extLst>
          </p:cNvPr>
          <p:cNvSpPr>
            <a:spLocks noGrp="1"/>
          </p:cNvSpPr>
          <p:nvPr>
            <p:ph type="sldNum" sz="quarter" idx="12"/>
          </p:nvPr>
        </p:nvSpPr>
        <p:spPr/>
        <p:txBody>
          <a:bodyPr/>
          <a:lstStyle/>
          <a:p>
            <a:fld id="{6D972E1D-2B91-43F8-BAFE-8C37D0BCB00C}" type="slidenum">
              <a:rPr lang="en-IN" smtClean="0"/>
              <a:pPr/>
              <a:t>84</a:t>
            </a:fld>
            <a:endParaRPr lang="en-IN"/>
          </a:p>
        </p:txBody>
      </p:sp>
      <p:sp>
        <p:nvSpPr>
          <p:cNvPr id="3" name="Rectangle 2">
            <a:extLst>
              <a:ext uri="{FF2B5EF4-FFF2-40B4-BE49-F238E27FC236}">
                <a16:creationId xmlns:a16="http://schemas.microsoft.com/office/drawing/2014/main" id="{AD505807-B4FE-9057-32B5-964D4798AF23}"/>
              </a:ext>
            </a:extLst>
          </p:cNvPr>
          <p:cNvSpPr/>
          <p:nvPr/>
        </p:nvSpPr>
        <p:spPr>
          <a:xfrm>
            <a:off x="2280824" y="1822033"/>
            <a:ext cx="7630359" cy="2215991"/>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3800" b="1" cap="none" spc="0" dirty="0">
                <a:ln/>
                <a:solidFill>
                  <a:schemeClr val="accent3"/>
                </a:solidFill>
                <a:effectLst/>
              </a:rPr>
              <a:t>Checksum</a:t>
            </a:r>
          </a:p>
        </p:txBody>
      </p:sp>
    </p:spTree>
    <p:extLst>
      <p:ext uri="{BB962C8B-B14F-4D97-AF65-F5344CB8AC3E}">
        <p14:creationId xmlns:p14="http://schemas.microsoft.com/office/powerpoint/2010/main" val="32861427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61187" name="Text Box 3">
            <a:extLst>
              <a:ext uri="{FF2B5EF4-FFF2-40B4-BE49-F238E27FC236}">
                <a16:creationId xmlns:a16="http://schemas.microsoft.com/office/drawing/2014/main" id="{663C5880-6084-9E33-3F59-CE94B4FD02B9}"/>
              </a:ext>
            </a:extLst>
          </p:cNvPr>
          <p:cNvSpPr txBox="1">
            <a:spLocks noChangeArrowheads="1"/>
          </p:cNvSpPr>
          <p:nvPr/>
        </p:nvSpPr>
        <p:spPr bwMode="auto">
          <a:xfrm>
            <a:off x="4730351" y="419466"/>
            <a:ext cx="290335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b="1" u="sng" dirty="0">
                <a:effectLst>
                  <a:outerShdw blurRad="38100" dist="38100" dir="2700000" algn="tl">
                    <a:srgbClr val="C0C0C0"/>
                  </a:outerShdw>
                </a:effectLst>
                <a:latin typeface="Times" panose="02020603050405020304" pitchFamily="18" charset="0"/>
              </a:rPr>
              <a:t>CHECKSUM</a:t>
            </a:r>
          </a:p>
        </p:txBody>
      </p:sp>
      <p:sp>
        <p:nvSpPr>
          <p:cNvPr id="861188" name="Text Box 4">
            <a:extLst>
              <a:ext uri="{FF2B5EF4-FFF2-40B4-BE49-F238E27FC236}">
                <a16:creationId xmlns:a16="http://schemas.microsoft.com/office/drawing/2014/main" id="{506F7544-11DA-83C8-A769-2DBD56D4AB17}"/>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861189" name="Rectangle 5">
            <a:extLst>
              <a:ext uri="{FF2B5EF4-FFF2-40B4-BE49-F238E27FC236}">
                <a16:creationId xmlns:a16="http://schemas.microsoft.com/office/drawing/2014/main" id="{2EC8E7FE-5C62-5A02-3E77-90D73719B429}"/>
              </a:ext>
            </a:extLst>
          </p:cNvPr>
          <p:cNvSpPr>
            <a:spLocks noChangeArrowheads="1"/>
          </p:cNvSpPr>
          <p:nvPr/>
        </p:nvSpPr>
        <p:spPr bwMode="auto">
          <a:xfrm>
            <a:off x="979055" y="1311468"/>
            <a:ext cx="10123053"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514350" indent="-514350" algn="just" eaLnBrk="1" hangingPunct="1">
              <a:buFont typeface="+mj-lt"/>
              <a:buAutoNum type="arabicPeriod"/>
            </a:pPr>
            <a:r>
              <a:rPr lang="en-US" altLang="en-US" sz="2800" dirty="0">
                <a:latin typeface="Times New Roman" panose="02020603050405020304" pitchFamily="18" charset="0"/>
              </a:rPr>
              <a:t>Checksum is an error-detecting technique that can be applied to a message of any length.</a:t>
            </a:r>
          </a:p>
          <a:p>
            <a:pPr marL="514350" indent="-514350" algn="just" eaLnBrk="1" hangingPunct="1">
              <a:buFont typeface="+mj-lt"/>
              <a:buAutoNum type="arabicPeriod"/>
            </a:pPr>
            <a:r>
              <a:rPr lang="en-US" altLang="en-US" sz="2800" dirty="0">
                <a:latin typeface="Times New Roman" panose="02020603050405020304" pitchFamily="18" charset="0"/>
              </a:rPr>
              <a:t>The checksum is mostly used at the </a:t>
            </a:r>
            <a:r>
              <a:rPr lang="en-US" altLang="en-US" sz="2800" b="1" dirty="0">
                <a:latin typeface="Times New Roman" panose="02020603050405020304" pitchFamily="18" charset="0"/>
              </a:rPr>
              <a:t>network</a:t>
            </a:r>
            <a:r>
              <a:rPr lang="en-US" altLang="en-US" sz="2800" dirty="0">
                <a:latin typeface="Times New Roman" panose="02020603050405020304" pitchFamily="18" charset="0"/>
              </a:rPr>
              <a:t> and </a:t>
            </a:r>
            <a:r>
              <a:rPr lang="en-US" altLang="en-US" sz="2800" b="1" dirty="0">
                <a:latin typeface="Times New Roman" panose="02020603050405020304" pitchFamily="18" charset="0"/>
              </a:rPr>
              <a:t>transport</a:t>
            </a:r>
            <a:r>
              <a:rPr lang="en-US" altLang="en-US" sz="2800" dirty="0">
                <a:latin typeface="Times New Roman" panose="02020603050405020304" pitchFamily="18" charset="0"/>
              </a:rPr>
              <a:t> layer rather than the data-link layer.</a:t>
            </a:r>
          </a:p>
          <a:p>
            <a:pPr marL="514350" indent="-514350" algn="just" eaLnBrk="1" hangingPunct="1">
              <a:buFont typeface="+mj-lt"/>
              <a:buAutoNum type="arabicPeriod"/>
            </a:pPr>
            <a:r>
              <a:rPr lang="en-US" altLang="en-US" sz="2800" dirty="0">
                <a:latin typeface="Times New Roman" panose="02020603050405020304" pitchFamily="18" charset="0"/>
              </a:rPr>
              <a:t>At the source, the message is first divided into </a:t>
            </a:r>
            <a:r>
              <a:rPr lang="en-US" altLang="en-US" sz="2800" b="1" dirty="0">
                <a:latin typeface="Times New Roman" panose="02020603050405020304" pitchFamily="18" charset="0"/>
              </a:rPr>
              <a:t>m-bit units</a:t>
            </a:r>
            <a:r>
              <a:rPr lang="en-US" altLang="en-US" sz="2800" dirty="0">
                <a:latin typeface="Times New Roman" panose="02020603050405020304" pitchFamily="18" charset="0"/>
              </a:rPr>
              <a:t>.</a:t>
            </a:r>
          </a:p>
          <a:p>
            <a:pPr marL="514350" indent="-514350" algn="just" eaLnBrk="1" hangingPunct="1">
              <a:buFont typeface="+mj-lt"/>
              <a:buAutoNum type="arabicPeriod"/>
            </a:pPr>
            <a:r>
              <a:rPr lang="en-US" altLang="en-US" sz="2800" dirty="0">
                <a:latin typeface="Times New Roman" panose="02020603050405020304" pitchFamily="18" charset="0"/>
              </a:rPr>
              <a:t>The generator then creates an extra m-bit unit called the </a:t>
            </a:r>
            <a:r>
              <a:rPr lang="en-US" altLang="en-US" sz="2800" b="1" dirty="0">
                <a:latin typeface="Times New Roman" panose="02020603050405020304" pitchFamily="18" charset="0"/>
              </a:rPr>
              <a:t>checksum</a:t>
            </a:r>
            <a:r>
              <a:rPr lang="en-US" altLang="en-US" sz="2800" dirty="0">
                <a:latin typeface="Times New Roman" panose="02020603050405020304" pitchFamily="18" charset="0"/>
              </a:rPr>
              <a:t>, which is sent with the message.</a:t>
            </a:r>
          </a:p>
          <a:p>
            <a:pPr marL="514350" indent="-514350" algn="just" eaLnBrk="1" hangingPunct="1">
              <a:buFont typeface="+mj-lt"/>
              <a:buAutoNum type="arabicPeriod"/>
            </a:pPr>
            <a:r>
              <a:rPr lang="en-US" altLang="en-US" sz="2800" dirty="0">
                <a:latin typeface="Times New Roman" panose="02020603050405020304" pitchFamily="18" charset="0"/>
              </a:rPr>
              <a:t>At the destination, the checker creates a new checksum from the combination of the message and sent checksum.</a:t>
            </a:r>
          </a:p>
          <a:p>
            <a:pPr marL="514350" indent="-514350" algn="just" eaLnBrk="1" hangingPunct="1">
              <a:buFont typeface="+mj-lt"/>
              <a:buAutoNum type="arabicPeriod"/>
            </a:pPr>
            <a:r>
              <a:rPr lang="en-US" altLang="en-US" sz="2800" dirty="0">
                <a:latin typeface="Times New Roman" panose="02020603050405020304" pitchFamily="18" charset="0"/>
              </a:rPr>
              <a:t>If the new checksum is all 0s, the message is accepted; otherwise,</a:t>
            </a:r>
          </a:p>
          <a:p>
            <a:pPr marL="514350" indent="-514350" algn="just" eaLnBrk="1" hangingPunct="1">
              <a:buFont typeface="+mj-lt"/>
              <a:buAutoNum type="arabicPeriod"/>
            </a:pPr>
            <a:r>
              <a:rPr lang="en-US" altLang="en-US" sz="2800" dirty="0">
                <a:latin typeface="Times New Roman" panose="02020603050405020304" pitchFamily="18" charset="0"/>
              </a:rPr>
              <a:t>the message is discarded (Figure 10.23).</a:t>
            </a:r>
          </a:p>
        </p:txBody>
      </p:sp>
      <p:sp>
        <p:nvSpPr>
          <p:cNvPr id="3" name="Slide Number Placeholder 2">
            <a:extLst>
              <a:ext uri="{FF2B5EF4-FFF2-40B4-BE49-F238E27FC236}">
                <a16:creationId xmlns:a16="http://schemas.microsoft.com/office/drawing/2014/main" id="{8FA81A46-AADC-0941-0444-5E559EB1300B}"/>
              </a:ext>
            </a:extLst>
          </p:cNvPr>
          <p:cNvSpPr>
            <a:spLocks noGrp="1"/>
          </p:cNvSpPr>
          <p:nvPr>
            <p:ph type="sldNum" sz="quarter" idx="12"/>
          </p:nvPr>
        </p:nvSpPr>
        <p:spPr/>
        <p:txBody>
          <a:bodyPr/>
          <a:lstStyle/>
          <a:p>
            <a:fld id="{6D972E1D-2B91-43F8-BAFE-8C37D0BCB00C}" type="slidenum">
              <a:rPr lang="en-IN" smtClean="0"/>
              <a:pPr/>
              <a:t>85</a:t>
            </a:fld>
            <a:endParaRPr lang="en-IN"/>
          </a:p>
        </p:txBody>
      </p:sp>
    </p:spTree>
    <p:extLst>
      <p:ext uri="{BB962C8B-B14F-4D97-AF65-F5344CB8AC3E}">
        <p14:creationId xmlns:p14="http://schemas.microsoft.com/office/powerpoint/2010/main" val="14571743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580585-6D62-FFDB-213F-93C2A04032AA}"/>
              </a:ext>
            </a:extLst>
          </p:cNvPr>
          <p:cNvPicPr>
            <a:picLocks noChangeAspect="1"/>
          </p:cNvPicPr>
          <p:nvPr/>
        </p:nvPicPr>
        <p:blipFill>
          <a:blip r:embed="rId2"/>
          <a:stretch>
            <a:fillRect/>
          </a:stretch>
        </p:blipFill>
        <p:spPr>
          <a:xfrm>
            <a:off x="1304464" y="877451"/>
            <a:ext cx="9583071" cy="4996876"/>
          </a:xfrm>
          <a:prstGeom prst="rect">
            <a:avLst/>
          </a:prstGeom>
        </p:spPr>
      </p:pic>
      <p:sp>
        <p:nvSpPr>
          <p:cNvPr id="2" name="Slide Number Placeholder 1">
            <a:extLst>
              <a:ext uri="{FF2B5EF4-FFF2-40B4-BE49-F238E27FC236}">
                <a16:creationId xmlns:a16="http://schemas.microsoft.com/office/drawing/2014/main" id="{B041414B-320C-0F11-BE0F-A5CF2F0835C5}"/>
              </a:ext>
            </a:extLst>
          </p:cNvPr>
          <p:cNvSpPr>
            <a:spLocks noGrp="1"/>
          </p:cNvSpPr>
          <p:nvPr>
            <p:ph type="sldNum" sz="quarter" idx="12"/>
          </p:nvPr>
        </p:nvSpPr>
        <p:spPr/>
        <p:txBody>
          <a:bodyPr/>
          <a:lstStyle/>
          <a:p>
            <a:fld id="{6D972E1D-2B91-43F8-BAFE-8C37D0BCB00C}" type="slidenum">
              <a:rPr lang="en-IN" smtClean="0"/>
              <a:pPr/>
              <a:t>86</a:t>
            </a:fld>
            <a:endParaRPr lang="en-IN"/>
          </a:p>
        </p:txBody>
      </p:sp>
      <p:sp>
        <p:nvSpPr>
          <p:cNvPr id="8" name="Text Box 4">
            <a:extLst>
              <a:ext uri="{FF2B5EF4-FFF2-40B4-BE49-F238E27FC236}">
                <a16:creationId xmlns:a16="http://schemas.microsoft.com/office/drawing/2014/main" id="{500F934C-F549-ED8B-589D-AF453EE4CEB2}"/>
              </a:ext>
            </a:extLst>
          </p:cNvPr>
          <p:cNvSpPr txBox="1">
            <a:spLocks noChangeArrowheads="1"/>
          </p:cNvSpPr>
          <p:nvPr/>
        </p:nvSpPr>
        <p:spPr bwMode="auto">
          <a:xfrm>
            <a:off x="4162553" y="415786"/>
            <a:ext cx="38668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10.23  </a:t>
            </a:r>
            <a:r>
              <a:rPr lang="en-US" altLang="en-US" sz="2000" i="1" dirty="0">
                <a:latin typeface="Times New Roman" panose="02020603050405020304" pitchFamily="18" charset="0"/>
              </a:rPr>
              <a:t>Check sum process</a:t>
            </a:r>
          </a:p>
        </p:txBody>
      </p:sp>
    </p:spTree>
    <p:extLst>
      <p:ext uri="{BB962C8B-B14F-4D97-AF65-F5344CB8AC3E}">
        <p14:creationId xmlns:p14="http://schemas.microsoft.com/office/powerpoint/2010/main" val="102348824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7993" name="Rectangle 9">
            <a:extLst>
              <a:ext uri="{FF2B5EF4-FFF2-40B4-BE49-F238E27FC236}">
                <a16:creationId xmlns:a16="http://schemas.microsoft.com/office/drawing/2014/main" id="{08B6A249-592A-776E-4A95-0A50C1E20061}"/>
              </a:ext>
            </a:extLst>
          </p:cNvPr>
          <p:cNvSpPr>
            <a:spLocks noChangeArrowheads="1"/>
          </p:cNvSpPr>
          <p:nvPr/>
        </p:nvSpPr>
        <p:spPr bwMode="auto">
          <a:xfrm>
            <a:off x="1154545" y="1336962"/>
            <a:ext cx="9818253"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buFont typeface="Arial" panose="020B0604020202020204" pitchFamily="34" charset="0"/>
              <a:buChar char="•"/>
            </a:pPr>
            <a:r>
              <a:rPr lang="en-US" altLang="en-US" sz="2800" dirty="0">
                <a:latin typeface="Times New Roman" panose="02020603050405020304" pitchFamily="18" charset="0"/>
              </a:rPr>
              <a:t>Suppose our data is a list of five 4-bit numbers that we want to send to a destination.</a:t>
            </a:r>
          </a:p>
          <a:p>
            <a:pPr marL="457200" indent="-457200" algn="just">
              <a:buFont typeface="Arial" panose="020B0604020202020204" pitchFamily="34" charset="0"/>
              <a:buChar char="•"/>
            </a:pPr>
            <a:r>
              <a:rPr lang="en-US" altLang="en-US" sz="2800" dirty="0">
                <a:latin typeface="Times New Roman" panose="02020603050405020304" pitchFamily="18" charset="0"/>
              </a:rPr>
              <a:t>In addition to sending these numbers, we send the sum of the numbers. For example, if the set of numbers is (7, 11, 12, 0, 6), we send (7, 11, 12, 0, 6, </a:t>
            </a:r>
            <a:r>
              <a:rPr lang="en-US" altLang="en-US" sz="2800" dirty="0">
                <a:solidFill>
                  <a:schemeClr val="hlink"/>
                </a:solidFill>
                <a:latin typeface="Times New Roman" panose="02020603050405020304" pitchFamily="18" charset="0"/>
              </a:rPr>
              <a:t>36</a:t>
            </a:r>
            <a:r>
              <a:rPr lang="en-US" altLang="en-US" sz="2800" dirty="0">
                <a:latin typeface="Times New Roman" panose="02020603050405020304" pitchFamily="18" charset="0"/>
              </a:rPr>
              <a:t>), where 36 is the sum of the original numbers.</a:t>
            </a:r>
          </a:p>
          <a:p>
            <a:pPr marL="457200" indent="-457200" algn="just">
              <a:buFont typeface="Arial" panose="020B0604020202020204" pitchFamily="34" charset="0"/>
              <a:buChar char="•"/>
            </a:pPr>
            <a:r>
              <a:rPr lang="en-US" altLang="en-US" sz="2800" dirty="0">
                <a:latin typeface="Times New Roman" panose="02020603050405020304" pitchFamily="18" charset="0"/>
              </a:rPr>
              <a:t>The receiver adds the five numbers and compares the result with the sum. </a:t>
            </a:r>
          </a:p>
          <a:p>
            <a:pPr marL="457200" indent="-457200" algn="just">
              <a:buFont typeface="Arial" panose="020B0604020202020204" pitchFamily="34" charset="0"/>
              <a:buChar char="•"/>
            </a:pPr>
            <a:r>
              <a:rPr lang="en-US" altLang="en-US" sz="2800" dirty="0">
                <a:latin typeface="Times New Roman" panose="02020603050405020304" pitchFamily="18" charset="0"/>
              </a:rPr>
              <a:t>If the two are the same, the receiver assumes no error, accepts the five numbers, and discards the sum. Otherwise, there is an error somewhere and the data are not accepted.</a:t>
            </a:r>
          </a:p>
        </p:txBody>
      </p:sp>
      <p:sp>
        <p:nvSpPr>
          <p:cNvPr id="937995" name="Text Box 11">
            <a:extLst>
              <a:ext uri="{FF2B5EF4-FFF2-40B4-BE49-F238E27FC236}">
                <a16:creationId xmlns:a16="http://schemas.microsoft.com/office/drawing/2014/main" id="{9ECA6232-E181-7ED9-63D5-716887316AC8}"/>
              </a:ext>
            </a:extLst>
          </p:cNvPr>
          <p:cNvSpPr txBox="1">
            <a:spLocks noChangeArrowheads="1"/>
          </p:cNvSpPr>
          <p:nvPr/>
        </p:nvSpPr>
        <p:spPr bwMode="auto">
          <a:xfrm>
            <a:off x="1191491" y="688946"/>
            <a:ext cx="23968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u="sng" dirty="0">
                <a:solidFill>
                  <a:schemeClr val="hlink"/>
                </a:solidFill>
                <a:latin typeface="Times New Roman" panose="02020603050405020304" pitchFamily="18" charset="0"/>
              </a:rPr>
              <a:t>Example 10.18</a:t>
            </a:r>
          </a:p>
        </p:txBody>
      </p:sp>
      <p:sp>
        <p:nvSpPr>
          <p:cNvPr id="3" name="Slide Number Placeholder 2">
            <a:extLst>
              <a:ext uri="{FF2B5EF4-FFF2-40B4-BE49-F238E27FC236}">
                <a16:creationId xmlns:a16="http://schemas.microsoft.com/office/drawing/2014/main" id="{15FD9F67-BEBC-46E2-AFB5-482D5691A76A}"/>
              </a:ext>
            </a:extLst>
          </p:cNvPr>
          <p:cNvSpPr>
            <a:spLocks noGrp="1"/>
          </p:cNvSpPr>
          <p:nvPr>
            <p:ph type="sldNum" sz="quarter" idx="12"/>
          </p:nvPr>
        </p:nvSpPr>
        <p:spPr/>
        <p:txBody>
          <a:bodyPr/>
          <a:lstStyle/>
          <a:p>
            <a:fld id="{6D972E1D-2B91-43F8-BAFE-8C37D0BCB00C}" type="slidenum">
              <a:rPr lang="en-IN" smtClean="0"/>
              <a:pPr/>
              <a:t>87</a:t>
            </a:fld>
            <a:endParaRPr lang="en-IN"/>
          </a:p>
        </p:txBody>
      </p:sp>
    </p:spTree>
    <p:extLst>
      <p:ext uri="{BB962C8B-B14F-4D97-AF65-F5344CB8AC3E}">
        <p14:creationId xmlns:p14="http://schemas.microsoft.com/office/powerpoint/2010/main" val="39392660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8712D-1341-78C8-BC36-53C14E18A0F6}"/>
              </a:ext>
            </a:extLst>
          </p:cNvPr>
          <p:cNvSpPr>
            <a:spLocks noGrp="1"/>
          </p:cNvSpPr>
          <p:nvPr>
            <p:ph type="title"/>
          </p:nvPr>
        </p:nvSpPr>
        <p:spPr>
          <a:xfrm>
            <a:off x="1097280" y="-45899"/>
            <a:ext cx="6217920" cy="858706"/>
          </a:xfrm>
        </p:spPr>
        <p:txBody>
          <a:bodyPr>
            <a:normAutofit/>
          </a:bodyPr>
          <a:lstStyle/>
          <a:p>
            <a:r>
              <a:rPr lang="en-IN" sz="3600" b="1" i="1" u="sng" strike="noStrike" baseline="0" dirty="0">
                <a:solidFill>
                  <a:schemeClr val="tx1"/>
                </a:solidFill>
                <a:latin typeface="Times-BoldItalic"/>
              </a:rPr>
              <a:t>One’s Complement Addition</a:t>
            </a:r>
            <a:endParaRPr lang="en-IN" sz="3600" u="sng" dirty="0">
              <a:solidFill>
                <a:schemeClr val="tx1"/>
              </a:solidFill>
            </a:endParaRPr>
          </a:p>
        </p:txBody>
      </p:sp>
      <p:sp>
        <p:nvSpPr>
          <p:cNvPr id="3" name="Slide Number Placeholder 2">
            <a:extLst>
              <a:ext uri="{FF2B5EF4-FFF2-40B4-BE49-F238E27FC236}">
                <a16:creationId xmlns:a16="http://schemas.microsoft.com/office/drawing/2014/main" id="{9B6F3796-0774-668F-1269-22F82080AE67}"/>
              </a:ext>
            </a:extLst>
          </p:cNvPr>
          <p:cNvSpPr>
            <a:spLocks noGrp="1"/>
          </p:cNvSpPr>
          <p:nvPr>
            <p:ph type="sldNum" sz="quarter" idx="12"/>
          </p:nvPr>
        </p:nvSpPr>
        <p:spPr/>
        <p:txBody>
          <a:bodyPr/>
          <a:lstStyle/>
          <a:p>
            <a:fld id="{6D972E1D-2B91-43F8-BAFE-8C37D0BCB00C}" type="slidenum">
              <a:rPr lang="en-IN" smtClean="0"/>
              <a:pPr/>
              <a:t>88</a:t>
            </a:fld>
            <a:endParaRPr lang="en-IN"/>
          </a:p>
        </p:txBody>
      </p:sp>
      <p:sp>
        <p:nvSpPr>
          <p:cNvPr id="5" name="TextBox 4">
            <a:extLst>
              <a:ext uri="{FF2B5EF4-FFF2-40B4-BE49-F238E27FC236}">
                <a16:creationId xmlns:a16="http://schemas.microsoft.com/office/drawing/2014/main" id="{D4982C54-A80A-6124-CEB3-F5863355B7CF}"/>
              </a:ext>
            </a:extLst>
          </p:cNvPr>
          <p:cNvSpPr txBox="1"/>
          <p:nvPr/>
        </p:nvSpPr>
        <p:spPr>
          <a:xfrm>
            <a:off x="735735" y="790163"/>
            <a:ext cx="10510982" cy="4934684"/>
          </a:xfrm>
          <a:prstGeom prst="rect">
            <a:avLst/>
          </a:prstGeom>
          <a:noFill/>
        </p:spPr>
        <p:txBody>
          <a:bodyPr wrap="square">
            <a:spAutoFit/>
          </a:bodyPr>
          <a:lstStyle/>
          <a:p>
            <a:pPr marL="285750" indent="-285750" algn="just">
              <a:buFont typeface="Arial" panose="020B0604020202020204" pitchFamily="34" charset="0"/>
              <a:buChar char="•"/>
            </a:pPr>
            <a:r>
              <a:rPr lang="en-US" sz="2400" b="0" i="0" u="none" strike="noStrike" baseline="0" dirty="0">
                <a:latin typeface="Times-Roman"/>
              </a:rPr>
              <a:t>The previous example has one major drawback. </a:t>
            </a:r>
          </a:p>
          <a:p>
            <a:pPr marL="285750" indent="-285750" algn="just">
              <a:buFont typeface="Arial" panose="020B0604020202020204" pitchFamily="34" charset="0"/>
              <a:buChar char="•"/>
            </a:pPr>
            <a:r>
              <a:rPr lang="en-US" sz="2400" b="0" i="0" u="none" strike="noStrike" baseline="0" dirty="0">
                <a:latin typeface="Times-Roman"/>
              </a:rPr>
              <a:t>Each number can be written as a 4-bit word (each is less than 15) except for the sum. One solution is to use </a:t>
            </a:r>
            <a:r>
              <a:rPr lang="en-US" sz="2400" b="1" i="0" u="none" strike="noStrike" baseline="0" dirty="0">
                <a:latin typeface="Times-Bold"/>
              </a:rPr>
              <a:t>one’s complement </a:t>
            </a:r>
            <a:r>
              <a:rPr lang="en-US" sz="2400" b="0" i="0" u="none" strike="noStrike" baseline="0" dirty="0">
                <a:latin typeface="Times-Roman"/>
              </a:rPr>
              <a:t>arithmetic. </a:t>
            </a:r>
          </a:p>
          <a:p>
            <a:pPr marL="285750" indent="-285750" algn="just">
              <a:buFont typeface="Arial" panose="020B0604020202020204" pitchFamily="34" charset="0"/>
              <a:buChar char="•"/>
            </a:pPr>
            <a:r>
              <a:rPr lang="en-US" sz="2400" b="0" i="0" u="none" strike="noStrike" baseline="0" dirty="0">
                <a:latin typeface="Times-Roman"/>
              </a:rPr>
              <a:t>In this arithmetic, we can represent unsigned numbers between 0 and 2</a:t>
            </a:r>
            <a:r>
              <a:rPr lang="en-US" sz="4000" b="0" i="1" u="none" strike="noStrike" baseline="30000" dirty="0">
                <a:latin typeface="Times-Italic"/>
              </a:rPr>
              <a:t>m</a:t>
            </a:r>
            <a:r>
              <a:rPr lang="en-US" b="0" i="1" u="none" strike="noStrike" baseline="0" dirty="0">
                <a:latin typeface="Times-Italic"/>
              </a:rPr>
              <a:t> </a:t>
            </a:r>
            <a:r>
              <a:rPr lang="en-US" sz="2400" b="0" i="0" u="none" strike="noStrike" baseline="0" dirty="0">
                <a:latin typeface="Symbol" panose="05050102010706020507" pitchFamily="18" charset="2"/>
              </a:rPr>
              <a:t>-</a:t>
            </a:r>
            <a:r>
              <a:rPr lang="en-US" sz="2400" b="0" i="0" u="none" strike="noStrike" baseline="0" dirty="0">
                <a:latin typeface="Times-Roman"/>
              </a:rPr>
              <a:t>1 using only </a:t>
            </a:r>
            <a:r>
              <a:rPr lang="en-US" sz="2400" b="0" i="1" u="none" strike="noStrike" baseline="0" dirty="0">
                <a:latin typeface="Times-Italic"/>
              </a:rPr>
              <a:t>m </a:t>
            </a:r>
            <a:r>
              <a:rPr lang="en-US" sz="2400" b="0" i="0" u="none" strike="noStrike" baseline="0" dirty="0">
                <a:latin typeface="Times-Roman"/>
              </a:rPr>
              <a:t>bits. </a:t>
            </a:r>
          </a:p>
          <a:p>
            <a:pPr marL="285750" indent="-285750" algn="just">
              <a:buFont typeface="Arial" panose="020B0604020202020204" pitchFamily="34" charset="0"/>
              <a:buChar char="•"/>
            </a:pPr>
            <a:r>
              <a:rPr lang="en-US" sz="2400" b="0" i="0" u="none" strike="noStrike" baseline="0" dirty="0">
                <a:latin typeface="Times-Roman"/>
              </a:rPr>
              <a:t>If the number has more than </a:t>
            </a:r>
            <a:r>
              <a:rPr lang="en-US" sz="2400" b="0" i="1" u="none" strike="noStrike" baseline="0" dirty="0">
                <a:latin typeface="Times-Italic"/>
              </a:rPr>
              <a:t>m </a:t>
            </a:r>
            <a:r>
              <a:rPr lang="en-US" sz="2400" b="0" i="0" u="none" strike="noStrike" baseline="0" dirty="0">
                <a:latin typeface="Times-Roman"/>
              </a:rPr>
              <a:t>bits, the extra leftmost bits need to be added to the </a:t>
            </a:r>
            <a:r>
              <a:rPr lang="en-US" sz="2400" b="0" i="1" u="none" strike="noStrike" baseline="0" dirty="0">
                <a:latin typeface="Times-Italic"/>
              </a:rPr>
              <a:t>m </a:t>
            </a:r>
            <a:r>
              <a:rPr lang="en-US" sz="2400" b="0" i="0" u="none" strike="noStrike" baseline="0" dirty="0">
                <a:latin typeface="Times-Roman"/>
              </a:rPr>
              <a:t>rightmost bits (wrapping).</a:t>
            </a:r>
            <a:endParaRPr lang="en-US" sz="2400" dirty="0">
              <a:solidFill>
                <a:srgbClr val="000000"/>
              </a:solidFill>
              <a:latin typeface="Times-Roman"/>
            </a:endParaRPr>
          </a:p>
          <a:p>
            <a:pPr marL="285750" indent="-285750" algn="just">
              <a:buFont typeface="Arial" panose="020B0604020202020204" pitchFamily="34" charset="0"/>
              <a:buChar char="•"/>
            </a:pPr>
            <a:r>
              <a:rPr lang="en-US" sz="2400" b="0" i="0" u="none" strike="noStrike" baseline="0" dirty="0">
                <a:solidFill>
                  <a:srgbClr val="000000"/>
                </a:solidFill>
                <a:latin typeface="Times-Roman"/>
              </a:rPr>
              <a:t>In the previous example, the decimal number 36 in binary is (100100)</a:t>
            </a:r>
            <a:r>
              <a:rPr lang="en-US" sz="800" b="0" i="0" u="none" strike="noStrike" baseline="0" dirty="0">
                <a:solidFill>
                  <a:srgbClr val="000000"/>
                </a:solidFill>
                <a:latin typeface="Times-Roman"/>
              </a:rPr>
              <a:t>2</a:t>
            </a:r>
            <a:r>
              <a:rPr lang="en-US" sz="2400" b="0" i="0" u="none" strike="noStrike" baseline="0" dirty="0">
                <a:solidFill>
                  <a:srgbClr val="000000"/>
                </a:solidFill>
                <a:latin typeface="Times-Roman"/>
              </a:rPr>
              <a:t>. To change it to a 4-bit number we add the extra leftmost bit to the right four bits as shown below.</a:t>
            </a:r>
          </a:p>
          <a:p>
            <a:pPr marL="285750" indent="-285750" algn="just">
              <a:buFont typeface="Arial" panose="020B0604020202020204" pitchFamily="34" charset="0"/>
              <a:buChar char="•"/>
            </a:pPr>
            <a:r>
              <a:rPr lang="en-US" sz="2400" b="0" i="0" u="none" strike="noStrike" baseline="0" dirty="0">
                <a:solidFill>
                  <a:srgbClr val="000000"/>
                </a:solidFill>
                <a:latin typeface="Times-Roman"/>
              </a:rPr>
              <a:t>Instead of sending 36 as the sum, we can send 6 as the sum (7, 11, 12, 0, 6, </a:t>
            </a:r>
            <a:r>
              <a:rPr lang="en-US" sz="2400" b="1" i="0" u="none" strike="noStrike" baseline="0" dirty="0">
                <a:solidFill>
                  <a:srgbClr val="00FFFF"/>
                </a:solidFill>
                <a:latin typeface="Times-Bold"/>
              </a:rPr>
              <a:t>6</a:t>
            </a:r>
            <a:r>
              <a:rPr lang="en-US" sz="2400" b="0" i="0" u="none" strike="noStrike" baseline="0" dirty="0">
                <a:solidFill>
                  <a:srgbClr val="000000"/>
                </a:solidFill>
                <a:latin typeface="Times-Roman"/>
              </a:rPr>
              <a:t>).</a:t>
            </a:r>
          </a:p>
          <a:p>
            <a:pPr marL="285750" indent="-285750" algn="just">
              <a:buFont typeface="Arial" panose="020B0604020202020204" pitchFamily="34" charset="0"/>
              <a:buChar char="•"/>
            </a:pPr>
            <a:r>
              <a:rPr lang="en-US" sz="2400" b="0" i="0" u="none" strike="noStrike" baseline="0" dirty="0">
                <a:solidFill>
                  <a:srgbClr val="000000"/>
                </a:solidFill>
                <a:latin typeface="Times-Roman"/>
              </a:rPr>
              <a:t>The receiver can add the first five numbers in one’s complement arithmetic. If the result is 6, the numbers are accepted; otherwise, they are rejected.</a:t>
            </a:r>
            <a:endParaRPr lang="en-IN" sz="2400" dirty="0"/>
          </a:p>
        </p:txBody>
      </p:sp>
      <p:pic>
        <p:nvPicPr>
          <p:cNvPr id="7" name="Picture 6">
            <a:extLst>
              <a:ext uri="{FF2B5EF4-FFF2-40B4-BE49-F238E27FC236}">
                <a16:creationId xmlns:a16="http://schemas.microsoft.com/office/drawing/2014/main" id="{2F0F6F9C-A332-1FF6-1056-79484F673368}"/>
              </a:ext>
            </a:extLst>
          </p:cNvPr>
          <p:cNvPicPr>
            <a:picLocks noChangeAspect="1"/>
          </p:cNvPicPr>
          <p:nvPr/>
        </p:nvPicPr>
        <p:blipFill>
          <a:blip r:embed="rId2"/>
          <a:stretch>
            <a:fillRect/>
          </a:stretch>
        </p:blipFill>
        <p:spPr>
          <a:xfrm>
            <a:off x="1181100" y="5832839"/>
            <a:ext cx="10065617" cy="469996"/>
          </a:xfrm>
          <a:prstGeom prst="rect">
            <a:avLst/>
          </a:prstGeom>
        </p:spPr>
      </p:pic>
    </p:spTree>
    <p:extLst>
      <p:ext uri="{BB962C8B-B14F-4D97-AF65-F5344CB8AC3E}">
        <p14:creationId xmlns:p14="http://schemas.microsoft.com/office/powerpoint/2010/main" val="42144774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2C467-2567-EE7D-C342-C2979B056650}"/>
              </a:ext>
            </a:extLst>
          </p:cNvPr>
          <p:cNvSpPr>
            <a:spLocks noGrp="1"/>
          </p:cNvSpPr>
          <p:nvPr>
            <p:ph type="title"/>
          </p:nvPr>
        </p:nvSpPr>
        <p:spPr>
          <a:xfrm>
            <a:off x="1097280" y="231187"/>
            <a:ext cx="10058400" cy="627797"/>
          </a:xfrm>
        </p:spPr>
        <p:txBody>
          <a:bodyPr>
            <a:noAutofit/>
          </a:bodyPr>
          <a:lstStyle/>
          <a:p>
            <a:pPr algn="ctr"/>
            <a:r>
              <a:rPr lang="en-IN" sz="4000" b="1" i="1" u="sng" strike="noStrike" baseline="0" dirty="0">
                <a:solidFill>
                  <a:schemeClr val="tx1"/>
                </a:solidFill>
                <a:highlight>
                  <a:srgbClr val="FFFF00"/>
                </a:highlight>
                <a:latin typeface="Times-BoldItalic"/>
              </a:rPr>
              <a:t>Checksum</a:t>
            </a:r>
            <a:endParaRPr lang="en-IN" sz="4000" u="sng" dirty="0">
              <a:solidFill>
                <a:schemeClr val="tx1"/>
              </a:solidFill>
              <a:highlight>
                <a:srgbClr val="FFFF00"/>
              </a:highlight>
            </a:endParaRPr>
          </a:p>
        </p:txBody>
      </p:sp>
      <p:sp>
        <p:nvSpPr>
          <p:cNvPr id="3" name="Slide Number Placeholder 2">
            <a:extLst>
              <a:ext uri="{FF2B5EF4-FFF2-40B4-BE49-F238E27FC236}">
                <a16:creationId xmlns:a16="http://schemas.microsoft.com/office/drawing/2014/main" id="{CD83A805-0116-A6E1-84A5-4F55AC89F6F2}"/>
              </a:ext>
            </a:extLst>
          </p:cNvPr>
          <p:cNvSpPr>
            <a:spLocks noGrp="1"/>
          </p:cNvSpPr>
          <p:nvPr>
            <p:ph type="sldNum" sz="quarter" idx="12"/>
          </p:nvPr>
        </p:nvSpPr>
        <p:spPr/>
        <p:txBody>
          <a:bodyPr/>
          <a:lstStyle/>
          <a:p>
            <a:fld id="{6D972E1D-2B91-43F8-BAFE-8C37D0BCB00C}" type="slidenum">
              <a:rPr lang="en-IN" smtClean="0"/>
              <a:pPr/>
              <a:t>89</a:t>
            </a:fld>
            <a:endParaRPr lang="en-IN"/>
          </a:p>
        </p:txBody>
      </p:sp>
      <p:sp>
        <p:nvSpPr>
          <p:cNvPr id="5" name="TextBox 4">
            <a:extLst>
              <a:ext uri="{FF2B5EF4-FFF2-40B4-BE49-F238E27FC236}">
                <a16:creationId xmlns:a16="http://schemas.microsoft.com/office/drawing/2014/main" id="{DD5C1FD6-F0E2-2856-DC7B-E3C0BC103B06}"/>
              </a:ext>
            </a:extLst>
          </p:cNvPr>
          <p:cNvSpPr txBox="1"/>
          <p:nvPr/>
        </p:nvSpPr>
        <p:spPr>
          <a:xfrm>
            <a:off x="997527" y="1095354"/>
            <a:ext cx="10214956" cy="5262979"/>
          </a:xfrm>
          <a:prstGeom prst="rect">
            <a:avLst/>
          </a:prstGeom>
          <a:noFill/>
        </p:spPr>
        <p:txBody>
          <a:bodyPr wrap="square">
            <a:spAutoFit/>
          </a:bodyPr>
          <a:lstStyle/>
          <a:p>
            <a:pPr marL="457200" indent="-457200" algn="just">
              <a:buFont typeface="+mj-lt"/>
              <a:buAutoNum type="arabicPeriod"/>
            </a:pPr>
            <a:r>
              <a:rPr lang="en-US" sz="2400" b="0" i="0" u="none" strike="noStrike" baseline="0" dirty="0">
                <a:solidFill>
                  <a:srgbClr val="000000"/>
                </a:solidFill>
                <a:latin typeface="Times-Roman"/>
              </a:rPr>
              <a:t>We can make the job of the receiver easier if we send the </a:t>
            </a:r>
            <a:r>
              <a:rPr lang="en-US" sz="2400" b="1" i="1" u="none" strike="noStrike" baseline="0" dirty="0">
                <a:solidFill>
                  <a:srgbClr val="000000"/>
                </a:solidFill>
                <a:latin typeface="Times-Roman"/>
              </a:rPr>
              <a:t>complement</a:t>
            </a:r>
            <a:r>
              <a:rPr lang="en-US" sz="2400" b="0" i="0" u="none" strike="noStrike" baseline="0" dirty="0">
                <a:solidFill>
                  <a:srgbClr val="000000"/>
                </a:solidFill>
                <a:latin typeface="Times-Roman"/>
              </a:rPr>
              <a:t> of the sum, the </a:t>
            </a:r>
            <a:r>
              <a:rPr lang="en-US" sz="2400" b="1" i="1" u="none" strike="noStrike" baseline="0" dirty="0">
                <a:solidFill>
                  <a:srgbClr val="000000"/>
                </a:solidFill>
                <a:latin typeface="Times-Roman"/>
              </a:rPr>
              <a:t>checksum</a:t>
            </a:r>
            <a:r>
              <a:rPr lang="en-US" sz="2400" b="0" i="0" u="none" strike="noStrike" baseline="0" dirty="0">
                <a:solidFill>
                  <a:srgbClr val="000000"/>
                </a:solidFill>
                <a:latin typeface="Times-Roman"/>
              </a:rPr>
              <a:t>. </a:t>
            </a:r>
          </a:p>
          <a:p>
            <a:pPr marL="457200" indent="-457200" algn="just">
              <a:buFont typeface="+mj-lt"/>
              <a:buAutoNum type="arabicPeriod"/>
            </a:pPr>
            <a:r>
              <a:rPr lang="en-US" sz="2400" b="0" i="0" u="none" strike="noStrike" baseline="0" dirty="0">
                <a:solidFill>
                  <a:srgbClr val="000000"/>
                </a:solidFill>
                <a:latin typeface="Times-Roman"/>
              </a:rPr>
              <a:t>In one’s complement arithmetic, the complement of a number is found by completing all bits (changing all 1s to 0s and all 0s to 1s). </a:t>
            </a:r>
          </a:p>
          <a:p>
            <a:pPr marL="457200" indent="-457200" algn="just">
              <a:buFont typeface="+mj-lt"/>
              <a:buAutoNum type="arabicPeriod"/>
            </a:pPr>
            <a:r>
              <a:rPr lang="en-US" sz="2400" b="0" i="0" u="none" strike="noStrike" baseline="0" dirty="0">
                <a:solidFill>
                  <a:srgbClr val="000000"/>
                </a:solidFill>
                <a:latin typeface="Times-Roman"/>
              </a:rPr>
              <a:t>This is the same as subtracting the number from 2</a:t>
            </a:r>
            <a:r>
              <a:rPr lang="en-US" sz="3600" b="0" i="1" u="none" strike="noStrike" baseline="30000" dirty="0">
                <a:solidFill>
                  <a:srgbClr val="000000"/>
                </a:solidFill>
                <a:latin typeface="Times-Italic"/>
              </a:rPr>
              <a:t>m</a:t>
            </a:r>
            <a:r>
              <a:rPr lang="en-US" b="0" i="1" u="none" strike="noStrike" baseline="0" dirty="0">
                <a:solidFill>
                  <a:srgbClr val="000000"/>
                </a:solidFill>
                <a:latin typeface="Times-Italic"/>
              </a:rPr>
              <a:t> </a:t>
            </a:r>
            <a:r>
              <a:rPr lang="en-US" sz="2400" b="0" i="1" u="none" strike="noStrike" baseline="0" dirty="0">
                <a:solidFill>
                  <a:srgbClr val="000000"/>
                </a:solidFill>
                <a:latin typeface="Symbol" panose="05050102010706020507" pitchFamily="18" charset="2"/>
              </a:rPr>
              <a:t>-</a:t>
            </a:r>
            <a:r>
              <a:rPr lang="en-US" sz="2400" b="0" i="0" u="none" strike="noStrike" baseline="0" dirty="0">
                <a:solidFill>
                  <a:srgbClr val="000000"/>
                </a:solidFill>
                <a:latin typeface="Symbol" panose="05050102010706020507" pitchFamily="18" charset="2"/>
              </a:rPr>
              <a:t> </a:t>
            </a:r>
            <a:r>
              <a:rPr lang="en-US" sz="2400" b="0" i="0" u="none" strike="noStrike" baseline="0" dirty="0">
                <a:solidFill>
                  <a:srgbClr val="000000"/>
                </a:solidFill>
                <a:latin typeface="Times-Roman"/>
              </a:rPr>
              <a:t>1. In one’s complement arithmetic, we have </a:t>
            </a:r>
            <a:r>
              <a:rPr lang="en-US" sz="2400" b="1" i="1" u="none" strike="noStrike" baseline="0" dirty="0">
                <a:solidFill>
                  <a:srgbClr val="000000"/>
                </a:solidFill>
                <a:latin typeface="Times-Roman"/>
              </a:rPr>
              <a:t>two 0s: one positive and one negative</a:t>
            </a:r>
            <a:r>
              <a:rPr lang="en-US" sz="2400" b="0" i="0" u="none" strike="noStrike" baseline="0" dirty="0">
                <a:solidFill>
                  <a:srgbClr val="000000"/>
                </a:solidFill>
                <a:latin typeface="Times-Roman"/>
              </a:rPr>
              <a:t>, which are complements of each other. </a:t>
            </a:r>
          </a:p>
          <a:p>
            <a:pPr marL="457200" indent="-457200" algn="just">
              <a:buFont typeface="+mj-lt"/>
              <a:buAutoNum type="arabicPeriod"/>
            </a:pPr>
            <a:r>
              <a:rPr lang="en-US" sz="2400" b="0" i="0" u="none" strike="noStrike" baseline="0" dirty="0">
                <a:solidFill>
                  <a:srgbClr val="000000"/>
                </a:solidFill>
                <a:latin typeface="Times-Roman"/>
              </a:rPr>
              <a:t>The positive zero has all </a:t>
            </a:r>
            <a:r>
              <a:rPr lang="en-US" sz="2400" b="0" i="1" u="none" strike="noStrike" baseline="0" dirty="0">
                <a:solidFill>
                  <a:srgbClr val="000000"/>
                </a:solidFill>
                <a:latin typeface="Times-Italic"/>
              </a:rPr>
              <a:t>m </a:t>
            </a:r>
            <a:r>
              <a:rPr lang="en-US" sz="2400" b="0" i="0" u="none" strike="noStrike" baseline="0" dirty="0">
                <a:solidFill>
                  <a:srgbClr val="000000"/>
                </a:solidFill>
                <a:latin typeface="Times-Roman"/>
              </a:rPr>
              <a:t>bits set to 0; the negative zero has all bits set to 1 (it is 2</a:t>
            </a:r>
            <a:r>
              <a:rPr lang="en-US" sz="3600" b="0" i="1" u="none" strike="noStrike" baseline="30000" dirty="0">
                <a:solidFill>
                  <a:srgbClr val="000000"/>
                </a:solidFill>
                <a:latin typeface="Times-Italic"/>
              </a:rPr>
              <a:t>m</a:t>
            </a:r>
            <a:r>
              <a:rPr lang="en-US" b="0" i="1" u="none" strike="noStrike" baseline="0" dirty="0">
                <a:solidFill>
                  <a:srgbClr val="000000"/>
                </a:solidFill>
                <a:latin typeface="Times-Italic"/>
              </a:rPr>
              <a:t> </a:t>
            </a:r>
            <a:r>
              <a:rPr lang="en-US" sz="2400" b="0" i="1" u="none" strike="noStrike" baseline="0" dirty="0">
                <a:solidFill>
                  <a:srgbClr val="000000"/>
                </a:solidFill>
                <a:latin typeface="Symbol" panose="05050102010706020507" pitchFamily="18" charset="2"/>
              </a:rPr>
              <a:t>-</a:t>
            </a:r>
            <a:r>
              <a:rPr lang="en-US" sz="2400" b="0" i="0" u="none" strike="noStrike" baseline="0" dirty="0">
                <a:solidFill>
                  <a:srgbClr val="000000"/>
                </a:solidFill>
                <a:latin typeface="Symbol" panose="05050102010706020507" pitchFamily="18" charset="2"/>
              </a:rPr>
              <a:t> </a:t>
            </a:r>
            <a:r>
              <a:rPr lang="en-US" sz="2400" b="0" i="0" u="none" strike="noStrike" baseline="0" dirty="0">
                <a:solidFill>
                  <a:srgbClr val="000000"/>
                </a:solidFill>
                <a:latin typeface="Times-Roman"/>
              </a:rPr>
              <a:t>1). </a:t>
            </a:r>
          </a:p>
          <a:p>
            <a:pPr marL="457200" indent="-457200" algn="just">
              <a:buFont typeface="+mj-lt"/>
              <a:buAutoNum type="arabicPeriod"/>
            </a:pPr>
            <a:r>
              <a:rPr lang="en-US" sz="2400" b="0" i="0" u="none" strike="noStrike" baseline="0" dirty="0">
                <a:solidFill>
                  <a:srgbClr val="000000"/>
                </a:solidFill>
                <a:latin typeface="Times-Roman"/>
              </a:rPr>
              <a:t>If we add a number with its complement, we get a negative zero (a number with all bits set to 1). </a:t>
            </a:r>
          </a:p>
          <a:p>
            <a:pPr marL="457200" indent="-457200" algn="just">
              <a:buFont typeface="+mj-lt"/>
              <a:buAutoNum type="arabicPeriod"/>
            </a:pPr>
            <a:r>
              <a:rPr lang="en-US" sz="2400" b="0" i="0" u="none" strike="noStrike" baseline="0" dirty="0">
                <a:solidFill>
                  <a:srgbClr val="000000"/>
                </a:solidFill>
                <a:latin typeface="Times-Roman"/>
              </a:rPr>
              <a:t>When the receiver adds all five numbers (including the checksum), it gets a negative zero. The receiver can complement the result again to get a positive zero.</a:t>
            </a:r>
            <a:endParaRPr lang="en-IN" sz="2400" dirty="0"/>
          </a:p>
        </p:txBody>
      </p:sp>
    </p:spTree>
    <p:extLst>
      <p:ext uri="{BB962C8B-B14F-4D97-AF65-F5344CB8AC3E}">
        <p14:creationId xmlns:p14="http://schemas.microsoft.com/office/powerpoint/2010/main" val="2901714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6307" name="Line 3">
            <a:extLst>
              <a:ext uri="{FF2B5EF4-FFF2-40B4-BE49-F238E27FC236}">
                <a16:creationId xmlns:a16="http://schemas.microsoft.com/office/drawing/2014/main" id="{EF7B71C7-54D7-9AD3-953E-258E65713F8F}"/>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6308" name="Text Box 4">
            <a:extLst>
              <a:ext uri="{FF2B5EF4-FFF2-40B4-BE49-F238E27FC236}">
                <a16:creationId xmlns:a16="http://schemas.microsoft.com/office/drawing/2014/main" id="{B9EF0B6C-7BF2-9175-26A9-316218980A82}"/>
              </a:ext>
            </a:extLst>
          </p:cNvPr>
          <p:cNvSpPr txBox="1">
            <a:spLocks noChangeArrowheads="1"/>
          </p:cNvSpPr>
          <p:nvPr/>
        </p:nvSpPr>
        <p:spPr bwMode="auto">
          <a:xfrm>
            <a:off x="1828800" y="762000"/>
            <a:ext cx="6229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10.5  </a:t>
            </a:r>
            <a:r>
              <a:rPr lang="en-US" altLang="en-US" sz="2000" i="1" dirty="0">
                <a:latin typeface="Times New Roman" panose="02020603050405020304" pitchFamily="18" charset="0"/>
              </a:rPr>
              <a:t>Datawords and codewords in block coding</a:t>
            </a:r>
          </a:p>
        </p:txBody>
      </p:sp>
      <p:pic>
        <p:nvPicPr>
          <p:cNvPr id="866310" name="Picture 6">
            <a:extLst>
              <a:ext uri="{FF2B5EF4-FFF2-40B4-BE49-F238E27FC236}">
                <a16:creationId xmlns:a16="http://schemas.microsoft.com/office/drawing/2014/main" id="{44A9666E-7CCF-63ED-D911-546D903C3C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9988" y="2479676"/>
            <a:ext cx="7085012" cy="262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C4568404-A1A2-2E0F-37D2-62B22AB005D4}"/>
              </a:ext>
            </a:extLst>
          </p:cNvPr>
          <p:cNvSpPr>
            <a:spLocks noGrp="1"/>
          </p:cNvSpPr>
          <p:nvPr>
            <p:ph type="sldNum" sz="quarter" idx="12"/>
          </p:nvPr>
        </p:nvSpPr>
        <p:spPr/>
        <p:txBody>
          <a:bodyPr/>
          <a:lstStyle/>
          <a:p>
            <a:fld id="{6D972E1D-2B91-43F8-BAFE-8C37D0BCB00C}" type="slidenum">
              <a:rPr lang="en-IN" smtClean="0"/>
              <a:pPr/>
              <a:t>9</a:t>
            </a:fld>
            <a:endParaRPr lang="en-IN"/>
          </a:p>
        </p:txBody>
      </p:sp>
    </p:spTree>
    <p:extLst>
      <p:ext uri="{BB962C8B-B14F-4D97-AF65-F5344CB8AC3E}">
        <p14:creationId xmlns:p14="http://schemas.microsoft.com/office/powerpoint/2010/main" val="213130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9017" name="Rectangle 9">
            <a:extLst>
              <a:ext uri="{FF2B5EF4-FFF2-40B4-BE49-F238E27FC236}">
                <a16:creationId xmlns:a16="http://schemas.microsoft.com/office/drawing/2014/main" id="{62D3D013-5C0D-5CCF-BD2C-0E351BFF6CDD}"/>
              </a:ext>
            </a:extLst>
          </p:cNvPr>
          <p:cNvSpPr>
            <a:spLocks noChangeArrowheads="1"/>
          </p:cNvSpPr>
          <p:nvPr/>
        </p:nvSpPr>
        <p:spPr bwMode="auto">
          <a:xfrm>
            <a:off x="1293091" y="1512455"/>
            <a:ext cx="9541164" cy="4539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lnSpc>
                <a:spcPct val="150000"/>
              </a:lnSpc>
              <a:buFont typeface="Arial" panose="020B0604020202020204" pitchFamily="34" charset="0"/>
              <a:buChar char="•"/>
            </a:pPr>
            <a:r>
              <a:rPr lang="en-US" altLang="en-US" sz="2800" dirty="0">
                <a:latin typeface="Times New Roman" panose="02020603050405020304" pitchFamily="18" charset="0"/>
              </a:rPr>
              <a:t>We can make the job of the receiver easier if we send the negative (complement) of the sum, called the </a:t>
            </a:r>
            <a:r>
              <a:rPr lang="en-US" altLang="en-US" sz="2800" dirty="0">
                <a:solidFill>
                  <a:schemeClr val="hlink"/>
                </a:solidFill>
                <a:latin typeface="Times New Roman" panose="02020603050405020304" pitchFamily="18" charset="0"/>
              </a:rPr>
              <a:t>checksum</a:t>
            </a:r>
            <a:r>
              <a:rPr lang="en-US" altLang="en-US" sz="2800" dirty="0">
                <a:latin typeface="Times New Roman" panose="02020603050405020304" pitchFamily="18" charset="0"/>
              </a:rPr>
              <a:t>. </a:t>
            </a:r>
          </a:p>
          <a:p>
            <a:pPr marL="457200" indent="-457200" algn="just">
              <a:lnSpc>
                <a:spcPct val="150000"/>
              </a:lnSpc>
              <a:buFont typeface="Arial" panose="020B0604020202020204" pitchFamily="34" charset="0"/>
              <a:buChar char="•"/>
            </a:pPr>
            <a:r>
              <a:rPr lang="en-US" altLang="en-US" sz="2800" dirty="0">
                <a:latin typeface="Times New Roman" panose="02020603050405020304" pitchFamily="18" charset="0"/>
              </a:rPr>
              <a:t>In this case, we send (7, 11, 12, 0, 6, </a:t>
            </a:r>
            <a:r>
              <a:rPr lang="en-US" altLang="en-US" sz="2800" dirty="0">
                <a:solidFill>
                  <a:schemeClr val="hlink"/>
                </a:solidFill>
                <a:latin typeface="Times New Roman" panose="02020603050405020304" pitchFamily="18" charset="0"/>
              </a:rPr>
              <a:t>−36</a:t>
            </a:r>
            <a:r>
              <a:rPr lang="en-US" altLang="en-US" sz="2800" dirty="0">
                <a:latin typeface="Times New Roman" panose="02020603050405020304" pitchFamily="18" charset="0"/>
              </a:rPr>
              <a:t>). </a:t>
            </a:r>
          </a:p>
          <a:p>
            <a:pPr marL="457200" indent="-457200" algn="just">
              <a:lnSpc>
                <a:spcPct val="150000"/>
              </a:lnSpc>
              <a:buFont typeface="Arial" panose="020B0604020202020204" pitchFamily="34" charset="0"/>
              <a:buChar char="•"/>
            </a:pPr>
            <a:r>
              <a:rPr lang="en-US" altLang="en-US" sz="2800" dirty="0">
                <a:latin typeface="Times New Roman" panose="02020603050405020304" pitchFamily="18" charset="0"/>
              </a:rPr>
              <a:t>The receiver can add all the numbers received (including the checksum). </a:t>
            </a:r>
          </a:p>
          <a:p>
            <a:pPr marL="457200" indent="-457200" algn="just">
              <a:lnSpc>
                <a:spcPct val="150000"/>
              </a:lnSpc>
              <a:buFont typeface="Arial" panose="020B0604020202020204" pitchFamily="34" charset="0"/>
              <a:buChar char="•"/>
            </a:pPr>
            <a:r>
              <a:rPr lang="en-US" altLang="en-US" sz="2800" dirty="0">
                <a:latin typeface="Times New Roman" panose="02020603050405020304" pitchFamily="18" charset="0"/>
              </a:rPr>
              <a:t>If the result is 0, it assumes no error; otherwise, there is an error.</a:t>
            </a:r>
          </a:p>
        </p:txBody>
      </p:sp>
      <p:sp>
        <p:nvSpPr>
          <p:cNvPr id="939019" name="Text Box 11">
            <a:extLst>
              <a:ext uri="{FF2B5EF4-FFF2-40B4-BE49-F238E27FC236}">
                <a16:creationId xmlns:a16="http://schemas.microsoft.com/office/drawing/2014/main" id="{C8703ACC-90EF-4146-6EBA-50C2EB0E6153}"/>
              </a:ext>
            </a:extLst>
          </p:cNvPr>
          <p:cNvSpPr txBox="1">
            <a:spLocks noChangeArrowheads="1"/>
          </p:cNvSpPr>
          <p:nvPr/>
        </p:nvSpPr>
        <p:spPr bwMode="auto">
          <a:xfrm>
            <a:off x="1521696" y="690544"/>
            <a:ext cx="271580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1" u="sng" dirty="0">
                <a:solidFill>
                  <a:schemeClr val="hlink"/>
                </a:solidFill>
                <a:latin typeface="Times New Roman" panose="02020603050405020304" pitchFamily="18" charset="0"/>
              </a:rPr>
              <a:t>Example 10.19</a:t>
            </a:r>
          </a:p>
        </p:txBody>
      </p:sp>
      <p:sp>
        <p:nvSpPr>
          <p:cNvPr id="3" name="Slide Number Placeholder 2">
            <a:extLst>
              <a:ext uri="{FF2B5EF4-FFF2-40B4-BE49-F238E27FC236}">
                <a16:creationId xmlns:a16="http://schemas.microsoft.com/office/drawing/2014/main" id="{41571B0C-F1CD-BBF0-3CE3-871DC570888D}"/>
              </a:ext>
            </a:extLst>
          </p:cNvPr>
          <p:cNvSpPr>
            <a:spLocks noGrp="1"/>
          </p:cNvSpPr>
          <p:nvPr>
            <p:ph type="sldNum" sz="quarter" idx="12"/>
          </p:nvPr>
        </p:nvSpPr>
        <p:spPr/>
        <p:txBody>
          <a:bodyPr/>
          <a:lstStyle/>
          <a:p>
            <a:fld id="{6D972E1D-2B91-43F8-BAFE-8C37D0BCB00C}" type="slidenum">
              <a:rPr lang="en-IN" smtClean="0"/>
              <a:pPr/>
              <a:t>90</a:t>
            </a:fld>
            <a:endParaRPr lang="en-IN"/>
          </a:p>
        </p:txBody>
      </p:sp>
    </p:spTree>
    <p:extLst>
      <p:ext uri="{BB962C8B-B14F-4D97-AF65-F5344CB8AC3E}">
        <p14:creationId xmlns:p14="http://schemas.microsoft.com/office/powerpoint/2010/main" val="266825295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0041" name="Rectangle 9">
            <a:extLst>
              <a:ext uri="{FF2B5EF4-FFF2-40B4-BE49-F238E27FC236}">
                <a16:creationId xmlns:a16="http://schemas.microsoft.com/office/drawing/2014/main" id="{97929885-C74A-BC49-EC08-F950E1CC1E1C}"/>
              </a:ext>
            </a:extLst>
          </p:cNvPr>
          <p:cNvSpPr>
            <a:spLocks noChangeArrowheads="1"/>
          </p:cNvSpPr>
          <p:nvPr/>
        </p:nvSpPr>
        <p:spPr bwMode="auto">
          <a:xfrm>
            <a:off x="1752600" y="1540161"/>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dirty="0">
                <a:latin typeface="Times New Roman" panose="02020603050405020304" pitchFamily="18" charset="0"/>
              </a:rPr>
              <a:t>How can we represent the number 21 in </a:t>
            </a:r>
            <a:r>
              <a:rPr lang="en-US" altLang="en-US" sz="2800" i="1" dirty="0">
                <a:solidFill>
                  <a:schemeClr val="hlink"/>
                </a:solidFill>
                <a:latin typeface="Times New Roman" panose="02020603050405020304" pitchFamily="18" charset="0"/>
              </a:rPr>
              <a:t>one’s complement arithmetic</a:t>
            </a:r>
            <a:r>
              <a:rPr lang="en-US" altLang="en-US" sz="2800" i="1" dirty="0">
                <a:latin typeface="Times New Roman" panose="02020603050405020304" pitchFamily="18" charset="0"/>
              </a:rPr>
              <a:t> using only four bits?</a:t>
            </a:r>
          </a:p>
        </p:txBody>
      </p:sp>
      <p:sp>
        <p:nvSpPr>
          <p:cNvPr id="940042" name="Rectangle 10">
            <a:extLst>
              <a:ext uri="{FF2B5EF4-FFF2-40B4-BE49-F238E27FC236}">
                <a16:creationId xmlns:a16="http://schemas.microsoft.com/office/drawing/2014/main" id="{17232518-69D4-06E5-99E2-9FDE2AD997BA}"/>
              </a:ext>
            </a:extLst>
          </p:cNvPr>
          <p:cNvSpPr>
            <a:spLocks noChangeArrowheads="1"/>
          </p:cNvSpPr>
          <p:nvPr/>
        </p:nvSpPr>
        <p:spPr bwMode="auto">
          <a:xfrm>
            <a:off x="1752600" y="3106739"/>
            <a:ext cx="8686800" cy="18002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dirty="0">
                <a:solidFill>
                  <a:schemeClr val="hlink"/>
                </a:solidFill>
                <a:latin typeface="Times New Roman" panose="02020603050405020304" pitchFamily="18" charset="0"/>
              </a:rPr>
              <a:t>Solution</a:t>
            </a:r>
          </a:p>
          <a:p>
            <a:pPr algn="just"/>
            <a:r>
              <a:rPr lang="en-US" altLang="en-US" sz="2800" i="1" dirty="0">
                <a:latin typeface="Times" panose="02020603050405020304" pitchFamily="18" charset="0"/>
              </a:rPr>
              <a:t>The number 21 in binary is 10101 (it needs five bits). We can wrap the leftmost bit and add it to the four rightmost bits. We have (0101 + 1) = 0110 or </a:t>
            </a:r>
            <a:r>
              <a:rPr lang="en-US" altLang="en-US" sz="2800" i="1" dirty="0">
                <a:solidFill>
                  <a:schemeClr val="hlink"/>
                </a:solidFill>
                <a:latin typeface="Times" panose="02020603050405020304" pitchFamily="18" charset="0"/>
              </a:rPr>
              <a:t>6</a:t>
            </a:r>
            <a:r>
              <a:rPr lang="en-US" altLang="en-US" sz="2800" i="1" dirty="0">
                <a:latin typeface="Times" panose="02020603050405020304" pitchFamily="18" charset="0"/>
              </a:rPr>
              <a:t>.</a:t>
            </a:r>
          </a:p>
        </p:txBody>
      </p:sp>
      <p:sp>
        <p:nvSpPr>
          <p:cNvPr id="940043" name="Text Box 11">
            <a:extLst>
              <a:ext uri="{FF2B5EF4-FFF2-40B4-BE49-F238E27FC236}">
                <a16:creationId xmlns:a16="http://schemas.microsoft.com/office/drawing/2014/main" id="{AEEE7858-ACD9-CAFC-F983-9F60E8464410}"/>
              </a:ext>
            </a:extLst>
          </p:cNvPr>
          <p:cNvSpPr txBox="1">
            <a:spLocks noChangeArrowheads="1"/>
          </p:cNvSpPr>
          <p:nvPr/>
        </p:nvSpPr>
        <p:spPr bwMode="auto">
          <a:xfrm>
            <a:off x="1752600" y="812800"/>
            <a:ext cx="23968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u="sng" dirty="0">
                <a:solidFill>
                  <a:schemeClr val="hlink"/>
                </a:solidFill>
                <a:latin typeface="Times New Roman" panose="02020603050405020304" pitchFamily="18" charset="0"/>
              </a:rPr>
              <a:t>Example 10.20</a:t>
            </a:r>
          </a:p>
        </p:txBody>
      </p:sp>
      <p:sp>
        <p:nvSpPr>
          <p:cNvPr id="3" name="Slide Number Placeholder 2">
            <a:extLst>
              <a:ext uri="{FF2B5EF4-FFF2-40B4-BE49-F238E27FC236}">
                <a16:creationId xmlns:a16="http://schemas.microsoft.com/office/drawing/2014/main" id="{DF9D75A3-1452-BFA8-F0A5-10ED07BC5C57}"/>
              </a:ext>
            </a:extLst>
          </p:cNvPr>
          <p:cNvSpPr>
            <a:spLocks noGrp="1"/>
          </p:cNvSpPr>
          <p:nvPr>
            <p:ph type="sldNum" sz="quarter" idx="12"/>
          </p:nvPr>
        </p:nvSpPr>
        <p:spPr/>
        <p:txBody>
          <a:bodyPr/>
          <a:lstStyle/>
          <a:p>
            <a:fld id="{6D972E1D-2B91-43F8-BAFE-8C37D0BCB00C}" type="slidenum">
              <a:rPr lang="en-IN" smtClean="0"/>
              <a:pPr/>
              <a:t>91</a:t>
            </a:fld>
            <a:endParaRPr lang="en-IN"/>
          </a:p>
        </p:txBody>
      </p:sp>
    </p:spTree>
    <p:extLst>
      <p:ext uri="{BB962C8B-B14F-4D97-AF65-F5344CB8AC3E}">
        <p14:creationId xmlns:p14="http://schemas.microsoft.com/office/powerpoint/2010/main" val="401563369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1065" name="Rectangle 9">
            <a:extLst>
              <a:ext uri="{FF2B5EF4-FFF2-40B4-BE49-F238E27FC236}">
                <a16:creationId xmlns:a16="http://schemas.microsoft.com/office/drawing/2014/main" id="{52C78789-0B7C-819D-93EA-85ECABA551C4}"/>
              </a:ext>
            </a:extLst>
          </p:cNvPr>
          <p:cNvSpPr>
            <a:spLocks noChangeArrowheads="1"/>
          </p:cNvSpPr>
          <p:nvPr/>
        </p:nvSpPr>
        <p:spPr bwMode="auto">
          <a:xfrm>
            <a:off x="1209965" y="1143000"/>
            <a:ext cx="9688944"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800" i="1" dirty="0">
                <a:latin typeface="Times New Roman" panose="02020603050405020304" pitchFamily="18" charset="0"/>
              </a:rPr>
              <a:t>How can we represent the number −6 in one’s complement arithmetic using only four bits?</a:t>
            </a:r>
          </a:p>
        </p:txBody>
      </p:sp>
      <p:sp>
        <p:nvSpPr>
          <p:cNvPr id="941066" name="Rectangle 10">
            <a:extLst>
              <a:ext uri="{FF2B5EF4-FFF2-40B4-BE49-F238E27FC236}">
                <a16:creationId xmlns:a16="http://schemas.microsoft.com/office/drawing/2014/main" id="{3DF9C956-E639-43C7-C885-E102DFBFF91E}"/>
              </a:ext>
            </a:extLst>
          </p:cNvPr>
          <p:cNvSpPr>
            <a:spLocks noChangeArrowheads="1"/>
          </p:cNvSpPr>
          <p:nvPr/>
        </p:nvSpPr>
        <p:spPr bwMode="auto">
          <a:xfrm>
            <a:off x="1209965" y="2286001"/>
            <a:ext cx="9688944" cy="397031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800" i="1" dirty="0">
                <a:solidFill>
                  <a:schemeClr val="hlink"/>
                </a:solidFill>
                <a:latin typeface="Times New Roman" panose="02020603050405020304" pitchFamily="18" charset="0"/>
              </a:rPr>
              <a:t>Solution</a:t>
            </a:r>
          </a:p>
          <a:p>
            <a:pPr marL="457200" indent="-457200" algn="just">
              <a:buFont typeface="Arial" panose="020B0604020202020204" pitchFamily="34" charset="0"/>
              <a:buChar char="•"/>
            </a:pPr>
            <a:r>
              <a:rPr lang="en-US" altLang="en-US" sz="2800" i="1" dirty="0">
                <a:latin typeface="Times" panose="02020603050405020304" pitchFamily="18" charset="0"/>
              </a:rPr>
              <a:t>In one’s complement arithmetic, the negative or complement of a number is found by inverting all bits. </a:t>
            </a:r>
          </a:p>
          <a:p>
            <a:pPr marL="457200" indent="-457200" algn="just">
              <a:buFont typeface="Arial" panose="020B0604020202020204" pitchFamily="34" charset="0"/>
              <a:buChar char="•"/>
            </a:pPr>
            <a:r>
              <a:rPr lang="en-US" altLang="en-US" sz="2800" i="1" dirty="0">
                <a:latin typeface="Times" panose="02020603050405020304" pitchFamily="18" charset="0"/>
              </a:rPr>
              <a:t>Positive 6 is 0110; negative 6 is 1001. </a:t>
            </a:r>
          </a:p>
          <a:p>
            <a:pPr marL="457200" indent="-457200" algn="just">
              <a:buFont typeface="Arial" panose="020B0604020202020204" pitchFamily="34" charset="0"/>
              <a:buChar char="•"/>
            </a:pPr>
            <a:r>
              <a:rPr lang="en-US" altLang="en-US" sz="2800" i="1" dirty="0">
                <a:latin typeface="Times" panose="02020603050405020304" pitchFamily="18" charset="0"/>
              </a:rPr>
              <a:t>If we consider only unsigned numbers, this is 9. In other words, the complement of 6 is 9. </a:t>
            </a:r>
          </a:p>
          <a:p>
            <a:pPr marL="457200" indent="-457200" algn="just">
              <a:buFont typeface="Arial" panose="020B0604020202020204" pitchFamily="34" charset="0"/>
              <a:buChar char="•"/>
            </a:pPr>
            <a:r>
              <a:rPr lang="en-US" altLang="en-US" sz="2800" i="1" dirty="0">
                <a:latin typeface="Times" panose="02020603050405020304" pitchFamily="18" charset="0"/>
              </a:rPr>
              <a:t>Another way to find the complement of a number in one’s complement arithmetic is to subtract the number from 2</a:t>
            </a:r>
            <a:r>
              <a:rPr lang="en-US" altLang="en-US" sz="2800" i="1" baseline="30000" dirty="0">
                <a:latin typeface="Times" panose="02020603050405020304" pitchFamily="18" charset="0"/>
              </a:rPr>
              <a:t>n</a:t>
            </a:r>
            <a:r>
              <a:rPr lang="en-US" altLang="en-US" sz="2800" i="1" dirty="0">
                <a:latin typeface="Times" panose="02020603050405020304" pitchFamily="18" charset="0"/>
              </a:rPr>
              <a:t> − 1 (16 − 1=15 in this case).</a:t>
            </a:r>
          </a:p>
        </p:txBody>
      </p:sp>
      <p:sp>
        <p:nvSpPr>
          <p:cNvPr id="941067" name="Text Box 11">
            <a:extLst>
              <a:ext uri="{FF2B5EF4-FFF2-40B4-BE49-F238E27FC236}">
                <a16:creationId xmlns:a16="http://schemas.microsoft.com/office/drawing/2014/main" id="{4F7A8197-E34A-7141-2A5A-86D3A816B2F1}"/>
              </a:ext>
            </a:extLst>
          </p:cNvPr>
          <p:cNvSpPr txBox="1">
            <a:spLocks noChangeArrowheads="1"/>
          </p:cNvSpPr>
          <p:nvPr/>
        </p:nvSpPr>
        <p:spPr bwMode="auto">
          <a:xfrm>
            <a:off x="1244603" y="521401"/>
            <a:ext cx="23968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u="sng" dirty="0">
                <a:solidFill>
                  <a:schemeClr val="hlink"/>
                </a:solidFill>
                <a:latin typeface="Times New Roman" panose="02020603050405020304" pitchFamily="18" charset="0"/>
              </a:rPr>
              <a:t>Example 10.21</a:t>
            </a:r>
          </a:p>
        </p:txBody>
      </p:sp>
      <p:sp>
        <p:nvSpPr>
          <p:cNvPr id="3" name="Slide Number Placeholder 2">
            <a:extLst>
              <a:ext uri="{FF2B5EF4-FFF2-40B4-BE49-F238E27FC236}">
                <a16:creationId xmlns:a16="http://schemas.microsoft.com/office/drawing/2014/main" id="{C59FEC71-3A4D-B922-2F9D-08F83DD217F8}"/>
              </a:ext>
            </a:extLst>
          </p:cNvPr>
          <p:cNvSpPr>
            <a:spLocks noGrp="1"/>
          </p:cNvSpPr>
          <p:nvPr>
            <p:ph type="sldNum" sz="quarter" idx="12"/>
          </p:nvPr>
        </p:nvSpPr>
        <p:spPr/>
        <p:txBody>
          <a:bodyPr/>
          <a:lstStyle/>
          <a:p>
            <a:fld id="{6D972E1D-2B91-43F8-BAFE-8C37D0BCB00C}" type="slidenum">
              <a:rPr lang="en-IN" smtClean="0"/>
              <a:pPr/>
              <a:t>92</a:t>
            </a:fld>
            <a:endParaRPr lang="en-IN"/>
          </a:p>
        </p:txBody>
      </p:sp>
    </p:spTree>
    <p:extLst>
      <p:ext uri="{BB962C8B-B14F-4D97-AF65-F5344CB8AC3E}">
        <p14:creationId xmlns:p14="http://schemas.microsoft.com/office/powerpoint/2010/main" val="15928190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8233" name="Rectangle 9">
            <a:extLst>
              <a:ext uri="{FF2B5EF4-FFF2-40B4-BE49-F238E27FC236}">
                <a16:creationId xmlns:a16="http://schemas.microsoft.com/office/drawing/2014/main" id="{18698455-2C67-0386-1CB4-3723387138D7}"/>
              </a:ext>
            </a:extLst>
          </p:cNvPr>
          <p:cNvSpPr>
            <a:spLocks noChangeArrowheads="1"/>
          </p:cNvSpPr>
          <p:nvPr/>
        </p:nvSpPr>
        <p:spPr bwMode="auto">
          <a:xfrm>
            <a:off x="711200" y="870528"/>
            <a:ext cx="10686471"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514350" indent="-514350" algn="just">
              <a:buFont typeface="+mj-lt"/>
              <a:buAutoNum type="arabicPeriod"/>
            </a:pPr>
            <a:r>
              <a:rPr lang="en-US" altLang="en-US" sz="2600" dirty="0">
                <a:latin typeface="Times New Roman" panose="02020603050405020304" pitchFamily="18" charset="0"/>
              </a:rPr>
              <a:t>Let us redo Exercise 10.19 using one’s complement arithmetic. Figure 10.24 shows the process at the sender and at the receiver. </a:t>
            </a:r>
          </a:p>
          <a:p>
            <a:pPr marL="514350" indent="-514350" algn="just">
              <a:buFont typeface="+mj-lt"/>
              <a:buAutoNum type="arabicPeriod"/>
            </a:pPr>
            <a:r>
              <a:rPr lang="en-US" altLang="en-US" sz="2600" dirty="0">
                <a:latin typeface="Times New Roman" panose="02020603050405020304" pitchFamily="18" charset="0"/>
              </a:rPr>
              <a:t>The sender initializes the checksum to 0 and adds all data items and the checksum (the checksum is considered as one data item and is shown in color). </a:t>
            </a:r>
          </a:p>
          <a:p>
            <a:pPr marL="514350" indent="-514350" algn="just">
              <a:buFont typeface="+mj-lt"/>
              <a:buAutoNum type="arabicPeriod"/>
            </a:pPr>
            <a:r>
              <a:rPr lang="en-US" altLang="en-US" sz="2600" dirty="0">
                <a:latin typeface="Times New Roman" panose="02020603050405020304" pitchFamily="18" charset="0"/>
              </a:rPr>
              <a:t>The result is 36. However, 36 cannot be expressed in 4 bits. </a:t>
            </a:r>
          </a:p>
          <a:p>
            <a:pPr marL="514350" indent="-514350" algn="just">
              <a:buFont typeface="+mj-lt"/>
              <a:buAutoNum type="arabicPeriod"/>
            </a:pPr>
            <a:r>
              <a:rPr lang="en-US" altLang="en-US" sz="2600" dirty="0">
                <a:latin typeface="Times New Roman" panose="02020603050405020304" pitchFamily="18" charset="0"/>
              </a:rPr>
              <a:t>The extra two bits are wrapped and added with the sum to create the wrapped sum value 6. </a:t>
            </a:r>
          </a:p>
          <a:p>
            <a:pPr marL="514350" indent="-514350" algn="just">
              <a:buFont typeface="+mj-lt"/>
              <a:buAutoNum type="arabicPeriod"/>
            </a:pPr>
            <a:r>
              <a:rPr lang="en-US" altLang="en-US" sz="2600" dirty="0">
                <a:latin typeface="Times New Roman" panose="02020603050405020304" pitchFamily="18" charset="0"/>
              </a:rPr>
              <a:t>In the figure, we have shown the details in binary. </a:t>
            </a:r>
          </a:p>
          <a:p>
            <a:pPr marL="514350" indent="-514350" algn="just">
              <a:buFont typeface="+mj-lt"/>
              <a:buAutoNum type="arabicPeriod"/>
            </a:pPr>
            <a:r>
              <a:rPr lang="en-US" altLang="en-US" sz="2600" dirty="0">
                <a:latin typeface="Times New Roman" panose="02020603050405020304" pitchFamily="18" charset="0"/>
              </a:rPr>
              <a:t>The sum is then complemented, resulting in the checksum value 9 (15 − 6 = 9). </a:t>
            </a:r>
          </a:p>
          <a:p>
            <a:pPr marL="514350" indent="-514350" algn="just">
              <a:buFont typeface="+mj-lt"/>
              <a:buAutoNum type="arabicPeriod"/>
            </a:pPr>
            <a:r>
              <a:rPr lang="en-US" altLang="en-US" sz="2600" dirty="0">
                <a:latin typeface="Times New Roman" panose="02020603050405020304" pitchFamily="18" charset="0"/>
              </a:rPr>
              <a:t>The sender now sends six data items to the receiver including the checksum 9. </a:t>
            </a:r>
          </a:p>
        </p:txBody>
      </p:sp>
      <p:sp>
        <p:nvSpPr>
          <p:cNvPr id="948234" name="Text Box 10">
            <a:extLst>
              <a:ext uri="{FF2B5EF4-FFF2-40B4-BE49-F238E27FC236}">
                <a16:creationId xmlns:a16="http://schemas.microsoft.com/office/drawing/2014/main" id="{26DFEAD6-5741-F534-848B-40A104573A30}"/>
              </a:ext>
            </a:extLst>
          </p:cNvPr>
          <p:cNvSpPr txBox="1">
            <a:spLocks noChangeArrowheads="1"/>
          </p:cNvSpPr>
          <p:nvPr/>
        </p:nvSpPr>
        <p:spPr bwMode="auto">
          <a:xfrm>
            <a:off x="788046" y="315176"/>
            <a:ext cx="27606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u="sng" dirty="0">
                <a:solidFill>
                  <a:schemeClr val="hlink"/>
                </a:solidFill>
                <a:latin typeface="Times New Roman" panose="02020603050405020304" pitchFamily="18" charset="0"/>
              </a:rPr>
              <a:t>Example 10.22</a:t>
            </a:r>
          </a:p>
        </p:txBody>
      </p:sp>
      <p:sp>
        <p:nvSpPr>
          <p:cNvPr id="3" name="Slide Number Placeholder 2">
            <a:extLst>
              <a:ext uri="{FF2B5EF4-FFF2-40B4-BE49-F238E27FC236}">
                <a16:creationId xmlns:a16="http://schemas.microsoft.com/office/drawing/2014/main" id="{A8FCD9D9-7EAF-BF3C-3974-3978ABF6E5A4}"/>
              </a:ext>
            </a:extLst>
          </p:cNvPr>
          <p:cNvSpPr>
            <a:spLocks noGrp="1"/>
          </p:cNvSpPr>
          <p:nvPr>
            <p:ph type="sldNum" sz="quarter" idx="12"/>
          </p:nvPr>
        </p:nvSpPr>
        <p:spPr/>
        <p:txBody>
          <a:bodyPr/>
          <a:lstStyle/>
          <a:p>
            <a:fld id="{6D972E1D-2B91-43F8-BAFE-8C37D0BCB00C}" type="slidenum">
              <a:rPr lang="en-IN" smtClean="0"/>
              <a:pPr/>
              <a:t>93</a:t>
            </a:fld>
            <a:endParaRPr lang="en-IN"/>
          </a:p>
        </p:txBody>
      </p:sp>
    </p:spTree>
    <p:extLst>
      <p:ext uri="{BB962C8B-B14F-4D97-AF65-F5344CB8AC3E}">
        <p14:creationId xmlns:p14="http://schemas.microsoft.com/office/powerpoint/2010/main" val="4283262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9257" name="Rectangle 9">
            <a:extLst>
              <a:ext uri="{FF2B5EF4-FFF2-40B4-BE49-F238E27FC236}">
                <a16:creationId xmlns:a16="http://schemas.microsoft.com/office/drawing/2014/main" id="{97BCC9D2-02A5-D1FE-552C-E16924D388C7}"/>
              </a:ext>
            </a:extLst>
          </p:cNvPr>
          <p:cNvSpPr>
            <a:spLocks noChangeArrowheads="1"/>
          </p:cNvSpPr>
          <p:nvPr/>
        </p:nvSpPr>
        <p:spPr bwMode="auto">
          <a:xfrm>
            <a:off x="1108363" y="1143001"/>
            <a:ext cx="10002981" cy="4821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514350" indent="-514350" algn="just">
              <a:lnSpc>
                <a:spcPct val="150000"/>
              </a:lnSpc>
              <a:buFont typeface="+mj-lt"/>
              <a:buAutoNum type="arabicPeriod" startAt="8"/>
            </a:pPr>
            <a:r>
              <a:rPr lang="en-US" altLang="en-US" sz="2600" i="1" dirty="0">
                <a:latin typeface="Times New Roman" panose="02020603050405020304" pitchFamily="18" charset="0"/>
              </a:rPr>
              <a:t>The receiver follows the same procedure as the sender. </a:t>
            </a:r>
          </a:p>
          <a:p>
            <a:pPr marL="514350" indent="-514350" algn="just">
              <a:lnSpc>
                <a:spcPct val="150000"/>
              </a:lnSpc>
              <a:buFont typeface="+mj-lt"/>
              <a:buAutoNum type="arabicPeriod" startAt="8"/>
            </a:pPr>
            <a:r>
              <a:rPr lang="en-US" altLang="en-US" sz="2600" i="1" dirty="0">
                <a:latin typeface="Times New Roman" panose="02020603050405020304" pitchFamily="18" charset="0"/>
              </a:rPr>
              <a:t>It adds all data items (including the checksum); the result is 45. </a:t>
            </a:r>
          </a:p>
          <a:p>
            <a:pPr marL="514350" indent="-514350" algn="just">
              <a:lnSpc>
                <a:spcPct val="150000"/>
              </a:lnSpc>
              <a:buFont typeface="+mj-lt"/>
              <a:buAutoNum type="arabicPeriod" startAt="8"/>
            </a:pPr>
            <a:r>
              <a:rPr lang="en-US" altLang="en-US" sz="2600" i="1" dirty="0">
                <a:latin typeface="Times New Roman" panose="02020603050405020304" pitchFamily="18" charset="0"/>
              </a:rPr>
              <a:t>The sum is wrapped and becomes 15. </a:t>
            </a:r>
          </a:p>
          <a:p>
            <a:pPr marL="514350" indent="-514350" algn="just">
              <a:lnSpc>
                <a:spcPct val="150000"/>
              </a:lnSpc>
              <a:buFont typeface="+mj-lt"/>
              <a:buAutoNum type="arabicPeriod" startAt="8"/>
            </a:pPr>
            <a:r>
              <a:rPr lang="en-US" altLang="en-US" sz="2600" i="1" dirty="0">
                <a:latin typeface="Times New Roman" panose="02020603050405020304" pitchFamily="18" charset="0"/>
              </a:rPr>
              <a:t>The wrapped sum is complemented and becomes 0. </a:t>
            </a:r>
          </a:p>
          <a:p>
            <a:pPr marL="514350" indent="-514350" algn="just">
              <a:lnSpc>
                <a:spcPct val="150000"/>
              </a:lnSpc>
              <a:buFont typeface="+mj-lt"/>
              <a:buAutoNum type="arabicPeriod" startAt="8"/>
            </a:pPr>
            <a:r>
              <a:rPr lang="en-US" altLang="en-US" sz="2600" i="1" dirty="0">
                <a:latin typeface="Times New Roman" panose="02020603050405020304" pitchFamily="18" charset="0"/>
              </a:rPr>
              <a:t>Since the value of the checksum is 0, this means that the data is not corrupted. </a:t>
            </a:r>
          </a:p>
          <a:p>
            <a:pPr marL="514350" indent="-514350" algn="just">
              <a:lnSpc>
                <a:spcPct val="150000"/>
              </a:lnSpc>
              <a:buFont typeface="+mj-lt"/>
              <a:buAutoNum type="arabicPeriod" startAt="8"/>
            </a:pPr>
            <a:r>
              <a:rPr lang="en-US" altLang="en-US" sz="2600" i="1" dirty="0">
                <a:latin typeface="Times New Roman" panose="02020603050405020304" pitchFamily="18" charset="0"/>
              </a:rPr>
              <a:t>The receiver drops the checksum and keeps the other data items. </a:t>
            </a:r>
          </a:p>
          <a:p>
            <a:pPr marL="514350" indent="-514350" algn="just">
              <a:lnSpc>
                <a:spcPct val="150000"/>
              </a:lnSpc>
              <a:buFont typeface="+mj-lt"/>
              <a:buAutoNum type="arabicPeriod" startAt="8"/>
            </a:pPr>
            <a:r>
              <a:rPr lang="en-US" altLang="en-US" sz="2600" i="1" dirty="0">
                <a:latin typeface="Times New Roman" panose="02020603050405020304" pitchFamily="18" charset="0"/>
              </a:rPr>
              <a:t>If the checksum is not zero, the entire packet is dropped.</a:t>
            </a:r>
          </a:p>
        </p:txBody>
      </p:sp>
      <p:sp>
        <p:nvSpPr>
          <p:cNvPr id="949258" name="Text Box 10">
            <a:extLst>
              <a:ext uri="{FF2B5EF4-FFF2-40B4-BE49-F238E27FC236}">
                <a16:creationId xmlns:a16="http://schemas.microsoft.com/office/drawing/2014/main" id="{F24DBFD4-6F21-AC1A-85D4-4A07E13C97C6}"/>
              </a:ext>
            </a:extLst>
          </p:cNvPr>
          <p:cNvSpPr txBox="1">
            <a:spLocks noChangeArrowheads="1"/>
          </p:cNvSpPr>
          <p:nvPr/>
        </p:nvSpPr>
        <p:spPr bwMode="auto">
          <a:xfrm>
            <a:off x="1822939" y="337624"/>
            <a:ext cx="428675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u="sng" dirty="0">
                <a:solidFill>
                  <a:schemeClr val="hlink"/>
                </a:solidFill>
                <a:latin typeface="Times New Roman" panose="02020603050405020304" pitchFamily="18" charset="0"/>
              </a:rPr>
              <a:t>Example 10.22 (continued)</a:t>
            </a:r>
          </a:p>
        </p:txBody>
      </p:sp>
      <p:sp>
        <p:nvSpPr>
          <p:cNvPr id="3" name="Slide Number Placeholder 2">
            <a:extLst>
              <a:ext uri="{FF2B5EF4-FFF2-40B4-BE49-F238E27FC236}">
                <a16:creationId xmlns:a16="http://schemas.microsoft.com/office/drawing/2014/main" id="{37AB504B-905C-6261-0C7B-084AB887C51C}"/>
              </a:ext>
            </a:extLst>
          </p:cNvPr>
          <p:cNvSpPr>
            <a:spLocks noGrp="1"/>
          </p:cNvSpPr>
          <p:nvPr>
            <p:ph type="sldNum" sz="quarter" idx="12"/>
          </p:nvPr>
        </p:nvSpPr>
        <p:spPr/>
        <p:txBody>
          <a:bodyPr/>
          <a:lstStyle/>
          <a:p>
            <a:fld id="{6D972E1D-2B91-43F8-BAFE-8C37D0BCB00C}" type="slidenum">
              <a:rPr lang="en-IN" smtClean="0"/>
              <a:pPr/>
              <a:t>94</a:t>
            </a:fld>
            <a:endParaRPr lang="en-IN"/>
          </a:p>
        </p:txBody>
      </p:sp>
    </p:spTree>
    <p:extLst>
      <p:ext uri="{BB962C8B-B14F-4D97-AF65-F5344CB8AC3E}">
        <p14:creationId xmlns:p14="http://schemas.microsoft.com/office/powerpoint/2010/main" val="330132962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5763" name="Line 3">
            <a:extLst>
              <a:ext uri="{FF2B5EF4-FFF2-40B4-BE49-F238E27FC236}">
                <a16:creationId xmlns:a16="http://schemas.microsoft.com/office/drawing/2014/main" id="{0EA19D88-42DE-BD1D-877C-6ABC78619C14}"/>
              </a:ext>
            </a:extLst>
          </p:cNvPr>
          <p:cNvSpPr>
            <a:spLocks noChangeShapeType="1"/>
          </p:cNvSpPr>
          <p:nvPr/>
        </p:nvSpPr>
        <p:spPr bwMode="auto">
          <a:xfrm>
            <a:off x="1676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5764" name="Text Box 4">
            <a:extLst>
              <a:ext uri="{FF2B5EF4-FFF2-40B4-BE49-F238E27FC236}">
                <a16:creationId xmlns:a16="http://schemas.microsoft.com/office/drawing/2014/main" id="{E6AA0D12-D029-AB7B-3E9E-89F731C66C50}"/>
              </a:ext>
            </a:extLst>
          </p:cNvPr>
          <p:cNvSpPr txBox="1">
            <a:spLocks noChangeArrowheads="1"/>
          </p:cNvSpPr>
          <p:nvPr/>
        </p:nvSpPr>
        <p:spPr bwMode="auto">
          <a:xfrm>
            <a:off x="4333081" y="261425"/>
            <a:ext cx="3525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10.24  </a:t>
            </a:r>
            <a:r>
              <a:rPr lang="en-US" altLang="en-US" sz="2000" i="1" dirty="0">
                <a:latin typeface="Times New Roman" panose="02020603050405020304" pitchFamily="18" charset="0"/>
              </a:rPr>
              <a:t>Example 10.22</a:t>
            </a:r>
          </a:p>
        </p:txBody>
      </p:sp>
      <p:pic>
        <p:nvPicPr>
          <p:cNvPr id="885767" name="Picture 7">
            <a:extLst>
              <a:ext uri="{FF2B5EF4-FFF2-40B4-BE49-F238E27FC236}">
                <a16:creationId xmlns:a16="http://schemas.microsoft.com/office/drawing/2014/main" id="{8E23DC4C-9755-7CED-9DC2-16618C7D77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5920" y="1305951"/>
            <a:ext cx="8904849" cy="466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CF3C38DE-8774-E77F-31C3-1A2710B584A2}"/>
              </a:ext>
            </a:extLst>
          </p:cNvPr>
          <p:cNvSpPr>
            <a:spLocks noGrp="1"/>
          </p:cNvSpPr>
          <p:nvPr>
            <p:ph type="sldNum" sz="quarter" idx="12"/>
          </p:nvPr>
        </p:nvSpPr>
        <p:spPr/>
        <p:txBody>
          <a:bodyPr/>
          <a:lstStyle/>
          <a:p>
            <a:fld id="{6D972E1D-2B91-43F8-BAFE-8C37D0BCB00C}" type="slidenum">
              <a:rPr lang="en-IN" smtClean="0"/>
              <a:pPr/>
              <a:t>95</a:t>
            </a:fld>
            <a:endParaRPr lang="en-IN"/>
          </a:p>
        </p:txBody>
      </p:sp>
      <p:sp>
        <p:nvSpPr>
          <p:cNvPr id="2" name="Rectangle 1">
            <a:extLst>
              <a:ext uri="{FF2B5EF4-FFF2-40B4-BE49-F238E27FC236}">
                <a16:creationId xmlns:a16="http://schemas.microsoft.com/office/drawing/2014/main" id="{2F522047-D0D3-A8FA-54B6-A84EDC37F38B}"/>
              </a:ext>
            </a:extLst>
          </p:cNvPr>
          <p:cNvSpPr/>
          <p:nvPr/>
        </p:nvSpPr>
        <p:spPr>
          <a:xfrm>
            <a:off x="3306618" y="5089236"/>
            <a:ext cx="120074" cy="314037"/>
          </a:xfrm>
          <a:prstGeom prst="rect">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ptos" panose="020B0004020202020204" pitchFamily="34" charset="0"/>
              </a:rPr>
              <a:t>1</a:t>
            </a:r>
          </a:p>
        </p:txBody>
      </p:sp>
      <p:sp>
        <p:nvSpPr>
          <p:cNvPr id="4" name="Rectangle 3">
            <a:extLst>
              <a:ext uri="{FF2B5EF4-FFF2-40B4-BE49-F238E27FC236}">
                <a16:creationId xmlns:a16="http://schemas.microsoft.com/office/drawing/2014/main" id="{DBEE8A89-11B7-B492-DCFD-3E82F90C2C28}"/>
              </a:ext>
            </a:extLst>
          </p:cNvPr>
          <p:cNvSpPr/>
          <p:nvPr/>
        </p:nvSpPr>
        <p:spPr>
          <a:xfrm>
            <a:off x="8437436" y="4816760"/>
            <a:ext cx="120074" cy="314037"/>
          </a:xfrm>
          <a:prstGeom prst="rect">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ptos" panose="020B0004020202020204" pitchFamily="34" charset="0"/>
              </a:rPr>
              <a:t>1</a:t>
            </a:r>
          </a:p>
        </p:txBody>
      </p:sp>
      <p:sp>
        <p:nvSpPr>
          <p:cNvPr id="5" name="Rectangle 4">
            <a:extLst>
              <a:ext uri="{FF2B5EF4-FFF2-40B4-BE49-F238E27FC236}">
                <a16:creationId xmlns:a16="http://schemas.microsoft.com/office/drawing/2014/main" id="{F3E508EC-E1AB-039B-1D16-508E2CA020C0}"/>
              </a:ext>
            </a:extLst>
          </p:cNvPr>
          <p:cNvSpPr/>
          <p:nvPr/>
        </p:nvSpPr>
        <p:spPr>
          <a:xfrm>
            <a:off x="9310271" y="4821378"/>
            <a:ext cx="120074" cy="314037"/>
          </a:xfrm>
          <a:prstGeom prst="rect">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ptos" panose="020B0004020202020204" pitchFamily="34" charset="0"/>
              </a:rPr>
              <a:t>1</a:t>
            </a:r>
          </a:p>
        </p:txBody>
      </p:sp>
      <p:sp>
        <p:nvSpPr>
          <p:cNvPr id="6" name="Rectangle 5">
            <a:extLst>
              <a:ext uri="{FF2B5EF4-FFF2-40B4-BE49-F238E27FC236}">
                <a16:creationId xmlns:a16="http://schemas.microsoft.com/office/drawing/2014/main" id="{064A1567-BBF4-6E6C-396D-382A1B7D3199}"/>
              </a:ext>
            </a:extLst>
          </p:cNvPr>
          <p:cNvSpPr/>
          <p:nvPr/>
        </p:nvSpPr>
        <p:spPr>
          <a:xfrm>
            <a:off x="8418960" y="5084611"/>
            <a:ext cx="120074" cy="314037"/>
          </a:xfrm>
          <a:prstGeom prst="rect">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ptos" panose="020B0004020202020204" pitchFamily="34" charset="0"/>
              </a:rPr>
              <a:t>0</a:t>
            </a:r>
          </a:p>
        </p:txBody>
      </p:sp>
    </p:spTree>
    <p:extLst>
      <p:ext uri="{BB962C8B-B14F-4D97-AF65-F5344CB8AC3E}">
        <p14:creationId xmlns:p14="http://schemas.microsoft.com/office/powerpoint/2010/main" val="12518088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0347" name="Rectangle 11">
            <a:extLst>
              <a:ext uri="{FF2B5EF4-FFF2-40B4-BE49-F238E27FC236}">
                <a16:creationId xmlns:a16="http://schemas.microsoft.com/office/drawing/2014/main" id="{7C5EA2C0-C965-1E6D-AEA4-3767B7C313A2}"/>
              </a:ext>
            </a:extLst>
          </p:cNvPr>
          <p:cNvSpPr>
            <a:spLocks noChangeArrowheads="1"/>
          </p:cNvSpPr>
          <p:nvPr/>
        </p:nvSpPr>
        <p:spPr bwMode="auto">
          <a:xfrm>
            <a:off x="1197269" y="1892300"/>
            <a:ext cx="9775536" cy="347787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400" b="1" dirty="0"/>
              <a:t>Sender site: (Internet Checksum)</a:t>
            </a:r>
          </a:p>
          <a:p>
            <a:pPr algn="just"/>
            <a:r>
              <a:rPr lang="en-US" altLang="en-US" sz="3200" dirty="0">
                <a:solidFill>
                  <a:schemeClr val="hlink"/>
                </a:solidFill>
              </a:rPr>
              <a:t>1.</a:t>
            </a:r>
            <a:r>
              <a:rPr lang="en-US" altLang="en-US" sz="3200" dirty="0"/>
              <a:t> The message is divided into 16-bit words.</a:t>
            </a:r>
          </a:p>
          <a:p>
            <a:pPr algn="just"/>
            <a:r>
              <a:rPr lang="en-US" altLang="en-US" sz="3200" dirty="0">
                <a:solidFill>
                  <a:schemeClr val="hlink"/>
                </a:solidFill>
              </a:rPr>
              <a:t>2.</a:t>
            </a:r>
            <a:r>
              <a:rPr lang="en-US" altLang="en-US" sz="3200" dirty="0"/>
              <a:t> The value of the checksum word is set to 0.</a:t>
            </a:r>
          </a:p>
          <a:p>
            <a:pPr algn="just"/>
            <a:r>
              <a:rPr lang="en-US" altLang="en-US" sz="3200" dirty="0">
                <a:solidFill>
                  <a:schemeClr val="hlink"/>
                </a:solidFill>
              </a:rPr>
              <a:t>3.</a:t>
            </a:r>
            <a:r>
              <a:rPr lang="en-US" altLang="en-US" sz="3200" dirty="0"/>
              <a:t> All words including the checksum are added using one’s complement addition.</a:t>
            </a:r>
          </a:p>
          <a:p>
            <a:pPr algn="just"/>
            <a:r>
              <a:rPr lang="en-US" altLang="en-US" sz="3200" dirty="0">
                <a:solidFill>
                  <a:schemeClr val="hlink"/>
                </a:solidFill>
              </a:rPr>
              <a:t>4.</a:t>
            </a:r>
            <a:r>
              <a:rPr lang="en-US" altLang="en-US" sz="3200" dirty="0"/>
              <a:t> The sum is complemented and becomes the checksum.</a:t>
            </a:r>
          </a:p>
          <a:p>
            <a:pPr algn="just"/>
            <a:r>
              <a:rPr lang="en-US" altLang="en-US" sz="3200" dirty="0">
                <a:solidFill>
                  <a:schemeClr val="hlink"/>
                </a:solidFill>
              </a:rPr>
              <a:t>5.</a:t>
            </a:r>
            <a:r>
              <a:rPr lang="en-US" altLang="en-US" sz="3200" dirty="0"/>
              <a:t> The checksum is sent with the data.</a:t>
            </a:r>
          </a:p>
        </p:txBody>
      </p:sp>
      <p:grpSp>
        <p:nvGrpSpPr>
          <p:cNvPr id="910348" name="Group 12">
            <a:extLst>
              <a:ext uri="{FF2B5EF4-FFF2-40B4-BE49-F238E27FC236}">
                <a16:creationId xmlns:a16="http://schemas.microsoft.com/office/drawing/2014/main" id="{948D76E5-907E-8976-330F-3BAFFF4313B0}"/>
              </a:ext>
            </a:extLst>
          </p:cNvPr>
          <p:cNvGrpSpPr>
            <a:grpSpLocks/>
          </p:cNvGrpSpPr>
          <p:nvPr/>
        </p:nvGrpSpPr>
        <p:grpSpPr bwMode="auto">
          <a:xfrm>
            <a:off x="1197269" y="908773"/>
            <a:ext cx="1143000" cy="566737"/>
            <a:chOff x="1200" y="1248"/>
            <a:chExt cx="720" cy="357"/>
          </a:xfrm>
        </p:grpSpPr>
        <p:pic>
          <p:nvPicPr>
            <p:cNvPr id="910349" name="Picture 13">
              <a:extLst>
                <a:ext uri="{FF2B5EF4-FFF2-40B4-BE49-F238E27FC236}">
                  <a16:creationId xmlns:a16="http://schemas.microsoft.com/office/drawing/2014/main" id="{16C7B80C-482E-94B3-9BC3-874773E9CF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0350" name="Text Box 14">
              <a:extLst>
                <a:ext uri="{FF2B5EF4-FFF2-40B4-BE49-F238E27FC236}">
                  <a16:creationId xmlns:a16="http://schemas.microsoft.com/office/drawing/2014/main" id="{39841A8E-0589-2B4E-527C-BA8A6303E37E}"/>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1800D5C1-F7D9-E418-B435-794D073A59A3}"/>
              </a:ext>
            </a:extLst>
          </p:cNvPr>
          <p:cNvSpPr>
            <a:spLocks noGrp="1"/>
          </p:cNvSpPr>
          <p:nvPr>
            <p:ph type="sldNum" sz="quarter" idx="12"/>
          </p:nvPr>
        </p:nvSpPr>
        <p:spPr/>
        <p:txBody>
          <a:bodyPr/>
          <a:lstStyle/>
          <a:p>
            <a:fld id="{6D972E1D-2B91-43F8-BAFE-8C37D0BCB00C}" type="slidenum">
              <a:rPr lang="en-IN" smtClean="0"/>
              <a:pPr/>
              <a:t>96</a:t>
            </a:fld>
            <a:endParaRPr lang="en-IN"/>
          </a:p>
        </p:txBody>
      </p:sp>
    </p:spTree>
    <p:extLst>
      <p:ext uri="{BB962C8B-B14F-4D97-AF65-F5344CB8AC3E}">
        <p14:creationId xmlns:p14="http://schemas.microsoft.com/office/powerpoint/2010/main" val="273347163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71" name="Rectangle 11">
            <a:extLst>
              <a:ext uri="{FF2B5EF4-FFF2-40B4-BE49-F238E27FC236}">
                <a16:creationId xmlns:a16="http://schemas.microsoft.com/office/drawing/2014/main" id="{93B8D127-4EDB-F573-2B98-36266F3A0735}"/>
              </a:ext>
            </a:extLst>
          </p:cNvPr>
          <p:cNvSpPr>
            <a:spLocks noChangeArrowheads="1"/>
          </p:cNvSpPr>
          <p:nvPr/>
        </p:nvSpPr>
        <p:spPr bwMode="auto">
          <a:xfrm>
            <a:off x="969826" y="1920876"/>
            <a:ext cx="10123054" cy="3811172"/>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en-US" sz="2400" b="1" dirty="0"/>
              <a:t>Receiver site: (Internet Checksum)</a:t>
            </a:r>
          </a:p>
          <a:p>
            <a:pPr>
              <a:lnSpc>
                <a:spcPct val="150000"/>
              </a:lnSpc>
            </a:pPr>
            <a:r>
              <a:rPr lang="en-US" altLang="en-US" sz="2800" dirty="0">
                <a:solidFill>
                  <a:schemeClr val="hlink"/>
                </a:solidFill>
              </a:rPr>
              <a:t>1.</a:t>
            </a:r>
            <a:r>
              <a:rPr lang="en-US" altLang="en-US" sz="2800" dirty="0"/>
              <a:t> The message (including checksum) is divided into 16-bit words.</a:t>
            </a:r>
          </a:p>
          <a:p>
            <a:pPr>
              <a:lnSpc>
                <a:spcPct val="150000"/>
              </a:lnSpc>
            </a:pPr>
            <a:r>
              <a:rPr lang="en-US" altLang="en-US" sz="2800" dirty="0">
                <a:solidFill>
                  <a:schemeClr val="hlink"/>
                </a:solidFill>
              </a:rPr>
              <a:t>2.</a:t>
            </a:r>
            <a:r>
              <a:rPr lang="en-US" altLang="en-US" sz="2800" dirty="0"/>
              <a:t> All words are added using one’s complement addition.</a:t>
            </a:r>
          </a:p>
          <a:p>
            <a:pPr>
              <a:lnSpc>
                <a:spcPct val="150000"/>
              </a:lnSpc>
            </a:pPr>
            <a:r>
              <a:rPr lang="en-US" altLang="en-US" sz="2800" dirty="0">
                <a:solidFill>
                  <a:schemeClr val="hlink"/>
                </a:solidFill>
              </a:rPr>
              <a:t>3.</a:t>
            </a:r>
            <a:r>
              <a:rPr lang="en-US" altLang="en-US" sz="2800" dirty="0"/>
              <a:t> The sum is complemented and becomes the new checksum.</a:t>
            </a:r>
          </a:p>
          <a:p>
            <a:pPr>
              <a:lnSpc>
                <a:spcPct val="150000"/>
              </a:lnSpc>
            </a:pPr>
            <a:r>
              <a:rPr lang="en-US" altLang="en-US" sz="2800" dirty="0">
                <a:solidFill>
                  <a:schemeClr val="hlink"/>
                </a:solidFill>
              </a:rPr>
              <a:t>4.</a:t>
            </a:r>
            <a:r>
              <a:rPr lang="en-US" altLang="en-US" sz="2800" dirty="0"/>
              <a:t> If the value of checksum is 0, the message is accepted; otherwise, it is rejected.</a:t>
            </a:r>
          </a:p>
        </p:txBody>
      </p:sp>
      <p:grpSp>
        <p:nvGrpSpPr>
          <p:cNvPr id="911372" name="Group 12">
            <a:extLst>
              <a:ext uri="{FF2B5EF4-FFF2-40B4-BE49-F238E27FC236}">
                <a16:creationId xmlns:a16="http://schemas.microsoft.com/office/drawing/2014/main" id="{BC0528AB-7A19-24D6-CD13-E5F6939E89C2}"/>
              </a:ext>
            </a:extLst>
          </p:cNvPr>
          <p:cNvGrpSpPr>
            <a:grpSpLocks/>
          </p:cNvGrpSpPr>
          <p:nvPr/>
        </p:nvGrpSpPr>
        <p:grpSpPr bwMode="auto">
          <a:xfrm>
            <a:off x="969826" y="1010373"/>
            <a:ext cx="1143000" cy="566737"/>
            <a:chOff x="1200" y="1248"/>
            <a:chExt cx="720" cy="357"/>
          </a:xfrm>
        </p:grpSpPr>
        <p:pic>
          <p:nvPicPr>
            <p:cNvPr id="911373" name="Picture 13">
              <a:extLst>
                <a:ext uri="{FF2B5EF4-FFF2-40B4-BE49-F238E27FC236}">
                  <a16:creationId xmlns:a16="http://schemas.microsoft.com/office/drawing/2014/main" id="{D11D4B3E-49D0-D351-4420-4B065E7F5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1374" name="Text Box 14">
              <a:extLst>
                <a:ext uri="{FF2B5EF4-FFF2-40B4-BE49-F238E27FC236}">
                  <a16:creationId xmlns:a16="http://schemas.microsoft.com/office/drawing/2014/main" id="{093E0F53-AEC4-9950-6860-073E60CA73E2}"/>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46450785-D705-2F71-E23A-F7E4EDC4E484}"/>
              </a:ext>
            </a:extLst>
          </p:cNvPr>
          <p:cNvSpPr>
            <a:spLocks noGrp="1"/>
          </p:cNvSpPr>
          <p:nvPr>
            <p:ph type="sldNum" sz="quarter" idx="12"/>
          </p:nvPr>
        </p:nvSpPr>
        <p:spPr/>
        <p:txBody>
          <a:bodyPr/>
          <a:lstStyle/>
          <a:p>
            <a:fld id="{6D972E1D-2B91-43F8-BAFE-8C37D0BCB00C}" type="slidenum">
              <a:rPr lang="en-IN" smtClean="0"/>
              <a:pPr/>
              <a:t>97</a:t>
            </a:fld>
            <a:endParaRPr lang="en-IN"/>
          </a:p>
        </p:txBody>
      </p:sp>
    </p:spTree>
    <p:extLst>
      <p:ext uri="{BB962C8B-B14F-4D97-AF65-F5344CB8AC3E}">
        <p14:creationId xmlns:p14="http://schemas.microsoft.com/office/powerpoint/2010/main" val="387991237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3113" name="Rectangle 9">
            <a:extLst>
              <a:ext uri="{FF2B5EF4-FFF2-40B4-BE49-F238E27FC236}">
                <a16:creationId xmlns:a16="http://schemas.microsoft.com/office/drawing/2014/main" id="{C3DB5F17-7208-4EA0-06FF-1073A22FA91D}"/>
              </a:ext>
            </a:extLst>
          </p:cNvPr>
          <p:cNvSpPr>
            <a:spLocks noChangeArrowheads="1"/>
          </p:cNvSpPr>
          <p:nvPr/>
        </p:nvSpPr>
        <p:spPr bwMode="auto">
          <a:xfrm>
            <a:off x="886691" y="1280169"/>
            <a:ext cx="1035339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buFont typeface="+mj-lt"/>
              <a:buAutoNum type="arabicPeriod"/>
            </a:pPr>
            <a:r>
              <a:rPr lang="en-US" altLang="en-US" sz="2400" dirty="0">
                <a:latin typeface="Times New Roman" panose="02020603050405020304" pitchFamily="18" charset="0"/>
              </a:rPr>
              <a:t>Let us calculate the checksum for a text of 8 characters (“</a:t>
            </a:r>
            <a:r>
              <a:rPr lang="en-US" altLang="en-US" sz="2400" dirty="0" err="1">
                <a:latin typeface="Times New Roman" panose="02020603050405020304" pitchFamily="18" charset="0"/>
              </a:rPr>
              <a:t>Forouzan</a:t>
            </a:r>
            <a:r>
              <a:rPr lang="en-US" altLang="en-US" sz="2400" dirty="0">
                <a:latin typeface="Times New Roman" panose="02020603050405020304" pitchFamily="18" charset="0"/>
              </a:rPr>
              <a:t>”). The text needs to be divided into 2-byte (16-bit) words. </a:t>
            </a:r>
          </a:p>
          <a:p>
            <a:pPr marL="457200" indent="-457200" algn="just">
              <a:buFont typeface="+mj-lt"/>
              <a:buAutoNum type="arabicPeriod"/>
            </a:pPr>
            <a:r>
              <a:rPr lang="en-US" altLang="en-US" sz="2400" dirty="0">
                <a:latin typeface="Times New Roman" panose="02020603050405020304" pitchFamily="18" charset="0"/>
              </a:rPr>
              <a:t>We use ASCII (see Appendix A) to change each byte to a 2-digit hexadecimal number. </a:t>
            </a:r>
          </a:p>
          <a:p>
            <a:pPr marL="457200" indent="-457200" algn="just">
              <a:buFont typeface="+mj-lt"/>
              <a:buAutoNum type="arabicPeriod"/>
            </a:pPr>
            <a:r>
              <a:rPr lang="en-US" altLang="en-US" sz="2400" dirty="0">
                <a:latin typeface="Times New Roman" panose="02020603050405020304" pitchFamily="18" charset="0"/>
              </a:rPr>
              <a:t>For example, F is represented as 0x46 and o is represented as 0x6F. </a:t>
            </a:r>
          </a:p>
          <a:p>
            <a:pPr marL="457200" indent="-457200" algn="just">
              <a:buFont typeface="+mj-lt"/>
              <a:buAutoNum type="arabicPeriod"/>
            </a:pPr>
            <a:r>
              <a:rPr lang="en-US" altLang="en-US" sz="2400" dirty="0">
                <a:latin typeface="Times New Roman" panose="02020603050405020304" pitchFamily="18" charset="0"/>
              </a:rPr>
              <a:t>Figure 10.25 shows how the checksum is calculated at the sender and receiver sites. </a:t>
            </a:r>
          </a:p>
          <a:p>
            <a:pPr marL="457200" indent="-457200" algn="just">
              <a:buFont typeface="+mj-lt"/>
              <a:buAutoNum type="arabicPeriod"/>
            </a:pPr>
            <a:r>
              <a:rPr lang="en-US" altLang="en-US" sz="2400" dirty="0">
                <a:latin typeface="Times New Roman" panose="02020603050405020304" pitchFamily="18" charset="0"/>
              </a:rPr>
              <a:t>In part a of the figure, the value of partial sum for the first column is 0x36. </a:t>
            </a:r>
          </a:p>
          <a:p>
            <a:pPr marL="457200" indent="-457200" algn="just">
              <a:buFont typeface="+mj-lt"/>
              <a:buAutoNum type="arabicPeriod"/>
            </a:pPr>
            <a:r>
              <a:rPr lang="en-US" altLang="en-US" sz="2400" dirty="0">
                <a:latin typeface="Times New Roman" panose="02020603050405020304" pitchFamily="18" charset="0"/>
              </a:rPr>
              <a:t>We keep the rightmost digit (6) and insert the leftmost digit (3) as the carry in the second column. </a:t>
            </a:r>
          </a:p>
          <a:p>
            <a:pPr marL="457200" indent="-457200" algn="just">
              <a:buFont typeface="+mj-lt"/>
              <a:buAutoNum type="arabicPeriod"/>
            </a:pPr>
            <a:r>
              <a:rPr lang="en-US" altLang="en-US" sz="2400" dirty="0">
                <a:latin typeface="Times New Roman" panose="02020603050405020304" pitchFamily="18" charset="0"/>
              </a:rPr>
              <a:t>The process is repeated for each column. </a:t>
            </a:r>
          </a:p>
          <a:p>
            <a:pPr marL="457200" indent="-457200" algn="just">
              <a:buFont typeface="+mj-lt"/>
              <a:buAutoNum type="arabicPeriod"/>
            </a:pPr>
            <a:r>
              <a:rPr lang="en-US" altLang="en-US" sz="2400" dirty="0">
                <a:latin typeface="Times New Roman" panose="02020603050405020304" pitchFamily="18" charset="0"/>
              </a:rPr>
              <a:t>Note that if there is any corruption, the checksum recalculated by the receiver is not all 0s. We leave this an exercise.</a:t>
            </a:r>
          </a:p>
        </p:txBody>
      </p:sp>
      <p:sp>
        <p:nvSpPr>
          <p:cNvPr id="943115" name="Text Box 11">
            <a:extLst>
              <a:ext uri="{FF2B5EF4-FFF2-40B4-BE49-F238E27FC236}">
                <a16:creationId xmlns:a16="http://schemas.microsoft.com/office/drawing/2014/main" id="{4857363B-12C2-474F-ED5A-838E0BDF9A0A}"/>
              </a:ext>
            </a:extLst>
          </p:cNvPr>
          <p:cNvSpPr txBox="1">
            <a:spLocks noChangeArrowheads="1"/>
          </p:cNvSpPr>
          <p:nvPr/>
        </p:nvSpPr>
        <p:spPr bwMode="auto">
          <a:xfrm>
            <a:off x="966519" y="633046"/>
            <a:ext cx="24384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u="sng" dirty="0">
                <a:solidFill>
                  <a:schemeClr val="hlink"/>
                </a:solidFill>
                <a:latin typeface="Times New Roman" panose="02020603050405020304" pitchFamily="18" charset="0"/>
              </a:rPr>
              <a:t>Example 10.23</a:t>
            </a:r>
          </a:p>
        </p:txBody>
      </p:sp>
      <p:sp>
        <p:nvSpPr>
          <p:cNvPr id="3" name="Slide Number Placeholder 2">
            <a:extLst>
              <a:ext uri="{FF2B5EF4-FFF2-40B4-BE49-F238E27FC236}">
                <a16:creationId xmlns:a16="http://schemas.microsoft.com/office/drawing/2014/main" id="{817F91CB-3227-FC92-3F21-AB7FD0A8AACE}"/>
              </a:ext>
            </a:extLst>
          </p:cNvPr>
          <p:cNvSpPr>
            <a:spLocks noGrp="1"/>
          </p:cNvSpPr>
          <p:nvPr>
            <p:ph type="sldNum" sz="quarter" idx="12"/>
          </p:nvPr>
        </p:nvSpPr>
        <p:spPr/>
        <p:txBody>
          <a:bodyPr/>
          <a:lstStyle/>
          <a:p>
            <a:fld id="{6D972E1D-2B91-43F8-BAFE-8C37D0BCB00C}" type="slidenum">
              <a:rPr lang="en-IN" smtClean="0"/>
              <a:pPr/>
              <a:t>98</a:t>
            </a:fld>
            <a:endParaRPr lang="en-IN"/>
          </a:p>
        </p:txBody>
      </p:sp>
    </p:spTree>
    <p:extLst>
      <p:ext uri="{BB962C8B-B14F-4D97-AF65-F5344CB8AC3E}">
        <p14:creationId xmlns:p14="http://schemas.microsoft.com/office/powerpoint/2010/main" val="401075652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6787" name="Line 3">
            <a:extLst>
              <a:ext uri="{FF2B5EF4-FFF2-40B4-BE49-F238E27FC236}">
                <a16:creationId xmlns:a16="http://schemas.microsoft.com/office/drawing/2014/main" id="{8AA4D5E4-88DD-E01E-D1C1-A4809398F4E9}"/>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6788" name="Text Box 4">
            <a:extLst>
              <a:ext uri="{FF2B5EF4-FFF2-40B4-BE49-F238E27FC236}">
                <a16:creationId xmlns:a16="http://schemas.microsoft.com/office/drawing/2014/main" id="{E17BD9A6-790E-4EF1-2EE6-43422E174FF7}"/>
              </a:ext>
            </a:extLst>
          </p:cNvPr>
          <p:cNvSpPr txBox="1">
            <a:spLocks noChangeArrowheads="1"/>
          </p:cNvSpPr>
          <p:nvPr/>
        </p:nvSpPr>
        <p:spPr bwMode="auto">
          <a:xfrm>
            <a:off x="4119417" y="762000"/>
            <a:ext cx="3525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10.25  </a:t>
            </a:r>
            <a:r>
              <a:rPr lang="en-US" altLang="en-US" sz="2000" i="1" dirty="0">
                <a:latin typeface="Times New Roman" panose="02020603050405020304" pitchFamily="18" charset="0"/>
              </a:rPr>
              <a:t>Example 10.23</a:t>
            </a:r>
          </a:p>
        </p:txBody>
      </p:sp>
      <p:pic>
        <p:nvPicPr>
          <p:cNvPr id="886797" name="Picture 13">
            <a:extLst>
              <a:ext uri="{FF2B5EF4-FFF2-40B4-BE49-F238E27FC236}">
                <a16:creationId xmlns:a16="http://schemas.microsoft.com/office/drawing/2014/main" id="{27856DEC-21C0-169D-06E4-A8E34D59FC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676401"/>
            <a:ext cx="82359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203BAE94-9153-6202-8656-DDB36D807760}"/>
              </a:ext>
            </a:extLst>
          </p:cNvPr>
          <p:cNvSpPr>
            <a:spLocks noGrp="1"/>
          </p:cNvSpPr>
          <p:nvPr>
            <p:ph type="sldNum" sz="quarter" idx="12"/>
          </p:nvPr>
        </p:nvSpPr>
        <p:spPr/>
        <p:txBody>
          <a:bodyPr/>
          <a:lstStyle/>
          <a:p>
            <a:fld id="{6D972E1D-2B91-43F8-BAFE-8C37D0BCB00C}" type="slidenum">
              <a:rPr lang="en-IN" smtClean="0"/>
              <a:pPr/>
              <a:t>99</a:t>
            </a:fld>
            <a:endParaRPr lang="en-IN"/>
          </a:p>
        </p:txBody>
      </p:sp>
    </p:spTree>
    <p:extLst>
      <p:ext uri="{BB962C8B-B14F-4D97-AF65-F5344CB8AC3E}">
        <p14:creationId xmlns:p14="http://schemas.microsoft.com/office/powerpoint/2010/main" val="3735849658"/>
      </p:ext>
    </p:extLst>
  </p:cSld>
  <p:clrMapOvr>
    <a:masterClrMapping/>
  </p:clrMapOvr>
</p:sld>
</file>

<file path=ppt/theme/theme1.xml><?xml version="1.0" encoding="utf-8"?>
<a:theme xmlns:a="http://schemas.openxmlformats.org/drawingml/2006/main" name="Retrospec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3981</TotalTime>
  <Words>6195</Words>
  <Application>Microsoft Office PowerPoint</Application>
  <PresentationFormat>Widescreen</PresentationFormat>
  <Paragraphs>582</Paragraphs>
  <Slides>100</Slides>
  <Notes>80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100</vt:i4>
      </vt:variant>
    </vt:vector>
  </HeadingPairs>
  <TitlesOfParts>
    <vt:vector size="113" baseType="lpstr">
      <vt:lpstr>Aptos</vt:lpstr>
      <vt:lpstr>Arial</vt:lpstr>
      <vt:lpstr>Calibri</vt:lpstr>
      <vt:lpstr>Calibri Light</vt:lpstr>
      <vt:lpstr>Cambria Math</vt:lpstr>
      <vt:lpstr>Symbol</vt:lpstr>
      <vt:lpstr>Times</vt:lpstr>
      <vt:lpstr>Times New Roman</vt:lpstr>
      <vt:lpstr>Times-Bold</vt:lpstr>
      <vt:lpstr>Times-BoldItalic</vt:lpstr>
      <vt:lpstr>Times-Italic</vt:lpstr>
      <vt:lpstr>Times-Roman</vt:lpstr>
      <vt:lpstr>Retrospect</vt:lpstr>
      <vt:lpstr>PowerPoint Presentation</vt:lpstr>
      <vt:lpstr>Topics to be discussed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of Cyclic Codes</vt:lpstr>
      <vt:lpstr>PowerPoint Presentation</vt:lpstr>
      <vt:lpstr>PowerPoint Presentation</vt:lpstr>
      <vt:lpstr>PowerPoint Presentation</vt:lpstr>
      <vt:lpstr>PowerPoint Presentation</vt:lpstr>
      <vt:lpstr>One’s Complement Addition</vt:lpstr>
      <vt:lpstr>Checksum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have we completed?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Rajesh Ojha</dc:creator>
  <cp:lastModifiedBy>Rajesh Ojha</cp:lastModifiedBy>
  <cp:revision>230</cp:revision>
  <dcterms:created xsi:type="dcterms:W3CDTF">2024-07-20T06:38:06Z</dcterms:created>
  <dcterms:modified xsi:type="dcterms:W3CDTF">2024-10-10T10:06:53Z</dcterms:modified>
</cp:coreProperties>
</file>