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7"/>
  </p:notesMasterIdLst>
  <p:sldIdLst>
    <p:sldId id="256" r:id="rId2"/>
    <p:sldId id="274" r:id="rId3"/>
    <p:sldId id="276" r:id="rId4"/>
    <p:sldId id="277" r:id="rId5"/>
    <p:sldId id="278" r:id="rId6"/>
    <p:sldId id="279" r:id="rId7"/>
    <p:sldId id="280" r:id="rId8"/>
    <p:sldId id="281" r:id="rId9"/>
    <p:sldId id="282" r:id="rId10"/>
    <p:sldId id="283" r:id="rId11"/>
    <p:sldId id="285" r:id="rId12"/>
    <p:sldId id="286" r:id="rId13"/>
    <p:sldId id="287" r:id="rId14"/>
    <p:sldId id="288" r:id="rId15"/>
    <p:sldId id="289" r:id="rId16"/>
    <p:sldId id="290" r:id="rId17"/>
    <p:sldId id="291" r:id="rId18"/>
    <p:sldId id="292" r:id="rId19"/>
    <p:sldId id="293" r:id="rId20"/>
    <p:sldId id="284" r:id="rId21"/>
    <p:sldId id="294" r:id="rId22"/>
    <p:sldId id="295" r:id="rId23"/>
    <p:sldId id="297" r:id="rId24"/>
    <p:sldId id="298" r:id="rId25"/>
    <p:sldId id="275"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17D281B-9E79-447B-A4C3-CCDB45229C74}">
          <p14:sldIdLst>
            <p14:sldId id="256"/>
            <p14:sldId id="274"/>
            <p14:sldId id="276"/>
            <p14:sldId id="277"/>
            <p14:sldId id="278"/>
            <p14:sldId id="279"/>
            <p14:sldId id="280"/>
            <p14:sldId id="281"/>
            <p14:sldId id="282"/>
            <p14:sldId id="283"/>
            <p14:sldId id="285"/>
            <p14:sldId id="286"/>
            <p14:sldId id="287"/>
            <p14:sldId id="288"/>
            <p14:sldId id="289"/>
            <p14:sldId id="290"/>
            <p14:sldId id="291"/>
            <p14:sldId id="292"/>
            <p14:sldId id="293"/>
            <p14:sldId id="284"/>
            <p14:sldId id="294"/>
            <p14:sldId id="295"/>
            <p14:sldId id="297"/>
            <p14:sldId id="298"/>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F17D1E-C429-4500-9643-931F8B98DE6C}" v="781" dt="2024-07-24T04:20:41.0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esh Ojha" userId="f844f7c9be700cde" providerId="LiveId" clId="{DCF17D1E-C429-4500-9643-931F8B98DE6C}"/>
    <pc:docChg chg="undo custSel addSld delSld modSld sldOrd addSection delSection modSection">
      <pc:chgData name="Rajesh Ojha" userId="f844f7c9be700cde" providerId="LiveId" clId="{DCF17D1E-C429-4500-9643-931F8B98DE6C}" dt="2024-07-24T04:28:06.635" v="4232" actId="20577"/>
      <pc:docMkLst>
        <pc:docMk/>
      </pc:docMkLst>
      <pc:sldChg chg="addSp modSp new mod">
        <pc:chgData name="Rajesh Ojha" userId="f844f7c9be700cde" providerId="LiveId" clId="{DCF17D1E-C429-4500-9643-931F8B98DE6C}" dt="2024-07-23T11:13:52.254" v="3987" actId="1037"/>
        <pc:sldMkLst>
          <pc:docMk/>
          <pc:sldMk cId="349644603" sldId="256"/>
        </pc:sldMkLst>
        <pc:spChg chg="mod">
          <ac:chgData name="Rajesh Ojha" userId="f844f7c9be700cde" providerId="LiveId" clId="{DCF17D1E-C429-4500-9643-931F8B98DE6C}" dt="2024-07-20T06:41:29.715" v="20" actId="20577"/>
          <ac:spMkLst>
            <pc:docMk/>
            <pc:sldMk cId="349644603" sldId="256"/>
            <ac:spMk id="2" creationId="{DAFCF894-9786-1F18-8477-10FD8711BA7F}"/>
          </ac:spMkLst>
        </pc:spChg>
        <pc:spChg chg="mod">
          <ac:chgData name="Rajesh Ojha" userId="f844f7c9be700cde" providerId="LiveId" clId="{DCF17D1E-C429-4500-9643-931F8B98DE6C}" dt="2024-07-20T10:28:17.956" v="762" actId="20577"/>
          <ac:spMkLst>
            <pc:docMk/>
            <pc:sldMk cId="349644603" sldId="256"/>
            <ac:spMk id="3" creationId="{9E789399-228E-7CC6-8274-F5FA697B0306}"/>
          </ac:spMkLst>
        </pc:spChg>
        <pc:spChg chg="add mod">
          <ac:chgData name="Rajesh Ojha" userId="f844f7c9be700cde" providerId="LiveId" clId="{DCF17D1E-C429-4500-9643-931F8B98DE6C}" dt="2024-07-23T11:13:52.254" v="3987" actId="1037"/>
          <ac:spMkLst>
            <pc:docMk/>
            <pc:sldMk cId="349644603" sldId="256"/>
            <ac:spMk id="4" creationId="{EFF8C921-8B2C-249B-876C-A06DB04834FB}"/>
          </ac:spMkLst>
        </pc:spChg>
      </pc:sldChg>
      <pc:sldChg chg="modSp new del mod">
        <pc:chgData name="Rajesh Ojha" userId="f844f7c9be700cde" providerId="LiveId" clId="{DCF17D1E-C429-4500-9643-931F8B98DE6C}" dt="2024-07-22T04:14:25.169" v="1107" actId="47"/>
        <pc:sldMkLst>
          <pc:docMk/>
          <pc:sldMk cId="2267813369" sldId="257"/>
        </pc:sldMkLst>
        <pc:spChg chg="mod">
          <ac:chgData name="Rajesh Ojha" userId="f844f7c9be700cde" providerId="LiveId" clId="{DCF17D1E-C429-4500-9643-931F8B98DE6C}" dt="2024-07-20T06:42:09.387" v="44" actId="20577"/>
          <ac:spMkLst>
            <pc:docMk/>
            <pc:sldMk cId="2267813369" sldId="257"/>
            <ac:spMk id="2" creationId="{5CD24622-2D81-09F4-5096-802970A3E5FE}"/>
          </ac:spMkLst>
        </pc:spChg>
        <pc:spChg chg="mod">
          <ac:chgData name="Rajesh Ojha" userId="f844f7c9be700cde" providerId="LiveId" clId="{DCF17D1E-C429-4500-9643-931F8B98DE6C}" dt="2024-07-20T09:50:07.025" v="55" actId="113"/>
          <ac:spMkLst>
            <pc:docMk/>
            <pc:sldMk cId="2267813369" sldId="257"/>
            <ac:spMk id="3" creationId="{F3379475-D6EA-92BE-8AA0-E8A5C237A544}"/>
          </ac:spMkLst>
        </pc:spChg>
      </pc:sldChg>
      <pc:sldChg chg="modSp new del mod">
        <pc:chgData name="Rajesh Ojha" userId="f844f7c9be700cde" providerId="LiveId" clId="{DCF17D1E-C429-4500-9643-931F8B98DE6C}" dt="2024-07-20T09:49:40.772" v="50" actId="47"/>
        <pc:sldMkLst>
          <pc:docMk/>
          <pc:sldMk cId="807647534" sldId="258"/>
        </pc:sldMkLst>
        <pc:spChg chg="mod">
          <ac:chgData name="Rajesh Ojha" userId="f844f7c9be700cde" providerId="LiveId" clId="{DCF17D1E-C429-4500-9643-931F8B98DE6C}" dt="2024-07-20T09:49:33.004" v="49" actId="27636"/>
          <ac:spMkLst>
            <pc:docMk/>
            <pc:sldMk cId="807647534" sldId="258"/>
            <ac:spMk id="3" creationId="{96E85BA4-D58F-CB49-3375-26D4B98B5AF4}"/>
          </ac:spMkLst>
        </pc:spChg>
      </pc:sldChg>
      <pc:sldChg chg="delSp modSp new del mod">
        <pc:chgData name="Rajesh Ojha" userId="f844f7c9be700cde" providerId="LiveId" clId="{DCF17D1E-C429-4500-9643-931F8B98DE6C}" dt="2024-07-22T03:54:45.707" v="768" actId="47"/>
        <pc:sldMkLst>
          <pc:docMk/>
          <pc:sldMk cId="2906785950" sldId="258"/>
        </pc:sldMkLst>
        <pc:spChg chg="del">
          <ac:chgData name="Rajesh Ojha" userId="f844f7c9be700cde" providerId="LiveId" clId="{DCF17D1E-C429-4500-9643-931F8B98DE6C}" dt="2024-07-20T09:50:55.334" v="61" actId="478"/>
          <ac:spMkLst>
            <pc:docMk/>
            <pc:sldMk cId="2906785950" sldId="258"/>
            <ac:spMk id="2" creationId="{50F3A33E-B4FD-7BF1-0B1A-CA597D1EE8D7}"/>
          </ac:spMkLst>
        </pc:spChg>
        <pc:spChg chg="mod">
          <ac:chgData name="Rajesh Ojha" userId="f844f7c9be700cde" providerId="LiveId" clId="{DCF17D1E-C429-4500-9643-931F8B98DE6C}" dt="2024-07-20T09:52:41.012" v="221" actId="1036"/>
          <ac:spMkLst>
            <pc:docMk/>
            <pc:sldMk cId="2906785950" sldId="258"/>
            <ac:spMk id="3" creationId="{BA9C39A3-FFC6-733D-DDE2-FE341CECE20F}"/>
          </ac:spMkLst>
        </pc:spChg>
      </pc:sldChg>
      <pc:sldChg chg="new del">
        <pc:chgData name="Rajesh Ojha" userId="f844f7c9be700cde" providerId="LiveId" clId="{DCF17D1E-C429-4500-9643-931F8B98DE6C}" dt="2024-07-20T09:50:25.752" v="57" actId="47"/>
        <pc:sldMkLst>
          <pc:docMk/>
          <pc:sldMk cId="4071304173" sldId="258"/>
        </pc:sldMkLst>
      </pc:sldChg>
      <pc:sldChg chg="addSp delSp new del mod">
        <pc:chgData name="Rajesh Ojha" userId="f844f7c9be700cde" providerId="LiveId" clId="{DCF17D1E-C429-4500-9643-931F8B98DE6C}" dt="2024-07-23T06:53:50.901" v="1733" actId="47"/>
        <pc:sldMkLst>
          <pc:docMk/>
          <pc:sldMk cId="495084727" sldId="259"/>
        </pc:sldMkLst>
        <pc:spChg chg="del">
          <ac:chgData name="Rajesh Ojha" userId="f844f7c9be700cde" providerId="LiveId" clId="{DCF17D1E-C429-4500-9643-931F8B98DE6C}" dt="2024-07-23T06:05:50.461" v="1723" actId="478"/>
          <ac:spMkLst>
            <pc:docMk/>
            <pc:sldMk cId="495084727" sldId="259"/>
            <ac:spMk id="3" creationId="{AD44D373-A31C-4D81-748C-5C79FC26DAD6}"/>
          </ac:spMkLst>
        </pc:spChg>
        <pc:picChg chg="add">
          <ac:chgData name="Rajesh Ojha" userId="f844f7c9be700cde" providerId="LiveId" clId="{DCF17D1E-C429-4500-9643-931F8B98DE6C}" dt="2024-07-23T06:05:53.373" v="1724" actId="22"/>
          <ac:picMkLst>
            <pc:docMk/>
            <pc:sldMk cId="495084727" sldId="259"/>
            <ac:picMk id="7" creationId="{D6EF977B-85D0-8D27-CB72-1D6885B0C84D}"/>
          </ac:picMkLst>
        </pc:picChg>
      </pc:sldChg>
      <pc:sldChg chg="addSp delSp modSp new mod modNotesTx">
        <pc:chgData name="Rajesh Ojha" userId="f844f7c9be700cde" providerId="LiveId" clId="{DCF17D1E-C429-4500-9643-931F8B98DE6C}" dt="2024-07-23T05:45:21.044" v="1722" actId="6549"/>
        <pc:sldMkLst>
          <pc:docMk/>
          <pc:sldMk cId="93406807" sldId="260"/>
        </pc:sldMkLst>
        <pc:spChg chg="mod">
          <ac:chgData name="Rajesh Ojha" userId="f844f7c9be700cde" providerId="LiveId" clId="{DCF17D1E-C429-4500-9643-931F8B98DE6C}" dt="2024-07-20T10:05:51.385" v="488" actId="122"/>
          <ac:spMkLst>
            <pc:docMk/>
            <pc:sldMk cId="93406807" sldId="260"/>
            <ac:spMk id="2" creationId="{72D923F1-5EB2-7420-2D35-5685C1BC2A64}"/>
          </ac:spMkLst>
        </pc:spChg>
        <pc:graphicFrameChg chg="add del mod modGraphic">
          <ac:chgData name="Rajesh Ojha" userId="f844f7c9be700cde" providerId="LiveId" clId="{DCF17D1E-C429-4500-9643-931F8B98DE6C}" dt="2024-07-20T10:03:46.344" v="348" actId="478"/>
          <ac:graphicFrameMkLst>
            <pc:docMk/>
            <pc:sldMk cId="93406807" sldId="260"/>
            <ac:graphicFrameMk id="3" creationId="{C22309F8-D17E-BFA4-EC93-E8B762CAEBC3}"/>
          </ac:graphicFrameMkLst>
        </pc:graphicFrameChg>
        <pc:picChg chg="add del mod">
          <ac:chgData name="Rajesh Ojha" userId="f844f7c9be700cde" providerId="LiveId" clId="{DCF17D1E-C429-4500-9643-931F8B98DE6C}" dt="2024-07-20T10:03:11.542" v="310" actId="478"/>
          <ac:picMkLst>
            <pc:docMk/>
            <pc:sldMk cId="93406807" sldId="260"/>
            <ac:picMk id="4" creationId="{9F7DF4F1-F700-8BC9-9166-13330A283D65}"/>
          </ac:picMkLst>
        </pc:picChg>
        <pc:picChg chg="add">
          <ac:chgData name="Rajesh Ojha" userId="f844f7c9be700cde" providerId="LiveId" clId="{DCF17D1E-C429-4500-9643-931F8B98DE6C}" dt="2024-07-20T10:03:25.412" v="311"/>
          <ac:picMkLst>
            <pc:docMk/>
            <pc:sldMk cId="93406807" sldId="260"/>
            <ac:picMk id="5" creationId="{098FF73D-1BF0-7DBD-53E5-A5CB1183DE8E}"/>
          </ac:picMkLst>
        </pc:picChg>
        <pc:picChg chg="add mod">
          <ac:chgData name="Rajesh Ojha" userId="f844f7c9be700cde" providerId="LiveId" clId="{DCF17D1E-C429-4500-9643-931F8B98DE6C}" dt="2024-07-20T10:03:56.479" v="352" actId="14100"/>
          <ac:picMkLst>
            <pc:docMk/>
            <pc:sldMk cId="93406807" sldId="260"/>
            <ac:picMk id="6" creationId="{CF0913C2-BB7C-1F5F-19DE-8F659863B310}"/>
          </ac:picMkLst>
        </pc:picChg>
      </pc:sldChg>
      <pc:sldChg chg="addSp delSp modSp new mod modNotesTx">
        <pc:chgData name="Rajesh Ojha" userId="f844f7c9be700cde" providerId="LiveId" clId="{DCF17D1E-C429-4500-9643-931F8B98DE6C}" dt="2024-07-20T10:27:49.488" v="760" actId="1035"/>
        <pc:sldMkLst>
          <pc:docMk/>
          <pc:sldMk cId="3874551493" sldId="261"/>
        </pc:sldMkLst>
        <pc:spChg chg="mod">
          <ac:chgData name="Rajesh Ojha" userId="f844f7c9be700cde" providerId="LiveId" clId="{DCF17D1E-C429-4500-9643-931F8B98DE6C}" dt="2024-07-20T10:08:34.256" v="547" actId="20577"/>
          <ac:spMkLst>
            <pc:docMk/>
            <pc:sldMk cId="3874551493" sldId="261"/>
            <ac:spMk id="2" creationId="{402264A2-DD21-7644-F554-9666717ECD51}"/>
          </ac:spMkLst>
        </pc:spChg>
        <pc:graphicFrameChg chg="add del mod modGraphic">
          <ac:chgData name="Rajesh Ojha" userId="f844f7c9be700cde" providerId="LiveId" clId="{DCF17D1E-C429-4500-9643-931F8B98DE6C}" dt="2024-07-20T10:26:50.858" v="671" actId="478"/>
          <ac:graphicFrameMkLst>
            <pc:docMk/>
            <pc:sldMk cId="3874551493" sldId="261"/>
            <ac:graphicFrameMk id="3" creationId="{399AFFEE-B87D-50E8-D6F0-B85F320F2C01}"/>
          </ac:graphicFrameMkLst>
        </pc:graphicFrameChg>
        <pc:picChg chg="add mod">
          <ac:chgData name="Rajesh Ojha" userId="f844f7c9be700cde" providerId="LiveId" clId="{DCF17D1E-C429-4500-9643-931F8B98DE6C}" dt="2024-07-20T10:27:49.488" v="760" actId="1035"/>
          <ac:picMkLst>
            <pc:docMk/>
            <pc:sldMk cId="3874551493" sldId="261"/>
            <ac:picMk id="4" creationId="{AF9C2616-BEDF-5294-E27E-EAEB2376788C}"/>
          </ac:picMkLst>
        </pc:picChg>
      </pc:sldChg>
      <pc:sldChg chg="addSp modSp new del mod ord">
        <pc:chgData name="Rajesh Ojha" userId="f844f7c9be700cde" providerId="LiveId" clId="{DCF17D1E-C429-4500-9643-931F8B98DE6C}" dt="2024-07-22T04:14:26.978" v="1108" actId="47"/>
        <pc:sldMkLst>
          <pc:docMk/>
          <pc:sldMk cId="1732947060" sldId="262"/>
        </pc:sldMkLst>
        <pc:spChg chg="add mod">
          <ac:chgData name="Rajesh Ojha" userId="f844f7c9be700cde" providerId="LiveId" clId="{DCF17D1E-C429-4500-9643-931F8B98DE6C}" dt="2024-07-22T03:54:40.597" v="767" actId="27636"/>
          <ac:spMkLst>
            <pc:docMk/>
            <pc:sldMk cId="1732947060" sldId="262"/>
            <ac:spMk id="3" creationId="{41895001-9A78-4FDC-4C43-3A96B4EF8FCF}"/>
          </ac:spMkLst>
        </pc:spChg>
      </pc:sldChg>
      <pc:sldChg chg="addSp modSp add del mod">
        <pc:chgData name="Rajesh Ojha" userId="f844f7c9be700cde" providerId="LiveId" clId="{DCF17D1E-C429-4500-9643-931F8B98DE6C}" dt="2024-07-24T04:28:06.635" v="4232" actId="20577"/>
        <pc:sldMkLst>
          <pc:docMk/>
          <pc:sldMk cId="3583462896" sldId="262"/>
        </pc:sldMkLst>
        <pc:spChg chg="mod">
          <ac:chgData name="Rajesh Ojha" userId="f844f7c9be700cde" providerId="LiveId" clId="{DCF17D1E-C429-4500-9643-931F8B98DE6C}" dt="2024-07-23T10:52:26.894" v="2974" actId="1038"/>
          <ac:spMkLst>
            <pc:docMk/>
            <pc:sldMk cId="3583462896" sldId="262"/>
            <ac:spMk id="4" creationId="{6FED2676-75C5-C956-8947-B3B2F5A45E81}"/>
          </ac:spMkLst>
        </pc:spChg>
        <pc:spChg chg="add mod">
          <ac:chgData name="Rajesh Ojha" userId="f844f7c9be700cde" providerId="LiveId" clId="{DCF17D1E-C429-4500-9643-931F8B98DE6C}" dt="2024-07-24T04:28:06.635" v="4232" actId="20577"/>
          <ac:spMkLst>
            <pc:docMk/>
            <pc:sldMk cId="3583462896" sldId="262"/>
            <ac:spMk id="7" creationId="{DD68964C-25C2-935D-597D-EDEEF7790B7A}"/>
          </ac:spMkLst>
        </pc:spChg>
      </pc:sldChg>
      <pc:sldChg chg="addSp delSp modSp new mod modNotesTx">
        <pc:chgData name="Rajesh Ojha" userId="f844f7c9be700cde" providerId="LiveId" clId="{DCF17D1E-C429-4500-9643-931F8B98DE6C}" dt="2024-07-22T05:12:40.609" v="1394" actId="1076"/>
        <pc:sldMkLst>
          <pc:docMk/>
          <pc:sldMk cId="154678971" sldId="263"/>
        </pc:sldMkLst>
        <pc:graphicFrameChg chg="add del modGraphic">
          <ac:chgData name="Rajesh Ojha" userId="f844f7c9be700cde" providerId="LiveId" clId="{DCF17D1E-C429-4500-9643-931F8B98DE6C}" dt="2024-07-22T03:57:42.921" v="773" actId="478"/>
          <ac:graphicFrameMkLst>
            <pc:docMk/>
            <pc:sldMk cId="154678971" sldId="263"/>
            <ac:graphicFrameMk id="3" creationId="{E4BAFF3D-D3DE-D9BB-C7FA-0141093449C4}"/>
          </ac:graphicFrameMkLst>
        </pc:graphicFrameChg>
        <pc:graphicFrameChg chg="add del mod modGraphic">
          <ac:chgData name="Rajesh Ojha" userId="f844f7c9be700cde" providerId="LiveId" clId="{DCF17D1E-C429-4500-9643-931F8B98DE6C}" dt="2024-07-22T04:08:18.919" v="890" actId="478"/>
          <ac:graphicFrameMkLst>
            <pc:docMk/>
            <pc:sldMk cId="154678971" sldId="263"/>
            <ac:graphicFrameMk id="4" creationId="{B1601E91-F2A2-C978-9D70-61732876B6A2}"/>
          </ac:graphicFrameMkLst>
        </pc:graphicFrameChg>
        <pc:picChg chg="add del mod">
          <ac:chgData name="Rajesh Ojha" userId="f844f7c9be700cde" providerId="LiveId" clId="{DCF17D1E-C429-4500-9643-931F8B98DE6C}" dt="2024-07-22T04:11:04.340" v="970" actId="478"/>
          <ac:picMkLst>
            <pc:docMk/>
            <pc:sldMk cId="154678971" sldId="263"/>
            <ac:picMk id="5" creationId="{6CFDC3C3-CF5C-4F3C-6E03-E00442491F1E}"/>
          </ac:picMkLst>
        </pc:picChg>
        <pc:picChg chg="add del mod">
          <ac:chgData name="Rajesh Ojha" userId="f844f7c9be700cde" providerId="LiveId" clId="{DCF17D1E-C429-4500-9643-931F8B98DE6C}" dt="2024-07-22T05:10:24.917" v="1294" actId="478"/>
          <ac:picMkLst>
            <pc:docMk/>
            <pc:sldMk cId="154678971" sldId="263"/>
            <ac:picMk id="7" creationId="{2CA174FC-C367-D136-4FF1-BE0ED55C5D93}"/>
          </ac:picMkLst>
        </pc:picChg>
        <pc:picChg chg="add mod ord">
          <ac:chgData name="Rajesh Ojha" userId="f844f7c9be700cde" providerId="LiveId" clId="{DCF17D1E-C429-4500-9643-931F8B98DE6C}" dt="2024-07-22T05:12:40.609" v="1394" actId="1076"/>
          <ac:picMkLst>
            <pc:docMk/>
            <pc:sldMk cId="154678971" sldId="263"/>
            <ac:picMk id="9" creationId="{F155FA36-2C6F-132C-53AD-CCF3CFA38BE0}"/>
          </ac:picMkLst>
        </pc:picChg>
        <pc:picChg chg="add mod">
          <ac:chgData name="Rajesh Ojha" userId="f844f7c9be700cde" providerId="LiveId" clId="{DCF17D1E-C429-4500-9643-931F8B98DE6C}" dt="2024-07-22T05:11:48.890" v="1388" actId="1037"/>
          <ac:picMkLst>
            <pc:docMk/>
            <pc:sldMk cId="154678971" sldId="263"/>
            <ac:picMk id="11" creationId="{221082BD-7167-3229-72D1-D4A45BE2D9F8}"/>
          </ac:picMkLst>
        </pc:picChg>
      </pc:sldChg>
      <pc:sldChg chg="addSp delSp modSp new mod modNotesTx">
        <pc:chgData name="Rajesh Ojha" userId="f844f7c9be700cde" providerId="LiveId" clId="{DCF17D1E-C429-4500-9643-931F8B98DE6C}" dt="2024-07-22T05:15:16.166" v="1418" actId="1035"/>
        <pc:sldMkLst>
          <pc:docMk/>
          <pc:sldMk cId="1215384147" sldId="264"/>
        </pc:sldMkLst>
        <pc:picChg chg="add del mod">
          <ac:chgData name="Rajesh Ojha" userId="f844f7c9be700cde" providerId="LiveId" clId="{DCF17D1E-C429-4500-9643-931F8B98DE6C}" dt="2024-07-22T05:14:52.282" v="1395" actId="478"/>
          <ac:picMkLst>
            <pc:docMk/>
            <pc:sldMk cId="1215384147" sldId="264"/>
            <ac:picMk id="4" creationId="{9942076B-8E5A-FDD2-91D8-FD677DB450E5}"/>
          </ac:picMkLst>
        </pc:picChg>
        <pc:picChg chg="add mod">
          <ac:chgData name="Rajesh Ojha" userId="f844f7c9be700cde" providerId="LiveId" clId="{DCF17D1E-C429-4500-9643-931F8B98DE6C}" dt="2024-07-22T05:15:16.166" v="1418" actId="1035"/>
          <ac:picMkLst>
            <pc:docMk/>
            <pc:sldMk cId="1215384147" sldId="264"/>
            <ac:picMk id="6" creationId="{E214542C-7354-03E6-4A03-C4844453F502}"/>
          </ac:picMkLst>
        </pc:picChg>
      </pc:sldChg>
      <pc:sldChg chg="new del">
        <pc:chgData name="Rajesh Ojha" userId="f844f7c9be700cde" providerId="LiveId" clId="{DCF17D1E-C429-4500-9643-931F8B98DE6C}" dt="2024-07-22T03:57:01.433" v="771" actId="47"/>
        <pc:sldMkLst>
          <pc:docMk/>
          <pc:sldMk cId="2697322083" sldId="264"/>
        </pc:sldMkLst>
      </pc:sldChg>
      <pc:sldChg chg="addSp modSp new mod modNotesTx">
        <pc:chgData name="Rajesh Ojha" userId="f844f7c9be700cde" providerId="LiveId" clId="{DCF17D1E-C429-4500-9643-931F8B98DE6C}" dt="2024-07-22T05:57:15.830" v="1721" actId="12"/>
        <pc:sldMkLst>
          <pc:docMk/>
          <pc:sldMk cId="1189835941" sldId="265"/>
        </pc:sldMkLst>
        <pc:spChg chg="add mod">
          <ac:chgData name="Rajesh Ojha" userId="f844f7c9be700cde" providerId="LiveId" clId="{DCF17D1E-C429-4500-9643-931F8B98DE6C}" dt="2024-07-22T05:53:40.688" v="1717" actId="1038"/>
          <ac:spMkLst>
            <pc:docMk/>
            <pc:sldMk cId="1189835941" sldId="265"/>
            <ac:spMk id="5" creationId="{D7F388FD-BC46-3110-9A60-2DA4154383FA}"/>
          </ac:spMkLst>
        </pc:spChg>
        <pc:picChg chg="add mod">
          <ac:chgData name="Rajesh Ojha" userId="f844f7c9be700cde" providerId="LiveId" clId="{DCF17D1E-C429-4500-9643-931F8B98DE6C}" dt="2024-07-22T05:53:18.120" v="1621" actId="1038"/>
          <ac:picMkLst>
            <pc:docMk/>
            <pc:sldMk cId="1189835941" sldId="265"/>
            <ac:picMk id="4" creationId="{E815FC26-943B-C031-D514-DB053DDC1CEA}"/>
          </ac:picMkLst>
        </pc:picChg>
      </pc:sldChg>
      <pc:sldChg chg="addSp modSp new mod">
        <pc:chgData name="Rajesh Ojha" userId="f844f7c9be700cde" providerId="LiveId" clId="{DCF17D1E-C429-4500-9643-931F8B98DE6C}" dt="2024-07-23T06:07:00.013" v="1732" actId="1440"/>
        <pc:sldMkLst>
          <pc:docMk/>
          <pc:sldMk cId="110502966" sldId="266"/>
        </pc:sldMkLst>
        <pc:picChg chg="add mod">
          <ac:chgData name="Rajesh Ojha" userId="f844f7c9be700cde" providerId="LiveId" clId="{DCF17D1E-C429-4500-9643-931F8B98DE6C}" dt="2024-07-23T06:07:00.013" v="1732" actId="1440"/>
          <ac:picMkLst>
            <pc:docMk/>
            <pc:sldMk cId="110502966" sldId="266"/>
            <ac:picMk id="5" creationId="{B8456576-92AE-2831-D05B-BDD878200454}"/>
          </ac:picMkLst>
        </pc:picChg>
      </pc:sldChg>
      <pc:sldChg chg="addSp modSp new mod">
        <pc:chgData name="Rajesh Ojha" userId="f844f7c9be700cde" providerId="LiveId" clId="{DCF17D1E-C429-4500-9643-931F8B98DE6C}" dt="2024-07-23T07:19:41.191" v="2010" actId="12100"/>
        <pc:sldMkLst>
          <pc:docMk/>
          <pc:sldMk cId="4236450971" sldId="267"/>
        </pc:sldMkLst>
        <pc:graphicFrameChg chg="add mod modGraphic">
          <ac:chgData name="Rajesh Ojha" userId="f844f7c9be700cde" providerId="LiveId" clId="{DCF17D1E-C429-4500-9643-931F8B98DE6C}" dt="2024-07-23T07:19:41.191" v="2010" actId="12100"/>
          <ac:graphicFrameMkLst>
            <pc:docMk/>
            <pc:sldMk cId="4236450971" sldId="267"/>
            <ac:graphicFrameMk id="4" creationId="{4E3DFE8D-22F6-2B10-9398-8B46E7148555}"/>
          </ac:graphicFrameMkLst>
        </pc:graphicFrameChg>
      </pc:sldChg>
      <pc:sldChg chg="addSp delSp modSp new mod">
        <pc:chgData name="Rajesh Ojha" userId="f844f7c9be700cde" providerId="LiveId" clId="{DCF17D1E-C429-4500-9643-931F8B98DE6C}" dt="2024-07-23T09:07:09.748" v="2455" actId="403"/>
        <pc:sldMkLst>
          <pc:docMk/>
          <pc:sldMk cId="2967957222" sldId="268"/>
        </pc:sldMkLst>
        <pc:spChg chg="add del mod">
          <ac:chgData name="Rajesh Ojha" userId="f844f7c9be700cde" providerId="LiveId" clId="{DCF17D1E-C429-4500-9643-931F8B98DE6C}" dt="2024-07-23T08:43:24.230" v="2127" actId="478"/>
          <ac:spMkLst>
            <pc:docMk/>
            <pc:sldMk cId="2967957222" sldId="268"/>
            <ac:spMk id="8" creationId="{631003CB-F32A-87B3-C8F4-A58C7C1F4378}"/>
          </ac:spMkLst>
        </pc:spChg>
        <pc:spChg chg="add del mod">
          <ac:chgData name="Rajesh Ojha" userId="f844f7c9be700cde" providerId="LiveId" clId="{DCF17D1E-C429-4500-9643-931F8B98DE6C}" dt="2024-07-23T08:47:22.470" v="2138" actId="478"/>
          <ac:spMkLst>
            <pc:docMk/>
            <pc:sldMk cId="2967957222" sldId="268"/>
            <ac:spMk id="9" creationId="{C41D828E-7D35-F155-F467-47E2CFD9706A}"/>
          </ac:spMkLst>
        </pc:spChg>
        <pc:graphicFrameChg chg="add mod modGraphic">
          <ac:chgData name="Rajesh Ojha" userId="f844f7c9be700cde" providerId="LiveId" clId="{DCF17D1E-C429-4500-9643-931F8B98DE6C}" dt="2024-07-23T09:07:09.748" v="2455" actId="403"/>
          <ac:graphicFrameMkLst>
            <pc:docMk/>
            <pc:sldMk cId="2967957222" sldId="268"/>
            <ac:graphicFrameMk id="10" creationId="{F1E3AA7A-D1EA-11B4-3C10-A29C234A4C4D}"/>
          </ac:graphicFrameMkLst>
        </pc:graphicFrameChg>
        <pc:picChg chg="add del mod">
          <ac:chgData name="Rajesh Ojha" userId="f844f7c9be700cde" providerId="LiveId" clId="{DCF17D1E-C429-4500-9643-931F8B98DE6C}" dt="2024-07-23T07:23:00.843" v="2016" actId="478"/>
          <ac:picMkLst>
            <pc:docMk/>
            <pc:sldMk cId="2967957222" sldId="268"/>
            <ac:picMk id="5" creationId="{49DE235C-3DDA-2D83-7144-122ECC874C74}"/>
          </ac:picMkLst>
        </pc:picChg>
        <pc:picChg chg="add del mod">
          <ac:chgData name="Rajesh Ojha" userId="f844f7c9be700cde" providerId="LiveId" clId="{DCF17D1E-C429-4500-9643-931F8B98DE6C}" dt="2024-07-23T08:46:34.030" v="2135" actId="478"/>
          <ac:picMkLst>
            <pc:docMk/>
            <pc:sldMk cId="2967957222" sldId="268"/>
            <ac:picMk id="7" creationId="{FB892FDC-B508-9E1F-EDE7-914A5BDF44A8}"/>
          </ac:picMkLst>
        </pc:picChg>
      </pc:sldChg>
      <pc:sldChg chg="new del">
        <pc:chgData name="Rajesh Ojha" userId="f844f7c9be700cde" providerId="LiveId" clId="{DCF17D1E-C429-4500-9643-931F8B98DE6C}" dt="2024-07-23T09:20:24.856" v="2458" actId="47"/>
        <pc:sldMkLst>
          <pc:docMk/>
          <pc:sldMk cId="1806008688" sldId="269"/>
        </pc:sldMkLst>
      </pc:sldChg>
      <pc:sldChg chg="addSp delSp modSp new mod ord">
        <pc:chgData name="Rajesh Ojha" userId="f844f7c9be700cde" providerId="LiveId" clId="{DCF17D1E-C429-4500-9643-931F8B98DE6C}" dt="2024-07-24T04:05:07.435" v="4077"/>
        <pc:sldMkLst>
          <pc:docMk/>
          <pc:sldMk cId="2699769480" sldId="269"/>
        </pc:sldMkLst>
        <pc:spChg chg="mod">
          <ac:chgData name="Rajesh Ojha" userId="f844f7c9be700cde" providerId="LiveId" clId="{DCF17D1E-C429-4500-9643-931F8B98DE6C}" dt="2024-07-23T09:48:45.968" v="2879" actId="20577"/>
          <ac:spMkLst>
            <pc:docMk/>
            <pc:sldMk cId="2699769480" sldId="269"/>
            <ac:spMk id="2" creationId="{FAB929AE-4092-AF2E-334D-DF650D7CC97A}"/>
          </ac:spMkLst>
        </pc:spChg>
        <pc:spChg chg="add del mod">
          <ac:chgData name="Rajesh Ojha" userId="f844f7c9be700cde" providerId="LiveId" clId="{DCF17D1E-C429-4500-9643-931F8B98DE6C}" dt="2024-07-23T09:21:26.791" v="2471" actId="478"/>
          <ac:spMkLst>
            <pc:docMk/>
            <pc:sldMk cId="2699769480" sldId="269"/>
            <ac:spMk id="5" creationId="{69A6DB50-08C8-499F-E2FA-7B1154EE178C}"/>
          </ac:spMkLst>
        </pc:spChg>
        <pc:picChg chg="add mod">
          <ac:chgData name="Rajesh Ojha" userId="f844f7c9be700cde" providerId="LiveId" clId="{DCF17D1E-C429-4500-9643-931F8B98DE6C}" dt="2024-07-23T09:48:10.659" v="2829" actId="14100"/>
          <ac:picMkLst>
            <pc:docMk/>
            <pc:sldMk cId="2699769480" sldId="269"/>
            <ac:picMk id="7" creationId="{51D37B6A-B06E-F5EB-DFAD-53C3D9BD17D7}"/>
          </ac:picMkLst>
        </pc:picChg>
      </pc:sldChg>
      <pc:sldChg chg="modSp new mod">
        <pc:chgData name="Rajesh Ojha" userId="f844f7c9be700cde" providerId="LiveId" clId="{DCF17D1E-C429-4500-9643-931F8B98DE6C}" dt="2024-07-23T09:38:05.440" v="2825" actId="403"/>
        <pc:sldMkLst>
          <pc:docMk/>
          <pc:sldMk cId="1251083235" sldId="270"/>
        </pc:sldMkLst>
        <pc:spChg chg="mod">
          <ac:chgData name="Rajesh Ojha" userId="f844f7c9be700cde" providerId="LiveId" clId="{DCF17D1E-C429-4500-9643-931F8B98DE6C}" dt="2024-07-23T09:22:08.583" v="2499" actId="20577"/>
          <ac:spMkLst>
            <pc:docMk/>
            <pc:sldMk cId="1251083235" sldId="270"/>
            <ac:spMk id="2" creationId="{77E9471C-10B6-4648-33BD-024085D4B6E4}"/>
          </ac:spMkLst>
        </pc:spChg>
        <pc:spChg chg="mod">
          <ac:chgData name="Rajesh Ojha" userId="f844f7c9be700cde" providerId="LiveId" clId="{DCF17D1E-C429-4500-9643-931F8B98DE6C}" dt="2024-07-23T09:38:05.440" v="2825" actId="403"/>
          <ac:spMkLst>
            <pc:docMk/>
            <pc:sldMk cId="1251083235" sldId="270"/>
            <ac:spMk id="3" creationId="{F298B1DD-800D-C6F7-9A86-3CF59F6D962A}"/>
          </ac:spMkLst>
        </pc:spChg>
      </pc:sldChg>
      <pc:sldChg chg="modSp mod">
        <pc:chgData name="Rajesh Ojha" userId="f844f7c9be700cde" providerId="LiveId" clId="{DCF17D1E-C429-4500-9643-931F8B98DE6C}" dt="2024-07-23T09:37:17.842" v="2810" actId="27636"/>
        <pc:sldMkLst>
          <pc:docMk/>
          <pc:sldMk cId="870858306" sldId="271"/>
        </pc:sldMkLst>
        <pc:spChg chg="mod">
          <ac:chgData name="Rajesh Ojha" userId="f844f7c9be700cde" providerId="LiveId" clId="{DCF17D1E-C429-4500-9643-931F8B98DE6C}" dt="2024-07-23T09:37:17.842" v="2810" actId="27636"/>
          <ac:spMkLst>
            <pc:docMk/>
            <pc:sldMk cId="870858306" sldId="271"/>
            <ac:spMk id="3" creationId="{F298B1DD-800D-C6F7-9A86-3CF59F6D962A}"/>
          </ac:spMkLst>
        </pc:spChg>
      </pc:sldChg>
      <pc:sldChg chg="new del">
        <pc:chgData name="Rajesh Ojha" userId="f844f7c9be700cde" providerId="LiveId" clId="{DCF17D1E-C429-4500-9643-931F8B98DE6C}" dt="2024-07-23T09:32:43.507" v="2703" actId="680"/>
        <pc:sldMkLst>
          <pc:docMk/>
          <pc:sldMk cId="1680690494" sldId="271"/>
        </pc:sldMkLst>
      </pc:sldChg>
      <pc:sldChg chg="addSp modSp add del mod">
        <pc:chgData name="Rajesh Ojha" userId="f844f7c9be700cde" providerId="LiveId" clId="{DCF17D1E-C429-4500-9643-931F8B98DE6C}" dt="2024-07-24T04:27:52.279" v="4228" actId="2696"/>
        <pc:sldMkLst>
          <pc:docMk/>
          <pc:sldMk cId="2958325877" sldId="272"/>
        </pc:sldMkLst>
        <pc:spChg chg="mod">
          <ac:chgData name="Rajesh Ojha" userId="f844f7c9be700cde" providerId="LiveId" clId="{DCF17D1E-C429-4500-9643-931F8B98DE6C}" dt="2024-07-23T10:50:02.052" v="2920" actId="1035"/>
          <ac:spMkLst>
            <pc:docMk/>
            <pc:sldMk cId="2958325877" sldId="272"/>
            <ac:spMk id="5" creationId="{86B14102-6257-1AF4-B6C6-3D5730B792DB}"/>
          </ac:spMkLst>
        </pc:spChg>
        <pc:spChg chg="add mod">
          <ac:chgData name="Rajesh Ojha" userId="f844f7c9be700cde" providerId="LiveId" clId="{DCF17D1E-C429-4500-9643-931F8B98DE6C}" dt="2024-07-24T04:27:32.859" v="4226" actId="20577"/>
          <ac:spMkLst>
            <pc:docMk/>
            <pc:sldMk cId="2958325877" sldId="272"/>
            <ac:spMk id="7" creationId="{AADE9050-E772-34A7-2B00-421DE06475DB}"/>
          </ac:spMkLst>
        </pc:spChg>
      </pc:sldChg>
      <pc:sldChg chg="addSp modSp add del mod">
        <pc:chgData name="Rajesh Ojha" userId="f844f7c9be700cde" providerId="LiveId" clId="{DCF17D1E-C429-4500-9643-931F8B98DE6C}" dt="2024-07-24T04:27:57.666" v="4230" actId="20577"/>
        <pc:sldMkLst>
          <pc:docMk/>
          <pc:sldMk cId="247497154" sldId="273"/>
        </pc:sldMkLst>
        <pc:spChg chg="mod">
          <ac:chgData name="Rajesh Ojha" userId="f844f7c9be700cde" providerId="LiveId" clId="{DCF17D1E-C429-4500-9643-931F8B98DE6C}" dt="2024-07-23T10:50:53.139" v="2956" actId="20577"/>
          <ac:spMkLst>
            <pc:docMk/>
            <pc:sldMk cId="247497154" sldId="273"/>
            <ac:spMk id="4" creationId="{6FED2676-75C5-C956-8947-B3B2F5A45E81}"/>
          </ac:spMkLst>
        </pc:spChg>
        <pc:spChg chg="add mod">
          <ac:chgData name="Rajesh Ojha" userId="f844f7c9be700cde" providerId="LiveId" clId="{DCF17D1E-C429-4500-9643-931F8B98DE6C}" dt="2024-07-24T04:27:57.666" v="4230" actId="20577"/>
          <ac:spMkLst>
            <pc:docMk/>
            <pc:sldMk cId="247497154" sldId="273"/>
            <ac:spMk id="7" creationId="{860544FC-ABEA-2272-A1E9-CAEF04F8923B}"/>
          </ac:spMkLst>
        </pc:spChg>
      </pc:sldChg>
      <pc:sldChg chg="modSp new mod">
        <pc:chgData name="Rajesh Ojha" userId="f844f7c9be700cde" providerId="LiveId" clId="{DCF17D1E-C429-4500-9643-931F8B98DE6C}" dt="2024-07-24T04:03:27.262" v="4073" actId="20577"/>
        <pc:sldMkLst>
          <pc:docMk/>
          <pc:sldMk cId="2901518121" sldId="274"/>
        </pc:sldMkLst>
        <pc:spChg chg="mod">
          <ac:chgData name="Rajesh Ojha" userId="f844f7c9be700cde" providerId="LiveId" clId="{DCF17D1E-C429-4500-9643-931F8B98DE6C}" dt="2024-07-23T10:53:17.828" v="2997" actId="20577"/>
          <ac:spMkLst>
            <pc:docMk/>
            <pc:sldMk cId="2901518121" sldId="274"/>
            <ac:spMk id="2" creationId="{97E94A79-7B8B-2ACA-081A-6FF0BF5B12B6}"/>
          </ac:spMkLst>
        </pc:spChg>
        <pc:spChg chg="mod">
          <ac:chgData name="Rajesh Ojha" userId="f844f7c9be700cde" providerId="LiveId" clId="{DCF17D1E-C429-4500-9643-931F8B98DE6C}" dt="2024-07-24T04:03:27.262" v="4073" actId="20577"/>
          <ac:spMkLst>
            <pc:docMk/>
            <pc:sldMk cId="2901518121" sldId="274"/>
            <ac:spMk id="3" creationId="{71395D7B-3303-1F4B-D7CC-3C0CD4BCCD0E}"/>
          </ac:spMkLst>
        </pc:spChg>
      </pc:sldChg>
      <pc:sldChg chg="addSp delSp modSp new mod">
        <pc:chgData name="Rajesh Ojha" userId="f844f7c9be700cde" providerId="LiveId" clId="{DCF17D1E-C429-4500-9643-931F8B98DE6C}" dt="2024-07-24T04:10:49.200" v="4088" actId="20577"/>
        <pc:sldMkLst>
          <pc:docMk/>
          <pc:sldMk cId="3048279135" sldId="275"/>
        </pc:sldMkLst>
        <pc:spChg chg="mod">
          <ac:chgData name="Rajesh Ojha" userId="f844f7c9be700cde" providerId="LiveId" clId="{DCF17D1E-C429-4500-9643-931F8B98DE6C}" dt="2024-07-23T10:57:46.506" v="3268" actId="20577"/>
          <ac:spMkLst>
            <pc:docMk/>
            <pc:sldMk cId="3048279135" sldId="275"/>
            <ac:spMk id="2" creationId="{CED394BE-DF74-417F-CA89-788A8DE0B57A}"/>
          </ac:spMkLst>
        </pc:spChg>
        <pc:spChg chg="del mod">
          <ac:chgData name="Rajesh Ojha" userId="f844f7c9be700cde" providerId="LiveId" clId="{DCF17D1E-C429-4500-9643-931F8B98DE6C}" dt="2024-07-23T10:58:29.762" v="3283" actId="478"/>
          <ac:spMkLst>
            <pc:docMk/>
            <pc:sldMk cId="3048279135" sldId="275"/>
            <ac:spMk id="3" creationId="{A3C5A930-26E7-599D-EAD6-91082B69B4B7}"/>
          </ac:spMkLst>
        </pc:spChg>
        <pc:spChg chg="mod">
          <ac:chgData name="Rajesh Ojha" userId="f844f7c9be700cde" providerId="LiveId" clId="{DCF17D1E-C429-4500-9643-931F8B98DE6C}" dt="2024-07-24T04:10:49.200" v="4088" actId="20577"/>
          <ac:spMkLst>
            <pc:docMk/>
            <pc:sldMk cId="3048279135" sldId="275"/>
            <ac:spMk id="4" creationId="{D4AA791D-D404-AD3B-1BEB-4DF13401B137}"/>
          </ac:spMkLst>
        </pc:spChg>
        <pc:spChg chg="add del mod">
          <ac:chgData name="Rajesh Ojha" userId="f844f7c9be700cde" providerId="LiveId" clId="{DCF17D1E-C429-4500-9643-931F8B98DE6C}" dt="2024-07-23T10:58:26.851" v="3282" actId="478"/>
          <ac:spMkLst>
            <pc:docMk/>
            <pc:sldMk cId="3048279135" sldId="275"/>
            <ac:spMk id="7" creationId="{64D412CC-7763-F174-CF33-7F687ACB5093}"/>
          </ac:spMkLst>
        </pc:spChg>
        <pc:spChg chg="add mod">
          <ac:chgData name="Rajesh Ojha" userId="f844f7c9be700cde" providerId="LiveId" clId="{DCF17D1E-C429-4500-9643-931F8B98DE6C}" dt="2024-07-23T10:59:05.973" v="3336" actId="1035"/>
          <ac:spMkLst>
            <pc:docMk/>
            <pc:sldMk cId="3048279135" sldId="275"/>
            <ac:spMk id="8" creationId="{280489C6-87E3-5158-449C-EC56B838B9CB}"/>
          </ac:spMkLst>
        </pc:spChg>
      </pc:sldChg>
      <pc:sldChg chg="addSp modSp new mod">
        <pc:chgData name="Rajesh Ojha" userId="f844f7c9be700cde" providerId="LiveId" clId="{DCF17D1E-C429-4500-9643-931F8B98DE6C}" dt="2024-07-24T04:09:51.474" v="4084" actId="207"/>
        <pc:sldMkLst>
          <pc:docMk/>
          <pc:sldMk cId="1172300712" sldId="276"/>
        </pc:sldMkLst>
        <pc:spChg chg="add mod">
          <ac:chgData name="Rajesh Ojha" userId="f844f7c9be700cde" providerId="LiveId" clId="{DCF17D1E-C429-4500-9643-931F8B98DE6C}" dt="2024-07-24T04:09:51.474" v="4084" actId="207"/>
          <ac:spMkLst>
            <pc:docMk/>
            <pc:sldMk cId="1172300712" sldId="276"/>
            <ac:spMk id="4" creationId="{E8AB3729-B767-C3DE-E18C-A296DCBCAC8F}"/>
          </ac:spMkLst>
        </pc:spChg>
      </pc:sldChg>
      <pc:sldChg chg="new del">
        <pc:chgData name="Rajesh Ojha" userId="f844f7c9be700cde" providerId="LiveId" clId="{DCF17D1E-C429-4500-9643-931F8B98DE6C}" dt="2024-07-23T10:59:46.243" v="3338" actId="680"/>
        <pc:sldMkLst>
          <pc:docMk/>
          <pc:sldMk cId="3810768285" sldId="276"/>
        </pc:sldMkLst>
      </pc:sldChg>
      <pc:sldChg chg="addSp modSp new mod">
        <pc:chgData name="Rajesh Ojha" userId="f844f7c9be700cde" providerId="LiveId" clId="{DCF17D1E-C429-4500-9643-931F8B98DE6C}" dt="2024-07-23T11:09:03.767" v="3481" actId="14100"/>
        <pc:sldMkLst>
          <pc:docMk/>
          <pc:sldMk cId="758173256" sldId="277"/>
        </pc:sldMkLst>
        <pc:spChg chg="mod">
          <ac:chgData name="Rajesh Ojha" userId="f844f7c9be700cde" providerId="LiveId" clId="{DCF17D1E-C429-4500-9643-931F8B98DE6C}" dt="2024-07-23T11:08:45.587" v="3473" actId="20577"/>
          <ac:spMkLst>
            <pc:docMk/>
            <pc:sldMk cId="758173256" sldId="277"/>
            <ac:spMk id="2" creationId="{93295C02-ACF3-86AB-D16A-1395075767B3}"/>
          </ac:spMkLst>
        </pc:spChg>
        <pc:picChg chg="add mod">
          <ac:chgData name="Rajesh Ojha" userId="f844f7c9be700cde" providerId="LiveId" clId="{DCF17D1E-C429-4500-9643-931F8B98DE6C}" dt="2024-07-23T11:09:03.767" v="3481" actId="14100"/>
          <ac:picMkLst>
            <pc:docMk/>
            <pc:sldMk cId="758173256" sldId="277"/>
            <ac:picMk id="6" creationId="{321D93FF-DAE8-EAF6-E862-00387B190B99}"/>
          </ac:picMkLst>
        </pc:picChg>
      </pc:sldChg>
      <pc:sldChg chg="addSp delSp modSp add mod">
        <pc:chgData name="Rajesh Ojha" userId="f844f7c9be700cde" providerId="LiveId" clId="{DCF17D1E-C429-4500-9643-931F8B98DE6C}" dt="2024-07-23T11:10:11.017" v="3494" actId="14100"/>
        <pc:sldMkLst>
          <pc:docMk/>
          <pc:sldMk cId="1179274631" sldId="278"/>
        </pc:sldMkLst>
        <pc:spChg chg="mod">
          <ac:chgData name="Rajesh Ojha" userId="f844f7c9be700cde" providerId="LiveId" clId="{DCF17D1E-C429-4500-9643-931F8B98DE6C}" dt="2024-07-23T11:09:23.297" v="3484" actId="20577"/>
          <ac:spMkLst>
            <pc:docMk/>
            <pc:sldMk cId="1179274631" sldId="278"/>
            <ac:spMk id="2" creationId="{93295C02-ACF3-86AB-D16A-1395075767B3}"/>
          </ac:spMkLst>
        </pc:spChg>
        <pc:picChg chg="del">
          <ac:chgData name="Rajesh Ojha" userId="f844f7c9be700cde" providerId="LiveId" clId="{DCF17D1E-C429-4500-9643-931F8B98DE6C}" dt="2024-07-23T11:09:51.009" v="3485" actId="478"/>
          <ac:picMkLst>
            <pc:docMk/>
            <pc:sldMk cId="1179274631" sldId="278"/>
            <ac:picMk id="6" creationId="{321D93FF-DAE8-EAF6-E862-00387B190B99}"/>
          </ac:picMkLst>
        </pc:picChg>
        <pc:picChg chg="add mod">
          <ac:chgData name="Rajesh Ojha" userId="f844f7c9be700cde" providerId="LiveId" clId="{DCF17D1E-C429-4500-9643-931F8B98DE6C}" dt="2024-07-23T11:10:11.017" v="3494" actId="14100"/>
          <ac:picMkLst>
            <pc:docMk/>
            <pc:sldMk cId="1179274631" sldId="278"/>
            <ac:picMk id="7" creationId="{5236BE8D-1641-0DE6-9D16-6C889D6FD482}"/>
          </ac:picMkLst>
        </pc:picChg>
      </pc:sldChg>
      <pc:sldChg chg="addSp delSp modSp add mod">
        <pc:chgData name="Rajesh Ojha" userId="f844f7c9be700cde" providerId="LiveId" clId="{DCF17D1E-C429-4500-9643-931F8B98DE6C}" dt="2024-07-24T04:23:57.611" v="4224" actId="1035"/>
        <pc:sldMkLst>
          <pc:docMk/>
          <pc:sldMk cId="3836216689" sldId="279"/>
        </pc:sldMkLst>
        <pc:spChg chg="mod">
          <ac:chgData name="Rajesh Ojha" userId="f844f7c9be700cde" providerId="LiveId" clId="{DCF17D1E-C429-4500-9643-931F8B98DE6C}" dt="2024-07-24T04:20:45.265" v="4091" actId="20577"/>
          <ac:spMkLst>
            <pc:docMk/>
            <pc:sldMk cId="3836216689" sldId="279"/>
            <ac:spMk id="2" creationId="{93295C02-ACF3-86AB-D16A-1395075767B3}"/>
          </ac:spMkLst>
        </pc:spChg>
        <pc:spChg chg="add mod">
          <ac:chgData name="Rajesh Ojha" userId="f844f7c9be700cde" providerId="LiveId" clId="{DCF17D1E-C429-4500-9643-931F8B98DE6C}" dt="2024-07-24T04:23:57.611" v="4224" actId="1035"/>
          <ac:spMkLst>
            <pc:docMk/>
            <pc:sldMk cId="3836216689" sldId="279"/>
            <ac:spMk id="6" creationId="{6F00974F-C144-0E7B-CC53-08A5818F9D89}"/>
          </ac:spMkLst>
        </pc:spChg>
        <pc:picChg chg="del">
          <ac:chgData name="Rajesh Ojha" userId="f844f7c9be700cde" providerId="LiveId" clId="{DCF17D1E-C429-4500-9643-931F8B98DE6C}" dt="2024-07-24T04:20:54.765" v="4092" actId="478"/>
          <ac:picMkLst>
            <pc:docMk/>
            <pc:sldMk cId="3836216689" sldId="279"/>
            <ac:picMk id="7" creationId="{5236BE8D-1641-0DE6-9D16-6C889D6FD48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4FA738-CDCC-4C29-80ED-1C1BAB822127}" type="datetimeFigureOut">
              <a:rPr lang="en-IN" smtClean="0"/>
              <a:t>25-09-2024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380492-FD13-4B83-8701-861672D5485B}" type="slidenum">
              <a:rPr lang="en-IN" smtClean="0"/>
              <a:t>‹#›</a:t>
            </a:fld>
            <a:endParaRPr lang="en-IN"/>
          </a:p>
        </p:txBody>
      </p:sp>
    </p:spTree>
    <p:extLst>
      <p:ext uri="{BB962C8B-B14F-4D97-AF65-F5344CB8AC3E}">
        <p14:creationId xmlns:p14="http://schemas.microsoft.com/office/powerpoint/2010/main" val="2687000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9A2822-E5AA-4FF4-8ED8-9C406F7C7002}" type="datetime1">
              <a:rPr lang="en-IN" smtClean="0"/>
              <a:t>25-09-2024</a:t>
            </a:fld>
            <a:endParaRPr lang="en-IN"/>
          </a:p>
        </p:txBody>
      </p:sp>
      <p:sp>
        <p:nvSpPr>
          <p:cNvPr id="5" name="Footer Placeholder 4"/>
          <p:cNvSpPr>
            <a:spLocks noGrp="1"/>
          </p:cNvSpPr>
          <p:nvPr>
            <p:ph type="ftr" sz="quarter" idx="11"/>
          </p:nvPr>
        </p:nvSpPr>
        <p:spPr/>
        <p:txBody>
          <a:bodyPr/>
          <a:lstStyle/>
          <a:p>
            <a:r>
              <a:rPr lang="en-US"/>
              <a:t>Department of Computer Science &amp; Engineering, Silicon University</a:t>
            </a:r>
            <a:endParaRPr lang="en-IN"/>
          </a:p>
        </p:txBody>
      </p:sp>
      <p:sp>
        <p:nvSpPr>
          <p:cNvPr id="6" name="Slide Number Placeholder 5"/>
          <p:cNvSpPr>
            <a:spLocks noGrp="1"/>
          </p:cNvSpPr>
          <p:nvPr>
            <p:ph type="sldNum" sz="quarter" idx="12"/>
          </p:nvPr>
        </p:nvSpPr>
        <p:spPr/>
        <p:txBody>
          <a:bodyPr/>
          <a:lstStyle/>
          <a:p>
            <a:fld id="{6D972E1D-2B91-43F8-BAFE-8C37D0BCB00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0204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DB7EF8-F26C-42B9-BC5F-C529517AC567}" type="datetime1">
              <a:rPr lang="en-IN" smtClean="0"/>
              <a:t>25-09-2024</a:t>
            </a:fld>
            <a:endParaRPr lang="en-IN"/>
          </a:p>
        </p:txBody>
      </p:sp>
      <p:sp>
        <p:nvSpPr>
          <p:cNvPr id="5" name="Footer Placeholder 4"/>
          <p:cNvSpPr>
            <a:spLocks noGrp="1"/>
          </p:cNvSpPr>
          <p:nvPr>
            <p:ph type="ftr" sz="quarter" idx="11"/>
          </p:nvPr>
        </p:nvSpPr>
        <p:spPr/>
        <p:txBody>
          <a:bodyPr/>
          <a:lstStyle/>
          <a:p>
            <a:r>
              <a:rPr lang="en-US"/>
              <a:t>Department of Computer Science &amp; Engineering, Silicon University</a:t>
            </a:r>
            <a:endParaRPr lang="en-IN"/>
          </a:p>
        </p:txBody>
      </p:sp>
      <p:sp>
        <p:nvSpPr>
          <p:cNvPr id="6" name="Slide Number Placeholder 5"/>
          <p:cNvSpPr>
            <a:spLocks noGrp="1"/>
          </p:cNvSpPr>
          <p:nvPr>
            <p:ph type="sldNum" sz="quarter" idx="12"/>
          </p:nvPr>
        </p:nvSpPr>
        <p:spPr/>
        <p:txBody>
          <a:bodyPr/>
          <a:lstStyle/>
          <a:p>
            <a:fld id="{6D972E1D-2B91-43F8-BAFE-8C37D0BCB00C}" type="slidenum">
              <a:rPr lang="en-IN" smtClean="0"/>
              <a:t>‹#›</a:t>
            </a:fld>
            <a:endParaRPr lang="en-IN"/>
          </a:p>
        </p:txBody>
      </p:sp>
    </p:spTree>
    <p:extLst>
      <p:ext uri="{BB962C8B-B14F-4D97-AF65-F5344CB8AC3E}">
        <p14:creationId xmlns:p14="http://schemas.microsoft.com/office/powerpoint/2010/main" val="3837494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233B8B-7531-4869-AA50-98B004D7D721}" type="datetime1">
              <a:rPr lang="en-IN" smtClean="0"/>
              <a:t>25-09-2024</a:t>
            </a:fld>
            <a:endParaRPr lang="en-IN"/>
          </a:p>
        </p:txBody>
      </p:sp>
      <p:sp>
        <p:nvSpPr>
          <p:cNvPr id="5" name="Footer Placeholder 4"/>
          <p:cNvSpPr>
            <a:spLocks noGrp="1"/>
          </p:cNvSpPr>
          <p:nvPr>
            <p:ph type="ftr" sz="quarter" idx="11"/>
          </p:nvPr>
        </p:nvSpPr>
        <p:spPr/>
        <p:txBody>
          <a:bodyPr/>
          <a:lstStyle/>
          <a:p>
            <a:r>
              <a:rPr lang="en-US"/>
              <a:t>Department of Computer Science &amp; Engineering, Silicon University</a:t>
            </a:r>
            <a:endParaRPr lang="en-IN"/>
          </a:p>
        </p:txBody>
      </p:sp>
      <p:sp>
        <p:nvSpPr>
          <p:cNvPr id="6" name="Slide Number Placeholder 5"/>
          <p:cNvSpPr>
            <a:spLocks noGrp="1"/>
          </p:cNvSpPr>
          <p:nvPr>
            <p:ph type="sldNum" sz="quarter" idx="12"/>
          </p:nvPr>
        </p:nvSpPr>
        <p:spPr/>
        <p:txBody>
          <a:bodyPr/>
          <a:lstStyle/>
          <a:p>
            <a:fld id="{6D972E1D-2B91-43F8-BAFE-8C37D0BCB00C}" type="slidenum">
              <a:rPr lang="en-IN" smtClean="0"/>
              <a:t>‹#›</a:t>
            </a:fld>
            <a:endParaRPr lang="en-IN"/>
          </a:p>
        </p:txBody>
      </p:sp>
    </p:spTree>
    <p:extLst>
      <p:ext uri="{BB962C8B-B14F-4D97-AF65-F5344CB8AC3E}">
        <p14:creationId xmlns:p14="http://schemas.microsoft.com/office/powerpoint/2010/main" val="3054947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307C3D-801E-4B17-A78E-EA2E5E00B068}" type="datetime1">
              <a:rPr lang="en-IN" smtClean="0"/>
              <a:t>25-09-2024</a:t>
            </a:fld>
            <a:endParaRPr lang="en-IN"/>
          </a:p>
        </p:txBody>
      </p:sp>
      <p:sp>
        <p:nvSpPr>
          <p:cNvPr id="5" name="Footer Placeholder 4"/>
          <p:cNvSpPr>
            <a:spLocks noGrp="1"/>
          </p:cNvSpPr>
          <p:nvPr>
            <p:ph type="ftr" sz="quarter" idx="11"/>
          </p:nvPr>
        </p:nvSpPr>
        <p:spPr/>
        <p:txBody>
          <a:bodyPr/>
          <a:lstStyle/>
          <a:p>
            <a:r>
              <a:rPr lang="en-US"/>
              <a:t>Department of Computer Science &amp; Engineering, Silicon University</a:t>
            </a:r>
            <a:endParaRPr lang="en-IN"/>
          </a:p>
        </p:txBody>
      </p:sp>
      <p:sp>
        <p:nvSpPr>
          <p:cNvPr id="6" name="Slide Number Placeholder 5"/>
          <p:cNvSpPr>
            <a:spLocks noGrp="1"/>
          </p:cNvSpPr>
          <p:nvPr>
            <p:ph type="sldNum" sz="quarter" idx="12"/>
          </p:nvPr>
        </p:nvSpPr>
        <p:spPr/>
        <p:txBody>
          <a:bodyPr/>
          <a:lstStyle/>
          <a:p>
            <a:fld id="{6D972E1D-2B91-43F8-BAFE-8C37D0BCB00C}" type="slidenum">
              <a:rPr lang="en-IN" smtClean="0"/>
              <a:t>‹#›</a:t>
            </a:fld>
            <a:endParaRPr lang="en-IN"/>
          </a:p>
        </p:txBody>
      </p:sp>
    </p:spTree>
    <p:extLst>
      <p:ext uri="{BB962C8B-B14F-4D97-AF65-F5344CB8AC3E}">
        <p14:creationId xmlns:p14="http://schemas.microsoft.com/office/powerpoint/2010/main" val="2024817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2264D2-AA87-4138-A2EA-41C76C4F20B0}" type="datetime1">
              <a:rPr lang="en-IN" smtClean="0"/>
              <a:t>25-09-2024</a:t>
            </a:fld>
            <a:endParaRPr lang="en-IN"/>
          </a:p>
        </p:txBody>
      </p:sp>
      <p:sp>
        <p:nvSpPr>
          <p:cNvPr id="5" name="Footer Placeholder 4"/>
          <p:cNvSpPr>
            <a:spLocks noGrp="1"/>
          </p:cNvSpPr>
          <p:nvPr>
            <p:ph type="ftr" sz="quarter" idx="11"/>
          </p:nvPr>
        </p:nvSpPr>
        <p:spPr/>
        <p:txBody>
          <a:bodyPr/>
          <a:lstStyle/>
          <a:p>
            <a:r>
              <a:rPr lang="en-US"/>
              <a:t>Department of Computer Science &amp; Engineering, Silicon University</a:t>
            </a:r>
            <a:endParaRPr lang="en-IN"/>
          </a:p>
        </p:txBody>
      </p:sp>
      <p:sp>
        <p:nvSpPr>
          <p:cNvPr id="6" name="Slide Number Placeholder 5"/>
          <p:cNvSpPr>
            <a:spLocks noGrp="1"/>
          </p:cNvSpPr>
          <p:nvPr>
            <p:ph type="sldNum" sz="quarter" idx="12"/>
          </p:nvPr>
        </p:nvSpPr>
        <p:spPr/>
        <p:txBody>
          <a:bodyPr/>
          <a:lstStyle/>
          <a:p>
            <a:fld id="{6D972E1D-2B91-43F8-BAFE-8C37D0BCB00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8443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FE6F22-2455-4E96-9EEB-DDB5C843C73A}" type="datetime1">
              <a:rPr lang="en-IN" smtClean="0"/>
              <a:t>25-09-2024</a:t>
            </a:fld>
            <a:endParaRPr lang="en-IN"/>
          </a:p>
        </p:txBody>
      </p:sp>
      <p:sp>
        <p:nvSpPr>
          <p:cNvPr id="6" name="Footer Placeholder 5"/>
          <p:cNvSpPr>
            <a:spLocks noGrp="1"/>
          </p:cNvSpPr>
          <p:nvPr>
            <p:ph type="ftr" sz="quarter" idx="11"/>
          </p:nvPr>
        </p:nvSpPr>
        <p:spPr/>
        <p:txBody>
          <a:bodyPr/>
          <a:lstStyle/>
          <a:p>
            <a:r>
              <a:rPr lang="en-US"/>
              <a:t>Department of Computer Science &amp; Engineering, Silicon University</a:t>
            </a:r>
            <a:endParaRPr lang="en-IN"/>
          </a:p>
        </p:txBody>
      </p:sp>
      <p:sp>
        <p:nvSpPr>
          <p:cNvPr id="7" name="Slide Number Placeholder 6"/>
          <p:cNvSpPr>
            <a:spLocks noGrp="1"/>
          </p:cNvSpPr>
          <p:nvPr>
            <p:ph type="sldNum" sz="quarter" idx="12"/>
          </p:nvPr>
        </p:nvSpPr>
        <p:spPr/>
        <p:txBody>
          <a:bodyPr/>
          <a:lstStyle/>
          <a:p>
            <a:fld id="{6D972E1D-2B91-43F8-BAFE-8C37D0BCB00C}" type="slidenum">
              <a:rPr lang="en-IN" smtClean="0"/>
              <a:t>‹#›</a:t>
            </a:fld>
            <a:endParaRPr lang="en-IN"/>
          </a:p>
        </p:txBody>
      </p:sp>
    </p:spTree>
    <p:extLst>
      <p:ext uri="{BB962C8B-B14F-4D97-AF65-F5344CB8AC3E}">
        <p14:creationId xmlns:p14="http://schemas.microsoft.com/office/powerpoint/2010/main" val="18599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C06953-0546-4E37-900B-F27E9B57CFB3}" type="datetime1">
              <a:rPr lang="en-IN" smtClean="0"/>
              <a:t>25-09-2024</a:t>
            </a:fld>
            <a:endParaRPr lang="en-IN"/>
          </a:p>
        </p:txBody>
      </p:sp>
      <p:sp>
        <p:nvSpPr>
          <p:cNvPr id="8" name="Footer Placeholder 7"/>
          <p:cNvSpPr>
            <a:spLocks noGrp="1"/>
          </p:cNvSpPr>
          <p:nvPr>
            <p:ph type="ftr" sz="quarter" idx="11"/>
          </p:nvPr>
        </p:nvSpPr>
        <p:spPr/>
        <p:txBody>
          <a:bodyPr/>
          <a:lstStyle/>
          <a:p>
            <a:r>
              <a:rPr lang="en-US"/>
              <a:t>Department of Computer Science &amp; Engineering, Silicon University</a:t>
            </a:r>
            <a:endParaRPr lang="en-IN"/>
          </a:p>
        </p:txBody>
      </p:sp>
      <p:sp>
        <p:nvSpPr>
          <p:cNvPr id="9" name="Slide Number Placeholder 8"/>
          <p:cNvSpPr>
            <a:spLocks noGrp="1"/>
          </p:cNvSpPr>
          <p:nvPr>
            <p:ph type="sldNum" sz="quarter" idx="12"/>
          </p:nvPr>
        </p:nvSpPr>
        <p:spPr/>
        <p:txBody>
          <a:bodyPr/>
          <a:lstStyle/>
          <a:p>
            <a:fld id="{6D972E1D-2B91-43F8-BAFE-8C37D0BCB00C}" type="slidenum">
              <a:rPr lang="en-IN" smtClean="0"/>
              <a:t>‹#›</a:t>
            </a:fld>
            <a:endParaRPr lang="en-IN"/>
          </a:p>
        </p:txBody>
      </p:sp>
    </p:spTree>
    <p:extLst>
      <p:ext uri="{BB962C8B-B14F-4D97-AF65-F5344CB8AC3E}">
        <p14:creationId xmlns:p14="http://schemas.microsoft.com/office/powerpoint/2010/main" val="2445922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03E6E1-B1A9-4C25-967D-272D987EC086}" type="datetime1">
              <a:rPr lang="en-IN" smtClean="0"/>
              <a:t>25-09-2024</a:t>
            </a:fld>
            <a:endParaRPr lang="en-IN"/>
          </a:p>
        </p:txBody>
      </p:sp>
      <p:sp>
        <p:nvSpPr>
          <p:cNvPr id="4" name="Footer Placeholder 3"/>
          <p:cNvSpPr>
            <a:spLocks noGrp="1"/>
          </p:cNvSpPr>
          <p:nvPr>
            <p:ph type="ftr" sz="quarter" idx="11"/>
          </p:nvPr>
        </p:nvSpPr>
        <p:spPr/>
        <p:txBody>
          <a:bodyPr/>
          <a:lstStyle/>
          <a:p>
            <a:r>
              <a:rPr lang="en-US"/>
              <a:t>Department of Computer Science &amp; Engineering, Silicon University</a:t>
            </a:r>
            <a:endParaRPr lang="en-IN"/>
          </a:p>
        </p:txBody>
      </p:sp>
      <p:sp>
        <p:nvSpPr>
          <p:cNvPr id="5" name="Slide Number Placeholder 4"/>
          <p:cNvSpPr>
            <a:spLocks noGrp="1"/>
          </p:cNvSpPr>
          <p:nvPr>
            <p:ph type="sldNum" sz="quarter" idx="12"/>
          </p:nvPr>
        </p:nvSpPr>
        <p:spPr/>
        <p:txBody>
          <a:bodyPr/>
          <a:lstStyle/>
          <a:p>
            <a:fld id="{6D972E1D-2B91-43F8-BAFE-8C37D0BCB00C}" type="slidenum">
              <a:rPr lang="en-IN" smtClean="0"/>
              <a:t>‹#›</a:t>
            </a:fld>
            <a:endParaRPr lang="en-IN"/>
          </a:p>
        </p:txBody>
      </p:sp>
    </p:spTree>
    <p:extLst>
      <p:ext uri="{BB962C8B-B14F-4D97-AF65-F5344CB8AC3E}">
        <p14:creationId xmlns:p14="http://schemas.microsoft.com/office/powerpoint/2010/main" val="82661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12B97A7-C442-46FA-9EBB-F2B9B0F563BC}" type="datetime1">
              <a:rPr lang="en-IN" smtClean="0"/>
              <a:t>25-09-2024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Department of Computer Science &amp; Engineering, Silicon University</a:t>
            </a:r>
            <a:endParaRPr lang="en-IN"/>
          </a:p>
        </p:txBody>
      </p:sp>
      <p:sp>
        <p:nvSpPr>
          <p:cNvPr id="9" name="Slide Number Placeholder 8"/>
          <p:cNvSpPr>
            <a:spLocks noGrp="1"/>
          </p:cNvSpPr>
          <p:nvPr>
            <p:ph type="sldNum" sz="quarter" idx="12"/>
          </p:nvPr>
        </p:nvSpPr>
        <p:spPr/>
        <p:txBody>
          <a:bodyPr/>
          <a:lstStyle/>
          <a:p>
            <a:fld id="{6D972E1D-2B91-43F8-BAFE-8C37D0BCB00C}" type="slidenum">
              <a:rPr lang="en-IN" smtClean="0"/>
              <a:t>‹#›</a:t>
            </a:fld>
            <a:endParaRPr lang="en-IN"/>
          </a:p>
        </p:txBody>
      </p:sp>
    </p:spTree>
    <p:extLst>
      <p:ext uri="{BB962C8B-B14F-4D97-AF65-F5344CB8AC3E}">
        <p14:creationId xmlns:p14="http://schemas.microsoft.com/office/powerpoint/2010/main" val="1395927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BB27B9E-C8FF-429C-A95E-380693F7E1F9}" type="datetime1">
              <a:rPr lang="en-IN" smtClean="0"/>
              <a:t>25-09-2024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Department of Computer Science &amp; Engineering, Silicon University</a:t>
            </a:r>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972E1D-2B91-43F8-BAFE-8C37D0BCB00C}" type="slidenum">
              <a:rPr lang="en-IN" smtClean="0"/>
              <a:t>‹#›</a:t>
            </a:fld>
            <a:endParaRPr lang="en-IN"/>
          </a:p>
        </p:txBody>
      </p:sp>
    </p:spTree>
    <p:extLst>
      <p:ext uri="{BB962C8B-B14F-4D97-AF65-F5344CB8AC3E}">
        <p14:creationId xmlns:p14="http://schemas.microsoft.com/office/powerpoint/2010/main" val="2165822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3C4CA2-92A6-4D7A-BBC0-52D459659FD7}" type="datetime1">
              <a:rPr lang="en-IN" smtClean="0"/>
              <a:t>25-09-2024</a:t>
            </a:fld>
            <a:endParaRPr lang="en-IN"/>
          </a:p>
        </p:txBody>
      </p:sp>
      <p:sp>
        <p:nvSpPr>
          <p:cNvPr id="6" name="Footer Placeholder 5"/>
          <p:cNvSpPr>
            <a:spLocks noGrp="1"/>
          </p:cNvSpPr>
          <p:nvPr>
            <p:ph type="ftr" sz="quarter" idx="11"/>
          </p:nvPr>
        </p:nvSpPr>
        <p:spPr/>
        <p:txBody>
          <a:bodyPr/>
          <a:lstStyle/>
          <a:p>
            <a:r>
              <a:rPr lang="en-US"/>
              <a:t>Department of Computer Science &amp; Engineering, Silicon University</a:t>
            </a:r>
            <a:endParaRPr lang="en-IN"/>
          </a:p>
        </p:txBody>
      </p:sp>
      <p:sp>
        <p:nvSpPr>
          <p:cNvPr id="7" name="Slide Number Placeholder 6"/>
          <p:cNvSpPr>
            <a:spLocks noGrp="1"/>
          </p:cNvSpPr>
          <p:nvPr>
            <p:ph type="sldNum" sz="quarter" idx="12"/>
          </p:nvPr>
        </p:nvSpPr>
        <p:spPr/>
        <p:txBody>
          <a:bodyPr/>
          <a:lstStyle/>
          <a:p>
            <a:fld id="{6D972E1D-2B91-43F8-BAFE-8C37D0BCB00C}" type="slidenum">
              <a:rPr lang="en-IN" smtClean="0"/>
              <a:t>‹#›</a:t>
            </a:fld>
            <a:endParaRPr lang="en-IN"/>
          </a:p>
        </p:txBody>
      </p:sp>
    </p:spTree>
    <p:extLst>
      <p:ext uri="{BB962C8B-B14F-4D97-AF65-F5344CB8AC3E}">
        <p14:creationId xmlns:p14="http://schemas.microsoft.com/office/powerpoint/2010/main" val="1568544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CA94595-0DF2-4028-8D0B-C0A98F2175F4}" type="datetime1">
              <a:rPr lang="en-IN" smtClean="0"/>
              <a:t>25-09-2024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Department of Computer Science &amp; Engineering, Silicon University</a:t>
            </a:r>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972E1D-2B91-43F8-BAFE-8C37D0BCB00C}"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887672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E789399-228E-7CC6-8274-F5FA697B0306}"/>
              </a:ext>
            </a:extLst>
          </p:cNvPr>
          <p:cNvSpPr>
            <a:spLocks noGrp="1"/>
          </p:cNvSpPr>
          <p:nvPr>
            <p:ph type="subTitle" idx="1"/>
          </p:nvPr>
        </p:nvSpPr>
        <p:spPr/>
        <p:txBody>
          <a:bodyPr/>
          <a:lstStyle/>
          <a:p>
            <a:r>
              <a:rPr lang="en-IN" dirty="0"/>
              <a:t>By </a:t>
            </a:r>
            <a:r>
              <a:rPr lang="en-IN" dirty="0" err="1"/>
              <a:t>dr.</a:t>
            </a:r>
            <a:r>
              <a:rPr lang="en-IN" dirty="0"/>
              <a:t> R. K. Ojha</a:t>
            </a:r>
          </a:p>
        </p:txBody>
      </p:sp>
      <p:sp>
        <p:nvSpPr>
          <p:cNvPr id="4" name="Rectangle 3">
            <a:extLst>
              <a:ext uri="{FF2B5EF4-FFF2-40B4-BE49-F238E27FC236}">
                <a16:creationId xmlns:a16="http://schemas.microsoft.com/office/drawing/2014/main" id="{EFF8C921-8B2C-249B-876C-A06DB04834FB}"/>
              </a:ext>
            </a:extLst>
          </p:cNvPr>
          <p:cNvSpPr/>
          <p:nvPr/>
        </p:nvSpPr>
        <p:spPr>
          <a:xfrm>
            <a:off x="4417482" y="4887575"/>
            <a:ext cx="3229025"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w="22225">
                  <a:solidFill>
                    <a:schemeClr val="accent2"/>
                  </a:solidFill>
                  <a:prstDash val="solid"/>
                </a:ln>
                <a:solidFill>
                  <a:schemeClr val="accent2">
                    <a:lumMod val="40000"/>
                    <a:lumOff val="60000"/>
                  </a:schemeClr>
                </a:solidFill>
              </a:rPr>
              <a:t>Lecture-01</a:t>
            </a:r>
          </a:p>
        </p:txBody>
      </p:sp>
      <p:sp>
        <p:nvSpPr>
          <p:cNvPr id="5" name="Rectangle 3">
            <a:extLst>
              <a:ext uri="{FF2B5EF4-FFF2-40B4-BE49-F238E27FC236}">
                <a16:creationId xmlns:a16="http://schemas.microsoft.com/office/drawing/2014/main" id="{A05551B5-D6AA-D14B-8E3F-5C1B062E4B43}"/>
              </a:ext>
            </a:extLst>
          </p:cNvPr>
          <p:cNvSpPr>
            <a:spLocks noChangeArrowheads="1"/>
          </p:cNvSpPr>
          <p:nvPr/>
        </p:nvSpPr>
        <p:spPr bwMode="auto">
          <a:xfrm>
            <a:off x="1499616" y="981456"/>
            <a:ext cx="9006840"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4800" dirty="0">
              <a:solidFill>
                <a:schemeClr val="tx2"/>
              </a:solidFill>
              <a:latin typeface="Arial" panose="020B0604020202020204" pitchFamily="34" charset="0"/>
            </a:endParaRPr>
          </a:p>
          <a:p>
            <a:pPr algn="ctr">
              <a:spcBef>
                <a:spcPct val="0"/>
              </a:spcBef>
              <a:buFontTx/>
              <a:buNone/>
            </a:pPr>
            <a:r>
              <a:rPr lang="en-US" altLang="en-US" sz="4800" dirty="0">
                <a:latin typeface="Arial" panose="020B0604020202020204" pitchFamily="34" charset="0"/>
              </a:rPr>
              <a:t>Introduction</a:t>
            </a:r>
          </a:p>
          <a:p>
            <a:pPr algn="ctr">
              <a:spcBef>
                <a:spcPct val="0"/>
              </a:spcBef>
              <a:buFontTx/>
              <a:buNone/>
            </a:pPr>
            <a:endParaRPr lang="en-US" altLang="en-US" sz="2400" dirty="0">
              <a:latin typeface="Arial" panose="020B0604020202020204" pitchFamily="34" charset="0"/>
            </a:endParaRPr>
          </a:p>
          <a:p>
            <a:pPr algn="ctr">
              <a:spcBef>
                <a:spcPct val="0"/>
              </a:spcBef>
              <a:buFontTx/>
              <a:buNone/>
            </a:pPr>
            <a:r>
              <a:rPr lang="en-US" altLang="en-US" sz="2800" dirty="0">
                <a:solidFill>
                  <a:srgbClr val="FF0000"/>
                </a:solidFill>
                <a:latin typeface="Arial" panose="020B0604020202020204" pitchFamily="34" charset="0"/>
              </a:rPr>
              <a:t>(Overview of Data Communication Networks, Protocols and Standards)</a:t>
            </a:r>
            <a:endParaRPr lang="en-US" altLang="en-US" sz="5400" dirty="0">
              <a:solidFill>
                <a:srgbClr val="FF0000"/>
              </a:solidFill>
              <a:latin typeface="Arial" panose="020B0604020202020204" pitchFamily="34" charset="0"/>
            </a:endParaRPr>
          </a:p>
        </p:txBody>
      </p:sp>
      <p:sp>
        <p:nvSpPr>
          <p:cNvPr id="9" name="TextBox 8">
            <a:extLst>
              <a:ext uri="{FF2B5EF4-FFF2-40B4-BE49-F238E27FC236}">
                <a16:creationId xmlns:a16="http://schemas.microsoft.com/office/drawing/2014/main" id="{CBA8FAF5-6464-3819-E7B8-5C1A5E385671}"/>
              </a:ext>
            </a:extLst>
          </p:cNvPr>
          <p:cNvSpPr txBox="1"/>
          <p:nvPr/>
        </p:nvSpPr>
        <p:spPr>
          <a:xfrm>
            <a:off x="2992374" y="5950958"/>
            <a:ext cx="6094476" cy="369332"/>
          </a:xfrm>
          <a:prstGeom prst="rect">
            <a:avLst/>
          </a:prstGeom>
          <a:noFill/>
        </p:spPr>
        <p:txBody>
          <a:bodyPr wrap="square">
            <a:spAutoFit/>
          </a:bodyPr>
          <a:lstStyle/>
          <a:p>
            <a:pPr algn="ctr">
              <a:spcBef>
                <a:spcPct val="0"/>
              </a:spcBef>
              <a:buFontTx/>
              <a:buNone/>
            </a:pPr>
            <a:r>
              <a:rPr lang="en-US" altLang="en-US" sz="1800" b="1" dirty="0">
                <a:solidFill>
                  <a:srgbClr val="FF0000"/>
                </a:solidFill>
                <a:latin typeface="Arial" panose="020B0604020202020204" pitchFamily="34" charset="0"/>
              </a:rPr>
              <a:t>Chapter 01</a:t>
            </a:r>
          </a:p>
        </p:txBody>
      </p:sp>
    </p:spTree>
    <p:extLst>
      <p:ext uri="{BB962C8B-B14F-4D97-AF65-F5344CB8AC3E}">
        <p14:creationId xmlns:p14="http://schemas.microsoft.com/office/powerpoint/2010/main" val="349644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C07234D-487D-EC3C-8D05-4267D467644A}"/>
              </a:ext>
            </a:extLst>
          </p:cNvPr>
          <p:cNvSpPr>
            <a:spLocks noGrp="1"/>
          </p:cNvSpPr>
          <p:nvPr>
            <p:ph type="ftr" sz="quarter" idx="11"/>
          </p:nvPr>
        </p:nvSpPr>
        <p:spPr/>
        <p:txBody>
          <a:bodyPr/>
          <a:lstStyle/>
          <a:p>
            <a:r>
              <a:rPr lang="en-US"/>
              <a:t>Department of Computer Science &amp; Engineering, Silicon University</a:t>
            </a:r>
            <a:endParaRPr lang="en-IN"/>
          </a:p>
        </p:txBody>
      </p:sp>
      <p:sp>
        <p:nvSpPr>
          <p:cNvPr id="3" name="Slide Number Placeholder 2">
            <a:extLst>
              <a:ext uri="{FF2B5EF4-FFF2-40B4-BE49-F238E27FC236}">
                <a16:creationId xmlns:a16="http://schemas.microsoft.com/office/drawing/2014/main" id="{4767CE90-88E8-5C0D-5BAA-564C77EC231D}"/>
              </a:ext>
            </a:extLst>
          </p:cNvPr>
          <p:cNvSpPr>
            <a:spLocks noGrp="1"/>
          </p:cNvSpPr>
          <p:nvPr>
            <p:ph type="sldNum" sz="quarter" idx="12"/>
          </p:nvPr>
        </p:nvSpPr>
        <p:spPr/>
        <p:txBody>
          <a:bodyPr/>
          <a:lstStyle/>
          <a:p>
            <a:fld id="{6D972E1D-2B91-43F8-BAFE-8C37D0BCB00C}" type="slidenum">
              <a:rPr lang="en-IN" smtClean="0"/>
              <a:t>10</a:t>
            </a:fld>
            <a:endParaRPr lang="en-IN"/>
          </a:p>
        </p:txBody>
      </p:sp>
      <p:pic>
        <p:nvPicPr>
          <p:cNvPr id="5" name="Picture 6">
            <a:extLst>
              <a:ext uri="{FF2B5EF4-FFF2-40B4-BE49-F238E27FC236}">
                <a16:creationId xmlns:a16="http://schemas.microsoft.com/office/drawing/2014/main" id="{94071659-E15B-B258-6F58-80540BA5E3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2928" y="768096"/>
            <a:ext cx="6537959" cy="4108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653F2D18-8AAB-4FF4-D197-8E4D6014D399}"/>
              </a:ext>
            </a:extLst>
          </p:cNvPr>
          <p:cNvSpPr txBox="1"/>
          <p:nvPr/>
        </p:nvSpPr>
        <p:spPr>
          <a:xfrm>
            <a:off x="3632454" y="5365742"/>
            <a:ext cx="4661154" cy="369332"/>
          </a:xfrm>
          <a:prstGeom prst="rect">
            <a:avLst/>
          </a:prstGeom>
          <a:noFill/>
        </p:spPr>
        <p:txBody>
          <a:bodyPr wrap="square">
            <a:spAutoFit/>
          </a:bodyPr>
          <a:lstStyle/>
          <a:p>
            <a:r>
              <a:rPr lang="en-US" b="1" dirty="0"/>
              <a:t>A fully connected mesh topology (five devices)</a:t>
            </a:r>
            <a:endParaRPr lang="en-IN" b="1" dirty="0"/>
          </a:p>
        </p:txBody>
      </p:sp>
      <p:pic>
        <p:nvPicPr>
          <p:cNvPr id="4" name="Picture 3">
            <a:extLst>
              <a:ext uri="{FF2B5EF4-FFF2-40B4-BE49-F238E27FC236}">
                <a16:creationId xmlns:a16="http://schemas.microsoft.com/office/drawing/2014/main" id="{D2E41F73-C64E-DF4E-2F97-0069D58C3A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40983" y="246541"/>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9911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A68704E-7047-BA0A-C1C5-BF59261D1327}"/>
              </a:ext>
            </a:extLst>
          </p:cNvPr>
          <p:cNvSpPr>
            <a:spLocks noGrp="1"/>
          </p:cNvSpPr>
          <p:nvPr>
            <p:ph type="ftr" sz="quarter" idx="11"/>
          </p:nvPr>
        </p:nvSpPr>
        <p:spPr/>
        <p:txBody>
          <a:bodyPr/>
          <a:lstStyle/>
          <a:p>
            <a:r>
              <a:rPr lang="en-US"/>
              <a:t>Department of Computer Science &amp; Engineering, Silicon University</a:t>
            </a:r>
            <a:endParaRPr lang="en-IN"/>
          </a:p>
        </p:txBody>
      </p:sp>
      <p:sp>
        <p:nvSpPr>
          <p:cNvPr id="3" name="Slide Number Placeholder 2">
            <a:extLst>
              <a:ext uri="{FF2B5EF4-FFF2-40B4-BE49-F238E27FC236}">
                <a16:creationId xmlns:a16="http://schemas.microsoft.com/office/drawing/2014/main" id="{EA3A6FF0-7879-ADBB-473C-37A58EF4DB56}"/>
              </a:ext>
            </a:extLst>
          </p:cNvPr>
          <p:cNvSpPr>
            <a:spLocks noGrp="1"/>
          </p:cNvSpPr>
          <p:nvPr>
            <p:ph type="sldNum" sz="quarter" idx="12"/>
          </p:nvPr>
        </p:nvSpPr>
        <p:spPr/>
        <p:txBody>
          <a:bodyPr/>
          <a:lstStyle/>
          <a:p>
            <a:fld id="{6D972E1D-2B91-43F8-BAFE-8C37D0BCB00C}" type="slidenum">
              <a:rPr lang="en-IN" smtClean="0"/>
              <a:t>11</a:t>
            </a:fld>
            <a:endParaRPr lang="en-IN"/>
          </a:p>
        </p:txBody>
      </p:sp>
      <p:sp>
        <p:nvSpPr>
          <p:cNvPr id="6" name="TextBox 5">
            <a:extLst>
              <a:ext uri="{FF2B5EF4-FFF2-40B4-BE49-F238E27FC236}">
                <a16:creationId xmlns:a16="http://schemas.microsoft.com/office/drawing/2014/main" id="{E43D5278-2423-C4E2-013C-C77EE06EFA8D}"/>
              </a:ext>
            </a:extLst>
          </p:cNvPr>
          <p:cNvSpPr txBox="1"/>
          <p:nvPr/>
        </p:nvSpPr>
        <p:spPr>
          <a:xfrm>
            <a:off x="941832" y="432816"/>
            <a:ext cx="10140696" cy="5632311"/>
          </a:xfrm>
          <a:prstGeom prst="rect">
            <a:avLst/>
          </a:prstGeom>
          <a:noFill/>
        </p:spPr>
        <p:txBody>
          <a:bodyPr wrap="square">
            <a:spAutoFit/>
          </a:bodyPr>
          <a:lstStyle/>
          <a:p>
            <a:pPr algn="just">
              <a:defRPr/>
            </a:pPr>
            <a:r>
              <a:rPr lang="en-US" sz="2000" b="1" dirty="0">
                <a:latin typeface="Times New Roman" panose="02020603050405020304" pitchFamily="18" charset="0"/>
              </a:rPr>
              <a:t>Advantages:</a:t>
            </a:r>
          </a:p>
          <a:p>
            <a:pPr marL="457200" indent="-457200" algn="just">
              <a:buFont typeface="+mj-lt"/>
              <a:buAutoNum type="arabicPeriod"/>
              <a:defRPr/>
            </a:pPr>
            <a:r>
              <a:rPr lang="en-US" sz="2000" i="1" u="sng" dirty="0">
                <a:latin typeface="Times New Roman" panose="02020603050405020304" pitchFamily="18" charset="0"/>
              </a:rPr>
              <a:t>Dedicated link</a:t>
            </a:r>
            <a:r>
              <a:rPr lang="en-US" sz="2000" dirty="0">
                <a:latin typeface="Times New Roman" panose="02020603050405020304" pitchFamily="18" charset="0"/>
              </a:rPr>
              <a:t>: </a:t>
            </a:r>
            <a:r>
              <a:rPr lang="en-US" sz="2000" b="0" dirty="0">
                <a:latin typeface="Times New Roman" panose="02020603050405020304" pitchFamily="18" charset="0"/>
              </a:rPr>
              <a:t>The dedicated links guarantees that each connection can carry its own data load, so links not to be shared by multiple devices.</a:t>
            </a:r>
          </a:p>
          <a:p>
            <a:pPr marL="457200" indent="-457200" algn="just">
              <a:buFont typeface="+mj-lt"/>
              <a:buAutoNum type="arabicPeriod"/>
              <a:defRPr/>
            </a:pPr>
            <a:r>
              <a:rPr lang="en-US" sz="2000" i="1" u="sng" dirty="0">
                <a:latin typeface="Times New Roman" panose="02020603050405020304" pitchFamily="18" charset="0"/>
              </a:rPr>
              <a:t>Robustness</a:t>
            </a:r>
            <a:r>
              <a:rPr lang="en-US" sz="2000" dirty="0">
                <a:latin typeface="Times New Roman" panose="02020603050405020304" pitchFamily="18" charset="0"/>
              </a:rPr>
              <a:t>: </a:t>
            </a:r>
            <a:r>
              <a:rPr lang="en-US" b="0" dirty="0"/>
              <a:t>If </a:t>
            </a:r>
            <a:r>
              <a:rPr lang="en-US" sz="2000" b="0" dirty="0">
                <a:latin typeface="Times New Roman" panose="02020603050405020304" pitchFamily="18" charset="0"/>
              </a:rPr>
              <a:t>one link becomes unusable, it does not incapacitate the entire system. </a:t>
            </a:r>
          </a:p>
          <a:p>
            <a:pPr marL="457200" indent="-457200" algn="just">
              <a:buFont typeface="+mj-lt"/>
              <a:buAutoNum type="arabicPeriod"/>
              <a:defRPr/>
            </a:pPr>
            <a:r>
              <a:rPr lang="en-US" sz="2000" i="1" u="sng" dirty="0">
                <a:latin typeface="Times New Roman" panose="02020603050405020304" pitchFamily="18" charset="0"/>
              </a:rPr>
              <a:t>Privacy or security</a:t>
            </a:r>
            <a:r>
              <a:rPr lang="en-US" sz="2000" dirty="0">
                <a:latin typeface="Times New Roman" panose="02020603050405020304" pitchFamily="18" charset="0"/>
              </a:rPr>
              <a:t>:</a:t>
            </a:r>
            <a:r>
              <a:rPr lang="en-US" sz="2000" b="0" dirty="0">
                <a:latin typeface="Times New Roman" panose="02020603050405020304" pitchFamily="18" charset="0"/>
              </a:rPr>
              <a:t> When every message travels along a dedicated line, only the intended recipient sees it.</a:t>
            </a:r>
          </a:p>
          <a:p>
            <a:pPr marL="457200" indent="-457200" algn="just">
              <a:buFont typeface="+mj-lt"/>
              <a:buAutoNum type="arabicPeriod"/>
              <a:defRPr/>
            </a:pPr>
            <a:r>
              <a:rPr lang="en-US" sz="2000" u="sng" dirty="0">
                <a:latin typeface="Times New Roman" panose="02020603050405020304" pitchFamily="18" charset="0"/>
              </a:rPr>
              <a:t>Easy fault identification</a:t>
            </a:r>
            <a:r>
              <a:rPr lang="en-US" sz="2000" dirty="0">
                <a:latin typeface="Times New Roman" panose="02020603050405020304" pitchFamily="18" charset="0"/>
              </a:rPr>
              <a:t>:</a:t>
            </a:r>
            <a:r>
              <a:rPr lang="en-US" sz="2000" b="0" dirty="0">
                <a:latin typeface="Times New Roman" panose="02020603050405020304" pitchFamily="18" charset="0"/>
              </a:rPr>
              <a:t> The point-to-point links make fault identification and fault isolation easy.</a:t>
            </a:r>
          </a:p>
          <a:p>
            <a:pPr algn="just">
              <a:defRPr/>
            </a:pPr>
            <a:r>
              <a:rPr lang="en-US" sz="2000" b="1" dirty="0">
                <a:latin typeface="Times New Roman" panose="02020603050405020304" pitchFamily="18" charset="0"/>
              </a:rPr>
              <a:t>Disadvantages:</a:t>
            </a:r>
          </a:p>
          <a:p>
            <a:pPr marL="457200" indent="-457200" algn="just">
              <a:buFont typeface="+mj-lt"/>
              <a:buAutoNum type="arabicPeriod"/>
              <a:defRPr/>
            </a:pPr>
            <a:r>
              <a:rPr lang="en-US" sz="2000" b="0" dirty="0">
                <a:latin typeface="Times New Roman" panose="02020603050405020304" pitchFamily="18" charset="0"/>
              </a:rPr>
              <a:t>Every device must be connected to every other device, installation and reconnection are difficult. </a:t>
            </a:r>
          </a:p>
          <a:p>
            <a:pPr marL="457200" indent="-457200" algn="just">
              <a:buFont typeface="+mj-lt"/>
              <a:buAutoNum type="arabicPeriod"/>
              <a:defRPr/>
            </a:pPr>
            <a:r>
              <a:rPr lang="en-US" sz="2000" b="0" dirty="0">
                <a:latin typeface="Times New Roman" panose="02020603050405020304" pitchFamily="18" charset="0"/>
              </a:rPr>
              <a:t>The sheer bulk of the wiring can be greater than the available space (in walls, ceilings, or floors) can accommodate.</a:t>
            </a:r>
          </a:p>
          <a:p>
            <a:pPr marL="457200" indent="-457200" algn="just">
              <a:buFont typeface="+mj-lt"/>
              <a:buAutoNum type="arabicPeriod"/>
              <a:defRPr/>
            </a:pPr>
            <a:r>
              <a:rPr lang="en-US" sz="2000" b="0" dirty="0">
                <a:latin typeface="Times New Roman" panose="02020603050405020304" pitchFamily="18" charset="0"/>
              </a:rPr>
              <a:t>The hardware required to connect each link (I/O ports and cable) can be prohibitively expensive. </a:t>
            </a:r>
          </a:p>
          <a:p>
            <a:pPr algn="just">
              <a:defRPr/>
            </a:pPr>
            <a:endParaRPr lang="en-US" sz="2000" dirty="0">
              <a:latin typeface="Times New Roman" panose="02020603050405020304" pitchFamily="18" charset="0"/>
            </a:endParaRPr>
          </a:p>
          <a:p>
            <a:pPr algn="just">
              <a:defRPr/>
            </a:pPr>
            <a:r>
              <a:rPr lang="en-US" sz="2000" b="1" dirty="0">
                <a:latin typeface="Times New Roman" panose="02020603050405020304" pitchFamily="18" charset="0"/>
              </a:rPr>
              <a:t>Application</a:t>
            </a:r>
            <a:r>
              <a:rPr lang="en-US" sz="2000" dirty="0">
                <a:latin typeface="Times New Roman" panose="02020603050405020304" pitchFamily="18" charset="0"/>
              </a:rPr>
              <a:t>:</a:t>
            </a:r>
            <a:r>
              <a:rPr lang="en-US" sz="2000" b="0" dirty="0">
                <a:latin typeface="Times New Roman" panose="02020603050405020304" pitchFamily="18" charset="0"/>
              </a:rPr>
              <a:t> The connection of telephone regional offices in which each regional office needs to be connected to every other regional office.</a:t>
            </a:r>
            <a:endParaRPr lang="en-IN" sz="2000" dirty="0"/>
          </a:p>
        </p:txBody>
      </p:sp>
      <p:pic>
        <p:nvPicPr>
          <p:cNvPr id="4" name="Picture 3">
            <a:extLst>
              <a:ext uri="{FF2B5EF4-FFF2-40B4-BE49-F238E27FC236}">
                <a16:creationId xmlns:a16="http://schemas.microsoft.com/office/drawing/2014/main" id="{5EFCCF6C-16DF-736D-F872-01A40E418D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0983" y="246541"/>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8723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3D813D9-4D19-AE16-26E8-62E4113DAD45}"/>
              </a:ext>
            </a:extLst>
          </p:cNvPr>
          <p:cNvSpPr>
            <a:spLocks noGrp="1"/>
          </p:cNvSpPr>
          <p:nvPr>
            <p:ph type="ftr" sz="quarter" idx="11"/>
          </p:nvPr>
        </p:nvSpPr>
        <p:spPr/>
        <p:txBody>
          <a:bodyPr/>
          <a:lstStyle/>
          <a:p>
            <a:r>
              <a:rPr lang="en-US"/>
              <a:t>Department of Computer Science &amp; Engineering, Silicon University</a:t>
            </a:r>
            <a:endParaRPr lang="en-IN"/>
          </a:p>
        </p:txBody>
      </p:sp>
      <p:sp>
        <p:nvSpPr>
          <p:cNvPr id="3" name="Slide Number Placeholder 2">
            <a:extLst>
              <a:ext uri="{FF2B5EF4-FFF2-40B4-BE49-F238E27FC236}">
                <a16:creationId xmlns:a16="http://schemas.microsoft.com/office/drawing/2014/main" id="{19E6089F-DDBF-EC33-D98A-9067BA525A6C}"/>
              </a:ext>
            </a:extLst>
          </p:cNvPr>
          <p:cNvSpPr>
            <a:spLocks noGrp="1"/>
          </p:cNvSpPr>
          <p:nvPr>
            <p:ph type="sldNum" sz="quarter" idx="12"/>
          </p:nvPr>
        </p:nvSpPr>
        <p:spPr/>
        <p:txBody>
          <a:bodyPr/>
          <a:lstStyle/>
          <a:p>
            <a:fld id="{6D972E1D-2B91-43F8-BAFE-8C37D0BCB00C}" type="slidenum">
              <a:rPr lang="en-IN" smtClean="0"/>
              <a:t>12</a:t>
            </a:fld>
            <a:endParaRPr lang="en-IN"/>
          </a:p>
        </p:txBody>
      </p:sp>
      <p:sp>
        <p:nvSpPr>
          <p:cNvPr id="4" name="Text Box 4">
            <a:extLst>
              <a:ext uri="{FF2B5EF4-FFF2-40B4-BE49-F238E27FC236}">
                <a16:creationId xmlns:a16="http://schemas.microsoft.com/office/drawing/2014/main" id="{E6E16D51-271F-462F-99BC-E71461F1B9A1}"/>
              </a:ext>
            </a:extLst>
          </p:cNvPr>
          <p:cNvSpPr txBox="1">
            <a:spLocks noChangeArrowheads="1"/>
          </p:cNvSpPr>
          <p:nvPr/>
        </p:nvSpPr>
        <p:spPr bwMode="auto">
          <a:xfrm>
            <a:off x="4171061" y="4774418"/>
            <a:ext cx="40941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b="1" dirty="0">
                <a:latin typeface="Times New Roman" panose="02020603050405020304" pitchFamily="18" charset="0"/>
              </a:rPr>
              <a:t>A star topology connecting four stations</a:t>
            </a:r>
          </a:p>
        </p:txBody>
      </p:sp>
      <p:pic>
        <p:nvPicPr>
          <p:cNvPr id="5" name="Picture 6">
            <a:extLst>
              <a:ext uri="{FF2B5EF4-FFF2-40B4-BE49-F238E27FC236}">
                <a16:creationId xmlns:a16="http://schemas.microsoft.com/office/drawing/2014/main" id="{67CA66F7-15DD-8C87-CF9B-8CD42B20CB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1600" y="674132"/>
            <a:ext cx="6608800" cy="3522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5026409A-26FB-9854-989A-B39AC806C9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40983" y="246541"/>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9239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67855D6-2A3C-AB66-8A01-7361538643B0}"/>
              </a:ext>
            </a:extLst>
          </p:cNvPr>
          <p:cNvSpPr>
            <a:spLocks noGrp="1"/>
          </p:cNvSpPr>
          <p:nvPr>
            <p:ph type="ftr" sz="quarter" idx="11"/>
          </p:nvPr>
        </p:nvSpPr>
        <p:spPr/>
        <p:txBody>
          <a:bodyPr/>
          <a:lstStyle/>
          <a:p>
            <a:r>
              <a:rPr lang="en-US"/>
              <a:t>Department of Computer Science &amp; Engineering, Silicon University</a:t>
            </a:r>
            <a:endParaRPr lang="en-IN"/>
          </a:p>
        </p:txBody>
      </p:sp>
      <p:sp>
        <p:nvSpPr>
          <p:cNvPr id="3" name="Slide Number Placeholder 2">
            <a:extLst>
              <a:ext uri="{FF2B5EF4-FFF2-40B4-BE49-F238E27FC236}">
                <a16:creationId xmlns:a16="http://schemas.microsoft.com/office/drawing/2014/main" id="{52A74A6E-05F8-59ED-D42F-C94CC1D08930}"/>
              </a:ext>
            </a:extLst>
          </p:cNvPr>
          <p:cNvSpPr>
            <a:spLocks noGrp="1"/>
          </p:cNvSpPr>
          <p:nvPr>
            <p:ph type="sldNum" sz="quarter" idx="12"/>
          </p:nvPr>
        </p:nvSpPr>
        <p:spPr/>
        <p:txBody>
          <a:bodyPr/>
          <a:lstStyle/>
          <a:p>
            <a:fld id="{6D972E1D-2B91-43F8-BAFE-8C37D0BCB00C}" type="slidenum">
              <a:rPr lang="en-IN" smtClean="0"/>
              <a:t>13</a:t>
            </a:fld>
            <a:endParaRPr lang="en-IN"/>
          </a:p>
        </p:txBody>
      </p:sp>
      <p:sp>
        <p:nvSpPr>
          <p:cNvPr id="4" name="TextBox 3">
            <a:extLst>
              <a:ext uri="{FF2B5EF4-FFF2-40B4-BE49-F238E27FC236}">
                <a16:creationId xmlns:a16="http://schemas.microsoft.com/office/drawing/2014/main" id="{A950EEAA-99BE-71DC-8DB2-A542E91DD209}"/>
              </a:ext>
            </a:extLst>
          </p:cNvPr>
          <p:cNvSpPr txBox="1"/>
          <p:nvPr/>
        </p:nvSpPr>
        <p:spPr>
          <a:xfrm>
            <a:off x="1152144" y="381000"/>
            <a:ext cx="9784080" cy="5632311"/>
          </a:xfrm>
          <a:prstGeom prst="rect">
            <a:avLst/>
          </a:prstGeom>
          <a:noFill/>
        </p:spPr>
        <p:txBody>
          <a:bodyPr wrap="square">
            <a:spAutoFit/>
          </a:bodyPr>
          <a:lstStyle/>
          <a:p>
            <a:pPr algn="just">
              <a:defRPr/>
            </a:pPr>
            <a:r>
              <a:rPr lang="en-US" sz="2000" b="1" dirty="0">
                <a:latin typeface="Times New Roman" panose="02020603050405020304" pitchFamily="18" charset="0"/>
              </a:rPr>
              <a:t>Advantages:</a:t>
            </a:r>
          </a:p>
          <a:p>
            <a:pPr algn="just">
              <a:defRPr/>
            </a:pPr>
            <a:endParaRPr lang="en-US" sz="2000" dirty="0">
              <a:latin typeface="Times New Roman" panose="02020603050405020304" pitchFamily="18" charset="0"/>
            </a:endParaRPr>
          </a:p>
          <a:p>
            <a:pPr marL="457200" indent="-457200" algn="just">
              <a:buFont typeface="+mj-lt"/>
              <a:buAutoNum type="arabicPeriod"/>
              <a:defRPr/>
            </a:pPr>
            <a:r>
              <a:rPr lang="en-US" sz="2000" b="0" dirty="0">
                <a:latin typeface="Times New Roman" panose="02020603050405020304" pitchFamily="18" charset="0"/>
              </a:rPr>
              <a:t>It is </a:t>
            </a:r>
            <a:r>
              <a:rPr lang="en-US" sz="2000" dirty="0">
                <a:latin typeface="Times New Roman" panose="02020603050405020304" pitchFamily="18" charset="0"/>
              </a:rPr>
              <a:t>less expensive </a:t>
            </a:r>
            <a:r>
              <a:rPr lang="en-US" sz="2000" b="0" dirty="0">
                <a:latin typeface="Times New Roman" panose="02020603050405020304" pitchFamily="18" charset="0"/>
              </a:rPr>
              <a:t>than a mesh topology. Each device needs only one link and one I/O port to connect. it to any number of others. </a:t>
            </a:r>
          </a:p>
          <a:p>
            <a:pPr marL="457200" indent="-457200" algn="just">
              <a:buFont typeface="+mj-lt"/>
              <a:buAutoNum type="arabicPeriod"/>
              <a:defRPr/>
            </a:pPr>
            <a:r>
              <a:rPr lang="en-US" sz="2000" dirty="0">
                <a:latin typeface="Times New Roman" panose="02020603050405020304" pitchFamily="18" charset="0"/>
              </a:rPr>
              <a:t>Easy to install and reconfigure</a:t>
            </a:r>
            <a:r>
              <a:rPr lang="en-US" sz="2000" b="0" dirty="0">
                <a:latin typeface="Times New Roman" panose="02020603050405020304" pitchFamily="18" charset="0"/>
              </a:rPr>
              <a:t>. Far less cabling needs to be housed.</a:t>
            </a:r>
          </a:p>
          <a:p>
            <a:pPr marL="457200" indent="-457200" algn="just">
              <a:buFont typeface="+mj-lt"/>
              <a:buAutoNum type="arabicPeriod"/>
              <a:defRPr/>
            </a:pPr>
            <a:r>
              <a:rPr lang="en-US" sz="2000" dirty="0">
                <a:latin typeface="Times New Roman" panose="02020603050405020304" pitchFamily="18" charset="0"/>
              </a:rPr>
              <a:t>Robustness: </a:t>
            </a:r>
            <a:r>
              <a:rPr lang="en-US" sz="2000" b="0" dirty="0">
                <a:latin typeface="Times New Roman" panose="02020603050405020304" pitchFamily="18" charset="0"/>
              </a:rPr>
              <a:t>If one link fails, only that link is affected. All other links remain active. </a:t>
            </a:r>
          </a:p>
          <a:p>
            <a:pPr marL="457200" indent="-457200" algn="just">
              <a:buFont typeface="+mj-lt"/>
              <a:buAutoNum type="arabicPeriod"/>
              <a:defRPr/>
            </a:pPr>
            <a:r>
              <a:rPr lang="en-US" sz="2000" dirty="0">
                <a:latin typeface="Times New Roman" panose="02020603050405020304" pitchFamily="18" charset="0"/>
              </a:rPr>
              <a:t>Easy fault identification and fault isolation</a:t>
            </a:r>
            <a:r>
              <a:rPr lang="en-US" sz="2000" b="0" dirty="0">
                <a:latin typeface="Times New Roman" panose="02020603050405020304" pitchFamily="18" charset="0"/>
              </a:rPr>
              <a:t>: As long as the hub is working, it can be used to monitor link problems </a:t>
            </a:r>
            <a:r>
              <a:rPr lang="en-IN" sz="2000" b="0" dirty="0">
                <a:latin typeface="Times New Roman" panose="02020603050405020304" pitchFamily="18" charset="0"/>
              </a:rPr>
              <a:t>and bypass defective links.</a:t>
            </a:r>
          </a:p>
          <a:p>
            <a:pPr marL="457200" indent="-457200" algn="just">
              <a:buFont typeface="+mj-lt"/>
              <a:buAutoNum type="arabicPeriod"/>
              <a:defRPr/>
            </a:pPr>
            <a:endParaRPr lang="en-IN" sz="2000" b="0" dirty="0">
              <a:latin typeface="Times New Roman" panose="02020603050405020304" pitchFamily="18" charset="0"/>
            </a:endParaRPr>
          </a:p>
          <a:p>
            <a:pPr algn="just">
              <a:defRPr/>
            </a:pPr>
            <a:r>
              <a:rPr lang="en-IN" sz="2000" b="1" dirty="0">
                <a:latin typeface="Times New Roman" panose="02020603050405020304" pitchFamily="18" charset="0"/>
              </a:rPr>
              <a:t>Disadvantages:</a:t>
            </a:r>
          </a:p>
          <a:p>
            <a:pPr marL="457200" indent="-457200" algn="just">
              <a:buFont typeface="+mj-lt"/>
              <a:buAutoNum type="arabicPeriod"/>
              <a:defRPr/>
            </a:pPr>
            <a:r>
              <a:rPr lang="en-US" sz="2000" b="0" dirty="0">
                <a:latin typeface="Times New Roman" panose="02020603050405020304" pitchFamily="18" charset="0"/>
              </a:rPr>
              <a:t>Dependency of the whole topology on one single point, the hub. If the hub goes down, the whole system is dead.</a:t>
            </a:r>
          </a:p>
          <a:p>
            <a:pPr marL="457200" indent="-457200" algn="just">
              <a:buFont typeface="+mj-lt"/>
              <a:buAutoNum type="arabicPeriod"/>
              <a:defRPr/>
            </a:pPr>
            <a:r>
              <a:rPr lang="en-US" sz="2000" b="0" dirty="0">
                <a:latin typeface="Times New Roman" panose="02020603050405020304" pitchFamily="18" charset="0"/>
              </a:rPr>
              <a:t>Although a star requires far less cable than a mesh, often more cabling is required in a star than in some other topologies (such as ring or bus).</a:t>
            </a:r>
          </a:p>
          <a:p>
            <a:pPr algn="just">
              <a:defRPr/>
            </a:pPr>
            <a:endParaRPr lang="en-US" sz="2000" b="0" dirty="0">
              <a:latin typeface="Times New Roman" panose="02020603050405020304" pitchFamily="18" charset="0"/>
            </a:endParaRPr>
          </a:p>
          <a:p>
            <a:pPr algn="just">
              <a:defRPr/>
            </a:pPr>
            <a:r>
              <a:rPr lang="en-US" sz="2000" b="1" dirty="0">
                <a:latin typeface="Times New Roman" panose="02020603050405020304" pitchFamily="18" charset="0"/>
              </a:rPr>
              <a:t>Application: </a:t>
            </a:r>
          </a:p>
          <a:p>
            <a:pPr algn="just">
              <a:defRPr/>
            </a:pPr>
            <a:r>
              <a:rPr lang="en-US" sz="2000" b="0" dirty="0">
                <a:latin typeface="Times New Roman" panose="02020603050405020304" pitchFamily="18" charset="0"/>
              </a:rPr>
              <a:t>The star topology is used in local-area networks (LANs), and High-speed LANs often use a star topology with a central hub.</a:t>
            </a:r>
            <a:endParaRPr lang="en-IN" sz="2000" b="0" dirty="0">
              <a:latin typeface="Times New Roman" panose="02020603050405020304" pitchFamily="18" charset="0"/>
            </a:endParaRPr>
          </a:p>
        </p:txBody>
      </p:sp>
      <p:pic>
        <p:nvPicPr>
          <p:cNvPr id="5" name="Picture 4">
            <a:extLst>
              <a:ext uri="{FF2B5EF4-FFF2-40B4-BE49-F238E27FC236}">
                <a16:creationId xmlns:a16="http://schemas.microsoft.com/office/drawing/2014/main" id="{52CEEA01-7465-DAF5-8D8F-D16E10E6B5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0983" y="246541"/>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8682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9DB1E73-C2AC-62B0-59B2-F92F712A7EE1}"/>
              </a:ext>
            </a:extLst>
          </p:cNvPr>
          <p:cNvSpPr>
            <a:spLocks noGrp="1"/>
          </p:cNvSpPr>
          <p:nvPr>
            <p:ph type="ftr" sz="quarter" idx="11"/>
          </p:nvPr>
        </p:nvSpPr>
        <p:spPr/>
        <p:txBody>
          <a:bodyPr/>
          <a:lstStyle/>
          <a:p>
            <a:r>
              <a:rPr lang="en-US"/>
              <a:t>Department of Computer Science &amp; Engineering, Silicon University</a:t>
            </a:r>
            <a:endParaRPr lang="en-IN"/>
          </a:p>
        </p:txBody>
      </p:sp>
      <p:sp>
        <p:nvSpPr>
          <p:cNvPr id="3" name="Slide Number Placeholder 2">
            <a:extLst>
              <a:ext uri="{FF2B5EF4-FFF2-40B4-BE49-F238E27FC236}">
                <a16:creationId xmlns:a16="http://schemas.microsoft.com/office/drawing/2014/main" id="{00880F48-A66D-A286-1002-76D4AE071DCD}"/>
              </a:ext>
            </a:extLst>
          </p:cNvPr>
          <p:cNvSpPr>
            <a:spLocks noGrp="1"/>
          </p:cNvSpPr>
          <p:nvPr>
            <p:ph type="sldNum" sz="quarter" idx="12"/>
          </p:nvPr>
        </p:nvSpPr>
        <p:spPr/>
        <p:txBody>
          <a:bodyPr/>
          <a:lstStyle/>
          <a:p>
            <a:fld id="{6D972E1D-2B91-43F8-BAFE-8C37D0BCB00C}" type="slidenum">
              <a:rPr lang="en-IN" smtClean="0"/>
              <a:t>14</a:t>
            </a:fld>
            <a:endParaRPr lang="en-IN"/>
          </a:p>
        </p:txBody>
      </p:sp>
      <p:sp>
        <p:nvSpPr>
          <p:cNvPr id="4" name="Text Box 4">
            <a:extLst>
              <a:ext uri="{FF2B5EF4-FFF2-40B4-BE49-F238E27FC236}">
                <a16:creationId xmlns:a16="http://schemas.microsoft.com/office/drawing/2014/main" id="{8F0502A5-55C4-21EA-03F8-176E43E85AB6}"/>
              </a:ext>
            </a:extLst>
          </p:cNvPr>
          <p:cNvSpPr txBox="1">
            <a:spLocks noChangeArrowheads="1"/>
          </p:cNvSpPr>
          <p:nvPr/>
        </p:nvSpPr>
        <p:spPr bwMode="auto">
          <a:xfrm>
            <a:off x="3290812" y="4934712"/>
            <a:ext cx="458535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2000" b="1" dirty="0">
                <a:latin typeface="Times New Roman" panose="02020603050405020304" pitchFamily="18" charset="0"/>
              </a:rPr>
              <a:t>A bus topology connecting three stations</a:t>
            </a:r>
          </a:p>
        </p:txBody>
      </p:sp>
      <p:pic>
        <p:nvPicPr>
          <p:cNvPr id="5" name="Picture 6">
            <a:extLst>
              <a:ext uri="{FF2B5EF4-FFF2-40B4-BE49-F238E27FC236}">
                <a16:creationId xmlns:a16="http://schemas.microsoft.com/office/drawing/2014/main" id="{31F4095A-B499-5598-636A-5E29FD485B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3729" y="1600200"/>
            <a:ext cx="9342183" cy="2357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A6006448-210E-0CD4-4CC3-9552E47312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40983" y="246541"/>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3179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C6D60A7-F27E-CD53-A49A-9D03974852DE}"/>
              </a:ext>
            </a:extLst>
          </p:cNvPr>
          <p:cNvSpPr>
            <a:spLocks noGrp="1"/>
          </p:cNvSpPr>
          <p:nvPr>
            <p:ph type="ftr" sz="quarter" idx="11"/>
          </p:nvPr>
        </p:nvSpPr>
        <p:spPr/>
        <p:txBody>
          <a:bodyPr/>
          <a:lstStyle/>
          <a:p>
            <a:r>
              <a:rPr lang="en-US"/>
              <a:t>Department of Computer Science &amp; Engineering, Silicon University</a:t>
            </a:r>
            <a:endParaRPr lang="en-IN"/>
          </a:p>
        </p:txBody>
      </p:sp>
      <p:sp>
        <p:nvSpPr>
          <p:cNvPr id="3" name="Slide Number Placeholder 2">
            <a:extLst>
              <a:ext uri="{FF2B5EF4-FFF2-40B4-BE49-F238E27FC236}">
                <a16:creationId xmlns:a16="http://schemas.microsoft.com/office/drawing/2014/main" id="{ECBD744D-0688-784A-0D02-25252BDC08C7}"/>
              </a:ext>
            </a:extLst>
          </p:cNvPr>
          <p:cNvSpPr>
            <a:spLocks noGrp="1"/>
          </p:cNvSpPr>
          <p:nvPr>
            <p:ph type="sldNum" sz="quarter" idx="12"/>
          </p:nvPr>
        </p:nvSpPr>
        <p:spPr/>
        <p:txBody>
          <a:bodyPr/>
          <a:lstStyle/>
          <a:p>
            <a:fld id="{6D972E1D-2B91-43F8-BAFE-8C37D0BCB00C}" type="slidenum">
              <a:rPr lang="en-IN" smtClean="0"/>
              <a:t>15</a:t>
            </a:fld>
            <a:endParaRPr lang="en-IN"/>
          </a:p>
        </p:txBody>
      </p:sp>
      <p:sp>
        <p:nvSpPr>
          <p:cNvPr id="4" name="TextBox 3">
            <a:extLst>
              <a:ext uri="{FF2B5EF4-FFF2-40B4-BE49-F238E27FC236}">
                <a16:creationId xmlns:a16="http://schemas.microsoft.com/office/drawing/2014/main" id="{59FAD1E1-49DC-D718-40F7-6E611CEEC0B3}"/>
              </a:ext>
            </a:extLst>
          </p:cNvPr>
          <p:cNvSpPr txBox="1"/>
          <p:nvPr/>
        </p:nvSpPr>
        <p:spPr>
          <a:xfrm>
            <a:off x="1027176" y="146431"/>
            <a:ext cx="9991344" cy="6186309"/>
          </a:xfrm>
          <a:prstGeom prst="rect">
            <a:avLst/>
          </a:prstGeom>
          <a:noFill/>
        </p:spPr>
        <p:txBody>
          <a:bodyPr wrap="square">
            <a:spAutoFit/>
          </a:bodyPr>
          <a:lstStyle/>
          <a:p>
            <a:pPr algn="just">
              <a:lnSpc>
                <a:spcPct val="150000"/>
              </a:lnSpc>
              <a:defRPr/>
            </a:pPr>
            <a:r>
              <a:rPr lang="en-US" sz="2400" b="1" dirty="0">
                <a:latin typeface="Times New Roman" panose="02020603050405020304" pitchFamily="18" charset="0"/>
              </a:rPr>
              <a:t>Advantages:</a:t>
            </a:r>
          </a:p>
          <a:p>
            <a:pPr marL="342900" indent="-342900" algn="just">
              <a:buFont typeface="+mj-lt"/>
              <a:buAutoNum type="arabicPeriod"/>
              <a:defRPr/>
            </a:pPr>
            <a:r>
              <a:rPr lang="en-US" sz="2400" dirty="0">
                <a:latin typeface="Times New Roman" panose="02020603050405020304" pitchFamily="18" charset="0"/>
              </a:rPr>
              <a:t>Ease of installation</a:t>
            </a:r>
            <a:r>
              <a:rPr lang="en-US" sz="2400" b="0" dirty="0">
                <a:latin typeface="Times New Roman" panose="02020603050405020304" pitchFamily="18" charset="0"/>
              </a:rPr>
              <a:t>. Backbone cable can be laid along the most efficient path, then connected to the nodes by drop lines of various lengths.</a:t>
            </a:r>
          </a:p>
          <a:p>
            <a:pPr marL="342900" indent="-342900" algn="just">
              <a:buFont typeface="+mj-lt"/>
              <a:buAutoNum type="arabicPeriod"/>
              <a:defRPr/>
            </a:pPr>
            <a:r>
              <a:rPr lang="en-US" sz="2400" dirty="0">
                <a:latin typeface="Times New Roman" panose="02020603050405020304" pitchFamily="18" charset="0"/>
              </a:rPr>
              <a:t>Less cabling </a:t>
            </a:r>
            <a:r>
              <a:rPr lang="en-US" sz="2400" b="0" dirty="0">
                <a:latin typeface="Times New Roman" panose="02020603050405020304" pitchFamily="18" charset="0"/>
              </a:rPr>
              <a:t>than mesh or star topologies. Only the backbone cable stretches through the entire facility. Each drop line has to reach only as far as the nearest </a:t>
            </a:r>
            <a:r>
              <a:rPr lang="en-IN" sz="2400" b="0" dirty="0">
                <a:latin typeface="Times New Roman" panose="02020603050405020304" pitchFamily="18" charset="0"/>
              </a:rPr>
              <a:t>point on the backbone.</a:t>
            </a:r>
          </a:p>
          <a:p>
            <a:pPr marL="342900" indent="-342900" algn="just">
              <a:buFont typeface="+mj-lt"/>
              <a:buAutoNum type="arabicPeriod"/>
              <a:defRPr/>
            </a:pPr>
            <a:endParaRPr lang="en-IN" sz="2400" b="0" dirty="0">
              <a:latin typeface="Times New Roman" panose="02020603050405020304" pitchFamily="18" charset="0"/>
            </a:endParaRPr>
          </a:p>
          <a:p>
            <a:pPr algn="just">
              <a:defRPr/>
            </a:pPr>
            <a:r>
              <a:rPr lang="en-US" sz="2400" b="1" dirty="0">
                <a:latin typeface="Times New Roman" panose="02020603050405020304" pitchFamily="18" charset="0"/>
              </a:rPr>
              <a:t>Disadvantages:</a:t>
            </a:r>
          </a:p>
          <a:p>
            <a:pPr marL="342900" indent="-342900" algn="just">
              <a:buFont typeface="+mj-lt"/>
              <a:buAutoNum type="arabicPeriod"/>
              <a:defRPr/>
            </a:pPr>
            <a:r>
              <a:rPr lang="en-US" sz="2400" dirty="0">
                <a:latin typeface="Times New Roman" panose="02020603050405020304" pitchFamily="18" charset="0"/>
              </a:rPr>
              <a:t>Difficult reconnection </a:t>
            </a:r>
            <a:r>
              <a:rPr lang="en-US" sz="2400" b="0" dirty="0">
                <a:latin typeface="Times New Roman" panose="02020603050405020304" pitchFamily="18" charset="0"/>
              </a:rPr>
              <a:t>and fault isolation. It is difficult to add new devices. Adding new devices may  require modification or replacement </a:t>
            </a:r>
            <a:r>
              <a:rPr lang="en-IN" sz="2400" b="0" dirty="0">
                <a:latin typeface="Times New Roman" panose="02020603050405020304" pitchFamily="18" charset="0"/>
              </a:rPr>
              <a:t>of the backbone.</a:t>
            </a:r>
          </a:p>
          <a:p>
            <a:pPr marL="342900" indent="-342900" algn="just">
              <a:buFont typeface="+mj-lt"/>
              <a:buAutoNum type="arabicPeriod"/>
              <a:defRPr/>
            </a:pPr>
            <a:r>
              <a:rPr lang="en-US" sz="2400" dirty="0">
                <a:latin typeface="Times New Roman" panose="02020603050405020304" pitchFamily="18" charset="0"/>
              </a:rPr>
              <a:t>A fault </a:t>
            </a:r>
            <a:r>
              <a:rPr lang="en-US" sz="2400" b="0" dirty="0">
                <a:latin typeface="Times New Roman" panose="02020603050405020304" pitchFamily="18" charset="0"/>
              </a:rPr>
              <a:t>or break in the bus cable stops </a:t>
            </a:r>
            <a:r>
              <a:rPr lang="en-US" sz="2400" dirty="0">
                <a:latin typeface="Times New Roman" panose="02020603050405020304" pitchFamily="18" charset="0"/>
              </a:rPr>
              <a:t>all transmission</a:t>
            </a:r>
            <a:r>
              <a:rPr lang="en-US" sz="2400" b="0" dirty="0">
                <a:latin typeface="Times New Roman" panose="02020603050405020304" pitchFamily="18" charset="0"/>
              </a:rPr>
              <a:t>, even between devices on the same side of the problem. </a:t>
            </a:r>
          </a:p>
          <a:p>
            <a:pPr algn="just">
              <a:defRPr/>
            </a:pPr>
            <a:endParaRPr lang="en-US" sz="2400" b="0" dirty="0">
              <a:latin typeface="Times New Roman" panose="02020603050405020304" pitchFamily="18" charset="0"/>
            </a:endParaRPr>
          </a:p>
          <a:p>
            <a:pPr algn="just">
              <a:defRPr/>
            </a:pPr>
            <a:r>
              <a:rPr lang="en-US" sz="2400" b="1" dirty="0">
                <a:latin typeface="Times New Roman" panose="02020603050405020304" pitchFamily="18" charset="0"/>
              </a:rPr>
              <a:t>Application:</a:t>
            </a:r>
          </a:p>
          <a:p>
            <a:pPr algn="just">
              <a:defRPr/>
            </a:pPr>
            <a:r>
              <a:rPr lang="en-US" sz="2400" b="0" dirty="0">
                <a:latin typeface="Times New Roman" panose="02020603050405020304" pitchFamily="18" charset="0"/>
              </a:rPr>
              <a:t>	Ethernet LANs can use a bus topology</a:t>
            </a:r>
            <a:endParaRPr lang="en-IN" sz="2400" b="0" dirty="0">
              <a:latin typeface="Times New Roman" panose="02020603050405020304" pitchFamily="18" charset="0"/>
            </a:endParaRPr>
          </a:p>
        </p:txBody>
      </p:sp>
      <p:pic>
        <p:nvPicPr>
          <p:cNvPr id="5" name="Picture 4">
            <a:extLst>
              <a:ext uri="{FF2B5EF4-FFF2-40B4-BE49-F238E27FC236}">
                <a16:creationId xmlns:a16="http://schemas.microsoft.com/office/drawing/2014/main" id="{C31A8480-9BE8-A42D-15C5-8A65AE8159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0983" y="246541"/>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3454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808DC0B-93CA-BD80-973F-0CCB9BECEEF0}"/>
              </a:ext>
            </a:extLst>
          </p:cNvPr>
          <p:cNvSpPr>
            <a:spLocks noGrp="1"/>
          </p:cNvSpPr>
          <p:nvPr>
            <p:ph type="ftr" sz="quarter" idx="11"/>
          </p:nvPr>
        </p:nvSpPr>
        <p:spPr/>
        <p:txBody>
          <a:bodyPr/>
          <a:lstStyle/>
          <a:p>
            <a:r>
              <a:rPr lang="en-US"/>
              <a:t>Department of Computer Science &amp; Engineering, Silicon University</a:t>
            </a:r>
            <a:endParaRPr lang="en-IN"/>
          </a:p>
        </p:txBody>
      </p:sp>
      <p:sp>
        <p:nvSpPr>
          <p:cNvPr id="3" name="Slide Number Placeholder 2">
            <a:extLst>
              <a:ext uri="{FF2B5EF4-FFF2-40B4-BE49-F238E27FC236}">
                <a16:creationId xmlns:a16="http://schemas.microsoft.com/office/drawing/2014/main" id="{3F1B9CF0-7D48-5BE4-BA13-D2B694C21A83}"/>
              </a:ext>
            </a:extLst>
          </p:cNvPr>
          <p:cNvSpPr>
            <a:spLocks noGrp="1"/>
          </p:cNvSpPr>
          <p:nvPr>
            <p:ph type="sldNum" sz="quarter" idx="12"/>
          </p:nvPr>
        </p:nvSpPr>
        <p:spPr/>
        <p:txBody>
          <a:bodyPr/>
          <a:lstStyle/>
          <a:p>
            <a:fld id="{6D972E1D-2B91-43F8-BAFE-8C37D0BCB00C}" type="slidenum">
              <a:rPr lang="en-IN" smtClean="0"/>
              <a:t>16</a:t>
            </a:fld>
            <a:endParaRPr lang="en-IN"/>
          </a:p>
        </p:txBody>
      </p:sp>
      <p:sp>
        <p:nvSpPr>
          <p:cNvPr id="4" name="Text Box 4">
            <a:extLst>
              <a:ext uri="{FF2B5EF4-FFF2-40B4-BE49-F238E27FC236}">
                <a16:creationId xmlns:a16="http://schemas.microsoft.com/office/drawing/2014/main" id="{9C53F54D-93F8-08C4-7B1D-B1FA1D799758}"/>
              </a:ext>
            </a:extLst>
          </p:cNvPr>
          <p:cNvSpPr txBox="1">
            <a:spLocks noChangeArrowheads="1"/>
          </p:cNvSpPr>
          <p:nvPr/>
        </p:nvSpPr>
        <p:spPr bwMode="auto">
          <a:xfrm>
            <a:off x="4082813" y="5434584"/>
            <a:ext cx="4389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b="1" dirty="0">
                <a:latin typeface="Times New Roman" panose="02020603050405020304" pitchFamily="18" charset="0"/>
              </a:rPr>
              <a:t>A ring topology connecting six stations</a:t>
            </a:r>
          </a:p>
        </p:txBody>
      </p:sp>
      <p:pic>
        <p:nvPicPr>
          <p:cNvPr id="5" name="Picture 7">
            <a:extLst>
              <a:ext uri="{FF2B5EF4-FFF2-40B4-BE49-F238E27FC236}">
                <a16:creationId xmlns:a16="http://schemas.microsoft.com/office/drawing/2014/main" id="{354A67BC-2A0F-0A84-74E0-8C23A1E827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093" y="1023306"/>
            <a:ext cx="10020374" cy="3611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6CDFB495-BFBB-E58C-C50F-B5D3919B0C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40983" y="246541"/>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611332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55FDEA2-F862-21CE-08A3-8247CCB58F8F}"/>
              </a:ext>
            </a:extLst>
          </p:cNvPr>
          <p:cNvSpPr>
            <a:spLocks noGrp="1"/>
          </p:cNvSpPr>
          <p:nvPr>
            <p:ph type="ftr" sz="quarter" idx="11"/>
          </p:nvPr>
        </p:nvSpPr>
        <p:spPr/>
        <p:txBody>
          <a:bodyPr/>
          <a:lstStyle/>
          <a:p>
            <a:r>
              <a:rPr lang="en-US"/>
              <a:t>Department of Computer Science &amp; Engineering, Silicon University</a:t>
            </a:r>
            <a:endParaRPr lang="en-IN"/>
          </a:p>
        </p:txBody>
      </p:sp>
      <p:sp>
        <p:nvSpPr>
          <p:cNvPr id="3" name="Slide Number Placeholder 2">
            <a:extLst>
              <a:ext uri="{FF2B5EF4-FFF2-40B4-BE49-F238E27FC236}">
                <a16:creationId xmlns:a16="http://schemas.microsoft.com/office/drawing/2014/main" id="{73DCAB42-BF80-E6D4-8097-DB5EC7E17AC4}"/>
              </a:ext>
            </a:extLst>
          </p:cNvPr>
          <p:cNvSpPr>
            <a:spLocks noGrp="1"/>
          </p:cNvSpPr>
          <p:nvPr>
            <p:ph type="sldNum" sz="quarter" idx="12"/>
          </p:nvPr>
        </p:nvSpPr>
        <p:spPr/>
        <p:txBody>
          <a:bodyPr/>
          <a:lstStyle/>
          <a:p>
            <a:fld id="{6D972E1D-2B91-43F8-BAFE-8C37D0BCB00C}" type="slidenum">
              <a:rPr lang="en-IN" smtClean="0"/>
              <a:t>17</a:t>
            </a:fld>
            <a:endParaRPr lang="en-IN"/>
          </a:p>
        </p:txBody>
      </p:sp>
      <p:sp>
        <p:nvSpPr>
          <p:cNvPr id="4" name="TextBox 3">
            <a:extLst>
              <a:ext uri="{FF2B5EF4-FFF2-40B4-BE49-F238E27FC236}">
                <a16:creationId xmlns:a16="http://schemas.microsoft.com/office/drawing/2014/main" id="{AD7C1C51-098E-A667-1518-82C7E54A9556}"/>
              </a:ext>
            </a:extLst>
          </p:cNvPr>
          <p:cNvSpPr txBox="1"/>
          <p:nvPr/>
        </p:nvSpPr>
        <p:spPr>
          <a:xfrm>
            <a:off x="1069847" y="196025"/>
            <a:ext cx="10142635" cy="6001643"/>
          </a:xfrm>
          <a:prstGeom prst="rect">
            <a:avLst/>
          </a:prstGeom>
          <a:noFill/>
        </p:spPr>
        <p:txBody>
          <a:bodyPr wrap="square">
            <a:spAutoFit/>
          </a:bodyPr>
          <a:lstStyle/>
          <a:p>
            <a:pPr algn="just">
              <a:defRPr/>
            </a:pPr>
            <a:r>
              <a:rPr lang="en-US" sz="2400" b="1" dirty="0">
                <a:latin typeface="Times New Roman" panose="02020603050405020304" pitchFamily="18" charset="0"/>
              </a:rPr>
              <a:t>Advantages:</a:t>
            </a:r>
          </a:p>
          <a:p>
            <a:pPr marL="457200" indent="-457200" algn="just">
              <a:buFont typeface="+mj-lt"/>
              <a:buAutoNum type="arabicPeriod"/>
              <a:defRPr/>
            </a:pPr>
            <a:r>
              <a:rPr lang="en-US" sz="2400" b="0" dirty="0">
                <a:latin typeface="Times New Roman" panose="02020603050405020304" pitchFamily="18" charset="0"/>
              </a:rPr>
              <a:t>Relatively easy to </a:t>
            </a:r>
            <a:r>
              <a:rPr lang="en-US" sz="2400" dirty="0">
                <a:latin typeface="Times New Roman" panose="02020603050405020304" pitchFamily="18" charset="0"/>
              </a:rPr>
              <a:t>instal</a:t>
            </a:r>
            <a:r>
              <a:rPr lang="en-US" sz="2400" b="0" dirty="0">
                <a:latin typeface="Times New Roman" panose="02020603050405020304" pitchFamily="18" charset="0"/>
              </a:rPr>
              <a:t>l and </a:t>
            </a:r>
            <a:r>
              <a:rPr lang="en-US" sz="2400" dirty="0">
                <a:latin typeface="Times New Roman" panose="02020603050405020304" pitchFamily="18" charset="0"/>
              </a:rPr>
              <a:t>reconfigure</a:t>
            </a:r>
            <a:r>
              <a:rPr lang="en-US" sz="2400" b="0" dirty="0">
                <a:latin typeface="Times New Roman" panose="02020603050405020304" pitchFamily="18" charset="0"/>
              </a:rPr>
              <a:t>. </a:t>
            </a:r>
          </a:p>
          <a:p>
            <a:pPr marL="457200" indent="-457200" algn="just">
              <a:buFont typeface="+mj-lt"/>
              <a:buAutoNum type="arabicPeriod"/>
              <a:defRPr/>
            </a:pPr>
            <a:r>
              <a:rPr lang="en-US" sz="2400" b="0" dirty="0">
                <a:latin typeface="Times New Roman" panose="02020603050405020304" pitchFamily="18" charset="0"/>
              </a:rPr>
              <a:t>Easy to </a:t>
            </a:r>
            <a:r>
              <a:rPr lang="en-US" sz="2400" dirty="0">
                <a:latin typeface="Times New Roman" panose="02020603050405020304" pitchFamily="18" charset="0"/>
              </a:rPr>
              <a:t>add or delete a device </a:t>
            </a:r>
            <a:r>
              <a:rPr lang="en-US" sz="2400" b="0" dirty="0">
                <a:latin typeface="Times New Roman" panose="02020603050405020304" pitchFamily="18" charset="0"/>
              </a:rPr>
              <a:t>requires changing only two connections. </a:t>
            </a:r>
          </a:p>
          <a:p>
            <a:pPr marL="457200" indent="-457200" algn="just">
              <a:buFont typeface="+mj-lt"/>
              <a:buAutoNum type="arabicPeriod"/>
              <a:defRPr/>
            </a:pPr>
            <a:r>
              <a:rPr lang="en-US" sz="2400" dirty="0">
                <a:latin typeface="Times New Roman" panose="02020603050405020304" pitchFamily="18" charset="0"/>
              </a:rPr>
              <a:t>Fault isolation </a:t>
            </a:r>
            <a:r>
              <a:rPr lang="en-US" sz="2400" b="0" dirty="0">
                <a:latin typeface="Times New Roman" panose="02020603050405020304" pitchFamily="18" charset="0"/>
              </a:rPr>
              <a:t>is simple, </a:t>
            </a:r>
            <a:r>
              <a:rPr lang="en-US" sz="2400" b="0" dirty="0"/>
              <a:t>If </a:t>
            </a:r>
            <a:r>
              <a:rPr lang="en-US" sz="2400" b="0" dirty="0">
                <a:latin typeface="Times New Roman" panose="02020603050405020304" pitchFamily="18" charset="0"/>
              </a:rPr>
              <a:t>one device does not receive a signal within a specified period, it can issue an alarm. The alarm alerts the network operator to the problem and its location.</a:t>
            </a:r>
          </a:p>
          <a:p>
            <a:pPr algn="just">
              <a:defRPr/>
            </a:pPr>
            <a:endParaRPr lang="en-US" sz="2400" b="0" dirty="0">
              <a:latin typeface="Times New Roman" panose="02020603050405020304" pitchFamily="18" charset="0"/>
            </a:endParaRPr>
          </a:p>
          <a:p>
            <a:pPr algn="just">
              <a:defRPr/>
            </a:pPr>
            <a:r>
              <a:rPr lang="en-US" sz="2400" b="1" dirty="0">
                <a:latin typeface="Times New Roman" panose="02020603050405020304" pitchFamily="18" charset="0"/>
              </a:rPr>
              <a:t>Disadvantages:</a:t>
            </a:r>
          </a:p>
          <a:p>
            <a:pPr marL="457200" indent="-457200" algn="just">
              <a:buFont typeface="+mj-lt"/>
              <a:buAutoNum type="arabicPeriod"/>
              <a:defRPr/>
            </a:pPr>
            <a:r>
              <a:rPr lang="en-US" sz="2400" dirty="0">
                <a:latin typeface="Times New Roman" panose="02020603050405020304" pitchFamily="18" charset="0"/>
              </a:rPr>
              <a:t>Unidirectional traffic </a:t>
            </a:r>
            <a:r>
              <a:rPr lang="en-US" sz="2400" b="0" dirty="0">
                <a:latin typeface="Times New Roman" panose="02020603050405020304" pitchFamily="18" charset="0"/>
              </a:rPr>
              <a:t>can be a disadvantage. </a:t>
            </a:r>
          </a:p>
          <a:p>
            <a:pPr marL="457200" indent="-457200" algn="just">
              <a:buFont typeface="+mj-lt"/>
              <a:buAutoNum type="arabicPeriod"/>
              <a:defRPr/>
            </a:pPr>
            <a:r>
              <a:rPr lang="en-US" sz="2400" b="0" dirty="0">
                <a:latin typeface="Times New Roman" panose="02020603050405020304" pitchFamily="18" charset="0"/>
              </a:rPr>
              <a:t>In a simple ring, a </a:t>
            </a:r>
            <a:r>
              <a:rPr lang="en-US" sz="2400" dirty="0">
                <a:latin typeface="Times New Roman" panose="02020603050405020304" pitchFamily="18" charset="0"/>
              </a:rPr>
              <a:t>break in the ring </a:t>
            </a:r>
            <a:r>
              <a:rPr lang="en-US" sz="2400" b="0" dirty="0">
                <a:latin typeface="Times New Roman" panose="02020603050405020304" pitchFamily="18" charset="0"/>
              </a:rPr>
              <a:t>(such as a disabled station) can </a:t>
            </a:r>
            <a:r>
              <a:rPr lang="en-US" sz="2400" dirty="0">
                <a:latin typeface="Times New Roman" panose="02020603050405020304" pitchFamily="18" charset="0"/>
              </a:rPr>
              <a:t>disable</a:t>
            </a:r>
            <a:r>
              <a:rPr lang="en-US" sz="2400" b="0" dirty="0">
                <a:latin typeface="Times New Roman" panose="02020603050405020304" pitchFamily="18" charset="0"/>
              </a:rPr>
              <a:t> the entire network. </a:t>
            </a:r>
          </a:p>
          <a:p>
            <a:pPr algn="just">
              <a:defRPr/>
            </a:pPr>
            <a:endParaRPr lang="en-US" sz="2400" b="0" dirty="0">
              <a:latin typeface="Times New Roman" panose="02020603050405020304" pitchFamily="18" charset="0"/>
            </a:endParaRPr>
          </a:p>
          <a:p>
            <a:pPr algn="just">
              <a:defRPr/>
            </a:pPr>
            <a:r>
              <a:rPr lang="en-US" sz="2400" b="1" dirty="0">
                <a:latin typeface="Times New Roman" panose="02020603050405020304" pitchFamily="18" charset="0"/>
              </a:rPr>
              <a:t>Applications:</a:t>
            </a:r>
          </a:p>
          <a:p>
            <a:pPr algn="just">
              <a:defRPr/>
            </a:pPr>
            <a:r>
              <a:rPr lang="en-US" sz="2400" b="0" dirty="0">
                <a:latin typeface="Times New Roman" panose="02020603050405020304" pitchFamily="18" charset="0"/>
              </a:rPr>
              <a:t>Ring topology was prevalent when IBM introduced its local-area network Token</a:t>
            </a:r>
          </a:p>
          <a:p>
            <a:pPr algn="just">
              <a:defRPr/>
            </a:pPr>
            <a:r>
              <a:rPr lang="en-US" sz="2400" b="0" dirty="0">
                <a:latin typeface="Times New Roman" panose="02020603050405020304" pitchFamily="18" charset="0"/>
              </a:rPr>
              <a:t>Ring. Today, the need for higher-speed LANs has made this topology less popular.</a:t>
            </a:r>
            <a:endParaRPr lang="en-IN" sz="2000" dirty="0"/>
          </a:p>
        </p:txBody>
      </p:sp>
      <p:pic>
        <p:nvPicPr>
          <p:cNvPr id="5" name="Picture 4">
            <a:extLst>
              <a:ext uri="{FF2B5EF4-FFF2-40B4-BE49-F238E27FC236}">
                <a16:creationId xmlns:a16="http://schemas.microsoft.com/office/drawing/2014/main" id="{4A3CBBBD-068C-A210-7DA6-FE1FEBC9A0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0983" y="246541"/>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90273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4FEC759-A035-628E-B3B2-2E581479567B}"/>
              </a:ext>
            </a:extLst>
          </p:cNvPr>
          <p:cNvSpPr>
            <a:spLocks noGrp="1"/>
          </p:cNvSpPr>
          <p:nvPr>
            <p:ph type="ftr" sz="quarter" idx="11"/>
          </p:nvPr>
        </p:nvSpPr>
        <p:spPr/>
        <p:txBody>
          <a:bodyPr/>
          <a:lstStyle/>
          <a:p>
            <a:r>
              <a:rPr lang="en-US"/>
              <a:t>Department of Computer Science &amp; Engineering, Silicon University</a:t>
            </a:r>
            <a:endParaRPr lang="en-IN"/>
          </a:p>
        </p:txBody>
      </p:sp>
      <p:sp>
        <p:nvSpPr>
          <p:cNvPr id="3" name="Slide Number Placeholder 2">
            <a:extLst>
              <a:ext uri="{FF2B5EF4-FFF2-40B4-BE49-F238E27FC236}">
                <a16:creationId xmlns:a16="http://schemas.microsoft.com/office/drawing/2014/main" id="{836F9EF3-5C40-C945-E4C3-90DB55085012}"/>
              </a:ext>
            </a:extLst>
          </p:cNvPr>
          <p:cNvSpPr>
            <a:spLocks noGrp="1"/>
          </p:cNvSpPr>
          <p:nvPr>
            <p:ph type="sldNum" sz="quarter" idx="12"/>
          </p:nvPr>
        </p:nvSpPr>
        <p:spPr/>
        <p:txBody>
          <a:bodyPr/>
          <a:lstStyle/>
          <a:p>
            <a:fld id="{6D972E1D-2B91-43F8-BAFE-8C37D0BCB00C}" type="slidenum">
              <a:rPr lang="en-IN" smtClean="0"/>
              <a:t>18</a:t>
            </a:fld>
            <a:endParaRPr lang="en-IN"/>
          </a:p>
        </p:txBody>
      </p:sp>
      <p:sp>
        <p:nvSpPr>
          <p:cNvPr id="4" name="Text Box 4">
            <a:extLst>
              <a:ext uri="{FF2B5EF4-FFF2-40B4-BE49-F238E27FC236}">
                <a16:creationId xmlns:a16="http://schemas.microsoft.com/office/drawing/2014/main" id="{D4977031-FC6F-0ABC-500F-A88501CDC5FC}"/>
              </a:ext>
            </a:extLst>
          </p:cNvPr>
          <p:cNvSpPr txBox="1">
            <a:spLocks noChangeArrowheads="1"/>
          </p:cNvSpPr>
          <p:nvPr/>
        </p:nvSpPr>
        <p:spPr bwMode="auto">
          <a:xfrm>
            <a:off x="2641981" y="5519928"/>
            <a:ext cx="674800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b="1" dirty="0">
                <a:latin typeface="Times New Roman" panose="02020603050405020304" pitchFamily="18" charset="0"/>
              </a:rPr>
              <a:t>A hybrid topology: a star backbone with three bus networks</a:t>
            </a:r>
          </a:p>
        </p:txBody>
      </p:sp>
      <p:pic>
        <p:nvPicPr>
          <p:cNvPr id="5" name="Picture 6">
            <a:extLst>
              <a:ext uri="{FF2B5EF4-FFF2-40B4-BE49-F238E27FC236}">
                <a16:creationId xmlns:a16="http://schemas.microsoft.com/office/drawing/2014/main" id="{AE035046-CBA1-03F1-924C-19A603BA7A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8160" y="910530"/>
            <a:ext cx="8471408" cy="414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A0D18DCE-1212-7DA0-702B-00AE7B220B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40983" y="246541"/>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2346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9DE6024-88C3-4479-5DBC-21253E9FFF0A}"/>
              </a:ext>
            </a:extLst>
          </p:cNvPr>
          <p:cNvSpPr>
            <a:spLocks noGrp="1"/>
          </p:cNvSpPr>
          <p:nvPr>
            <p:ph type="ftr" sz="quarter" idx="11"/>
          </p:nvPr>
        </p:nvSpPr>
        <p:spPr/>
        <p:txBody>
          <a:bodyPr/>
          <a:lstStyle/>
          <a:p>
            <a:r>
              <a:rPr lang="en-US"/>
              <a:t>Department of Computer Science &amp; Engineering, Silicon University</a:t>
            </a:r>
            <a:endParaRPr lang="en-IN"/>
          </a:p>
        </p:txBody>
      </p:sp>
      <p:sp>
        <p:nvSpPr>
          <p:cNvPr id="3" name="Slide Number Placeholder 2">
            <a:extLst>
              <a:ext uri="{FF2B5EF4-FFF2-40B4-BE49-F238E27FC236}">
                <a16:creationId xmlns:a16="http://schemas.microsoft.com/office/drawing/2014/main" id="{6A7ADDF7-6DAA-031C-18CD-C52552B624AB}"/>
              </a:ext>
            </a:extLst>
          </p:cNvPr>
          <p:cNvSpPr>
            <a:spLocks noGrp="1"/>
          </p:cNvSpPr>
          <p:nvPr>
            <p:ph type="sldNum" sz="quarter" idx="12"/>
          </p:nvPr>
        </p:nvSpPr>
        <p:spPr/>
        <p:txBody>
          <a:bodyPr/>
          <a:lstStyle/>
          <a:p>
            <a:fld id="{6D972E1D-2B91-43F8-BAFE-8C37D0BCB00C}" type="slidenum">
              <a:rPr lang="en-IN" smtClean="0"/>
              <a:t>19</a:t>
            </a:fld>
            <a:endParaRPr lang="en-IN"/>
          </a:p>
        </p:txBody>
      </p:sp>
      <p:sp>
        <p:nvSpPr>
          <p:cNvPr id="4" name="Text Box 4">
            <a:extLst>
              <a:ext uri="{FF2B5EF4-FFF2-40B4-BE49-F238E27FC236}">
                <a16:creationId xmlns:a16="http://schemas.microsoft.com/office/drawing/2014/main" id="{A5AE305E-7D61-A2A9-ED8B-4AF4E99E0DA0}"/>
              </a:ext>
            </a:extLst>
          </p:cNvPr>
          <p:cNvSpPr txBox="1">
            <a:spLocks noChangeArrowheads="1"/>
          </p:cNvSpPr>
          <p:nvPr/>
        </p:nvSpPr>
        <p:spPr bwMode="auto">
          <a:xfrm>
            <a:off x="2929128" y="5667345"/>
            <a:ext cx="683360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b="1" dirty="0">
                <a:latin typeface="Times New Roman" panose="02020603050405020304" pitchFamily="18" charset="0"/>
              </a:rPr>
              <a:t>A heterogeneous network made of four WANs and two LANs</a:t>
            </a:r>
          </a:p>
        </p:txBody>
      </p:sp>
      <p:pic>
        <p:nvPicPr>
          <p:cNvPr id="5" name="Picture 6">
            <a:extLst>
              <a:ext uri="{FF2B5EF4-FFF2-40B4-BE49-F238E27FC236}">
                <a16:creationId xmlns:a16="http://schemas.microsoft.com/office/drawing/2014/main" id="{A17EA741-219B-8CBF-1138-6DF9F2DDBF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9675" y="371876"/>
            <a:ext cx="825265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80038CBD-C790-A90D-A50B-5DDC65B988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40983" y="246541"/>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9615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94A79-7B8B-2ACA-081A-6FF0BF5B12B6}"/>
              </a:ext>
            </a:extLst>
          </p:cNvPr>
          <p:cNvSpPr>
            <a:spLocks noGrp="1"/>
          </p:cNvSpPr>
          <p:nvPr>
            <p:ph type="title"/>
          </p:nvPr>
        </p:nvSpPr>
        <p:spPr/>
        <p:txBody>
          <a:bodyPr/>
          <a:lstStyle/>
          <a:p>
            <a:r>
              <a:rPr lang="en-IN" dirty="0"/>
              <a:t>Topics to be discussed</a:t>
            </a:r>
          </a:p>
        </p:txBody>
      </p:sp>
      <p:sp>
        <p:nvSpPr>
          <p:cNvPr id="3" name="Content Placeholder 2">
            <a:extLst>
              <a:ext uri="{FF2B5EF4-FFF2-40B4-BE49-F238E27FC236}">
                <a16:creationId xmlns:a16="http://schemas.microsoft.com/office/drawing/2014/main" id="{71395D7B-3303-1F4B-D7CC-3C0CD4BCCD0E}"/>
              </a:ext>
            </a:extLst>
          </p:cNvPr>
          <p:cNvSpPr>
            <a:spLocks noGrp="1"/>
          </p:cNvSpPr>
          <p:nvPr>
            <p:ph idx="1"/>
          </p:nvPr>
        </p:nvSpPr>
        <p:spPr>
          <a:xfrm>
            <a:off x="1097280" y="1845734"/>
            <a:ext cx="10058400" cy="4363042"/>
          </a:xfrm>
        </p:spPr>
        <p:txBody>
          <a:bodyPr>
            <a:noAutofit/>
          </a:bodyPr>
          <a:lstStyle/>
          <a:p>
            <a:pPr marL="457200" indent="-457200">
              <a:buFont typeface="+mj-lt"/>
              <a:buAutoNum type="arabicPeriod"/>
            </a:pPr>
            <a:r>
              <a:rPr lang="en-IN" sz="2200" dirty="0"/>
              <a:t>Data Communication &amp; it’s components</a:t>
            </a:r>
          </a:p>
          <a:p>
            <a:pPr marL="457200" indent="-457200">
              <a:buFont typeface="+mj-lt"/>
              <a:buAutoNum type="arabicPeriod"/>
            </a:pPr>
            <a:r>
              <a:rPr lang="en-IN" sz="2200" dirty="0"/>
              <a:t>Factors affecting Data Communication</a:t>
            </a:r>
          </a:p>
          <a:p>
            <a:pPr marL="457200" indent="-457200">
              <a:buFont typeface="+mj-lt"/>
              <a:buAutoNum type="arabicPeriod"/>
            </a:pPr>
            <a:r>
              <a:rPr lang="en-IN" sz="2200" dirty="0"/>
              <a:t>Types of data flow</a:t>
            </a:r>
          </a:p>
          <a:p>
            <a:pPr marL="457200" indent="-457200">
              <a:buFont typeface="+mj-lt"/>
              <a:buAutoNum type="arabicPeriod"/>
            </a:pPr>
            <a:r>
              <a:rPr lang="en-IN" sz="2200" dirty="0"/>
              <a:t>Types of connections</a:t>
            </a:r>
          </a:p>
          <a:p>
            <a:pPr marL="457200" indent="-457200">
              <a:buFont typeface="+mj-lt"/>
              <a:buAutoNum type="arabicPeriod"/>
            </a:pPr>
            <a:r>
              <a:rPr lang="en-IN" sz="2200" dirty="0"/>
              <a:t>Network topologies</a:t>
            </a:r>
          </a:p>
          <a:p>
            <a:pPr marL="457200" indent="-457200">
              <a:buFont typeface="+mj-lt"/>
              <a:buAutoNum type="arabicPeriod"/>
            </a:pPr>
            <a:r>
              <a:rPr lang="en-IN" sz="2200" dirty="0"/>
              <a:t>The internet</a:t>
            </a:r>
          </a:p>
          <a:p>
            <a:pPr marL="457200" indent="-457200">
              <a:buFont typeface="+mj-lt"/>
              <a:buAutoNum type="arabicPeriod"/>
            </a:pPr>
            <a:r>
              <a:rPr lang="en-IN" sz="2200" dirty="0"/>
              <a:t>Protocols</a:t>
            </a:r>
          </a:p>
          <a:p>
            <a:pPr marL="457200" indent="-457200">
              <a:buFont typeface="+mj-lt"/>
              <a:buAutoNum type="arabicPeriod"/>
            </a:pPr>
            <a:r>
              <a:rPr lang="en-IN" sz="2200" dirty="0"/>
              <a:t>Standard Organizations</a:t>
            </a:r>
          </a:p>
        </p:txBody>
      </p:sp>
      <p:sp>
        <p:nvSpPr>
          <p:cNvPr id="4" name="Footer Placeholder 3">
            <a:extLst>
              <a:ext uri="{FF2B5EF4-FFF2-40B4-BE49-F238E27FC236}">
                <a16:creationId xmlns:a16="http://schemas.microsoft.com/office/drawing/2014/main" id="{B89C0548-E058-42A3-9C15-24B8FB1B90E3}"/>
              </a:ext>
            </a:extLst>
          </p:cNvPr>
          <p:cNvSpPr>
            <a:spLocks noGrp="1"/>
          </p:cNvSpPr>
          <p:nvPr>
            <p:ph type="ftr" sz="quarter" idx="11"/>
          </p:nvPr>
        </p:nvSpPr>
        <p:spPr/>
        <p:txBody>
          <a:bodyPr/>
          <a:lstStyle/>
          <a:p>
            <a:r>
              <a:rPr lang="en-US"/>
              <a:t>Department of Computer Science &amp; Engineering, Silicon University</a:t>
            </a:r>
            <a:endParaRPr lang="en-IN"/>
          </a:p>
        </p:txBody>
      </p:sp>
      <p:sp>
        <p:nvSpPr>
          <p:cNvPr id="5" name="Slide Number Placeholder 4">
            <a:extLst>
              <a:ext uri="{FF2B5EF4-FFF2-40B4-BE49-F238E27FC236}">
                <a16:creationId xmlns:a16="http://schemas.microsoft.com/office/drawing/2014/main" id="{1BBEEA4C-0776-8037-6040-B374D9852D71}"/>
              </a:ext>
            </a:extLst>
          </p:cNvPr>
          <p:cNvSpPr>
            <a:spLocks noGrp="1"/>
          </p:cNvSpPr>
          <p:nvPr>
            <p:ph type="sldNum" sz="quarter" idx="12"/>
          </p:nvPr>
        </p:nvSpPr>
        <p:spPr/>
        <p:txBody>
          <a:bodyPr/>
          <a:lstStyle/>
          <a:p>
            <a:fld id="{6D972E1D-2B91-43F8-BAFE-8C37D0BCB00C}" type="slidenum">
              <a:rPr lang="en-IN" smtClean="0"/>
              <a:t>2</a:t>
            </a:fld>
            <a:endParaRPr lang="en-IN"/>
          </a:p>
        </p:txBody>
      </p:sp>
      <p:pic>
        <p:nvPicPr>
          <p:cNvPr id="6" name="Picture 5">
            <a:extLst>
              <a:ext uri="{FF2B5EF4-FFF2-40B4-BE49-F238E27FC236}">
                <a16:creationId xmlns:a16="http://schemas.microsoft.com/office/drawing/2014/main" id="{9FFC638C-8583-12EA-7421-07797A91BE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0983" y="246541"/>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15181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8F0B2-0C8A-909D-3729-38C387C6BCBC}"/>
              </a:ext>
            </a:extLst>
          </p:cNvPr>
          <p:cNvSpPr>
            <a:spLocks noGrp="1"/>
          </p:cNvSpPr>
          <p:nvPr>
            <p:ph type="title"/>
          </p:nvPr>
        </p:nvSpPr>
        <p:spPr/>
        <p:txBody>
          <a:bodyPr/>
          <a:lstStyle/>
          <a:p>
            <a:r>
              <a:rPr lang="en-US" dirty="0">
                <a:effectLst>
                  <a:outerShdw blurRad="38100" dist="38100" dir="2700000" algn="tl">
                    <a:srgbClr val="C0C0C0"/>
                  </a:outerShdw>
                </a:effectLst>
                <a:latin typeface="Times" pitchFamily="18" charset="0"/>
              </a:rPr>
              <a:t>THE INTERNET</a:t>
            </a:r>
            <a:endParaRPr lang="en-IN" dirty="0"/>
          </a:p>
        </p:txBody>
      </p:sp>
      <p:sp>
        <p:nvSpPr>
          <p:cNvPr id="4" name="Footer Placeholder 3">
            <a:extLst>
              <a:ext uri="{FF2B5EF4-FFF2-40B4-BE49-F238E27FC236}">
                <a16:creationId xmlns:a16="http://schemas.microsoft.com/office/drawing/2014/main" id="{7F193C96-6AFE-AF34-D44B-04A12D2630F6}"/>
              </a:ext>
            </a:extLst>
          </p:cNvPr>
          <p:cNvSpPr>
            <a:spLocks noGrp="1"/>
          </p:cNvSpPr>
          <p:nvPr>
            <p:ph type="ftr" sz="quarter" idx="11"/>
          </p:nvPr>
        </p:nvSpPr>
        <p:spPr/>
        <p:txBody>
          <a:bodyPr/>
          <a:lstStyle/>
          <a:p>
            <a:r>
              <a:rPr lang="en-US"/>
              <a:t>Department of Computer Science &amp; Engineering, Silicon University</a:t>
            </a:r>
            <a:endParaRPr lang="en-IN"/>
          </a:p>
        </p:txBody>
      </p:sp>
      <p:sp>
        <p:nvSpPr>
          <p:cNvPr id="5" name="Slide Number Placeholder 4">
            <a:extLst>
              <a:ext uri="{FF2B5EF4-FFF2-40B4-BE49-F238E27FC236}">
                <a16:creationId xmlns:a16="http://schemas.microsoft.com/office/drawing/2014/main" id="{BE61F0F9-F025-D0A8-1F06-0064DBCB97BB}"/>
              </a:ext>
            </a:extLst>
          </p:cNvPr>
          <p:cNvSpPr>
            <a:spLocks noGrp="1"/>
          </p:cNvSpPr>
          <p:nvPr>
            <p:ph type="sldNum" sz="quarter" idx="12"/>
          </p:nvPr>
        </p:nvSpPr>
        <p:spPr/>
        <p:txBody>
          <a:bodyPr/>
          <a:lstStyle/>
          <a:p>
            <a:fld id="{6D972E1D-2B91-43F8-BAFE-8C37D0BCB00C}" type="slidenum">
              <a:rPr lang="en-IN" smtClean="0"/>
              <a:t>20</a:t>
            </a:fld>
            <a:endParaRPr lang="en-IN"/>
          </a:p>
        </p:txBody>
      </p:sp>
      <p:sp>
        <p:nvSpPr>
          <p:cNvPr id="8" name="Rectangle 7">
            <a:extLst>
              <a:ext uri="{FF2B5EF4-FFF2-40B4-BE49-F238E27FC236}">
                <a16:creationId xmlns:a16="http://schemas.microsoft.com/office/drawing/2014/main" id="{BDE79834-E94E-7C85-CFFF-4C3B508D7D4D}"/>
              </a:ext>
            </a:extLst>
          </p:cNvPr>
          <p:cNvSpPr>
            <a:spLocks noChangeArrowheads="1"/>
          </p:cNvSpPr>
          <p:nvPr/>
        </p:nvSpPr>
        <p:spPr bwMode="auto">
          <a:xfrm>
            <a:off x="1097280" y="2239948"/>
            <a:ext cx="10058400" cy="3246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150000"/>
              </a:lnSpc>
              <a:spcBef>
                <a:spcPct val="0"/>
              </a:spcBef>
              <a:buFontTx/>
              <a:buNone/>
            </a:pPr>
            <a:r>
              <a:rPr lang="en-US" altLang="en-US" sz="2800" b="0" dirty="0">
                <a:latin typeface="Times New Roman" panose="02020603050405020304" pitchFamily="18" charset="0"/>
              </a:rPr>
              <a:t>The </a:t>
            </a:r>
            <a:r>
              <a:rPr lang="en-US" altLang="en-US" sz="2800" b="0" dirty="0">
                <a:solidFill>
                  <a:schemeClr val="hlink"/>
                </a:solidFill>
                <a:latin typeface="Times New Roman" panose="02020603050405020304" pitchFamily="18" charset="0"/>
              </a:rPr>
              <a:t>Internet</a:t>
            </a:r>
            <a:r>
              <a:rPr lang="en-US" altLang="en-US" sz="2800" b="0" dirty="0">
                <a:latin typeface="Times New Roman" panose="02020603050405020304" pitchFamily="18" charset="0"/>
              </a:rPr>
              <a:t> has revolutionized many aspects of our daily lives. It has affected the way we do business as well as the way we spend our leisure time. The Internet is a communication system that has brought a wealth of information to our fingertips and organized it for our use. </a:t>
            </a:r>
          </a:p>
        </p:txBody>
      </p:sp>
      <p:pic>
        <p:nvPicPr>
          <p:cNvPr id="3" name="Picture 2">
            <a:extLst>
              <a:ext uri="{FF2B5EF4-FFF2-40B4-BE49-F238E27FC236}">
                <a16:creationId xmlns:a16="http://schemas.microsoft.com/office/drawing/2014/main" id="{2AFC5E1D-A7CB-128A-2181-18B06D28D0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0983" y="246541"/>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68107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1792E08-D7F0-3507-B75C-4CE131514051}"/>
              </a:ext>
            </a:extLst>
          </p:cNvPr>
          <p:cNvSpPr>
            <a:spLocks noGrp="1"/>
          </p:cNvSpPr>
          <p:nvPr>
            <p:ph type="ftr" sz="quarter" idx="11"/>
          </p:nvPr>
        </p:nvSpPr>
        <p:spPr/>
        <p:txBody>
          <a:bodyPr/>
          <a:lstStyle/>
          <a:p>
            <a:r>
              <a:rPr lang="en-US"/>
              <a:t>Department of Computer Science &amp; Engineering, Silicon University</a:t>
            </a:r>
            <a:endParaRPr lang="en-IN"/>
          </a:p>
        </p:txBody>
      </p:sp>
      <p:sp>
        <p:nvSpPr>
          <p:cNvPr id="3" name="Slide Number Placeholder 2">
            <a:extLst>
              <a:ext uri="{FF2B5EF4-FFF2-40B4-BE49-F238E27FC236}">
                <a16:creationId xmlns:a16="http://schemas.microsoft.com/office/drawing/2014/main" id="{375E29DD-1B96-71F5-9F12-D59666213483}"/>
              </a:ext>
            </a:extLst>
          </p:cNvPr>
          <p:cNvSpPr>
            <a:spLocks noGrp="1"/>
          </p:cNvSpPr>
          <p:nvPr>
            <p:ph type="sldNum" sz="quarter" idx="12"/>
          </p:nvPr>
        </p:nvSpPr>
        <p:spPr/>
        <p:txBody>
          <a:bodyPr/>
          <a:lstStyle/>
          <a:p>
            <a:fld id="{6D972E1D-2B91-43F8-BAFE-8C37D0BCB00C}" type="slidenum">
              <a:rPr lang="en-IN" smtClean="0"/>
              <a:t>21</a:t>
            </a:fld>
            <a:endParaRPr lang="en-IN"/>
          </a:p>
        </p:txBody>
      </p:sp>
      <p:sp>
        <p:nvSpPr>
          <p:cNvPr id="4" name="TextBox 3">
            <a:extLst>
              <a:ext uri="{FF2B5EF4-FFF2-40B4-BE49-F238E27FC236}">
                <a16:creationId xmlns:a16="http://schemas.microsoft.com/office/drawing/2014/main" id="{3FED7CCB-3A00-03CD-C5A4-6C5C0D869B3F}"/>
              </a:ext>
            </a:extLst>
          </p:cNvPr>
          <p:cNvSpPr txBox="1">
            <a:spLocks noChangeArrowheads="1"/>
          </p:cNvSpPr>
          <p:nvPr/>
        </p:nvSpPr>
        <p:spPr bwMode="auto">
          <a:xfrm>
            <a:off x="798576" y="399288"/>
            <a:ext cx="10485120" cy="550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Tx/>
              <a:buNone/>
            </a:pPr>
            <a:r>
              <a:rPr lang="en-US" altLang="en-US" sz="2200" b="1" dirty="0">
                <a:latin typeface="Times New Roman" panose="02020603050405020304" pitchFamily="18" charset="0"/>
              </a:rPr>
              <a:t>ARPANET (1969)</a:t>
            </a:r>
          </a:p>
          <a:p>
            <a:pPr algn="just">
              <a:spcBef>
                <a:spcPct val="0"/>
              </a:spcBef>
              <a:buFontTx/>
              <a:buNone/>
            </a:pPr>
            <a:endParaRPr lang="en-US" altLang="en-US" sz="2200" dirty="0">
              <a:latin typeface="Times New Roman" panose="02020603050405020304" pitchFamily="18" charset="0"/>
            </a:endParaRPr>
          </a:p>
          <a:p>
            <a:pPr algn="just">
              <a:spcBef>
                <a:spcPct val="0"/>
              </a:spcBef>
              <a:buFontTx/>
              <a:buNone/>
            </a:pPr>
            <a:r>
              <a:rPr lang="en-US" altLang="en-US" sz="2200" b="0" dirty="0">
                <a:latin typeface="Times New Roman" panose="02020603050405020304" pitchFamily="18" charset="0"/>
              </a:rPr>
              <a:t>The Advanced Research Projects Agency (ARPA) in the Department of Defense (DoD) was interested in finding a way to connect computers so that the researchers they funded could share their findings, thereby reducing costs and eliminating </a:t>
            </a:r>
            <a:r>
              <a:rPr lang="en-IN" altLang="en-US" sz="2200" b="0" dirty="0">
                <a:latin typeface="Times New Roman" panose="02020603050405020304" pitchFamily="18" charset="0"/>
              </a:rPr>
              <a:t>duplication of effort.</a:t>
            </a:r>
          </a:p>
          <a:p>
            <a:pPr algn="just">
              <a:spcBef>
                <a:spcPct val="0"/>
              </a:spcBef>
              <a:buFontTx/>
              <a:buNone/>
            </a:pPr>
            <a:endParaRPr lang="en-US" altLang="en-US" sz="2200" dirty="0">
              <a:latin typeface="Times New Roman" panose="02020603050405020304" pitchFamily="18" charset="0"/>
            </a:endParaRPr>
          </a:p>
          <a:p>
            <a:pPr algn="just">
              <a:spcBef>
                <a:spcPct val="0"/>
              </a:spcBef>
              <a:buFontTx/>
              <a:buNone/>
            </a:pPr>
            <a:r>
              <a:rPr lang="en-US" altLang="en-US" sz="2200" b="0" dirty="0">
                <a:latin typeface="Times New Roman" panose="02020603050405020304" pitchFamily="18" charset="0"/>
              </a:rPr>
              <a:t>Only </a:t>
            </a:r>
            <a:r>
              <a:rPr lang="en-US" altLang="en-US" sz="2200" b="1" dirty="0">
                <a:latin typeface="Times New Roman" panose="02020603050405020304" pitchFamily="18" charset="0"/>
              </a:rPr>
              <a:t>four nodes</a:t>
            </a:r>
            <a:r>
              <a:rPr lang="en-US" altLang="en-US" sz="2200" b="0" dirty="0">
                <a:latin typeface="Times New Roman" panose="02020603050405020304" pitchFamily="18" charset="0"/>
              </a:rPr>
              <a:t>, at the </a:t>
            </a:r>
            <a:r>
              <a:rPr lang="en-US" altLang="en-US" sz="2200" dirty="0">
                <a:latin typeface="Times New Roman" panose="02020603050405020304" pitchFamily="18" charset="0"/>
              </a:rPr>
              <a:t>University of California </a:t>
            </a:r>
            <a:r>
              <a:rPr lang="en-US" altLang="en-US" sz="2200" b="0" dirty="0">
                <a:latin typeface="Times New Roman" panose="02020603050405020304" pitchFamily="18" charset="0"/>
              </a:rPr>
              <a:t>at Los Angeles (UCLA), the </a:t>
            </a:r>
            <a:r>
              <a:rPr lang="en-US" altLang="en-US" sz="2200" dirty="0">
                <a:latin typeface="Times New Roman" panose="02020603050405020304" pitchFamily="18" charset="0"/>
              </a:rPr>
              <a:t>University of California</a:t>
            </a:r>
            <a:r>
              <a:rPr lang="en-US" altLang="en-US" sz="2200" b="0" dirty="0">
                <a:latin typeface="Times New Roman" panose="02020603050405020304" pitchFamily="18" charset="0"/>
              </a:rPr>
              <a:t> at Santa Barbara (UCSB), </a:t>
            </a:r>
            <a:r>
              <a:rPr lang="en-US" altLang="en-US" sz="2200" dirty="0">
                <a:latin typeface="Times New Roman" panose="02020603050405020304" pitchFamily="18" charset="0"/>
              </a:rPr>
              <a:t>Stanford Research Institute </a:t>
            </a:r>
            <a:r>
              <a:rPr lang="en-US" altLang="en-US" sz="2200" b="0" dirty="0">
                <a:latin typeface="Times New Roman" panose="02020603050405020304" pitchFamily="18" charset="0"/>
              </a:rPr>
              <a:t>(SRI), and the </a:t>
            </a:r>
            <a:r>
              <a:rPr lang="en-US" altLang="en-US" sz="2200" dirty="0">
                <a:latin typeface="Times New Roman" panose="02020603050405020304" pitchFamily="18" charset="0"/>
              </a:rPr>
              <a:t>University of Utah</a:t>
            </a:r>
            <a:r>
              <a:rPr lang="en-US" altLang="en-US" sz="2200" b="0" dirty="0">
                <a:latin typeface="Times New Roman" panose="02020603050405020304" pitchFamily="18" charset="0"/>
              </a:rPr>
              <a:t>, were connected via the </a:t>
            </a:r>
            <a:r>
              <a:rPr lang="en-US" altLang="en-US" sz="2200" b="1" dirty="0">
                <a:latin typeface="Times New Roman" panose="02020603050405020304" pitchFamily="18" charset="0"/>
              </a:rPr>
              <a:t>interface message processor (</a:t>
            </a:r>
            <a:r>
              <a:rPr lang="en-US" altLang="en-US" sz="2200" b="1" i="1" dirty="0">
                <a:latin typeface="Times New Roman" panose="02020603050405020304" pitchFamily="18" charset="0"/>
              </a:rPr>
              <a:t>IMP</a:t>
            </a:r>
            <a:r>
              <a:rPr lang="en-US" altLang="en-US" sz="2200" b="1" dirty="0">
                <a:latin typeface="Times New Roman" panose="02020603050405020304" pitchFamily="18" charset="0"/>
              </a:rPr>
              <a:t>)</a:t>
            </a:r>
            <a:r>
              <a:rPr lang="en-US" altLang="en-US" sz="2200" b="0" dirty="0">
                <a:latin typeface="Times New Roman" panose="02020603050405020304" pitchFamily="18" charset="0"/>
              </a:rPr>
              <a:t> to form a network. Software called the </a:t>
            </a:r>
            <a:r>
              <a:rPr lang="en-US" altLang="en-US" sz="2200" b="1" i="1" dirty="0">
                <a:latin typeface="Times New Roman" panose="02020603050405020304" pitchFamily="18" charset="0"/>
              </a:rPr>
              <a:t>Network Control Protocol (NCP)</a:t>
            </a:r>
            <a:r>
              <a:rPr lang="en-US" altLang="en-US" sz="2200" b="0" dirty="0">
                <a:latin typeface="Times New Roman" panose="02020603050405020304" pitchFamily="18" charset="0"/>
              </a:rPr>
              <a:t> provided communication </a:t>
            </a:r>
            <a:r>
              <a:rPr lang="en-IN" altLang="en-US" sz="2200" b="0" dirty="0">
                <a:latin typeface="Times New Roman" panose="02020603050405020304" pitchFamily="18" charset="0"/>
              </a:rPr>
              <a:t>between the hosts.</a:t>
            </a:r>
          </a:p>
          <a:p>
            <a:pPr algn="just">
              <a:spcBef>
                <a:spcPct val="0"/>
              </a:spcBef>
              <a:buFontTx/>
              <a:buNone/>
            </a:pPr>
            <a:endParaRPr lang="en-IN" altLang="en-US" sz="2200" b="0" dirty="0">
              <a:latin typeface="Times New Roman" panose="02020603050405020304" pitchFamily="18" charset="0"/>
            </a:endParaRPr>
          </a:p>
          <a:p>
            <a:pPr algn="just">
              <a:spcBef>
                <a:spcPct val="0"/>
              </a:spcBef>
              <a:buFontTx/>
              <a:buNone/>
            </a:pPr>
            <a:r>
              <a:rPr lang="en-US" altLang="en-US" sz="2200" b="1" dirty="0" err="1">
                <a:latin typeface="Times New Roman" panose="02020603050405020304" pitchFamily="18" charset="0"/>
              </a:rPr>
              <a:t>Vint</a:t>
            </a:r>
            <a:r>
              <a:rPr lang="en-US" altLang="en-US" sz="2200" b="1" dirty="0">
                <a:latin typeface="Times New Roman" panose="02020603050405020304" pitchFamily="18" charset="0"/>
              </a:rPr>
              <a:t> Cerf and Bob Kahn</a:t>
            </a:r>
            <a:r>
              <a:rPr lang="en-US" altLang="en-US" sz="2200" b="0" dirty="0">
                <a:latin typeface="Times New Roman" panose="02020603050405020304" pitchFamily="18" charset="0"/>
              </a:rPr>
              <a:t>, both of whom were part of the core ARPANET group, collaborated on what they called the </a:t>
            </a:r>
            <a:r>
              <a:rPr lang="en-US" altLang="en-US" sz="2200" b="1" i="1" dirty="0" err="1">
                <a:latin typeface="Times New Roman" panose="02020603050405020304" pitchFamily="18" charset="0"/>
              </a:rPr>
              <a:t>Internetting</a:t>
            </a:r>
            <a:r>
              <a:rPr lang="en-US" altLang="en-US" sz="2200" b="1" i="1" dirty="0">
                <a:latin typeface="Times New Roman" panose="02020603050405020304" pitchFamily="18" charset="0"/>
              </a:rPr>
              <a:t> Project</a:t>
            </a:r>
            <a:r>
              <a:rPr lang="en-US" altLang="en-US" sz="2200" b="0" i="1" dirty="0">
                <a:latin typeface="Times New Roman" panose="02020603050405020304" pitchFamily="18" charset="0"/>
              </a:rPr>
              <a:t>. </a:t>
            </a:r>
            <a:r>
              <a:rPr lang="en-US" altLang="en-US" sz="2200" b="0" dirty="0">
                <a:latin typeface="Times New Roman" panose="02020603050405020304" pitchFamily="18" charset="0"/>
              </a:rPr>
              <a:t>Cerf and Kahn's landmark 1973 paper outlined the Transmission Control Protocol (TCP) and included concepts such as encapsulation, the datagram, and the functions of a gateway for point-to-point delivery.</a:t>
            </a:r>
            <a:endParaRPr lang="en-IN" altLang="en-US" sz="2200" b="0" dirty="0">
              <a:latin typeface="Times New Roman" panose="02020603050405020304" pitchFamily="18" charset="0"/>
            </a:endParaRPr>
          </a:p>
        </p:txBody>
      </p:sp>
      <p:pic>
        <p:nvPicPr>
          <p:cNvPr id="5" name="Picture 4">
            <a:extLst>
              <a:ext uri="{FF2B5EF4-FFF2-40B4-BE49-F238E27FC236}">
                <a16:creationId xmlns:a16="http://schemas.microsoft.com/office/drawing/2014/main" id="{1B894743-071F-5E0F-A27C-51D9402FA6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0983" y="246541"/>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36591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9A3D2FC-2E2D-09E3-100D-7B7DF5881432}"/>
              </a:ext>
            </a:extLst>
          </p:cNvPr>
          <p:cNvSpPr>
            <a:spLocks noGrp="1"/>
          </p:cNvSpPr>
          <p:nvPr>
            <p:ph type="ftr" sz="quarter" idx="11"/>
          </p:nvPr>
        </p:nvSpPr>
        <p:spPr/>
        <p:txBody>
          <a:bodyPr/>
          <a:lstStyle/>
          <a:p>
            <a:r>
              <a:rPr lang="en-US"/>
              <a:t>Department of Computer Science &amp; Engineering, Silicon University</a:t>
            </a:r>
            <a:endParaRPr lang="en-IN"/>
          </a:p>
        </p:txBody>
      </p:sp>
      <p:sp>
        <p:nvSpPr>
          <p:cNvPr id="3" name="Slide Number Placeholder 2">
            <a:extLst>
              <a:ext uri="{FF2B5EF4-FFF2-40B4-BE49-F238E27FC236}">
                <a16:creationId xmlns:a16="http://schemas.microsoft.com/office/drawing/2014/main" id="{85B3A964-9419-8281-F968-987CB400A559}"/>
              </a:ext>
            </a:extLst>
          </p:cNvPr>
          <p:cNvSpPr>
            <a:spLocks noGrp="1"/>
          </p:cNvSpPr>
          <p:nvPr>
            <p:ph type="sldNum" sz="quarter" idx="12"/>
          </p:nvPr>
        </p:nvSpPr>
        <p:spPr/>
        <p:txBody>
          <a:bodyPr/>
          <a:lstStyle/>
          <a:p>
            <a:fld id="{6D972E1D-2B91-43F8-BAFE-8C37D0BCB00C}" type="slidenum">
              <a:rPr lang="en-IN" smtClean="0"/>
              <a:t>22</a:t>
            </a:fld>
            <a:endParaRPr lang="en-IN"/>
          </a:p>
        </p:txBody>
      </p:sp>
      <p:sp>
        <p:nvSpPr>
          <p:cNvPr id="4" name="Text Box 4">
            <a:extLst>
              <a:ext uri="{FF2B5EF4-FFF2-40B4-BE49-F238E27FC236}">
                <a16:creationId xmlns:a16="http://schemas.microsoft.com/office/drawing/2014/main" id="{8EFB13A6-E2A6-EFF7-60CE-48D7CDEA6F07}"/>
              </a:ext>
            </a:extLst>
          </p:cNvPr>
          <p:cNvSpPr txBox="1">
            <a:spLocks noChangeArrowheads="1"/>
          </p:cNvSpPr>
          <p:nvPr/>
        </p:nvSpPr>
        <p:spPr bwMode="auto">
          <a:xfrm>
            <a:off x="3773170" y="5843844"/>
            <a:ext cx="46460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b="1" dirty="0">
                <a:latin typeface="Times New Roman" panose="02020603050405020304" pitchFamily="18" charset="0"/>
              </a:rPr>
              <a:t>Hierarchical organization of the Internet</a:t>
            </a:r>
          </a:p>
        </p:txBody>
      </p:sp>
      <p:pic>
        <p:nvPicPr>
          <p:cNvPr id="5" name="Picture 6">
            <a:extLst>
              <a:ext uri="{FF2B5EF4-FFF2-40B4-BE49-F238E27FC236}">
                <a16:creationId xmlns:a16="http://schemas.microsoft.com/office/drawing/2014/main" id="{A2456B75-7764-7C20-E363-B43B558A14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5351" y="301753"/>
            <a:ext cx="8325929" cy="5422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C269DA9B-722B-B448-7BEA-80000BDCF7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40983" y="246541"/>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684293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598E5-D6C1-AA24-6CA5-E15FD2B71F55}"/>
              </a:ext>
            </a:extLst>
          </p:cNvPr>
          <p:cNvSpPr>
            <a:spLocks noGrp="1"/>
          </p:cNvSpPr>
          <p:nvPr>
            <p:ph type="title"/>
          </p:nvPr>
        </p:nvSpPr>
        <p:spPr/>
        <p:txBody>
          <a:bodyPr/>
          <a:lstStyle/>
          <a:p>
            <a:r>
              <a:rPr lang="en-IN" dirty="0"/>
              <a:t>PROTOCOL</a:t>
            </a:r>
          </a:p>
        </p:txBody>
      </p:sp>
      <p:sp>
        <p:nvSpPr>
          <p:cNvPr id="4" name="Footer Placeholder 3">
            <a:extLst>
              <a:ext uri="{FF2B5EF4-FFF2-40B4-BE49-F238E27FC236}">
                <a16:creationId xmlns:a16="http://schemas.microsoft.com/office/drawing/2014/main" id="{A0F3CE93-EEA6-4892-8518-AA257966B485}"/>
              </a:ext>
            </a:extLst>
          </p:cNvPr>
          <p:cNvSpPr>
            <a:spLocks noGrp="1"/>
          </p:cNvSpPr>
          <p:nvPr>
            <p:ph type="ftr" sz="quarter" idx="11"/>
          </p:nvPr>
        </p:nvSpPr>
        <p:spPr/>
        <p:txBody>
          <a:bodyPr/>
          <a:lstStyle/>
          <a:p>
            <a:r>
              <a:rPr lang="en-US"/>
              <a:t>Department of Computer Science &amp; Engineering, Silicon University</a:t>
            </a:r>
            <a:endParaRPr lang="en-IN"/>
          </a:p>
        </p:txBody>
      </p:sp>
      <p:sp>
        <p:nvSpPr>
          <p:cNvPr id="5" name="Slide Number Placeholder 4">
            <a:extLst>
              <a:ext uri="{FF2B5EF4-FFF2-40B4-BE49-F238E27FC236}">
                <a16:creationId xmlns:a16="http://schemas.microsoft.com/office/drawing/2014/main" id="{07243D94-F050-5208-2562-7380C4C3CA5A}"/>
              </a:ext>
            </a:extLst>
          </p:cNvPr>
          <p:cNvSpPr>
            <a:spLocks noGrp="1"/>
          </p:cNvSpPr>
          <p:nvPr>
            <p:ph type="sldNum" sz="quarter" idx="12"/>
          </p:nvPr>
        </p:nvSpPr>
        <p:spPr/>
        <p:txBody>
          <a:bodyPr/>
          <a:lstStyle/>
          <a:p>
            <a:fld id="{6D972E1D-2B91-43F8-BAFE-8C37D0BCB00C}" type="slidenum">
              <a:rPr lang="en-IN" smtClean="0"/>
              <a:t>23</a:t>
            </a:fld>
            <a:endParaRPr lang="en-IN"/>
          </a:p>
        </p:txBody>
      </p:sp>
      <p:sp>
        <p:nvSpPr>
          <p:cNvPr id="6" name="TextBox 3">
            <a:extLst>
              <a:ext uri="{FF2B5EF4-FFF2-40B4-BE49-F238E27FC236}">
                <a16:creationId xmlns:a16="http://schemas.microsoft.com/office/drawing/2014/main" id="{5647190C-CC27-0A5E-4771-17B43D5284F4}"/>
              </a:ext>
            </a:extLst>
          </p:cNvPr>
          <p:cNvSpPr txBox="1">
            <a:spLocks noChangeArrowheads="1"/>
          </p:cNvSpPr>
          <p:nvPr/>
        </p:nvSpPr>
        <p:spPr bwMode="auto">
          <a:xfrm>
            <a:off x="1097280" y="1885569"/>
            <a:ext cx="10058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Tx/>
              <a:buNone/>
            </a:pPr>
            <a:r>
              <a:rPr lang="en-US" altLang="en-US" sz="2000" b="0" dirty="0">
                <a:latin typeface="Times New Roman" panose="02020603050405020304" pitchFamily="18" charset="0"/>
              </a:rPr>
              <a:t>A </a:t>
            </a:r>
            <a:r>
              <a:rPr lang="en-US" altLang="en-US" sz="2000" i="1" dirty="0">
                <a:latin typeface="Times New Roman" panose="02020603050405020304" pitchFamily="18" charset="0"/>
              </a:rPr>
              <a:t>protocol</a:t>
            </a:r>
            <a:r>
              <a:rPr lang="en-US" altLang="en-US" sz="2000" b="0" dirty="0">
                <a:latin typeface="Times New Roman" panose="02020603050405020304" pitchFamily="18" charset="0"/>
              </a:rPr>
              <a:t> is a set of rules that govern data communications. A protocol defines what is communicated, how it is communicated, and when it is communicated. The key elements of a protocol are syntax, semantics, and timing.</a:t>
            </a:r>
            <a:endParaRPr lang="en-IN" altLang="en-US" sz="2000" dirty="0">
              <a:latin typeface="Arial" panose="020B0604020202020204" pitchFamily="34" charset="0"/>
            </a:endParaRPr>
          </a:p>
        </p:txBody>
      </p:sp>
      <p:sp>
        <p:nvSpPr>
          <p:cNvPr id="7" name="TextBox 5">
            <a:extLst>
              <a:ext uri="{FF2B5EF4-FFF2-40B4-BE49-F238E27FC236}">
                <a16:creationId xmlns:a16="http://schemas.microsoft.com/office/drawing/2014/main" id="{A2B7CF00-75AE-9962-F8CB-3AB43BB065C2}"/>
              </a:ext>
            </a:extLst>
          </p:cNvPr>
          <p:cNvSpPr txBox="1">
            <a:spLocks noChangeArrowheads="1"/>
          </p:cNvSpPr>
          <p:nvPr/>
        </p:nvSpPr>
        <p:spPr bwMode="auto">
          <a:xfrm>
            <a:off x="1097280" y="3072384"/>
            <a:ext cx="1005840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 typeface="Calibri" panose="020F0502020204030204" pitchFamily="34" charset="0"/>
              <a:buAutoNum type="arabicPeriod"/>
            </a:pPr>
            <a:r>
              <a:rPr lang="en-US" altLang="en-US" sz="2000" b="1" dirty="0">
                <a:latin typeface="Times New Roman" panose="02020603050405020304" pitchFamily="18" charset="0"/>
              </a:rPr>
              <a:t>Syntax:</a:t>
            </a:r>
            <a:r>
              <a:rPr lang="en-US" altLang="en-US" sz="2000" dirty="0">
                <a:latin typeface="Times New Roman" panose="02020603050405020304" pitchFamily="18" charset="0"/>
              </a:rPr>
              <a:t> </a:t>
            </a:r>
            <a:r>
              <a:rPr lang="en-US" altLang="en-US" sz="2000" b="0" dirty="0">
                <a:latin typeface="Times New Roman" panose="02020603050405020304" pitchFamily="18" charset="0"/>
              </a:rPr>
              <a:t>refers to the </a:t>
            </a:r>
            <a:r>
              <a:rPr lang="en-US" altLang="en-US" sz="2000" i="1" dirty="0">
                <a:solidFill>
                  <a:srgbClr val="FF0000"/>
                </a:solidFill>
                <a:latin typeface="Times New Roman" panose="02020603050405020304" pitchFamily="18" charset="0"/>
              </a:rPr>
              <a:t>structure or format of the data</a:t>
            </a:r>
            <a:r>
              <a:rPr lang="en-US" altLang="en-US" sz="2000" b="0" dirty="0">
                <a:latin typeface="Times New Roman" panose="02020603050405020304" pitchFamily="18" charset="0"/>
              </a:rPr>
              <a:t>, meaning the order in which they are presented. For example, a simple protocol might expect the first 8 bits of data to be the address of the sender, the second 8 bits to be the address of the receiver, and the rest of the stream to be the message itself.</a:t>
            </a:r>
          </a:p>
          <a:p>
            <a:pPr algn="just">
              <a:spcBef>
                <a:spcPct val="0"/>
              </a:spcBef>
              <a:buFont typeface="Calibri" panose="020F0502020204030204" pitchFamily="34" charset="0"/>
              <a:buAutoNum type="arabicPeriod"/>
            </a:pPr>
            <a:r>
              <a:rPr lang="en-US" altLang="en-US" sz="2000" b="1" dirty="0">
                <a:latin typeface="Times New Roman" panose="02020603050405020304" pitchFamily="18" charset="0"/>
              </a:rPr>
              <a:t>Semantics:</a:t>
            </a:r>
            <a:r>
              <a:rPr lang="en-US" altLang="en-US" sz="2000" dirty="0">
                <a:latin typeface="Times New Roman" panose="02020603050405020304" pitchFamily="18" charset="0"/>
              </a:rPr>
              <a:t> </a:t>
            </a:r>
            <a:r>
              <a:rPr lang="en-US" altLang="en-US" sz="2000" b="0" dirty="0">
                <a:latin typeface="Times New Roman" panose="02020603050405020304" pitchFamily="18" charset="0"/>
              </a:rPr>
              <a:t>refers to the </a:t>
            </a:r>
            <a:r>
              <a:rPr lang="en-US" altLang="en-US" sz="2000" i="1" dirty="0">
                <a:solidFill>
                  <a:srgbClr val="FF0000"/>
                </a:solidFill>
                <a:latin typeface="Times New Roman" panose="02020603050405020304" pitchFamily="18" charset="0"/>
              </a:rPr>
              <a:t>meaning of each section of bits</a:t>
            </a:r>
            <a:r>
              <a:rPr lang="en-US" altLang="en-US" sz="2000" b="0" dirty="0">
                <a:latin typeface="Times New Roman" panose="02020603050405020304" pitchFamily="18" charset="0"/>
              </a:rPr>
              <a:t>. How is a particular pattern to be interpreted, and what action is to be taken based on that interpretation? For example, does an address identify the route to be taken or the final destination of the message?</a:t>
            </a:r>
          </a:p>
          <a:p>
            <a:pPr algn="just">
              <a:spcBef>
                <a:spcPct val="0"/>
              </a:spcBef>
              <a:buFont typeface="Calibri" panose="020F0502020204030204" pitchFamily="34" charset="0"/>
              <a:buAutoNum type="arabicPeriod"/>
            </a:pPr>
            <a:r>
              <a:rPr lang="en-US" altLang="en-US" sz="2000" b="1" dirty="0">
                <a:latin typeface="Times New Roman" panose="02020603050405020304" pitchFamily="18" charset="0"/>
              </a:rPr>
              <a:t>Timing:</a:t>
            </a:r>
            <a:r>
              <a:rPr lang="en-US" altLang="en-US" sz="2000" dirty="0">
                <a:latin typeface="Times New Roman" panose="02020603050405020304" pitchFamily="18" charset="0"/>
              </a:rPr>
              <a:t> </a:t>
            </a:r>
            <a:r>
              <a:rPr lang="en-US" altLang="en-US" sz="2000" b="0" dirty="0">
                <a:latin typeface="Times New Roman" panose="02020603050405020304" pitchFamily="18" charset="0"/>
              </a:rPr>
              <a:t>refers to two characteristics</a:t>
            </a:r>
            <a:r>
              <a:rPr lang="en-US" altLang="en-US" sz="2000" b="0" dirty="0">
                <a:solidFill>
                  <a:srgbClr val="FF0000"/>
                </a:solidFill>
                <a:latin typeface="Times New Roman" panose="02020603050405020304" pitchFamily="18" charset="0"/>
              </a:rPr>
              <a:t>: </a:t>
            </a:r>
            <a:r>
              <a:rPr lang="en-US" altLang="en-US" sz="2000" i="1" dirty="0">
                <a:solidFill>
                  <a:srgbClr val="FF0000"/>
                </a:solidFill>
                <a:latin typeface="Times New Roman" panose="02020603050405020304" pitchFamily="18" charset="0"/>
              </a:rPr>
              <a:t>when data should be sent and how fast they can be sent</a:t>
            </a:r>
            <a:r>
              <a:rPr lang="en-US" altLang="en-US" sz="2000" b="0" dirty="0">
                <a:latin typeface="Times New Roman" panose="02020603050405020304" pitchFamily="18" charset="0"/>
              </a:rPr>
              <a:t>. For example, if a sender produces data at 100 Mbps but the receiver can process data at only 1 Mbps, the transmission will overload the receiver and some data will be lost.</a:t>
            </a:r>
            <a:endParaRPr lang="en-IN" altLang="en-US" sz="2000" dirty="0">
              <a:latin typeface="Arial" panose="020B0604020202020204" pitchFamily="34" charset="0"/>
            </a:endParaRPr>
          </a:p>
        </p:txBody>
      </p:sp>
      <p:pic>
        <p:nvPicPr>
          <p:cNvPr id="3" name="Picture 2">
            <a:extLst>
              <a:ext uri="{FF2B5EF4-FFF2-40B4-BE49-F238E27FC236}">
                <a16:creationId xmlns:a16="http://schemas.microsoft.com/office/drawing/2014/main" id="{F37F541C-8915-04B0-3609-8D0671364D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0983" y="246541"/>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50366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A1D24-E3DA-926C-F74F-FAC0BA3A332B}"/>
              </a:ext>
            </a:extLst>
          </p:cNvPr>
          <p:cNvSpPr>
            <a:spLocks noGrp="1"/>
          </p:cNvSpPr>
          <p:nvPr>
            <p:ph type="title"/>
          </p:nvPr>
        </p:nvSpPr>
        <p:spPr/>
        <p:txBody>
          <a:bodyPr/>
          <a:lstStyle/>
          <a:p>
            <a:r>
              <a:rPr lang="en-IN" altLang="en-US" sz="4800" dirty="0">
                <a:latin typeface="Times New Roman" panose="02020603050405020304" pitchFamily="18" charset="0"/>
              </a:rPr>
              <a:t>STANDARD ORGANIZATIONS</a:t>
            </a:r>
            <a:endParaRPr lang="en-IN" dirty="0"/>
          </a:p>
        </p:txBody>
      </p:sp>
      <p:sp>
        <p:nvSpPr>
          <p:cNvPr id="3" name="Footer Placeholder 2">
            <a:extLst>
              <a:ext uri="{FF2B5EF4-FFF2-40B4-BE49-F238E27FC236}">
                <a16:creationId xmlns:a16="http://schemas.microsoft.com/office/drawing/2014/main" id="{D8DD1379-37B0-528B-364C-02D795DA1654}"/>
              </a:ext>
            </a:extLst>
          </p:cNvPr>
          <p:cNvSpPr>
            <a:spLocks noGrp="1"/>
          </p:cNvSpPr>
          <p:nvPr>
            <p:ph type="ftr" sz="quarter" idx="11"/>
          </p:nvPr>
        </p:nvSpPr>
        <p:spPr/>
        <p:txBody>
          <a:bodyPr/>
          <a:lstStyle/>
          <a:p>
            <a:r>
              <a:rPr lang="en-US"/>
              <a:t>Department of Computer Science &amp; Engineering, Silicon University</a:t>
            </a:r>
            <a:endParaRPr lang="en-IN"/>
          </a:p>
        </p:txBody>
      </p:sp>
      <p:sp>
        <p:nvSpPr>
          <p:cNvPr id="4" name="Slide Number Placeholder 3">
            <a:extLst>
              <a:ext uri="{FF2B5EF4-FFF2-40B4-BE49-F238E27FC236}">
                <a16:creationId xmlns:a16="http://schemas.microsoft.com/office/drawing/2014/main" id="{AA5ADE08-902E-0C34-5190-3FDDE8A77D50}"/>
              </a:ext>
            </a:extLst>
          </p:cNvPr>
          <p:cNvSpPr>
            <a:spLocks noGrp="1"/>
          </p:cNvSpPr>
          <p:nvPr>
            <p:ph type="sldNum" sz="quarter" idx="12"/>
          </p:nvPr>
        </p:nvSpPr>
        <p:spPr/>
        <p:txBody>
          <a:bodyPr/>
          <a:lstStyle/>
          <a:p>
            <a:fld id="{6D972E1D-2B91-43F8-BAFE-8C37D0BCB00C}" type="slidenum">
              <a:rPr lang="en-IN" smtClean="0"/>
              <a:t>24</a:t>
            </a:fld>
            <a:endParaRPr lang="en-IN"/>
          </a:p>
        </p:txBody>
      </p:sp>
      <p:sp>
        <p:nvSpPr>
          <p:cNvPr id="6" name="TextBox 4">
            <a:extLst>
              <a:ext uri="{FF2B5EF4-FFF2-40B4-BE49-F238E27FC236}">
                <a16:creationId xmlns:a16="http://schemas.microsoft.com/office/drawing/2014/main" id="{61DBAABE-697C-6EAF-87A8-3336D74EE219}"/>
              </a:ext>
            </a:extLst>
          </p:cNvPr>
          <p:cNvSpPr txBox="1">
            <a:spLocks noChangeArrowheads="1"/>
          </p:cNvSpPr>
          <p:nvPr/>
        </p:nvSpPr>
        <p:spPr bwMode="auto">
          <a:xfrm>
            <a:off x="1097278" y="1700784"/>
            <a:ext cx="10058401" cy="441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lnSpc>
                <a:spcPct val="200000"/>
              </a:lnSpc>
              <a:spcBef>
                <a:spcPct val="0"/>
              </a:spcBef>
              <a:buFont typeface="Calibri" panose="020F0502020204030204" pitchFamily="34" charset="0"/>
              <a:buAutoNum type="arabicPeriod"/>
            </a:pPr>
            <a:r>
              <a:rPr lang="en-US" altLang="en-US" sz="2400" b="0" dirty="0">
                <a:latin typeface="Times New Roman" panose="02020603050405020304" pitchFamily="18" charset="0"/>
              </a:rPr>
              <a:t>International Organization for Standardization (ISO).</a:t>
            </a:r>
          </a:p>
          <a:p>
            <a:pPr algn="just">
              <a:lnSpc>
                <a:spcPct val="200000"/>
              </a:lnSpc>
              <a:spcBef>
                <a:spcPct val="0"/>
              </a:spcBef>
              <a:buFont typeface="Calibri" panose="020F0502020204030204" pitchFamily="34" charset="0"/>
              <a:buAutoNum type="arabicPeriod"/>
            </a:pPr>
            <a:r>
              <a:rPr lang="en-IN" altLang="en-US" sz="2400" b="0" dirty="0">
                <a:latin typeface="Times New Roman" panose="02020603050405020304" pitchFamily="18" charset="0"/>
              </a:rPr>
              <a:t>International Telecommunication Union-Telecommunication Standards Sector (ITU-T). </a:t>
            </a:r>
          </a:p>
          <a:p>
            <a:pPr algn="just">
              <a:lnSpc>
                <a:spcPct val="200000"/>
              </a:lnSpc>
              <a:spcBef>
                <a:spcPct val="0"/>
              </a:spcBef>
              <a:buFont typeface="Calibri" panose="020F0502020204030204" pitchFamily="34" charset="0"/>
              <a:buAutoNum type="arabicPeriod"/>
            </a:pPr>
            <a:r>
              <a:rPr lang="en-IN" altLang="en-US" sz="2400" b="0" dirty="0">
                <a:latin typeface="Times New Roman" panose="02020603050405020304" pitchFamily="18" charset="0"/>
              </a:rPr>
              <a:t>American National Standards Institute (ANSI).</a:t>
            </a:r>
          </a:p>
          <a:p>
            <a:pPr algn="just">
              <a:lnSpc>
                <a:spcPct val="200000"/>
              </a:lnSpc>
              <a:spcBef>
                <a:spcPct val="0"/>
              </a:spcBef>
              <a:buFont typeface="Calibri" panose="020F0502020204030204" pitchFamily="34" charset="0"/>
              <a:buAutoNum type="arabicPeriod"/>
            </a:pPr>
            <a:r>
              <a:rPr lang="en-US" altLang="en-US" sz="2400" b="0" dirty="0">
                <a:latin typeface="Times New Roman" panose="02020603050405020304" pitchFamily="18" charset="0"/>
              </a:rPr>
              <a:t>Institute of Electrical and Electronics Engineers (IEEE).</a:t>
            </a:r>
            <a:endParaRPr lang="en-IN" altLang="en-US" sz="2400" b="0" dirty="0">
              <a:latin typeface="Times New Roman" panose="02020603050405020304" pitchFamily="18" charset="0"/>
            </a:endParaRPr>
          </a:p>
          <a:p>
            <a:pPr algn="just">
              <a:lnSpc>
                <a:spcPct val="200000"/>
              </a:lnSpc>
              <a:spcBef>
                <a:spcPct val="0"/>
              </a:spcBef>
              <a:buFont typeface="Calibri" panose="020F0502020204030204" pitchFamily="34" charset="0"/>
              <a:buAutoNum type="arabicPeriod"/>
            </a:pPr>
            <a:r>
              <a:rPr lang="en-IN" altLang="en-US" sz="2400" b="0" dirty="0">
                <a:latin typeface="Times New Roman" panose="02020603050405020304" pitchFamily="18" charset="0"/>
              </a:rPr>
              <a:t>Electronic Industries Association (EIA).</a:t>
            </a:r>
            <a:endParaRPr lang="en-IN" altLang="en-US" sz="5400" dirty="0">
              <a:latin typeface="Arial" panose="020B0604020202020204" pitchFamily="34" charset="0"/>
            </a:endParaRPr>
          </a:p>
        </p:txBody>
      </p:sp>
      <p:pic>
        <p:nvPicPr>
          <p:cNvPr id="5" name="Picture 4">
            <a:extLst>
              <a:ext uri="{FF2B5EF4-FFF2-40B4-BE49-F238E27FC236}">
                <a16:creationId xmlns:a16="http://schemas.microsoft.com/office/drawing/2014/main" id="{FC4B9181-1973-6230-AD23-21C6B1F5D7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0983" y="246541"/>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87216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394BE-DF74-417F-CA89-788A8DE0B57A}"/>
              </a:ext>
            </a:extLst>
          </p:cNvPr>
          <p:cNvSpPr>
            <a:spLocks noGrp="1"/>
          </p:cNvSpPr>
          <p:nvPr>
            <p:ph type="title"/>
          </p:nvPr>
        </p:nvSpPr>
        <p:spPr/>
        <p:txBody>
          <a:bodyPr/>
          <a:lstStyle/>
          <a:p>
            <a:r>
              <a:rPr lang="en-IN" dirty="0"/>
              <a:t>What have we completed?</a:t>
            </a:r>
          </a:p>
        </p:txBody>
      </p:sp>
      <p:sp>
        <p:nvSpPr>
          <p:cNvPr id="4" name="Text Placeholder 3">
            <a:extLst>
              <a:ext uri="{FF2B5EF4-FFF2-40B4-BE49-F238E27FC236}">
                <a16:creationId xmlns:a16="http://schemas.microsoft.com/office/drawing/2014/main" id="{D4AA791D-D404-AD3B-1BEB-4DF13401B137}"/>
              </a:ext>
            </a:extLst>
          </p:cNvPr>
          <p:cNvSpPr>
            <a:spLocks noGrp="1"/>
          </p:cNvSpPr>
          <p:nvPr>
            <p:ph type="body" sz="half" idx="2"/>
          </p:nvPr>
        </p:nvSpPr>
        <p:spPr/>
        <p:txBody>
          <a:bodyPr>
            <a:normAutofit fontScale="92500" lnSpcReduction="20000"/>
          </a:bodyPr>
          <a:lstStyle/>
          <a:p>
            <a:pPr marL="457200" indent="-457200">
              <a:buFont typeface="+mj-lt"/>
              <a:buAutoNum type="arabicPeriod"/>
            </a:pPr>
            <a:r>
              <a:rPr lang="en-IN" sz="1800" dirty="0"/>
              <a:t>Data Communication &amp; it’s components</a:t>
            </a:r>
          </a:p>
          <a:p>
            <a:pPr marL="457200" indent="-457200">
              <a:buFont typeface="+mj-lt"/>
              <a:buAutoNum type="arabicPeriod"/>
            </a:pPr>
            <a:r>
              <a:rPr lang="en-IN" sz="1800" dirty="0"/>
              <a:t>Factors affecting Data Communication</a:t>
            </a:r>
          </a:p>
          <a:p>
            <a:pPr marL="457200" indent="-457200">
              <a:buFont typeface="+mj-lt"/>
              <a:buAutoNum type="arabicPeriod"/>
            </a:pPr>
            <a:r>
              <a:rPr lang="en-IN" sz="1800" dirty="0"/>
              <a:t>Types of data flow</a:t>
            </a:r>
          </a:p>
          <a:p>
            <a:pPr marL="457200" indent="-457200">
              <a:buFont typeface="+mj-lt"/>
              <a:buAutoNum type="arabicPeriod"/>
            </a:pPr>
            <a:r>
              <a:rPr lang="en-IN" sz="1800" dirty="0"/>
              <a:t>Types of connections</a:t>
            </a:r>
          </a:p>
          <a:p>
            <a:pPr marL="457200" indent="-457200">
              <a:buFont typeface="+mj-lt"/>
              <a:buAutoNum type="arabicPeriod"/>
            </a:pPr>
            <a:r>
              <a:rPr lang="en-IN" sz="1800" dirty="0"/>
              <a:t>Network topologies</a:t>
            </a:r>
          </a:p>
          <a:p>
            <a:pPr marL="457200" indent="-457200">
              <a:buFont typeface="+mj-lt"/>
              <a:buAutoNum type="arabicPeriod"/>
            </a:pPr>
            <a:r>
              <a:rPr lang="en-IN" sz="1800" dirty="0"/>
              <a:t>The internet</a:t>
            </a:r>
          </a:p>
          <a:p>
            <a:pPr marL="457200" indent="-457200">
              <a:buFont typeface="+mj-lt"/>
              <a:buAutoNum type="arabicPeriod"/>
            </a:pPr>
            <a:r>
              <a:rPr lang="en-IN" sz="1800" dirty="0"/>
              <a:t>Protocols</a:t>
            </a:r>
          </a:p>
          <a:p>
            <a:pPr marL="457200" indent="-457200">
              <a:buFont typeface="+mj-lt"/>
              <a:buAutoNum type="arabicPeriod"/>
            </a:pPr>
            <a:r>
              <a:rPr lang="en-IN" sz="1800" dirty="0"/>
              <a:t>Standard Organizations</a:t>
            </a:r>
          </a:p>
          <a:p>
            <a:endParaRPr lang="en-IN" sz="1800" dirty="0"/>
          </a:p>
        </p:txBody>
      </p:sp>
      <p:sp>
        <p:nvSpPr>
          <p:cNvPr id="5" name="Footer Placeholder 4">
            <a:extLst>
              <a:ext uri="{FF2B5EF4-FFF2-40B4-BE49-F238E27FC236}">
                <a16:creationId xmlns:a16="http://schemas.microsoft.com/office/drawing/2014/main" id="{6AD3A03D-03BD-7741-B69D-AD9C2EB21D09}"/>
              </a:ext>
            </a:extLst>
          </p:cNvPr>
          <p:cNvSpPr>
            <a:spLocks noGrp="1"/>
          </p:cNvSpPr>
          <p:nvPr>
            <p:ph type="ftr" sz="quarter" idx="11"/>
          </p:nvPr>
        </p:nvSpPr>
        <p:spPr/>
        <p:txBody>
          <a:bodyPr/>
          <a:lstStyle/>
          <a:p>
            <a:r>
              <a:rPr lang="en-US"/>
              <a:t>Department of Computer Science &amp; Engineering, Silicon University</a:t>
            </a:r>
            <a:endParaRPr lang="en-IN"/>
          </a:p>
        </p:txBody>
      </p:sp>
      <p:sp>
        <p:nvSpPr>
          <p:cNvPr id="6" name="Slide Number Placeholder 5">
            <a:extLst>
              <a:ext uri="{FF2B5EF4-FFF2-40B4-BE49-F238E27FC236}">
                <a16:creationId xmlns:a16="http://schemas.microsoft.com/office/drawing/2014/main" id="{D04A79A8-A73F-4A89-1661-8CB38E8E41EC}"/>
              </a:ext>
            </a:extLst>
          </p:cNvPr>
          <p:cNvSpPr>
            <a:spLocks noGrp="1"/>
          </p:cNvSpPr>
          <p:nvPr>
            <p:ph type="sldNum" sz="quarter" idx="12"/>
          </p:nvPr>
        </p:nvSpPr>
        <p:spPr/>
        <p:txBody>
          <a:bodyPr/>
          <a:lstStyle/>
          <a:p>
            <a:fld id="{6D972E1D-2B91-43F8-BAFE-8C37D0BCB00C}" type="slidenum">
              <a:rPr lang="en-IN" smtClean="0"/>
              <a:t>25</a:t>
            </a:fld>
            <a:endParaRPr lang="en-IN"/>
          </a:p>
        </p:txBody>
      </p:sp>
      <p:sp>
        <p:nvSpPr>
          <p:cNvPr id="8" name="Rectangle 7">
            <a:extLst>
              <a:ext uri="{FF2B5EF4-FFF2-40B4-BE49-F238E27FC236}">
                <a16:creationId xmlns:a16="http://schemas.microsoft.com/office/drawing/2014/main" id="{280489C6-87E3-5158-449C-EC56B838B9CB}"/>
              </a:ext>
            </a:extLst>
          </p:cNvPr>
          <p:cNvSpPr/>
          <p:nvPr/>
        </p:nvSpPr>
        <p:spPr>
          <a:xfrm>
            <a:off x="4521531" y="1001161"/>
            <a:ext cx="6112941" cy="5201424"/>
          </a:xfrm>
          <a:prstGeom prst="rect">
            <a:avLst/>
          </a:prstGeom>
          <a:noFill/>
        </p:spPr>
        <p:txBody>
          <a:bodyPr wrap="square" lIns="91440" tIns="45720" rIns="91440" bIns="45720">
            <a:spAutoFit/>
          </a:bodyPr>
          <a:lstStyle/>
          <a:p>
            <a:pPr algn="ctr"/>
            <a:r>
              <a:rPr lang="en-US" sz="16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p>
        </p:txBody>
      </p:sp>
    </p:spTree>
    <p:extLst>
      <p:ext uri="{BB962C8B-B14F-4D97-AF65-F5344CB8AC3E}">
        <p14:creationId xmlns:p14="http://schemas.microsoft.com/office/powerpoint/2010/main" val="3048279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6A29F-5B2A-5636-2F13-9098A6F04918}"/>
              </a:ext>
            </a:extLst>
          </p:cNvPr>
          <p:cNvSpPr>
            <a:spLocks noGrp="1"/>
          </p:cNvSpPr>
          <p:nvPr>
            <p:ph type="title"/>
          </p:nvPr>
        </p:nvSpPr>
        <p:spPr/>
        <p:txBody>
          <a:bodyPr/>
          <a:lstStyle/>
          <a:p>
            <a:r>
              <a:rPr lang="en-US" dirty="0">
                <a:effectLst>
                  <a:outerShdw blurRad="38100" dist="38100" dir="2700000" algn="tl">
                    <a:srgbClr val="C0C0C0"/>
                  </a:outerShdw>
                </a:effectLst>
                <a:latin typeface="Times" pitchFamily="18" charset="0"/>
              </a:rPr>
              <a:t>DATA COMMUNICATIONS</a:t>
            </a:r>
            <a:endParaRPr lang="en-IN" dirty="0"/>
          </a:p>
        </p:txBody>
      </p:sp>
      <p:sp>
        <p:nvSpPr>
          <p:cNvPr id="4" name="Footer Placeholder 3">
            <a:extLst>
              <a:ext uri="{FF2B5EF4-FFF2-40B4-BE49-F238E27FC236}">
                <a16:creationId xmlns:a16="http://schemas.microsoft.com/office/drawing/2014/main" id="{F34C1190-2D91-6BFF-66AC-15F744D1AE11}"/>
              </a:ext>
            </a:extLst>
          </p:cNvPr>
          <p:cNvSpPr>
            <a:spLocks noGrp="1"/>
          </p:cNvSpPr>
          <p:nvPr>
            <p:ph type="ftr" sz="quarter" idx="11"/>
          </p:nvPr>
        </p:nvSpPr>
        <p:spPr/>
        <p:txBody>
          <a:bodyPr/>
          <a:lstStyle/>
          <a:p>
            <a:r>
              <a:rPr lang="en-US"/>
              <a:t>Department of Computer Science &amp; Engineering, Silicon University</a:t>
            </a:r>
            <a:endParaRPr lang="en-IN"/>
          </a:p>
        </p:txBody>
      </p:sp>
      <p:sp>
        <p:nvSpPr>
          <p:cNvPr id="5" name="Slide Number Placeholder 4">
            <a:extLst>
              <a:ext uri="{FF2B5EF4-FFF2-40B4-BE49-F238E27FC236}">
                <a16:creationId xmlns:a16="http://schemas.microsoft.com/office/drawing/2014/main" id="{AEEA1909-5F53-C077-B3F2-A3C86A30C005}"/>
              </a:ext>
            </a:extLst>
          </p:cNvPr>
          <p:cNvSpPr>
            <a:spLocks noGrp="1"/>
          </p:cNvSpPr>
          <p:nvPr>
            <p:ph type="sldNum" sz="quarter" idx="12"/>
          </p:nvPr>
        </p:nvSpPr>
        <p:spPr/>
        <p:txBody>
          <a:bodyPr/>
          <a:lstStyle/>
          <a:p>
            <a:fld id="{6D972E1D-2B91-43F8-BAFE-8C37D0BCB00C}" type="slidenum">
              <a:rPr lang="en-IN" smtClean="0"/>
              <a:t>3</a:t>
            </a:fld>
            <a:endParaRPr lang="en-IN"/>
          </a:p>
        </p:txBody>
      </p:sp>
      <p:sp>
        <p:nvSpPr>
          <p:cNvPr id="7" name="Rectangle 5">
            <a:extLst>
              <a:ext uri="{FF2B5EF4-FFF2-40B4-BE49-F238E27FC236}">
                <a16:creationId xmlns:a16="http://schemas.microsoft.com/office/drawing/2014/main" id="{A43ABF82-CC81-C8CC-B54B-19EDE35E7366}"/>
              </a:ext>
            </a:extLst>
          </p:cNvPr>
          <p:cNvSpPr>
            <a:spLocks noChangeArrowheads="1"/>
          </p:cNvSpPr>
          <p:nvPr/>
        </p:nvSpPr>
        <p:spPr bwMode="auto">
          <a:xfrm>
            <a:off x="1246632" y="2124156"/>
            <a:ext cx="9909048" cy="3246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150000"/>
              </a:lnSpc>
              <a:spcBef>
                <a:spcPct val="0"/>
              </a:spcBef>
              <a:buFontTx/>
              <a:buNone/>
            </a:pPr>
            <a:r>
              <a:rPr lang="en-US" altLang="en-US" sz="2800" b="0" dirty="0">
                <a:latin typeface="Times New Roman" panose="02020603050405020304" pitchFamily="18" charset="0"/>
              </a:rPr>
              <a:t>The term </a:t>
            </a:r>
            <a:r>
              <a:rPr lang="en-US" altLang="en-US" sz="2800" b="0" dirty="0">
                <a:solidFill>
                  <a:schemeClr val="hlink"/>
                </a:solidFill>
                <a:latin typeface="Times New Roman" panose="02020603050405020304" pitchFamily="18" charset="0"/>
              </a:rPr>
              <a:t>telecommunication</a:t>
            </a:r>
            <a:r>
              <a:rPr lang="en-US" altLang="en-US" sz="2800" b="0" dirty="0">
                <a:latin typeface="Times New Roman" panose="02020603050405020304" pitchFamily="18" charset="0"/>
              </a:rPr>
              <a:t> means communication at a distance. The word </a:t>
            </a:r>
            <a:r>
              <a:rPr lang="en-US" altLang="en-US" sz="2800" b="0" dirty="0">
                <a:solidFill>
                  <a:schemeClr val="hlink"/>
                </a:solidFill>
                <a:latin typeface="Times New Roman" panose="02020603050405020304" pitchFamily="18" charset="0"/>
              </a:rPr>
              <a:t>data</a:t>
            </a:r>
            <a:r>
              <a:rPr lang="en-US" altLang="en-US" sz="2800" b="0" dirty="0">
                <a:latin typeface="Times New Roman" panose="02020603050405020304" pitchFamily="18" charset="0"/>
              </a:rPr>
              <a:t> refers to information presented in whatever form is agreed upon by the parties creating and using the data. </a:t>
            </a:r>
            <a:r>
              <a:rPr lang="en-US" altLang="en-US" sz="2800" b="0" dirty="0">
                <a:solidFill>
                  <a:schemeClr val="hlink"/>
                </a:solidFill>
                <a:latin typeface="Times New Roman" panose="02020603050405020304" pitchFamily="18" charset="0"/>
              </a:rPr>
              <a:t>Data communications</a:t>
            </a:r>
            <a:r>
              <a:rPr lang="en-US" altLang="en-US" sz="2800" b="0" dirty="0">
                <a:latin typeface="Times New Roman" panose="02020603050405020304" pitchFamily="18" charset="0"/>
              </a:rPr>
              <a:t> are the exchange of data between two devices via some form of transmission medium such as a wire cable. </a:t>
            </a:r>
          </a:p>
        </p:txBody>
      </p:sp>
      <p:pic>
        <p:nvPicPr>
          <p:cNvPr id="3" name="Picture 2">
            <a:extLst>
              <a:ext uri="{FF2B5EF4-FFF2-40B4-BE49-F238E27FC236}">
                <a16:creationId xmlns:a16="http://schemas.microsoft.com/office/drawing/2014/main" id="{886B01D1-9479-7838-1202-FC59E25913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0983" y="246541"/>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32793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EC430EA-1F63-E460-8908-0870D87CA2F7}"/>
              </a:ext>
            </a:extLst>
          </p:cNvPr>
          <p:cNvSpPr>
            <a:spLocks noGrp="1"/>
          </p:cNvSpPr>
          <p:nvPr>
            <p:ph type="ftr" sz="quarter" idx="11"/>
          </p:nvPr>
        </p:nvSpPr>
        <p:spPr/>
        <p:txBody>
          <a:bodyPr/>
          <a:lstStyle/>
          <a:p>
            <a:r>
              <a:rPr lang="en-US"/>
              <a:t>Department of Computer Science &amp; Engineering, Silicon University</a:t>
            </a:r>
            <a:endParaRPr lang="en-IN"/>
          </a:p>
        </p:txBody>
      </p:sp>
      <p:sp>
        <p:nvSpPr>
          <p:cNvPr id="3" name="Slide Number Placeholder 2">
            <a:extLst>
              <a:ext uri="{FF2B5EF4-FFF2-40B4-BE49-F238E27FC236}">
                <a16:creationId xmlns:a16="http://schemas.microsoft.com/office/drawing/2014/main" id="{76F3D2A7-5F6C-1658-1F8F-2325C3F5D821}"/>
              </a:ext>
            </a:extLst>
          </p:cNvPr>
          <p:cNvSpPr>
            <a:spLocks noGrp="1"/>
          </p:cNvSpPr>
          <p:nvPr>
            <p:ph type="sldNum" sz="quarter" idx="12"/>
          </p:nvPr>
        </p:nvSpPr>
        <p:spPr/>
        <p:txBody>
          <a:bodyPr/>
          <a:lstStyle/>
          <a:p>
            <a:fld id="{6D972E1D-2B91-43F8-BAFE-8C37D0BCB00C}" type="slidenum">
              <a:rPr lang="en-IN" smtClean="0"/>
              <a:t>4</a:t>
            </a:fld>
            <a:endParaRPr lang="en-IN"/>
          </a:p>
        </p:txBody>
      </p:sp>
      <p:pic>
        <p:nvPicPr>
          <p:cNvPr id="4" name="Picture 6">
            <a:extLst>
              <a:ext uri="{FF2B5EF4-FFF2-40B4-BE49-F238E27FC236}">
                <a16:creationId xmlns:a16="http://schemas.microsoft.com/office/drawing/2014/main" id="{ED5EE8D3-AFF4-7808-8A2C-74E3DF7430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9928" y="1066927"/>
            <a:ext cx="8391698" cy="2471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C6364A77-EE91-749C-D940-CD57A6EC78F6}"/>
              </a:ext>
            </a:extLst>
          </p:cNvPr>
          <p:cNvSpPr txBox="1"/>
          <p:nvPr/>
        </p:nvSpPr>
        <p:spPr>
          <a:xfrm>
            <a:off x="3970782" y="4926830"/>
            <a:ext cx="4405122" cy="369332"/>
          </a:xfrm>
          <a:prstGeom prst="rect">
            <a:avLst/>
          </a:prstGeom>
          <a:noFill/>
        </p:spPr>
        <p:txBody>
          <a:bodyPr wrap="square">
            <a:spAutoFit/>
          </a:bodyPr>
          <a:lstStyle/>
          <a:p>
            <a:r>
              <a:rPr lang="en-US" b="1" dirty="0"/>
              <a:t>Five components of data communication</a:t>
            </a:r>
            <a:endParaRPr lang="en-IN" b="1" dirty="0"/>
          </a:p>
        </p:txBody>
      </p:sp>
      <p:pic>
        <p:nvPicPr>
          <p:cNvPr id="5" name="Picture 4">
            <a:extLst>
              <a:ext uri="{FF2B5EF4-FFF2-40B4-BE49-F238E27FC236}">
                <a16:creationId xmlns:a16="http://schemas.microsoft.com/office/drawing/2014/main" id="{9F419A94-2831-E939-6F5D-63BB7F2D34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40983" y="246541"/>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8877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95B7D-CF31-5258-8F6F-FBD5ACC1888D}"/>
              </a:ext>
            </a:extLst>
          </p:cNvPr>
          <p:cNvSpPr>
            <a:spLocks noGrp="1"/>
          </p:cNvSpPr>
          <p:nvPr>
            <p:ph type="title"/>
          </p:nvPr>
        </p:nvSpPr>
        <p:spPr>
          <a:xfrm>
            <a:off x="1097280" y="460339"/>
            <a:ext cx="10058400" cy="1158149"/>
          </a:xfrm>
        </p:spPr>
        <p:txBody>
          <a:bodyPr>
            <a:normAutofit/>
          </a:bodyPr>
          <a:lstStyle/>
          <a:p>
            <a:r>
              <a:rPr lang="en-US" altLang="en-US" sz="4800" dirty="0">
                <a:solidFill>
                  <a:schemeClr val="tx1"/>
                </a:solidFill>
                <a:latin typeface="Times New Roman" panose="02020603050405020304" pitchFamily="18" charset="0"/>
              </a:rPr>
              <a:t>Factors affecting the data communication</a:t>
            </a:r>
            <a:endParaRPr lang="en-IN" dirty="0">
              <a:solidFill>
                <a:schemeClr val="tx1"/>
              </a:solidFill>
            </a:endParaRPr>
          </a:p>
        </p:txBody>
      </p:sp>
      <p:sp>
        <p:nvSpPr>
          <p:cNvPr id="3" name="Footer Placeholder 2">
            <a:extLst>
              <a:ext uri="{FF2B5EF4-FFF2-40B4-BE49-F238E27FC236}">
                <a16:creationId xmlns:a16="http://schemas.microsoft.com/office/drawing/2014/main" id="{CDAF0DCC-D662-C6CC-A6F4-0534C1EFA307}"/>
              </a:ext>
            </a:extLst>
          </p:cNvPr>
          <p:cNvSpPr>
            <a:spLocks noGrp="1"/>
          </p:cNvSpPr>
          <p:nvPr>
            <p:ph type="ftr" sz="quarter" idx="11"/>
          </p:nvPr>
        </p:nvSpPr>
        <p:spPr/>
        <p:txBody>
          <a:bodyPr/>
          <a:lstStyle/>
          <a:p>
            <a:r>
              <a:rPr lang="en-US"/>
              <a:t>Department of Computer Science &amp; Engineering, Silicon University</a:t>
            </a:r>
            <a:endParaRPr lang="en-IN"/>
          </a:p>
        </p:txBody>
      </p:sp>
      <p:sp>
        <p:nvSpPr>
          <p:cNvPr id="4" name="Slide Number Placeholder 3">
            <a:extLst>
              <a:ext uri="{FF2B5EF4-FFF2-40B4-BE49-F238E27FC236}">
                <a16:creationId xmlns:a16="http://schemas.microsoft.com/office/drawing/2014/main" id="{154E074C-0E44-5181-5A1C-8E396FD579CD}"/>
              </a:ext>
            </a:extLst>
          </p:cNvPr>
          <p:cNvSpPr>
            <a:spLocks noGrp="1"/>
          </p:cNvSpPr>
          <p:nvPr>
            <p:ph type="sldNum" sz="quarter" idx="12"/>
          </p:nvPr>
        </p:nvSpPr>
        <p:spPr/>
        <p:txBody>
          <a:bodyPr/>
          <a:lstStyle/>
          <a:p>
            <a:fld id="{6D972E1D-2B91-43F8-BAFE-8C37D0BCB00C}" type="slidenum">
              <a:rPr lang="en-IN" smtClean="0"/>
              <a:t>5</a:t>
            </a:fld>
            <a:endParaRPr lang="en-IN"/>
          </a:p>
        </p:txBody>
      </p:sp>
      <p:sp>
        <p:nvSpPr>
          <p:cNvPr id="5" name="Content Placeholder 3">
            <a:extLst>
              <a:ext uri="{FF2B5EF4-FFF2-40B4-BE49-F238E27FC236}">
                <a16:creationId xmlns:a16="http://schemas.microsoft.com/office/drawing/2014/main" id="{F5F2109F-FA6B-507E-572C-219AF0DE2956}"/>
              </a:ext>
            </a:extLst>
          </p:cNvPr>
          <p:cNvSpPr txBox="1">
            <a:spLocks/>
          </p:cNvSpPr>
          <p:nvPr/>
        </p:nvSpPr>
        <p:spPr>
          <a:xfrm>
            <a:off x="1097280" y="1819193"/>
            <a:ext cx="10067544" cy="4197559"/>
          </a:xfrm>
          <a:prstGeom prst="rect">
            <a:avLst/>
          </a:prstGeom>
        </p:spPr>
        <p:txBody>
          <a:bodyPr vert="horz" wrap="square" lIns="91440" tIns="45720" rIns="91440" bIns="45720" rtlCol="0" anchor="b">
            <a:sp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just">
              <a:lnSpc>
                <a:spcPct val="150000"/>
              </a:lnSpc>
              <a:buFont typeface="Tahoma" panose="020B0604030504040204" pitchFamily="34" charset="0"/>
              <a:buAutoNum type="arabicPeriod"/>
            </a:pPr>
            <a:r>
              <a:rPr lang="en-US" altLang="en-US" sz="1800" b="1" u="sng" dirty="0">
                <a:latin typeface="Times New Roman" panose="02020603050405020304" pitchFamily="18" charset="0"/>
                <a:cs typeface="Times New Roman" panose="02020603050405020304" pitchFamily="18" charset="0"/>
              </a:rPr>
              <a:t>Delivery</a:t>
            </a:r>
            <a:r>
              <a:rPr lang="en-US" altLang="en-US" sz="1800" dirty="0">
                <a:latin typeface="Times New Roman" panose="02020603050405020304" pitchFamily="18" charset="0"/>
                <a:cs typeface="Times New Roman" panose="02020603050405020304" pitchFamily="18" charset="0"/>
              </a:rPr>
              <a:t>. The system must deliver data to the correct destination. Data must be received by the intended device or user and only by that device or user.</a:t>
            </a:r>
          </a:p>
          <a:p>
            <a:pPr algn="just">
              <a:lnSpc>
                <a:spcPct val="150000"/>
              </a:lnSpc>
              <a:buFont typeface="Tahoma" panose="020B0604030504040204" pitchFamily="34" charset="0"/>
              <a:buAutoNum type="arabicPeriod"/>
            </a:pPr>
            <a:r>
              <a:rPr lang="en-US" altLang="en-US" sz="1800" b="1" u="sng" dirty="0">
                <a:latin typeface="Times New Roman" panose="02020603050405020304" pitchFamily="18" charset="0"/>
                <a:cs typeface="Times New Roman" panose="02020603050405020304" pitchFamily="18" charset="0"/>
              </a:rPr>
              <a:t>Accuracy.</a:t>
            </a:r>
            <a:r>
              <a:rPr lang="en-US" altLang="en-US" sz="1800" dirty="0">
                <a:latin typeface="Times New Roman" panose="02020603050405020304" pitchFamily="18" charset="0"/>
                <a:cs typeface="Times New Roman" panose="02020603050405020304" pitchFamily="18" charset="0"/>
              </a:rPr>
              <a:t> The system must deliver the data accurately. Data that have been altered in transmission and left uncorrected are unusable.</a:t>
            </a:r>
          </a:p>
          <a:p>
            <a:pPr algn="just">
              <a:lnSpc>
                <a:spcPct val="150000"/>
              </a:lnSpc>
              <a:buFont typeface="Tahoma" panose="020B0604030504040204" pitchFamily="34" charset="0"/>
              <a:buAutoNum type="arabicPeriod"/>
            </a:pPr>
            <a:r>
              <a:rPr lang="en-US" altLang="en-US" sz="1800" b="1" u="sng" dirty="0">
                <a:latin typeface="Times New Roman" panose="02020603050405020304" pitchFamily="18" charset="0"/>
                <a:cs typeface="Times New Roman" panose="02020603050405020304" pitchFamily="18" charset="0"/>
              </a:rPr>
              <a:t>Timeliness.</a:t>
            </a:r>
            <a:r>
              <a:rPr lang="en-US" altLang="en-US" sz="1800" dirty="0">
                <a:latin typeface="Times New Roman" panose="02020603050405020304" pitchFamily="18" charset="0"/>
                <a:cs typeface="Times New Roman" panose="02020603050405020304" pitchFamily="18" charset="0"/>
              </a:rPr>
              <a:t> The system must deliver data in a timely manner. Data delivered late are Useless. In the case of video and audio, timely delivery means delivering data as they are produced, in the same order that they are produced, and without signifi­cant delay. This kind of delivery is called real-time transmission.</a:t>
            </a:r>
          </a:p>
          <a:p>
            <a:pPr algn="just">
              <a:lnSpc>
                <a:spcPct val="150000"/>
              </a:lnSpc>
              <a:buFont typeface="Tahoma" panose="020B0604030504040204" pitchFamily="34" charset="0"/>
              <a:buAutoNum type="arabicPeriod"/>
            </a:pPr>
            <a:r>
              <a:rPr lang="en-US" altLang="en-US" sz="1800" b="1" u="sng" dirty="0">
                <a:latin typeface="Times New Roman" panose="02020603050405020304" pitchFamily="18" charset="0"/>
                <a:cs typeface="Times New Roman" panose="02020603050405020304" pitchFamily="18" charset="0"/>
              </a:rPr>
              <a:t>Jitter.</a:t>
            </a:r>
            <a:r>
              <a:rPr lang="en-US" altLang="en-US" sz="1800" dirty="0">
                <a:latin typeface="Times New Roman" panose="02020603050405020304" pitchFamily="18" charset="0"/>
                <a:cs typeface="Times New Roman" panose="02020603050405020304" pitchFamily="18" charset="0"/>
              </a:rPr>
              <a:t> Jitter refers to the variation in the packet arrival time. It is the uneven delay in the delivery of audio or video packets. For example, let us assume that video packets are sent every 3D </a:t>
            </a:r>
            <a:r>
              <a:rPr lang="en-US" altLang="en-US" sz="1800" dirty="0" err="1">
                <a:latin typeface="Times New Roman" panose="02020603050405020304" pitchFamily="18" charset="0"/>
                <a:cs typeface="Times New Roman" panose="02020603050405020304" pitchFamily="18" charset="0"/>
              </a:rPr>
              <a:t>ms.</a:t>
            </a:r>
            <a:r>
              <a:rPr lang="en-US" altLang="en-US" sz="1800" dirty="0">
                <a:latin typeface="Times New Roman" panose="02020603050405020304" pitchFamily="18" charset="0"/>
                <a:cs typeface="Times New Roman" panose="02020603050405020304" pitchFamily="18" charset="0"/>
              </a:rPr>
              <a:t> If some of the packets arrive with 3D-ms delay and others with 4D-ms delay, an uneven quality in the video is the result.</a:t>
            </a:r>
          </a:p>
        </p:txBody>
      </p:sp>
      <p:pic>
        <p:nvPicPr>
          <p:cNvPr id="6" name="Picture 5">
            <a:extLst>
              <a:ext uri="{FF2B5EF4-FFF2-40B4-BE49-F238E27FC236}">
                <a16:creationId xmlns:a16="http://schemas.microsoft.com/office/drawing/2014/main" id="{0E81BFFE-3B1A-0F02-743A-A1B243E334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0983" y="246541"/>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5599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FF659A6-A56D-2EF9-E536-9D62443EC84F}"/>
              </a:ext>
            </a:extLst>
          </p:cNvPr>
          <p:cNvSpPr>
            <a:spLocks noGrp="1"/>
          </p:cNvSpPr>
          <p:nvPr>
            <p:ph type="ftr" sz="quarter" idx="11"/>
          </p:nvPr>
        </p:nvSpPr>
        <p:spPr/>
        <p:txBody>
          <a:bodyPr/>
          <a:lstStyle/>
          <a:p>
            <a:r>
              <a:rPr lang="en-US"/>
              <a:t>Department of Computer Science &amp; Engineering, Silicon University</a:t>
            </a:r>
            <a:endParaRPr lang="en-IN"/>
          </a:p>
        </p:txBody>
      </p:sp>
      <p:sp>
        <p:nvSpPr>
          <p:cNvPr id="3" name="Slide Number Placeholder 2">
            <a:extLst>
              <a:ext uri="{FF2B5EF4-FFF2-40B4-BE49-F238E27FC236}">
                <a16:creationId xmlns:a16="http://schemas.microsoft.com/office/drawing/2014/main" id="{CA9A8B9E-B21A-0028-55E3-3A231A05F2F7}"/>
              </a:ext>
            </a:extLst>
          </p:cNvPr>
          <p:cNvSpPr>
            <a:spLocks noGrp="1"/>
          </p:cNvSpPr>
          <p:nvPr>
            <p:ph type="sldNum" sz="quarter" idx="12"/>
          </p:nvPr>
        </p:nvSpPr>
        <p:spPr/>
        <p:txBody>
          <a:bodyPr/>
          <a:lstStyle/>
          <a:p>
            <a:fld id="{6D972E1D-2B91-43F8-BAFE-8C37D0BCB00C}" type="slidenum">
              <a:rPr lang="en-IN" smtClean="0"/>
              <a:t>6</a:t>
            </a:fld>
            <a:endParaRPr lang="en-IN"/>
          </a:p>
        </p:txBody>
      </p:sp>
      <p:sp>
        <p:nvSpPr>
          <p:cNvPr id="4" name="Text Box 4">
            <a:extLst>
              <a:ext uri="{FF2B5EF4-FFF2-40B4-BE49-F238E27FC236}">
                <a16:creationId xmlns:a16="http://schemas.microsoft.com/office/drawing/2014/main" id="{4FD42CAD-846F-F71F-B962-98BF284AEE26}"/>
              </a:ext>
            </a:extLst>
          </p:cNvPr>
          <p:cNvSpPr txBox="1">
            <a:spLocks noChangeArrowheads="1"/>
          </p:cNvSpPr>
          <p:nvPr/>
        </p:nvSpPr>
        <p:spPr bwMode="auto">
          <a:xfrm>
            <a:off x="3753295" y="5661673"/>
            <a:ext cx="497443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b="1" dirty="0">
                <a:latin typeface="Times New Roman" panose="02020603050405020304" pitchFamily="18" charset="0"/>
              </a:rPr>
              <a:t>Data flow (simplex, half-duplex, and full-duplex)</a:t>
            </a:r>
          </a:p>
        </p:txBody>
      </p:sp>
      <p:pic>
        <p:nvPicPr>
          <p:cNvPr id="5" name="Picture 6">
            <a:extLst>
              <a:ext uri="{FF2B5EF4-FFF2-40B4-BE49-F238E27FC236}">
                <a16:creationId xmlns:a16="http://schemas.microsoft.com/office/drawing/2014/main" id="{EA788322-00E0-0C84-9D29-43D7EAB889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8528" y="504063"/>
            <a:ext cx="8430768"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0E7DD10A-FFB6-114C-1CE8-185181F34B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40983" y="246541"/>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1974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3CC83-4E19-3927-6282-DC025BEA4686}"/>
              </a:ext>
            </a:extLst>
          </p:cNvPr>
          <p:cNvSpPr>
            <a:spLocks noGrp="1"/>
          </p:cNvSpPr>
          <p:nvPr>
            <p:ph type="title"/>
          </p:nvPr>
        </p:nvSpPr>
        <p:spPr/>
        <p:txBody>
          <a:bodyPr/>
          <a:lstStyle/>
          <a:p>
            <a:r>
              <a:rPr lang="en-US" dirty="0">
                <a:effectLst>
                  <a:outerShdw blurRad="38100" dist="38100" dir="2700000" algn="tl">
                    <a:srgbClr val="C0C0C0"/>
                  </a:outerShdw>
                </a:effectLst>
                <a:latin typeface="Times" pitchFamily="18" charset="0"/>
              </a:rPr>
              <a:t>NETWORKS</a:t>
            </a:r>
            <a:endParaRPr lang="en-IN" dirty="0"/>
          </a:p>
        </p:txBody>
      </p:sp>
      <p:sp>
        <p:nvSpPr>
          <p:cNvPr id="4" name="Footer Placeholder 3">
            <a:extLst>
              <a:ext uri="{FF2B5EF4-FFF2-40B4-BE49-F238E27FC236}">
                <a16:creationId xmlns:a16="http://schemas.microsoft.com/office/drawing/2014/main" id="{CBB396CD-9341-C113-7C2F-2A89C1D467EA}"/>
              </a:ext>
            </a:extLst>
          </p:cNvPr>
          <p:cNvSpPr>
            <a:spLocks noGrp="1"/>
          </p:cNvSpPr>
          <p:nvPr>
            <p:ph type="ftr" sz="quarter" idx="11"/>
          </p:nvPr>
        </p:nvSpPr>
        <p:spPr/>
        <p:txBody>
          <a:bodyPr/>
          <a:lstStyle/>
          <a:p>
            <a:r>
              <a:rPr lang="en-US"/>
              <a:t>Department of Computer Science &amp; Engineering, Silicon University</a:t>
            </a:r>
            <a:endParaRPr lang="en-IN"/>
          </a:p>
        </p:txBody>
      </p:sp>
      <p:sp>
        <p:nvSpPr>
          <p:cNvPr id="5" name="Slide Number Placeholder 4">
            <a:extLst>
              <a:ext uri="{FF2B5EF4-FFF2-40B4-BE49-F238E27FC236}">
                <a16:creationId xmlns:a16="http://schemas.microsoft.com/office/drawing/2014/main" id="{BE792796-C7AD-DCE2-AE6C-A99F177B0353}"/>
              </a:ext>
            </a:extLst>
          </p:cNvPr>
          <p:cNvSpPr>
            <a:spLocks noGrp="1"/>
          </p:cNvSpPr>
          <p:nvPr>
            <p:ph type="sldNum" sz="quarter" idx="12"/>
          </p:nvPr>
        </p:nvSpPr>
        <p:spPr/>
        <p:txBody>
          <a:bodyPr/>
          <a:lstStyle/>
          <a:p>
            <a:fld id="{6D972E1D-2B91-43F8-BAFE-8C37D0BCB00C}" type="slidenum">
              <a:rPr lang="en-IN" smtClean="0"/>
              <a:t>7</a:t>
            </a:fld>
            <a:endParaRPr lang="en-IN"/>
          </a:p>
        </p:txBody>
      </p:sp>
      <p:sp>
        <p:nvSpPr>
          <p:cNvPr id="7" name="Rectangle 6">
            <a:extLst>
              <a:ext uri="{FF2B5EF4-FFF2-40B4-BE49-F238E27FC236}">
                <a16:creationId xmlns:a16="http://schemas.microsoft.com/office/drawing/2014/main" id="{5AC3A9C7-DCE0-C5A3-687D-0762BFAEE07C}"/>
              </a:ext>
            </a:extLst>
          </p:cNvPr>
          <p:cNvSpPr>
            <a:spLocks noChangeArrowheads="1"/>
          </p:cNvSpPr>
          <p:nvPr/>
        </p:nvSpPr>
        <p:spPr bwMode="auto">
          <a:xfrm>
            <a:off x="1258824" y="2334482"/>
            <a:ext cx="9896856" cy="2600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150000"/>
              </a:lnSpc>
              <a:spcBef>
                <a:spcPct val="0"/>
              </a:spcBef>
              <a:buFontTx/>
              <a:buNone/>
            </a:pPr>
            <a:r>
              <a:rPr lang="en-US" altLang="en-US" sz="2800" b="0" dirty="0">
                <a:latin typeface="Times New Roman" panose="02020603050405020304" pitchFamily="18" charset="0"/>
              </a:rPr>
              <a:t>A </a:t>
            </a:r>
            <a:r>
              <a:rPr lang="en-US" altLang="en-US" sz="2800" b="0" dirty="0">
                <a:solidFill>
                  <a:schemeClr val="hlink"/>
                </a:solidFill>
                <a:latin typeface="Times New Roman" panose="02020603050405020304" pitchFamily="18" charset="0"/>
              </a:rPr>
              <a:t>network</a:t>
            </a:r>
            <a:r>
              <a:rPr lang="en-US" altLang="en-US" sz="2800" b="0" dirty="0">
                <a:latin typeface="Times New Roman" panose="02020603050405020304" pitchFamily="18" charset="0"/>
              </a:rPr>
              <a:t> is a set of devices (often referred to as </a:t>
            </a:r>
            <a:r>
              <a:rPr lang="en-US" altLang="en-US" sz="2800" b="0" dirty="0">
                <a:solidFill>
                  <a:schemeClr val="hlink"/>
                </a:solidFill>
                <a:latin typeface="Times New Roman" panose="02020603050405020304" pitchFamily="18" charset="0"/>
              </a:rPr>
              <a:t>nodes</a:t>
            </a:r>
            <a:r>
              <a:rPr lang="en-US" altLang="en-US" sz="2800" b="0" dirty="0">
                <a:latin typeface="Times New Roman" panose="02020603050405020304" pitchFamily="18" charset="0"/>
              </a:rPr>
              <a:t>) connected by communication </a:t>
            </a:r>
            <a:r>
              <a:rPr lang="en-US" altLang="en-US" sz="2800" b="0" dirty="0">
                <a:solidFill>
                  <a:schemeClr val="hlink"/>
                </a:solidFill>
                <a:latin typeface="Times New Roman" panose="02020603050405020304" pitchFamily="18" charset="0"/>
              </a:rPr>
              <a:t>links</a:t>
            </a:r>
            <a:r>
              <a:rPr lang="en-US" altLang="en-US" sz="2800" b="0" dirty="0">
                <a:latin typeface="Times New Roman" panose="02020603050405020304" pitchFamily="18" charset="0"/>
              </a:rPr>
              <a:t>. A node can be a computer, printer, or any other device capable of sending and/or receiving data generated by other nodes on the network.</a:t>
            </a:r>
          </a:p>
        </p:txBody>
      </p:sp>
      <p:pic>
        <p:nvPicPr>
          <p:cNvPr id="3" name="Picture 2">
            <a:extLst>
              <a:ext uri="{FF2B5EF4-FFF2-40B4-BE49-F238E27FC236}">
                <a16:creationId xmlns:a16="http://schemas.microsoft.com/office/drawing/2014/main" id="{0D7F8052-ED41-5815-C0E1-0ECB3F089F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0983" y="246541"/>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6414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54C2065-C1CE-C898-81C2-B6C6201075E0}"/>
              </a:ext>
            </a:extLst>
          </p:cNvPr>
          <p:cNvSpPr>
            <a:spLocks noGrp="1"/>
          </p:cNvSpPr>
          <p:nvPr>
            <p:ph type="ftr" sz="quarter" idx="11"/>
          </p:nvPr>
        </p:nvSpPr>
        <p:spPr/>
        <p:txBody>
          <a:bodyPr/>
          <a:lstStyle/>
          <a:p>
            <a:r>
              <a:rPr lang="en-US"/>
              <a:t>Department of Computer Science &amp; Engineering, Silicon University</a:t>
            </a:r>
            <a:endParaRPr lang="en-IN"/>
          </a:p>
        </p:txBody>
      </p:sp>
      <p:sp>
        <p:nvSpPr>
          <p:cNvPr id="3" name="Slide Number Placeholder 2">
            <a:extLst>
              <a:ext uri="{FF2B5EF4-FFF2-40B4-BE49-F238E27FC236}">
                <a16:creationId xmlns:a16="http://schemas.microsoft.com/office/drawing/2014/main" id="{C128D9B2-EB21-A36B-4951-EB4A1247EBCA}"/>
              </a:ext>
            </a:extLst>
          </p:cNvPr>
          <p:cNvSpPr>
            <a:spLocks noGrp="1"/>
          </p:cNvSpPr>
          <p:nvPr>
            <p:ph type="sldNum" sz="quarter" idx="12"/>
          </p:nvPr>
        </p:nvSpPr>
        <p:spPr/>
        <p:txBody>
          <a:bodyPr/>
          <a:lstStyle/>
          <a:p>
            <a:fld id="{6D972E1D-2B91-43F8-BAFE-8C37D0BCB00C}" type="slidenum">
              <a:rPr lang="en-IN" smtClean="0"/>
              <a:t>8</a:t>
            </a:fld>
            <a:endParaRPr lang="en-IN"/>
          </a:p>
        </p:txBody>
      </p:sp>
      <p:sp>
        <p:nvSpPr>
          <p:cNvPr id="4" name="Text Box 4">
            <a:extLst>
              <a:ext uri="{FF2B5EF4-FFF2-40B4-BE49-F238E27FC236}">
                <a16:creationId xmlns:a16="http://schemas.microsoft.com/office/drawing/2014/main" id="{58A69B8C-7171-E7A0-5B30-A9149CB79833}"/>
              </a:ext>
            </a:extLst>
          </p:cNvPr>
          <p:cNvSpPr txBox="1">
            <a:spLocks noChangeArrowheads="1"/>
          </p:cNvSpPr>
          <p:nvPr/>
        </p:nvSpPr>
        <p:spPr bwMode="auto">
          <a:xfrm>
            <a:off x="3430778" y="5690616"/>
            <a:ext cx="52522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b="1" dirty="0">
                <a:latin typeface="Times New Roman" panose="02020603050405020304" pitchFamily="18" charset="0"/>
              </a:rPr>
              <a:t>Types of connections: point-to-point and multipoint</a:t>
            </a:r>
          </a:p>
        </p:txBody>
      </p:sp>
      <p:pic>
        <p:nvPicPr>
          <p:cNvPr id="5" name="Picture 6">
            <a:extLst>
              <a:ext uri="{FF2B5EF4-FFF2-40B4-BE49-F238E27FC236}">
                <a16:creationId xmlns:a16="http://schemas.microsoft.com/office/drawing/2014/main" id="{B8265B8D-AF90-04B3-28DA-8D7D43226E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5065" y="940435"/>
            <a:ext cx="8759952" cy="399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C371AB28-E4EE-4EF6-D5C1-811CB1019B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40983" y="246541"/>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8951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F294976-FCC0-D979-39D4-415E95E12071}"/>
              </a:ext>
            </a:extLst>
          </p:cNvPr>
          <p:cNvSpPr>
            <a:spLocks noGrp="1"/>
          </p:cNvSpPr>
          <p:nvPr>
            <p:ph type="ftr" sz="quarter" idx="11"/>
          </p:nvPr>
        </p:nvSpPr>
        <p:spPr/>
        <p:txBody>
          <a:bodyPr/>
          <a:lstStyle/>
          <a:p>
            <a:r>
              <a:rPr lang="en-US"/>
              <a:t>Department of Computer Science &amp; Engineering, Silicon University</a:t>
            </a:r>
            <a:endParaRPr lang="en-IN"/>
          </a:p>
        </p:txBody>
      </p:sp>
      <p:sp>
        <p:nvSpPr>
          <p:cNvPr id="3" name="Slide Number Placeholder 2">
            <a:extLst>
              <a:ext uri="{FF2B5EF4-FFF2-40B4-BE49-F238E27FC236}">
                <a16:creationId xmlns:a16="http://schemas.microsoft.com/office/drawing/2014/main" id="{F07051FE-23AA-69D0-5846-6369747444EA}"/>
              </a:ext>
            </a:extLst>
          </p:cNvPr>
          <p:cNvSpPr>
            <a:spLocks noGrp="1"/>
          </p:cNvSpPr>
          <p:nvPr>
            <p:ph type="sldNum" sz="quarter" idx="12"/>
          </p:nvPr>
        </p:nvSpPr>
        <p:spPr/>
        <p:txBody>
          <a:bodyPr/>
          <a:lstStyle/>
          <a:p>
            <a:fld id="{6D972E1D-2B91-43F8-BAFE-8C37D0BCB00C}" type="slidenum">
              <a:rPr lang="en-IN" smtClean="0"/>
              <a:t>9</a:t>
            </a:fld>
            <a:endParaRPr lang="en-IN"/>
          </a:p>
        </p:txBody>
      </p:sp>
      <p:sp>
        <p:nvSpPr>
          <p:cNvPr id="4" name="Text Box 4">
            <a:extLst>
              <a:ext uri="{FF2B5EF4-FFF2-40B4-BE49-F238E27FC236}">
                <a16:creationId xmlns:a16="http://schemas.microsoft.com/office/drawing/2014/main" id="{EC75EBF7-2967-7F78-1A0E-D183CCB80C08}"/>
              </a:ext>
            </a:extLst>
          </p:cNvPr>
          <p:cNvSpPr txBox="1">
            <a:spLocks noChangeArrowheads="1"/>
          </p:cNvSpPr>
          <p:nvPr/>
        </p:nvSpPr>
        <p:spPr bwMode="auto">
          <a:xfrm>
            <a:off x="4607306" y="5044440"/>
            <a:ext cx="208903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b="1" dirty="0">
                <a:latin typeface="Times New Roman" panose="02020603050405020304" pitchFamily="18" charset="0"/>
              </a:rPr>
              <a:t>Network topologies</a:t>
            </a:r>
          </a:p>
        </p:txBody>
      </p:sp>
      <p:pic>
        <p:nvPicPr>
          <p:cNvPr id="5" name="Picture 6">
            <a:extLst>
              <a:ext uri="{FF2B5EF4-FFF2-40B4-BE49-F238E27FC236}">
                <a16:creationId xmlns:a16="http://schemas.microsoft.com/office/drawing/2014/main" id="{989C68BE-C373-91EA-B82B-1D9B0236DE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0145" y="1353312"/>
            <a:ext cx="9219033" cy="314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8021D548-AD89-C178-86CF-FB2E30AC9E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40983" y="246541"/>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2351888"/>
      </p:ext>
    </p:extLst>
  </p:cSld>
  <p:clrMapOvr>
    <a:masterClrMapping/>
  </p:clrMapOvr>
</p:sld>
</file>

<file path=ppt/theme/theme1.xml><?xml version="1.0" encoding="utf-8"?>
<a:theme xmlns:a="http://schemas.openxmlformats.org/drawingml/2006/main" name="Retrospect">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793</TotalTime>
  <Words>1766</Words>
  <Application>Microsoft Office PowerPoint</Application>
  <PresentationFormat>Widescreen</PresentationFormat>
  <Paragraphs>160</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Tahoma</vt:lpstr>
      <vt:lpstr>Times</vt:lpstr>
      <vt:lpstr>Times New Roman</vt:lpstr>
      <vt:lpstr>Retrospect</vt:lpstr>
      <vt:lpstr>PowerPoint Presentation</vt:lpstr>
      <vt:lpstr>Topics to be discussed</vt:lpstr>
      <vt:lpstr>DATA COMMUNICATIONS</vt:lpstr>
      <vt:lpstr>PowerPoint Presentation</vt:lpstr>
      <vt:lpstr>Factors affecting the data communication</vt:lpstr>
      <vt:lpstr>PowerPoint Presentation</vt:lpstr>
      <vt:lpstr>NETWORKS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INTERNET</vt:lpstr>
      <vt:lpstr>PowerPoint Presentation</vt:lpstr>
      <vt:lpstr>PowerPoint Presentation</vt:lpstr>
      <vt:lpstr>PROTOCOL</vt:lpstr>
      <vt:lpstr>STANDARD ORGANIZATIONS</vt:lpstr>
      <vt:lpstr>What have we completed?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Rajesh Ojha</dc:creator>
  <cp:lastModifiedBy>Rajesh Ojha</cp:lastModifiedBy>
  <cp:revision>21</cp:revision>
  <dcterms:created xsi:type="dcterms:W3CDTF">2024-07-20T06:38:06Z</dcterms:created>
  <dcterms:modified xsi:type="dcterms:W3CDTF">2024-09-25T09:50:33Z</dcterms:modified>
</cp:coreProperties>
</file>