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1"/>
  </p:notesMasterIdLst>
  <p:sldIdLst>
    <p:sldId id="256" r:id="rId2"/>
    <p:sldId id="274" r:id="rId3"/>
    <p:sldId id="722" r:id="rId4"/>
    <p:sldId id="688" r:id="rId5"/>
    <p:sldId id="689" r:id="rId6"/>
    <p:sldId id="708" r:id="rId7"/>
    <p:sldId id="723" r:id="rId8"/>
    <p:sldId id="713" r:id="rId9"/>
    <p:sldId id="714" r:id="rId10"/>
    <p:sldId id="690" r:id="rId11"/>
    <p:sldId id="691" r:id="rId12"/>
    <p:sldId id="715" r:id="rId13"/>
    <p:sldId id="716" r:id="rId14"/>
    <p:sldId id="692" r:id="rId15"/>
    <p:sldId id="693" r:id="rId16"/>
    <p:sldId id="724" r:id="rId17"/>
    <p:sldId id="717" r:id="rId18"/>
    <p:sldId id="694" r:id="rId19"/>
    <p:sldId id="725" r:id="rId20"/>
    <p:sldId id="718" r:id="rId21"/>
    <p:sldId id="695" r:id="rId22"/>
    <p:sldId id="726" r:id="rId23"/>
    <p:sldId id="696" r:id="rId24"/>
    <p:sldId id="727" r:id="rId25"/>
    <p:sldId id="697" r:id="rId26"/>
    <p:sldId id="728" r:id="rId27"/>
    <p:sldId id="698" r:id="rId28"/>
    <p:sldId id="719" r:id="rId29"/>
    <p:sldId id="27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7D281B-9E79-447B-A4C3-CCDB45229C74}">
          <p14:sldIdLst>
            <p14:sldId id="256"/>
            <p14:sldId id="274"/>
            <p14:sldId id="722"/>
            <p14:sldId id="688"/>
            <p14:sldId id="689"/>
            <p14:sldId id="708"/>
            <p14:sldId id="723"/>
            <p14:sldId id="713"/>
            <p14:sldId id="714"/>
            <p14:sldId id="690"/>
            <p14:sldId id="691"/>
            <p14:sldId id="715"/>
            <p14:sldId id="716"/>
            <p14:sldId id="692"/>
            <p14:sldId id="693"/>
            <p14:sldId id="724"/>
            <p14:sldId id="717"/>
            <p14:sldId id="694"/>
            <p14:sldId id="725"/>
            <p14:sldId id="718"/>
            <p14:sldId id="695"/>
            <p14:sldId id="726"/>
            <p14:sldId id="696"/>
            <p14:sldId id="727"/>
            <p14:sldId id="697"/>
            <p14:sldId id="728"/>
            <p14:sldId id="698"/>
            <p14:sldId id="719"/>
            <p14:sldId id="27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17D1E-C429-4500-9643-931F8B98DE6C}" v="781" dt="2024-07-24T04:20:41.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318" autoAdjust="0"/>
    <p:restoredTop sz="94660"/>
  </p:normalViewPr>
  <p:slideViewPr>
    <p:cSldViewPr snapToGrid="0">
      <p:cViewPr varScale="1">
        <p:scale>
          <a:sx n="69" d="100"/>
          <a:sy n="69" d="100"/>
        </p:scale>
        <p:origin x="52" y="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Ojha" userId="f844f7c9be700cde" providerId="LiveId" clId="{DCF17D1E-C429-4500-9643-931F8B98DE6C}"/>
    <pc:docChg chg="undo custSel addSld delSld modSld sldOrd addSection delSection modSection">
      <pc:chgData name="Rajesh Ojha" userId="f844f7c9be700cde" providerId="LiveId" clId="{DCF17D1E-C429-4500-9643-931F8B98DE6C}" dt="2024-07-24T04:28:06.635" v="4232" actId="20577"/>
      <pc:docMkLst>
        <pc:docMk/>
      </pc:docMkLst>
      <pc:sldChg chg="addSp modSp new mod">
        <pc:chgData name="Rajesh Ojha" userId="f844f7c9be700cde" providerId="LiveId" clId="{DCF17D1E-C429-4500-9643-931F8B98DE6C}" dt="2024-07-23T11:13:52.254" v="3987" actId="1037"/>
        <pc:sldMkLst>
          <pc:docMk/>
          <pc:sldMk cId="349644603" sldId="256"/>
        </pc:sldMkLst>
        <pc:spChg chg="mod">
          <ac:chgData name="Rajesh Ojha" userId="f844f7c9be700cde" providerId="LiveId" clId="{DCF17D1E-C429-4500-9643-931F8B98DE6C}" dt="2024-07-20T06:41:29.715" v="20" actId="20577"/>
          <ac:spMkLst>
            <pc:docMk/>
            <pc:sldMk cId="349644603" sldId="256"/>
            <ac:spMk id="2" creationId="{DAFCF894-9786-1F18-8477-10FD8711BA7F}"/>
          </ac:spMkLst>
        </pc:spChg>
        <pc:spChg chg="mod">
          <ac:chgData name="Rajesh Ojha" userId="f844f7c9be700cde" providerId="LiveId" clId="{DCF17D1E-C429-4500-9643-931F8B98DE6C}" dt="2024-07-20T10:28:17.956" v="762" actId="20577"/>
          <ac:spMkLst>
            <pc:docMk/>
            <pc:sldMk cId="349644603" sldId="256"/>
            <ac:spMk id="3" creationId="{9E789399-228E-7CC6-8274-F5FA697B0306}"/>
          </ac:spMkLst>
        </pc:spChg>
        <pc:spChg chg="add mod">
          <ac:chgData name="Rajesh Ojha" userId="f844f7c9be700cde" providerId="LiveId" clId="{DCF17D1E-C429-4500-9643-931F8B98DE6C}" dt="2024-07-23T11:13:52.254" v="3987" actId="1037"/>
          <ac:spMkLst>
            <pc:docMk/>
            <pc:sldMk cId="349644603" sldId="256"/>
            <ac:spMk id="4" creationId="{EFF8C921-8B2C-249B-876C-A06DB04834FB}"/>
          </ac:spMkLst>
        </pc:spChg>
      </pc:sldChg>
      <pc:sldChg chg="modSp new del mod">
        <pc:chgData name="Rajesh Ojha" userId="f844f7c9be700cde" providerId="LiveId" clId="{DCF17D1E-C429-4500-9643-931F8B98DE6C}" dt="2024-07-22T04:14:25.169" v="1107" actId="47"/>
        <pc:sldMkLst>
          <pc:docMk/>
          <pc:sldMk cId="2267813369" sldId="257"/>
        </pc:sldMkLst>
        <pc:spChg chg="mod">
          <ac:chgData name="Rajesh Ojha" userId="f844f7c9be700cde" providerId="LiveId" clId="{DCF17D1E-C429-4500-9643-931F8B98DE6C}" dt="2024-07-20T06:42:09.387" v="44" actId="20577"/>
          <ac:spMkLst>
            <pc:docMk/>
            <pc:sldMk cId="2267813369" sldId="257"/>
            <ac:spMk id="2" creationId="{5CD24622-2D81-09F4-5096-802970A3E5FE}"/>
          </ac:spMkLst>
        </pc:spChg>
        <pc:spChg chg="mod">
          <ac:chgData name="Rajesh Ojha" userId="f844f7c9be700cde" providerId="LiveId" clId="{DCF17D1E-C429-4500-9643-931F8B98DE6C}" dt="2024-07-20T09:50:07.025" v="55" actId="113"/>
          <ac:spMkLst>
            <pc:docMk/>
            <pc:sldMk cId="2267813369" sldId="257"/>
            <ac:spMk id="3" creationId="{F3379475-D6EA-92BE-8AA0-E8A5C237A544}"/>
          </ac:spMkLst>
        </pc:spChg>
      </pc:sldChg>
      <pc:sldChg chg="modSp new del mod">
        <pc:chgData name="Rajesh Ojha" userId="f844f7c9be700cde" providerId="LiveId" clId="{DCF17D1E-C429-4500-9643-931F8B98DE6C}" dt="2024-07-20T09:49:40.772" v="50" actId="47"/>
        <pc:sldMkLst>
          <pc:docMk/>
          <pc:sldMk cId="807647534" sldId="258"/>
        </pc:sldMkLst>
        <pc:spChg chg="mod">
          <ac:chgData name="Rajesh Ojha" userId="f844f7c9be700cde" providerId="LiveId" clId="{DCF17D1E-C429-4500-9643-931F8B98DE6C}" dt="2024-07-20T09:49:33.004" v="49" actId="27636"/>
          <ac:spMkLst>
            <pc:docMk/>
            <pc:sldMk cId="807647534" sldId="258"/>
            <ac:spMk id="3" creationId="{96E85BA4-D58F-CB49-3375-26D4B98B5AF4}"/>
          </ac:spMkLst>
        </pc:spChg>
      </pc:sldChg>
      <pc:sldChg chg="delSp modSp new del mod">
        <pc:chgData name="Rajesh Ojha" userId="f844f7c9be700cde" providerId="LiveId" clId="{DCF17D1E-C429-4500-9643-931F8B98DE6C}" dt="2024-07-22T03:54:45.707" v="768" actId="47"/>
        <pc:sldMkLst>
          <pc:docMk/>
          <pc:sldMk cId="2906785950" sldId="258"/>
        </pc:sldMkLst>
        <pc:spChg chg="del">
          <ac:chgData name="Rajesh Ojha" userId="f844f7c9be700cde" providerId="LiveId" clId="{DCF17D1E-C429-4500-9643-931F8B98DE6C}" dt="2024-07-20T09:50:55.334" v="61" actId="478"/>
          <ac:spMkLst>
            <pc:docMk/>
            <pc:sldMk cId="2906785950" sldId="258"/>
            <ac:spMk id="2" creationId="{50F3A33E-B4FD-7BF1-0B1A-CA597D1EE8D7}"/>
          </ac:spMkLst>
        </pc:spChg>
        <pc:spChg chg="mod">
          <ac:chgData name="Rajesh Ojha" userId="f844f7c9be700cde" providerId="LiveId" clId="{DCF17D1E-C429-4500-9643-931F8B98DE6C}" dt="2024-07-20T09:52:41.012" v="221" actId="1036"/>
          <ac:spMkLst>
            <pc:docMk/>
            <pc:sldMk cId="2906785950" sldId="258"/>
            <ac:spMk id="3" creationId="{BA9C39A3-FFC6-733D-DDE2-FE341CECE20F}"/>
          </ac:spMkLst>
        </pc:spChg>
      </pc:sldChg>
      <pc:sldChg chg="new del">
        <pc:chgData name="Rajesh Ojha" userId="f844f7c9be700cde" providerId="LiveId" clId="{DCF17D1E-C429-4500-9643-931F8B98DE6C}" dt="2024-07-20T09:50:25.752" v="57" actId="47"/>
        <pc:sldMkLst>
          <pc:docMk/>
          <pc:sldMk cId="4071304173" sldId="258"/>
        </pc:sldMkLst>
      </pc:sldChg>
      <pc:sldChg chg="addSp delSp new del mod">
        <pc:chgData name="Rajesh Ojha" userId="f844f7c9be700cde" providerId="LiveId" clId="{DCF17D1E-C429-4500-9643-931F8B98DE6C}" dt="2024-07-23T06:53:50.901" v="1733" actId="47"/>
        <pc:sldMkLst>
          <pc:docMk/>
          <pc:sldMk cId="495084727" sldId="259"/>
        </pc:sldMkLst>
        <pc:spChg chg="del">
          <ac:chgData name="Rajesh Ojha" userId="f844f7c9be700cde" providerId="LiveId" clId="{DCF17D1E-C429-4500-9643-931F8B98DE6C}" dt="2024-07-23T06:05:50.461" v="1723" actId="478"/>
          <ac:spMkLst>
            <pc:docMk/>
            <pc:sldMk cId="495084727" sldId="259"/>
            <ac:spMk id="3" creationId="{AD44D373-A31C-4D81-748C-5C79FC26DAD6}"/>
          </ac:spMkLst>
        </pc:spChg>
        <pc:picChg chg="add">
          <ac:chgData name="Rajesh Ojha" userId="f844f7c9be700cde" providerId="LiveId" clId="{DCF17D1E-C429-4500-9643-931F8B98DE6C}" dt="2024-07-23T06:05:53.373" v="1724" actId="22"/>
          <ac:picMkLst>
            <pc:docMk/>
            <pc:sldMk cId="495084727" sldId="259"/>
            <ac:picMk id="7" creationId="{D6EF977B-85D0-8D27-CB72-1D6885B0C84D}"/>
          </ac:picMkLst>
        </pc:picChg>
      </pc:sldChg>
      <pc:sldChg chg="addSp delSp modSp new mod modNotesTx">
        <pc:chgData name="Rajesh Ojha" userId="f844f7c9be700cde" providerId="LiveId" clId="{DCF17D1E-C429-4500-9643-931F8B98DE6C}" dt="2024-07-23T05:45:21.044" v="1722" actId="6549"/>
        <pc:sldMkLst>
          <pc:docMk/>
          <pc:sldMk cId="93406807" sldId="260"/>
        </pc:sldMkLst>
        <pc:spChg chg="mod">
          <ac:chgData name="Rajesh Ojha" userId="f844f7c9be700cde" providerId="LiveId" clId="{DCF17D1E-C429-4500-9643-931F8B98DE6C}" dt="2024-07-20T10:05:51.385" v="488" actId="122"/>
          <ac:spMkLst>
            <pc:docMk/>
            <pc:sldMk cId="93406807" sldId="260"/>
            <ac:spMk id="2" creationId="{72D923F1-5EB2-7420-2D35-5685C1BC2A64}"/>
          </ac:spMkLst>
        </pc:spChg>
        <pc:graphicFrameChg chg="add del mod modGraphic">
          <ac:chgData name="Rajesh Ojha" userId="f844f7c9be700cde" providerId="LiveId" clId="{DCF17D1E-C429-4500-9643-931F8B98DE6C}" dt="2024-07-20T10:03:46.344" v="348" actId="478"/>
          <ac:graphicFrameMkLst>
            <pc:docMk/>
            <pc:sldMk cId="93406807" sldId="260"/>
            <ac:graphicFrameMk id="3" creationId="{C22309F8-D17E-BFA4-EC93-E8B762CAEBC3}"/>
          </ac:graphicFrameMkLst>
        </pc:graphicFrameChg>
        <pc:picChg chg="add del mod">
          <ac:chgData name="Rajesh Ojha" userId="f844f7c9be700cde" providerId="LiveId" clId="{DCF17D1E-C429-4500-9643-931F8B98DE6C}" dt="2024-07-20T10:03:11.542" v="310" actId="478"/>
          <ac:picMkLst>
            <pc:docMk/>
            <pc:sldMk cId="93406807" sldId="260"/>
            <ac:picMk id="4" creationId="{9F7DF4F1-F700-8BC9-9166-13330A283D65}"/>
          </ac:picMkLst>
        </pc:picChg>
        <pc:picChg chg="add">
          <ac:chgData name="Rajesh Ojha" userId="f844f7c9be700cde" providerId="LiveId" clId="{DCF17D1E-C429-4500-9643-931F8B98DE6C}" dt="2024-07-20T10:03:25.412" v="311"/>
          <ac:picMkLst>
            <pc:docMk/>
            <pc:sldMk cId="93406807" sldId="260"/>
            <ac:picMk id="5" creationId="{098FF73D-1BF0-7DBD-53E5-A5CB1183DE8E}"/>
          </ac:picMkLst>
        </pc:picChg>
        <pc:picChg chg="add mod">
          <ac:chgData name="Rajesh Ojha" userId="f844f7c9be700cde" providerId="LiveId" clId="{DCF17D1E-C429-4500-9643-931F8B98DE6C}" dt="2024-07-20T10:03:56.479" v="352" actId="14100"/>
          <ac:picMkLst>
            <pc:docMk/>
            <pc:sldMk cId="93406807" sldId="260"/>
            <ac:picMk id="6" creationId="{CF0913C2-BB7C-1F5F-19DE-8F659863B310}"/>
          </ac:picMkLst>
        </pc:picChg>
      </pc:sldChg>
      <pc:sldChg chg="addSp delSp modSp new mod modNotesTx">
        <pc:chgData name="Rajesh Ojha" userId="f844f7c9be700cde" providerId="LiveId" clId="{DCF17D1E-C429-4500-9643-931F8B98DE6C}" dt="2024-07-20T10:27:49.488" v="760" actId="1035"/>
        <pc:sldMkLst>
          <pc:docMk/>
          <pc:sldMk cId="3874551493" sldId="261"/>
        </pc:sldMkLst>
        <pc:spChg chg="mod">
          <ac:chgData name="Rajesh Ojha" userId="f844f7c9be700cde" providerId="LiveId" clId="{DCF17D1E-C429-4500-9643-931F8B98DE6C}" dt="2024-07-20T10:08:34.256" v="547" actId="20577"/>
          <ac:spMkLst>
            <pc:docMk/>
            <pc:sldMk cId="3874551493" sldId="261"/>
            <ac:spMk id="2" creationId="{402264A2-DD21-7644-F554-9666717ECD51}"/>
          </ac:spMkLst>
        </pc:spChg>
        <pc:graphicFrameChg chg="add del mod modGraphic">
          <ac:chgData name="Rajesh Ojha" userId="f844f7c9be700cde" providerId="LiveId" clId="{DCF17D1E-C429-4500-9643-931F8B98DE6C}" dt="2024-07-20T10:26:50.858" v="671" actId="478"/>
          <ac:graphicFrameMkLst>
            <pc:docMk/>
            <pc:sldMk cId="3874551493" sldId="261"/>
            <ac:graphicFrameMk id="3" creationId="{399AFFEE-B87D-50E8-D6F0-B85F320F2C01}"/>
          </ac:graphicFrameMkLst>
        </pc:graphicFrameChg>
        <pc:picChg chg="add mod">
          <ac:chgData name="Rajesh Ojha" userId="f844f7c9be700cde" providerId="LiveId" clId="{DCF17D1E-C429-4500-9643-931F8B98DE6C}" dt="2024-07-20T10:27:49.488" v="760" actId="1035"/>
          <ac:picMkLst>
            <pc:docMk/>
            <pc:sldMk cId="3874551493" sldId="261"/>
            <ac:picMk id="4" creationId="{AF9C2616-BEDF-5294-E27E-EAEB2376788C}"/>
          </ac:picMkLst>
        </pc:picChg>
      </pc:sldChg>
      <pc:sldChg chg="addSp modSp new del mod ord">
        <pc:chgData name="Rajesh Ojha" userId="f844f7c9be700cde" providerId="LiveId" clId="{DCF17D1E-C429-4500-9643-931F8B98DE6C}" dt="2024-07-22T04:14:26.978" v="1108" actId="47"/>
        <pc:sldMkLst>
          <pc:docMk/>
          <pc:sldMk cId="1732947060" sldId="262"/>
        </pc:sldMkLst>
        <pc:spChg chg="add mod">
          <ac:chgData name="Rajesh Ojha" userId="f844f7c9be700cde" providerId="LiveId" clId="{DCF17D1E-C429-4500-9643-931F8B98DE6C}" dt="2024-07-22T03:54:40.597" v="767" actId="27636"/>
          <ac:spMkLst>
            <pc:docMk/>
            <pc:sldMk cId="1732947060" sldId="262"/>
            <ac:spMk id="3" creationId="{41895001-9A78-4FDC-4C43-3A96B4EF8FCF}"/>
          </ac:spMkLst>
        </pc:spChg>
      </pc:sldChg>
      <pc:sldChg chg="addSp modSp add del mod">
        <pc:chgData name="Rajesh Ojha" userId="f844f7c9be700cde" providerId="LiveId" clId="{DCF17D1E-C429-4500-9643-931F8B98DE6C}" dt="2024-07-24T04:28:06.635" v="4232" actId="20577"/>
        <pc:sldMkLst>
          <pc:docMk/>
          <pc:sldMk cId="3583462896" sldId="262"/>
        </pc:sldMkLst>
        <pc:spChg chg="mod">
          <ac:chgData name="Rajesh Ojha" userId="f844f7c9be700cde" providerId="LiveId" clId="{DCF17D1E-C429-4500-9643-931F8B98DE6C}" dt="2024-07-23T10:52:26.894" v="2974" actId="1038"/>
          <ac:spMkLst>
            <pc:docMk/>
            <pc:sldMk cId="3583462896" sldId="262"/>
            <ac:spMk id="4" creationId="{6FED2676-75C5-C956-8947-B3B2F5A45E81}"/>
          </ac:spMkLst>
        </pc:spChg>
        <pc:spChg chg="add mod">
          <ac:chgData name="Rajesh Ojha" userId="f844f7c9be700cde" providerId="LiveId" clId="{DCF17D1E-C429-4500-9643-931F8B98DE6C}" dt="2024-07-24T04:28:06.635" v="4232" actId="20577"/>
          <ac:spMkLst>
            <pc:docMk/>
            <pc:sldMk cId="3583462896" sldId="262"/>
            <ac:spMk id="7" creationId="{DD68964C-25C2-935D-597D-EDEEF7790B7A}"/>
          </ac:spMkLst>
        </pc:spChg>
      </pc:sldChg>
      <pc:sldChg chg="addSp delSp modSp new mod modNotesTx">
        <pc:chgData name="Rajesh Ojha" userId="f844f7c9be700cde" providerId="LiveId" clId="{DCF17D1E-C429-4500-9643-931F8B98DE6C}" dt="2024-07-22T05:12:40.609" v="1394" actId="1076"/>
        <pc:sldMkLst>
          <pc:docMk/>
          <pc:sldMk cId="154678971" sldId="263"/>
        </pc:sldMkLst>
        <pc:graphicFrameChg chg="add del modGraphic">
          <ac:chgData name="Rajesh Ojha" userId="f844f7c9be700cde" providerId="LiveId" clId="{DCF17D1E-C429-4500-9643-931F8B98DE6C}" dt="2024-07-22T03:57:42.921" v="773" actId="478"/>
          <ac:graphicFrameMkLst>
            <pc:docMk/>
            <pc:sldMk cId="154678971" sldId="263"/>
            <ac:graphicFrameMk id="3" creationId="{E4BAFF3D-D3DE-D9BB-C7FA-0141093449C4}"/>
          </ac:graphicFrameMkLst>
        </pc:graphicFrameChg>
        <pc:graphicFrameChg chg="add del mod modGraphic">
          <ac:chgData name="Rajesh Ojha" userId="f844f7c9be700cde" providerId="LiveId" clId="{DCF17D1E-C429-4500-9643-931F8B98DE6C}" dt="2024-07-22T04:08:18.919" v="890" actId="478"/>
          <ac:graphicFrameMkLst>
            <pc:docMk/>
            <pc:sldMk cId="154678971" sldId="263"/>
            <ac:graphicFrameMk id="4" creationId="{B1601E91-F2A2-C978-9D70-61732876B6A2}"/>
          </ac:graphicFrameMkLst>
        </pc:graphicFrameChg>
        <pc:picChg chg="add del mod">
          <ac:chgData name="Rajesh Ojha" userId="f844f7c9be700cde" providerId="LiveId" clId="{DCF17D1E-C429-4500-9643-931F8B98DE6C}" dt="2024-07-22T04:11:04.340" v="970" actId="478"/>
          <ac:picMkLst>
            <pc:docMk/>
            <pc:sldMk cId="154678971" sldId="263"/>
            <ac:picMk id="5" creationId="{6CFDC3C3-CF5C-4F3C-6E03-E00442491F1E}"/>
          </ac:picMkLst>
        </pc:picChg>
        <pc:picChg chg="add del mod">
          <ac:chgData name="Rajesh Ojha" userId="f844f7c9be700cde" providerId="LiveId" clId="{DCF17D1E-C429-4500-9643-931F8B98DE6C}" dt="2024-07-22T05:10:24.917" v="1294" actId="478"/>
          <ac:picMkLst>
            <pc:docMk/>
            <pc:sldMk cId="154678971" sldId="263"/>
            <ac:picMk id="7" creationId="{2CA174FC-C367-D136-4FF1-BE0ED55C5D93}"/>
          </ac:picMkLst>
        </pc:picChg>
        <pc:picChg chg="add mod ord">
          <ac:chgData name="Rajesh Ojha" userId="f844f7c9be700cde" providerId="LiveId" clId="{DCF17D1E-C429-4500-9643-931F8B98DE6C}" dt="2024-07-22T05:12:40.609" v="1394" actId="1076"/>
          <ac:picMkLst>
            <pc:docMk/>
            <pc:sldMk cId="154678971" sldId="263"/>
            <ac:picMk id="9" creationId="{F155FA36-2C6F-132C-53AD-CCF3CFA38BE0}"/>
          </ac:picMkLst>
        </pc:picChg>
        <pc:picChg chg="add mod">
          <ac:chgData name="Rajesh Ojha" userId="f844f7c9be700cde" providerId="LiveId" clId="{DCF17D1E-C429-4500-9643-931F8B98DE6C}" dt="2024-07-22T05:11:48.890" v="1388" actId="1037"/>
          <ac:picMkLst>
            <pc:docMk/>
            <pc:sldMk cId="154678971" sldId="263"/>
            <ac:picMk id="11" creationId="{221082BD-7167-3229-72D1-D4A45BE2D9F8}"/>
          </ac:picMkLst>
        </pc:picChg>
      </pc:sldChg>
      <pc:sldChg chg="addSp delSp modSp new mod modNotesTx">
        <pc:chgData name="Rajesh Ojha" userId="f844f7c9be700cde" providerId="LiveId" clId="{DCF17D1E-C429-4500-9643-931F8B98DE6C}" dt="2024-07-22T05:15:16.166" v="1418" actId="1035"/>
        <pc:sldMkLst>
          <pc:docMk/>
          <pc:sldMk cId="1215384147" sldId="264"/>
        </pc:sldMkLst>
        <pc:picChg chg="add del mod">
          <ac:chgData name="Rajesh Ojha" userId="f844f7c9be700cde" providerId="LiveId" clId="{DCF17D1E-C429-4500-9643-931F8B98DE6C}" dt="2024-07-22T05:14:52.282" v="1395" actId="478"/>
          <ac:picMkLst>
            <pc:docMk/>
            <pc:sldMk cId="1215384147" sldId="264"/>
            <ac:picMk id="4" creationId="{9942076B-8E5A-FDD2-91D8-FD677DB450E5}"/>
          </ac:picMkLst>
        </pc:picChg>
        <pc:picChg chg="add mod">
          <ac:chgData name="Rajesh Ojha" userId="f844f7c9be700cde" providerId="LiveId" clId="{DCF17D1E-C429-4500-9643-931F8B98DE6C}" dt="2024-07-22T05:15:16.166" v="1418" actId="1035"/>
          <ac:picMkLst>
            <pc:docMk/>
            <pc:sldMk cId="1215384147" sldId="264"/>
            <ac:picMk id="6" creationId="{E214542C-7354-03E6-4A03-C4844453F502}"/>
          </ac:picMkLst>
        </pc:picChg>
      </pc:sldChg>
      <pc:sldChg chg="new del">
        <pc:chgData name="Rajesh Ojha" userId="f844f7c9be700cde" providerId="LiveId" clId="{DCF17D1E-C429-4500-9643-931F8B98DE6C}" dt="2024-07-22T03:57:01.433" v="771" actId="47"/>
        <pc:sldMkLst>
          <pc:docMk/>
          <pc:sldMk cId="2697322083" sldId="264"/>
        </pc:sldMkLst>
      </pc:sldChg>
      <pc:sldChg chg="addSp modSp new mod modNotesTx">
        <pc:chgData name="Rajesh Ojha" userId="f844f7c9be700cde" providerId="LiveId" clId="{DCF17D1E-C429-4500-9643-931F8B98DE6C}" dt="2024-07-22T05:57:15.830" v="1721" actId="12"/>
        <pc:sldMkLst>
          <pc:docMk/>
          <pc:sldMk cId="1189835941" sldId="265"/>
        </pc:sldMkLst>
        <pc:spChg chg="add mod">
          <ac:chgData name="Rajesh Ojha" userId="f844f7c9be700cde" providerId="LiveId" clId="{DCF17D1E-C429-4500-9643-931F8B98DE6C}" dt="2024-07-22T05:53:40.688" v="1717" actId="1038"/>
          <ac:spMkLst>
            <pc:docMk/>
            <pc:sldMk cId="1189835941" sldId="265"/>
            <ac:spMk id="5" creationId="{D7F388FD-BC46-3110-9A60-2DA4154383FA}"/>
          </ac:spMkLst>
        </pc:spChg>
        <pc:picChg chg="add mod">
          <ac:chgData name="Rajesh Ojha" userId="f844f7c9be700cde" providerId="LiveId" clId="{DCF17D1E-C429-4500-9643-931F8B98DE6C}" dt="2024-07-22T05:53:18.120" v="1621" actId="1038"/>
          <ac:picMkLst>
            <pc:docMk/>
            <pc:sldMk cId="1189835941" sldId="265"/>
            <ac:picMk id="4" creationId="{E815FC26-943B-C031-D514-DB053DDC1CEA}"/>
          </ac:picMkLst>
        </pc:picChg>
      </pc:sldChg>
      <pc:sldChg chg="addSp modSp new mod">
        <pc:chgData name="Rajesh Ojha" userId="f844f7c9be700cde" providerId="LiveId" clId="{DCF17D1E-C429-4500-9643-931F8B98DE6C}" dt="2024-07-23T06:07:00.013" v="1732" actId="1440"/>
        <pc:sldMkLst>
          <pc:docMk/>
          <pc:sldMk cId="110502966" sldId="266"/>
        </pc:sldMkLst>
        <pc:picChg chg="add mod">
          <ac:chgData name="Rajesh Ojha" userId="f844f7c9be700cde" providerId="LiveId" clId="{DCF17D1E-C429-4500-9643-931F8B98DE6C}" dt="2024-07-23T06:07:00.013" v="1732" actId="1440"/>
          <ac:picMkLst>
            <pc:docMk/>
            <pc:sldMk cId="110502966" sldId="266"/>
            <ac:picMk id="5" creationId="{B8456576-92AE-2831-D05B-BDD878200454}"/>
          </ac:picMkLst>
        </pc:picChg>
      </pc:sldChg>
      <pc:sldChg chg="addSp modSp new mod">
        <pc:chgData name="Rajesh Ojha" userId="f844f7c9be700cde" providerId="LiveId" clId="{DCF17D1E-C429-4500-9643-931F8B98DE6C}" dt="2024-07-23T07:19:41.191" v="2010" actId="12100"/>
        <pc:sldMkLst>
          <pc:docMk/>
          <pc:sldMk cId="4236450971" sldId="267"/>
        </pc:sldMkLst>
        <pc:graphicFrameChg chg="add mod modGraphic">
          <ac:chgData name="Rajesh Ojha" userId="f844f7c9be700cde" providerId="LiveId" clId="{DCF17D1E-C429-4500-9643-931F8B98DE6C}" dt="2024-07-23T07:19:41.191" v="2010" actId="12100"/>
          <ac:graphicFrameMkLst>
            <pc:docMk/>
            <pc:sldMk cId="4236450971" sldId="267"/>
            <ac:graphicFrameMk id="4" creationId="{4E3DFE8D-22F6-2B10-9398-8B46E7148555}"/>
          </ac:graphicFrameMkLst>
        </pc:graphicFrameChg>
      </pc:sldChg>
      <pc:sldChg chg="addSp delSp modSp new mod">
        <pc:chgData name="Rajesh Ojha" userId="f844f7c9be700cde" providerId="LiveId" clId="{DCF17D1E-C429-4500-9643-931F8B98DE6C}" dt="2024-07-23T09:07:09.748" v="2455" actId="403"/>
        <pc:sldMkLst>
          <pc:docMk/>
          <pc:sldMk cId="2967957222" sldId="268"/>
        </pc:sldMkLst>
        <pc:spChg chg="add del mod">
          <ac:chgData name="Rajesh Ojha" userId="f844f7c9be700cde" providerId="LiveId" clId="{DCF17D1E-C429-4500-9643-931F8B98DE6C}" dt="2024-07-23T08:43:24.230" v="2127" actId="478"/>
          <ac:spMkLst>
            <pc:docMk/>
            <pc:sldMk cId="2967957222" sldId="268"/>
            <ac:spMk id="8" creationId="{631003CB-F32A-87B3-C8F4-A58C7C1F4378}"/>
          </ac:spMkLst>
        </pc:spChg>
        <pc:spChg chg="add del mod">
          <ac:chgData name="Rajesh Ojha" userId="f844f7c9be700cde" providerId="LiveId" clId="{DCF17D1E-C429-4500-9643-931F8B98DE6C}" dt="2024-07-23T08:47:22.470" v="2138" actId="478"/>
          <ac:spMkLst>
            <pc:docMk/>
            <pc:sldMk cId="2967957222" sldId="268"/>
            <ac:spMk id="9" creationId="{C41D828E-7D35-F155-F467-47E2CFD9706A}"/>
          </ac:spMkLst>
        </pc:spChg>
        <pc:graphicFrameChg chg="add mod modGraphic">
          <ac:chgData name="Rajesh Ojha" userId="f844f7c9be700cde" providerId="LiveId" clId="{DCF17D1E-C429-4500-9643-931F8B98DE6C}" dt="2024-07-23T09:07:09.748" v="2455" actId="403"/>
          <ac:graphicFrameMkLst>
            <pc:docMk/>
            <pc:sldMk cId="2967957222" sldId="268"/>
            <ac:graphicFrameMk id="10" creationId="{F1E3AA7A-D1EA-11B4-3C10-A29C234A4C4D}"/>
          </ac:graphicFrameMkLst>
        </pc:graphicFrameChg>
        <pc:picChg chg="add del mod">
          <ac:chgData name="Rajesh Ojha" userId="f844f7c9be700cde" providerId="LiveId" clId="{DCF17D1E-C429-4500-9643-931F8B98DE6C}" dt="2024-07-23T07:23:00.843" v="2016" actId="478"/>
          <ac:picMkLst>
            <pc:docMk/>
            <pc:sldMk cId="2967957222" sldId="268"/>
            <ac:picMk id="5" creationId="{49DE235C-3DDA-2D83-7144-122ECC874C74}"/>
          </ac:picMkLst>
        </pc:picChg>
        <pc:picChg chg="add del mod">
          <ac:chgData name="Rajesh Ojha" userId="f844f7c9be700cde" providerId="LiveId" clId="{DCF17D1E-C429-4500-9643-931F8B98DE6C}" dt="2024-07-23T08:46:34.030" v="2135" actId="478"/>
          <ac:picMkLst>
            <pc:docMk/>
            <pc:sldMk cId="2967957222" sldId="268"/>
            <ac:picMk id="7" creationId="{FB892FDC-B508-9E1F-EDE7-914A5BDF44A8}"/>
          </ac:picMkLst>
        </pc:picChg>
      </pc:sldChg>
      <pc:sldChg chg="new del">
        <pc:chgData name="Rajesh Ojha" userId="f844f7c9be700cde" providerId="LiveId" clId="{DCF17D1E-C429-4500-9643-931F8B98DE6C}" dt="2024-07-23T09:20:24.856" v="2458" actId="47"/>
        <pc:sldMkLst>
          <pc:docMk/>
          <pc:sldMk cId="1806008688" sldId="269"/>
        </pc:sldMkLst>
      </pc:sldChg>
      <pc:sldChg chg="addSp delSp modSp new mod ord">
        <pc:chgData name="Rajesh Ojha" userId="f844f7c9be700cde" providerId="LiveId" clId="{DCF17D1E-C429-4500-9643-931F8B98DE6C}" dt="2024-07-24T04:05:07.435" v="4077"/>
        <pc:sldMkLst>
          <pc:docMk/>
          <pc:sldMk cId="2699769480" sldId="269"/>
        </pc:sldMkLst>
        <pc:spChg chg="mod">
          <ac:chgData name="Rajesh Ojha" userId="f844f7c9be700cde" providerId="LiveId" clId="{DCF17D1E-C429-4500-9643-931F8B98DE6C}" dt="2024-07-23T09:48:45.968" v="2879" actId="20577"/>
          <ac:spMkLst>
            <pc:docMk/>
            <pc:sldMk cId="2699769480" sldId="269"/>
            <ac:spMk id="2" creationId="{FAB929AE-4092-AF2E-334D-DF650D7CC97A}"/>
          </ac:spMkLst>
        </pc:spChg>
        <pc:spChg chg="add del mod">
          <ac:chgData name="Rajesh Ojha" userId="f844f7c9be700cde" providerId="LiveId" clId="{DCF17D1E-C429-4500-9643-931F8B98DE6C}" dt="2024-07-23T09:21:26.791" v="2471" actId="478"/>
          <ac:spMkLst>
            <pc:docMk/>
            <pc:sldMk cId="2699769480" sldId="269"/>
            <ac:spMk id="5" creationId="{69A6DB50-08C8-499F-E2FA-7B1154EE178C}"/>
          </ac:spMkLst>
        </pc:spChg>
        <pc:picChg chg="add mod">
          <ac:chgData name="Rajesh Ojha" userId="f844f7c9be700cde" providerId="LiveId" clId="{DCF17D1E-C429-4500-9643-931F8B98DE6C}" dt="2024-07-23T09:48:10.659" v="2829" actId="14100"/>
          <ac:picMkLst>
            <pc:docMk/>
            <pc:sldMk cId="2699769480" sldId="269"/>
            <ac:picMk id="7" creationId="{51D37B6A-B06E-F5EB-DFAD-53C3D9BD17D7}"/>
          </ac:picMkLst>
        </pc:picChg>
      </pc:sldChg>
      <pc:sldChg chg="modSp new mod">
        <pc:chgData name="Rajesh Ojha" userId="f844f7c9be700cde" providerId="LiveId" clId="{DCF17D1E-C429-4500-9643-931F8B98DE6C}" dt="2024-07-23T09:38:05.440" v="2825" actId="403"/>
        <pc:sldMkLst>
          <pc:docMk/>
          <pc:sldMk cId="1251083235" sldId="270"/>
        </pc:sldMkLst>
        <pc:spChg chg="mod">
          <ac:chgData name="Rajesh Ojha" userId="f844f7c9be700cde" providerId="LiveId" clId="{DCF17D1E-C429-4500-9643-931F8B98DE6C}" dt="2024-07-23T09:22:08.583" v="2499" actId="20577"/>
          <ac:spMkLst>
            <pc:docMk/>
            <pc:sldMk cId="1251083235" sldId="270"/>
            <ac:spMk id="2" creationId="{77E9471C-10B6-4648-33BD-024085D4B6E4}"/>
          </ac:spMkLst>
        </pc:spChg>
        <pc:spChg chg="mod">
          <ac:chgData name="Rajesh Ojha" userId="f844f7c9be700cde" providerId="LiveId" clId="{DCF17D1E-C429-4500-9643-931F8B98DE6C}" dt="2024-07-23T09:38:05.440" v="2825" actId="403"/>
          <ac:spMkLst>
            <pc:docMk/>
            <pc:sldMk cId="1251083235" sldId="270"/>
            <ac:spMk id="3" creationId="{F298B1DD-800D-C6F7-9A86-3CF59F6D962A}"/>
          </ac:spMkLst>
        </pc:spChg>
      </pc:sldChg>
      <pc:sldChg chg="modSp mod">
        <pc:chgData name="Rajesh Ojha" userId="f844f7c9be700cde" providerId="LiveId" clId="{DCF17D1E-C429-4500-9643-931F8B98DE6C}" dt="2024-07-23T09:37:17.842" v="2810" actId="27636"/>
        <pc:sldMkLst>
          <pc:docMk/>
          <pc:sldMk cId="870858306" sldId="271"/>
        </pc:sldMkLst>
        <pc:spChg chg="mod">
          <ac:chgData name="Rajesh Ojha" userId="f844f7c9be700cde" providerId="LiveId" clId="{DCF17D1E-C429-4500-9643-931F8B98DE6C}" dt="2024-07-23T09:37:17.842" v="2810" actId="27636"/>
          <ac:spMkLst>
            <pc:docMk/>
            <pc:sldMk cId="870858306" sldId="271"/>
            <ac:spMk id="3" creationId="{F298B1DD-800D-C6F7-9A86-3CF59F6D962A}"/>
          </ac:spMkLst>
        </pc:spChg>
      </pc:sldChg>
      <pc:sldChg chg="new del">
        <pc:chgData name="Rajesh Ojha" userId="f844f7c9be700cde" providerId="LiveId" clId="{DCF17D1E-C429-4500-9643-931F8B98DE6C}" dt="2024-07-23T09:32:43.507" v="2703" actId="680"/>
        <pc:sldMkLst>
          <pc:docMk/>
          <pc:sldMk cId="1680690494" sldId="271"/>
        </pc:sldMkLst>
      </pc:sldChg>
      <pc:sldChg chg="addSp modSp add del mod">
        <pc:chgData name="Rajesh Ojha" userId="f844f7c9be700cde" providerId="LiveId" clId="{DCF17D1E-C429-4500-9643-931F8B98DE6C}" dt="2024-07-24T04:27:52.279" v="4228" actId="2696"/>
        <pc:sldMkLst>
          <pc:docMk/>
          <pc:sldMk cId="2958325877" sldId="272"/>
        </pc:sldMkLst>
        <pc:spChg chg="mod">
          <ac:chgData name="Rajesh Ojha" userId="f844f7c9be700cde" providerId="LiveId" clId="{DCF17D1E-C429-4500-9643-931F8B98DE6C}" dt="2024-07-23T10:50:02.052" v="2920" actId="1035"/>
          <ac:spMkLst>
            <pc:docMk/>
            <pc:sldMk cId="2958325877" sldId="272"/>
            <ac:spMk id="5" creationId="{86B14102-6257-1AF4-B6C6-3D5730B792DB}"/>
          </ac:spMkLst>
        </pc:spChg>
        <pc:spChg chg="add mod">
          <ac:chgData name="Rajesh Ojha" userId="f844f7c9be700cde" providerId="LiveId" clId="{DCF17D1E-C429-4500-9643-931F8B98DE6C}" dt="2024-07-24T04:27:32.859" v="4226" actId="20577"/>
          <ac:spMkLst>
            <pc:docMk/>
            <pc:sldMk cId="2958325877" sldId="272"/>
            <ac:spMk id="7" creationId="{AADE9050-E772-34A7-2B00-421DE06475DB}"/>
          </ac:spMkLst>
        </pc:spChg>
      </pc:sldChg>
      <pc:sldChg chg="addSp modSp add del mod">
        <pc:chgData name="Rajesh Ojha" userId="f844f7c9be700cde" providerId="LiveId" clId="{DCF17D1E-C429-4500-9643-931F8B98DE6C}" dt="2024-07-24T04:27:57.666" v="4230" actId="20577"/>
        <pc:sldMkLst>
          <pc:docMk/>
          <pc:sldMk cId="247497154" sldId="273"/>
        </pc:sldMkLst>
        <pc:spChg chg="mod">
          <ac:chgData name="Rajesh Ojha" userId="f844f7c9be700cde" providerId="LiveId" clId="{DCF17D1E-C429-4500-9643-931F8B98DE6C}" dt="2024-07-23T10:50:53.139" v="2956" actId="20577"/>
          <ac:spMkLst>
            <pc:docMk/>
            <pc:sldMk cId="247497154" sldId="273"/>
            <ac:spMk id="4" creationId="{6FED2676-75C5-C956-8947-B3B2F5A45E81}"/>
          </ac:spMkLst>
        </pc:spChg>
        <pc:spChg chg="add mod">
          <ac:chgData name="Rajesh Ojha" userId="f844f7c9be700cde" providerId="LiveId" clId="{DCF17D1E-C429-4500-9643-931F8B98DE6C}" dt="2024-07-24T04:27:57.666" v="4230" actId="20577"/>
          <ac:spMkLst>
            <pc:docMk/>
            <pc:sldMk cId="247497154" sldId="273"/>
            <ac:spMk id="7" creationId="{860544FC-ABEA-2272-A1E9-CAEF04F8923B}"/>
          </ac:spMkLst>
        </pc:spChg>
      </pc:sldChg>
      <pc:sldChg chg="modSp new mod">
        <pc:chgData name="Rajesh Ojha" userId="f844f7c9be700cde" providerId="LiveId" clId="{DCF17D1E-C429-4500-9643-931F8B98DE6C}" dt="2024-07-24T04:03:27.262" v="4073" actId="20577"/>
        <pc:sldMkLst>
          <pc:docMk/>
          <pc:sldMk cId="2901518121" sldId="274"/>
        </pc:sldMkLst>
        <pc:spChg chg="mod">
          <ac:chgData name="Rajesh Ojha" userId="f844f7c9be700cde" providerId="LiveId" clId="{DCF17D1E-C429-4500-9643-931F8B98DE6C}" dt="2024-07-23T10:53:17.828" v="2997" actId="20577"/>
          <ac:spMkLst>
            <pc:docMk/>
            <pc:sldMk cId="2901518121" sldId="274"/>
            <ac:spMk id="2" creationId="{97E94A79-7B8B-2ACA-081A-6FF0BF5B12B6}"/>
          </ac:spMkLst>
        </pc:spChg>
        <pc:spChg chg="mod">
          <ac:chgData name="Rajesh Ojha" userId="f844f7c9be700cde" providerId="LiveId" clId="{DCF17D1E-C429-4500-9643-931F8B98DE6C}" dt="2024-07-24T04:03:27.262" v="4073" actId="20577"/>
          <ac:spMkLst>
            <pc:docMk/>
            <pc:sldMk cId="2901518121" sldId="274"/>
            <ac:spMk id="3" creationId="{71395D7B-3303-1F4B-D7CC-3C0CD4BCCD0E}"/>
          </ac:spMkLst>
        </pc:spChg>
      </pc:sldChg>
      <pc:sldChg chg="addSp delSp modSp new mod">
        <pc:chgData name="Rajesh Ojha" userId="f844f7c9be700cde" providerId="LiveId" clId="{DCF17D1E-C429-4500-9643-931F8B98DE6C}" dt="2024-07-24T04:10:49.200" v="4088" actId="20577"/>
        <pc:sldMkLst>
          <pc:docMk/>
          <pc:sldMk cId="3048279135" sldId="275"/>
        </pc:sldMkLst>
        <pc:spChg chg="mod">
          <ac:chgData name="Rajesh Ojha" userId="f844f7c9be700cde" providerId="LiveId" clId="{DCF17D1E-C429-4500-9643-931F8B98DE6C}" dt="2024-07-23T10:57:46.506" v="3268" actId="20577"/>
          <ac:spMkLst>
            <pc:docMk/>
            <pc:sldMk cId="3048279135" sldId="275"/>
            <ac:spMk id="2" creationId="{CED394BE-DF74-417F-CA89-788A8DE0B57A}"/>
          </ac:spMkLst>
        </pc:spChg>
        <pc:spChg chg="del mod">
          <ac:chgData name="Rajesh Ojha" userId="f844f7c9be700cde" providerId="LiveId" clId="{DCF17D1E-C429-4500-9643-931F8B98DE6C}" dt="2024-07-23T10:58:29.762" v="3283" actId="478"/>
          <ac:spMkLst>
            <pc:docMk/>
            <pc:sldMk cId="3048279135" sldId="275"/>
            <ac:spMk id="3" creationId="{A3C5A930-26E7-599D-EAD6-91082B69B4B7}"/>
          </ac:spMkLst>
        </pc:spChg>
        <pc:spChg chg="mod">
          <ac:chgData name="Rajesh Ojha" userId="f844f7c9be700cde" providerId="LiveId" clId="{DCF17D1E-C429-4500-9643-931F8B98DE6C}" dt="2024-07-24T04:10:49.200" v="4088" actId="20577"/>
          <ac:spMkLst>
            <pc:docMk/>
            <pc:sldMk cId="3048279135" sldId="275"/>
            <ac:spMk id="4" creationId="{D4AA791D-D404-AD3B-1BEB-4DF13401B137}"/>
          </ac:spMkLst>
        </pc:spChg>
        <pc:spChg chg="add del mod">
          <ac:chgData name="Rajesh Ojha" userId="f844f7c9be700cde" providerId="LiveId" clId="{DCF17D1E-C429-4500-9643-931F8B98DE6C}" dt="2024-07-23T10:58:26.851" v="3282" actId="478"/>
          <ac:spMkLst>
            <pc:docMk/>
            <pc:sldMk cId="3048279135" sldId="275"/>
            <ac:spMk id="7" creationId="{64D412CC-7763-F174-CF33-7F687ACB5093}"/>
          </ac:spMkLst>
        </pc:spChg>
        <pc:spChg chg="add mod">
          <ac:chgData name="Rajesh Ojha" userId="f844f7c9be700cde" providerId="LiveId" clId="{DCF17D1E-C429-4500-9643-931F8B98DE6C}" dt="2024-07-23T10:59:05.973" v="3336" actId="1035"/>
          <ac:spMkLst>
            <pc:docMk/>
            <pc:sldMk cId="3048279135" sldId="275"/>
            <ac:spMk id="8" creationId="{280489C6-87E3-5158-449C-EC56B838B9CB}"/>
          </ac:spMkLst>
        </pc:spChg>
      </pc:sldChg>
      <pc:sldChg chg="addSp modSp new mod">
        <pc:chgData name="Rajesh Ojha" userId="f844f7c9be700cde" providerId="LiveId" clId="{DCF17D1E-C429-4500-9643-931F8B98DE6C}" dt="2024-07-24T04:09:51.474" v="4084" actId="207"/>
        <pc:sldMkLst>
          <pc:docMk/>
          <pc:sldMk cId="1172300712" sldId="276"/>
        </pc:sldMkLst>
        <pc:spChg chg="add mod">
          <ac:chgData name="Rajesh Ojha" userId="f844f7c9be700cde" providerId="LiveId" clId="{DCF17D1E-C429-4500-9643-931F8B98DE6C}" dt="2024-07-24T04:09:51.474" v="4084" actId="207"/>
          <ac:spMkLst>
            <pc:docMk/>
            <pc:sldMk cId="1172300712" sldId="276"/>
            <ac:spMk id="4" creationId="{E8AB3729-B767-C3DE-E18C-A296DCBCAC8F}"/>
          </ac:spMkLst>
        </pc:spChg>
      </pc:sldChg>
      <pc:sldChg chg="new del">
        <pc:chgData name="Rajesh Ojha" userId="f844f7c9be700cde" providerId="LiveId" clId="{DCF17D1E-C429-4500-9643-931F8B98DE6C}" dt="2024-07-23T10:59:46.243" v="3338" actId="680"/>
        <pc:sldMkLst>
          <pc:docMk/>
          <pc:sldMk cId="3810768285" sldId="276"/>
        </pc:sldMkLst>
      </pc:sldChg>
      <pc:sldChg chg="addSp modSp new mod">
        <pc:chgData name="Rajesh Ojha" userId="f844f7c9be700cde" providerId="LiveId" clId="{DCF17D1E-C429-4500-9643-931F8B98DE6C}" dt="2024-07-23T11:09:03.767" v="3481" actId="14100"/>
        <pc:sldMkLst>
          <pc:docMk/>
          <pc:sldMk cId="758173256" sldId="277"/>
        </pc:sldMkLst>
        <pc:spChg chg="mod">
          <ac:chgData name="Rajesh Ojha" userId="f844f7c9be700cde" providerId="LiveId" clId="{DCF17D1E-C429-4500-9643-931F8B98DE6C}" dt="2024-07-23T11:08:45.587" v="3473" actId="20577"/>
          <ac:spMkLst>
            <pc:docMk/>
            <pc:sldMk cId="758173256" sldId="277"/>
            <ac:spMk id="2" creationId="{93295C02-ACF3-86AB-D16A-1395075767B3}"/>
          </ac:spMkLst>
        </pc:spChg>
        <pc:picChg chg="add mod">
          <ac:chgData name="Rajesh Ojha" userId="f844f7c9be700cde" providerId="LiveId" clId="{DCF17D1E-C429-4500-9643-931F8B98DE6C}" dt="2024-07-23T11:09:03.767" v="3481" actId="14100"/>
          <ac:picMkLst>
            <pc:docMk/>
            <pc:sldMk cId="758173256" sldId="277"/>
            <ac:picMk id="6" creationId="{321D93FF-DAE8-EAF6-E862-00387B190B99}"/>
          </ac:picMkLst>
        </pc:picChg>
      </pc:sldChg>
      <pc:sldChg chg="addSp delSp modSp add mod">
        <pc:chgData name="Rajesh Ojha" userId="f844f7c9be700cde" providerId="LiveId" clId="{DCF17D1E-C429-4500-9643-931F8B98DE6C}" dt="2024-07-23T11:10:11.017" v="3494" actId="14100"/>
        <pc:sldMkLst>
          <pc:docMk/>
          <pc:sldMk cId="1179274631" sldId="278"/>
        </pc:sldMkLst>
        <pc:spChg chg="mod">
          <ac:chgData name="Rajesh Ojha" userId="f844f7c9be700cde" providerId="LiveId" clId="{DCF17D1E-C429-4500-9643-931F8B98DE6C}" dt="2024-07-23T11:09:23.297" v="3484" actId="20577"/>
          <ac:spMkLst>
            <pc:docMk/>
            <pc:sldMk cId="1179274631" sldId="278"/>
            <ac:spMk id="2" creationId="{93295C02-ACF3-86AB-D16A-1395075767B3}"/>
          </ac:spMkLst>
        </pc:spChg>
        <pc:picChg chg="del">
          <ac:chgData name="Rajesh Ojha" userId="f844f7c9be700cde" providerId="LiveId" clId="{DCF17D1E-C429-4500-9643-931F8B98DE6C}" dt="2024-07-23T11:09:51.009" v="3485" actId="478"/>
          <ac:picMkLst>
            <pc:docMk/>
            <pc:sldMk cId="1179274631" sldId="278"/>
            <ac:picMk id="6" creationId="{321D93FF-DAE8-EAF6-E862-00387B190B99}"/>
          </ac:picMkLst>
        </pc:picChg>
        <pc:picChg chg="add mod">
          <ac:chgData name="Rajesh Ojha" userId="f844f7c9be700cde" providerId="LiveId" clId="{DCF17D1E-C429-4500-9643-931F8B98DE6C}" dt="2024-07-23T11:10:11.017" v="3494" actId="14100"/>
          <ac:picMkLst>
            <pc:docMk/>
            <pc:sldMk cId="1179274631" sldId="278"/>
            <ac:picMk id="7" creationId="{5236BE8D-1641-0DE6-9D16-6C889D6FD482}"/>
          </ac:picMkLst>
        </pc:picChg>
      </pc:sldChg>
      <pc:sldChg chg="addSp delSp modSp add mod">
        <pc:chgData name="Rajesh Ojha" userId="f844f7c9be700cde" providerId="LiveId" clId="{DCF17D1E-C429-4500-9643-931F8B98DE6C}" dt="2024-07-24T04:23:57.611" v="4224" actId="1035"/>
        <pc:sldMkLst>
          <pc:docMk/>
          <pc:sldMk cId="3836216689" sldId="279"/>
        </pc:sldMkLst>
        <pc:spChg chg="mod">
          <ac:chgData name="Rajesh Ojha" userId="f844f7c9be700cde" providerId="LiveId" clId="{DCF17D1E-C429-4500-9643-931F8B98DE6C}" dt="2024-07-24T04:20:45.265" v="4091" actId="20577"/>
          <ac:spMkLst>
            <pc:docMk/>
            <pc:sldMk cId="3836216689" sldId="279"/>
            <ac:spMk id="2" creationId="{93295C02-ACF3-86AB-D16A-1395075767B3}"/>
          </ac:spMkLst>
        </pc:spChg>
        <pc:spChg chg="add mod">
          <ac:chgData name="Rajesh Ojha" userId="f844f7c9be700cde" providerId="LiveId" clId="{DCF17D1E-C429-4500-9643-931F8B98DE6C}" dt="2024-07-24T04:23:57.611" v="4224" actId="1035"/>
          <ac:spMkLst>
            <pc:docMk/>
            <pc:sldMk cId="3836216689" sldId="279"/>
            <ac:spMk id="6" creationId="{6F00974F-C144-0E7B-CC53-08A5818F9D89}"/>
          </ac:spMkLst>
        </pc:spChg>
        <pc:picChg chg="del">
          <ac:chgData name="Rajesh Ojha" userId="f844f7c9be700cde" providerId="LiveId" clId="{DCF17D1E-C429-4500-9643-931F8B98DE6C}" dt="2024-07-24T04:20:54.765" v="4092" actId="478"/>
          <ac:picMkLst>
            <pc:docMk/>
            <pc:sldMk cId="3836216689" sldId="279"/>
            <ac:picMk id="7" creationId="{5236BE8D-1641-0DE6-9D16-6C889D6FD4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FA738-CDCC-4C29-80ED-1C1BAB822127}" type="datetimeFigureOut">
              <a:rPr lang="en-IN" smtClean="0"/>
              <a:pPr/>
              <a:t>22-10-2024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80492-FD13-4B83-8701-861672D5485B}" type="slidenum">
              <a:rPr lang="en-IN" smtClean="0"/>
              <a:pPr/>
              <a:t>‹#›</a:t>
            </a:fld>
            <a:endParaRPr lang="en-IN"/>
          </a:p>
        </p:txBody>
      </p:sp>
    </p:spTree>
    <p:extLst>
      <p:ext uri="{BB962C8B-B14F-4D97-AF65-F5344CB8AC3E}">
        <p14:creationId xmlns:p14="http://schemas.microsoft.com/office/powerpoint/2010/main" val="26870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66F2D03-3AA5-7A0F-82C4-491F52B032D7}"/>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01E4C39B-F76F-BA67-7C13-F4BF1C304F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4004674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A020B4FF-F5E2-BB34-F64B-9796FEE8D8D8}"/>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7ACA6878-31DF-93C0-EEB8-5E3C26E0838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179885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A8F191E-BA2B-0625-607C-DA2D73FC7C9D}"/>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BC4D0CC5-43FB-69FE-C54E-FEC4ED824E4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4100608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057CBBE1-86B2-04A4-92FA-714F012829C4}"/>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8966B7FC-BDD3-AB87-7F2B-E59438BCDE5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972215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0B63402-A269-7687-CE00-2FA3A0789D47}"/>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52780B84-F15E-57DD-3F4E-19F9859F05B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171902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C11C803-84A6-E1A1-0003-F40744949B10}"/>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4A401E6D-8287-046E-1F4D-12DE7088378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476565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6AD81AA-B7F9-FFEA-22CF-C1C1D357278F}"/>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8EFCD257-23C3-2030-E7F1-4E0FCA72990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679079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51D918B-A4EE-5386-FB24-734432D45560}"/>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2B469D44-7655-11AD-3B7A-31D46A3D68E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897060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F55BA48-87E2-6A06-5172-72FAA455395B}"/>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5DA18950-8078-40FE-F1D0-1BF2662AE05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641715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DD4E69D5-B0DE-05E8-2FA3-3C709F7E313A}"/>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525F2C4D-C59A-D063-D6E9-0D1FE447DE7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475521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6FA7FBC2-3C4A-D4FD-FEE2-609E4B150EBE}"/>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D23DD384-AB73-840F-1233-55D7FC69539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90440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DECB341-06C8-BDD6-6575-4343B5664EF5}"/>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0ADE9A16-2D35-FA08-C868-9F6131F6862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747254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257AF85-FCB2-2D15-3EC2-B966C7648433}"/>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EB3D8AA6-A1F1-0583-B6FA-8668CF4F77A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921618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B2DDD26-8EBC-B2AB-FBE3-E54FE5736CBB}"/>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55A7DB73-9B93-9B80-2EAC-22C26C45CEB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17626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52C8B4D-D49F-963A-CA6F-51887EE41FE8}"/>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1161EFEE-2EC8-0D78-1761-A1AF9B6368A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597692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4DC7B23-8E7A-5802-8421-A6A43C9C8DD4}"/>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7700A2DF-EE77-007D-E8F0-E19ED4A212D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841994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5FF48C90-3ED6-9A04-4241-FCEA8171C970}"/>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9DD06926-57D2-CD3B-0DF4-E093FEF4DBA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173374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D382D58D-3E97-0B92-DB2B-245AAB2060D6}"/>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06F37E29-9569-FB14-12E5-3ADC7AD4926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451466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F0C6B65-55D3-294B-917E-18675F78E678}"/>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E30B3145-5146-1E5C-D420-3FBFEEBE173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204858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20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383749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305494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20248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44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859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244592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8266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39592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972E1D-2B91-43F8-BAFE-8C37D0BCB00C}" type="slidenum">
              <a:rPr lang="en-IN" smtClean="0"/>
              <a:pPr/>
              <a:t>‹#›</a:t>
            </a:fld>
            <a:endParaRPr lang="en-IN"/>
          </a:p>
        </p:txBody>
      </p:sp>
    </p:spTree>
    <p:extLst>
      <p:ext uri="{BB962C8B-B14F-4D97-AF65-F5344CB8AC3E}">
        <p14:creationId xmlns:p14="http://schemas.microsoft.com/office/powerpoint/2010/main" val="216582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pPr/>
              <a:t>‹#›</a:t>
            </a:fld>
            <a:endParaRPr lang="en-IN"/>
          </a:p>
        </p:txBody>
      </p:sp>
    </p:spTree>
    <p:extLst>
      <p:ext uri="{BB962C8B-B14F-4D97-AF65-F5344CB8AC3E}">
        <p14:creationId xmlns:p14="http://schemas.microsoft.com/office/powerpoint/2010/main" val="15685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972E1D-2B91-43F8-BAFE-8C37D0BCB00C}"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876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F8C921-8B2C-249B-876C-A06DB04834FB}"/>
              </a:ext>
            </a:extLst>
          </p:cNvPr>
          <p:cNvSpPr/>
          <p:nvPr/>
        </p:nvSpPr>
        <p:spPr>
          <a:xfrm>
            <a:off x="3960630" y="4887575"/>
            <a:ext cx="414273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22225">
                  <a:solidFill>
                    <a:schemeClr val="accent2"/>
                  </a:solidFill>
                  <a:prstDash val="solid"/>
                </a:ln>
                <a:solidFill>
                  <a:schemeClr val="accent2">
                    <a:lumMod val="40000"/>
                    <a:lumOff val="60000"/>
                  </a:schemeClr>
                </a:solidFill>
              </a:rPr>
              <a:t>Lecture-20-21</a:t>
            </a:r>
          </a:p>
        </p:txBody>
      </p:sp>
      <p:sp>
        <p:nvSpPr>
          <p:cNvPr id="5" name="Rectangle 3">
            <a:extLst>
              <a:ext uri="{FF2B5EF4-FFF2-40B4-BE49-F238E27FC236}">
                <a16:creationId xmlns:a16="http://schemas.microsoft.com/office/drawing/2014/main" id="{A05551B5-D6AA-D14B-8E3F-5C1B062E4B43}"/>
              </a:ext>
            </a:extLst>
          </p:cNvPr>
          <p:cNvSpPr>
            <a:spLocks noChangeArrowheads="1"/>
          </p:cNvSpPr>
          <p:nvPr/>
        </p:nvSpPr>
        <p:spPr bwMode="auto">
          <a:xfrm>
            <a:off x="1499616" y="820645"/>
            <a:ext cx="9006840"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4800" dirty="0">
              <a:solidFill>
                <a:schemeClr val="tx2"/>
              </a:solidFill>
              <a:latin typeface="Arial" panose="020B0604020202020204" pitchFamily="34" charset="0"/>
            </a:endParaRPr>
          </a:p>
          <a:p>
            <a:pPr algn="ctr">
              <a:buNone/>
            </a:pPr>
            <a:r>
              <a:rPr lang="en-US" altLang="en-US" sz="4800" dirty="0"/>
              <a:t>Digital to Analog conversion </a:t>
            </a:r>
            <a:endParaRPr lang="en-US" altLang="en-US" sz="2400" dirty="0">
              <a:latin typeface="Arial" panose="020B0604020202020204" pitchFamily="34" charset="0"/>
            </a:endParaRPr>
          </a:p>
        </p:txBody>
      </p:sp>
      <p:sp>
        <p:nvSpPr>
          <p:cNvPr id="9" name="TextBox 8">
            <a:extLst>
              <a:ext uri="{FF2B5EF4-FFF2-40B4-BE49-F238E27FC236}">
                <a16:creationId xmlns:a16="http://schemas.microsoft.com/office/drawing/2014/main" id="{CBA8FAF5-6464-3819-E7B8-5C1A5E385671}"/>
              </a:ext>
            </a:extLst>
          </p:cNvPr>
          <p:cNvSpPr txBox="1"/>
          <p:nvPr/>
        </p:nvSpPr>
        <p:spPr>
          <a:xfrm>
            <a:off x="2992374" y="5950958"/>
            <a:ext cx="6094476" cy="369332"/>
          </a:xfrm>
          <a:prstGeom prst="rect">
            <a:avLst/>
          </a:prstGeom>
          <a:noFill/>
        </p:spPr>
        <p:txBody>
          <a:bodyPr wrap="square">
            <a:spAutoFit/>
          </a:bodyPr>
          <a:lstStyle/>
          <a:p>
            <a:pPr algn="ctr">
              <a:spcBef>
                <a:spcPct val="0"/>
              </a:spcBef>
              <a:buFontTx/>
              <a:buNone/>
            </a:pPr>
            <a:r>
              <a:rPr lang="en-US" altLang="en-US" sz="1800" b="1" dirty="0">
                <a:solidFill>
                  <a:srgbClr val="FF0000"/>
                </a:solidFill>
                <a:latin typeface="Arial" panose="020B0604020202020204" pitchFamily="34" charset="0"/>
              </a:rPr>
              <a:t>Chapter 05</a:t>
            </a:r>
          </a:p>
        </p:txBody>
      </p:sp>
      <p:sp>
        <p:nvSpPr>
          <p:cNvPr id="7" name="Line 3">
            <a:extLst>
              <a:ext uri="{FF2B5EF4-FFF2-40B4-BE49-F238E27FC236}">
                <a16:creationId xmlns:a16="http://schemas.microsoft.com/office/drawing/2014/main" id="{E27865D7-36CD-47D7-D01E-6EC493FC4BA9}"/>
              </a:ext>
            </a:extLst>
          </p:cNvPr>
          <p:cNvSpPr>
            <a:spLocks noChangeShapeType="1"/>
          </p:cNvSpPr>
          <p:nvPr/>
        </p:nvSpPr>
        <p:spPr bwMode="auto">
          <a:xfrm>
            <a:off x="1712976" y="316382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4964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Text Box 4">
            <a:extLst>
              <a:ext uri="{FF2B5EF4-FFF2-40B4-BE49-F238E27FC236}">
                <a16:creationId xmlns:a16="http://schemas.microsoft.com/office/drawing/2014/main" id="{E03817AF-70A2-1109-47CF-68F9E0EDC2CD}"/>
              </a:ext>
            </a:extLst>
          </p:cNvPr>
          <p:cNvSpPr txBox="1">
            <a:spLocks noChangeArrowheads="1"/>
          </p:cNvSpPr>
          <p:nvPr/>
        </p:nvSpPr>
        <p:spPr bwMode="auto">
          <a:xfrm>
            <a:off x="3742006" y="396234"/>
            <a:ext cx="4760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5.3  </a:t>
            </a:r>
            <a:r>
              <a:rPr lang="en-US" altLang="en-US" sz="2000" i="1" dirty="0">
                <a:latin typeface="Times New Roman" panose="02020603050405020304" pitchFamily="18" charset="0"/>
              </a:rPr>
              <a:t>Binary amplitude shift keying</a:t>
            </a:r>
          </a:p>
        </p:txBody>
      </p:sp>
      <p:pic>
        <p:nvPicPr>
          <p:cNvPr id="30724" name="Picture 8">
            <a:extLst>
              <a:ext uri="{FF2B5EF4-FFF2-40B4-BE49-F238E27FC236}">
                <a16:creationId xmlns:a16="http://schemas.microsoft.com/office/drawing/2014/main" id="{BF0503B8-AD4B-5E24-59E6-9874EF7CF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756" y="1150592"/>
            <a:ext cx="8629650" cy="235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D972E1D-2B91-43F8-BAFE-8C37D0BCB00C}" type="slidenum">
              <a:rPr lang="en-IN" smtClean="0"/>
              <a:pPr/>
              <a:t>10</a:t>
            </a:fld>
            <a:endParaRPr lang="en-IN"/>
          </a:p>
        </p:txBody>
      </p:sp>
      <p:sp>
        <p:nvSpPr>
          <p:cNvPr id="6" name="Line 3">
            <a:extLst>
              <a:ext uri="{FF2B5EF4-FFF2-40B4-BE49-F238E27FC236}">
                <a16:creationId xmlns:a16="http://schemas.microsoft.com/office/drawing/2014/main" id="{72EB3276-B107-61BF-5E33-0FB25105E09A}"/>
              </a:ext>
            </a:extLst>
          </p:cNvPr>
          <p:cNvSpPr>
            <a:spLocks noChangeShapeType="1"/>
          </p:cNvSpPr>
          <p:nvPr/>
        </p:nvSpPr>
        <p:spPr bwMode="auto">
          <a:xfrm>
            <a:off x="1676400" y="907355"/>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 name="Rectangle 6"/>
          <p:cNvSpPr/>
          <p:nvPr/>
        </p:nvSpPr>
        <p:spPr>
          <a:xfrm>
            <a:off x="1195754" y="3824462"/>
            <a:ext cx="9959925" cy="2308324"/>
          </a:xfrm>
          <a:prstGeom prst="rect">
            <a:avLst/>
          </a:prstGeom>
        </p:spPr>
        <p:txBody>
          <a:bodyPr wrap="square">
            <a:spAutoFit/>
          </a:bodyPr>
          <a:lstStyle/>
          <a:p>
            <a:pPr algn="just"/>
            <a:r>
              <a:rPr lang="en-US" dirty="0"/>
              <a:t>Although we can have several levels (kinds) of signal elements, each with a different amplitude, ASK is normally implemented using only two levels. This is referred to as </a:t>
            </a:r>
            <a:r>
              <a:rPr lang="en-US" b="1" i="1" dirty="0"/>
              <a:t>binary amplitude shift keying or on-off keying (OOK)</a:t>
            </a:r>
            <a:r>
              <a:rPr lang="en-US" i="1" dirty="0"/>
              <a:t>. The peak amplitude of one signal </a:t>
            </a:r>
            <a:r>
              <a:rPr lang="en-US" dirty="0"/>
              <a:t>level is 0; the other is the same as the amplitude of the carrier frequency. As we expect, the bandwidth is proportional to the signal rate (baud rate). However the value of </a:t>
            </a:r>
            <a:r>
              <a:rPr lang="en-US" i="1" dirty="0"/>
              <a:t>d, depends on the modulation and filtering </a:t>
            </a:r>
            <a:r>
              <a:rPr lang="en-US" dirty="0"/>
              <a:t>process. The value of </a:t>
            </a:r>
            <a:r>
              <a:rPr lang="en-US" i="1" dirty="0"/>
              <a:t>d is between 0 and 1. </a:t>
            </a:r>
          </a:p>
          <a:p>
            <a:pPr algn="just"/>
            <a:r>
              <a:rPr lang="en-US" i="1" dirty="0"/>
              <a:t>This means that the bandwidth can be </a:t>
            </a:r>
            <a:r>
              <a:rPr lang="en-US" dirty="0"/>
              <a:t>expressed as shown, where </a:t>
            </a:r>
            <a:r>
              <a:rPr lang="en-US" i="1" dirty="0"/>
              <a:t>S is the signal rate and the B is the bandwidth.</a:t>
            </a:r>
            <a:endParaRPr lang="en-US" dirty="0"/>
          </a:p>
        </p:txBody>
      </p:sp>
      <p:pic>
        <p:nvPicPr>
          <p:cNvPr id="2050" name="Picture 2"/>
          <p:cNvPicPr>
            <a:picLocks noChangeAspect="1" noChangeArrowheads="1"/>
          </p:cNvPicPr>
          <p:nvPr/>
        </p:nvPicPr>
        <p:blipFill>
          <a:blip r:embed="rId4"/>
          <a:srcRect/>
          <a:stretch>
            <a:fillRect/>
          </a:stretch>
        </p:blipFill>
        <p:spPr bwMode="auto">
          <a:xfrm>
            <a:off x="2686930" y="5897585"/>
            <a:ext cx="2067949" cy="393895"/>
          </a:xfrm>
          <a:prstGeom prst="rect">
            <a:avLst/>
          </a:prstGeom>
          <a:noFill/>
          <a:ln w="9525">
            <a:noFill/>
            <a:miter lim="800000"/>
            <a:headEnd/>
            <a:tailEnd/>
          </a:ln>
          <a:effectLst/>
        </p:spPr>
      </p:pic>
    </p:spTree>
    <p:extLst>
      <p:ext uri="{BB962C8B-B14F-4D97-AF65-F5344CB8AC3E}">
        <p14:creationId xmlns:p14="http://schemas.microsoft.com/office/powerpoint/2010/main" val="2383713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1" name="Text Box 4">
            <a:extLst>
              <a:ext uri="{FF2B5EF4-FFF2-40B4-BE49-F238E27FC236}">
                <a16:creationId xmlns:a16="http://schemas.microsoft.com/office/drawing/2014/main" id="{93653C0D-DF8F-6796-8DEB-1F60D6EF39A7}"/>
              </a:ext>
            </a:extLst>
          </p:cNvPr>
          <p:cNvSpPr txBox="1">
            <a:spLocks noChangeArrowheads="1"/>
          </p:cNvSpPr>
          <p:nvPr/>
        </p:nvSpPr>
        <p:spPr bwMode="auto">
          <a:xfrm>
            <a:off x="3432518" y="874541"/>
            <a:ext cx="487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5.4  </a:t>
            </a:r>
            <a:r>
              <a:rPr lang="en-US" altLang="en-US" sz="2000" i="1" dirty="0">
                <a:latin typeface="Times New Roman" panose="02020603050405020304" pitchFamily="18" charset="0"/>
              </a:rPr>
              <a:t>Implementation of binary ASK</a:t>
            </a:r>
          </a:p>
        </p:txBody>
      </p:sp>
      <p:pic>
        <p:nvPicPr>
          <p:cNvPr id="32772" name="Picture 10">
            <a:extLst>
              <a:ext uri="{FF2B5EF4-FFF2-40B4-BE49-F238E27FC236}">
                <a16:creationId xmlns:a16="http://schemas.microsoft.com/office/drawing/2014/main" id="{A1DDF334-7821-DBF5-58DF-A75D7FB81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6815" y="1629825"/>
            <a:ext cx="8255000" cy="239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D972E1D-2B91-43F8-BAFE-8C37D0BCB00C}" type="slidenum">
              <a:rPr lang="en-IN" smtClean="0"/>
              <a:pPr/>
              <a:t>11</a:t>
            </a:fld>
            <a:endParaRPr lang="en-IN"/>
          </a:p>
        </p:txBody>
      </p:sp>
      <p:sp>
        <p:nvSpPr>
          <p:cNvPr id="6" name="Line 3">
            <a:extLst>
              <a:ext uri="{FF2B5EF4-FFF2-40B4-BE49-F238E27FC236}">
                <a16:creationId xmlns:a16="http://schemas.microsoft.com/office/drawing/2014/main" id="{72EB3276-B107-61BF-5E33-0FB25105E09A}"/>
              </a:ext>
            </a:extLst>
          </p:cNvPr>
          <p:cNvSpPr>
            <a:spLocks noChangeShapeType="1"/>
          </p:cNvSpPr>
          <p:nvPr/>
        </p:nvSpPr>
        <p:spPr bwMode="auto">
          <a:xfrm>
            <a:off x="1676400" y="1413803"/>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 name="Rectangle 6"/>
          <p:cNvSpPr/>
          <p:nvPr/>
        </p:nvSpPr>
        <p:spPr>
          <a:xfrm>
            <a:off x="1350498" y="4475988"/>
            <a:ext cx="9762979" cy="1631216"/>
          </a:xfrm>
          <a:prstGeom prst="rect">
            <a:avLst/>
          </a:prstGeom>
        </p:spPr>
        <p:txBody>
          <a:bodyPr wrap="square">
            <a:spAutoFit/>
          </a:bodyPr>
          <a:lstStyle/>
          <a:p>
            <a:pPr algn="just">
              <a:buFont typeface="Arial" pitchFamily="34" charset="0"/>
              <a:buChar char="•"/>
            </a:pPr>
            <a:r>
              <a:rPr lang="en-US" sz="2000" dirty="0"/>
              <a:t>If digital data are presented as a </a:t>
            </a:r>
            <a:r>
              <a:rPr lang="en-US" sz="2000" dirty="0" err="1"/>
              <a:t>unipolar</a:t>
            </a:r>
            <a:r>
              <a:rPr lang="en-US" sz="2000" dirty="0"/>
              <a:t> NRZ (see Chapter 4) digital signal with a high voltage of 1 V and a low voltage of 0 V, the implementation can achieved by multiplying the NRZ digital signal by the carrier signal coming from an oscillator.</a:t>
            </a:r>
          </a:p>
          <a:p>
            <a:pPr algn="just">
              <a:buFont typeface="Arial" pitchFamily="34" charset="0"/>
              <a:buChar char="•"/>
            </a:pPr>
            <a:r>
              <a:rPr lang="en-US" sz="2000" dirty="0"/>
              <a:t>When the amplitude of the NRZ signal is 1, the amplitude of the carrier frequency is held; when the amplitude of the NRZ signal is 0, the amplitude of the carrier frequency is zero.</a:t>
            </a:r>
          </a:p>
        </p:txBody>
      </p:sp>
    </p:spTree>
    <p:extLst>
      <p:ext uri="{BB962C8B-B14F-4D97-AF65-F5344CB8AC3E}">
        <p14:creationId xmlns:p14="http://schemas.microsoft.com/office/powerpoint/2010/main" val="4090043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Rectangle 12">
            <a:extLst>
              <a:ext uri="{FF2B5EF4-FFF2-40B4-BE49-F238E27FC236}">
                <a16:creationId xmlns:a16="http://schemas.microsoft.com/office/drawing/2014/main" id="{143FEDCD-D248-1E57-3931-45885247B351}"/>
              </a:ext>
            </a:extLst>
          </p:cNvPr>
          <p:cNvSpPr>
            <a:spLocks noChangeArrowheads="1"/>
          </p:cNvSpPr>
          <p:nvPr/>
        </p:nvSpPr>
        <p:spPr bwMode="auto">
          <a:xfrm>
            <a:off x="1598784" y="564007"/>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dirty="0">
                <a:solidFill>
                  <a:schemeClr val="hlink"/>
                </a:solidFill>
              </a:rPr>
              <a:t>Example 5.3</a:t>
            </a:r>
          </a:p>
        </p:txBody>
      </p:sp>
      <p:sp>
        <p:nvSpPr>
          <p:cNvPr id="34820" name="Rectangle 13">
            <a:extLst>
              <a:ext uri="{FF2B5EF4-FFF2-40B4-BE49-F238E27FC236}">
                <a16:creationId xmlns:a16="http://schemas.microsoft.com/office/drawing/2014/main" id="{E8843E4D-D37A-AFDD-A2BF-068DEEE0C84A}"/>
              </a:ext>
            </a:extLst>
          </p:cNvPr>
          <p:cNvSpPr>
            <a:spLocks noChangeArrowheads="1"/>
          </p:cNvSpPr>
          <p:nvPr/>
        </p:nvSpPr>
        <p:spPr bwMode="auto">
          <a:xfrm>
            <a:off x="1752599" y="1201739"/>
            <a:ext cx="8686799"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latin typeface="Times New Roman" panose="02020603050405020304" pitchFamily="18" charset="0"/>
              </a:rPr>
              <a:t>We have an available bandwidth of 100 kHz which spans from 200 to 300 kHz. What are the carrier frequency and the bit rate if we modulated our data by using ASK with d = 1?</a:t>
            </a:r>
          </a:p>
        </p:txBody>
      </p:sp>
      <p:sp>
        <p:nvSpPr>
          <p:cNvPr id="34821" name="Rectangle 14">
            <a:extLst>
              <a:ext uri="{FF2B5EF4-FFF2-40B4-BE49-F238E27FC236}">
                <a16:creationId xmlns:a16="http://schemas.microsoft.com/office/drawing/2014/main" id="{250C5538-949A-0ED2-D1F3-9258EEDF79B4}"/>
              </a:ext>
            </a:extLst>
          </p:cNvPr>
          <p:cNvSpPr>
            <a:spLocks noChangeArrowheads="1"/>
          </p:cNvSpPr>
          <p:nvPr/>
        </p:nvSpPr>
        <p:spPr bwMode="auto">
          <a:xfrm>
            <a:off x="1676400" y="3030538"/>
            <a:ext cx="87630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solidFill>
                  <a:schemeClr val="hlink"/>
                </a:solidFill>
                <a:latin typeface="Times New Roman" panose="02020603050405020304" pitchFamily="18" charset="0"/>
              </a:rPr>
              <a:t>Solution</a:t>
            </a:r>
          </a:p>
          <a:p>
            <a:pPr algn="just"/>
            <a:r>
              <a:rPr lang="en-US" altLang="en-US" sz="2800" i="1" dirty="0">
                <a:latin typeface="Times" panose="02020603050405020304" pitchFamily="18" charset="0"/>
              </a:rPr>
              <a:t>The middle of the bandwidth is located at 250 kHz. This means that our carrier frequency can be at f</a:t>
            </a:r>
            <a:r>
              <a:rPr lang="en-US" altLang="en-US" sz="2800" i="1" baseline="-25000" dirty="0">
                <a:latin typeface="Times" panose="02020603050405020304" pitchFamily="18" charset="0"/>
              </a:rPr>
              <a:t>c</a:t>
            </a:r>
            <a:r>
              <a:rPr lang="en-US" altLang="en-US" sz="2800" i="1" dirty="0">
                <a:latin typeface="Times" panose="02020603050405020304" pitchFamily="18" charset="0"/>
              </a:rPr>
              <a:t> = 250 kHz. We can use the formula for bandwidth to find the bit rate (with d = 1 and r = 1).</a:t>
            </a:r>
          </a:p>
        </p:txBody>
      </p:sp>
      <p:pic>
        <p:nvPicPr>
          <p:cNvPr id="34822" name="Picture 15">
            <a:extLst>
              <a:ext uri="{FF2B5EF4-FFF2-40B4-BE49-F238E27FC236}">
                <a16:creationId xmlns:a16="http://schemas.microsoft.com/office/drawing/2014/main" id="{9CD650FA-BE3E-BF01-B41D-C20B9B1CF9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975" y="5562601"/>
            <a:ext cx="7766050" cy="57626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6D972E1D-2B91-43F8-BAFE-8C37D0BCB00C}" type="slidenum">
              <a:rPr lang="en-IN" smtClean="0"/>
              <a:pPr/>
              <a:t>12</a:t>
            </a:fld>
            <a:endParaRPr lang="en-IN"/>
          </a:p>
        </p:txBody>
      </p:sp>
      <p:sp>
        <p:nvSpPr>
          <p:cNvPr id="8" name="Line 3">
            <a:extLst>
              <a:ext uri="{FF2B5EF4-FFF2-40B4-BE49-F238E27FC236}">
                <a16:creationId xmlns:a16="http://schemas.microsoft.com/office/drawing/2014/main" id="{72EB3276-B107-61BF-5E33-0FB25105E09A}"/>
              </a:ext>
            </a:extLst>
          </p:cNvPr>
          <p:cNvSpPr>
            <a:spLocks noChangeShapeType="1"/>
          </p:cNvSpPr>
          <p:nvPr/>
        </p:nvSpPr>
        <p:spPr bwMode="auto">
          <a:xfrm>
            <a:off x="1676400" y="1174647"/>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70355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74" name="Rectangle 12">
            <a:extLst>
              <a:ext uri="{FF2B5EF4-FFF2-40B4-BE49-F238E27FC236}">
                <a16:creationId xmlns:a16="http://schemas.microsoft.com/office/drawing/2014/main" id="{DA41CF0A-9AF6-6A25-D98D-1BFC61CB88D6}"/>
              </a:ext>
            </a:extLst>
          </p:cNvPr>
          <p:cNvSpPr>
            <a:spLocks noChangeArrowheads="1"/>
          </p:cNvSpPr>
          <p:nvPr/>
        </p:nvSpPr>
        <p:spPr bwMode="auto">
          <a:xfrm>
            <a:off x="1686317" y="576776"/>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solidFill>
                  <a:schemeClr val="hlink"/>
                </a:solidFill>
              </a:rPr>
              <a:t>Example 5.4</a:t>
            </a:r>
          </a:p>
        </p:txBody>
      </p:sp>
      <p:sp>
        <p:nvSpPr>
          <p:cNvPr id="36875" name="Rectangle 13">
            <a:extLst>
              <a:ext uri="{FF2B5EF4-FFF2-40B4-BE49-F238E27FC236}">
                <a16:creationId xmlns:a16="http://schemas.microsoft.com/office/drawing/2014/main" id="{11F40057-1812-9ABC-6291-7EFE8A1D9AD4}"/>
              </a:ext>
            </a:extLst>
          </p:cNvPr>
          <p:cNvSpPr>
            <a:spLocks noChangeArrowheads="1"/>
          </p:cNvSpPr>
          <p:nvPr/>
        </p:nvSpPr>
        <p:spPr bwMode="auto">
          <a:xfrm>
            <a:off x="1431635" y="1447801"/>
            <a:ext cx="9494983" cy="445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150000"/>
              </a:lnSpc>
              <a:buFont typeface="Arial" pitchFamily="34" charset="0"/>
              <a:buChar char="•"/>
            </a:pPr>
            <a:r>
              <a:rPr lang="en-US" altLang="en-US" sz="2400" b="0" dirty="0">
                <a:latin typeface="Times New Roman" panose="02020603050405020304" pitchFamily="18" charset="0"/>
              </a:rPr>
              <a:t>In data communications, we normally use full-duplex links with communication in both directions. </a:t>
            </a:r>
          </a:p>
          <a:p>
            <a:pPr algn="just">
              <a:lnSpc>
                <a:spcPct val="150000"/>
              </a:lnSpc>
              <a:buFont typeface="Arial" pitchFamily="34" charset="0"/>
              <a:buChar char="•"/>
            </a:pPr>
            <a:r>
              <a:rPr lang="en-US" altLang="en-US" sz="2400" b="0" dirty="0">
                <a:latin typeface="Times New Roman" panose="02020603050405020304" pitchFamily="18" charset="0"/>
              </a:rPr>
              <a:t>We need to divide the bandwidth into two with two carrier frequencies, as shown in Figure 5.5. </a:t>
            </a:r>
          </a:p>
          <a:p>
            <a:pPr algn="just">
              <a:lnSpc>
                <a:spcPct val="150000"/>
              </a:lnSpc>
              <a:buFont typeface="Arial" pitchFamily="34" charset="0"/>
              <a:buChar char="•"/>
            </a:pPr>
            <a:r>
              <a:rPr lang="en-US" altLang="en-US" sz="2400" b="0" dirty="0">
                <a:latin typeface="Times New Roman" panose="02020603050405020304" pitchFamily="18" charset="0"/>
              </a:rPr>
              <a:t>The figure shows the positions of two carrier frequencies and the bandwidths. </a:t>
            </a:r>
          </a:p>
          <a:p>
            <a:pPr algn="just">
              <a:lnSpc>
                <a:spcPct val="150000"/>
              </a:lnSpc>
              <a:buFont typeface="Arial" pitchFamily="34" charset="0"/>
              <a:buChar char="•"/>
            </a:pPr>
            <a:r>
              <a:rPr lang="en-US" altLang="en-US" sz="2400" b="0" dirty="0">
                <a:latin typeface="Times New Roman" panose="02020603050405020304" pitchFamily="18" charset="0"/>
              </a:rPr>
              <a:t>The available bandwidth for each direction is now 50 kHz, which leaves us with a data rate of 25 kbps in each direction.</a:t>
            </a:r>
          </a:p>
        </p:txBody>
      </p:sp>
      <p:sp>
        <p:nvSpPr>
          <p:cNvPr id="12" name="Slide Number Placeholder 11"/>
          <p:cNvSpPr>
            <a:spLocks noGrp="1"/>
          </p:cNvSpPr>
          <p:nvPr>
            <p:ph type="sldNum" sz="quarter" idx="12"/>
          </p:nvPr>
        </p:nvSpPr>
        <p:spPr/>
        <p:txBody>
          <a:bodyPr/>
          <a:lstStyle/>
          <a:p>
            <a:fld id="{6D972E1D-2B91-43F8-BAFE-8C37D0BCB00C}" type="slidenum">
              <a:rPr lang="en-IN" smtClean="0"/>
              <a:pPr/>
              <a:t>13</a:t>
            </a:fld>
            <a:endParaRPr lang="en-IN"/>
          </a:p>
        </p:txBody>
      </p:sp>
      <p:sp>
        <p:nvSpPr>
          <p:cNvPr id="13" name="Line 3">
            <a:extLst>
              <a:ext uri="{FF2B5EF4-FFF2-40B4-BE49-F238E27FC236}">
                <a16:creationId xmlns:a16="http://schemas.microsoft.com/office/drawing/2014/main" id="{72EB3276-B107-61BF-5E33-0FB25105E09A}"/>
              </a:ext>
            </a:extLst>
          </p:cNvPr>
          <p:cNvSpPr>
            <a:spLocks noChangeShapeType="1"/>
          </p:cNvSpPr>
          <p:nvPr/>
        </p:nvSpPr>
        <p:spPr bwMode="auto">
          <a:xfrm>
            <a:off x="1676400" y="1188715"/>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76979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6" name="Line 3">
            <a:extLst>
              <a:ext uri="{FF2B5EF4-FFF2-40B4-BE49-F238E27FC236}">
                <a16:creationId xmlns:a16="http://schemas.microsoft.com/office/drawing/2014/main" id="{72EB3276-B107-61BF-5E33-0FB25105E09A}"/>
              </a:ext>
            </a:extLst>
          </p:cNvPr>
          <p:cNvSpPr>
            <a:spLocks noChangeShapeType="1"/>
          </p:cNvSpPr>
          <p:nvPr/>
        </p:nvSpPr>
        <p:spPr bwMode="auto">
          <a:xfrm>
            <a:off x="1676400" y="1413803"/>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17" name="Text Box 4">
            <a:extLst>
              <a:ext uri="{FF2B5EF4-FFF2-40B4-BE49-F238E27FC236}">
                <a16:creationId xmlns:a16="http://schemas.microsoft.com/office/drawing/2014/main" id="{B0EA007E-14BC-1444-82F3-D5DE539B39C4}"/>
              </a:ext>
            </a:extLst>
          </p:cNvPr>
          <p:cNvSpPr txBox="1">
            <a:spLocks noChangeArrowheads="1"/>
          </p:cNvSpPr>
          <p:nvPr/>
        </p:nvSpPr>
        <p:spPr bwMode="auto">
          <a:xfrm>
            <a:off x="2391508" y="776068"/>
            <a:ext cx="7027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5.5  </a:t>
            </a:r>
            <a:r>
              <a:rPr lang="en-US" altLang="en-US" sz="2000" i="1" dirty="0">
                <a:latin typeface="Times New Roman" panose="02020603050405020304" pitchFamily="18" charset="0"/>
              </a:rPr>
              <a:t>Bandwidth of full-duplex ASK used in Example 5.4</a:t>
            </a:r>
          </a:p>
        </p:txBody>
      </p:sp>
      <p:pic>
        <p:nvPicPr>
          <p:cNvPr id="38919" name="Picture 6">
            <a:extLst>
              <a:ext uri="{FF2B5EF4-FFF2-40B4-BE49-F238E27FC236}">
                <a16:creationId xmlns:a16="http://schemas.microsoft.com/office/drawing/2014/main" id="{4587920B-F793-43CA-9C8D-EF36F1D9D8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2976" y="2751138"/>
            <a:ext cx="4899025" cy="166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fld id="{6D972E1D-2B91-43F8-BAFE-8C37D0BCB00C}" type="slidenum">
              <a:rPr lang="en-IN" smtClean="0"/>
              <a:pPr/>
              <a:t>14</a:t>
            </a:fld>
            <a:endParaRPr lang="en-IN"/>
          </a:p>
        </p:txBody>
      </p:sp>
    </p:spTree>
    <p:extLst>
      <p:ext uri="{BB962C8B-B14F-4D97-AF65-F5344CB8AC3E}">
        <p14:creationId xmlns:p14="http://schemas.microsoft.com/office/powerpoint/2010/main" val="1237623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4" name="Line 3">
            <a:extLst>
              <a:ext uri="{FF2B5EF4-FFF2-40B4-BE49-F238E27FC236}">
                <a16:creationId xmlns:a16="http://schemas.microsoft.com/office/drawing/2014/main" id="{5DAEB5EE-3197-08BF-A482-5288EBB5D9DD}"/>
              </a:ext>
            </a:extLst>
          </p:cNvPr>
          <p:cNvSpPr>
            <a:spLocks noChangeShapeType="1"/>
          </p:cNvSpPr>
          <p:nvPr/>
        </p:nvSpPr>
        <p:spPr bwMode="auto">
          <a:xfrm>
            <a:off x="1676400" y="893288"/>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965" name="Text Box 4">
            <a:extLst>
              <a:ext uri="{FF2B5EF4-FFF2-40B4-BE49-F238E27FC236}">
                <a16:creationId xmlns:a16="http://schemas.microsoft.com/office/drawing/2014/main" id="{C6BEB772-DE44-9F8A-5AAA-78DE5E287227}"/>
              </a:ext>
            </a:extLst>
          </p:cNvPr>
          <p:cNvSpPr txBox="1">
            <a:spLocks noChangeArrowheads="1"/>
          </p:cNvSpPr>
          <p:nvPr/>
        </p:nvSpPr>
        <p:spPr bwMode="auto">
          <a:xfrm>
            <a:off x="3643532" y="311823"/>
            <a:ext cx="4762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5.6  </a:t>
            </a:r>
            <a:r>
              <a:rPr lang="en-US" altLang="en-US" sz="2000" i="1" dirty="0">
                <a:latin typeface="Times New Roman" panose="02020603050405020304" pitchFamily="18" charset="0"/>
              </a:rPr>
              <a:t>Binary frequency shift keying</a:t>
            </a:r>
          </a:p>
        </p:txBody>
      </p:sp>
      <p:pic>
        <p:nvPicPr>
          <p:cNvPr id="40967" name="Picture 7">
            <a:extLst>
              <a:ext uri="{FF2B5EF4-FFF2-40B4-BE49-F238E27FC236}">
                <a16:creationId xmlns:a16="http://schemas.microsoft.com/office/drawing/2014/main" id="{AFB254D7-6F9D-C09B-F36B-BD8F7E35D3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3750" y="1123135"/>
            <a:ext cx="8637587" cy="266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fld id="{6D972E1D-2B91-43F8-BAFE-8C37D0BCB00C}" type="slidenum">
              <a:rPr lang="en-IN" smtClean="0"/>
              <a:pPr/>
              <a:t>15</a:t>
            </a:fld>
            <a:endParaRPr lang="en-IN"/>
          </a:p>
        </p:txBody>
      </p:sp>
      <p:sp>
        <p:nvSpPr>
          <p:cNvPr id="9" name="Rectangle 8"/>
          <p:cNvSpPr/>
          <p:nvPr/>
        </p:nvSpPr>
        <p:spPr>
          <a:xfrm>
            <a:off x="1294228" y="3868849"/>
            <a:ext cx="9777045" cy="2246769"/>
          </a:xfrm>
          <a:prstGeom prst="rect">
            <a:avLst/>
          </a:prstGeom>
        </p:spPr>
        <p:txBody>
          <a:bodyPr wrap="square">
            <a:spAutoFit/>
          </a:bodyPr>
          <a:lstStyle/>
          <a:p>
            <a:pPr algn="just"/>
            <a:r>
              <a:rPr lang="en-US" sz="2000" dirty="0"/>
              <a:t>Binary FSK (or BFSK</a:t>
            </a:r>
            <a:r>
              <a:rPr lang="en-US" sz="2000"/>
              <a:t>)  uses two </a:t>
            </a:r>
            <a:r>
              <a:rPr lang="en-US" sz="2000" dirty="0"/>
              <a:t>carrier frequencies. In Figure 5.6, we have selected two carrier frequencies, </a:t>
            </a:r>
            <a:r>
              <a:rPr lang="en-US" sz="2000" i="1" dirty="0"/>
              <a:t>f1 and f2. We use the first carrier if </a:t>
            </a:r>
            <a:r>
              <a:rPr lang="en-US" sz="2000" dirty="0"/>
              <a:t>the data element is 0; we use the second if the data element is 1. However, note that this is an unrealistic example used only for demonstration purposes. Normally the carrier frequencies are very high, and the difference between them is very small. As Figure 5.6 shows, the middle of one bandwidth is </a:t>
            </a:r>
            <a:r>
              <a:rPr lang="en-US" sz="2000" i="1" dirty="0"/>
              <a:t>f1 and the middle of the other </a:t>
            </a:r>
            <a:r>
              <a:rPr lang="en-US" sz="2000" dirty="0"/>
              <a:t>is </a:t>
            </a:r>
            <a:r>
              <a:rPr lang="en-US" sz="2000" i="1" dirty="0"/>
              <a:t>f2. Both f1 and f2 are </a:t>
            </a:r>
            <a:r>
              <a:rPr lang="en-US" sz="2000" i="1" dirty="0" err="1"/>
              <a:t>Δf</a:t>
            </a:r>
            <a:r>
              <a:rPr lang="en-US" sz="2000" i="1" dirty="0"/>
              <a:t> apart from the midpoint between the two bands. The difference </a:t>
            </a:r>
            <a:r>
              <a:rPr lang="en-US" sz="2000" dirty="0"/>
              <a:t>between the two frequencies is 2Δ</a:t>
            </a:r>
            <a:r>
              <a:rPr lang="en-US" sz="2000" i="1" dirty="0"/>
              <a:t>f.</a:t>
            </a:r>
            <a:endParaRPr lang="en-US" sz="2000" dirty="0"/>
          </a:p>
        </p:txBody>
      </p:sp>
    </p:spTree>
    <p:extLst>
      <p:ext uri="{BB962C8B-B14F-4D97-AF65-F5344CB8AC3E}">
        <p14:creationId xmlns:p14="http://schemas.microsoft.com/office/powerpoint/2010/main" val="2750408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336436" y="427283"/>
            <a:ext cx="7849767" cy="726271"/>
          </a:xfrm>
        </p:spPr>
        <p:txBody>
          <a:bodyPr>
            <a:normAutofit/>
          </a:bodyPr>
          <a:lstStyle/>
          <a:p>
            <a:r>
              <a:rPr lang="en-US" sz="4400" b="1" i="1" dirty="0"/>
              <a:t>Bandwidth for BFSK</a:t>
            </a:r>
            <a:endParaRPr lang="en-US" sz="4400" dirty="0"/>
          </a:p>
        </p:txBody>
      </p:sp>
      <p:sp>
        <p:nvSpPr>
          <p:cNvPr id="3" name="Slide Number Placeholder 2"/>
          <p:cNvSpPr>
            <a:spLocks noGrp="1"/>
          </p:cNvSpPr>
          <p:nvPr>
            <p:ph type="sldNum" sz="quarter" idx="12"/>
          </p:nvPr>
        </p:nvSpPr>
        <p:spPr/>
        <p:txBody>
          <a:bodyPr/>
          <a:lstStyle/>
          <a:p>
            <a:fld id="{6D972E1D-2B91-43F8-BAFE-8C37D0BCB00C}" type="slidenum">
              <a:rPr lang="en-IN" smtClean="0"/>
              <a:pPr/>
              <a:t>16</a:t>
            </a:fld>
            <a:endParaRPr lang="en-IN"/>
          </a:p>
        </p:txBody>
      </p:sp>
      <p:sp>
        <p:nvSpPr>
          <p:cNvPr id="4" name="Rectangle 3"/>
          <p:cNvSpPr/>
          <p:nvPr/>
        </p:nvSpPr>
        <p:spPr>
          <a:xfrm>
            <a:off x="1350498" y="1405217"/>
            <a:ext cx="9495693" cy="3170099"/>
          </a:xfrm>
          <a:prstGeom prst="rect">
            <a:avLst/>
          </a:prstGeom>
        </p:spPr>
        <p:txBody>
          <a:bodyPr wrap="square">
            <a:spAutoFit/>
          </a:bodyPr>
          <a:lstStyle/>
          <a:p>
            <a:pPr algn="just"/>
            <a:r>
              <a:rPr lang="en-US" sz="2000" dirty="0"/>
              <a:t>Figure 5.6 also shows the bandwidth of FSK. Again the carrier signals are only simple sine waves, but the modulation creates a non-periodic composite signal with continuous frequencies. We can think of FSK as two ASK signals, each with its own carrier frequency ( </a:t>
            </a:r>
            <a:r>
              <a:rPr lang="en-US" sz="2000" i="1" dirty="0"/>
              <a:t>f1 or f2).</a:t>
            </a:r>
          </a:p>
          <a:p>
            <a:pPr algn="just"/>
            <a:r>
              <a:rPr lang="en-US" sz="2000" i="1" dirty="0"/>
              <a:t> If the difference between the two frequencies is 2Δf, then the required </a:t>
            </a:r>
            <a:r>
              <a:rPr lang="en-US" sz="2000" dirty="0"/>
              <a:t>bandwidth is:</a:t>
            </a:r>
          </a:p>
          <a:p>
            <a:pPr algn="just"/>
            <a:endParaRPr lang="en-US" sz="2000" dirty="0"/>
          </a:p>
          <a:p>
            <a:pPr algn="just"/>
            <a:endParaRPr lang="el-GR" sz="2000" b="1" i="1" dirty="0"/>
          </a:p>
          <a:p>
            <a:pPr algn="just"/>
            <a:r>
              <a:rPr lang="en-US" sz="2000" dirty="0"/>
              <a:t>What should be the minimum value of 2Δ</a:t>
            </a:r>
            <a:r>
              <a:rPr lang="en-US" sz="2000" i="1" dirty="0"/>
              <a:t>f ? In Figure 5.6, we have chosen a value </a:t>
            </a:r>
            <a:r>
              <a:rPr lang="en-US" sz="2000" dirty="0"/>
              <a:t>greater than (1 + </a:t>
            </a:r>
            <a:r>
              <a:rPr lang="en-US" sz="2000" i="1" dirty="0"/>
              <a:t>d )S. It can be shown that the minimum value should be at least S for </a:t>
            </a:r>
            <a:r>
              <a:rPr lang="en-US" sz="2000" dirty="0"/>
              <a:t>the proper operation of modulation and demodulation.</a:t>
            </a:r>
          </a:p>
        </p:txBody>
      </p:sp>
      <p:sp>
        <p:nvSpPr>
          <p:cNvPr id="6" name="Rectangle 5"/>
          <p:cNvSpPr/>
          <p:nvPr/>
        </p:nvSpPr>
        <p:spPr>
          <a:xfrm>
            <a:off x="6784345" y="3033314"/>
            <a:ext cx="282450" cy="461665"/>
          </a:xfrm>
          <a:prstGeom prst="rect">
            <a:avLst/>
          </a:prstGeom>
        </p:spPr>
        <p:txBody>
          <a:bodyPr wrap="none">
            <a:spAutoFit/>
          </a:bodyPr>
          <a:lstStyle/>
          <a:p>
            <a:r>
              <a:rPr lang="en-US" sz="2400" b="1" i="1" dirty="0"/>
              <a:t>f</a:t>
            </a:r>
            <a:endParaRPr lang="en-US" sz="2400" b="1" dirty="0"/>
          </a:p>
        </p:txBody>
      </p:sp>
      <p:pic>
        <p:nvPicPr>
          <p:cNvPr id="3075" name="Picture 3"/>
          <p:cNvPicPr>
            <a:picLocks noChangeAspect="1" noChangeArrowheads="1"/>
          </p:cNvPicPr>
          <p:nvPr/>
        </p:nvPicPr>
        <p:blipFill>
          <a:blip r:embed="rId2"/>
          <a:srcRect/>
          <a:stretch>
            <a:fillRect/>
          </a:stretch>
        </p:blipFill>
        <p:spPr bwMode="auto">
          <a:xfrm>
            <a:off x="4347711" y="3080824"/>
            <a:ext cx="2505967" cy="42525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8" name="Rectangle 12">
            <a:extLst>
              <a:ext uri="{FF2B5EF4-FFF2-40B4-BE49-F238E27FC236}">
                <a16:creationId xmlns:a16="http://schemas.microsoft.com/office/drawing/2014/main" id="{DFEE9843-B740-7502-BB25-EEF09969F6C3}"/>
              </a:ext>
            </a:extLst>
          </p:cNvPr>
          <p:cNvSpPr>
            <a:spLocks noChangeArrowheads="1"/>
          </p:cNvSpPr>
          <p:nvPr/>
        </p:nvSpPr>
        <p:spPr bwMode="auto">
          <a:xfrm>
            <a:off x="1686317" y="450166"/>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solidFill>
                  <a:schemeClr val="hlink"/>
                </a:solidFill>
              </a:rPr>
              <a:t>Example 5.5</a:t>
            </a:r>
          </a:p>
        </p:txBody>
      </p:sp>
      <p:sp>
        <p:nvSpPr>
          <p:cNvPr id="43019" name="Rectangle 13">
            <a:extLst>
              <a:ext uri="{FF2B5EF4-FFF2-40B4-BE49-F238E27FC236}">
                <a16:creationId xmlns:a16="http://schemas.microsoft.com/office/drawing/2014/main" id="{571094EC-58C9-2DFD-176F-06A618009BF5}"/>
              </a:ext>
            </a:extLst>
          </p:cNvPr>
          <p:cNvSpPr>
            <a:spLocks noChangeArrowheads="1"/>
          </p:cNvSpPr>
          <p:nvPr/>
        </p:nvSpPr>
        <p:spPr bwMode="auto">
          <a:xfrm>
            <a:off x="1752600" y="1143001"/>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latin typeface="Times New Roman" panose="02020603050405020304" pitchFamily="18" charset="0"/>
              </a:rPr>
              <a:t>We have an available bandwidth of 100 kHz which spans from 200 to 300 kHz. What should be the carrier frequency and the bit rate if we modulated our data by using FSK with d = 1?</a:t>
            </a:r>
          </a:p>
        </p:txBody>
      </p:sp>
      <p:sp>
        <p:nvSpPr>
          <p:cNvPr id="43020" name="Rectangle 14">
            <a:extLst>
              <a:ext uri="{FF2B5EF4-FFF2-40B4-BE49-F238E27FC236}">
                <a16:creationId xmlns:a16="http://schemas.microsoft.com/office/drawing/2014/main" id="{0653883D-19E4-4783-F2A7-6B6C7B42C5AF}"/>
              </a:ext>
            </a:extLst>
          </p:cNvPr>
          <p:cNvSpPr>
            <a:spLocks noChangeArrowheads="1"/>
          </p:cNvSpPr>
          <p:nvPr/>
        </p:nvSpPr>
        <p:spPr bwMode="auto">
          <a:xfrm>
            <a:off x="1752600" y="3048001"/>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solidFill>
                  <a:schemeClr val="hlink"/>
                </a:solidFill>
                <a:latin typeface="Times New Roman" panose="02020603050405020304" pitchFamily="18" charset="0"/>
              </a:rPr>
              <a:t>Solution</a:t>
            </a:r>
          </a:p>
          <a:p>
            <a:pPr algn="just"/>
            <a:r>
              <a:rPr lang="en-US" altLang="en-US" sz="2800" i="1" dirty="0">
                <a:latin typeface="Times" panose="02020603050405020304" pitchFamily="18" charset="0"/>
              </a:rPr>
              <a:t>This problem is similar to Example 5.3, but we are modulating by using FSK. The midpoint of the band is at 250 kHz. We choose 2Δf to be 50 kHz; this means</a:t>
            </a:r>
          </a:p>
        </p:txBody>
      </p:sp>
      <p:pic>
        <p:nvPicPr>
          <p:cNvPr id="43021" name="Picture 15">
            <a:extLst>
              <a:ext uri="{FF2B5EF4-FFF2-40B4-BE49-F238E27FC236}">
                <a16:creationId xmlns:a16="http://schemas.microsoft.com/office/drawing/2014/main" id="{8BFD3A51-5910-6CA9-D2DA-1807633CDC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7714" y="5105400"/>
            <a:ext cx="8193087" cy="350838"/>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Slide Number Placeholder 13"/>
          <p:cNvSpPr>
            <a:spLocks noGrp="1"/>
          </p:cNvSpPr>
          <p:nvPr>
            <p:ph type="sldNum" sz="quarter" idx="12"/>
          </p:nvPr>
        </p:nvSpPr>
        <p:spPr/>
        <p:txBody>
          <a:bodyPr/>
          <a:lstStyle/>
          <a:p>
            <a:fld id="{6D972E1D-2B91-43F8-BAFE-8C37D0BCB00C}" type="slidenum">
              <a:rPr lang="en-IN" smtClean="0"/>
              <a:pPr/>
              <a:t>17</a:t>
            </a:fld>
            <a:endParaRPr lang="en-IN"/>
          </a:p>
        </p:txBody>
      </p:sp>
      <p:sp>
        <p:nvSpPr>
          <p:cNvPr id="15" name="Line 3">
            <a:extLst>
              <a:ext uri="{FF2B5EF4-FFF2-40B4-BE49-F238E27FC236}">
                <a16:creationId xmlns:a16="http://schemas.microsoft.com/office/drawing/2014/main" id="{72EB3276-B107-61BF-5E33-0FB25105E09A}"/>
              </a:ext>
            </a:extLst>
          </p:cNvPr>
          <p:cNvSpPr>
            <a:spLocks noChangeShapeType="1"/>
          </p:cNvSpPr>
          <p:nvPr/>
        </p:nvSpPr>
        <p:spPr bwMode="auto">
          <a:xfrm>
            <a:off x="1676400" y="1090239"/>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865418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60" name="Line 3">
            <a:extLst>
              <a:ext uri="{FF2B5EF4-FFF2-40B4-BE49-F238E27FC236}">
                <a16:creationId xmlns:a16="http://schemas.microsoft.com/office/drawing/2014/main" id="{0BF792FC-9AEF-2831-04AA-DAD9739DA205}"/>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5061" name="Text Box 4">
            <a:extLst>
              <a:ext uri="{FF2B5EF4-FFF2-40B4-BE49-F238E27FC236}">
                <a16:creationId xmlns:a16="http://schemas.microsoft.com/office/drawing/2014/main" id="{E272ECA0-71FA-306B-574A-26C33A7BDDA7}"/>
              </a:ext>
            </a:extLst>
          </p:cNvPr>
          <p:cNvSpPr txBox="1">
            <a:spLocks noChangeArrowheads="1"/>
          </p:cNvSpPr>
          <p:nvPr/>
        </p:nvSpPr>
        <p:spPr bwMode="auto">
          <a:xfrm>
            <a:off x="1828801" y="762000"/>
            <a:ext cx="6035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a:solidFill>
                  <a:schemeClr val="folHlink"/>
                </a:solidFill>
                <a:latin typeface="Times New Roman" panose="02020603050405020304" pitchFamily="18" charset="0"/>
              </a:rPr>
              <a:t>Figure 5.7  </a:t>
            </a:r>
            <a:r>
              <a:rPr lang="en-US" altLang="en-US" sz="2000" i="1">
                <a:latin typeface="Times New Roman" panose="02020603050405020304" pitchFamily="18" charset="0"/>
              </a:rPr>
              <a:t>Bandwidth of MFSK used in Example 5.6</a:t>
            </a:r>
          </a:p>
        </p:txBody>
      </p:sp>
      <p:pic>
        <p:nvPicPr>
          <p:cNvPr id="45063" name="Picture 6">
            <a:extLst>
              <a:ext uri="{FF2B5EF4-FFF2-40B4-BE49-F238E27FC236}">
                <a16:creationId xmlns:a16="http://schemas.microsoft.com/office/drawing/2014/main" id="{383B458C-2DFC-218C-01F4-B15145C7C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6" y="2506664"/>
            <a:ext cx="8226425" cy="244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fld id="{6D972E1D-2B91-43F8-BAFE-8C37D0BCB00C}" type="slidenum">
              <a:rPr lang="en-IN" smtClean="0"/>
              <a:pPr/>
              <a:t>18</a:t>
            </a:fld>
            <a:endParaRPr lang="en-IN"/>
          </a:p>
        </p:txBody>
      </p:sp>
    </p:spTree>
    <p:extLst>
      <p:ext uri="{BB962C8B-B14F-4D97-AF65-F5344CB8AC3E}">
        <p14:creationId xmlns:p14="http://schemas.microsoft.com/office/powerpoint/2010/main" val="1717262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58584-5F01-BB16-12B0-50B875562F1D}"/>
              </a:ext>
            </a:extLst>
          </p:cNvPr>
          <p:cNvSpPr>
            <a:spLocks noGrp="1"/>
          </p:cNvSpPr>
          <p:nvPr>
            <p:ph type="title"/>
          </p:nvPr>
        </p:nvSpPr>
        <p:spPr>
          <a:xfrm>
            <a:off x="1038167" y="554458"/>
            <a:ext cx="10058400" cy="812524"/>
          </a:xfrm>
        </p:spPr>
        <p:txBody>
          <a:bodyPr/>
          <a:lstStyle/>
          <a:p>
            <a:pPr algn="ctr"/>
            <a:r>
              <a:rPr lang="en-IN" dirty="0"/>
              <a:t>Multilevel FSK</a:t>
            </a:r>
          </a:p>
        </p:txBody>
      </p:sp>
      <p:sp>
        <p:nvSpPr>
          <p:cNvPr id="3" name="Slide Number Placeholder 2">
            <a:extLst>
              <a:ext uri="{FF2B5EF4-FFF2-40B4-BE49-F238E27FC236}">
                <a16:creationId xmlns:a16="http://schemas.microsoft.com/office/drawing/2014/main" id="{F52E77FC-C0DC-7B56-9A42-B4656BF19533}"/>
              </a:ext>
            </a:extLst>
          </p:cNvPr>
          <p:cNvSpPr>
            <a:spLocks noGrp="1"/>
          </p:cNvSpPr>
          <p:nvPr>
            <p:ph type="sldNum" sz="quarter" idx="12"/>
          </p:nvPr>
        </p:nvSpPr>
        <p:spPr/>
        <p:txBody>
          <a:bodyPr/>
          <a:lstStyle/>
          <a:p>
            <a:fld id="{6D972E1D-2B91-43F8-BAFE-8C37D0BCB00C}" type="slidenum">
              <a:rPr lang="en-IN" smtClean="0"/>
              <a:pPr/>
              <a:t>19</a:t>
            </a:fld>
            <a:endParaRPr lang="en-IN"/>
          </a:p>
        </p:txBody>
      </p:sp>
      <p:sp>
        <p:nvSpPr>
          <p:cNvPr id="5" name="TextBox 4">
            <a:extLst>
              <a:ext uri="{FF2B5EF4-FFF2-40B4-BE49-F238E27FC236}">
                <a16:creationId xmlns:a16="http://schemas.microsoft.com/office/drawing/2014/main" id="{EB38E60E-2874-3AF4-A601-C9C33A24DF0C}"/>
              </a:ext>
            </a:extLst>
          </p:cNvPr>
          <p:cNvSpPr txBox="1"/>
          <p:nvPr/>
        </p:nvSpPr>
        <p:spPr>
          <a:xfrm>
            <a:off x="1115752" y="1690062"/>
            <a:ext cx="9903230" cy="2554545"/>
          </a:xfrm>
          <a:prstGeom prst="rect">
            <a:avLst/>
          </a:prstGeom>
          <a:noFill/>
        </p:spPr>
        <p:txBody>
          <a:bodyPr wrap="square">
            <a:spAutoFit/>
          </a:bodyPr>
          <a:lstStyle/>
          <a:p>
            <a:pPr marL="342900" indent="-342900" algn="just">
              <a:buFont typeface="Arial" panose="020B0604020202020204" pitchFamily="34" charset="0"/>
              <a:buChar char="•"/>
            </a:pPr>
            <a:r>
              <a:rPr lang="en-US" sz="2000" dirty="0"/>
              <a:t>Multilevel modulation (MFSK) is not uncommon with the FSK method. We can use more than two frequencies. </a:t>
            </a:r>
          </a:p>
          <a:p>
            <a:pPr marL="342900" indent="-342900" algn="just">
              <a:buFont typeface="Arial" panose="020B0604020202020204" pitchFamily="34" charset="0"/>
              <a:buChar char="•"/>
            </a:pPr>
            <a:r>
              <a:rPr lang="en-US" sz="2000" dirty="0"/>
              <a:t>For example, we can use four different frequencies f1, f2, f3, and f4 to send 2 bits at a time. </a:t>
            </a:r>
          </a:p>
          <a:p>
            <a:pPr marL="342900" indent="-342900" algn="just">
              <a:buFont typeface="Arial" panose="020B0604020202020204" pitchFamily="34" charset="0"/>
              <a:buChar char="•"/>
            </a:pPr>
            <a:r>
              <a:rPr lang="en-US" sz="2000" dirty="0"/>
              <a:t>To send 3 bits at a time, we can use eight frequencies.</a:t>
            </a:r>
          </a:p>
          <a:p>
            <a:pPr marL="342900" indent="-342900" algn="just">
              <a:buFont typeface="Arial" panose="020B0604020202020204" pitchFamily="34" charset="0"/>
              <a:buChar char="•"/>
            </a:pPr>
            <a:r>
              <a:rPr lang="en-US" sz="2000" dirty="0"/>
              <a:t>However, we need to remember that the frequencies need to be 2Δf apart.</a:t>
            </a:r>
          </a:p>
          <a:p>
            <a:pPr marL="342900" indent="-342900" algn="just">
              <a:buFont typeface="Arial" panose="020B0604020202020204" pitchFamily="34" charset="0"/>
              <a:buChar char="•"/>
            </a:pPr>
            <a:r>
              <a:rPr lang="en-US" sz="2000" dirty="0"/>
              <a:t>For the proper operation of the modulator and demodulator, it can be shown that the minimum value of 2Δf needs to be S. We can show that the bandwidth is</a:t>
            </a:r>
            <a:endParaRPr lang="en-IN" sz="2000" dirty="0"/>
          </a:p>
        </p:txBody>
      </p:sp>
    </p:spTree>
    <p:extLst>
      <p:ext uri="{BB962C8B-B14F-4D97-AF65-F5344CB8AC3E}">
        <p14:creationId xmlns:p14="http://schemas.microsoft.com/office/powerpoint/2010/main" val="2014233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4A79-7B8B-2ACA-081A-6FF0BF5B12B6}"/>
              </a:ext>
            </a:extLst>
          </p:cNvPr>
          <p:cNvSpPr>
            <a:spLocks noGrp="1"/>
          </p:cNvSpPr>
          <p:nvPr>
            <p:ph type="title"/>
          </p:nvPr>
        </p:nvSpPr>
        <p:spPr/>
        <p:txBody>
          <a:bodyPr/>
          <a:lstStyle/>
          <a:p>
            <a:r>
              <a:rPr lang="en-IN" dirty="0"/>
              <a:t>Topics to be discussed</a:t>
            </a:r>
          </a:p>
        </p:txBody>
      </p:sp>
      <p:sp>
        <p:nvSpPr>
          <p:cNvPr id="3" name="Content Placeholder 2">
            <a:extLst>
              <a:ext uri="{FF2B5EF4-FFF2-40B4-BE49-F238E27FC236}">
                <a16:creationId xmlns:a16="http://schemas.microsoft.com/office/drawing/2014/main" id="{71395D7B-3303-1F4B-D7CC-3C0CD4BCCD0E}"/>
              </a:ext>
            </a:extLst>
          </p:cNvPr>
          <p:cNvSpPr>
            <a:spLocks noGrp="1"/>
          </p:cNvSpPr>
          <p:nvPr>
            <p:ph idx="1"/>
          </p:nvPr>
        </p:nvSpPr>
        <p:spPr>
          <a:xfrm>
            <a:off x="1097280" y="1845734"/>
            <a:ext cx="10058400" cy="4363042"/>
          </a:xfrm>
        </p:spPr>
        <p:txBody>
          <a:bodyPr>
            <a:noAutofit/>
          </a:bodyPr>
          <a:lstStyle/>
          <a:p>
            <a:pPr marL="457200" indent="-457200">
              <a:buFont typeface="+mj-lt"/>
              <a:buAutoNum type="arabicPeriod"/>
            </a:pPr>
            <a:r>
              <a:rPr lang="en-IN" sz="2200" dirty="0"/>
              <a:t>Digital to Analog Conversion</a:t>
            </a:r>
          </a:p>
          <a:p>
            <a:pPr marL="457200" indent="-457200">
              <a:buFont typeface="+mj-lt"/>
              <a:buAutoNum type="arabicPeriod"/>
            </a:pPr>
            <a:r>
              <a:rPr lang="en-IN" sz="2200" dirty="0"/>
              <a:t>Amplitude Shift Keying (ASK)</a:t>
            </a:r>
          </a:p>
          <a:p>
            <a:pPr marL="457200" indent="-457200">
              <a:buFont typeface="+mj-lt"/>
              <a:buAutoNum type="arabicPeriod"/>
            </a:pPr>
            <a:r>
              <a:rPr lang="en-IN" sz="2200" dirty="0"/>
              <a:t>Frequency Shift Keying (FSK)</a:t>
            </a:r>
          </a:p>
          <a:p>
            <a:pPr marL="457200" indent="-457200">
              <a:buFont typeface="+mj-lt"/>
              <a:buAutoNum type="arabicPeriod"/>
            </a:pPr>
            <a:r>
              <a:rPr lang="en-IN" sz="2200" dirty="0"/>
              <a:t>Phase Shift Keying (PSK)</a:t>
            </a:r>
          </a:p>
        </p:txBody>
      </p:sp>
      <p:sp>
        <p:nvSpPr>
          <p:cNvPr id="5" name="Slide Number Placeholder 4"/>
          <p:cNvSpPr>
            <a:spLocks noGrp="1"/>
          </p:cNvSpPr>
          <p:nvPr>
            <p:ph type="sldNum" sz="quarter" idx="12"/>
          </p:nvPr>
        </p:nvSpPr>
        <p:spPr/>
        <p:txBody>
          <a:bodyPr/>
          <a:lstStyle/>
          <a:p>
            <a:fld id="{6D972E1D-2B91-43F8-BAFE-8C37D0BCB00C}" type="slidenum">
              <a:rPr lang="en-IN" smtClean="0"/>
              <a:pPr/>
              <a:t>2</a:t>
            </a:fld>
            <a:endParaRPr lang="en-IN"/>
          </a:p>
        </p:txBody>
      </p:sp>
    </p:spTree>
    <p:extLst>
      <p:ext uri="{BB962C8B-B14F-4D97-AF65-F5344CB8AC3E}">
        <p14:creationId xmlns:p14="http://schemas.microsoft.com/office/powerpoint/2010/main" val="2901518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14" name="Rectangle 12">
            <a:extLst>
              <a:ext uri="{FF2B5EF4-FFF2-40B4-BE49-F238E27FC236}">
                <a16:creationId xmlns:a16="http://schemas.microsoft.com/office/drawing/2014/main" id="{26F41180-3917-91F2-7792-B95BD7ED528B}"/>
              </a:ext>
            </a:extLst>
          </p:cNvPr>
          <p:cNvSpPr>
            <a:spLocks noChangeArrowheads="1"/>
          </p:cNvSpPr>
          <p:nvPr/>
        </p:nvSpPr>
        <p:spPr bwMode="auto">
          <a:xfrm>
            <a:off x="1672249" y="520505"/>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solidFill>
                  <a:schemeClr val="hlink"/>
                </a:solidFill>
              </a:rPr>
              <a:t>Example 5.6</a:t>
            </a:r>
          </a:p>
        </p:txBody>
      </p:sp>
      <p:sp>
        <p:nvSpPr>
          <p:cNvPr id="47115" name="Rectangle 13">
            <a:extLst>
              <a:ext uri="{FF2B5EF4-FFF2-40B4-BE49-F238E27FC236}">
                <a16:creationId xmlns:a16="http://schemas.microsoft.com/office/drawing/2014/main" id="{F165C0E2-06C3-672E-CC4E-0AD45C803F31}"/>
              </a:ext>
            </a:extLst>
          </p:cNvPr>
          <p:cNvSpPr>
            <a:spLocks noChangeArrowheads="1"/>
          </p:cNvSpPr>
          <p:nvPr/>
        </p:nvSpPr>
        <p:spPr bwMode="auto">
          <a:xfrm>
            <a:off x="1752600" y="1219201"/>
            <a:ext cx="867156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latin typeface="Times New Roman" panose="02020603050405020304" pitchFamily="18" charset="0"/>
              </a:rPr>
              <a:t>We need to send data 3 bits at a time at a bit rate of 3 Mbps. The carrier frequency is 10 </a:t>
            </a:r>
            <a:r>
              <a:rPr lang="en-US" altLang="en-US" sz="2800" i="1" dirty="0" err="1">
                <a:latin typeface="Times New Roman" panose="02020603050405020304" pitchFamily="18" charset="0"/>
              </a:rPr>
              <a:t>MHz.</a:t>
            </a:r>
            <a:r>
              <a:rPr lang="en-US" altLang="en-US" sz="2800" i="1" dirty="0">
                <a:latin typeface="Times New Roman" panose="02020603050405020304" pitchFamily="18" charset="0"/>
              </a:rPr>
              <a:t> Calculate the number of levels (different frequencies), the baud rate, and the bandwidth.</a:t>
            </a:r>
          </a:p>
        </p:txBody>
      </p:sp>
      <p:sp>
        <p:nvSpPr>
          <p:cNvPr id="47116" name="Rectangle 14">
            <a:extLst>
              <a:ext uri="{FF2B5EF4-FFF2-40B4-BE49-F238E27FC236}">
                <a16:creationId xmlns:a16="http://schemas.microsoft.com/office/drawing/2014/main" id="{B0888257-6E97-B3F0-9341-1DD8AEC1D239}"/>
              </a:ext>
            </a:extLst>
          </p:cNvPr>
          <p:cNvSpPr>
            <a:spLocks noChangeArrowheads="1"/>
          </p:cNvSpPr>
          <p:nvPr/>
        </p:nvSpPr>
        <p:spPr bwMode="auto">
          <a:xfrm>
            <a:off x="1752600" y="3505200"/>
            <a:ext cx="86868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solidFill>
                  <a:schemeClr val="hlink"/>
                </a:solidFill>
                <a:latin typeface="Times New Roman" panose="02020603050405020304" pitchFamily="18" charset="0"/>
              </a:rPr>
              <a:t>Solution</a:t>
            </a:r>
          </a:p>
          <a:p>
            <a:pPr algn="just"/>
            <a:r>
              <a:rPr lang="en-US" altLang="en-US" sz="2800" i="1" dirty="0">
                <a:latin typeface="Times" panose="02020603050405020304" pitchFamily="18" charset="0"/>
              </a:rPr>
              <a:t>We can have L = 2</a:t>
            </a:r>
            <a:r>
              <a:rPr lang="en-US" altLang="en-US" sz="2800" i="1" baseline="30000" dirty="0">
                <a:latin typeface="Times" panose="02020603050405020304" pitchFamily="18" charset="0"/>
              </a:rPr>
              <a:t>3</a:t>
            </a:r>
            <a:r>
              <a:rPr lang="en-US" altLang="en-US" sz="2800" i="1" dirty="0">
                <a:latin typeface="Times" panose="02020603050405020304" pitchFamily="18" charset="0"/>
              </a:rPr>
              <a:t> = 8. The baud rate is S = 3 MHz/3 = 1000 </a:t>
            </a:r>
            <a:r>
              <a:rPr lang="en-US" altLang="en-US" sz="2800" i="1" dirty="0" err="1">
                <a:latin typeface="Times" panose="02020603050405020304" pitchFamily="18" charset="0"/>
              </a:rPr>
              <a:t>Mbaud</a:t>
            </a:r>
            <a:r>
              <a:rPr lang="en-US" altLang="en-US" sz="2800" i="1" dirty="0">
                <a:latin typeface="Times" panose="02020603050405020304" pitchFamily="18" charset="0"/>
              </a:rPr>
              <a:t>. This means that the carrier frequencies must be 1 MHz apart (2Δf = 1 MHz). The bandwidth is B = 8 × 1000 = 8000. Figure 5.8 shows the allocation of frequencies and bandwidth.</a:t>
            </a:r>
          </a:p>
        </p:txBody>
      </p:sp>
      <p:sp>
        <p:nvSpPr>
          <p:cNvPr id="13" name="Slide Number Placeholder 12"/>
          <p:cNvSpPr>
            <a:spLocks noGrp="1"/>
          </p:cNvSpPr>
          <p:nvPr>
            <p:ph type="sldNum" sz="quarter" idx="12"/>
          </p:nvPr>
        </p:nvSpPr>
        <p:spPr/>
        <p:txBody>
          <a:bodyPr/>
          <a:lstStyle/>
          <a:p>
            <a:fld id="{6D972E1D-2B91-43F8-BAFE-8C37D0BCB00C}" type="slidenum">
              <a:rPr lang="en-IN" smtClean="0"/>
              <a:pPr/>
              <a:t>20</a:t>
            </a:fld>
            <a:endParaRPr lang="en-IN"/>
          </a:p>
        </p:txBody>
      </p:sp>
      <p:sp>
        <p:nvSpPr>
          <p:cNvPr id="14" name="Line 3">
            <a:extLst>
              <a:ext uri="{FF2B5EF4-FFF2-40B4-BE49-F238E27FC236}">
                <a16:creationId xmlns:a16="http://schemas.microsoft.com/office/drawing/2014/main" id="{72EB3276-B107-61BF-5E33-0FB25105E09A}"/>
              </a:ext>
            </a:extLst>
          </p:cNvPr>
          <p:cNvSpPr>
            <a:spLocks noChangeShapeType="1"/>
          </p:cNvSpPr>
          <p:nvPr/>
        </p:nvSpPr>
        <p:spPr bwMode="auto">
          <a:xfrm>
            <a:off x="1676400" y="1174647"/>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906519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6" name="Line 3">
            <a:extLst>
              <a:ext uri="{FF2B5EF4-FFF2-40B4-BE49-F238E27FC236}">
                <a16:creationId xmlns:a16="http://schemas.microsoft.com/office/drawing/2014/main" id="{DA993E6C-836D-B227-247C-ABD56B087324}"/>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9157" name="Text Box 4">
            <a:extLst>
              <a:ext uri="{FF2B5EF4-FFF2-40B4-BE49-F238E27FC236}">
                <a16:creationId xmlns:a16="http://schemas.microsoft.com/office/drawing/2014/main" id="{E0C0A734-386D-55A5-C4B6-1740EFDD1517}"/>
              </a:ext>
            </a:extLst>
          </p:cNvPr>
          <p:cNvSpPr txBox="1">
            <a:spLocks noChangeArrowheads="1"/>
          </p:cNvSpPr>
          <p:nvPr/>
        </p:nvSpPr>
        <p:spPr bwMode="auto">
          <a:xfrm>
            <a:off x="2982352" y="776068"/>
            <a:ext cx="6035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5.8  </a:t>
            </a:r>
            <a:r>
              <a:rPr lang="en-US" altLang="en-US" sz="2000" i="1" dirty="0">
                <a:latin typeface="Times New Roman" panose="02020603050405020304" pitchFamily="18" charset="0"/>
              </a:rPr>
              <a:t>Bandwidth of MFSK used in Example 5.6</a:t>
            </a:r>
          </a:p>
        </p:txBody>
      </p:sp>
      <p:pic>
        <p:nvPicPr>
          <p:cNvPr id="49159" name="Picture 6">
            <a:extLst>
              <a:ext uri="{FF2B5EF4-FFF2-40B4-BE49-F238E27FC236}">
                <a16:creationId xmlns:a16="http://schemas.microsoft.com/office/drawing/2014/main" id="{D594D42C-2007-8BD2-81FE-8651DB339D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876550"/>
            <a:ext cx="7742238"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fld id="{6D972E1D-2B91-43F8-BAFE-8C37D0BCB00C}" type="slidenum">
              <a:rPr lang="en-IN" smtClean="0"/>
              <a:pPr/>
              <a:t>21</a:t>
            </a:fld>
            <a:endParaRPr lang="en-IN"/>
          </a:p>
        </p:txBody>
      </p:sp>
    </p:spTree>
    <p:extLst>
      <p:ext uri="{BB962C8B-B14F-4D97-AF65-F5344CB8AC3E}">
        <p14:creationId xmlns:p14="http://schemas.microsoft.com/office/powerpoint/2010/main" val="1856125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C2F0-059A-19D1-FB32-544859251EEB}"/>
              </a:ext>
            </a:extLst>
          </p:cNvPr>
          <p:cNvSpPr>
            <a:spLocks noGrp="1"/>
          </p:cNvSpPr>
          <p:nvPr>
            <p:ph type="title"/>
          </p:nvPr>
        </p:nvSpPr>
        <p:spPr>
          <a:xfrm>
            <a:off x="1097280" y="166536"/>
            <a:ext cx="10058400" cy="747870"/>
          </a:xfrm>
        </p:spPr>
        <p:txBody>
          <a:bodyPr/>
          <a:lstStyle/>
          <a:p>
            <a:pPr algn="ctr"/>
            <a:r>
              <a:rPr lang="en-IN" b="1" u="sng" dirty="0">
                <a:highlight>
                  <a:srgbClr val="FFFF00"/>
                </a:highlight>
              </a:rPr>
              <a:t>Phase Shift Keying</a:t>
            </a:r>
          </a:p>
        </p:txBody>
      </p:sp>
      <p:sp>
        <p:nvSpPr>
          <p:cNvPr id="3" name="Slide Number Placeholder 2">
            <a:extLst>
              <a:ext uri="{FF2B5EF4-FFF2-40B4-BE49-F238E27FC236}">
                <a16:creationId xmlns:a16="http://schemas.microsoft.com/office/drawing/2014/main" id="{45467144-D020-9C02-40D4-5609BE6EAC9C}"/>
              </a:ext>
            </a:extLst>
          </p:cNvPr>
          <p:cNvSpPr>
            <a:spLocks noGrp="1"/>
          </p:cNvSpPr>
          <p:nvPr>
            <p:ph type="sldNum" sz="quarter" idx="12"/>
          </p:nvPr>
        </p:nvSpPr>
        <p:spPr/>
        <p:txBody>
          <a:bodyPr/>
          <a:lstStyle/>
          <a:p>
            <a:fld id="{6D972E1D-2B91-43F8-BAFE-8C37D0BCB00C}" type="slidenum">
              <a:rPr lang="en-IN" smtClean="0"/>
              <a:pPr/>
              <a:t>22</a:t>
            </a:fld>
            <a:endParaRPr lang="en-IN"/>
          </a:p>
        </p:txBody>
      </p:sp>
      <p:sp>
        <p:nvSpPr>
          <p:cNvPr id="5" name="TextBox 4">
            <a:extLst>
              <a:ext uri="{FF2B5EF4-FFF2-40B4-BE49-F238E27FC236}">
                <a16:creationId xmlns:a16="http://schemas.microsoft.com/office/drawing/2014/main" id="{2274939F-3A4B-CE80-6C56-BF3CAE291CC9}"/>
              </a:ext>
            </a:extLst>
          </p:cNvPr>
          <p:cNvSpPr txBox="1"/>
          <p:nvPr/>
        </p:nvSpPr>
        <p:spPr>
          <a:xfrm>
            <a:off x="1097279" y="892153"/>
            <a:ext cx="9847811" cy="5386090"/>
          </a:xfrm>
          <a:prstGeom prst="rect">
            <a:avLst/>
          </a:prstGeom>
          <a:noFill/>
        </p:spPr>
        <p:txBody>
          <a:bodyPr wrap="square">
            <a:spAutoFit/>
          </a:bodyPr>
          <a:lstStyle/>
          <a:p>
            <a:pPr algn="just"/>
            <a:r>
              <a:rPr lang="en-US" sz="2000" dirty="0"/>
              <a:t>In phase shift keying, the phase of the carrier is varied to represent two or more different</a:t>
            </a:r>
          </a:p>
          <a:p>
            <a:pPr algn="just"/>
            <a:r>
              <a:rPr lang="en-US" sz="2000" dirty="0"/>
              <a:t>signal elements. Both peak amplitude and frequency remain constant as the phase changes. Today, PSK is more common than ASK or FSK. </a:t>
            </a:r>
          </a:p>
          <a:p>
            <a:pPr algn="just"/>
            <a:endParaRPr lang="en-US" sz="2000" dirty="0"/>
          </a:p>
          <a:p>
            <a:pPr algn="just"/>
            <a:r>
              <a:rPr lang="en-US" sz="2400" b="1" u="sng" dirty="0"/>
              <a:t>Binary PSK (BPSK)</a:t>
            </a:r>
          </a:p>
          <a:p>
            <a:pPr marL="342900" indent="-342900" algn="just">
              <a:buFont typeface="Arial" panose="020B0604020202020204" pitchFamily="34" charset="0"/>
              <a:buChar char="•"/>
            </a:pPr>
            <a:r>
              <a:rPr lang="en-US" sz="2000" dirty="0"/>
              <a:t>The simplest PSK is binary PSK, in which we have only two signal elements, one with a phase of 0°, and the other with a phase of 180°. Figure 5.9 gives a conceptual view of PSK. </a:t>
            </a:r>
          </a:p>
          <a:p>
            <a:pPr marL="342900" indent="-342900" algn="just">
              <a:buFont typeface="Arial" panose="020B0604020202020204" pitchFamily="34" charset="0"/>
              <a:buChar char="•"/>
            </a:pPr>
            <a:r>
              <a:rPr lang="en-US" sz="2000" dirty="0"/>
              <a:t>Binary PSK is as simple as binary ASK with one big advantage—it is less susceptible to noise. </a:t>
            </a:r>
          </a:p>
          <a:p>
            <a:pPr marL="342900" indent="-342900" algn="just">
              <a:buFont typeface="Arial" panose="020B0604020202020204" pitchFamily="34" charset="0"/>
              <a:buChar char="•"/>
            </a:pPr>
            <a:r>
              <a:rPr lang="en-US" sz="2000" dirty="0"/>
              <a:t>In ASK, the criterion for bit detection is the amplitude of the signal; in PSK, it is the phase. </a:t>
            </a:r>
          </a:p>
          <a:p>
            <a:pPr marL="342900" indent="-342900" algn="just">
              <a:buFont typeface="Arial" panose="020B0604020202020204" pitchFamily="34" charset="0"/>
              <a:buChar char="•"/>
            </a:pPr>
            <a:r>
              <a:rPr lang="en-US" sz="2000" dirty="0"/>
              <a:t>Noise can change the amplitude easier than it can change the phase. In other words, PSK is less susceptible to noise than ASK. </a:t>
            </a:r>
          </a:p>
          <a:p>
            <a:pPr marL="342900" indent="-342900" algn="just">
              <a:buFont typeface="Arial" panose="020B0604020202020204" pitchFamily="34" charset="0"/>
              <a:buChar char="•"/>
            </a:pPr>
            <a:r>
              <a:rPr lang="en-US" sz="2000" dirty="0"/>
              <a:t>PSK is superior to FSK because we do not need two carrier signals. </a:t>
            </a:r>
          </a:p>
          <a:p>
            <a:pPr marL="342900" indent="-342900" algn="just">
              <a:buFont typeface="Arial" panose="020B0604020202020204" pitchFamily="34" charset="0"/>
              <a:buChar char="•"/>
            </a:pPr>
            <a:r>
              <a:rPr lang="en-US" sz="2000" dirty="0"/>
              <a:t>However, PSK needs more sophisticated hardware to be able to distinguish between phases.</a:t>
            </a:r>
          </a:p>
          <a:p>
            <a:pPr marL="342900" indent="-342900" algn="just">
              <a:buFont typeface="Arial" panose="020B0604020202020204" pitchFamily="34" charset="0"/>
              <a:buChar char="•"/>
            </a:pPr>
            <a:r>
              <a:rPr lang="en-US" sz="2000" dirty="0"/>
              <a:t>The bandwidth is the same as that for binary ASK, but less than that for BFSK. No bandwidth is wasted for separating two carrier signals.</a:t>
            </a:r>
            <a:endParaRPr lang="en-IN" sz="2000" dirty="0"/>
          </a:p>
        </p:txBody>
      </p:sp>
    </p:spTree>
    <p:extLst>
      <p:ext uri="{BB962C8B-B14F-4D97-AF65-F5344CB8AC3E}">
        <p14:creationId xmlns:p14="http://schemas.microsoft.com/office/powerpoint/2010/main" val="603046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4" name="Line 3">
            <a:extLst>
              <a:ext uri="{FF2B5EF4-FFF2-40B4-BE49-F238E27FC236}">
                <a16:creationId xmlns:a16="http://schemas.microsoft.com/office/drawing/2014/main" id="{9DD230B7-F3FD-5277-6458-5F989598211B}"/>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05" name="Text Box 4">
            <a:extLst>
              <a:ext uri="{FF2B5EF4-FFF2-40B4-BE49-F238E27FC236}">
                <a16:creationId xmlns:a16="http://schemas.microsoft.com/office/drawing/2014/main" id="{468A3272-3235-A0B3-59AC-D01A2B1F0C31}"/>
              </a:ext>
            </a:extLst>
          </p:cNvPr>
          <p:cNvSpPr txBox="1">
            <a:spLocks noChangeArrowheads="1"/>
          </p:cNvSpPr>
          <p:nvPr/>
        </p:nvSpPr>
        <p:spPr bwMode="auto">
          <a:xfrm>
            <a:off x="3826412" y="832339"/>
            <a:ext cx="4325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5.9  </a:t>
            </a:r>
            <a:r>
              <a:rPr lang="en-US" altLang="en-US" sz="2000" i="1" dirty="0">
                <a:latin typeface="Times New Roman" panose="02020603050405020304" pitchFamily="18" charset="0"/>
              </a:rPr>
              <a:t>Binary phase shift keying</a:t>
            </a:r>
          </a:p>
        </p:txBody>
      </p:sp>
      <p:pic>
        <p:nvPicPr>
          <p:cNvPr id="51207" name="Picture 6">
            <a:extLst>
              <a:ext uri="{FF2B5EF4-FFF2-40B4-BE49-F238E27FC236}">
                <a16:creationId xmlns:a16="http://schemas.microsoft.com/office/drawing/2014/main" id="{3A86BBD2-CF43-F775-0AB5-0915870A72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709864"/>
            <a:ext cx="8629650" cy="231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fld id="{6D972E1D-2B91-43F8-BAFE-8C37D0BCB00C}" type="slidenum">
              <a:rPr lang="en-IN" smtClean="0"/>
              <a:pPr/>
              <a:t>23</a:t>
            </a:fld>
            <a:endParaRPr lang="en-IN"/>
          </a:p>
        </p:txBody>
      </p:sp>
    </p:spTree>
    <p:extLst>
      <p:ext uri="{BB962C8B-B14F-4D97-AF65-F5344CB8AC3E}">
        <p14:creationId xmlns:p14="http://schemas.microsoft.com/office/powerpoint/2010/main" val="1531889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7E0C8EC-99C0-D3A4-48C3-3C027C15697B}"/>
              </a:ext>
            </a:extLst>
          </p:cNvPr>
          <p:cNvSpPr>
            <a:spLocks noGrp="1"/>
          </p:cNvSpPr>
          <p:nvPr>
            <p:ph type="sldNum" sz="quarter" idx="12"/>
          </p:nvPr>
        </p:nvSpPr>
        <p:spPr/>
        <p:txBody>
          <a:bodyPr/>
          <a:lstStyle/>
          <a:p>
            <a:fld id="{6D972E1D-2B91-43F8-BAFE-8C37D0BCB00C}" type="slidenum">
              <a:rPr lang="en-IN" smtClean="0"/>
              <a:pPr/>
              <a:t>24</a:t>
            </a:fld>
            <a:endParaRPr lang="en-IN"/>
          </a:p>
        </p:txBody>
      </p:sp>
      <p:sp>
        <p:nvSpPr>
          <p:cNvPr id="5" name="TextBox 4">
            <a:extLst>
              <a:ext uri="{FF2B5EF4-FFF2-40B4-BE49-F238E27FC236}">
                <a16:creationId xmlns:a16="http://schemas.microsoft.com/office/drawing/2014/main" id="{97F4D835-0FF9-1744-2519-E6FADF7B60DC}"/>
              </a:ext>
            </a:extLst>
          </p:cNvPr>
          <p:cNvSpPr txBox="1"/>
          <p:nvPr/>
        </p:nvSpPr>
        <p:spPr>
          <a:xfrm>
            <a:off x="1246909" y="799610"/>
            <a:ext cx="9596582" cy="5215274"/>
          </a:xfrm>
          <a:prstGeom prst="rect">
            <a:avLst/>
          </a:prstGeom>
          <a:noFill/>
        </p:spPr>
        <p:txBody>
          <a:bodyPr wrap="square">
            <a:spAutoFit/>
          </a:bodyPr>
          <a:lstStyle/>
          <a:p>
            <a:pPr algn="just">
              <a:lnSpc>
                <a:spcPct val="150000"/>
              </a:lnSpc>
            </a:pPr>
            <a:r>
              <a:rPr lang="en-US" sz="2400" b="1" u="sng" dirty="0">
                <a:highlight>
                  <a:srgbClr val="FFFF00"/>
                </a:highlight>
              </a:rPr>
              <a:t>Implementation of BPSK</a:t>
            </a:r>
          </a:p>
          <a:p>
            <a:pPr algn="just">
              <a:lnSpc>
                <a:spcPct val="150000"/>
              </a:lnSpc>
            </a:pPr>
            <a:endParaRPr lang="en-US" sz="2000" dirty="0"/>
          </a:p>
          <a:p>
            <a:pPr marL="342900" indent="-342900" algn="just">
              <a:lnSpc>
                <a:spcPct val="150000"/>
              </a:lnSpc>
              <a:buFont typeface="Arial" panose="020B0604020202020204" pitchFamily="34" charset="0"/>
              <a:buChar char="•"/>
            </a:pPr>
            <a:r>
              <a:rPr lang="en-US" sz="2000" dirty="0"/>
              <a:t>The implementation of BPSK is as simple as that for ASK. </a:t>
            </a:r>
          </a:p>
          <a:p>
            <a:pPr marL="342900" indent="-342900" algn="just">
              <a:lnSpc>
                <a:spcPct val="150000"/>
              </a:lnSpc>
              <a:buFont typeface="Arial" panose="020B0604020202020204" pitchFamily="34" charset="0"/>
              <a:buChar char="•"/>
            </a:pPr>
            <a:r>
              <a:rPr lang="en-US" sz="2000" dirty="0"/>
              <a:t>The reason is that the signal element with phase 180° can be seen as the complement of the signal element with phase 0°. </a:t>
            </a:r>
          </a:p>
          <a:p>
            <a:pPr marL="342900" indent="-342900" algn="just">
              <a:lnSpc>
                <a:spcPct val="150000"/>
              </a:lnSpc>
              <a:buFont typeface="Arial" panose="020B0604020202020204" pitchFamily="34" charset="0"/>
              <a:buChar char="•"/>
            </a:pPr>
            <a:r>
              <a:rPr lang="en-US" sz="2000" dirty="0"/>
              <a:t>This gives us a clue on how to implement BPSK. </a:t>
            </a:r>
          </a:p>
          <a:p>
            <a:pPr marL="342900" indent="-342900" algn="just">
              <a:lnSpc>
                <a:spcPct val="150000"/>
              </a:lnSpc>
              <a:buFont typeface="Arial" panose="020B0604020202020204" pitchFamily="34" charset="0"/>
              <a:buChar char="•"/>
            </a:pPr>
            <a:r>
              <a:rPr lang="en-US" sz="2000" dirty="0"/>
              <a:t>We use the same idea we used for ASK but with a polar NRZ signal instead of a unipolar NRZ signal, as shown in Figure 5.10. </a:t>
            </a:r>
          </a:p>
          <a:p>
            <a:pPr marL="342900" indent="-342900" algn="just">
              <a:lnSpc>
                <a:spcPct val="150000"/>
              </a:lnSpc>
              <a:buFont typeface="Arial" panose="020B0604020202020204" pitchFamily="34" charset="0"/>
              <a:buChar char="•"/>
            </a:pPr>
            <a:r>
              <a:rPr lang="en-US" sz="2000" dirty="0"/>
              <a:t>The polar NRZ signal is multiplied by the carrier frequency; the 1 bit (positive voltage) is represented by a phase starting at 0°; the 0 bit (negative voltage) is represented by a phase starting at 180°.</a:t>
            </a:r>
            <a:endParaRPr lang="en-IN" sz="2000" dirty="0"/>
          </a:p>
        </p:txBody>
      </p:sp>
    </p:spTree>
    <p:extLst>
      <p:ext uri="{BB962C8B-B14F-4D97-AF65-F5344CB8AC3E}">
        <p14:creationId xmlns:p14="http://schemas.microsoft.com/office/powerpoint/2010/main" val="1953935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2" name="Line 3">
            <a:extLst>
              <a:ext uri="{FF2B5EF4-FFF2-40B4-BE49-F238E27FC236}">
                <a16:creationId xmlns:a16="http://schemas.microsoft.com/office/drawing/2014/main" id="{2EF102C5-0E97-1A40-00B2-52ABF4F19356}"/>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3253" name="Text Box 4">
            <a:extLst>
              <a:ext uri="{FF2B5EF4-FFF2-40B4-BE49-F238E27FC236}">
                <a16:creationId xmlns:a16="http://schemas.microsoft.com/office/drawing/2014/main" id="{238DF13E-BA09-14A7-8947-077EE8954191}"/>
              </a:ext>
            </a:extLst>
          </p:cNvPr>
          <p:cNvSpPr txBox="1">
            <a:spLocks noChangeArrowheads="1"/>
          </p:cNvSpPr>
          <p:nvPr/>
        </p:nvSpPr>
        <p:spPr bwMode="auto">
          <a:xfrm>
            <a:off x="3868615" y="832338"/>
            <a:ext cx="4457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5.10  </a:t>
            </a:r>
            <a:r>
              <a:rPr lang="en-US" altLang="en-US" sz="2000" i="1" dirty="0">
                <a:latin typeface="Times New Roman" panose="02020603050405020304" pitchFamily="18" charset="0"/>
              </a:rPr>
              <a:t>Implementation of BASK</a:t>
            </a:r>
          </a:p>
        </p:txBody>
      </p:sp>
      <p:pic>
        <p:nvPicPr>
          <p:cNvPr id="53255" name="Picture 7">
            <a:extLst>
              <a:ext uri="{FF2B5EF4-FFF2-40B4-BE49-F238E27FC236}">
                <a16:creationId xmlns:a16="http://schemas.microsoft.com/office/drawing/2014/main" id="{D624995F-6783-B2B8-507A-1D4FEA969B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4226" y="2463800"/>
            <a:ext cx="8080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fld id="{6D972E1D-2B91-43F8-BAFE-8C37D0BCB00C}" type="slidenum">
              <a:rPr lang="en-IN" smtClean="0"/>
              <a:pPr/>
              <a:t>25</a:t>
            </a:fld>
            <a:endParaRPr lang="en-IN"/>
          </a:p>
        </p:txBody>
      </p:sp>
    </p:spTree>
    <p:extLst>
      <p:ext uri="{BB962C8B-B14F-4D97-AF65-F5344CB8AC3E}">
        <p14:creationId xmlns:p14="http://schemas.microsoft.com/office/powerpoint/2010/main" val="2998625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4D187-5FD9-322B-653C-5F5AC017FF73}"/>
              </a:ext>
            </a:extLst>
          </p:cNvPr>
          <p:cNvSpPr>
            <a:spLocks noGrp="1"/>
          </p:cNvSpPr>
          <p:nvPr>
            <p:ph type="title"/>
          </p:nvPr>
        </p:nvSpPr>
        <p:spPr>
          <a:xfrm>
            <a:off x="1097280" y="286604"/>
            <a:ext cx="10058400" cy="757106"/>
          </a:xfrm>
        </p:spPr>
        <p:txBody>
          <a:bodyPr/>
          <a:lstStyle/>
          <a:p>
            <a:pPr algn="ctr"/>
            <a:r>
              <a:rPr lang="en-IN" b="1" u="sng" dirty="0">
                <a:highlight>
                  <a:srgbClr val="FFFF00"/>
                </a:highlight>
              </a:rPr>
              <a:t>Quadrature PSK (QPSK)</a:t>
            </a:r>
          </a:p>
        </p:txBody>
      </p:sp>
      <p:sp>
        <p:nvSpPr>
          <p:cNvPr id="3" name="Slide Number Placeholder 2">
            <a:extLst>
              <a:ext uri="{FF2B5EF4-FFF2-40B4-BE49-F238E27FC236}">
                <a16:creationId xmlns:a16="http://schemas.microsoft.com/office/drawing/2014/main" id="{F06A3FA3-95B8-1045-D296-11E70AFFB4B5}"/>
              </a:ext>
            </a:extLst>
          </p:cNvPr>
          <p:cNvSpPr>
            <a:spLocks noGrp="1"/>
          </p:cNvSpPr>
          <p:nvPr>
            <p:ph type="sldNum" sz="quarter" idx="12"/>
          </p:nvPr>
        </p:nvSpPr>
        <p:spPr/>
        <p:txBody>
          <a:bodyPr/>
          <a:lstStyle/>
          <a:p>
            <a:fld id="{6D972E1D-2B91-43F8-BAFE-8C37D0BCB00C}" type="slidenum">
              <a:rPr lang="en-IN" smtClean="0"/>
              <a:pPr/>
              <a:t>26</a:t>
            </a:fld>
            <a:endParaRPr lang="en-IN"/>
          </a:p>
        </p:txBody>
      </p:sp>
      <p:sp>
        <p:nvSpPr>
          <p:cNvPr id="5" name="TextBox 4">
            <a:extLst>
              <a:ext uri="{FF2B5EF4-FFF2-40B4-BE49-F238E27FC236}">
                <a16:creationId xmlns:a16="http://schemas.microsoft.com/office/drawing/2014/main" id="{35FD5C1C-97FE-1FE5-6B8D-BE872760D753}"/>
              </a:ext>
            </a:extLst>
          </p:cNvPr>
          <p:cNvSpPr txBox="1"/>
          <p:nvPr/>
        </p:nvSpPr>
        <p:spPr>
          <a:xfrm>
            <a:off x="1385454" y="1312204"/>
            <a:ext cx="9421091" cy="4708981"/>
          </a:xfrm>
          <a:prstGeom prst="rect">
            <a:avLst/>
          </a:prstGeom>
          <a:noFill/>
        </p:spPr>
        <p:txBody>
          <a:bodyPr wrap="square">
            <a:spAutoFit/>
          </a:bodyPr>
          <a:lstStyle/>
          <a:p>
            <a:pPr marL="342900" indent="-342900" algn="just">
              <a:buFont typeface="Arial" panose="020B0604020202020204" pitchFamily="34" charset="0"/>
              <a:buChar char="•"/>
            </a:pPr>
            <a:r>
              <a:rPr lang="en-US" sz="2000" dirty="0"/>
              <a:t>The simplicity of BPSK enticed designers to use 2 bits at a time in each signal element, thereby decreasing the baud rate and eventually the required bandwidth. </a:t>
            </a:r>
          </a:p>
          <a:p>
            <a:pPr marL="342900" indent="-342900" algn="just">
              <a:buFont typeface="Arial" panose="020B0604020202020204" pitchFamily="34" charset="0"/>
              <a:buChar char="•"/>
            </a:pPr>
            <a:r>
              <a:rPr lang="en-US" sz="2000" dirty="0"/>
              <a:t>The scheme is called quadrature PSK or QPSK because it uses two separate BPSK modulations; one is in-phase, the other quadrature (out-of-phase). </a:t>
            </a:r>
          </a:p>
          <a:p>
            <a:pPr marL="342900" indent="-342900" algn="just">
              <a:buFont typeface="Arial" panose="020B0604020202020204" pitchFamily="34" charset="0"/>
              <a:buChar char="•"/>
            </a:pPr>
            <a:r>
              <a:rPr lang="en-US" sz="2000" dirty="0"/>
              <a:t>The incoming bits are first passed through a serial-to-parallel conversion that sends one bit to one modulator and the next bit to the other modulator. </a:t>
            </a:r>
          </a:p>
          <a:p>
            <a:pPr marL="342900" indent="-342900" algn="just">
              <a:buFont typeface="Arial" panose="020B0604020202020204" pitchFamily="34" charset="0"/>
              <a:buChar char="•"/>
            </a:pPr>
            <a:r>
              <a:rPr lang="en-US" sz="2000" dirty="0"/>
              <a:t>If the duration of each bit in the incoming signal is T, the duration of each bit sent to the corresponding BPSK signal is 2T. </a:t>
            </a:r>
          </a:p>
          <a:p>
            <a:pPr marL="342900" indent="-342900" algn="just">
              <a:buFont typeface="Arial" panose="020B0604020202020204" pitchFamily="34" charset="0"/>
              <a:buChar char="•"/>
            </a:pPr>
            <a:r>
              <a:rPr lang="en-US" sz="2000" dirty="0"/>
              <a:t>This means that the bit to each BPSK signal has one-half the frequency of the original signal. Figure 5.11 shows the idea.</a:t>
            </a:r>
          </a:p>
          <a:p>
            <a:pPr marL="342900" indent="-342900" algn="just">
              <a:buFont typeface="Arial" panose="020B0604020202020204" pitchFamily="34" charset="0"/>
              <a:buChar char="•"/>
            </a:pPr>
            <a:r>
              <a:rPr lang="en-US" sz="2000" dirty="0"/>
              <a:t>The two composite signals created by each multiplier are sine waves with the same</a:t>
            </a:r>
          </a:p>
          <a:p>
            <a:pPr marL="342900" indent="-342900" algn="just">
              <a:buFont typeface="Arial" panose="020B0604020202020204" pitchFamily="34" charset="0"/>
              <a:buChar char="•"/>
            </a:pPr>
            <a:r>
              <a:rPr lang="en-US" sz="2000" dirty="0"/>
              <a:t>frequency, but different phases. When they are added, the result is another sine wave, with one of four possible phases: 45°, −45°, 135°, and −135°. </a:t>
            </a:r>
          </a:p>
          <a:p>
            <a:pPr marL="342900" indent="-342900" algn="just">
              <a:buFont typeface="Arial" panose="020B0604020202020204" pitchFamily="34" charset="0"/>
              <a:buChar char="•"/>
            </a:pPr>
            <a:r>
              <a:rPr lang="en-US" sz="2000" dirty="0"/>
              <a:t>There are four kinds of signal elements in the output signal (L = 4), so we can send 2 bits per signal element (r = 2).</a:t>
            </a:r>
            <a:endParaRPr lang="en-IN" sz="2000" dirty="0"/>
          </a:p>
        </p:txBody>
      </p:sp>
    </p:spTree>
    <p:extLst>
      <p:ext uri="{BB962C8B-B14F-4D97-AF65-F5344CB8AC3E}">
        <p14:creationId xmlns:p14="http://schemas.microsoft.com/office/powerpoint/2010/main" val="25132857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300" name="Line 3">
            <a:extLst>
              <a:ext uri="{FF2B5EF4-FFF2-40B4-BE49-F238E27FC236}">
                <a16:creationId xmlns:a16="http://schemas.microsoft.com/office/drawing/2014/main" id="{F0232B9C-DE65-1DA0-DB0E-D2C4B6FD57CD}"/>
              </a:ext>
            </a:extLst>
          </p:cNvPr>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5301" name="Text Box 4">
            <a:extLst>
              <a:ext uri="{FF2B5EF4-FFF2-40B4-BE49-F238E27FC236}">
                <a16:creationId xmlns:a16="http://schemas.microsoft.com/office/drawing/2014/main" id="{E588B7A6-97A2-2BE6-8585-D0816F751937}"/>
              </a:ext>
            </a:extLst>
          </p:cNvPr>
          <p:cNvSpPr txBox="1">
            <a:spLocks noChangeArrowheads="1"/>
          </p:cNvSpPr>
          <p:nvPr/>
        </p:nvSpPr>
        <p:spPr bwMode="auto">
          <a:xfrm>
            <a:off x="3638550" y="457200"/>
            <a:ext cx="491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5.11  </a:t>
            </a:r>
            <a:r>
              <a:rPr lang="en-US" altLang="en-US" sz="2000" i="1" dirty="0">
                <a:latin typeface="Times New Roman" panose="02020603050405020304" pitchFamily="18" charset="0"/>
              </a:rPr>
              <a:t>QPSK and its implementation</a:t>
            </a:r>
          </a:p>
        </p:txBody>
      </p:sp>
      <p:pic>
        <p:nvPicPr>
          <p:cNvPr id="55303" name="Picture 7">
            <a:extLst>
              <a:ext uri="{FF2B5EF4-FFF2-40B4-BE49-F238E27FC236}">
                <a16:creationId xmlns:a16="http://schemas.microsoft.com/office/drawing/2014/main" id="{8F9ABA14-D707-8BF5-39E4-C4D219CB0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143001"/>
            <a:ext cx="7258050" cy="4913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7"/>
          <p:cNvSpPr>
            <a:spLocks noGrp="1"/>
          </p:cNvSpPr>
          <p:nvPr>
            <p:ph type="sldNum" sz="quarter" idx="12"/>
          </p:nvPr>
        </p:nvSpPr>
        <p:spPr/>
        <p:txBody>
          <a:bodyPr/>
          <a:lstStyle/>
          <a:p>
            <a:fld id="{6D972E1D-2B91-43F8-BAFE-8C37D0BCB00C}" type="slidenum">
              <a:rPr lang="en-IN" smtClean="0"/>
              <a:pPr/>
              <a:t>27</a:t>
            </a:fld>
            <a:endParaRPr lang="en-IN"/>
          </a:p>
        </p:txBody>
      </p:sp>
    </p:spTree>
    <p:extLst>
      <p:ext uri="{BB962C8B-B14F-4D97-AF65-F5344CB8AC3E}">
        <p14:creationId xmlns:p14="http://schemas.microsoft.com/office/powerpoint/2010/main" val="3676188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54" name="Rectangle 12">
            <a:extLst>
              <a:ext uri="{FF2B5EF4-FFF2-40B4-BE49-F238E27FC236}">
                <a16:creationId xmlns:a16="http://schemas.microsoft.com/office/drawing/2014/main" id="{6F380D6F-5EA8-74DA-1138-252F9F1ECFF0}"/>
              </a:ext>
            </a:extLst>
          </p:cNvPr>
          <p:cNvSpPr>
            <a:spLocks noChangeArrowheads="1"/>
          </p:cNvSpPr>
          <p:nvPr/>
        </p:nvSpPr>
        <p:spPr bwMode="auto">
          <a:xfrm>
            <a:off x="1752600" y="489527"/>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dirty="0">
                <a:solidFill>
                  <a:schemeClr val="hlink"/>
                </a:solidFill>
              </a:rPr>
              <a:t>Example 5.7</a:t>
            </a:r>
          </a:p>
        </p:txBody>
      </p:sp>
      <p:sp>
        <p:nvSpPr>
          <p:cNvPr id="57355" name="Rectangle 13">
            <a:extLst>
              <a:ext uri="{FF2B5EF4-FFF2-40B4-BE49-F238E27FC236}">
                <a16:creationId xmlns:a16="http://schemas.microsoft.com/office/drawing/2014/main" id="{1A0B4174-5B0E-721B-275E-A80F4E345E5B}"/>
              </a:ext>
            </a:extLst>
          </p:cNvPr>
          <p:cNvSpPr>
            <a:spLocks noChangeArrowheads="1"/>
          </p:cNvSpPr>
          <p:nvPr/>
        </p:nvSpPr>
        <p:spPr bwMode="auto">
          <a:xfrm>
            <a:off x="1752600" y="12192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latin typeface="Times New Roman" panose="02020603050405020304" pitchFamily="18" charset="0"/>
              </a:rPr>
              <a:t>Find the bandwidth for a signal transmitting at 12 Mbps for QPSK. The value of d = 0.</a:t>
            </a:r>
          </a:p>
        </p:txBody>
      </p:sp>
      <p:sp>
        <p:nvSpPr>
          <p:cNvPr id="57356" name="Rectangle 14">
            <a:extLst>
              <a:ext uri="{FF2B5EF4-FFF2-40B4-BE49-F238E27FC236}">
                <a16:creationId xmlns:a16="http://schemas.microsoft.com/office/drawing/2014/main" id="{9467A2E5-8852-1738-8989-AB073835BB2E}"/>
              </a:ext>
            </a:extLst>
          </p:cNvPr>
          <p:cNvSpPr>
            <a:spLocks noChangeArrowheads="1"/>
          </p:cNvSpPr>
          <p:nvPr/>
        </p:nvSpPr>
        <p:spPr bwMode="auto">
          <a:xfrm>
            <a:off x="1752600" y="3276601"/>
            <a:ext cx="8686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New Roman" panose="02020603050405020304" pitchFamily="18" charset="0"/>
              </a:rPr>
              <a:t>For QPSK, 2 bits is carried by one signal element. This means that r = 2. So the signal rate (baud rate) is S = N × (1/r) = 6 Mbaud. With a value of d = 0, we have B = S = 6 MHz.</a:t>
            </a:r>
          </a:p>
        </p:txBody>
      </p:sp>
      <p:sp>
        <p:nvSpPr>
          <p:cNvPr id="13" name="Slide Number Placeholder 12"/>
          <p:cNvSpPr>
            <a:spLocks noGrp="1"/>
          </p:cNvSpPr>
          <p:nvPr>
            <p:ph type="sldNum" sz="quarter" idx="12"/>
          </p:nvPr>
        </p:nvSpPr>
        <p:spPr/>
        <p:txBody>
          <a:bodyPr/>
          <a:lstStyle/>
          <a:p>
            <a:fld id="{6D972E1D-2B91-43F8-BAFE-8C37D0BCB00C}" type="slidenum">
              <a:rPr lang="en-IN" smtClean="0"/>
              <a:pPr/>
              <a:t>28</a:t>
            </a:fld>
            <a:endParaRPr lang="en-IN"/>
          </a:p>
        </p:txBody>
      </p:sp>
    </p:spTree>
    <p:extLst>
      <p:ext uri="{BB962C8B-B14F-4D97-AF65-F5344CB8AC3E}">
        <p14:creationId xmlns:p14="http://schemas.microsoft.com/office/powerpoint/2010/main" val="759712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94BE-DF74-417F-CA89-788A8DE0B57A}"/>
              </a:ext>
            </a:extLst>
          </p:cNvPr>
          <p:cNvSpPr>
            <a:spLocks noGrp="1"/>
          </p:cNvSpPr>
          <p:nvPr>
            <p:ph type="title"/>
          </p:nvPr>
        </p:nvSpPr>
        <p:spPr>
          <a:solidFill>
            <a:schemeClr val="accent1">
              <a:lumMod val="75000"/>
            </a:schemeClr>
          </a:solidFill>
        </p:spPr>
        <p:txBody>
          <a:bodyPr/>
          <a:lstStyle/>
          <a:p>
            <a:r>
              <a:rPr lang="en-IN" dirty="0"/>
              <a:t>What have we completed?</a:t>
            </a:r>
          </a:p>
        </p:txBody>
      </p:sp>
      <p:sp>
        <p:nvSpPr>
          <p:cNvPr id="4" name="Text Placeholder 3">
            <a:extLst>
              <a:ext uri="{FF2B5EF4-FFF2-40B4-BE49-F238E27FC236}">
                <a16:creationId xmlns:a16="http://schemas.microsoft.com/office/drawing/2014/main" id="{D4AA791D-D404-AD3B-1BEB-4DF13401B137}"/>
              </a:ext>
            </a:extLst>
          </p:cNvPr>
          <p:cNvSpPr>
            <a:spLocks noGrp="1"/>
          </p:cNvSpPr>
          <p:nvPr>
            <p:ph type="body" sz="half" idx="2"/>
          </p:nvPr>
        </p:nvSpPr>
        <p:spPr>
          <a:solidFill>
            <a:schemeClr val="accent1">
              <a:lumMod val="60000"/>
              <a:lumOff val="40000"/>
            </a:schemeClr>
          </a:solidFill>
        </p:spPr>
        <p:txBody>
          <a:bodyPr>
            <a:normAutofit/>
          </a:bodyPr>
          <a:lstStyle/>
          <a:p>
            <a:pPr marL="457200" indent="-457200">
              <a:buFont typeface="+mj-lt"/>
              <a:buAutoNum type="arabicPeriod"/>
            </a:pPr>
            <a:r>
              <a:rPr lang="en-US" sz="1800" dirty="0"/>
              <a:t>Digital to Analog Conversion</a:t>
            </a:r>
          </a:p>
          <a:p>
            <a:pPr marL="457200" indent="-457200">
              <a:buFont typeface="+mj-lt"/>
              <a:buAutoNum type="arabicPeriod"/>
            </a:pPr>
            <a:r>
              <a:rPr lang="en-US" sz="1800" dirty="0"/>
              <a:t>Amplitude Shift Keying (ASK)</a:t>
            </a:r>
          </a:p>
          <a:p>
            <a:pPr marL="457200" indent="-457200">
              <a:buFont typeface="+mj-lt"/>
              <a:buAutoNum type="arabicPeriod"/>
            </a:pPr>
            <a:r>
              <a:rPr lang="en-US" sz="1800" dirty="0"/>
              <a:t>Frequency Shift Keying (FSK)</a:t>
            </a:r>
          </a:p>
          <a:p>
            <a:pPr marL="457200" indent="-457200">
              <a:buFont typeface="+mj-lt"/>
              <a:buAutoNum type="arabicPeriod"/>
            </a:pPr>
            <a:r>
              <a:rPr lang="en-US" sz="1800" dirty="0"/>
              <a:t>Phase Shift Keying (PSK)</a:t>
            </a:r>
          </a:p>
        </p:txBody>
      </p:sp>
      <p:sp>
        <p:nvSpPr>
          <p:cNvPr id="8" name="Rectangle 7">
            <a:extLst>
              <a:ext uri="{FF2B5EF4-FFF2-40B4-BE49-F238E27FC236}">
                <a16:creationId xmlns:a16="http://schemas.microsoft.com/office/drawing/2014/main" id="{280489C6-87E3-5158-449C-EC56B838B9CB}"/>
              </a:ext>
            </a:extLst>
          </p:cNvPr>
          <p:cNvSpPr/>
          <p:nvPr/>
        </p:nvSpPr>
        <p:spPr>
          <a:xfrm>
            <a:off x="4521531" y="1001161"/>
            <a:ext cx="6112941" cy="5201424"/>
          </a:xfrm>
          <a:prstGeom prst="rect">
            <a:avLst/>
          </a:prstGeom>
          <a:noFill/>
        </p:spPr>
        <p:txBody>
          <a:bodyPr wrap="square" lIns="91440" tIns="45720" rIns="91440" bIns="45720">
            <a:spAutoFit/>
          </a:bodyPr>
          <a:lstStyle/>
          <a:p>
            <a:pPr algn="ctr"/>
            <a:r>
              <a:rPr lang="en-US" sz="1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6" name="Slide Number Placeholder 5"/>
          <p:cNvSpPr>
            <a:spLocks noGrp="1"/>
          </p:cNvSpPr>
          <p:nvPr>
            <p:ph type="sldNum" sz="quarter" idx="12"/>
          </p:nvPr>
        </p:nvSpPr>
        <p:spPr/>
        <p:txBody>
          <a:bodyPr/>
          <a:lstStyle/>
          <a:p>
            <a:fld id="{6D972E1D-2B91-43F8-BAFE-8C37D0BCB00C}" type="slidenum">
              <a:rPr lang="en-IN" smtClean="0"/>
              <a:pPr/>
              <a:t>29</a:t>
            </a:fld>
            <a:endParaRPr lang="en-IN"/>
          </a:p>
        </p:txBody>
      </p:sp>
    </p:spTree>
    <p:extLst>
      <p:ext uri="{BB962C8B-B14F-4D97-AF65-F5344CB8AC3E}">
        <p14:creationId xmlns:p14="http://schemas.microsoft.com/office/powerpoint/2010/main" val="304827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972E1D-2B91-43F8-BAFE-8C37D0BCB00C}" type="slidenum">
              <a:rPr lang="en-IN" smtClean="0"/>
              <a:pPr/>
              <a:t>3</a:t>
            </a:fld>
            <a:endParaRPr lang="en-IN"/>
          </a:p>
        </p:txBody>
      </p:sp>
      <p:sp>
        <p:nvSpPr>
          <p:cNvPr id="3" name="Rectangle 2"/>
          <p:cNvSpPr/>
          <p:nvPr/>
        </p:nvSpPr>
        <p:spPr>
          <a:xfrm>
            <a:off x="1153549" y="711147"/>
            <a:ext cx="9945857" cy="5584606"/>
          </a:xfrm>
          <a:prstGeom prst="rect">
            <a:avLst/>
          </a:prstGeom>
        </p:spPr>
        <p:txBody>
          <a:bodyPr wrap="square">
            <a:spAutoFit/>
          </a:bodyPr>
          <a:lstStyle/>
          <a:p>
            <a:pPr marL="457200" indent="-457200" algn="just">
              <a:lnSpc>
                <a:spcPct val="150000"/>
              </a:lnSpc>
              <a:buFont typeface="+mj-lt"/>
              <a:buAutoNum type="arabicPeriod"/>
            </a:pPr>
            <a:r>
              <a:rPr lang="en-US" sz="2000" b="1" dirty="0"/>
              <a:t>Digital-to-analog conversion </a:t>
            </a:r>
            <a:r>
              <a:rPr lang="en-US" sz="2000" dirty="0"/>
              <a:t>is the process of changing one of the characteristics of</a:t>
            </a:r>
            <a:r>
              <a:rPr lang="en-US" sz="2000" b="1" dirty="0"/>
              <a:t> </a:t>
            </a:r>
            <a:r>
              <a:rPr lang="en-US" sz="2000" dirty="0"/>
              <a:t>an analog signal based on the information in digital data. </a:t>
            </a:r>
          </a:p>
          <a:p>
            <a:pPr marL="457200" indent="-457200" algn="just">
              <a:lnSpc>
                <a:spcPct val="150000"/>
              </a:lnSpc>
              <a:buFont typeface="+mj-lt"/>
              <a:buAutoNum type="arabicPeriod"/>
            </a:pPr>
            <a:r>
              <a:rPr lang="en-US" sz="2000" dirty="0"/>
              <a:t>Figure 5.1 shows the relationship between the digital information, the digital-to-analog modulating process, and the resultant analog signal. </a:t>
            </a:r>
          </a:p>
          <a:p>
            <a:pPr marL="457200" indent="-457200" algn="just">
              <a:lnSpc>
                <a:spcPct val="150000"/>
              </a:lnSpc>
              <a:buFont typeface="+mj-lt"/>
              <a:buAutoNum type="arabicPeriod"/>
            </a:pPr>
            <a:r>
              <a:rPr lang="en-US" sz="2000" dirty="0"/>
              <a:t>A sine wave is defined by three characteristics: amplitude, frequency, and phase. When we vary any one of these characteristics, we create a different version of that wave. </a:t>
            </a:r>
          </a:p>
          <a:p>
            <a:pPr marL="457200" indent="-457200" algn="just">
              <a:lnSpc>
                <a:spcPct val="150000"/>
              </a:lnSpc>
              <a:buFont typeface="+mj-lt"/>
              <a:buAutoNum type="arabicPeriod"/>
            </a:pPr>
            <a:r>
              <a:rPr lang="en-US" sz="2000" dirty="0"/>
              <a:t>Any of the three characteristics can be altered in this way, giving us at least three mechanisms for modulating digital data into an analog signal: </a:t>
            </a:r>
            <a:r>
              <a:rPr lang="en-US" sz="2000" b="1" dirty="0"/>
              <a:t>amplitude shift keying (ASK), frequency shift keying (FSK), and phase shift keying (PSK). </a:t>
            </a:r>
          </a:p>
          <a:p>
            <a:pPr marL="457200" indent="-457200" algn="just">
              <a:lnSpc>
                <a:spcPct val="150000"/>
              </a:lnSpc>
              <a:buFont typeface="+mj-lt"/>
              <a:buAutoNum type="arabicPeriod"/>
            </a:pPr>
            <a:r>
              <a:rPr lang="en-US" sz="2000" dirty="0"/>
              <a:t>In addition, there is a fourth (and better) mechanism that combines changing both the amplitude and phase, called </a:t>
            </a:r>
            <a:r>
              <a:rPr lang="en-US" sz="2000" b="1" dirty="0"/>
              <a:t>quadrature amplitude modulation (QAM). QAM </a:t>
            </a:r>
            <a:r>
              <a:rPr lang="en-US" sz="2000" dirty="0"/>
              <a:t>is the most efficient of these options and is the mechanism commonly used today (see Figure 5.2).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Text Box 4">
            <a:extLst>
              <a:ext uri="{FF2B5EF4-FFF2-40B4-BE49-F238E27FC236}">
                <a16:creationId xmlns:a16="http://schemas.microsoft.com/office/drawing/2014/main" id="{3D15AF64-4960-D768-7AFA-7E0AC0B5E486}"/>
              </a:ext>
            </a:extLst>
          </p:cNvPr>
          <p:cNvSpPr txBox="1">
            <a:spLocks noChangeArrowheads="1"/>
          </p:cNvSpPr>
          <p:nvPr/>
        </p:nvSpPr>
        <p:spPr bwMode="auto">
          <a:xfrm>
            <a:off x="3685736" y="541607"/>
            <a:ext cx="4662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5.1  </a:t>
            </a:r>
            <a:r>
              <a:rPr lang="en-US" altLang="en-US" sz="2000" i="1" dirty="0">
                <a:latin typeface="Times New Roman" panose="02020603050405020304" pitchFamily="18" charset="0"/>
              </a:rPr>
              <a:t>Digital-to-analog conversion</a:t>
            </a:r>
          </a:p>
        </p:txBody>
      </p:sp>
      <p:pic>
        <p:nvPicPr>
          <p:cNvPr id="20484" name="Picture 10">
            <a:extLst>
              <a:ext uri="{FF2B5EF4-FFF2-40B4-BE49-F238E27FC236}">
                <a16:creationId xmlns:a16="http://schemas.microsoft.com/office/drawing/2014/main" id="{04515B6A-736F-1CBD-FBA1-4138523C2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23850"/>
            <a:ext cx="8885238"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D972E1D-2B91-43F8-BAFE-8C37D0BCB00C}" type="slidenum">
              <a:rPr lang="en-IN" smtClean="0"/>
              <a:pPr/>
              <a:t>4</a:t>
            </a:fld>
            <a:endParaRPr lang="en-IN"/>
          </a:p>
        </p:txBody>
      </p:sp>
      <p:sp>
        <p:nvSpPr>
          <p:cNvPr id="6" name="Line 3">
            <a:extLst>
              <a:ext uri="{FF2B5EF4-FFF2-40B4-BE49-F238E27FC236}">
                <a16:creationId xmlns:a16="http://schemas.microsoft.com/office/drawing/2014/main" id="{72EB3276-B107-61BF-5E33-0FB25105E09A}"/>
              </a:ext>
            </a:extLst>
          </p:cNvPr>
          <p:cNvSpPr>
            <a:spLocks noChangeShapeType="1"/>
          </p:cNvSpPr>
          <p:nvPr/>
        </p:nvSpPr>
        <p:spPr bwMode="auto">
          <a:xfrm>
            <a:off x="1676400" y="1048035"/>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 name="Rectangle 6"/>
          <p:cNvSpPr/>
          <p:nvPr/>
        </p:nvSpPr>
        <p:spPr>
          <a:xfrm>
            <a:off x="1209823" y="4168672"/>
            <a:ext cx="9847384" cy="2246769"/>
          </a:xfrm>
          <a:prstGeom prst="rect">
            <a:avLst/>
          </a:prstGeom>
        </p:spPr>
        <p:txBody>
          <a:bodyPr wrap="square">
            <a:spAutoFit/>
          </a:bodyPr>
          <a:lstStyle/>
          <a:p>
            <a:pPr algn="just">
              <a:buFont typeface="Arial" pitchFamily="34" charset="0"/>
              <a:buChar char="•"/>
            </a:pPr>
            <a:r>
              <a:rPr lang="en-US" sz="2000" dirty="0"/>
              <a:t>The sending device produces a high-frequency signal that acts as a base for the information signal. This base signal is called the </a:t>
            </a:r>
            <a:r>
              <a:rPr lang="en-US" sz="2000" b="1" dirty="0"/>
              <a:t>carrier signal or </a:t>
            </a:r>
            <a:r>
              <a:rPr lang="en-US" sz="2000" b="1" i="1" dirty="0"/>
              <a:t>carrier </a:t>
            </a:r>
            <a:r>
              <a:rPr lang="en-US" sz="2000" i="1" dirty="0"/>
              <a:t>frequency. </a:t>
            </a:r>
          </a:p>
          <a:p>
            <a:pPr algn="just">
              <a:buFont typeface="Arial" pitchFamily="34" charset="0"/>
              <a:buChar char="•"/>
            </a:pPr>
            <a:r>
              <a:rPr lang="en-US" sz="2000" i="1" dirty="0"/>
              <a:t>The receiving device is tuned to the frequency of the carrier signal that it </a:t>
            </a:r>
            <a:r>
              <a:rPr lang="en-US" sz="2000" dirty="0"/>
              <a:t>expects from the sender. </a:t>
            </a:r>
          </a:p>
          <a:p>
            <a:pPr algn="just">
              <a:buFont typeface="Arial" pitchFamily="34" charset="0"/>
              <a:buChar char="•"/>
            </a:pPr>
            <a:r>
              <a:rPr lang="en-US" sz="2000" dirty="0"/>
              <a:t>Digital information then changes the carrier signal by modifying one or more of its characteristics (amplitude, frequency, or phase). This kind of modification is called modulation (shift keying).</a:t>
            </a:r>
          </a:p>
        </p:txBody>
      </p:sp>
    </p:spTree>
    <p:extLst>
      <p:ext uri="{BB962C8B-B14F-4D97-AF65-F5344CB8AC3E}">
        <p14:creationId xmlns:p14="http://schemas.microsoft.com/office/powerpoint/2010/main" val="409942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1" name="Text Box 4">
            <a:extLst>
              <a:ext uri="{FF2B5EF4-FFF2-40B4-BE49-F238E27FC236}">
                <a16:creationId xmlns:a16="http://schemas.microsoft.com/office/drawing/2014/main" id="{1F761A3D-964C-C998-187A-E496084A6506}"/>
              </a:ext>
            </a:extLst>
          </p:cNvPr>
          <p:cNvSpPr txBox="1">
            <a:spLocks noChangeArrowheads="1"/>
          </p:cNvSpPr>
          <p:nvPr/>
        </p:nvSpPr>
        <p:spPr bwMode="auto">
          <a:xfrm>
            <a:off x="3305915" y="887436"/>
            <a:ext cx="554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folHlink"/>
                </a:solidFill>
                <a:latin typeface="Times New Roman" panose="02020603050405020304" pitchFamily="18" charset="0"/>
              </a:rPr>
              <a:t>Figure 5.2  </a:t>
            </a:r>
            <a:r>
              <a:rPr lang="en-US" altLang="en-US" sz="2000" i="1" dirty="0">
                <a:latin typeface="Times New Roman" panose="02020603050405020304" pitchFamily="18" charset="0"/>
              </a:rPr>
              <a:t>Types of digital-to-analog conversion</a:t>
            </a:r>
          </a:p>
        </p:txBody>
      </p:sp>
      <p:pic>
        <p:nvPicPr>
          <p:cNvPr id="22532" name="Picture 6">
            <a:extLst>
              <a:ext uri="{FF2B5EF4-FFF2-40B4-BE49-F238E27FC236}">
                <a16:creationId xmlns:a16="http://schemas.microsoft.com/office/drawing/2014/main" id="{3B60CE8D-462C-D44C-6AEE-A82216ADF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950" y="1905001"/>
            <a:ext cx="8401050" cy="288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6D972E1D-2B91-43F8-BAFE-8C37D0BCB00C}" type="slidenum">
              <a:rPr lang="en-IN" smtClean="0"/>
              <a:pPr/>
              <a:t>5</a:t>
            </a:fld>
            <a:endParaRPr lang="en-IN"/>
          </a:p>
        </p:txBody>
      </p:sp>
      <p:sp>
        <p:nvSpPr>
          <p:cNvPr id="6" name="Line 3">
            <a:extLst>
              <a:ext uri="{FF2B5EF4-FFF2-40B4-BE49-F238E27FC236}">
                <a16:creationId xmlns:a16="http://schemas.microsoft.com/office/drawing/2014/main" id="{72EB3276-B107-61BF-5E33-0FB25105E09A}"/>
              </a:ext>
            </a:extLst>
          </p:cNvPr>
          <p:cNvSpPr>
            <a:spLocks noChangeShapeType="1"/>
          </p:cNvSpPr>
          <p:nvPr/>
        </p:nvSpPr>
        <p:spPr bwMode="auto">
          <a:xfrm>
            <a:off x="1676400" y="1413803"/>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798317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81" name="Rectangle 11">
            <a:extLst>
              <a:ext uri="{FF2B5EF4-FFF2-40B4-BE49-F238E27FC236}">
                <a16:creationId xmlns:a16="http://schemas.microsoft.com/office/drawing/2014/main" id="{172C372C-658C-793F-300F-F37D698991A7}"/>
              </a:ext>
            </a:extLst>
          </p:cNvPr>
          <p:cNvSpPr>
            <a:spLocks noChangeArrowheads="1"/>
          </p:cNvSpPr>
          <p:nvPr/>
        </p:nvSpPr>
        <p:spPr bwMode="auto">
          <a:xfrm>
            <a:off x="1125415" y="1862255"/>
            <a:ext cx="9959927" cy="3785652"/>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lnSpc>
                <a:spcPct val="150000"/>
              </a:lnSpc>
            </a:pPr>
            <a:r>
              <a:rPr lang="en-US" altLang="en-US" dirty="0"/>
              <a:t>Bit rate is the number of bits per second. Baud rate is the number of signal elements per second. </a:t>
            </a:r>
            <a:br>
              <a:rPr lang="en-US" altLang="en-US" dirty="0"/>
            </a:br>
            <a:endParaRPr lang="en-US" altLang="en-US" dirty="0"/>
          </a:p>
          <a:p>
            <a:pPr algn="ctr">
              <a:lnSpc>
                <a:spcPct val="150000"/>
              </a:lnSpc>
            </a:pPr>
            <a:r>
              <a:rPr lang="en-US" altLang="en-US" dirty="0"/>
              <a:t>In the analog transmission of digital data, the baud rate is less than or equal to the bit rate.</a:t>
            </a:r>
          </a:p>
        </p:txBody>
      </p:sp>
      <p:grpSp>
        <p:nvGrpSpPr>
          <p:cNvPr id="24582" name="Group 12">
            <a:extLst>
              <a:ext uri="{FF2B5EF4-FFF2-40B4-BE49-F238E27FC236}">
                <a16:creationId xmlns:a16="http://schemas.microsoft.com/office/drawing/2014/main" id="{80011DF1-AD50-1EAA-4A22-45D8401CC92F}"/>
              </a:ext>
            </a:extLst>
          </p:cNvPr>
          <p:cNvGrpSpPr>
            <a:grpSpLocks/>
          </p:cNvGrpSpPr>
          <p:nvPr/>
        </p:nvGrpSpPr>
        <p:grpSpPr bwMode="auto">
          <a:xfrm>
            <a:off x="1123060" y="935502"/>
            <a:ext cx="1143000" cy="566738"/>
            <a:chOff x="1200" y="1248"/>
            <a:chExt cx="720" cy="357"/>
          </a:xfrm>
        </p:grpSpPr>
        <p:pic>
          <p:nvPicPr>
            <p:cNvPr id="24583" name="Picture 13">
              <a:extLst>
                <a:ext uri="{FF2B5EF4-FFF2-40B4-BE49-F238E27FC236}">
                  <a16:creationId xmlns:a16="http://schemas.microsoft.com/office/drawing/2014/main" id="{0A61CB8A-CA9E-8002-63AF-E1DDCE13F9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84" name="Text Box 14">
              <a:extLst>
                <a:ext uri="{FF2B5EF4-FFF2-40B4-BE49-F238E27FC236}">
                  <a16:creationId xmlns:a16="http://schemas.microsoft.com/office/drawing/2014/main" id="{2423B4FF-202B-730D-BA67-E9130C45D38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
        <p:nvSpPr>
          <p:cNvPr id="9" name="Slide Number Placeholder 8"/>
          <p:cNvSpPr>
            <a:spLocks noGrp="1"/>
          </p:cNvSpPr>
          <p:nvPr>
            <p:ph type="sldNum" sz="quarter" idx="12"/>
          </p:nvPr>
        </p:nvSpPr>
        <p:spPr/>
        <p:txBody>
          <a:bodyPr/>
          <a:lstStyle/>
          <a:p>
            <a:fld id="{6D972E1D-2B91-43F8-BAFE-8C37D0BCB00C}" type="slidenum">
              <a:rPr lang="en-IN" smtClean="0"/>
              <a:pPr/>
              <a:t>6</a:t>
            </a:fld>
            <a:endParaRPr lang="en-IN"/>
          </a:p>
        </p:txBody>
      </p:sp>
    </p:spTree>
    <p:extLst>
      <p:ext uri="{BB962C8B-B14F-4D97-AF65-F5344CB8AC3E}">
        <p14:creationId xmlns:p14="http://schemas.microsoft.com/office/powerpoint/2010/main" val="1611511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D972E1D-2B91-43F8-BAFE-8C37D0BCB00C}" type="slidenum">
              <a:rPr lang="en-IN" smtClean="0"/>
              <a:pPr/>
              <a:t>7</a:t>
            </a:fld>
            <a:endParaRPr lang="en-IN"/>
          </a:p>
        </p:txBody>
      </p:sp>
      <p:sp>
        <p:nvSpPr>
          <p:cNvPr id="3" name="Rectangle 2"/>
          <p:cNvSpPr/>
          <p:nvPr/>
        </p:nvSpPr>
        <p:spPr>
          <a:xfrm>
            <a:off x="1195756" y="1182916"/>
            <a:ext cx="9636369" cy="1200329"/>
          </a:xfrm>
          <a:prstGeom prst="rect">
            <a:avLst/>
          </a:prstGeom>
        </p:spPr>
        <p:txBody>
          <a:bodyPr wrap="square">
            <a:spAutoFit/>
          </a:bodyPr>
          <a:lstStyle/>
          <a:p>
            <a:pPr algn="just"/>
            <a:r>
              <a:rPr lang="en-US" sz="2400" b="1" i="1" dirty="0"/>
              <a:t>Data Rate Versus Signal Rate</a:t>
            </a:r>
          </a:p>
          <a:p>
            <a:pPr algn="just"/>
            <a:r>
              <a:rPr lang="en-US" sz="2400" dirty="0"/>
              <a:t>We can define the data rate (bit rate) and the signal rate (baud rate) as we did for digital transmission. The relationship between them is:</a:t>
            </a:r>
          </a:p>
        </p:txBody>
      </p:sp>
      <p:sp>
        <p:nvSpPr>
          <p:cNvPr id="4" name="Rectangle 3"/>
          <p:cNvSpPr/>
          <p:nvPr/>
        </p:nvSpPr>
        <p:spPr>
          <a:xfrm>
            <a:off x="2096086" y="3775726"/>
            <a:ext cx="7315200" cy="1323439"/>
          </a:xfrm>
          <a:prstGeom prst="rect">
            <a:avLst/>
          </a:prstGeom>
        </p:spPr>
        <p:txBody>
          <a:bodyPr wrap="square">
            <a:spAutoFit/>
          </a:bodyPr>
          <a:lstStyle/>
          <a:p>
            <a:pPr algn="just"/>
            <a:r>
              <a:rPr lang="en-US" sz="2000" dirty="0"/>
              <a:t>where </a:t>
            </a:r>
            <a:r>
              <a:rPr lang="en-US" sz="2000" i="1" dirty="0"/>
              <a:t>N is the data rate (bps) and r is the number of data elements carried in one signal </a:t>
            </a:r>
            <a:r>
              <a:rPr lang="en-US" sz="2000" dirty="0"/>
              <a:t>element. </a:t>
            </a:r>
          </a:p>
          <a:p>
            <a:pPr algn="just"/>
            <a:r>
              <a:rPr lang="en-US" sz="2000" dirty="0"/>
              <a:t>The value of </a:t>
            </a:r>
            <a:r>
              <a:rPr lang="en-US" sz="2000" i="1" dirty="0"/>
              <a:t>r in analog transmission is r = log2 L, where L is the number of </a:t>
            </a:r>
            <a:r>
              <a:rPr lang="en-US" sz="2000" dirty="0"/>
              <a:t>different signal elements.</a:t>
            </a:r>
          </a:p>
        </p:txBody>
      </p:sp>
      <p:pic>
        <p:nvPicPr>
          <p:cNvPr id="1026" name="Picture 2"/>
          <p:cNvPicPr>
            <a:picLocks noChangeAspect="1" noChangeArrowheads="1"/>
          </p:cNvPicPr>
          <p:nvPr/>
        </p:nvPicPr>
        <p:blipFill>
          <a:blip r:embed="rId2"/>
          <a:srcRect/>
          <a:stretch>
            <a:fillRect/>
          </a:stretch>
        </p:blipFill>
        <p:spPr bwMode="auto">
          <a:xfrm>
            <a:off x="4162503" y="2548302"/>
            <a:ext cx="3343491" cy="101082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7" name="Rectangle 10">
            <a:extLst>
              <a:ext uri="{FF2B5EF4-FFF2-40B4-BE49-F238E27FC236}">
                <a16:creationId xmlns:a16="http://schemas.microsoft.com/office/drawing/2014/main" id="{72F5E7E1-36E2-2042-B6CC-A0E248AA1CA6}"/>
              </a:ext>
            </a:extLst>
          </p:cNvPr>
          <p:cNvSpPr>
            <a:spLocks noChangeArrowheads="1"/>
          </p:cNvSpPr>
          <p:nvPr/>
        </p:nvSpPr>
        <p:spPr bwMode="auto">
          <a:xfrm>
            <a:off x="1752599" y="1143000"/>
            <a:ext cx="879816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dirty="0">
                <a:latin typeface="Times New Roman" panose="02020603050405020304" pitchFamily="18" charset="0"/>
              </a:rPr>
              <a:t>An analog signal carries 4 bits per signal element. If 1000 signal elements are sent per second, find the bit rate.</a:t>
            </a:r>
          </a:p>
        </p:txBody>
      </p:sp>
      <p:sp>
        <p:nvSpPr>
          <p:cNvPr id="26628" name="Rectangle 11">
            <a:extLst>
              <a:ext uri="{FF2B5EF4-FFF2-40B4-BE49-F238E27FC236}">
                <a16:creationId xmlns:a16="http://schemas.microsoft.com/office/drawing/2014/main" id="{7B5FB5F2-E46D-0EC2-DB7C-7EE36EB023E6}"/>
              </a:ext>
            </a:extLst>
          </p:cNvPr>
          <p:cNvSpPr>
            <a:spLocks noChangeArrowheads="1"/>
          </p:cNvSpPr>
          <p:nvPr/>
        </p:nvSpPr>
        <p:spPr bwMode="auto">
          <a:xfrm>
            <a:off x="1752600" y="3048000"/>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dirty="0">
                <a:solidFill>
                  <a:schemeClr val="hlink"/>
                </a:solidFill>
                <a:latin typeface="Times New Roman" panose="02020603050405020304" pitchFamily="18" charset="0"/>
              </a:rPr>
              <a:t>Solution</a:t>
            </a:r>
          </a:p>
          <a:p>
            <a:r>
              <a:rPr lang="en-US" altLang="en-US" sz="2800" i="1" dirty="0">
                <a:latin typeface="Times" panose="02020603050405020304" pitchFamily="18" charset="0"/>
              </a:rPr>
              <a:t>In this case, r = 4, S = 1000, and N is unknown. We can find the value of N from</a:t>
            </a:r>
          </a:p>
        </p:txBody>
      </p:sp>
      <p:sp>
        <p:nvSpPr>
          <p:cNvPr id="26629" name="Rectangle 12">
            <a:extLst>
              <a:ext uri="{FF2B5EF4-FFF2-40B4-BE49-F238E27FC236}">
                <a16:creationId xmlns:a16="http://schemas.microsoft.com/office/drawing/2014/main" id="{8F2B240F-ED7C-C744-76B6-07718EE9BDE0}"/>
              </a:ext>
            </a:extLst>
          </p:cNvPr>
          <p:cNvSpPr>
            <a:spLocks noChangeArrowheads="1"/>
          </p:cNvSpPr>
          <p:nvPr/>
        </p:nvSpPr>
        <p:spPr bwMode="auto">
          <a:xfrm>
            <a:off x="1784791" y="295422"/>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solidFill>
                  <a:schemeClr val="hlink"/>
                </a:solidFill>
              </a:rPr>
              <a:t>Example 5.1</a:t>
            </a:r>
          </a:p>
        </p:txBody>
      </p:sp>
      <p:pic>
        <p:nvPicPr>
          <p:cNvPr id="26630" name="Picture 13">
            <a:extLst>
              <a:ext uri="{FF2B5EF4-FFF2-40B4-BE49-F238E27FC236}">
                <a16:creationId xmlns:a16="http://schemas.microsoft.com/office/drawing/2014/main" id="{D1E0BF7F-1943-B7F3-6CD2-31B0C5E4B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8139" y="4843464"/>
            <a:ext cx="6434137" cy="5667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6D972E1D-2B91-43F8-BAFE-8C37D0BCB00C}" type="slidenum">
              <a:rPr lang="en-IN" smtClean="0"/>
              <a:pPr/>
              <a:t>8</a:t>
            </a:fld>
            <a:endParaRPr lang="en-IN"/>
          </a:p>
        </p:txBody>
      </p:sp>
      <p:sp>
        <p:nvSpPr>
          <p:cNvPr id="8" name="Line 3">
            <a:extLst>
              <a:ext uri="{FF2B5EF4-FFF2-40B4-BE49-F238E27FC236}">
                <a16:creationId xmlns:a16="http://schemas.microsoft.com/office/drawing/2014/main" id="{72EB3276-B107-61BF-5E33-0FB25105E09A}"/>
              </a:ext>
            </a:extLst>
          </p:cNvPr>
          <p:cNvSpPr>
            <a:spLocks noChangeShapeType="1"/>
          </p:cNvSpPr>
          <p:nvPr/>
        </p:nvSpPr>
        <p:spPr bwMode="auto">
          <a:xfrm>
            <a:off x="1676400" y="991763"/>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434505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Rectangle 12">
            <a:extLst>
              <a:ext uri="{FF2B5EF4-FFF2-40B4-BE49-F238E27FC236}">
                <a16:creationId xmlns:a16="http://schemas.microsoft.com/office/drawing/2014/main" id="{3341F0CF-23E7-CA34-9689-5822316067F3}"/>
              </a:ext>
            </a:extLst>
          </p:cNvPr>
          <p:cNvSpPr>
            <a:spLocks noChangeArrowheads="1"/>
          </p:cNvSpPr>
          <p:nvPr/>
        </p:nvSpPr>
        <p:spPr bwMode="auto">
          <a:xfrm>
            <a:off x="1855129" y="422031"/>
            <a:ext cx="2530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i="1" dirty="0">
                <a:solidFill>
                  <a:schemeClr val="hlink"/>
                </a:solidFill>
              </a:rPr>
              <a:t>Example 5.2</a:t>
            </a:r>
          </a:p>
        </p:txBody>
      </p:sp>
      <p:sp>
        <p:nvSpPr>
          <p:cNvPr id="28676" name="Rectangle 13">
            <a:extLst>
              <a:ext uri="{FF2B5EF4-FFF2-40B4-BE49-F238E27FC236}">
                <a16:creationId xmlns:a16="http://schemas.microsoft.com/office/drawing/2014/main" id="{E389A493-E616-22C0-C5A5-1F2FB9CB4E2B}"/>
              </a:ext>
            </a:extLst>
          </p:cNvPr>
          <p:cNvSpPr>
            <a:spLocks noChangeArrowheads="1"/>
          </p:cNvSpPr>
          <p:nvPr/>
        </p:nvSpPr>
        <p:spPr bwMode="auto">
          <a:xfrm>
            <a:off x="1752599" y="1143001"/>
            <a:ext cx="871376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r>
              <a:rPr lang="en-US" altLang="en-US" sz="2800" i="1" dirty="0">
                <a:latin typeface="Times New Roman" panose="02020603050405020304" pitchFamily="18" charset="0"/>
              </a:rPr>
              <a:t>An analog signal has a bit rate of 8000 bps and a baud rate of 1000 baud. How many data elements are carried by each signal element? How many signal elements do we need?</a:t>
            </a:r>
          </a:p>
        </p:txBody>
      </p:sp>
      <p:sp>
        <p:nvSpPr>
          <p:cNvPr id="28677" name="Rectangle 14">
            <a:extLst>
              <a:ext uri="{FF2B5EF4-FFF2-40B4-BE49-F238E27FC236}">
                <a16:creationId xmlns:a16="http://schemas.microsoft.com/office/drawing/2014/main" id="{32ED12AC-1694-BA14-333C-A7CF4F435C7F}"/>
              </a:ext>
            </a:extLst>
          </p:cNvPr>
          <p:cNvSpPr>
            <a:spLocks noChangeArrowheads="1"/>
          </p:cNvSpPr>
          <p:nvPr/>
        </p:nvSpPr>
        <p:spPr bwMode="auto">
          <a:xfrm>
            <a:off x="1828800" y="3000376"/>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Solution</a:t>
            </a:r>
          </a:p>
          <a:p>
            <a:pPr algn="just"/>
            <a:r>
              <a:rPr lang="en-US" altLang="en-US" sz="2800" i="1">
                <a:latin typeface="Times" panose="02020603050405020304" pitchFamily="18" charset="0"/>
              </a:rPr>
              <a:t>In this example, S = 1000, N = 8000, and r and L are unknown. We find first the value of r and then the value of L.</a:t>
            </a:r>
          </a:p>
        </p:txBody>
      </p:sp>
      <p:pic>
        <p:nvPicPr>
          <p:cNvPr id="28678" name="Picture 15">
            <a:extLst>
              <a:ext uri="{FF2B5EF4-FFF2-40B4-BE49-F238E27FC236}">
                <a16:creationId xmlns:a16="http://schemas.microsoft.com/office/drawing/2014/main" id="{701DBB8C-F79B-48E9-FF8B-E20609F2C9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76" y="4899026"/>
            <a:ext cx="5427663" cy="10445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6"/>
          <p:cNvSpPr>
            <a:spLocks noGrp="1"/>
          </p:cNvSpPr>
          <p:nvPr>
            <p:ph type="sldNum" sz="quarter" idx="12"/>
          </p:nvPr>
        </p:nvSpPr>
        <p:spPr/>
        <p:txBody>
          <a:bodyPr/>
          <a:lstStyle/>
          <a:p>
            <a:fld id="{6D972E1D-2B91-43F8-BAFE-8C37D0BCB00C}" type="slidenum">
              <a:rPr lang="en-IN" smtClean="0"/>
              <a:pPr/>
              <a:t>9</a:t>
            </a:fld>
            <a:endParaRPr lang="en-IN"/>
          </a:p>
        </p:txBody>
      </p:sp>
      <p:sp>
        <p:nvSpPr>
          <p:cNvPr id="8" name="Line 3">
            <a:extLst>
              <a:ext uri="{FF2B5EF4-FFF2-40B4-BE49-F238E27FC236}">
                <a16:creationId xmlns:a16="http://schemas.microsoft.com/office/drawing/2014/main" id="{72EB3276-B107-61BF-5E33-0FB25105E09A}"/>
              </a:ext>
            </a:extLst>
          </p:cNvPr>
          <p:cNvSpPr>
            <a:spLocks noChangeShapeType="1"/>
          </p:cNvSpPr>
          <p:nvPr/>
        </p:nvSpPr>
        <p:spPr bwMode="auto">
          <a:xfrm>
            <a:off x="1676400" y="1019899"/>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992764709"/>
      </p:ext>
    </p:extLst>
  </p:cSld>
  <p:clrMapOvr>
    <a:masterClrMapping/>
  </p:clrMapOvr>
</p:sld>
</file>

<file path=ppt/theme/theme1.xml><?xml version="1.0" encoding="utf-8"?>
<a:theme xmlns:a="http://schemas.openxmlformats.org/drawingml/2006/main" name="Retrospec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2777</TotalTime>
  <Words>2228</Words>
  <Application>Microsoft Office PowerPoint</Application>
  <PresentationFormat>Widescreen</PresentationFormat>
  <Paragraphs>144</Paragraphs>
  <Slides>29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Times</vt:lpstr>
      <vt:lpstr>Times New Roman</vt:lpstr>
      <vt:lpstr>Retrospect</vt:lpstr>
      <vt:lpstr>PowerPoint Presentation</vt:lpstr>
      <vt:lpstr>Topics to be discussed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Bandwidth for BFSK</vt:lpstr>
      <vt:lpstr>PowerPoint Presentation</vt:lpstr>
      <vt:lpstr>PowerPoint Presentation</vt:lpstr>
      <vt:lpstr>Multilevel FSK</vt:lpstr>
      <vt:lpstr>PowerPoint Presentation</vt:lpstr>
      <vt:lpstr>PowerPoint Presentation</vt:lpstr>
      <vt:lpstr>Phase Shift Keying</vt:lpstr>
      <vt:lpstr>PowerPoint Presentation</vt:lpstr>
      <vt:lpstr>PowerPoint Presentation</vt:lpstr>
      <vt:lpstr>PowerPoint Presentation</vt:lpstr>
      <vt:lpstr>Quadrature PSK (QPSK)</vt:lpstr>
      <vt:lpstr>PowerPoint Presentation</vt:lpstr>
      <vt:lpstr>PowerPoint Presentation</vt:lpstr>
      <vt:lpstr>What have we completed?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Rajesh Ojha</dc:creator>
  <cp:lastModifiedBy>Rajesh Ojha</cp:lastModifiedBy>
  <cp:revision>173</cp:revision>
  <dcterms:created xsi:type="dcterms:W3CDTF">2024-07-20T06:38:06Z</dcterms:created>
  <dcterms:modified xsi:type="dcterms:W3CDTF">2024-10-22T05:48:01Z</dcterms:modified>
</cp:coreProperties>
</file>