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71"/>
  </p:notesMasterIdLst>
  <p:sldIdLst>
    <p:sldId id="256" r:id="rId2"/>
    <p:sldId id="274" r:id="rId3"/>
    <p:sldId id="834" r:id="rId4"/>
    <p:sldId id="835" r:id="rId5"/>
    <p:sldId id="535" r:id="rId6"/>
    <p:sldId id="886" r:id="rId7"/>
    <p:sldId id="838" r:id="rId8"/>
    <p:sldId id="839" r:id="rId9"/>
    <p:sldId id="876" r:id="rId10"/>
    <p:sldId id="882" r:id="rId11"/>
    <p:sldId id="840" r:id="rId12"/>
    <p:sldId id="877" r:id="rId13"/>
    <p:sldId id="865" r:id="rId14"/>
    <p:sldId id="878" r:id="rId15"/>
    <p:sldId id="883" r:id="rId16"/>
    <p:sldId id="841" r:id="rId17"/>
    <p:sldId id="866" r:id="rId18"/>
    <p:sldId id="842" r:id="rId19"/>
    <p:sldId id="884" r:id="rId20"/>
    <p:sldId id="885" r:id="rId21"/>
    <p:sldId id="887" r:id="rId22"/>
    <p:sldId id="843" r:id="rId23"/>
    <p:sldId id="888" r:id="rId24"/>
    <p:sldId id="844" r:id="rId25"/>
    <p:sldId id="845" r:id="rId26"/>
    <p:sldId id="889" r:id="rId27"/>
    <p:sldId id="846" r:id="rId28"/>
    <p:sldId id="890" r:id="rId29"/>
    <p:sldId id="847" r:id="rId30"/>
    <p:sldId id="848" r:id="rId31"/>
    <p:sldId id="880" r:id="rId32"/>
    <p:sldId id="849" r:id="rId33"/>
    <p:sldId id="891" r:id="rId34"/>
    <p:sldId id="850" r:id="rId35"/>
    <p:sldId id="892" r:id="rId36"/>
    <p:sldId id="893" r:id="rId37"/>
    <p:sldId id="851" r:id="rId38"/>
    <p:sldId id="894" r:id="rId39"/>
    <p:sldId id="895" r:id="rId40"/>
    <p:sldId id="896" r:id="rId41"/>
    <p:sldId id="867" r:id="rId42"/>
    <p:sldId id="868" r:id="rId43"/>
    <p:sldId id="852" r:id="rId44"/>
    <p:sldId id="836" r:id="rId45"/>
    <p:sldId id="853" r:id="rId46"/>
    <p:sldId id="854" r:id="rId47"/>
    <p:sldId id="855" r:id="rId48"/>
    <p:sldId id="837" r:id="rId49"/>
    <p:sldId id="856" r:id="rId50"/>
    <p:sldId id="870" r:id="rId51"/>
    <p:sldId id="857" r:id="rId52"/>
    <p:sldId id="871" r:id="rId53"/>
    <p:sldId id="872" r:id="rId54"/>
    <p:sldId id="897" r:id="rId55"/>
    <p:sldId id="858" r:id="rId56"/>
    <p:sldId id="859" r:id="rId57"/>
    <p:sldId id="898" r:id="rId58"/>
    <p:sldId id="860" r:id="rId59"/>
    <p:sldId id="899" r:id="rId60"/>
    <p:sldId id="861" r:id="rId61"/>
    <p:sldId id="862" r:id="rId62"/>
    <p:sldId id="863" r:id="rId63"/>
    <p:sldId id="864" r:id="rId64"/>
    <p:sldId id="873" r:id="rId65"/>
    <p:sldId id="833" r:id="rId66"/>
    <p:sldId id="874" r:id="rId67"/>
    <p:sldId id="875" r:id="rId68"/>
    <p:sldId id="881" r:id="rId69"/>
    <p:sldId id="275"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7D281B-9E79-447B-A4C3-CCDB45229C74}">
          <p14:sldIdLst>
            <p14:sldId id="256"/>
            <p14:sldId id="274"/>
            <p14:sldId id="834"/>
            <p14:sldId id="835"/>
            <p14:sldId id="535"/>
            <p14:sldId id="886"/>
            <p14:sldId id="838"/>
            <p14:sldId id="839"/>
            <p14:sldId id="876"/>
            <p14:sldId id="882"/>
            <p14:sldId id="840"/>
            <p14:sldId id="877"/>
            <p14:sldId id="865"/>
            <p14:sldId id="878"/>
            <p14:sldId id="883"/>
            <p14:sldId id="841"/>
            <p14:sldId id="866"/>
            <p14:sldId id="842"/>
            <p14:sldId id="884"/>
            <p14:sldId id="885"/>
            <p14:sldId id="887"/>
            <p14:sldId id="843"/>
            <p14:sldId id="888"/>
            <p14:sldId id="844"/>
            <p14:sldId id="845"/>
            <p14:sldId id="889"/>
            <p14:sldId id="846"/>
            <p14:sldId id="890"/>
            <p14:sldId id="847"/>
            <p14:sldId id="848"/>
            <p14:sldId id="880"/>
            <p14:sldId id="849"/>
            <p14:sldId id="891"/>
            <p14:sldId id="850"/>
            <p14:sldId id="892"/>
            <p14:sldId id="893"/>
            <p14:sldId id="851"/>
            <p14:sldId id="894"/>
            <p14:sldId id="895"/>
            <p14:sldId id="896"/>
            <p14:sldId id="867"/>
            <p14:sldId id="868"/>
            <p14:sldId id="852"/>
            <p14:sldId id="836"/>
            <p14:sldId id="853"/>
            <p14:sldId id="854"/>
            <p14:sldId id="855"/>
            <p14:sldId id="837"/>
            <p14:sldId id="856"/>
            <p14:sldId id="870"/>
            <p14:sldId id="857"/>
            <p14:sldId id="871"/>
            <p14:sldId id="872"/>
            <p14:sldId id="897"/>
            <p14:sldId id="858"/>
            <p14:sldId id="859"/>
            <p14:sldId id="898"/>
            <p14:sldId id="860"/>
            <p14:sldId id="899"/>
            <p14:sldId id="861"/>
            <p14:sldId id="862"/>
            <p14:sldId id="863"/>
            <p14:sldId id="864"/>
            <p14:sldId id="873"/>
            <p14:sldId id="833"/>
            <p14:sldId id="874"/>
            <p14:sldId id="875"/>
            <p14:sldId id="881"/>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F17D1E-C429-4500-9643-931F8B98DE6C}" v="781" dt="2024-07-24T04:20:41.0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101" autoAdjust="0"/>
    <p:restoredTop sz="94660"/>
  </p:normalViewPr>
  <p:slideViewPr>
    <p:cSldViewPr snapToGrid="0">
      <p:cViewPr varScale="1">
        <p:scale>
          <a:sx n="80" d="100"/>
          <a:sy n="80" d="100"/>
        </p:scale>
        <p:origin x="1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esh Ojha" userId="f844f7c9be700cde" providerId="LiveId" clId="{DCF17D1E-C429-4500-9643-931F8B98DE6C}"/>
    <pc:docChg chg="undo custSel addSld delSld modSld sldOrd addSection delSection modSection">
      <pc:chgData name="Rajesh Ojha" userId="f844f7c9be700cde" providerId="LiveId" clId="{DCF17D1E-C429-4500-9643-931F8B98DE6C}" dt="2024-07-24T04:28:06.635" v="4232" actId="20577"/>
      <pc:docMkLst>
        <pc:docMk/>
      </pc:docMkLst>
      <pc:sldChg chg="addSp modSp new mod">
        <pc:chgData name="Rajesh Ojha" userId="f844f7c9be700cde" providerId="LiveId" clId="{DCF17D1E-C429-4500-9643-931F8B98DE6C}" dt="2024-07-23T11:13:52.254" v="3987" actId="1037"/>
        <pc:sldMkLst>
          <pc:docMk/>
          <pc:sldMk cId="349644603" sldId="256"/>
        </pc:sldMkLst>
        <pc:spChg chg="mod">
          <ac:chgData name="Rajesh Ojha" userId="f844f7c9be700cde" providerId="LiveId" clId="{DCF17D1E-C429-4500-9643-931F8B98DE6C}" dt="2024-07-20T06:41:29.715" v="20" actId="20577"/>
          <ac:spMkLst>
            <pc:docMk/>
            <pc:sldMk cId="349644603" sldId="256"/>
            <ac:spMk id="2" creationId="{DAFCF894-9786-1F18-8477-10FD8711BA7F}"/>
          </ac:spMkLst>
        </pc:spChg>
        <pc:spChg chg="mod">
          <ac:chgData name="Rajesh Ojha" userId="f844f7c9be700cde" providerId="LiveId" clId="{DCF17D1E-C429-4500-9643-931F8B98DE6C}" dt="2024-07-20T10:28:17.956" v="762" actId="20577"/>
          <ac:spMkLst>
            <pc:docMk/>
            <pc:sldMk cId="349644603" sldId="256"/>
            <ac:spMk id="3" creationId="{9E789399-228E-7CC6-8274-F5FA697B0306}"/>
          </ac:spMkLst>
        </pc:spChg>
        <pc:spChg chg="add mod">
          <ac:chgData name="Rajesh Ojha" userId="f844f7c9be700cde" providerId="LiveId" clId="{DCF17D1E-C429-4500-9643-931F8B98DE6C}" dt="2024-07-23T11:13:52.254" v="3987" actId="1037"/>
          <ac:spMkLst>
            <pc:docMk/>
            <pc:sldMk cId="349644603" sldId="256"/>
            <ac:spMk id="4" creationId="{EFF8C921-8B2C-249B-876C-A06DB04834FB}"/>
          </ac:spMkLst>
        </pc:spChg>
      </pc:sldChg>
      <pc:sldChg chg="modSp new del mod">
        <pc:chgData name="Rajesh Ojha" userId="f844f7c9be700cde" providerId="LiveId" clId="{DCF17D1E-C429-4500-9643-931F8B98DE6C}" dt="2024-07-22T04:14:25.169" v="1107" actId="47"/>
        <pc:sldMkLst>
          <pc:docMk/>
          <pc:sldMk cId="2267813369" sldId="257"/>
        </pc:sldMkLst>
        <pc:spChg chg="mod">
          <ac:chgData name="Rajesh Ojha" userId="f844f7c9be700cde" providerId="LiveId" clId="{DCF17D1E-C429-4500-9643-931F8B98DE6C}" dt="2024-07-20T06:42:09.387" v="44" actId="20577"/>
          <ac:spMkLst>
            <pc:docMk/>
            <pc:sldMk cId="2267813369" sldId="257"/>
            <ac:spMk id="2" creationId="{5CD24622-2D81-09F4-5096-802970A3E5FE}"/>
          </ac:spMkLst>
        </pc:spChg>
        <pc:spChg chg="mod">
          <ac:chgData name="Rajesh Ojha" userId="f844f7c9be700cde" providerId="LiveId" clId="{DCF17D1E-C429-4500-9643-931F8B98DE6C}" dt="2024-07-20T09:50:07.025" v="55" actId="113"/>
          <ac:spMkLst>
            <pc:docMk/>
            <pc:sldMk cId="2267813369" sldId="257"/>
            <ac:spMk id="3" creationId="{F3379475-D6EA-92BE-8AA0-E8A5C237A544}"/>
          </ac:spMkLst>
        </pc:spChg>
      </pc:sldChg>
      <pc:sldChg chg="modSp new del mod">
        <pc:chgData name="Rajesh Ojha" userId="f844f7c9be700cde" providerId="LiveId" clId="{DCF17D1E-C429-4500-9643-931F8B98DE6C}" dt="2024-07-20T09:49:40.772" v="50" actId="47"/>
        <pc:sldMkLst>
          <pc:docMk/>
          <pc:sldMk cId="807647534" sldId="258"/>
        </pc:sldMkLst>
        <pc:spChg chg="mod">
          <ac:chgData name="Rajesh Ojha" userId="f844f7c9be700cde" providerId="LiveId" clId="{DCF17D1E-C429-4500-9643-931F8B98DE6C}" dt="2024-07-20T09:49:33.004" v="49" actId="27636"/>
          <ac:spMkLst>
            <pc:docMk/>
            <pc:sldMk cId="807647534" sldId="258"/>
            <ac:spMk id="3" creationId="{96E85BA4-D58F-CB49-3375-26D4B98B5AF4}"/>
          </ac:spMkLst>
        </pc:spChg>
      </pc:sldChg>
      <pc:sldChg chg="delSp modSp new del mod">
        <pc:chgData name="Rajesh Ojha" userId="f844f7c9be700cde" providerId="LiveId" clId="{DCF17D1E-C429-4500-9643-931F8B98DE6C}" dt="2024-07-22T03:54:45.707" v="768" actId="47"/>
        <pc:sldMkLst>
          <pc:docMk/>
          <pc:sldMk cId="2906785950" sldId="258"/>
        </pc:sldMkLst>
        <pc:spChg chg="del">
          <ac:chgData name="Rajesh Ojha" userId="f844f7c9be700cde" providerId="LiveId" clId="{DCF17D1E-C429-4500-9643-931F8B98DE6C}" dt="2024-07-20T09:50:55.334" v="61" actId="478"/>
          <ac:spMkLst>
            <pc:docMk/>
            <pc:sldMk cId="2906785950" sldId="258"/>
            <ac:spMk id="2" creationId="{50F3A33E-B4FD-7BF1-0B1A-CA597D1EE8D7}"/>
          </ac:spMkLst>
        </pc:spChg>
        <pc:spChg chg="mod">
          <ac:chgData name="Rajesh Ojha" userId="f844f7c9be700cde" providerId="LiveId" clId="{DCF17D1E-C429-4500-9643-931F8B98DE6C}" dt="2024-07-20T09:52:41.012" v="221" actId="1036"/>
          <ac:spMkLst>
            <pc:docMk/>
            <pc:sldMk cId="2906785950" sldId="258"/>
            <ac:spMk id="3" creationId="{BA9C39A3-FFC6-733D-DDE2-FE341CECE20F}"/>
          </ac:spMkLst>
        </pc:spChg>
      </pc:sldChg>
      <pc:sldChg chg="new del">
        <pc:chgData name="Rajesh Ojha" userId="f844f7c9be700cde" providerId="LiveId" clId="{DCF17D1E-C429-4500-9643-931F8B98DE6C}" dt="2024-07-20T09:50:25.752" v="57" actId="47"/>
        <pc:sldMkLst>
          <pc:docMk/>
          <pc:sldMk cId="4071304173" sldId="258"/>
        </pc:sldMkLst>
      </pc:sldChg>
      <pc:sldChg chg="addSp delSp new del mod">
        <pc:chgData name="Rajesh Ojha" userId="f844f7c9be700cde" providerId="LiveId" clId="{DCF17D1E-C429-4500-9643-931F8B98DE6C}" dt="2024-07-23T06:53:50.901" v="1733" actId="47"/>
        <pc:sldMkLst>
          <pc:docMk/>
          <pc:sldMk cId="495084727" sldId="259"/>
        </pc:sldMkLst>
        <pc:spChg chg="del">
          <ac:chgData name="Rajesh Ojha" userId="f844f7c9be700cde" providerId="LiveId" clId="{DCF17D1E-C429-4500-9643-931F8B98DE6C}" dt="2024-07-23T06:05:50.461" v="1723" actId="478"/>
          <ac:spMkLst>
            <pc:docMk/>
            <pc:sldMk cId="495084727" sldId="259"/>
            <ac:spMk id="3" creationId="{AD44D373-A31C-4D81-748C-5C79FC26DAD6}"/>
          </ac:spMkLst>
        </pc:spChg>
        <pc:picChg chg="add">
          <ac:chgData name="Rajesh Ojha" userId="f844f7c9be700cde" providerId="LiveId" clId="{DCF17D1E-C429-4500-9643-931F8B98DE6C}" dt="2024-07-23T06:05:53.373" v="1724" actId="22"/>
          <ac:picMkLst>
            <pc:docMk/>
            <pc:sldMk cId="495084727" sldId="259"/>
            <ac:picMk id="7" creationId="{D6EF977B-85D0-8D27-CB72-1D6885B0C84D}"/>
          </ac:picMkLst>
        </pc:picChg>
      </pc:sldChg>
      <pc:sldChg chg="addSp delSp modSp new mod modNotesTx">
        <pc:chgData name="Rajesh Ojha" userId="f844f7c9be700cde" providerId="LiveId" clId="{DCF17D1E-C429-4500-9643-931F8B98DE6C}" dt="2024-07-23T05:45:21.044" v="1722" actId="6549"/>
        <pc:sldMkLst>
          <pc:docMk/>
          <pc:sldMk cId="93406807" sldId="260"/>
        </pc:sldMkLst>
        <pc:spChg chg="mod">
          <ac:chgData name="Rajesh Ojha" userId="f844f7c9be700cde" providerId="LiveId" clId="{DCF17D1E-C429-4500-9643-931F8B98DE6C}" dt="2024-07-20T10:05:51.385" v="488" actId="122"/>
          <ac:spMkLst>
            <pc:docMk/>
            <pc:sldMk cId="93406807" sldId="260"/>
            <ac:spMk id="2" creationId="{72D923F1-5EB2-7420-2D35-5685C1BC2A64}"/>
          </ac:spMkLst>
        </pc:spChg>
        <pc:graphicFrameChg chg="add del mod modGraphic">
          <ac:chgData name="Rajesh Ojha" userId="f844f7c9be700cde" providerId="LiveId" clId="{DCF17D1E-C429-4500-9643-931F8B98DE6C}" dt="2024-07-20T10:03:46.344" v="348" actId="478"/>
          <ac:graphicFrameMkLst>
            <pc:docMk/>
            <pc:sldMk cId="93406807" sldId="260"/>
            <ac:graphicFrameMk id="3" creationId="{C22309F8-D17E-BFA4-EC93-E8B762CAEBC3}"/>
          </ac:graphicFrameMkLst>
        </pc:graphicFrameChg>
        <pc:picChg chg="add del mod">
          <ac:chgData name="Rajesh Ojha" userId="f844f7c9be700cde" providerId="LiveId" clId="{DCF17D1E-C429-4500-9643-931F8B98DE6C}" dt="2024-07-20T10:03:11.542" v="310" actId="478"/>
          <ac:picMkLst>
            <pc:docMk/>
            <pc:sldMk cId="93406807" sldId="260"/>
            <ac:picMk id="4" creationId="{9F7DF4F1-F700-8BC9-9166-13330A283D65}"/>
          </ac:picMkLst>
        </pc:picChg>
        <pc:picChg chg="add">
          <ac:chgData name="Rajesh Ojha" userId="f844f7c9be700cde" providerId="LiveId" clId="{DCF17D1E-C429-4500-9643-931F8B98DE6C}" dt="2024-07-20T10:03:25.412" v="311"/>
          <ac:picMkLst>
            <pc:docMk/>
            <pc:sldMk cId="93406807" sldId="260"/>
            <ac:picMk id="5" creationId="{098FF73D-1BF0-7DBD-53E5-A5CB1183DE8E}"/>
          </ac:picMkLst>
        </pc:picChg>
        <pc:picChg chg="add mod">
          <ac:chgData name="Rajesh Ojha" userId="f844f7c9be700cde" providerId="LiveId" clId="{DCF17D1E-C429-4500-9643-931F8B98DE6C}" dt="2024-07-20T10:03:56.479" v="352" actId="14100"/>
          <ac:picMkLst>
            <pc:docMk/>
            <pc:sldMk cId="93406807" sldId="260"/>
            <ac:picMk id="6" creationId="{CF0913C2-BB7C-1F5F-19DE-8F659863B310}"/>
          </ac:picMkLst>
        </pc:picChg>
      </pc:sldChg>
      <pc:sldChg chg="addSp delSp modSp new mod modNotesTx">
        <pc:chgData name="Rajesh Ojha" userId="f844f7c9be700cde" providerId="LiveId" clId="{DCF17D1E-C429-4500-9643-931F8B98DE6C}" dt="2024-07-20T10:27:49.488" v="760" actId="1035"/>
        <pc:sldMkLst>
          <pc:docMk/>
          <pc:sldMk cId="3874551493" sldId="261"/>
        </pc:sldMkLst>
        <pc:spChg chg="mod">
          <ac:chgData name="Rajesh Ojha" userId="f844f7c9be700cde" providerId="LiveId" clId="{DCF17D1E-C429-4500-9643-931F8B98DE6C}" dt="2024-07-20T10:08:34.256" v="547" actId="20577"/>
          <ac:spMkLst>
            <pc:docMk/>
            <pc:sldMk cId="3874551493" sldId="261"/>
            <ac:spMk id="2" creationId="{402264A2-DD21-7644-F554-9666717ECD51}"/>
          </ac:spMkLst>
        </pc:spChg>
        <pc:graphicFrameChg chg="add del mod modGraphic">
          <ac:chgData name="Rajesh Ojha" userId="f844f7c9be700cde" providerId="LiveId" clId="{DCF17D1E-C429-4500-9643-931F8B98DE6C}" dt="2024-07-20T10:26:50.858" v="671" actId="478"/>
          <ac:graphicFrameMkLst>
            <pc:docMk/>
            <pc:sldMk cId="3874551493" sldId="261"/>
            <ac:graphicFrameMk id="3" creationId="{399AFFEE-B87D-50E8-D6F0-B85F320F2C01}"/>
          </ac:graphicFrameMkLst>
        </pc:graphicFrameChg>
        <pc:picChg chg="add mod">
          <ac:chgData name="Rajesh Ojha" userId="f844f7c9be700cde" providerId="LiveId" clId="{DCF17D1E-C429-4500-9643-931F8B98DE6C}" dt="2024-07-20T10:27:49.488" v="760" actId="1035"/>
          <ac:picMkLst>
            <pc:docMk/>
            <pc:sldMk cId="3874551493" sldId="261"/>
            <ac:picMk id="4" creationId="{AF9C2616-BEDF-5294-E27E-EAEB2376788C}"/>
          </ac:picMkLst>
        </pc:picChg>
      </pc:sldChg>
      <pc:sldChg chg="addSp modSp new del mod ord">
        <pc:chgData name="Rajesh Ojha" userId="f844f7c9be700cde" providerId="LiveId" clId="{DCF17D1E-C429-4500-9643-931F8B98DE6C}" dt="2024-07-22T04:14:26.978" v="1108" actId="47"/>
        <pc:sldMkLst>
          <pc:docMk/>
          <pc:sldMk cId="1732947060" sldId="262"/>
        </pc:sldMkLst>
        <pc:spChg chg="add mod">
          <ac:chgData name="Rajesh Ojha" userId="f844f7c9be700cde" providerId="LiveId" clId="{DCF17D1E-C429-4500-9643-931F8B98DE6C}" dt="2024-07-22T03:54:40.597" v="767" actId="27636"/>
          <ac:spMkLst>
            <pc:docMk/>
            <pc:sldMk cId="1732947060" sldId="262"/>
            <ac:spMk id="3" creationId="{41895001-9A78-4FDC-4C43-3A96B4EF8FCF}"/>
          </ac:spMkLst>
        </pc:spChg>
      </pc:sldChg>
      <pc:sldChg chg="addSp modSp add del mod">
        <pc:chgData name="Rajesh Ojha" userId="f844f7c9be700cde" providerId="LiveId" clId="{DCF17D1E-C429-4500-9643-931F8B98DE6C}" dt="2024-07-24T04:28:06.635" v="4232" actId="20577"/>
        <pc:sldMkLst>
          <pc:docMk/>
          <pc:sldMk cId="3583462896" sldId="262"/>
        </pc:sldMkLst>
        <pc:spChg chg="mod">
          <ac:chgData name="Rajesh Ojha" userId="f844f7c9be700cde" providerId="LiveId" clId="{DCF17D1E-C429-4500-9643-931F8B98DE6C}" dt="2024-07-23T10:52:26.894" v="2974" actId="1038"/>
          <ac:spMkLst>
            <pc:docMk/>
            <pc:sldMk cId="3583462896" sldId="262"/>
            <ac:spMk id="4" creationId="{6FED2676-75C5-C956-8947-B3B2F5A45E81}"/>
          </ac:spMkLst>
        </pc:spChg>
        <pc:spChg chg="add mod">
          <ac:chgData name="Rajesh Ojha" userId="f844f7c9be700cde" providerId="LiveId" clId="{DCF17D1E-C429-4500-9643-931F8B98DE6C}" dt="2024-07-24T04:28:06.635" v="4232" actId="20577"/>
          <ac:spMkLst>
            <pc:docMk/>
            <pc:sldMk cId="3583462896" sldId="262"/>
            <ac:spMk id="7" creationId="{DD68964C-25C2-935D-597D-EDEEF7790B7A}"/>
          </ac:spMkLst>
        </pc:spChg>
      </pc:sldChg>
      <pc:sldChg chg="addSp delSp modSp new mod modNotesTx">
        <pc:chgData name="Rajesh Ojha" userId="f844f7c9be700cde" providerId="LiveId" clId="{DCF17D1E-C429-4500-9643-931F8B98DE6C}" dt="2024-07-22T05:12:40.609" v="1394" actId="1076"/>
        <pc:sldMkLst>
          <pc:docMk/>
          <pc:sldMk cId="154678971" sldId="263"/>
        </pc:sldMkLst>
        <pc:graphicFrameChg chg="add del modGraphic">
          <ac:chgData name="Rajesh Ojha" userId="f844f7c9be700cde" providerId="LiveId" clId="{DCF17D1E-C429-4500-9643-931F8B98DE6C}" dt="2024-07-22T03:57:42.921" v="773" actId="478"/>
          <ac:graphicFrameMkLst>
            <pc:docMk/>
            <pc:sldMk cId="154678971" sldId="263"/>
            <ac:graphicFrameMk id="3" creationId="{E4BAFF3D-D3DE-D9BB-C7FA-0141093449C4}"/>
          </ac:graphicFrameMkLst>
        </pc:graphicFrameChg>
        <pc:graphicFrameChg chg="add del mod modGraphic">
          <ac:chgData name="Rajesh Ojha" userId="f844f7c9be700cde" providerId="LiveId" clId="{DCF17D1E-C429-4500-9643-931F8B98DE6C}" dt="2024-07-22T04:08:18.919" v="890" actId="478"/>
          <ac:graphicFrameMkLst>
            <pc:docMk/>
            <pc:sldMk cId="154678971" sldId="263"/>
            <ac:graphicFrameMk id="4" creationId="{B1601E91-F2A2-C978-9D70-61732876B6A2}"/>
          </ac:graphicFrameMkLst>
        </pc:graphicFrameChg>
        <pc:picChg chg="add del mod">
          <ac:chgData name="Rajesh Ojha" userId="f844f7c9be700cde" providerId="LiveId" clId="{DCF17D1E-C429-4500-9643-931F8B98DE6C}" dt="2024-07-22T04:11:04.340" v="970" actId="478"/>
          <ac:picMkLst>
            <pc:docMk/>
            <pc:sldMk cId="154678971" sldId="263"/>
            <ac:picMk id="5" creationId="{6CFDC3C3-CF5C-4F3C-6E03-E00442491F1E}"/>
          </ac:picMkLst>
        </pc:picChg>
        <pc:picChg chg="add del mod">
          <ac:chgData name="Rajesh Ojha" userId="f844f7c9be700cde" providerId="LiveId" clId="{DCF17D1E-C429-4500-9643-931F8B98DE6C}" dt="2024-07-22T05:10:24.917" v="1294" actId="478"/>
          <ac:picMkLst>
            <pc:docMk/>
            <pc:sldMk cId="154678971" sldId="263"/>
            <ac:picMk id="7" creationId="{2CA174FC-C367-D136-4FF1-BE0ED55C5D93}"/>
          </ac:picMkLst>
        </pc:picChg>
        <pc:picChg chg="add mod ord">
          <ac:chgData name="Rajesh Ojha" userId="f844f7c9be700cde" providerId="LiveId" clId="{DCF17D1E-C429-4500-9643-931F8B98DE6C}" dt="2024-07-22T05:12:40.609" v="1394" actId="1076"/>
          <ac:picMkLst>
            <pc:docMk/>
            <pc:sldMk cId="154678971" sldId="263"/>
            <ac:picMk id="9" creationId="{F155FA36-2C6F-132C-53AD-CCF3CFA38BE0}"/>
          </ac:picMkLst>
        </pc:picChg>
        <pc:picChg chg="add mod">
          <ac:chgData name="Rajesh Ojha" userId="f844f7c9be700cde" providerId="LiveId" clId="{DCF17D1E-C429-4500-9643-931F8B98DE6C}" dt="2024-07-22T05:11:48.890" v="1388" actId="1037"/>
          <ac:picMkLst>
            <pc:docMk/>
            <pc:sldMk cId="154678971" sldId="263"/>
            <ac:picMk id="11" creationId="{221082BD-7167-3229-72D1-D4A45BE2D9F8}"/>
          </ac:picMkLst>
        </pc:picChg>
      </pc:sldChg>
      <pc:sldChg chg="addSp delSp modSp new mod modNotesTx">
        <pc:chgData name="Rajesh Ojha" userId="f844f7c9be700cde" providerId="LiveId" clId="{DCF17D1E-C429-4500-9643-931F8B98DE6C}" dt="2024-07-22T05:15:16.166" v="1418" actId="1035"/>
        <pc:sldMkLst>
          <pc:docMk/>
          <pc:sldMk cId="1215384147" sldId="264"/>
        </pc:sldMkLst>
        <pc:picChg chg="add del mod">
          <ac:chgData name="Rajesh Ojha" userId="f844f7c9be700cde" providerId="LiveId" clId="{DCF17D1E-C429-4500-9643-931F8B98DE6C}" dt="2024-07-22T05:14:52.282" v="1395" actId="478"/>
          <ac:picMkLst>
            <pc:docMk/>
            <pc:sldMk cId="1215384147" sldId="264"/>
            <ac:picMk id="4" creationId="{9942076B-8E5A-FDD2-91D8-FD677DB450E5}"/>
          </ac:picMkLst>
        </pc:picChg>
        <pc:picChg chg="add mod">
          <ac:chgData name="Rajesh Ojha" userId="f844f7c9be700cde" providerId="LiveId" clId="{DCF17D1E-C429-4500-9643-931F8B98DE6C}" dt="2024-07-22T05:15:16.166" v="1418" actId="1035"/>
          <ac:picMkLst>
            <pc:docMk/>
            <pc:sldMk cId="1215384147" sldId="264"/>
            <ac:picMk id="6" creationId="{E214542C-7354-03E6-4A03-C4844453F502}"/>
          </ac:picMkLst>
        </pc:picChg>
      </pc:sldChg>
      <pc:sldChg chg="new del">
        <pc:chgData name="Rajesh Ojha" userId="f844f7c9be700cde" providerId="LiveId" clId="{DCF17D1E-C429-4500-9643-931F8B98DE6C}" dt="2024-07-22T03:57:01.433" v="771" actId="47"/>
        <pc:sldMkLst>
          <pc:docMk/>
          <pc:sldMk cId="2697322083" sldId="264"/>
        </pc:sldMkLst>
      </pc:sldChg>
      <pc:sldChg chg="addSp modSp new mod modNotesTx">
        <pc:chgData name="Rajesh Ojha" userId="f844f7c9be700cde" providerId="LiveId" clId="{DCF17D1E-C429-4500-9643-931F8B98DE6C}" dt="2024-07-22T05:57:15.830" v="1721" actId="12"/>
        <pc:sldMkLst>
          <pc:docMk/>
          <pc:sldMk cId="1189835941" sldId="265"/>
        </pc:sldMkLst>
        <pc:spChg chg="add mod">
          <ac:chgData name="Rajesh Ojha" userId="f844f7c9be700cde" providerId="LiveId" clId="{DCF17D1E-C429-4500-9643-931F8B98DE6C}" dt="2024-07-22T05:53:40.688" v="1717" actId="1038"/>
          <ac:spMkLst>
            <pc:docMk/>
            <pc:sldMk cId="1189835941" sldId="265"/>
            <ac:spMk id="5" creationId="{D7F388FD-BC46-3110-9A60-2DA4154383FA}"/>
          </ac:spMkLst>
        </pc:spChg>
        <pc:picChg chg="add mod">
          <ac:chgData name="Rajesh Ojha" userId="f844f7c9be700cde" providerId="LiveId" clId="{DCF17D1E-C429-4500-9643-931F8B98DE6C}" dt="2024-07-22T05:53:18.120" v="1621" actId="1038"/>
          <ac:picMkLst>
            <pc:docMk/>
            <pc:sldMk cId="1189835941" sldId="265"/>
            <ac:picMk id="4" creationId="{E815FC26-943B-C031-D514-DB053DDC1CEA}"/>
          </ac:picMkLst>
        </pc:picChg>
      </pc:sldChg>
      <pc:sldChg chg="addSp modSp new mod">
        <pc:chgData name="Rajesh Ojha" userId="f844f7c9be700cde" providerId="LiveId" clId="{DCF17D1E-C429-4500-9643-931F8B98DE6C}" dt="2024-07-23T06:07:00.013" v="1732" actId="1440"/>
        <pc:sldMkLst>
          <pc:docMk/>
          <pc:sldMk cId="110502966" sldId="266"/>
        </pc:sldMkLst>
        <pc:picChg chg="add mod">
          <ac:chgData name="Rajesh Ojha" userId="f844f7c9be700cde" providerId="LiveId" clId="{DCF17D1E-C429-4500-9643-931F8B98DE6C}" dt="2024-07-23T06:07:00.013" v="1732" actId="1440"/>
          <ac:picMkLst>
            <pc:docMk/>
            <pc:sldMk cId="110502966" sldId="266"/>
            <ac:picMk id="5" creationId="{B8456576-92AE-2831-D05B-BDD878200454}"/>
          </ac:picMkLst>
        </pc:picChg>
      </pc:sldChg>
      <pc:sldChg chg="addSp modSp new mod">
        <pc:chgData name="Rajesh Ojha" userId="f844f7c9be700cde" providerId="LiveId" clId="{DCF17D1E-C429-4500-9643-931F8B98DE6C}" dt="2024-07-23T07:19:41.191" v="2010" actId="12100"/>
        <pc:sldMkLst>
          <pc:docMk/>
          <pc:sldMk cId="4236450971" sldId="267"/>
        </pc:sldMkLst>
        <pc:graphicFrameChg chg="add mod modGraphic">
          <ac:chgData name="Rajesh Ojha" userId="f844f7c9be700cde" providerId="LiveId" clId="{DCF17D1E-C429-4500-9643-931F8B98DE6C}" dt="2024-07-23T07:19:41.191" v="2010" actId="12100"/>
          <ac:graphicFrameMkLst>
            <pc:docMk/>
            <pc:sldMk cId="4236450971" sldId="267"/>
            <ac:graphicFrameMk id="4" creationId="{4E3DFE8D-22F6-2B10-9398-8B46E7148555}"/>
          </ac:graphicFrameMkLst>
        </pc:graphicFrameChg>
      </pc:sldChg>
      <pc:sldChg chg="addSp delSp modSp new mod">
        <pc:chgData name="Rajesh Ojha" userId="f844f7c9be700cde" providerId="LiveId" clId="{DCF17D1E-C429-4500-9643-931F8B98DE6C}" dt="2024-07-23T09:07:09.748" v="2455" actId="403"/>
        <pc:sldMkLst>
          <pc:docMk/>
          <pc:sldMk cId="2967957222" sldId="268"/>
        </pc:sldMkLst>
        <pc:spChg chg="add del mod">
          <ac:chgData name="Rajesh Ojha" userId="f844f7c9be700cde" providerId="LiveId" clId="{DCF17D1E-C429-4500-9643-931F8B98DE6C}" dt="2024-07-23T08:43:24.230" v="2127" actId="478"/>
          <ac:spMkLst>
            <pc:docMk/>
            <pc:sldMk cId="2967957222" sldId="268"/>
            <ac:spMk id="8" creationId="{631003CB-F32A-87B3-C8F4-A58C7C1F4378}"/>
          </ac:spMkLst>
        </pc:spChg>
        <pc:spChg chg="add del mod">
          <ac:chgData name="Rajesh Ojha" userId="f844f7c9be700cde" providerId="LiveId" clId="{DCF17D1E-C429-4500-9643-931F8B98DE6C}" dt="2024-07-23T08:47:22.470" v="2138" actId="478"/>
          <ac:spMkLst>
            <pc:docMk/>
            <pc:sldMk cId="2967957222" sldId="268"/>
            <ac:spMk id="9" creationId="{C41D828E-7D35-F155-F467-47E2CFD9706A}"/>
          </ac:spMkLst>
        </pc:spChg>
        <pc:graphicFrameChg chg="add mod modGraphic">
          <ac:chgData name="Rajesh Ojha" userId="f844f7c9be700cde" providerId="LiveId" clId="{DCF17D1E-C429-4500-9643-931F8B98DE6C}" dt="2024-07-23T09:07:09.748" v="2455" actId="403"/>
          <ac:graphicFrameMkLst>
            <pc:docMk/>
            <pc:sldMk cId="2967957222" sldId="268"/>
            <ac:graphicFrameMk id="10" creationId="{F1E3AA7A-D1EA-11B4-3C10-A29C234A4C4D}"/>
          </ac:graphicFrameMkLst>
        </pc:graphicFrameChg>
        <pc:picChg chg="add del mod">
          <ac:chgData name="Rajesh Ojha" userId="f844f7c9be700cde" providerId="LiveId" clId="{DCF17D1E-C429-4500-9643-931F8B98DE6C}" dt="2024-07-23T07:23:00.843" v="2016" actId="478"/>
          <ac:picMkLst>
            <pc:docMk/>
            <pc:sldMk cId="2967957222" sldId="268"/>
            <ac:picMk id="5" creationId="{49DE235C-3DDA-2D83-7144-122ECC874C74}"/>
          </ac:picMkLst>
        </pc:picChg>
        <pc:picChg chg="add del mod">
          <ac:chgData name="Rajesh Ojha" userId="f844f7c9be700cde" providerId="LiveId" clId="{DCF17D1E-C429-4500-9643-931F8B98DE6C}" dt="2024-07-23T08:46:34.030" v="2135" actId="478"/>
          <ac:picMkLst>
            <pc:docMk/>
            <pc:sldMk cId="2967957222" sldId="268"/>
            <ac:picMk id="7" creationId="{FB892FDC-B508-9E1F-EDE7-914A5BDF44A8}"/>
          </ac:picMkLst>
        </pc:picChg>
      </pc:sldChg>
      <pc:sldChg chg="new del">
        <pc:chgData name="Rajesh Ojha" userId="f844f7c9be700cde" providerId="LiveId" clId="{DCF17D1E-C429-4500-9643-931F8B98DE6C}" dt="2024-07-23T09:20:24.856" v="2458" actId="47"/>
        <pc:sldMkLst>
          <pc:docMk/>
          <pc:sldMk cId="1806008688" sldId="269"/>
        </pc:sldMkLst>
      </pc:sldChg>
      <pc:sldChg chg="addSp delSp modSp new mod ord">
        <pc:chgData name="Rajesh Ojha" userId="f844f7c9be700cde" providerId="LiveId" clId="{DCF17D1E-C429-4500-9643-931F8B98DE6C}" dt="2024-07-24T04:05:07.435" v="4077"/>
        <pc:sldMkLst>
          <pc:docMk/>
          <pc:sldMk cId="2699769480" sldId="269"/>
        </pc:sldMkLst>
        <pc:spChg chg="mod">
          <ac:chgData name="Rajesh Ojha" userId="f844f7c9be700cde" providerId="LiveId" clId="{DCF17D1E-C429-4500-9643-931F8B98DE6C}" dt="2024-07-23T09:48:45.968" v="2879" actId="20577"/>
          <ac:spMkLst>
            <pc:docMk/>
            <pc:sldMk cId="2699769480" sldId="269"/>
            <ac:spMk id="2" creationId="{FAB929AE-4092-AF2E-334D-DF650D7CC97A}"/>
          </ac:spMkLst>
        </pc:spChg>
        <pc:spChg chg="add del mod">
          <ac:chgData name="Rajesh Ojha" userId="f844f7c9be700cde" providerId="LiveId" clId="{DCF17D1E-C429-4500-9643-931F8B98DE6C}" dt="2024-07-23T09:21:26.791" v="2471" actId="478"/>
          <ac:spMkLst>
            <pc:docMk/>
            <pc:sldMk cId="2699769480" sldId="269"/>
            <ac:spMk id="5" creationId="{69A6DB50-08C8-499F-E2FA-7B1154EE178C}"/>
          </ac:spMkLst>
        </pc:spChg>
        <pc:picChg chg="add mod">
          <ac:chgData name="Rajesh Ojha" userId="f844f7c9be700cde" providerId="LiveId" clId="{DCF17D1E-C429-4500-9643-931F8B98DE6C}" dt="2024-07-23T09:48:10.659" v="2829" actId="14100"/>
          <ac:picMkLst>
            <pc:docMk/>
            <pc:sldMk cId="2699769480" sldId="269"/>
            <ac:picMk id="7" creationId="{51D37B6A-B06E-F5EB-DFAD-53C3D9BD17D7}"/>
          </ac:picMkLst>
        </pc:picChg>
      </pc:sldChg>
      <pc:sldChg chg="modSp new mod">
        <pc:chgData name="Rajesh Ojha" userId="f844f7c9be700cde" providerId="LiveId" clId="{DCF17D1E-C429-4500-9643-931F8B98DE6C}" dt="2024-07-23T09:38:05.440" v="2825" actId="403"/>
        <pc:sldMkLst>
          <pc:docMk/>
          <pc:sldMk cId="1251083235" sldId="270"/>
        </pc:sldMkLst>
        <pc:spChg chg="mod">
          <ac:chgData name="Rajesh Ojha" userId="f844f7c9be700cde" providerId="LiveId" clId="{DCF17D1E-C429-4500-9643-931F8B98DE6C}" dt="2024-07-23T09:22:08.583" v="2499" actId="20577"/>
          <ac:spMkLst>
            <pc:docMk/>
            <pc:sldMk cId="1251083235" sldId="270"/>
            <ac:spMk id="2" creationId="{77E9471C-10B6-4648-33BD-024085D4B6E4}"/>
          </ac:spMkLst>
        </pc:spChg>
        <pc:spChg chg="mod">
          <ac:chgData name="Rajesh Ojha" userId="f844f7c9be700cde" providerId="LiveId" clId="{DCF17D1E-C429-4500-9643-931F8B98DE6C}" dt="2024-07-23T09:38:05.440" v="2825" actId="403"/>
          <ac:spMkLst>
            <pc:docMk/>
            <pc:sldMk cId="1251083235" sldId="270"/>
            <ac:spMk id="3" creationId="{F298B1DD-800D-C6F7-9A86-3CF59F6D962A}"/>
          </ac:spMkLst>
        </pc:spChg>
      </pc:sldChg>
      <pc:sldChg chg="modSp mod">
        <pc:chgData name="Rajesh Ojha" userId="f844f7c9be700cde" providerId="LiveId" clId="{DCF17D1E-C429-4500-9643-931F8B98DE6C}" dt="2024-07-23T09:37:17.842" v="2810" actId="27636"/>
        <pc:sldMkLst>
          <pc:docMk/>
          <pc:sldMk cId="870858306" sldId="271"/>
        </pc:sldMkLst>
        <pc:spChg chg="mod">
          <ac:chgData name="Rajesh Ojha" userId="f844f7c9be700cde" providerId="LiveId" clId="{DCF17D1E-C429-4500-9643-931F8B98DE6C}" dt="2024-07-23T09:37:17.842" v="2810" actId="27636"/>
          <ac:spMkLst>
            <pc:docMk/>
            <pc:sldMk cId="870858306" sldId="271"/>
            <ac:spMk id="3" creationId="{F298B1DD-800D-C6F7-9A86-3CF59F6D962A}"/>
          </ac:spMkLst>
        </pc:spChg>
      </pc:sldChg>
      <pc:sldChg chg="new del">
        <pc:chgData name="Rajesh Ojha" userId="f844f7c9be700cde" providerId="LiveId" clId="{DCF17D1E-C429-4500-9643-931F8B98DE6C}" dt="2024-07-23T09:32:43.507" v="2703" actId="680"/>
        <pc:sldMkLst>
          <pc:docMk/>
          <pc:sldMk cId="1680690494" sldId="271"/>
        </pc:sldMkLst>
      </pc:sldChg>
      <pc:sldChg chg="addSp modSp add del mod">
        <pc:chgData name="Rajesh Ojha" userId="f844f7c9be700cde" providerId="LiveId" clId="{DCF17D1E-C429-4500-9643-931F8B98DE6C}" dt="2024-07-24T04:27:52.279" v="4228" actId="2696"/>
        <pc:sldMkLst>
          <pc:docMk/>
          <pc:sldMk cId="2958325877" sldId="272"/>
        </pc:sldMkLst>
        <pc:spChg chg="mod">
          <ac:chgData name="Rajesh Ojha" userId="f844f7c9be700cde" providerId="LiveId" clId="{DCF17D1E-C429-4500-9643-931F8B98DE6C}" dt="2024-07-23T10:50:02.052" v="2920" actId="1035"/>
          <ac:spMkLst>
            <pc:docMk/>
            <pc:sldMk cId="2958325877" sldId="272"/>
            <ac:spMk id="5" creationId="{86B14102-6257-1AF4-B6C6-3D5730B792DB}"/>
          </ac:spMkLst>
        </pc:spChg>
        <pc:spChg chg="add mod">
          <ac:chgData name="Rajesh Ojha" userId="f844f7c9be700cde" providerId="LiveId" clId="{DCF17D1E-C429-4500-9643-931F8B98DE6C}" dt="2024-07-24T04:27:32.859" v="4226" actId="20577"/>
          <ac:spMkLst>
            <pc:docMk/>
            <pc:sldMk cId="2958325877" sldId="272"/>
            <ac:spMk id="7" creationId="{AADE9050-E772-34A7-2B00-421DE06475DB}"/>
          </ac:spMkLst>
        </pc:spChg>
      </pc:sldChg>
      <pc:sldChg chg="addSp modSp add del mod">
        <pc:chgData name="Rajesh Ojha" userId="f844f7c9be700cde" providerId="LiveId" clId="{DCF17D1E-C429-4500-9643-931F8B98DE6C}" dt="2024-07-24T04:27:57.666" v="4230" actId="20577"/>
        <pc:sldMkLst>
          <pc:docMk/>
          <pc:sldMk cId="247497154" sldId="273"/>
        </pc:sldMkLst>
        <pc:spChg chg="mod">
          <ac:chgData name="Rajesh Ojha" userId="f844f7c9be700cde" providerId="LiveId" clId="{DCF17D1E-C429-4500-9643-931F8B98DE6C}" dt="2024-07-23T10:50:53.139" v="2956" actId="20577"/>
          <ac:spMkLst>
            <pc:docMk/>
            <pc:sldMk cId="247497154" sldId="273"/>
            <ac:spMk id="4" creationId="{6FED2676-75C5-C956-8947-B3B2F5A45E81}"/>
          </ac:spMkLst>
        </pc:spChg>
        <pc:spChg chg="add mod">
          <ac:chgData name="Rajesh Ojha" userId="f844f7c9be700cde" providerId="LiveId" clId="{DCF17D1E-C429-4500-9643-931F8B98DE6C}" dt="2024-07-24T04:27:57.666" v="4230" actId="20577"/>
          <ac:spMkLst>
            <pc:docMk/>
            <pc:sldMk cId="247497154" sldId="273"/>
            <ac:spMk id="7" creationId="{860544FC-ABEA-2272-A1E9-CAEF04F8923B}"/>
          </ac:spMkLst>
        </pc:spChg>
      </pc:sldChg>
      <pc:sldChg chg="modSp new mod">
        <pc:chgData name="Rajesh Ojha" userId="f844f7c9be700cde" providerId="LiveId" clId="{DCF17D1E-C429-4500-9643-931F8B98DE6C}" dt="2024-07-24T04:03:27.262" v="4073" actId="20577"/>
        <pc:sldMkLst>
          <pc:docMk/>
          <pc:sldMk cId="2901518121" sldId="274"/>
        </pc:sldMkLst>
        <pc:spChg chg="mod">
          <ac:chgData name="Rajesh Ojha" userId="f844f7c9be700cde" providerId="LiveId" clId="{DCF17D1E-C429-4500-9643-931F8B98DE6C}" dt="2024-07-23T10:53:17.828" v="2997" actId="20577"/>
          <ac:spMkLst>
            <pc:docMk/>
            <pc:sldMk cId="2901518121" sldId="274"/>
            <ac:spMk id="2" creationId="{97E94A79-7B8B-2ACA-081A-6FF0BF5B12B6}"/>
          </ac:spMkLst>
        </pc:spChg>
        <pc:spChg chg="mod">
          <ac:chgData name="Rajesh Ojha" userId="f844f7c9be700cde" providerId="LiveId" clId="{DCF17D1E-C429-4500-9643-931F8B98DE6C}" dt="2024-07-24T04:03:27.262" v="4073" actId="20577"/>
          <ac:spMkLst>
            <pc:docMk/>
            <pc:sldMk cId="2901518121" sldId="274"/>
            <ac:spMk id="3" creationId="{71395D7B-3303-1F4B-D7CC-3C0CD4BCCD0E}"/>
          </ac:spMkLst>
        </pc:spChg>
      </pc:sldChg>
      <pc:sldChg chg="addSp delSp modSp new mod">
        <pc:chgData name="Rajesh Ojha" userId="f844f7c9be700cde" providerId="LiveId" clId="{DCF17D1E-C429-4500-9643-931F8B98DE6C}" dt="2024-07-24T04:10:49.200" v="4088" actId="20577"/>
        <pc:sldMkLst>
          <pc:docMk/>
          <pc:sldMk cId="3048279135" sldId="275"/>
        </pc:sldMkLst>
        <pc:spChg chg="mod">
          <ac:chgData name="Rajesh Ojha" userId="f844f7c9be700cde" providerId="LiveId" clId="{DCF17D1E-C429-4500-9643-931F8B98DE6C}" dt="2024-07-23T10:57:46.506" v="3268" actId="20577"/>
          <ac:spMkLst>
            <pc:docMk/>
            <pc:sldMk cId="3048279135" sldId="275"/>
            <ac:spMk id="2" creationId="{CED394BE-DF74-417F-CA89-788A8DE0B57A}"/>
          </ac:spMkLst>
        </pc:spChg>
        <pc:spChg chg="del mod">
          <ac:chgData name="Rajesh Ojha" userId="f844f7c9be700cde" providerId="LiveId" clId="{DCF17D1E-C429-4500-9643-931F8B98DE6C}" dt="2024-07-23T10:58:29.762" v="3283" actId="478"/>
          <ac:spMkLst>
            <pc:docMk/>
            <pc:sldMk cId="3048279135" sldId="275"/>
            <ac:spMk id="3" creationId="{A3C5A930-26E7-599D-EAD6-91082B69B4B7}"/>
          </ac:spMkLst>
        </pc:spChg>
        <pc:spChg chg="mod">
          <ac:chgData name="Rajesh Ojha" userId="f844f7c9be700cde" providerId="LiveId" clId="{DCF17D1E-C429-4500-9643-931F8B98DE6C}" dt="2024-07-24T04:10:49.200" v="4088" actId="20577"/>
          <ac:spMkLst>
            <pc:docMk/>
            <pc:sldMk cId="3048279135" sldId="275"/>
            <ac:spMk id="4" creationId="{D4AA791D-D404-AD3B-1BEB-4DF13401B137}"/>
          </ac:spMkLst>
        </pc:spChg>
        <pc:spChg chg="add del mod">
          <ac:chgData name="Rajesh Ojha" userId="f844f7c9be700cde" providerId="LiveId" clId="{DCF17D1E-C429-4500-9643-931F8B98DE6C}" dt="2024-07-23T10:58:26.851" v="3282" actId="478"/>
          <ac:spMkLst>
            <pc:docMk/>
            <pc:sldMk cId="3048279135" sldId="275"/>
            <ac:spMk id="7" creationId="{64D412CC-7763-F174-CF33-7F687ACB5093}"/>
          </ac:spMkLst>
        </pc:spChg>
        <pc:spChg chg="add mod">
          <ac:chgData name="Rajesh Ojha" userId="f844f7c9be700cde" providerId="LiveId" clId="{DCF17D1E-C429-4500-9643-931F8B98DE6C}" dt="2024-07-23T10:59:05.973" v="3336" actId="1035"/>
          <ac:spMkLst>
            <pc:docMk/>
            <pc:sldMk cId="3048279135" sldId="275"/>
            <ac:spMk id="8" creationId="{280489C6-87E3-5158-449C-EC56B838B9CB}"/>
          </ac:spMkLst>
        </pc:spChg>
      </pc:sldChg>
      <pc:sldChg chg="addSp modSp new mod">
        <pc:chgData name="Rajesh Ojha" userId="f844f7c9be700cde" providerId="LiveId" clId="{DCF17D1E-C429-4500-9643-931F8B98DE6C}" dt="2024-07-24T04:09:51.474" v="4084" actId="207"/>
        <pc:sldMkLst>
          <pc:docMk/>
          <pc:sldMk cId="1172300712" sldId="276"/>
        </pc:sldMkLst>
        <pc:spChg chg="add mod">
          <ac:chgData name="Rajesh Ojha" userId="f844f7c9be700cde" providerId="LiveId" clId="{DCF17D1E-C429-4500-9643-931F8B98DE6C}" dt="2024-07-24T04:09:51.474" v="4084" actId="207"/>
          <ac:spMkLst>
            <pc:docMk/>
            <pc:sldMk cId="1172300712" sldId="276"/>
            <ac:spMk id="4" creationId="{E8AB3729-B767-C3DE-E18C-A296DCBCAC8F}"/>
          </ac:spMkLst>
        </pc:spChg>
      </pc:sldChg>
      <pc:sldChg chg="new del">
        <pc:chgData name="Rajesh Ojha" userId="f844f7c9be700cde" providerId="LiveId" clId="{DCF17D1E-C429-4500-9643-931F8B98DE6C}" dt="2024-07-23T10:59:46.243" v="3338" actId="680"/>
        <pc:sldMkLst>
          <pc:docMk/>
          <pc:sldMk cId="3810768285" sldId="276"/>
        </pc:sldMkLst>
      </pc:sldChg>
      <pc:sldChg chg="addSp modSp new mod">
        <pc:chgData name="Rajesh Ojha" userId="f844f7c9be700cde" providerId="LiveId" clId="{DCF17D1E-C429-4500-9643-931F8B98DE6C}" dt="2024-07-23T11:09:03.767" v="3481" actId="14100"/>
        <pc:sldMkLst>
          <pc:docMk/>
          <pc:sldMk cId="758173256" sldId="277"/>
        </pc:sldMkLst>
        <pc:spChg chg="mod">
          <ac:chgData name="Rajesh Ojha" userId="f844f7c9be700cde" providerId="LiveId" clId="{DCF17D1E-C429-4500-9643-931F8B98DE6C}" dt="2024-07-23T11:08:45.587" v="3473" actId="20577"/>
          <ac:spMkLst>
            <pc:docMk/>
            <pc:sldMk cId="758173256" sldId="277"/>
            <ac:spMk id="2" creationId="{93295C02-ACF3-86AB-D16A-1395075767B3}"/>
          </ac:spMkLst>
        </pc:spChg>
        <pc:picChg chg="add mod">
          <ac:chgData name="Rajesh Ojha" userId="f844f7c9be700cde" providerId="LiveId" clId="{DCF17D1E-C429-4500-9643-931F8B98DE6C}" dt="2024-07-23T11:09:03.767" v="3481" actId="14100"/>
          <ac:picMkLst>
            <pc:docMk/>
            <pc:sldMk cId="758173256" sldId="277"/>
            <ac:picMk id="6" creationId="{321D93FF-DAE8-EAF6-E862-00387B190B99}"/>
          </ac:picMkLst>
        </pc:picChg>
      </pc:sldChg>
      <pc:sldChg chg="addSp delSp modSp add mod">
        <pc:chgData name="Rajesh Ojha" userId="f844f7c9be700cde" providerId="LiveId" clId="{DCF17D1E-C429-4500-9643-931F8B98DE6C}" dt="2024-07-23T11:10:11.017" v="3494" actId="14100"/>
        <pc:sldMkLst>
          <pc:docMk/>
          <pc:sldMk cId="1179274631" sldId="278"/>
        </pc:sldMkLst>
        <pc:spChg chg="mod">
          <ac:chgData name="Rajesh Ojha" userId="f844f7c9be700cde" providerId="LiveId" clId="{DCF17D1E-C429-4500-9643-931F8B98DE6C}" dt="2024-07-23T11:09:23.297" v="3484" actId="20577"/>
          <ac:spMkLst>
            <pc:docMk/>
            <pc:sldMk cId="1179274631" sldId="278"/>
            <ac:spMk id="2" creationId="{93295C02-ACF3-86AB-D16A-1395075767B3}"/>
          </ac:spMkLst>
        </pc:spChg>
        <pc:picChg chg="del">
          <ac:chgData name="Rajesh Ojha" userId="f844f7c9be700cde" providerId="LiveId" clId="{DCF17D1E-C429-4500-9643-931F8B98DE6C}" dt="2024-07-23T11:09:51.009" v="3485" actId="478"/>
          <ac:picMkLst>
            <pc:docMk/>
            <pc:sldMk cId="1179274631" sldId="278"/>
            <ac:picMk id="6" creationId="{321D93FF-DAE8-EAF6-E862-00387B190B99}"/>
          </ac:picMkLst>
        </pc:picChg>
        <pc:picChg chg="add mod">
          <ac:chgData name="Rajesh Ojha" userId="f844f7c9be700cde" providerId="LiveId" clId="{DCF17D1E-C429-4500-9643-931F8B98DE6C}" dt="2024-07-23T11:10:11.017" v="3494" actId="14100"/>
          <ac:picMkLst>
            <pc:docMk/>
            <pc:sldMk cId="1179274631" sldId="278"/>
            <ac:picMk id="7" creationId="{5236BE8D-1641-0DE6-9D16-6C889D6FD482}"/>
          </ac:picMkLst>
        </pc:picChg>
      </pc:sldChg>
      <pc:sldChg chg="addSp delSp modSp add mod">
        <pc:chgData name="Rajesh Ojha" userId="f844f7c9be700cde" providerId="LiveId" clId="{DCF17D1E-C429-4500-9643-931F8B98DE6C}" dt="2024-07-24T04:23:57.611" v="4224" actId="1035"/>
        <pc:sldMkLst>
          <pc:docMk/>
          <pc:sldMk cId="3836216689" sldId="279"/>
        </pc:sldMkLst>
        <pc:spChg chg="mod">
          <ac:chgData name="Rajesh Ojha" userId="f844f7c9be700cde" providerId="LiveId" clId="{DCF17D1E-C429-4500-9643-931F8B98DE6C}" dt="2024-07-24T04:20:45.265" v="4091" actId="20577"/>
          <ac:spMkLst>
            <pc:docMk/>
            <pc:sldMk cId="3836216689" sldId="279"/>
            <ac:spMk id="2" creationId="{93295C02-ACF3-86AB-D16A-1395075767B3}"/>
          </ac:spMkLst>
        </pc:spChg>
        <pc:spChg chg="add mod">
          <ac:chgData name="Rajesh Ojha" userId="f844f7c9be700cde" providerId="LiveId" clId="{DCF17D1E-C429-4500-9643-931F8B98DE6C}" dt="2024-07-24T04:23:57.611" v="4224" actId="1035"/>
          <ac:spMkLst>
            <pc:docMk/>
            <pc:sldMk cId="3836216689" sldId="279"/>
            <ac:spMk id="6" creationId="{6F00974F-C144-0E7B-CC53-08A5818F9D89}"/>
          </ac:spMkLst>
        </pc:spChg>
        <pc:picChg chg="del">
          <ac:chgData name="Rajesh Ojha" userId="f844f7c9be700cde" providerId="LiveId" clId="{DCF17D1E-C429-4500-9643-931F8B98DE6C}" dt="2024-07-24T04:20:54.765" v="4092" actId="478"/>
          <ac:picMkLst>
            <pc:docMk/>
            <pc:sldMk cId="3836216689" sldId="279"/>
            <ac:picMk id="7" creationId="{5236BE8D-1641-0DE6-9D16-6C889D6FD4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FA738-CDCC-4C29-80ED-1C1BAB822127}" type="datetimeFigureOut">
              <a:rPr lang="en-IN" smtClean="0"/>
              <a:t>26-11-2024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80492-FD13-4B83-8701-861672D5485B}" type="slidenum">
              <a:rPr lang="en-IN" smtClean="0"/>
              <a:t>‹#›</a:t>
            </a:fld>
            <a:endParaRPr lang="en-IN"/>
          </a:p>
        </p:txBody>
      </p:sp>
    </p:spTree>
    <p:extLst>
      <p:ext uri="{BB962C8B-B14F-4D97-AF65-F5344CB8AC3E}">
        <p14:creationId xmlns:p14="http://schemas.microsoft.com/office/powerpoint/2010/main" val="2687000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C1D964C-08E8-FDC0-B0D8-3145A2B0E00B}"/>
              </a:ext>
            </a:extLst>
          </p:cNvPr>
          <p:cNvSpPr>
            <a:spLocks noGrp="1" noChangeArrowheads="1"/>
          </p:cNvSpPr>
          <p:nvPr>
            <p:ph type="sldNum" sz="quarter" idx="5"/>
          </p:nvPr>
        </p:nvSpPr>
        <p:spPr>
          <a:ln/>
        </p:spPr>
        <p:txBody>
          <a:bodyPr/>
          <a:lstStyle/>
          <a:p>
            <a:fld id="{45249613-5FD0-4AA6-B62B-11EC586C2608}" type="slidenum">
              <a:rPr lang="en-US" altLang="en-US"/>
              <a:pPr/>
              <a:t>3</a:t>
            </a:fld>
            <a:endParaRPr lang="en-US" altLang="en-US"/>
          </a:p>
        </p:txBody>
      </p:sp>
      <p:sp>
        <p:nvSpPr>
          <p:cNvPr id="1077250" name="Rectangle 2">
            <a:extLst>
              <a:ext uri="{FF2B5EF4-FFF2-40B4-BE49-F238E27FC236}">
                <a16:creationId xmlns:a16="http://schemas.microsoft.com/office/drawing/2014/main" id="{E3E40A18-033C-570F-3791-1F74EF76CB83}"/>
              </a:ext>
            </a:extLst>
          </p:cNvPr>
          <p:cNvSpPr>
            <a:spLocks noGrp="1" noRot="1" noChangeAspect="1" noChangeArrowheads="1" noTextEdit="1"/>
          </p:cNvSpPr>
          <p:nvPr>
            <p:ph type="sldImg"/>
          </p:nvPr>
        </p:nvSpPr>
        <p:spPr>
          <a:ln/>
        </p:spPr>
      </p:sp>
      <p:sp>
        <p:nvSpPr>
          <p:cNvPr id="1077251" name="Rectangle 3">
            <a:extLst>
              <a:ext uri="{FF2B5EF4-FFF2-40B4-BE49-F238E27FC236}">
                <a16:creationId xmlns:a16="http://schemas.microsoft.com/office/drawing/2014/main" id="{648B8831-DC31-F671-D1DD-543B8049DFB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97853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FC231FE-8258-7F2A-D5BC-6F0AD618F17F}"/>
              </a:ext>
            </a:extLst>
          </p:cNvPr>
          <p:cNvSpPr>
            <a:spLocks noGrp="1" noChangeArrowheads="1"/>
          </p:cNvSpPr>
          <p:nvPr>
            <p:ph type="sldNum" sz="quarter" idx="5"/>
          </p:nvPr>
        </p:nvSpPr>
        <p:spPr>
          <a:ln/>
        </p:spPr>
        <p:txBody>
          <a:bodyPr/>
          <a:lstStyle/>
          <a:p>
            <a:fld id="{CC377050-BB2A-4089-B286-D92421A93382}" type="slidenum">
              <a:rPr lang="en-US" altLang="en-US"/>
              <a:pPr/>
              <a:t>13</a:t>
            </a:fld>
            <a:endParaRPr lang="en-US" altLang="en-US"/>
          </a:p>
        </p:txBody>
      </p:sp>
      <p:sp>
        <p:nvSpPr>
          <p:cNvPr id="1140738" name="Rectangle 2">
            <a:extLst>
              <a:ext uri="{FF2B5EF4-FFF2-40B4-BE49-F238E27FC236}">
                <a16:creationId xmlns:a16="http://schemas.microsoft.com/office/drawing/2014/main" id="{EB5BDE86-D8F3-3241-C401-21D72F8EF180}"/>
              </a:ext>
            </a:extLst>
          </p:cNvPr>
          <p:cNvSpPr>
            <a:spLocks noGrp="1" noRot="1" noChangeAspect="1" noChangeArrowheads="1" noTextEdit="1"/>
          </p:cNvSpPr>
          <p:nvPr>
            <p:ph type="sldImg"/>
          </p:nvPr>
        </p:nvSpPr>
        <p:spPr>
          <a:ln/>
        </p:spPr>
      </p:sp>
      <p:sp>
        <p:nvSpPr>
          <p:cNvPr id="1140739" name="Rectangle 3">
            <a:extLst>
              <a:ext uri="{FF2B5EF4-FFF2-40B4-BE49-F238E27FC236}">
                <a16:creationId xmlns:a16="http://schemas.microsoft.com/office/drawing/2014/main" id="{98F41ACA-2123-1408-9B19-95C24E139D0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1613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721CAD2-6461-ECF5-C2BE-A8C6D16392DA}"/>
              </a:ext>
            </a:extLst>
          </p:cNvPr>
          <p:cNvSpPr>
            <a:spLocks noGrp="1" noChangeArrowheads="1"/>
          </p:cNvSpPr>
          <p:nvPr>
            <p:ph type="sldNum" sz="quarter" idx="5"/>
          </p:nvPr>
        </p:nvSpPr>
        <p:spPr>
          <a:ln/>
        </p:spPr>
        <p:txBody>
          <a:bodyPr/>
          <a:lstStyle/>
          <a:p>
            <a:fld id="{6B90F523-A96E-4D04-BF81-B0164766294D}" type="slidenum">
              <a:rPr lang="en-US" altLang="en-US"/>
              <a:pPr/>
              <a:t>14</a:t>
            </a:fld>
            <a:endParaRPr lang="en-US" altLang="en-US"/>
          </a:p>
        </p:txBody>
      </p:sp>
      <p:sp>
        <p:nvSpPr>
          <p:cNvPr id="1167362" name="Rectangle 2">
            <a:extLst>
              <a:ext uri="{FF2B5EF4-FFF2-40B4-BE49-F238E27FC236}">
                <a16:creationId xmlns:a16="http://schemas.microsoft.com/office/drawing/2014/main" id="{22D6B2CD-7940-A76B-D807-754DE8588038}"/>
              </a:ext>
            </a:extLst>
          </p:cNvPr>
          <p:cNvSpPr>
            <a:spLocks noGrp="1" noRot="1" noChangeAspect="1" noChangeArrowheads="1" noTextEdit="1"/>
          </p:cNvSpPr>
          <p:nvPr>
            <p:ph type="sldImg"/>
          </p:nvPr>
        </p:nvSpPr>
        <p:spPr>
          <a:ln/>
        </p:spPr>
      </p:sp>
      <p:sp>
        <p:nvSpPr>
          <p:cNvPr id="1167363" name="Rectangle 3">
            <a:extLst>
              <a:ext uri="{FF2B5EF4-FFF2-40B4-BE49-F238E27FC236}">
                <a16:creationId xmlns:a16="http://schemas.microsoft.com/office/drawing/2014/main" id="{9D3302E3-FFE8-0F0E-D0B1-7D3FE5CC908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15339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7508B7-D97B-3B90-4063-607741DD06EA}"/>
              </a:ext>
            </a:extLst>
          </p:cNvPr>
          <p:cNvSpPr>
            <a:spLocks noGrp="1" noChangeArrowheads="1"/>
          </p:cNvSpPr>
          <p:nvPr>
            <p:ph type="sldNum" sz="quarter" idx="5"/>
          </p:nvPr>
        </p:nvSpPr>
        <p:spPr>
          <a:ln/>
        </p:spPr>
        <p:txBody>
          <a:bodyPr/>
          <a:lstStyle/>
          <a:p>
            <a:fld id="{77E7C869-4957-4AAD-99D7-19359B8AA3FE}" type="slidenum">
              <a:rPr lang="en-US" altLang="en-US"/>
              <a:pPr/>
              <a:t>15</a:t>
            </a:fld>
            <a:endParaRPr lang="en-US" altLang="en-US"/>
          </a:p>
        </p:txBody>
      </p:sp>
      <p:sp>
        <p:nvSpPr>
          <p:cNvPr id="1177602" name="Rectangle 2">
            <a:extLst>
              <a:ext uri="{FF2B5EF4-FFF2-40B4-BE49-F238E27FC236}">
                <a16:creationId xmlns:a16="http://schemas.microsoft.com/office/drawing/2014/main" id="{87473800-2BEC-1570-373B-A19C03D9C815}"/>
              </a:ext>
            </a:extLst>
          </p:cNvPr>
          <p:cNvSpPr>
            <a:spLocks noGrp="1" noRot="1" noChangeAspect="1" noChangeArrowheads="1" noTextEdit="1"/>
          </p:cNvSpPr>
          <p:nvPr>
            <p:ph type="sldImg"/>
          </p:nvPr>
        </p:nvSpPr>
        <p:spPr>
          <a:ln/>
        </p:spPr>
      </p:sp>
      <p:sp>
        <p:nvSpPr>
          <p:cNvPr id="1177603" name="Rectangle 3">
            <a:extLst>
              <a:ext uri="{FF2B5EF4-FFF2-40B4-BE49-F238E27FC236}">
                <a16:creationId xmlns:a16="http://schemas.microsoft.com/office/drawing/2014/main" id="{88B32BB6-F505-D922-85B7-8CC031BF00F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40676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1A0F4C5-F3AD-9703-0B0A-C8A89721A4D2}"/>
              </a:ext>
            </a:extLst>
          </p:cNvPr>
          <p:cNvSpPr>
            <a:spLocks noGrp="1" noChangeArrowheads="1"/>
          </p:cNvSpPr>
          <p:nvPr>
            <p:ph type="sldNum" sz="quarter" idx="5"/>
          </p:nvPr>
        </p:nvSpPr>
        <p:spPr>
          <a:ln/>
        </p:spPr>
        <p:txBody>
          <a:bodyPr/>
          <a:lstStyle/>
          <a:p>
            <a:fld id="{2990FB46-0E0D-4A70-93C0-403AD34C184B}" type="slidenum">
              <a:rPr lang="en-US" altLang="en-US"/>
              <a:pPr/>
              <a:t>16</a:t>
            </a:fld>
            <a:endParaRPr lang="en-US" altLang="en-US"/>
          </a:p>
        </p:txBody>
      </p:sp>
      <p:sp>
        <p:nvSpPr>
          <p:cNvPr id="1091586" name="Rectangle 2">
            <a:extLst>
              <a:ext uri="{FF2B5EF4-FFF2-40B4-BE49-F238E27FC236}">
                <a16:creationId xmlns:a16="http://schemas.microsoft.com/office/drawing/2014/main" id="{7A07899E-68E9-A358-1B0C-26A1CC7EF75B}"/>
              </a:ext>
            </a:extLst>
          </p:cNvPr>
          <p:cNvSpPr>
            <a:spLocks noGrp="1" noRot="1" noChangeAspect="1" noChangeArrowheads="1" noTextEdit="1"/>
          </p:cNvSpPr>
          <p:nvPr>
            <p:ph type="sldImg"/>
          </p:nvPr>
        </p:nvSpPr>
        <p:spPr>
          <a:ln/>
        </p:spPr>
      </p:sp>
      <p:sp>
        <p:nvSpPr>
          <p:cNvPr id="1091587" name="Rectangle 3">
            <a:extLst>
              <a:ext uri="{FF2B5EF4-FFF2-40B4-BE49-F238E27FC236}">
                <a16:creationId xmlns:a16="http://schemas.microsoft.com/office/drawing/2014/main" id="{AAF06322-F54F-B04A-FD06-F407850AA0C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42845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6608592-4951-8E95-A2AB-48CCC0913D48}"/>
              </a:ext>
            </a:extLst>
          </p:cNvPr>
          <p:cNvSpPr>
            <a:spLocks noGrp="1" noChangeArrowheads="1"/>
          </p:cNvSpPr>
          <p:nvPr>
            <p:ph type="sldNum" sz="quarter" idx="5"/>
          </p:nvPr>
        </p:nvSpPr>
        <p:spPr>
          <a:ln/>
        </p:spPr>
        <p:txBody>
          <a:bodyPr/>
          <a:lstStyle/>
          <a:p>
            <a:fld id="{F3DA4EB5-0083-4121-BFCC-AE1AB17D878E}" type="slidenum">
              <a:rPr lang="en-US" altLang="en-US"/>
              <a:pPr/>
              <a:t>17</a:t>
            </a:fld>
            <a:endParaRPr lang="en-US" altLang="en-US"/>
          </a:p>
        </p:txBody>
      </p:sp>
      <p:sp>
        <p:nvSpPr>
          <p:cNvPr id="1142786" name="Rectangle 2">
            <a:extLst>
              <a:ext uri="{FF2B5EF4-FFF2-40B4-BE49-F238E27FC236}">
                <a16:creationId xmlns:a16="http://schemas.microsoft.com/office/drawing/2014/main" id="{B6A85B11-763E-3593-E3E1-C4EFB95C1825}"/>
              </a:ext>
            </a:extLst>
          </p:cNvPr>
          <p:cNvSpPr>
            <a:spLocks noGrp="1" noRot="1" noChangeAspect="1" noChangeArrowheads="1" noTextEdit="1"/>
          </p:cNvSpPr>
          <p:nvPr>
            <p:ph type="sldImg"/>
          </p:nvPr>
        </p:nvSpPr>
        <p:spPr>
          <a:ln/>
        </p:spPr>
      </p:sp>
      <p:sp>
        <p:nvSpPr>
          <p:cNvPr id="1142787" name="Rectangle 3">
            <a:extLst>
              <a:ext uri="{FF2B5EF4-FFF2-40B4-BE49-F238E27FC236}">
                <a16:creationId xmlns:a16="http://schemas.microsoft.com/office/drawing/2014/main" id="{9F638C28-486C-407A-5E49-B02A0B48145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69315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E0A75C9-2123-8A17-5473-D757B6F92C14}"/>
              </a:ext>
            </a:extLst>
          </p:cNvPr>
          <p:cNvSpPr>
            <a:spLocks noGrp="1" noChangeArrowheads="1"/>
          </p:cNvSpPr>
          <p:nvPr>
            <p:ph type="sldNum" sz="quarter" idx="5"/>
          </p:nvPr>
        </p:nvSpPr>
        <p:spPr>
          <a:ln/>
        </p:spPr>
        <p:txBody>
          <a:bodyPr/>
          <a:lstStyle/>
          <a:p>
            <a:fld id="{55C3365A-6C67-47DD-AA01-78B039AF8A98}" type="slidenum">
              <a:rPr lang="en-US" altLang="en-US"/>
              <a:pPr/>
              <a:t>18</a:t>
            </a:fld>
            <a:endParaRPr lang="en-US" altLang="en-US"/>
          </a:p>
        </p:txBody>
      </p:sp>
      <p:sp>
        <p:nvSpPr>
          <p:cNvPr id="1093634" name="Rectangle 2">
            <a:extLst>
              <a:ext uri="{FF2B5EF4-FFF2-40B4-BE49-F238E27FC236}">
                <a16:creationId xmlns:a16="http://schemas.microsoft.com/office/drawing/2014/main" id="{8E02EAC3-F593-91DD-DE99-C3F238A35E6C}"/>
              </a:ext>
            </a:extLst>
          </p:cNvPr>
          <p:cNvSpPr>
            <a:spLocks noGrp="1" noRot="1" noChangeAspect="1" noChangeArrowheads="1" noTextEdit="1"/>
          </p:cNvSpPr>
          <p:nvPr>
            <p:ph type="sldImg"/>
          </p:nvPr>
        </p:nvSpPr>
        <p:spPr>
          <a:ln/>
        </p:spPr>
      </p:sp>
      <p:sp>
        <p:nvSpPr>
          <p:cNvPr id="1093635" name="Rectangle 3">
            <a:extLst>
              <a:ext uri="{FF2B5EF4-FFF2-40B4-BE49-F238E27FC236}">
                <a16:creationId xmlns:a16="http://schemas.microsoft.com/office/drawing/2014/main" id="{AA221315-6A11-2669-65B1-2EA3434C074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84425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543BC74-D115-280E-44BE-3E1C7FD6E79F}"/>
              </a:ext>
            </a:extLst>
          </p:cNvPr>
          <p:cNvSpPr>
            <a:spLocks noGrp="1" noChangeArrowheads="1"/>
          </p:cNvSpPr>
          <p:nvPr>
            <p:ph type="sldNum" sz="quarter" idx="5"/>
          </p:nvPr>
        </p:nvSpPr>
        <p:spPr>
          <a:ln/>
        </p:spPr>
        <p:txBody>
          <a:bodyPr/>
          <a:lstStyle/>
          <a:p>
            <a:fld id="{0386D120-2C91-4A4C-AFD1-61C66659F3A1}" type="slidenum">
              <a:rPr lang="en-US" altLang="en-US"/>
              <a:pPr/>
              <a:t>19</a:t>
            </a:fld>
            <a:endParaRPr lang="en-US" altLang="en-US"/>
          </a:p>
        </p:txBody>
      </p:sp>
      <p:sp>
        <p:nvSpPr>
          <p:cNvPr id="1179650" name="Rectangle 2">
            <a:extLst>
              <a:ext uri="{FF2B5EF4-FFF2-40B4-BE49-F238E27FC236}">
                <a16:creationId xmlns:a16="http://schemas.microsoft.com/office/drawing/2014/main" id="{777717AE-2530-063A-5A4A-F574F7ACB87F}"/>
              </a:ext>
            </a:extLst>
          </p:cNvPr>
          <p:cNvSpPr>
            <a:spLocks noGrp="1" noRot="1" noChangeAspect="1" noChangeArrowheads="1" noTextEdit="1"/>
          </p:cNvSpPr>
          <p:nvPr>
            <p:ph type="sldImg"/>
          </p:nvPr>
        </p:nvSpPr>
        <p:spPr>
          <a:ln/>
        </p:spPr>
      </p:sp>
      <p:sp>
        <p:nvSpPr>
          <p:cNvPr id="1179651" name="Rectangle 3">
            <a:extLst>
              <a:ext uri="{FF2B5EF4-FFF2-40B4-BE49-F238E27FC236}">
                <a16:creationId xmlns:a16="http://schemas.microsoft.com/office/drawing/2014/main" id="{1CBE94A1-2358-CFF0-7387-0732EFF3944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16920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C5EE389-6485-F5E9-51F6-A17871709E9F}"/>
              </a:ext>
            </a:extLst>
          </p:cNvPr>
          <p:cNvSpPr>
            <a:spLocks noGrp="1" noChangeArrowheads="1"/>
          </p:cNvSpPr>
          <p:nvPr>
            <p:ph type="sldNum" sz="quarter" idx="5"/>
          </p:nvPr>
        </p:nvSpPr>
        <p:spPr>
          <a:ln/>
        </p:spPr>
        <p:txBody>
          <a:bodyPr/>
          <a:lstStyle/>
          <a:p>
            <a:fld id="{C81BBDE2-B9EF-45C8-90A2-FE46FA30E593}" type="slidenum">
              <a:rPr lang="en-US" altLang="en-US"/>
              <a:pPr/>
              <a:t>20</a:t>
            </a:fld>
            <a:endParaRPr lang="en-US" altLang="en-US"/>
          </a:p>
        </p:txBody>
      </p:sp>
      <p:sp>
        <p:nvSpPr>
          <p:cNvPr id="1181698" name="Rectangle 2">
            <a:extLst>
              <a:ext uri="{FF2B5EF4-FFF2-40B4-BE49-F238E27FC236}">
                <a16:creationId xmlns:a16="http://schemas.microsoft.com/office/drawing/2014/main" id="{97239AA1-A667-5F8D-198B-F514FD66B950}"/>
              </a:ext>
            </a:extLst>
          </p:cNvPr>
          <p:cNvSpPr>
            <a:spLocks noGrp="1" noRot="1" noChangeAspect="1" noChangeArrowheads="1" noTextEdit="1"/>
          </p:cNvSpPr>
          <p:nvPr>
            <p:ph type="sldImg"/>
          </p:nvPr>
        </p:nvSpPr>
        <p:spPr>
          <a:ln/>
        </p:spPr>
      </p:sp>
      <p:sp>
        <p:nvSpPr>
          <p:cNvPr id="1181699" name="Rectangle 3">
            <a:extLst>
              <a:ext uri="{FF2B5EF4-FFF2-40B4-BE49-F238E27FC236}">
                <a16:creationId xmlns:a16="http://schemas.microsoft.com/office/drawing/2014/main" id="{3EC27216-6CB0-028F-CC18-87FFEC107B6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72668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9ACFC25-FE06-53F7-834C-AAC6EDC600EE}"/>
              </a:ext>
            </a:extLst>
          </p:cNvPr>
          <p:cNvSpPr>
            <a:spLocks noGrp="1" noChangeArrowheads="1"/>
          </p:cNvSpPr>
          <p:nvPr>
            <p:ph type="sldNum" sz="quarter" idx="5"/>
          </p:nvPr>
        </p:nvSpPr>
        <p:spPr>
          <a:ln/>
        </p:spPr>
        <p:txBody>
          <a:bodyPr/>
          <a:lstStyle/>
          <a:p>
            <a:fld id="{A5CFECC3-A801-4D7D-8E6F-4E73E04B421A}" type="slidenum">
              <a:rPr lang="en-US" altLang="en-US"/>
              <a:pPr/>
              <a:t>21</a:t>
            </a:fld>
            <a:endParaRPr lang="en-US" altLang="en-US"/>
          </a:p>
        </p:txBody>
      </p:sp>
      <p:sp>
        <p:nvSpPr>
          <p:cNvPr id="1163266" name="Rectangle 2">
            <a:extLst>
              <a:ext uri="{FF2B5EF4-FFF2-40B4-BE49-F238E27FC236}">
                <a16:creationId xmlns:a16="http://schemas.microsoft.com/office/drawing/2014/main" id="{B3D27599-D6DC-4489-6AFD-03281BF35DAC}"/>
              </a:ext>
            </a:extLst>
          </p:cNvPr>
          <p:cNvSpPr>
            <a:spLocks noGrp="1" noRot="1" noChangeAspect="1" noChangeArrowheads="1" noTextEdit="1"/>
          </p:cNvSpPr>
          <p:nvPr>
            <p:ph type="sldImg"/>
          </p:nvPr>
        </p:nvSpPr>
        <p:spPr>
          <a:ln/>
        </p:spPr>
      </p:sp>
      <p:sp>
        <p:nvSpPr>
          <p:cNvPr id="1163267" name="Rectangle 3">
            <a:extLst>
              <a:ext uri="{FF2B5EF4-FFF2-40B4-BE49-F238E27FC236}">
                <a16:creationId xmlns:a16="http://schemas.microsoft.com/office/drawing/2014/main" id="{FD6B93A6-65DE-77DF-F38A-D0A51AC8274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27533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C63F1D2-C5FF-E851-0DF0-4CC6B79F073F}"/>
              </a:ext>
            </a:extLst>
          </p:cNvPr>
          <p:cNvSpPr>
            <a:spLocks noGrp="1" noChangeArrowheads="1"/>
          </p:cNvSpPr>
          <p:nvPr>
            <p:ph type="sldNum" sz="quarter" idx="5"/>
          </p:nvPr>
        </p:nvSpPr>
        <p:spPr>
          <a:ln/>
        </p:spPr>
        <p:txBody>
          <a:bodyPr/>
          <a:lstStyle/>
          <a:p>
            <a:fld id="{7263B3BB-3009-4F46-A385-1C5F63AE1993}" type="slidenum">
              <a:rPr lang="en-US" altLang="en-US"/>
              <a:pPr/>
              <a:t>22</a:t>
            </a:fld>
            <a:endParaRPr lang="en-US" altLang="en-US"/>
          </a:p>
        </p:txBody>
      </p:sp>
      <p:sp>
        <p:nvSpPr>
          <p:cNvPr id="1095682" name="Rectangle 2">
            <a:extLst>
              <a:ext uri="{FF2B5EF4-FFF2-40B4-BE49-F238E27FC236}">
                <a16:creationId xmlns:a16="http://schemas.microsoft.com/office/drawing/2014/main" id="{ECF97D3F-ADF9-A1DA-476A-7DFECF63E0C1}"/>
              </a:ext>
            </a:extLst>
          </p:cNvPr>
          <p:cNvSpPr>
            <a:spLocks noGrp="1" noRot="1" noChangeAspect="1" noChangeArrowheads="1" noTextEdit="1"/>
          </p:cNvSpPr>
          <p:nvPr>
            <p:ph type="sldImg"/>
          </p:nvPr>
        </p:nvSpPr>
        <p:spPr>
          <a:ln/>
        </p:spPr>
      </p:sp>
      <p:sp>
        <p:nvSpPr>
          <p:cNvPr id="1095683" name="Rectangle 3">
            <a:extLst>
              <a:ext uri="{FF2B5EF4-FFF2-40B4-BE49-F238E27FC236}">
                <a16:creationId xmlns:a16="http://schemas.microsoft.com/office/drawing/2014/main" id="{3D686CE6-234B-36EA-66BB-EC15B0B3408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98732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A080AD4-D905-30CD-0038-301A43E29162}"/>
              </a:ext>
            </a:extLst>
          </p:cNvPr>
          <p:cNvSpPr>
            <a:spLocks noGrp="1" noChangeArrowheads="1"/>
          </p:cNvSpPr>
          <p:nvPr>
            <p:ph type="sldNum" sz="quarter" idx="5"/>
          </p:nvPr>
        </p:nvSpPr>
        <p:spPr>
          <a:ln/>
        </p:spPr>
        <p:txBody>
          <a:bodyPr/>
          <a:lstStyle/>
          <a:p>
            <a:fld id="{4C03586F-1228-4D88-AE25-C32689AD423A}" type="slidenum">
              <a:rPr lang="en-US" altLang="en-US"/>
              <a:pPr/>
              <a:t>4</a:t>
            </a:fld>
            <a:endParaRPr lang="en-US" altLang="en-US"/>
          </a:p>
        </p:txBody>
      </p:sp>
      <p:sp>
        <p:nvSpPr>
          <p:cNvPr id="1079298" name="Rectangle 2">
            <a:extLst>
              <a:ext uri="{FF2B5EF4-FFF2-40B4-BE49-F238E27FC236}">
                <a16:creationId xmlns:a16="http://schemas.microsoft.com/office/drawing/2014/main" id="{780259EC-6981-C4B8-035E-8871FE9D0E90}"/>
              </a:ext>
            </a:extLst>
          </p:cNvPr>
          <p:cNvSpPr>
            <a:spLocks noGrp="1" noRot="1" noChangeAspect="1" noChangeArrowheads="1" noTextEdit="1"/>
          </p:cNvSpPr>
          <p:nvPr>
            <p:ph type="sldImg"/>
          </p:nvPr>
        </p:nvSpPr>
        <p:spPr>
          <a:ln/>
        </p:spPr>
      </p:sp>
      <p:sp>
        <p:nvSpPr>
          <p:cNvPr id="1079299" name="Rectangle 3">
            <a:extLst>
              <a:ext uri="{FF2B5EF4-FFF2-40B4-BE49-F238E27FC236}">
                <a16:creationId xmlns:a16="http://schemas.microsoft.com/office/drawing/2014/main" id="{F7F4D17B-E455-073C-617A-80253213A1C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635839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9678F2F-06B4-344A-C587-0717BD69BFC8}"/>
              </a:ext>
            </a:extLst>
          </p:cNvPr>
          <p:cNvSpPr>
            <a:spLocks noGrp="1" noChangeArrowheads="1"/>
          </p:cNvSpPr>
          <p:nvPr>
            <p:ph type="sldNum" sz="quarter" idx="5"/>
          </p:nvPr>
        </p:nvSpPr>
        <p:spPr>
          <a:ln/>
        </p:spPr>
        <p:txBody>
          <a:bodyPr/>
          <a:lstStyle/>
          <a:p>
            <a:fld id="{A1B7D0ED-37DB-4F43-8061-03AB85291D43}" type="slidenum">
              <a:rPr lang="en-US" altLang="en-US"/>
              <a:pPr/>
              <a:t>24</a:t>
            </a:fld>
            <a:endParaRPr lang="en-US" altLang="en-US"/>
          </a:p>
        </p:txBody>
      </p:sp>
      <p:sp>
        <p:nvSpPr>
          <p:cNvPr id="1097730" name="Rectangle 2">
            <a:extLst>
              <a:ext uri="{FF2B5EF4-FFF2-40B4-BE49-F238E27FC236}">
                <a16:creationId xmlns:a16="http://schemas.microsoft.com/office/drawing/2014/main" id="{79775A51-DCB5-0B83-F0A9-0763A957A26E}"/>
              </a:ext>
            </a:extLst>
          </p:cNvPr>
          <p:cNvSpPr>
            <a:spLocks noGrp="1" noRot="1" noChangeAspect="1" noChangeArrowheads="1" noTextEdit="1"/>
          </p:cNvSpPr>
          <p:nvPr>
            <p:ph type="sldImg"/>
          </p:nvPr>
        </p:nvSpPr>
        <p:spPr>
          <a:ln/>
        </p:spPr>
      </p:sp>
      <p:sp>
        <p:nvSpPr>
          <p:cNvPr id="1097731" name="Rectangle 3">
            <a:extLst>
              <a:ext uri="{FF2B5EF4-FFF2-40B4-BE49-F238E27FC236}">
                <a16:creationId xmlns:a16="http://schemas.microsoft.com/office/drawing/2014/main" id="{4A52A363-CF4A-473A-8731-0C302859022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176196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04117B1-0468-3C0A-774C-55E39FEEC5ED}"/>
              </a:ext>
            </a:extLst>
          </p:cNvPr>
          <p:cNvSpPr>
            <a:spLocks noGrp="1" noChangeArrowheads="1"/>
          </p:cNvSpPr>
          <p:nvPr>
            <p:ph type="sldNum" sz="quarter" idx="5"/>
          </p:nvPr>
        </p:nvSpPr>
        <p:spPr>
          <a:ln/>
        </p:spPr>
        <p:txBody>
          <a:bodyPr/>
          <a:lstStyle/>
          <a:p>
            <a:fld id="{BFEA244B-84BD-473E-8C21-064FBC2F81E1}" type="slidenum">
              <a:rPr lang="en-US" altLang="en-US"/>
              <a:pPr/>
              <a:t>25</a:t>
            </a:fld>
            <a:endParaRPr lang="en-US" altLang="en-US"/>
          </a:p>
        </p:txBody>
      </p:sp>
      <p:sp>
        <p:nvSpPr>
          <p:cNvPr id="1099778" name="Rectangle 2">
            <a:extLst>
              <a:ext uri="{FF2B5EF4-FFF2-40B4-BE49-F238E27FC236}">
                <a16:creationId xmlns:a16="http://schemas.microsoft.com/office/drawing/2014/main" id="{1D5BEDA7-2F7E-70A5-FD9A-73237916E740}"/>
              </a:ext>
            </a:extLst>
          </p:cNvPr>
          <p:cNvSpPr>
            <a:spLocks noGrp="1" noRot="1" noChangeAspect="1" noChangeArrowheads="1" noTextEdit="1"/>
          </p:cNvSpPr>
          <p:nvPr>
            <p:ph type="sldImg"/>
          </p:nvPr>
        </p:nvSpPr>
        <p:spPr>
          <a:ln/>
        </p:spPr>
      </p:sp>
      <p:sp>
        <p:nvSpPr>
          <p:cNvPr id="1099779" name="Rectangle 3">
            <a:extLst>
              <a:ext uri="{FF2B5EF4-FFF2-40B4-BE49-F238E27FC236}">
                <a16:creationId xmlns:a16="http://schemas.microsoft.com/office/drawing/2014/main" id="{07D9F938-041D-DBA0-112A-5D5961A99F1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30340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F9B5DB1-5D04-76F4-4670-FB3EFC86B984}"/>
              </a:ext>
            </a:extLst>
          </p:cNvPr>
          <p:cNvSpPr>
            <a:spLocks noGrp="1" noChangeArrowheads="1"/>
          </p:cNvSpPr>
          <p:nvPr>
            <p:ph type="sldNum" sz="quarter" idx="5"/>
          </p:nvPr>
        </p:nvSpPr>
        <p:spPr>
          <a:ln/>
        </p:spPr>
        <p:txBody>
          <a:bodyPr/>
          <a:lstStyle/>
          <a:p>
            <a:fld id="{D95B7A52-9EBA-4E76-BB7E-566A7880B279}" type="slidenum">
              <a:rPr lang="en-US" altLang="en-US"/>
              <a:pPr/>
              <a:t>27</a:t>
            </a:fld>
            <a:endParaRPr lang="en-US" altLang="en-US"/>
          </a:p>
        </p:txBody>
      </p:sp>
      <p:sp>
        <p:nvSpPr>
          <p:cNvPr id="1101826" name="Rectangle 2">
            <a:extLst>
              <a:ext uri="{FF2B5EF4-FFF2-40B4-BE49-F238E27FC236}">
                <a16:creationId xmlns:a16="http://schemas.microsoft.com/office/drawing/2014/main" id="{6081101C-A2FE-5679-1C2F-68EBF7956F59}"/>
              </a:ext>
            </a:extLst>
          </p:cNvPr>
          <p:cNvSpPr>
            <a:spLocks noGrp="1" noRot="1" noChangeAspect="1" noChangeArrowheads="1" noTextEdit="1"/>
          </p:cNvSpPr>
          <p:nvPr>
            <p:ph type="sldImg"/>
          </p:nvPr>
        </p:nvSpPr>
        <p:spPr>
          <a:ln/>
        </p:spPr>
      </p:sp>
      <p:sp>
        <p:nvSpPr>
          <p:cNvPr id="1101827" name="Rectangle 3">
            <a:extLst>
              <a:ext uri="{FF2B5EF4-FFF2-40B4-BE49-F238E27FC236}">
                <a16:creationId xmlns:a16="http://schemas.microsoft.com/office/drawing/2014/main" id="{17F51B61-4F38-A122-8030-519A0F45276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691771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E3E4AAF-E867-FFA6-6EEF-B6788B0D5498}"/>
              </a:ext>
            </a:extLst>
          </p:cNvPr>
          <p:cNvSpPr>
            <a:spLocks noGrp="1" noChangeArrowheads="1"/>
          </p:cNvSpPr>
          <p:nvPr>
            <p:ph type="sldNum" sz="quarter" idx="5"/>
          </p:nvPr>
        </p:nvSpPr>
        <p:spPr>
          <a:ln/>
        </p:spPr>
        <p:txBody>
          <a:bodyPr/>
          <a:lstStyle/>
          <a:p>
            <a:fld id="{8E0BFCAA-0C72-4087-9900-D8406E89A2C6}" type="slidenum">
              <a:rPr lang="en-US" altLang="en-US"/>
              <a:pPr/>
              <a:t>29</a:t>
            </a:fld>
            <a:endParaRPr lang="en-US" altLang="en-US"/>
          </a:p>
        </p:txBody>
      </p:sp>
      <p:sp>
        <p:nvSpPr>
          <p:cNvPr id="1103874" name="Rectangle 2">
            <a:extLst>
              <a:ext uri="{FF2B5EF4-FFF2-40B4-BE49-F238E27FC236}">
                <a16:creationId xmlns:a16="http://schemas.microsoft.com/office/drawing/2014/main" id="{BC302334-9B50-D479-CB23-43AAF7C3FD89}"/>
              </a:ext>
            </a:extLst>
          </p:cNvPr>
          <p:cNvSpPr>
            <a:spLocks noGrp="1" noRot="1" noChangeAspect="1" noChangeArrowheads="1" noTextEdit="1"/>
          </p:cNvSpPr>
          <p:nvPr>
            <p:ph type="sldImg"/>
          </p:nvPr>
        </p:nvSpPr>
        <p:spPr>
          <a:ln/>
        </p:spPr>
      </p:sp>
      <p:sp>
        <p:nvSpPr>
          <p:cNvPr id="1103875" name="Rectangle 3">
            <a:extLst>
              <a:ext uri="{FF2B5EF4-FFF2-40B4-BE49-F238E27FC236}">
                <a16:creationId xmlns:a16="http://schemas.microsoft.com/office/drawing/2014/main" id="{6EC4EFD6-693D-C96C-FB37-73ED60E021AA}"/>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218333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F6664F-8590-C674-66A5-744797880108}"/>
              </a:ext>
            </a:extLst>
          </p:cNvPr>
          <p:cNvSpPr>
            <a:spLocks noGrp="1" noChangeArrowheads="1"/>
          </p:cNvSpPr>
          <p:nvPr>
            <p:ph type="sldNum" sz="quarter" idx="5"/>
          </p:nvPr>
        </p:nvSpPr>
        <p:spPr>
          <a:ln/>
        </p:spPr>
        <p:txBody>
          <a:bodyPr/>
          <a:lstStyle/>
          <a:p>
            <a:fld id="{CBF36C9F-9FA0-40EA-A123-81728C10DE8B}" type="slidenum">
              <a:rPr lang="en-US" altLang="en-US"/>
              <a:pPr/>
              <a:t>30</a:t>
            </a:fld>
            <a:endParaRPr lang="en-US" altLang="en-US"/>
          </a:p>
        </p:txBody>
      </p:sp>
      <p:sp>
        <p:nvSpPr>
          <p:cNvPr id="1105922" name="Rectangle 2">
            <a:extLst>
              <a:ext uri="{FF2B5EF4-FFF2-40B4-BE49-F238E27FC236}">
                <a16:creationId xmlns:a16="http://schemas.microsoft.com/office/drawing/2014/main" id="{134A7E32-1B04-269F-707C-5AC51912BF10}"/>
              </a:ext>
            </a:extLst>
          </p:cNvPr>
          <p:cNvSpPr>
            <a:spLocks noGrp="1" noRot="1" noChangeAspect="1" noChangeArrowheads="1" noTextEdit="1"/>
          </p:cNvSpPr>
          <p:nvPr>
            <p:ph type="sldImg"/>
          </p:nvPr>
        </p:nvSpPr>
        <p:spPr>
          <a:ln/>
        </p:spPr>
      </p:sp>
      <p:sp>
        <p:nvSpPr>
          <p:cNvPr id="1105923" name="Rectangle 3">
            <a:extLst>
              <a:ext uri="{FF2B5EF4-FFF2-40B4-BE49-F238E27FC236}">
                <a16:creationId xmlns:a16="http://schemas.microsoft.com/office/drawing/2014/main" id="{5B59DBED-E25C-8717-8218-6F382A671F9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398194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3C9746-34DC-A21C-8717-BE3BBBAAFFDF}"/>
              </a:ext>
            </a:extLst>
          </p:cNvPr>
          <p:cNvSpPr>
            <a:spLocks noGrp="1" noChangeArrowheads="1"/>
          </p:cNvSpPr>
          <p:nvPr>
            <p:ph type="sldNum" sz="quarter" idx="5"/>
          </p:nvPr>
        </p:nvSpPr>
        <p:spPr>
          <a:ln/>
        </p:spPr>
        <p:txBody>
          <a:bodyPr/>
          <a:lstStyle/>
          <a:p>
            <a:fld id="{72767E41-900F-413E-88AF-A01ED99E7118}" type="slidenum">
              <a:rPr lang="en-US" altLang="en-US"/>
              <a:pPr/>
              <a:t>31</a:t>
            </a:fld>
            <a:endParaRPr lang="en-US" altLang="en-US"/>
          </a:p>
        </p:txBody>
      </p:sp>
      <p:sp>
        <p:nvSpPr>
          <p:cNvPr id="1171458" name="Rectangle 2">
            <a:extLst>
              <a:ext uri="{FF2B5EF4-FFF2-40B4-BE49-F238E27FC236}">
                <a16:creationId xmlns:a16="http://schemas.microsoft.com/office/drawing/2014/main" id="{62E063F8-29A1-C1E5-085C-ABBB27E3E1DD}"/>
              </a:ext>
            </a:extLst>
          </p:cNvPr>
          <p:cNvSpPr>
            <a:spLocks noGrp="1" noRot="1" noChangeAspect="1" noChangeArrowheads="1" noTextEdit="1"/>
          </p:cNvSpPr>
          <p:nvPr>
            <p:ph type="sldImg"/>
          </p:nvPr>
        </p:nvSpPr>
        <p:spPr>
          <a:ln/>
        </p:spPr>
      </p:sp>
      <p:sp>
        <p:nvSpPr>
          <p:cNvPr id="1171459" name="Rectangle 3">
            <a:extLst>
              <a:ext uri="{FF2B5EF4-FFF2-40B4-BE49-F238E27FC236}">
                <a16:creationId xmlns:a16="http://schemas.microsoft.com/office/drawing/2014/main" id="{AF430130-3370-4114-0156-CE73BBBB750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083017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1C882C5-7AF2-9128-F4CC-BE13A12AF974}"/>
              </a:ext>
            </a:extLst>
          </p:cNvPr>
          <p:cNvSpPr>
            <a:spLocks noGrp="1" noChangeArrowheads="1"/>
          </p:cNvSpPr>
          <p:nvPr>
            <p:ph type="sldNum" sz="quarter" idx="5"/>
          </p:nvPr>
        </p:nvSpPr>
        <p:spPr>
          <a:ln/>
        </p:spPr>
        <p:txBody>
          <a:bodyPr/>
          <a:lstStyle/>
          <a:p>
            <a:fld id="{85CFEF10-1B13-44EA-9AF1-491ADA98EE3C}" type="slidenum">
              <a:rPr lang="en-US" altLang="en-US"/>
              <a:pPr/>
              <a:t>32</a:t>
            </a:fld>
            <a:endParaRPr lang="en-US" altLang="en-US"/>
          </a:p>
        </p:txBody>
      </p:sp>
      <p:sp>
        <p:nvSpPr>
          <p:cNvPr id="1107970" name="Rectangle 2">
            <a:extLst>
              <a:ext uri="{FF2B5EF4-FFF2-40B4-BE49-F238E27FC236}">
                <a16:creationId xmlns:a16="http://schemas.microsoft.com/office/drawing/2014/main" id="{5B4E3805-1E4F-794B-764C-122DE22828F5}"/>
              </a:ext>
            </a:extLst>
          </p:cNvPr>
          <p:cNvSpPr>
            <a:spLocks noGrp="1" noRot="1" noChangeAspect="1" noChangeArrowheads="1" noTextEdit="1"/>
          </p:cNvSpPr>
          <p:nvPr>
            <p:ph type="sldImg"/>
          </p:nvPr>
        </p:nvSpPr>
        <p:spPr>
          <a:ln/>
        </p:spPr>
      </p:sp>
      <p:sp>
        <p:nvSpPr>
          <p:cNvPr id="1107971" name="Rectangle 3">
            <a:extLst>
              <a:ext uri="{FF2B5EF4-FFF2-40B4-BE49-F238E27FC236}">
                <a16:creationId xmlns:a16="http://schemas.microsoft.com/office/drawing/2014/main" id="{6B822F36-633D-338D-E587-5DE6B8D607E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799329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8EB97FC-B53E-6273-F43E-886F5B3F638D}"/>
              </a:ext>
            </a:extLst>
          </p:cNvPr>
          <p:cNvSpPr>
            <a:spLocks noGrp="1" noChangeArrowheads="1"/>
          </p:cNvSpPr>
          <p:nvPr>
            <p:ph type="sldNum" sz="quarter" idx="5"/>
          </p:nvPr>
        </p:nvSpPr>
        <p:spPr>
          <a:ln/>
        </p:spPr>
        <p:txBody>
          <a:bodyPr/>
          <a:lstStyle/>
          <a:p>
            <a:fld id="{E67FB74B-08E6-4AC5-830D-72902C6F700E}" type="slidenum">
              <a:rPr lang="en-US" altLang="en-US"/>
              <a:pPr/>
              <a:t>34</a:t>
            </a:fld>
            <a:endParaRPr lang="en-US" altLang="en-US"/>
          </a:p>
        </p:txBody>
      </p:sp>
      <p:sp>
        <p:nvSpPr>
          <p:cNvPr id="1110018" name="Rectangle 2">
            <a:extLst>
              <a:ext uri="{FF2B5EF4-FFF2-40B4-BE49-F238E27FC236}">
                <a16:creationId xmlns:a16="http://schemas.microsoft.com/office/drawing/2014/main" id="{FCA8A6BF-C578-D8F1-91A1-514148624415}"/>
              </a:ext>
            </a:extLst>
          </p:cNvPr>
          <p:cNvSpPr>
            <a:spLocks noGrp="1" noRot="1" noChangeAspect="1" noChangeArrowheads="1" noTextEdit="1"/>
          </p:cNvSpPr>
          <p:nvPr>
            <p:ph type="sldImg"/>
          </p:nvPr>
        </p:nvSpPr>
        <p:spPr>
          <a:ln/>
        </p:spPr>
      </p:sp>
      <p:sp>
        <p:nvSpPr>
          <p:cNvPr id="1110019" name="Rectangle 3">
            <a:extLst>
              <a:ext uri="{FF2B5EF4-FFF2-40B4-BE49-F238E27FC236}">
                <a16:creationId xmlns:a16="http://schemas.microsoft.com/office/drawing/2014/main" id="{9FC6295C-39BD-3DEF-9E3C-110C3562C8DA}"/>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473660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E08EE77-0667-A03A-F920-D4570E56DC62}"/>
              </a:ext>
            </a:extLst>
          </p:cNvPr>
          <p:cNvSpPr>
            <a:spLocks noGrp="1" noChangeArrowheads="1"/>
          </p:cNvSpPr>
          <p:nvPr>
            <p:ph type="sldNum" sz="quarter" idx="5"/>
          </p:nvPr>
        </p:nvSpPr>
        <p:spPr>
          <a:ln/>
        </p:spPr>
        <p:txBody>
          <a:bodyPr/>
          <a:lstStyle/>
          <a:p>
            <a:fld id="{B95C09A8-5E38-4ED8-B9A5-1FE7EDC0CDB3}" type="slidenum">
              <a:rPr lang="en-US" altLang="en-US"/>
              <a:pPr/>
              <a:t>37</a:t>
            </a:fld>
            <a:endParaRPr lang="en-US" altLang="en-US"/>
          </a:p>
        </p:txBody>
      </p:sp>
      <p:sp>
        <p:nvSpPr>
          <p:cNvPr id="1112066" name="Rectangle 2">
            <a:extLst>
              <a:ext uri="{FF2B5EF4-FFF2-40B4-BE49-F238E27FC236}">
                <a16:creationId xmlns:a16="http://schemas.microsoft.com/office/drawing/2014/main" id="{0238A27D-FED4-E1CE-AF21-E5DBEBEA0CF1}"/>
              </a:ext>
            </a:extLst>
          </p:cNvPr>
          <p:cNvSpPr>
            <a:spLocks noGrp="1" noRot="1" noChangeAspect="1" noChangeArrowheads="1" noTextEdit="1"/>
          </p:cNvSpPr>
          <p:nvPr>
            <p:ph type="sldImg"/>
          </p:nvPr>
        </p:nvSpPr>
        <p:spPr>
          <a:ln/>
        </p:spPr>
      </p:sp>
      <p:sp>
        <p:nvSpPr>
          <p:cNvPr id="1112067" name="Rectangle 3">
            <a:extLst>
              <a:ext uri="{FF2B5EF4-FFF2-40B4-BE49-F238E27FC236}">
                <a16:creationId xmlns:a16="http://schemas.microsoft.com/office/drawing/2014/main" id="{60B2F17D-9AC0-B424-45D7-A4A8DE1F10B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920688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C98376F-2499-F168-E8F5-C42A566F2A4E}"/>
              </a:ext>
            </a:extLst>
          </p:cNvPr>
          <p:cNvSpPr>
            <a:spLocks noGrp="1" noChangeArrowheads="1"/>
          </p:cNvSpPr>
          <p:nvPr>
            <p:ph type="sldNum" sz="quarter" idx="5"/>
          </p:nvPr>
        </p:nvSpPr>
        <p:spPr>
          <a:ln/>
        </p:spPr>
        <p:txBody>
          <a:bodyPr/>
          <a:lstStyle/>
          <a:p>
            <a:fld id="{6415139B-A7BA-446B-A0FA-3B24523B5903}" type="slidenum">
              <a:rPr lang="en-US" altLang="en-US"/>
              <a:pPr/>
              <a:t>41</a:t>
            </a:fld>
            <a:endParaRPr lang="en-US" altLang="en-US"/>
          </a:p>
        </p:txBody>
      </p:sp>
      <p:sp>
        <p:nvSpPr>
          <p:cNvPr id="1144834" name="Rectangle 2">
            <a:extLst>
              <a:ext uri="{FF2B5EF4-FFF2-40B4-BE49-F238E27FC236}">
                <a16:creationId xmlns:a16="http://schemas.microsoft.com/office/drawing/2014/main" id="{0DDF0664-17CC-CBE2-DA03-FFC8B39990FF}"/>
              </a:ext>
            </a:extLst>
          </p:cNvPr>
          <p:cNvSpPr>
            <a:spLocks noGrp="1" noRot="1" noChangeAspect="1" noChangeArrowheads="1" noTextEdit="1"/>
          </p:cNvSpPr>
          <p:nvPr>
            <p:ph type="sldImg"/>
          </p:nvPr>
        </p:nvSpPr>
        <p:spPr>
          <a:ln/>
        </p:spPr>
      </p:sp>
      <p:sp>
        <p:nvSpPr>
          <p:cNvPr id="1144835" name="Rectangle 3">
            <a:extLst>
              <a:ext uri="{FF2B5EF4-FFF2-40B4-BE49-F238E27FC236}">
                <a16:creationId xmlns:a16="http://schemas.microsoft.com/office/drawing/2014/main" id="{5DC4DC9F-B461-AF9F-26BA-BCF6E686B0E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98697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E7674B1-2102-2CEE-FB4B-69B3EA5FD493}"/>
              </a:ext>
            </a:extLst>
          </p:cNvPr>
          <p:cNvSpPr>
            <a:spLocks noGrp="1" noChangeArrowheads="1"/>
          </p:cNvSpPr>
          <p:nvPr>
            <p:ph type="sldNum" sz="quarter" idx="5"/>
          </p:nvPr>
        </p:nvSpPr>
        <p:spPr>
          <a:ln/>
        </p:spPr>
        <p:txBody>
          <a:bodyPr/>
          <a:lstStyle/>
          <a:p>
            <a:fld id="{3CD1EE15-5D64-4AC1-9417-9854BD39CCEE}" type="slidenum">
              <a:rPr lang="en-US" altLang="en-US"/>
              <a:pPr/>
              <a:t>5</a:t>
            </a:fld>
            <a:endParaRPr lang="en-US" altLang="en-US"/>
          </a:p>
        </p:txBody>
      </p:sp>
      <p:sp>
        <p:nvSpPr>
          <p:cNvPr id="964610" name="Rectangle 2">
            <a:extLst>
              <a:ext uri="{FF2B5EF4-FFF2-40B4-BE49-F238E27FC236}">
                <a16:creationId xmlns:a16="http://schemas.microsoft.com/office/drawing/2014/main" id="{6484F6B7-D43C-F8F7-95C7-A3266ED6AC1C}"/>
              </a:ext>
            </a:extLst>
          </p:cNvPr>
          <p:cNvSpPr>
            <a:spLocks noGrp="1" noRot="1" noChangeAspect="1" noChangeArrowheads="1" noTextEdit="1"/>
          </p:cNvSpPr>
          <p:nvPr>
            <p:ph type="sldImg"/>
          </p:nvPr>
        </p:nvSpPr>
        <p:spPr>
          <a:ln/>
        </p:spPr>
      </p:sp>
      <p:sp>
        <p:nvSpPr>
          <p:cNvPr id="964611" name="Rectangle 3">
            <a:extLst>
              <a:ext uri="{FF2B5EF4-FFF2-40B4-BE49-F238E27FC236}">
                <a16:creationId xmlns:a16="http://schemas.microsoft.com/office/drawing/2014/main" id="{7716A261-07EA-7AB4-69C1-28A0E57C30D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702517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B8A17DA-E2FE-2B11-DC73-5D552B81536B}"/>
              </a:ext>
            </a:extLst>
          </p:cNvPr>
          <p:cNvSpPr>
            <a:spLocks noGrp="1" noChangeArrowheads="1"/>
          </p:cNvSpPr>
          <p:nvPr>
            <p:ph type="sldNum" sz="quarter" idx="5"/>
          </p:nvPr>
        </p:nvSpPr>
        <p:spPr>
          <a:ln/>
        </p:spPr>
        <p:txBody>
          <a:bodyPr/>
          <a:lstStyle/>
          <a:p>
            <a:fld id="{7247B09B-A5A0-4224-BE5B-946AB2CA8D5D}" type="slidenum">
              <a:rPr lang="en-US" altLang="en-US"/>
              <a:pPr/>
              <a:t>42</a:t>
            </a:fld>
            <a:endParaRPr lang="en-US" altLang="en-US"/>
          </a:p>
        </p:txBody>
      </p:sp>
      <p:sp>
        <p:nvSpPr>
          <p:cNvPr id="1146882" name="Rectangle 2">
            <a:extLst>
              <a:ext uri="{FF2B5EF4-FFF2-40B4-BE49-F238E27FC236}">
                <a16:creationId xmlns:a16="http://schemas.microsoft.com/office/drawing/2014/main" id="{377B4C9F-C0E2-8D07-B5CF-EE8398801EE8}"/>
              </a:ext>
            </a:extLst>
          </p:cNvPr>
          <p:cNvSpPr>
            <a:spLocks noGrp="1" noRot="1" noChangeAspect="1" noChangeArrowheads="1" noTextEdit="1"/>
          </p:cNvSpPr>
          <p:nvPr>
            <p:ph type="sldImg"/>
          </p:nvPr>
        </p:nvSpPr>
        <p:spPr>
          <a:ln/>
        </p:spPr>
      </p:sp>
      <p:sp>
        <p:nvSpPr>
          <p:cNvPr id="1146883" name="Rectangle 3">
            <a:extLst>
              <a:ext uri="{FF2B5EF4-FFF2-40B4-BE49-F238E27FC236}">
                <a16:creationId xmlns:a16="http://schemas.microsoft.com/office/drawing/2014/main" id="{4C6FC585-4B10-3A96-C56B-90D5F860968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696071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4FFEA2D-9D2E-E23B-5713-9600537D31B5}"/>
              </a:ext>
            </a:extLst>
          </p:cNvPr>
          <p:cNvSpPr>
            <a:spLocks noGrp="1" noChangeArrowheads="1"/>
          </p:cNvSpPr>
          <p:nvPr>
            <p:ph type="sldNum" sz="quarter" idx="5"/>
          </p:nvPr>
        </p:nvSpPr>
        <p:spPr>
          <a:ln/>
        </p:spPr>
        <p:txBody>
          <a:bodyPr/>
          <a:lstStyle/>
          <a:p>
            <a:fld id="{6E9024B5-6504-47B4-8D02-1A95C5025748}" type="slidenum">
              <a:rPr lang="en-US" altLang="en-US"/>
              <a:pPr/>
              <a:t>43</a:t>
            </a:fld>
            <a:endParaRPr lang="en-US" altLang="en-US"/>
          </a:p>
        </p:txBody>
      </p:sp>
      <p:sp>
        <p:nvSpPr>
          <p:cNvPr id="1114114" name="Rectangle 2">
            <a:extLst>
              <a:ext uri="{FF2B5EF4-FFF2-40B4-BE49-F238E27FC236}">
                <a16:creationId xmlns:a16="http://schemas.microsoft.com/office/drawing/2014/main" id="{0793A24D-A2B9-F617-40FB-7695552AF926}"/>
              </a:ext>
            </a:extLst>
          </p:cNvPr>
          <p:cNvSpPr>
            <a:spLocks noGrp="1" noRot="1" noChangeAspect="1" noChangeArrowheads="1" noTextEdit="1"/>
          </p:cNvSpPr>
          <p:nvPr>
            <p:ph type="sldImg"/>
          </p:nvPr>
        </p:nvSpPr>
        <p:spPr>
          <a:ln/>
        </p:spPr>
      </p:sp>
      <p:sp>
        <p:nvSpPr>
          <p:cNvPr id="1114115" name="Rectangle 3">
            <a:extLst>
              <a:ext uri="{FF2B5EF4-FFF2-40B4-BE49-F238E27FC236}">
                <a16:creationId xmlns:a16="http://schemas.microsoft.com/office/drawing/2014/main" id="{BE270C17-90D8-4F9F-8550-414B55FE88D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424776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04F0943-459E-730A-469D-359368FF0A26}"/>
              </a:ext>
            </a:extLst>
          </p:cNvPr>
          <p:cNvSpPr>
            <a:spLocks noGrp="1" noChangeArrowheads="1"/>
          </p:cNvSpPr>
          <p:nvPr>
            <p:ph type="sldNum" sz="quarter" idx="5"/>
          </p:nvPr>
        </p:nvSpPr>
        <p:spPr>
          <a:ln/>
        </p:spPr>
        <p:txBody>
          <a:bodyPr/>
          <a:lstStyle/>
          <a:p>
            <a:fld id="{A3290CE3-2E49-407C-87CA-B10BD48974D9}" type="slidenum">
              <a:rPr lang="en-US" altLang="en-US"/>
              <a:pPr/>
              <a:t>44</a:t>
            </a:fld>
            <a:endParaRPr lang="en-US" altLang="en-US"/>
          </a:p>
        </p:txBody>
      </p:sp>
      <p:sp>
        <p:nvSpPr>
          <p:cNvPr id="1081346" name="Rectangle 2">
            <a:extLst>
              <a:ext uri="{FF2B5EF4-FFF2-40B4-BE49-F238E27FC236}">
                <a16:creationId xmlns:a16="http://schemas.microsoft.com/office/drawing/2014/main" id="{C9F34125-8CCA-62F4-A1BA-0E248DB3EF48}"/>
              </a:ext>
            </a:extLst>
          </p:cNvPr>
          <p:cNvSpPr>
            <a:spLocks noGrp="1" noRot="1" noChangeAspect="1" noChangeArrowheads="1" noTextEdit="1"/>
          </p:cNvSpPr>
          <p:nvPr>
            <p:ph type="sldImg"/>
          </p:nvPr>
        </p:nvSpPr>
        <p:spPr>
          <a:ln/>
        </p:spPr>
      </p:sp>
      <p:sp>
        <p:nvSpPr>
          <p:cNvPr id="1081347" name="Rectangle 3">
            <a:extLst>
              <a:ext uri="{FF2B5EF4-FFF2-40B4-BE49-F238E27FC236}">
                <a16:creationId xmlns:a16="http://schemas.microsoft.com/office/drawing/2014/main" id="{67DA4978-E140-7717-BF9E-494C7172653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976714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B665288-6896-E497-FF5C-81739E22986E}"/>
              </a:ext>
            </a:extLst>
          </p:cNvPr>
          <p:cNvSpPr>
            <a:spLocks noGrp="1" noChangeArrowheads="1"/>
          </p:cNvSpPr>
          <p:nvPr>
            <p:ph type="sldNum" sz="quarter" idx="5"/>
          </p:nvPr>
        </p:nvSpPr>
        <p:spPr>
          <a:ln/>
        </p:spPr>
        <p:txBody>
          <a:bodyPr/>
          <a:lstStyle/>
          <a:p>
            <a:fld id="{881BBB77-3DBE-4750-930A-A1D558D49399}" type="slidenum">
              <a:rPr lang="en-US" altLang="en-US"/>
              <a:pPr/>
              <a:t>45</a:t>
            </a:fld>
            <a:endParaRPr lang="en-US" altLang="en-US"/>
          </a:p>
        </p:txBody>
      </p:sp>
      <p:sp>
        <p:nvSpPr>
          <p:cNvPr id="1116162" name="Rectangle 2">
            <a:extLst>
              <a:ext uri="{FF2B5EF4-FFF2-40B4-BE49-F238E27FC236}">
                <a16:creationId xmlns:a16="http://schemas.microsoft.com/office/drawing/2014/main" id="{E16C727A-0C6D-CEEE-5A47-C37642CC3164}"/>
              </a:ext>
            </a:extLst>
          </p:cNvPr>
          <p:cNvSpPr>
            <a:spLocks noGrp="1" noRot="1" noChangeAspect="1" noChangeArrowheads="1" noTextEdit="1"/>
          </p:cNvSpPr>
          <p:nvPr>
            <p:ph type="sldImg"/>
          </p:nvPr>
        </p:nvSpPr>
        <p:spPr>
          <a:ln/>
        </p:spPr>
      </p:sp>
      <p:sp>
        <p:nvSpPr>
          <p:cNvPr id="1116163" name="Rectangle 3">
            <a:extLst>
              <a:ext uri="{FF2B5EF4-FFF2-40B4-BE49-F238E27FC236}">
                <a16:creationId xmlns:a16="http://schemas.microsoft.com/office/drawing/2014/main" id="{2A572BF7-16A1-FCCD-B2CE-1826DD492C0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328786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44432DF-EBBE-7036-5F7E-223735E95EDA}"/>
              </a:ext>
            </a:extLst>
          </p:cNvPr>
          <p:cNvSpPr>
            <a:spLocks noGrp="1" noChangeArrowheads="1"/>
          </p:cNvSpPr>
          <p:nvPr>
            <p:ph type="sldNum" sz="quarter" idx="5"/>
          </p:nvPr>
        </p:nvSpPr>
        <p:spPr>
          <a:ln/>
        </p:spPr>
        <p:txBody>
          <a:bodyPr/>
          <a:lstStyle/>
          <a:p>
            <a:fld id="{913584A5-81D3-4077-BAB7-608A54CAF745}" type="slidenum">
              <a:rPr lang="en-US" altLang="en-US"/>
              <a:pPr/>
              <a:t>46</a:t>
            </a:fld>
            <a:endParaRPr lang="en-US" altLang="en-US"/>
          </a:p>
        </p:txBody>
      </p:sp>
      <p:sp>
        <p:nvSpPr>
          <p:cNvPr id="1118210" name="Rectangle 2">
            <a:extLst>
              <a:ext uri="{FF2B5EF4-FFF2-40B4-BE49-F238E27FC236}">
                <a16:creationId xmlns:a16="http://schemas.microsoft.com/office/drawing/2014/main" id="{99AE20AD-7EEB-B0AE-2C27-F4BB80E2D0D1}"/>
              </a:ext>
            </a:extLst>
          </p:cNvPr>
          <p:cNvSpPr>
            <a:spLocks noGrp="1" noRot="1" noChangeAspect="1" noChangeArrowheads="1" noTextEdit="1"/>
          </p:cNvSpPr>
          <p:nvPr>
            <p:ph type="sldImg"/>
          </p:nvPr>
        </p:nvSpPr>
        <p:spPr>
          <a:ln/>
        </p:spPr>
      </p:sp>
      <p:sp>
        <p:nvSpPr>
          <p:cNvPr id="1118211" name="Rectangle 3">
            <a:extLst>
              <a:ext uri="{FF2B5EF4-FFF2-40B4-BE49-F238E27FC236}">
                <a16:creationId xmlns:a16="http://schemas.microsoft.com/office/drawing/2014/main" id="{E9E2756F-6AA2-4CBB-A442-62833E04A6BC}"/>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610788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2430764-34AF-4AE3-0DEC-526C784E20BD}"/>
              </a:ext>
            </a:extLst>
          </p:cNvPr>
          <p:cNvSpPr>
            <a:spLocks noGrp="1" noChangeArrowheads="1"/>
          </p:cNvSpPr>
          <p:nvPr>
            <p:ph type="sldNum" sz="quarter" idx="5"/>
          </p:nvPr>
        </p:nvSpPr>
        <p:spPr>
          <a:ln/>
        </p:spPr>
        <p:txBody>
          <a:bodyPr/>
          <a:lstStyle/>
          <a:p>
            <a:fld id="{B71B4F4D-2B3E-4EA2-BE7E-07DC556CFCCA}" type="slidenum">
              <a:rPr lang="en-US" altLang="en-US"/>
              <a:pPr/>
              <a:t>47</a:t>
            </a:fld>
            <a:endParaRPr lang="en-US" altLang="en-US"/>
          </a:p>
        </p:txBody>
      </p:sp>
      <p:sp>
        <p:nvSpPr>
          <p:cNvPr id="1120258" name="Rectangle 2">
            <a:extLst>
              <a:ext uri="{FF2B5EF4-FFF2-40B4-BE49-F238E27FC236}">
                <a16:creationId xmlns:a16="http://schemas.microsoft.com/office/drawing/2014/main" id="{C96A2C7E-5C9E-FC57-34EA-BAD7126E95E1}"/>
              </a:ext>
            </a:extLst>
          </p:cNvPr>
          <p:cNvSpPr>
            <a:spLocks noGrp="1" noRot="1" noChangeAspect="1" noChangeArrowheads="1" noTextEdit="1"/>
          </p:cNvSpPr>
          <p:nvPr>
            <p:ph type="sldImg"/>
          </p:nvPr>
        </p:nvSpPr>
        <p:spPr>
          <a:ln/>
        </p:spPr>
      </p:sp>
      <p:sp>
        <p:nvSpPr>
          <p:cNvPr id="1120259" name="Rectangle 3">
            <a:extLst>
              <a:ext uri="{FF2B5EF4-FFF2-40B4-BE49-F238E27FC236}">
                <a16:creationId xmlns:a16="http://schemas.microsoft.com/office/drawing/2014/main" id="{FC8A8936-AE16-CE16-4342-180E08BB9DB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564990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4FD484D-1DF3-4C8E-56B8-749CBFF4ECA6}"/>
              </a:ext>
            </a:extLst>
          </p:cNvPr>
          <p:cNvSpPr>
            <a:spLocks noGrp="1" noChangeArrowheads="1"/>
          </p:cNvSpPr>
          <p:nvPr>
            <p:ph type="sldNum" sz="quarter" idx="5"/>
          </p:nvPr>
        </p:nvSpPr>
        <p:spPr>
          <a:ln/>
        </p:spPr>
        <p:txBody>
          <a:bodyPr/>
          <a:lstStyle/>
          <a:p>
            <a:fld id="{7F7C6386-3325-4802-B8F7-AF7BE91A099D}" type="slidenum">
              <a:rPr lang="en-US" altLang="en-US"/>
              <a:pPr/>
              <a:t>48</a:t>
            </a:fld>
            <a:endParaRPr lang="en-US" altLang="en-US"/>
          </a:p>
        </p:txBody>
      </p:sp>
      <p:sp>
        <p:nvSpPr>
          <p:cNvPr id="1083394" name="Rectangle 2">
            <a:extLst>
              <a:ext uri="{FF2B5EF4-FFF2-40B4-BE49-F238E27FC236}">
                <a16:creationId xmlns:a16="http://schemas.microsoft.com/office/drawing/2014/main" id="{686C50BD-0106-E006-2F32-35F3EBDB3A1A}"/>
              </a:ext>
            </a:extLst>
          </p:cNvPr>
          <p:cNvSpPr>
            <a:spLocks noGrp="1" noRot="1" noChangeAspect="1" noChangeArrowheads="1" noTextEdit="1"/>
          </p:cNvSpPr>
          <p:nvPr>
            <p:ph type="sldImg"/>
          </p:nvPr>
        </p:nvSpPr>
        <p:spPr>
          <a:ln/>
        </p:spPr>
      </p:sp>
      <p:sp>
        <p:nvSpPr>
          <p:cNvPr id="1083395" name="Rectangle 3">
            <a:extLst>
              <a:ext uri="{FF2B5EF4-FFF2-40B4-BE49-F238E27FC236}">
                <a16:creationId xmlns:a16="http://schemas.microsoft.com/office/drawing/2014/main" id="{FE6951DA-38B7-19D6-212C-35ABCF53245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663931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3DE9FE6-0BA6-4D29-C4B4-1BD1C5AEC5E8}"/>
              </a:ext>
            </a:extLst>
          </p:cNvPr>
          <p:cNvSpPr>
            <a:spLocks noGrp="1" noChangeArrowheads="1"/>
          </p:cNvSpPr>
          <p:nvPr>
            <p:ph type="sldNum" sz="quarter" idx="5"/>
          </p:nvPr>
        </p:nvSpPr>
        <p:spPr>
          <a:ln/>
        </p:spPr>
        <p:txBody>
          <a:bodyPr/>
          <a:lstStyle/>
          <a:p>
            <a:fld id="{8FE22369-8C9B-46D6-BE7F-4F823D395E28}" type="slidenum">
              <a:rPr lang="en-US" altLang="en-US"/>
              <a:pPr/>
              <a:t>49</a:t>
            </a:fld>
            <a:endParaRPr lang="en-US" altLang="en-US"/>
          </a:p>
        </p:txBody>
      </p:sp>
      <p:sp>
        <p:nvSpPr>
          <p:cNvPr id="1122306" name="Rectangle 2">
            <a:extLst>
              <a:ext uri="{FF2B5EF4-FFF2-40B4-BE49-F238E27FC236}">
                <a16:creationId xmlns:a16="http://schemas.microsoft.com/office/drawing/2014/main" id="{0C0A5F64-1860-70E7-B979-524DB81B9782}"/>
              </a:ext>
            </a:extLst>
          </p:cNvPr>
          <p:cNvSpPr>
            <a:spLocks noGrp="1" noRot="1" noChangeAspect="1" noChangeArrowheads="1" noTextEdit="1"/>
          </p:cNvSpPr>
          <p:nvPr>
            <p:ph type="sldImg"/>
          </p:nvPr>
        </p:nvSpPr>
        <p:spPr>
          <a:ln/>
        </p:spPr>
      </p:sp>
      <p:sp>
        <p:nvSpPr>
          <p:cNvPr id="1122307" name="Rectangle 3">
            <a:extLst>
              <a:ext uri="{FF2B5EF4-FFF2-40B4-BE49-F238E27FC236}">
                <a16:creationId xmlns:a16="http://schemas.microsoft.com/office/drawing/2014/main" id="{2FBEB03A-8FC2-FAB0-F160-71F3E3ACE10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636091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2A29D0C-A5F7-062E-0E00-D35491380D0E}"/>
              </a:ext>
            </a:extLst>
          </p:cNvPr>
          <p:cNvSpPr>
            <a:spLocks noGrp="1" noChangeArrowheads="1"/>
          </p:cNvSpPr>
          <p:nvPr>
            <p:ph type="sldNum" sz="quarter" idx="5"/>
          </p:nvPr>
        </p:nvSpPr>
        <p:spPr>
          <a:ln/>
        </p:spPr>
        <p:txBody>
          <a:bodyPr/>
          <a:lstStyle/>
          <a:p>
            <a:fld id="{28827442-7EE2-4E30-B499-9C092A6B857D}" type="slidenum">
              <a:rPr lang="en-US" altLang="en-US"/>
              <a:pPr/>
              <a:t>50</a:t>
            </a:fld>
            <a:endParaRPr lang="en-US" altLang="en-US"/>
          </a:p>
        </p:txBody>
      </p:sp>
      <p:sp>
        <p:nvSpPr>
          <p:cNvPr id="1150978" name="Rectangle 2">
            <a:extLst>
              <a:ext uri="{FF2B5EF4-FFF2-40B4-BE49-F238E27FC236}">
                <a16:creationId xmlns:a16="http://schemas.microsoft.com/office/drawing/2014/main" id="{FEFEEFAF-9D5A-5663-470F-1B6E8149B179}"/>
              </a:ext>
            </a:extLst>
          </p:cNvPr>
          <p:cNvSpPr>
            <a:spLocks noGrp="1" noRot="1" noChangeAspect="1" noChangeArrowheads="1" noTextEdit="1"/>
          </p:cNvSpPr>
          <p:nvPr>
            <p:ph type="sldImg"/>
          </p:nvPr>
        </p:nvSpPr>
        <p:spPr>
          <a:ln/>
        </p:spPr>
      </p:sp>
      <p:sp>
        <p:nvSpPr>
          <p:cNvPr id="1150979" name="Rectangle 3">
            <a:extLst>
              <a:ext uri="{FF2B5EF4-FFF2-40B4-BE49-F238E27FC236}">
                <a16:creationId xmlns:a16="http://schemas.microsoft.com/office/drawing/2014/main" id="{FFA42E61-3138-7E23-CA90-D8E86FEB891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895244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C21676C-3B7E-DFD7-A7ED-46756D3EE7D8}"/>
              </a:ext>
            </a:extLst>
          </p:cNvPr>
          <p:cNvSpPr>
            <a:spLocks noGrp="1" noChangeArrowheads="1"/>
          </p:cNvSpPr>
          <p:nvPr>
            <p:ph type="sldNum" sz="quarter" idx="5"/>
          </p:nvPr>
        </p:nvSpPr>
        <p:spPr>
          <a:ln/>
        </p:spPr>
        <p:txBody>
          <a:bodyPr/>
          <a:lstStyle/>
          <a:p>
            <a:fld id="{D267E764-5F2D-4AE9-AE4F-5B05ADB84C03}" type="slidenum">
              <a:rPr lang="en-US" altLang="en-US"/>
              <a:pPr/>
              <a:t>51</a:t>
            </a:fld>
            <a:endParaRPr lang="en-US" altLang="en-US"/>
          </a:p>
        </p:txBody>
      </p:sp>
      <p:sp>
        <p:nvSpPr>
          <p:cNvPr id="1124354" name="Rectangle 2">
            <a:extLst>
              <a:ext uri="{FF2B5EF4-FFF2-40B4-BE49-F238E27FC236}">
                <a16:creationId xmlns:a16="http://schemas.microsoft.com/office/drawing/2014/main" id="{D3B98F20-67AC-A9F0-51C9-92F6BCD9F710}"/>
              </a:ext>
            </a:extLst>
          </p:cNvPr>
          <p:cNvSpPr>
            <a:spLocks noGrp="1" noRot="1" noChangeAspect="1" noChangeArrowheads="1" noTextEdit="1"/>
          </p:cNvSpPr>
          <p:nvPr>
            <p:ph type="sldImg"/>
          </p:nvPr>
        </p:nvSpPr>
        <p:spPr>
          <a:ln/>
        </p:spPr>
      </p:sp>
      <p:sp>
        <p:nvSpPr>
          <p:cNvPr id="1124355" name="Rectangle 3">
            <a:extLst>
              <a:ext uri="{FF2B5EF4-FFF2-40B4-BE49-F238E27FC236}">
                <a16:creationId xmlns:a16="http://schemas.microsoft.com/office/drawing/2014/main" id="{D035BAEE-CFBE-E912-ACF8-F2FF267FACB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69098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837C107-8E0B-9A2B-731A-4CA9DD86F6D8}"/>
              </a:ext>
            </a:extLst>
          </p:cNvPr>
          <p:cNvSpPr>
            <a:spLocks noGrp="1" noChangeArrowheads="1"/>
          </p:cNvSpPr>
          <p:nvPr>
            <p:ph type="sldNum" sz="quarter" idx="5"/>
          </p:nvPr>
        </p:nvSpPr>
        <p:spPr>
          <a:ln/>
        </p:spPr>
        <p:txBody>
          <a:bodyPr/>
          <a:lstStyle/>
          <a:p>
            <a:fld id="{329FA140-43B5-433B-9457-4A03B177A1E1}" type="slidenum">
              <a:rPr lang="en-US" altLang="en-US"/>
              <a:pPr/>
              <a:t>7</a:t>
            </a:fld>
            <a:endParaRPr lang="en-US" altLang="en-US"/>
          </a:p>
        </p:txBody>
      </p:sp>
      <p:sp>
        <p:nvSpPr>
          <p:cNvPr id="1085442" name="Rectangle 2">
            <a:extLst>
              <a:ext uri="{FF2B5EF4-FFF2-40B4-BE49-F238E27FC236}">
                <a16:creationId xmlns:a16="http://schemas.microsoft.com/office/drawing/2014/main" id="{1EEE5195-498F-BB50-3C55-F6981B71AB59}"/>
              </a:ext>
            </a:extLst>
          </p:cNvPr>
          <p:cNvSpPr>
            <a:spLocks noGrp="1" noRot="1" noChangeAspect="1" noChangeArrowheads="1" noTextEdit="1"/>
          </p:cNvSpPr>
          <p:nvPr>
            <p:ph type="sldImg"/>
          </p:nvPr>
        </p:nvSpPr>
        <p:spPr>
          <a:ln/>
        </p:spPr>
      </p:sp>
      <p:sp>
        <p:nvSpPr>
          <p:cNvPr id="1085443" name="Rectangle 3">
            <a:extLst>
              <a:ext uri="{FF2B5EF4-FFF2-40B4-BE49-F238E27FC236}">
                <a16:creationId xmlns:a16="http://schemas.microsoft.com/office/drawing/2014/main" id="{95CEF798-E5E3-2017-173D-70BCF830D8C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087312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8243BCF-BB43-D80B-D810-A92BFAF4E443}"/>
              </a:ext>
            </a:extLst>
          </p:cNvPr>
          <p:cNvSpPr>
            <a:spLocks noGrp="1" noChangeArrowheads="1"/>
          </p:cNvSpPr>
          <p:nvPr>
            <p:ph type="sldNum" sz="quarter" idx="5"/>
          </p:nvPr>
        </p:nvSpPr>
        <p:spPr>
          <a:ln/>
        </p:spPr>
        <p:txBody>
          <a:bodyPr/>
          <a:lstStyle/>
          <a:p>
            <a:fld id="{CDC615C0-42D4-450E-99CA-92E5C0E583D9}" type="slidenum">
              <a:rPr lang="en-US" altLang="en-US"/>
              <a:pPr/>
              <a:t>52</a:t>
            </a:fld>
            <a:endParaRPr lang="en-US" altLang="en-US"/>
          </a:p>
        </p:txBody>
      </p:sp>
      <p:sp>
        <p:nvSpPr>
          <p:cNvPr id="1153026" name="Rectangle 2">
            <a:extLst>
              <a:ext uri="{FF2B5EF4-FFF2-40B4-BE49-F238E27FC236}">
                <a16:creationId xmlns:a16="http://schemas.microsoft.com/office/drawing/2014/main" id="{C9B66B44-E1F8-9C47-2A94-9B23F66F275E}"/>
              </a:ext>
            </a:extLst>
          </p:cNvPr>
          <p:cNvSpPr>
            <a:spLocks noGrp="1" noRot="1" noChangeAspect="1" noChangeArrowheads="1" noTextEdit="1"/>
          </p:cNvSpPr>
          <p:nvPr>
            <p:ph type="sldImg"/>
          </p:nvPr>
        </p:nvSpPr>
        <p:spPr>
          <a:ln/>
        </p:spPr>
      </p:sp>
      <p:sp>
        <p:nvSpPr>
          <p:cNvPr id="1153027" name="Rectangle 3">
            <a:extLst>
              <a:ext uri="{FF2B5EF4-FFF2-40B4-BE49-F238E27FC236}">
                <a16:creationId xmlns:a16="http://schemas.microsoft.com/office/drawing/2014/main" id="{8BFEFC67-D1AB-DDF7-C9BC-7EBBC2F3136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549845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477B240-E796-922A-DBFE-5E80628D9695}"/>
              </a:ext>
            </a:extLst>
          </p:cNvPr>
          <p:cNvSpPr>
            <a:spLocks noGrp="1" noChangeArrowheads="1"/>
          </p:cNvSpPr>
          <p:nvPr>
            <p:ph type="sldNum" sz="quarter" idx="5"/>
          </p:nvPr>
        </p:nvSpPr>
        <p:spPr>
          <a:ln/>
        </p:spPr>
        <p:txBody>
          <a:bodyPr/>
          <a:lstStyle/>
          <a:p>
            <a:fld id="{7FB27264-53C6-4978-A9A2-820A5E6BEBF0}" type="slidenum">
              <a:rPr lang="en-US" altLang="en-US"/>
              <a:pPr/>
              <a:t>53</a:t>
            </a:fld>
            <a:endParaRPr lang="en-US" altLang="en-US"/>
          </a:p>
        </p:txBody>
      </p:sp>
      <p:sp>
        <p:nvSpPr>
          <p:cNvPr id="1155074" name="Rectangle 2">
            <a:extLst>
              <a:ext uri="{FF2B5EF4-FFF2-40B4-BE49-F238E27FC236}">
                <a16:creationId xmlns:a16="http://schemas.microsoft.com/office/drawing/2014/main" id="{E56B62DF-55DD-7D46-1EE5-6D3B90917CC1}"/>
              </a:ext>
            </a:extLst>
          </p:cNvPr>
          <p:cNvSpPr>
            <a:spLocks noGrp="1" noRot="1" noChangeAspect="1" noChangeArrowheads="1" noTextEdit="1"/>
          </p:cNvSpPr>
          <p:nvPr>
            <p:ph type="sldImg"/>
          </p:nvPr>
        </p:nvSpPr>
        <p:spPr>
          <a:ln/>
        </p:spPr>
      </p:sp>
      <p:sp>
        <p:nvSpPr>
          <p:cNvPr id="1155075" name="Rectangle 3">
            <a:extLst>
              <a:ext uri="{FF2B5EF4-FFF2-40B4-BE49-F238E27FC236}">
                <a16:creationId xmlns:a16="http://schemas.microsoft.com/office/drawing/2014/main" id="{8C9F5B05-EA63-A58D-E5C6-4051EE60EEF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314967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2BFF66E-EC36-6904-B47B-F6D07B35EE40}"/>
              </a:ext>
            </a:extLst>
          </p:cNvPr>
          <p:cNvSpPr>
            <a:spLocks noGrp="1" noChangeArrowheads="1"/>
          </p:cNvSpPr>
          <p:nvPr>
            <p:ph type="sldNum" sz="quarter" idx="5"/>
          </p:nvPr>
        </p:nvSpPr>
        <p:spPr>
          <a:ln/>
        </p:spPr>
        <p:txBody>
          <a:bodyPr/>
          <a:lstStyle/>
          <a:p>
            <a:fld id="{227DC879-E0FC-4AE2-851B-10F7698DBE8C}" type="slidenum">
              <a:rPr lang="en-US" altLang="en-US"/>
              <a:pPr/>
              <a:t>55</a:t>
            </a:fld>
            <a:endParaRPr lang="en-US" altLang="en-US"/>
          </a:p>
        </p:txBody>
      </p:sp>
      <p:sp>
        <p:nvSpPr>
          <p:cNvPr id="1126402" name="Rectangle 2">
            <a:extLst>
              <a:ext uri="{FF2B5EF4-FFF2-40B4-BE49-F238E27FC236}">
                <a16:creationId xmlns:a16="http://schemas.microsoft.com/office/drawing/2014/main" id="{46F7D007-B7D8-CF8D-E196-F83CFF826C45}"/>
              </a:ext>
            </a:extLst>
          </p:cNvPr>
          <p:cNvSpPr>
            <a:spLocks noGrp="1" noRot="1" noChangeAspect="1" noChangeArrowheads="1" noTextEdit="1"/>
          </p:cNvSpPr>
          <p:nvPr>
            <p:ph type="sldImg"/>
          </p:nvPr>
        </p:nvSpPr>
        <p:spPr>
          <a:ln/>
        </p:spPr>
      </p:sp>
      <p:sp>
        <p:nvSpPr>
          <p:cNvPr id="1126403" name="Rectangle 3">
            <a:extLst>
              <a:ext uri="{FF2B5EF4-FFF2-40B4-BE49-F238E27FC236}">
                <a16:creationId xmlns:a16="http://schemas.microsoft.com/office/drawing/2014/main" id="{7D4F576A-04E9-2879-4D5F-CD4E08B9324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99036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69F7002-701F-0A4D-00C3-1C5814AA3FD7}"/>
              </a:ext>
            </a:extLst>
          </p:cNvPr>
          <p:cNvSpPr>
            <a:spLocks noGrp="1" noChangeArrowheads="1"/>
          </p:cNvSpPr>
          <p:nvPr>
            <p:ph type="sldNum" sz="quarter" idx="5"/>
          </p:nvPr>
        </p:nvSpPr>
        <p:spPr>
          <a:ln/>
        </p:spPr>
        <p:txBody>
          <a:bodyPr/>
          <a:lstStyle/>
          <a:p>
            <a:fld id="{1A6F2DB2-1BD5-4540-8F8F-765171BE68DF}" type="slidenum">
              <a:rPr lang="en-US" altLang="en-US"/>
              <a:pPr/>
              <a:t>56</a:t>
            </a:fld>
            <a:endParaRPr lang="en-US" altLang="en-US"/>
          </a:p>
        </p:txBody>
      </p:sp>
      <p:sp>
        <p:nvSpPr>
          <p:cNvPr id="1128450" name="Rectangle 2">
            <a:extLst>
              <a:ext uri="{FF2B5EF4-FFF2-40B4-BE49-F238E27FC236}">
                <a16:creationId xmlns:a16="http://schemas.microsoft.com/office/drawing/2014/main" id="{985E09D1-06BA-B5E9-5466-541F76C8581F}"/>
              </a:ext>
            </a:extLst>
          </p:cNvPr>
          <p:cNvSpPr>
            <a:spLocks noGrp="1" noRot="1" noChangeAspect="1" noChangeArrowheads="1" noTextEdit="1"/>
          </p:cNvSpPr>
          <p:nvPr>
            <p:ph type="sldImg"/>
          </p:nvPr>
        </p:nvSpPr>
        <p:spPr>
          <a:ln/>
        </p:spPr>
      </p:sp>
      <p:sp>
        <p:nvSpPr>
          <p:cNvPr id="1128451" name="Rectangle 3">
            <a:extLst>
              <a:ext uri="{FF2B5EF4-FFF2-40B4-BE49-F238E27FC236}">
                <a16:creationId xmlns:a16="http://schemas.microsoft.com/office/drawing/2014/main" id="{ABBD238E-FA74-BE3A-1441-60AD122FC88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166523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600760D-B701-DEDA-EE6A-BEB6FC48019E}"/>
              </a:ext>
            </a:extLst>
          </p:cNvPr>
          <p:cNvSpPr>
            <a:spLocks noGrp="1" noChangeArrowheads="1"/>
          </p:cNvSpPr>
          <p:nvPr>
            <p:ph type="sldNum" sz="quarter" idx="5"/>
          </p:nvPr>
        </p:nvSpPr>
        <p:spPr>
          <a:ln/>
        </p:spPr>
        <p:txBody>
          <a:bodyPr/>
          <a:lstStyle/>
          <a:p>
            <a:fld id="{ABBC9E60-67B0-4A5C-8EF5-41F8BD455514}" type="slidenum">
              <a:rPr lang="en-US" altLang="en-US"/>
              <a:pPr/>
              <a:t>58</a:t>
            </a:fld>
            <a:endParaRPr lang="en-US" altLang="en-US"/>
          </a:p>
        </p:txBody>
      </p:sp>
      <p:sp>
        <p:nvSpPr>
          <p:cNvPr id="1130498" name="Rectangle 2">
            <a:extLst>
              <a:ext uri="{FF2B5EF4-FFF2-40B4-BE49-F238E27FC236}">
                <a16:creationId xmlns:a16="http://schemas.microsoft.com/office/drawing/2014/main" id="{6F3F9610-5EF0-927D-9862-78950F57B84A}"/>
              </a:ext>
            </a:extLst>
          </p:cNvPr>
          <p:cNvSpPr>
            <a:spLocks noGrp="1" noRot="1" noChangeAspect="1" noChangeArrowheads="1" noTextEdit="1"/>
          </p:cNvSpPr>
          <p:nvPr>
            <p:ph type="sldImg"/>
          </p:nvPr>
        </p:nvSpPr>
        <p:spPr>
          <a:ln/>
        </p:spPr>
      </p:sp>
      <p:sp>
        <p:nvSpPr>
          <p:cNvPr id="1130499" name="Rectangle 3">
            <a:extLst>
              <a:ext uri="{FF2B5EF4-FFF2-40B4-BE49-F238E27FC236}">
                <a16:creationId xmlns:a16="http://schemas.microsoft.com/office/drawing/2014/main" id="{D962723B-6DDF-2841-684F-1EFC31C12D2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396743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8D94DE9-5556-F615-2F43-81218B97AEA4}"/>
              </a:ext>
            </a:extLst>
          </p:cNvPr>
          <p:cNvSpPr>
            <a:spLocks noGrp="1" noChangeArrowheads="1"/>
          </p:cNvSpPr>
          <p:nvPr>
            <p:ph type="sldNum" sz="quarter" idx="5"/>
          </p:nvPr>
        </p:nvSpPr>
        <p:spPr>
          <a:ln/>
        </p:spPr>
        <p:txBody>
          <a:bodyPr/>
          <a:lstStyle/>
          <a:p>
            <a:fld id="{D1A01FAB-3BE2-4CDC-AD5B-37A9D0132CFA}" type="slidenum">
              <a:rPr lang="en-US" altLang="en-US"/>
              <a:pPr/>
              <a:t>60</a:t>
            </a:fld>
            <a:endParaRPr lang="en-US" altLang="en-US"/>
          </a:p>
        </p:txBody>
      </p:sp>
      <p:sp>
        <p:nvSpPr>
          <p:cNvPr id="1132546" name="Rectangle 2">
            <a:extLst>
              <a:ext uri="{FF2B5EF4-FFF2-40B4-BE49-F238E27FC236}">
                <a16:creationId xmlns:a16="http://schemas.microsoft.com/office/drawing/2014/main" id="{3018456E-F845-1674-DD53-949ABF798B0B}"/>
              </a:ext>
            </a:extLst>
          </p:cNvPr>
          <p:cNvSpPr>
            <a:spLocks noGrp="1" noRot="1" noChangeAspect="1" noChangeArrowheads="1" noTextEdit="1"/>
          </p:cNvSpPr>
          <p:nvPr>
            <p:ph type="sldImg"/>
          </p:nvPr>
        </p:nvSpPr>
        <p:spPr>
          <a:ln/>
        </p:spPr>
      </p:sp>
      <p:sp>
        <p:nvSpPr>
          <p:cNvPr id="1132547" name="Rectangle 3">
            <a:extLst>
              <a:ext uri="{FF2B5EF4-FFF2-40B4-BE49-F238E27FC236}">
                <a16:creationId xmlns:a16="http://schemas.microsoft.com/office/drawing/2014/main" id="{FA13D213-AEA2-26DF-EE26-F4481C0CA92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559828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AEA801C-7FD3-F5FE-4544-0A2807F36845}"/>
              </a:ext>
            </a:extLst>
          </p:cNvPr>
          <p:cNvSpPr>
            <a:spLocks noGrp="1" noChangeArrowheads="1"/>
          </p:cNvSpPr>
          <p:nvPr>
            <p:ph type="sldNum" sz="quarter" idx="5"/>
          </p:nvPr>
        </p:nvSpPr>
        <p:spPr>
          <a:ln/>
        </p:spPr>
        <p:txBody>
          <a:bodyPr/>
          <a:lstStyle/>
          <a:p>
            <a:fld id="{8BE5C496-1F4D-4EBF-BC21-8E55C0A5732D}" type="slidenum">
              <a:rPr lang="en-US" altLang="en-US"/>
              <a:pPr/>
              <a:t>61</a:t>
            </a:fld>
            <a:endParaRPr lang="en-US" altLang="en-US"/>
          </a:p>
        </p:txBody>
      </p:sp>
      <p:sp>
        <p:nvSpPr>
          <p:cNvPr id="1134594" name="Rectangle 2">
            <a:extLst>
              <a:ext uri="{FF2B5EF4-FFF2-40B4-BE49-F238E27FC236}">
                <a16:creationId xmlns:a16="http://schemas.microsoft.com/office/drawing/2014/main" id="{633D2457-D5DA-24A3-D1B0-C6DA52A6D506}"/>
              </a:ext>
            </a:extLst>
          </p:cNvPr>
          <p:cNvSpPr>
            <a:spLocks noGrp="1" noRot="1" noChangeAspect="1" noChangeArrowheads="1" noTextEdit="1"/>
          </p:cNvSpPr>
          <p:nvPr>
            <p:ph type="sldImg"/>
          </p:nvPr>
        </p:nvSpPr>
        <p:spPr>
          <a:ln/>
        </p:spPr>
      </p:sp>
      <p:sp>
        <p:nvSpPr>
          <p:cNvPr id="1134595" name="Rectangle 3">
            <a:extLst>
              <a:ext uri="{FF2B5EF4-FFF2-40B4-BE49-F238E27FC236}">
                <a16:creationId xmlns:a16="http://schemas.microsoft.com/office/drawing/2014/main" id="{470EF0A0-2B8F-0F8F-C1AD-D59EC1B7803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795196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C2D8C7B-9D37-D815-9E7B-7DD962041E73}"/>
              </a:ext>
            </a:extLst>
          </p:cNvPr>
          <p:cNvSpPr>
            <a:spLocks noGrp="1" noChangeArrowheads="1"/>
          </p:cNvSpPr>
          <p:nvPr>
            <p:ph type="sldNum" sz="quarter" idx="5"/>
          </p:nvPr>
        </p:nvSpPr>
        <p:spPr>
          <a:ln/>
        </p:spPr>
        <p:txBody>
          <a:bodyPr/>
          <a:lstStyle/>
          <a:p>
            <a:fld id="{9CE8881B-2708-4A5D-AB6C-E661F7AFFB82}" type="slidenum">
              <a:rPr lang="en-US" altLang="en-US"/>
              <a:pPr/>
              <a:t>62</a:t>
            </a:fld>
            <a:endParaRPr lang="en-US" altLang="en-US"/>
          </a:p>
        </p:txBody>
      </p:sp>
      <p:sp>
        <p:nvSpPr>
          <p:cNvPr id="1136642" name="Rectangle 2">
            <a:extLst>
              <a:ext uri="{FF2B5EF4-FFF2-40B4-BE49-F238E27FC236}">
                <a16:creationId xmlns:a16="http://schemas.microsoft.com/office/drawing/2014/main" id="{C507D060-36B9-4B45-E8DF-4AF824EBE02C}"/>
              </a:ext>
            </a:extLst>
          </p:cNvPr>
          <p:cNvSpPr>
            <a:spLocks noGrp="1" noRot="1" noChangeAspect="1" noChangeArrowheads="1" noTextEdit="1"/>
          </p:cNvSpPr>
          <p:nvPr>
            <p:ph type="sldImg"/>
          </p:nvPr>
        </p:nvSpPr>
        <p:spPr>
          <a:ln/>
        </p:spPr>
      </p:sp>
      <p:sp>
        <p:nvSpPr>
          <p:cNvPr id="1136643" name="Rectangle 3">
            <a:extLst>
              <a:ext uri="{FF2B5EF4-FFF2-40B4-BE49-F238E27FC236}">
                <a16:creationId xmlns:a16="http://schemas.microsoft.com/office/drawing/2014/main" id="{BDE9329D-2EBD-4F22-3DB2-8803B067DD7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305023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D4497FA-B198-547A-3AEC-75D9927C527D}"/>
              </a:ext>
            </a:extLst>
          </p:cNvPr>
          <p:cNvSpPr>
            <a:spLocks noGrp="1" noChangeArrowheads="1"/>
          </p:cNvSpPr>
          <p:nvPr>
            <p:ph type="sldNum" sz="quarter" idx="5"/>
          </p:nvPr>
        </p:nvSpPr>
        <p:spPr>
          <a:ln/>
        </p:spPr>
        <p:txBody>
          <a:bodyPr/>
          <a:lstStyle/>
          <a:p>
            <a:fld id="{A01B0134-FFCC-4804-A37C-499B72027A37}" type="slidenum">
              <a:rPr lang="en-US" altLang="en-US"/>
              <a:pPr/>
              <a:t>63</a:t>
            </a:fld>
            <a:endParaRPr lang="en-US" altLang="en-US"/>
          </a:p>
        </p:txBody>
      </p:sp>
      <p:sp>
        <p:nvSpPr>
          <p:cNvPr id="1138690" name="Rectangle 2">
            <a:extLst>
              <a:ext uri="{FF2B5EF4-FFF2-40B4-BE49-F238E27FC236}">
                <a16:creationId xmlns:a16="http://schemas.microsoft.com/office/drawing/2014/main" id="{B77BFCA2-16B8-89FD-6C00-457BB4E2D509}"/>
              </a:ext>
            </a:extLst>
          </p:cNvPr>
          <p:cNvSpPr>
            <a:spLocks noGrp="1" noRot="1" noChangeAspect="1" noChangeArrowheads="1" noTextEdit="1"/>
          </p:cNvSpPr>
          <p:nvPr>
            <p:ph type="sldImg"/>
          </p:nvPr>
        </p:nvSpPr>
        <p:spPr>
          <a:ln/>
        </p:spPr>
      </p:sp>
      <p:sp>
        <p:nvSpPr>
          <p:cNvPr id="1138691" name="Rectangle 3">
            <a:extLst>
              <a:ext uri="{FF2B5EF4-FFF2-40B4-BE49-F238E27FC236}">
                <a16:creationId xmlns:a16="http://schemas.microsoft.com/office/drawing/2014/main" id="{61FE7920-73AD-B718-2C0F-66D3CD54CB1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710485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E693428-3EE8-02B5-3CBC-03E87C150E43}"/>
              </a:ext>
            </a:extLst>
          </p:cNvPr>
          <p:cNvSpPr>
            <a:spLocks noGrp="1" noChangeArrowheads="1"/>
          </p:cNvSpPr>
          <p:nvPr>
            <p:ph type="sldNum" sz="quarter" idx="5"/>
          </p:nvPr>
        </p:nvSpPr>
        <p:spPr>
          <a:ln/>
        </p:spPr>
        <p:txBody>
          <a:bodyPr/>
          <a:lstStyle/>
          <a:p>
            <a:fld id="{61B05E32-1600-43BB-9C1C-EA07E33C4B86}" type="slidenum">
              <a:rPr lang="en-US" altLang="en-US"/>
              <a:pPr/>
              <a:t>64</a:t>
            </a:fld>
            <a:endParaRPr lang="en-US" altLang="en-US"/>
          </a:p>
        </p:txBody>
      </p:sp>
      <p:sp>
        <p:nvSpPr>
          <p:cNvPr id="1157122" name="Rectangle 2">
            <a:extLst>
              <a:ext uri="{FF2B5EF4-FFF2-40B4-BE49-F238E27FC236}">
                <a16:creationId xmlns:a16="http://schemas.microsoft.com/office/drawing/2014/main" id="{870859B0-D113-0A3B-AAF5-DDE004809CF1}"/>
              </a:ext>
            </a:extLst>
          </p:cNvPr>
          <p:cNvSpPr>
            <a:spLocks noGrp="1" noRot="1" noChangeAspect="1" noChangeArrowheads="1" noTextEdit="1"/>
          </p:cNvSpPr>
          <p:nvPr>
            <p:ph type="sldImg"/>
          </p:nvPr>
        </p:nvSpPr>
        <p:spPr>
          <a:ln/>
        </p:spPr>
      </p:sp>
      <p:sp>
        <p:nvSpPr>
          <p:cNvPr id="1157123" name="Rectangle 3">
            <a:extLst>
              <a:ext uri="{FF2B5EF4-FFF2-40B4-BE49-F238E27FC236}">
                <a16:creationId xmlns:a16="http://schemas.microsoft.com/office/drawing/2014/main" id="{6A1623BF-829D-AA2E-799C-1988D4C1406C}"/>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88476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11C2AD3-42DF-6C0C-C446-A5B8F2D1ACB2}"/>
              </a:ext>
            </a:extLst>
          </p:cNvPr>
          <p:cNvSpPr>
            <a:spLocks noGrp="1" noChangeArrowheads="1"/>
          </p:cNvSpPr>
          <p:nvPr>
            <p:ph type="sldNum" sz="quarter" idx="5"/>
          </p:nvPr>
        </p:nvSpPr>
        <p:spPr>
          <a:ln/>
        </p:spPr>
        <p:txBody>
          <a:bodyPr/>
          <a:lstStyle/>
          <a:p>
            <a:fld id="{A61BE4FA-754D-46E7-9308-D126EB88A62E}" type="slidenum">
              <a:rPr lang="en-US" altLang="en-US"/>
              <a:pPr/>
              <a:t>8</a:t>
            </a:fld>
            <a:endParaRPr lang="en-US" altLang="en-US"/>
          </a:p>
        </p:txBody>
      </p:sp>
      <p:sp>
        <p:nvSpPr>
          <p:cNvPr id="1087490" name="Rectangle 2">
            <a:extLst>
              <a:ext uri="{FF2B5EF4-FFF2-40B4-BE49-F238E27FC236}">
                <a16:creationId xmlns:a16="http://schemas.microsoft.com/office/drawing/2014/main" id="{F1EFD144-6463-1C57-E1F1-4ADB5B274323}"/>
              </a:ext>
            </a:extLst>
          </p:cNvPr>
          <p:cNvSpPr>
            <a:spLocks noGrp="1" noRot="1" noChangeAspect="1" noChangeArrowheads="1" noTextEdit="1"/>
          </p:cNvSpPr>
          <p:nvPr>
            <p:ph type="sldImg"/>
          </p:nvPr>
        </p:nvSpPr>
        <p:spPr>
          <a:ln/>
        </p:spPr>
      </p:sp>
      <p:sp>
        <p:nvSpPr>
          <p:cNvPr id="1087491" name="Rectangle 3">
            <a:extLst>
              <a:ext uri="{FF2B5EF4-FFF2-40B4-BE49-F238E27FC236}">
                <a16:creationId xmlns:a16="http://schemas.microsoft.com/office/drawing/2014/main" id="{F5460863-5492-B84C-0C9F-31D6D2A7F4A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494925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87478D0-C1CB-00C9-CBE6-69DE55E2494C}"/>
              </a:ext>
            </a:extLst>
          </p:cNvPr>
          <p:cNvSpPr>
            <a:spLocks noGrp="1" noChangeArrowheads="1"/>
          </p:cNvSpPr>
          <p:nvPr>
            <p:ph type="sldNum" sz="quarter" idx="5"/>
          </p:nvPr>
        </p:nvSpPr>
        <p:spPr>
          <a:ln/>
        </p:spPr>
        <p:txBody>
          <a:bodyPr/>
          <a:lstStyle/>
          <a:p>
            <a:fld id="{CF879253-4E0E-4DC7-B774-3CE3003C8212}" type="slidenum">
              <a:rPr lang="en-US" altLang="en-US"/>
              <a:pPr/>
              <a:t>65</a:t>
            </a:fld>
            <a:endParaRPr lang="en-US" altLang="en-US"/>
          </a:p>
        </p:txBody>
      </p:sp>
      <p:sp>
        <p:nvSpPr>
          <p:cNvPr id="1058818" name="Rectangle 2">
            <a:extLst>
              <a:ext uri="{FF2B5EF4-FFF2-40B4-BE49-F238E27FC236}">
                <a16:creationId xmlns:a16="http://schemas.microsoft.com/office/drawing/2014/main" id="{73CF8A5C-BE70-08D8-D039-4209BE4310C6}"/>
              </a:ext>
            </a:extLst>
          </p:cNvPr>
          <p:cNvSpPr>
            <a:spLocks noGrp="1" noRot="1" noChangeAspect="1" noChangeArrowheads="1" noTextEdit="1"/>
          </p:cNvSpPr>
          <p:nvPr>
            <p:ph type="sldImg"/>
          </p:nvPr>
        </p:nvSpPr>
        <p:spPr>
          <a:ln/>
        </p:spPr>
      </p:sp>
      <p:sp>
        <p:nvSpPr>
          <p:cNvPr id="1058819" name="Rectangle 3">
            <a:extLst>
              <a:ext uri="{FF2B5EF4-FFF2-40B4-BE49-F238E27FC236}">
                <a16:creationId xmlns:a16="http://schemas.microsoft.com/office/drawing/2014/main" id="{6844633B-ED4E-7E6B-BF8B-A0A1D2F7052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109867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6EFFBC6-B58E-4F7A-FB35-FC6A23BABC90}"/>
              </a:ext>
            </a:extLst>
          </p:cNvPr>
          <p:cNvSpPr>
            <a:spLocks noGrp="1" noChangeArrowheads="1"/>
          </p:cNvSpPr>
          <p:nvPr>
            <p:ph type="sldNum" sz="quarter" idx="5"/>
          </p:nvPr>
        </p:nvSpPr>
        <p:spPr>
          <a:ln/>
        </p:spPr>
        <p:txBody>
          <a:bodyPr/>
          <a:lstStyle/>
          <a:p>
            <a:fld id="{3716E7CE-408A-47B0-B43D-491E5C4A77E4}" type="slidenum">
              <a:rPr lang="en-US" altLang="en-US"/>
              <a:pPr/>
              <a:t>66</a:t>
            </a:fld>
            <a:endParaRPr lang="en-US" altLang="en-US"/>
          </a:p>
        </p:txBody>
      </p:sp>
      <p:sp>
        <p:nvSpPr>
          <p:cNvPr id="1159170" name="Rectangle 2">
            <a:extLst>
              <a:ext uri="{FF2B5EF4-FFF2-40B4-BE49-F238E27FC236}">
                <a16:creationId xmlns:a16="http://schemas.microsoft.com/office/drawing/2014/main" id="{85F64D7A-58E9-26D1-0BC5-AC1D2A3668BD}"/>
              </a:ext>
            </a:extLst>
          </p:cNvPr>
          <p:cNvSpPr>
            <a:spLocks noGrp="1" noRot="1" noChangeAspect="1" noChangeArrowheads="1" noTextEdit="1"/>
          </p:cNvSpPr>
          <p:nvPr>
            <p:ph type="sldImg"/>
          </p:nvPr>
        </p:nvSpPr>
        <p:spPr>
          <a:ln/>
        </p:spPr>
      </p:sp>
      <p:sp>
        <p:nvSpPr>
          <p:cNvPr id="1159171" name="Rectangle 3">
            <a:extLst>
              <a:ext uri="{FF2B5EF4-FFF2-40B4-BE49-F238E27FC236}">
                <a16:creationId xmlns:a16="http://schemas.microsoft.com/office/drawing/2014/main" id="{8274BB6E-6738-9500-9F19-DCABF0797D4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610986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E7AC185-5ED3-0B09-C2B1-0E100E4DE343}"/>
              </a:ext>
            </a:extLst>
          </p:cNvPr>
          <p:cNvSpPr>
            <a:spLocks noGrp="1" noChangeArrowheads="1"/>
          </p:cNvSpPr>
          <p:nvPr>
            <p:ph type="sldNum" sz="quarter" idx="5"/>
          </p:nvPr>
        </p:nvSpPr>
        <p:spPr>
          <a:ln/>
        </p:spPr>
        <p:txBody>
          <a:bodyPr/>
          <a:lstStyle/>
          <a:p>
            <a:fld id="{3A9385AF-E3C0-40CB-A322-5B039194FC50}" type="slidenum">
              <a:rPr lang="en-US" altLang="en-US"/>
              <a:pPr/>
              <a:t>67</a:t>
            </a:fld>
            <a:endParaRPr lang="en-US" altLang="en-US"/>
          </a:p>
        </p:txBody>
      </p:sp>
      <p:sp>
        <p:nvSpPr>
          <p:cNvPr id="1161218" name="Rectangle 2">
            <a:extLst>
              <a:ext uri="{FF2B5EF4-FFF2-40B4-BE49-F238E27FC236}">
                <a16:creationId xmlns:a16="http://schemas.microsoft.com/office/drawing/2014/main" id="{B875E6DF-BF82-36A8-9938-3677DA893C45}"/>
              </a:ext>
            </a:extLst>
          </p:cNvPr>
          <p:cNvSpPr>
            <a:spLocks noGrp="1" noRot="1" noChangeAspect="1" noChangeArrowheads="1" noTextEdit="1"/>
          </p:cNvSpPr>
          <p:nvPr>
            <p:ph type="sldImg"/>
          </p:nvPr>
        </p:nvSpPr>
        <p:spPr>
          <a:ln/>
        </p:spPr>
      </p:sp>
      <p:sp>
        <p:nvSpPr>
          <p:cNvPr id="1161219" name="Rectangle 3">
            <a:extLst>
              <a:ext uri="{FF2B5EF4-FFF2-40B4-BE49-F238E27FC236}">
                <a16:creationId xmlns:a16="http://schemas.microsoft.com/office/drawing/2014/main" id="{A210ED24-2A0A-14FD-8DBF-26367D2B4DF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36761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7B3AC04-D8FD-AE93-D9A1-00A55039AD07}"/>
              </a:ext>
            </a:extLst>
          </p:cNvPr>
          <p:cNvSpPr>
            <a:spLocks noGrp="1" noChangeArrowheads="1"/>
          </p:cNvSpPr>
          <p:nvPr>
            <p:ph type="sldNum" sz="quarter" idx="5"/>
          </p:nvPr>
        </p:nvSpPr>
        <p:spPr>
          <a:ln/>
        </p:spPr>
        <p:txBody>
          <a:bodyPr/>
          <a:lstStyle/>
          <a:p>
            <a:fld id="{646F216F-C11C-47B9-B03B-E24FF656D711}" type="slidenum">
              <a:rPr lang="en-US" altLang="en-US"/>
              <a:pPr/>
              <a:t>68</a:t>
            </a:fld>
            <a:endParaRPr lang="en-US" altLang="en-US"/>
          </a:p>
        </p:txBody>
      </p:sp>
      <p:sp>
        <p:nvSpPr>
          <p:cNvPr id="1173506" name="Rectangle 2">
            <a:extLst>
              <a:ext uri="{FF2B5EF4-FFF2-40B4-BE49-F238E27FC236}">
                <a16:creationId xmlns:a16="http://schemas.microsoft.com/office/drawing/2014/main" id="{9C7B3CE0-332B-978D-6385-F8528505F10B}"/>
              </a:ext>
            </a:extLst>
          </p:cNvPr>
          <p:cNvSpPr>
            <a:spLocks noGrp="1" noRot="1" noChangeAspect="1" noChangeArrowheads="1" noTextEdit="1"/>
          </p:cNvSpPr>
          <p:nvPr>
            <p:ph type="sldImg"/>
          </p:nvPr>
        </p:nvSpPr>
        <p:spPr>
          <a:ln/>
        </p:spPr>
      </p:sp>
      <p:sp>
        <p:nvSpPr>
          <p:cNvPr id="1173507" name="Rectangle 3">
            <a:extLst>
              <a:ext uri="{FF2B5EF4-FFF2-40B4-BE49-F238E27FC236}">
                <a16:creationId xmlns:a16="http://schemas.microsoft.com/office/drawing/2014/main" id="{C6EF54DA-D9D4-BD30-40EB-946351F06AC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74493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9ACFC25-FE06-53F7-834C-AAC6EDC600EE}"/>
              </a:ext>
            </a:extLst>
          </p:cNvPr>
          <p:cNvSpPr>
            <a:spLocks noGrp="1" noChangeArrowheads="1"/>
          </p:cNvSpPr>
          <p:nvPr>
            <p:ph type="sldNum" sz="quarter" idx="5"/>
          </p:nvPr>
        </p:nvSpPr>
        <p:spPr>
          <a:ln/>
        </p:spPr>
        <p:txBody>
          <a:bodyPr/>
          <a:lstStyle/>
          <a:p>
            <a:fld id="{A5CFECC3-A801-4D7D-8E6F-4E73E04B421A}" type="slidenum">
              <a:rPr lang="en-US" altLang="en-US"/>
              <a:pPr/>
              <a:t>9</a:t>
            </a:fld>
            <a:endParaRPr lang="en-US" altLang="en-US"/>
          </a:p>
        </p:txBody>
      </p:sp>
      <p:sp>
        <p:nvSpPr>
          <p:cNvPr id="1163266" name="Rectangle 2">
            <a:extLst>
              <a:ext uri="{FF2B5EF4-FFF2-40B4-BE49-F238E27FC236}">
                <a16:creationId xmlns:a16="http://schemas.microsoft.com/office/drawing/2014/main" id="{B3D27599-D6DC-4489-6AFD-03281BF35DAC}"/>
              </a:ext>
            </a:extLst>
          </p:cNvPr>
          <p:cNvSpPr>
            <a:spLocks noGrp="1" noRot="1" noChangeAspect="1" noChangeArrowheads="1" noTextEdit="1"/>
          </p:cNvSpPr>
          <p:nvPr>
            <p:ph type="sldImg"/>
          </p:nvPr>
        </p:nvSpPr>
        <p:spPr>
          <a:ln/>
        </p:spPr>
      </p:sp>
      <p:sp>
        <p:nvSpPr>
          <p:cNvPr id="1163267" name="Rectangle 3">
            <a:extLst>
              <a:ext uri="{FF2B5EF4-FFF2-40B4-BE49-F238E27FC236}">
                <a16:creationId xmlns:a16="http://schemas.microsoft.com/office/drawing/2014/main" id="{FD6B93A6-65DE-77DF-F38A-D0A51AC8274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89301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6750AA0-F975-E3D6-B20D-0DD3E741C1E2}"/>
              </a:ext>
            </a:extLst>
          </p:cNvPr>
          <p:cNvSpPr>
            <a:spLocks noGrp="1" noChangeArrowheads="1"/>
          </p:cNvSpPr>
          <p:nvPr>
            <p:ph type="sldNum" sz="quarter" idx="5"/>
          </p:nvPr>
        </p:nvSpPr>
        <p:spPr>
          <a:ln/>
        </p:spPr>
        <p:txBody>
          <a:bodyPr/>
          <a:lstStyle/>
          <a:p>
            <a:fld id="{11B4415E-BA36-420D-A9A2-F608E856A6B7}" type="slidenum">
              <a:rPr lang="en-US" altLang="en-US"/>
              <a:pPr/>
              <a:t>10</a:t>
            </a:fld>
            <a:endParaRPr lang="en-US" altLang="en-US"/>
          </a:p>
        </p:txBody>
      </p:sp>
      <p:sp>
        <p:nvSpPr>
          <p:cNvPr id="1175554" name="Rectangle 2">
            <a:extLst>
              <a:ext uri="{FF2B5EF4-FFF2-40B4-BE49-F238E27FC236}">
                <a16:creationId xmlns:a16="http://schemas.microsoft.com/office/drawing/2014/main" id="{52795E67-14CD-848D-3724-F5D75CC02F71}"/>
              </a:ext>
            </a:extLst>
          </p:cNvPr>
          <p:cNvSpPr>
            <a:spLocks noGrp="1" noRot="1" noChangeAspect="1" noChangeArrowheads="1" noTextEdit="1"/>
          </p:cNvSpPr>
          <p:nvPr>
            <p:ph type="sldImg"/>
          </p:nvPr>
        </p:nvSpPr>
        <p:spPr>
          <a:ln/>
        </p:spPr>
      </p:sp>
      <p:sp>
        <p:nvSpPr>
          <p:cNvPr id="1175555" name="Rectangle 3">
            <a:extLst>
              <a:ext uri="{FF2B5EF4-FFF2-40B4-BE49-F238E27FC236}">
                <a16:creationId xmlns:a16="http://schemas.microsoft.com/office/drawing/2014/main" id="{2E836FAF-9CFC-67B0-A988-CE4E5DCFCE7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42106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CD294B9-8180-3FA6-565D-FAD1AB0FD17F}"/>
              </a:ext>
            </a:extLst>
          </p:cNvPr>
          <p:cNvSpPr>
            <a:spLocks noGrp="1" noChangeArrowheads="1"/>
          </p:cNvSpPr>
          <p:nvPr>
            <p:ph type="sldNum" sz="quarter" idx="5"/>
          </p:nvPr>
        </p:nvSpPr>
        <p:spPr>
          <a:ln/>
        </p:spPr>
        <p:txBody>
          <a:bodyPr/>
          <a:lstStyle/>
          <a:p>
            <a:fld id="{E0D28688-61E3-4736-BD13-38B0CAE48290}" type="slidenum">
              <a:rPr lang="en-US" altLang="en-US"/>
              <a:pPr/>
              <a:t>11</a:t>
            </a:fld>
            <a:endParaRPr lang="en-US" altLang="en-US"/>
          </a:p>
        </p:txBody>
      </p:sp>
      <p:sp>
        <p:nvSpPr>
          <p:cNvPr id="1089538" name="Rectangle 2">
            <a:extLst>
              <a:ext uri="{FF2B5EF4-FFF2-40B4-BE49-F238E27FC236}">
                <a16:creationId xmlns:a16="http://schemas.microsoft.com/office/drawing/2014/main" id="{4FAE0B8E-6FB7-65A7-1CF0-889885789D14}"/>
              </a:ext>
            </a:extLst>
          </p:cNvPr>
          <p:cNvSpPr>
            <a:spLocks noGrp="1" noRot="1" noChangeAspect="1" noChangeArrowheads="1" noTextEdit="1"/>
          </p:cNvSpPr>
          <p:nvPr>
            <p:ph type="sldImg"/>
          </p:nvPr>
        </p:nvSpPr>
        <p:spPr>
          <a:ln/>
        </p:spPr>
      </p:sp>
      <p:sp>
        <p:nvSpPr>
          <p:cNvPr id="1089539" name="Rectangle 3">
            <a:extLst>
              <a:ext uri="{FF2B5EF4-FFF2-40B4-BE49-F238E27FC236}">
                <a16:creationId xmlns:a16="http://schemas.microsoft.com/office/drawing/2014/main" id="{445B31A6-F1E1-A313-09FB-327C7EFC16F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07847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CEC7F8F-1E4D-FD14-C8AA-E8914654694B}"/>
              </a:ext>
            </a:extLst>
          </p:cNvPr>
          <p:cNvSpPr>
            <a:spLocks noGrp="1" noChangeArrowheads="1"/>
          </p:cNvSpPr>
          <p:nvPr>
            <p:ph type="sldNum" sz="quarter" idx="5"/>
          </p:nvPr>
        </p:nvSpPr>
        <p:spPr>
          <a:ln/>
        </p:spPr>
        <p:txBody>
          <a:bodyPr/>
          <a:lstStyle/>
          <a:p>
            <a:fld id="{91042848-D534-4B8E-9E77-B5BC3B3235B6}" type="slidenum">
              <a:rPr lang="en-US" altLang="en-US"/>
              <a:pPr/>
              <a:t>12</a:t>
            </a:fld>
            <a:endParaRPr lang="en-US" altLang="en-US"/>
          </a:p>
        </p:txBody>
      </p:sp>
      <p:sp>
        <p:nvSpPr>
          <p:cNvPr id="1165314" name="Rectangle 2">
            <a:extLst>
              <a:ext uri="{FF2B5EF4-FFF2-40B4-BE49-F238E27FC236}">
                <a16:creationId xmlns:a16="http://schemas.microsoft.com/office/drawing/2014/main" id="{35A9B78A-60CF-DBC7-BC60-5EC2EF84A1BB}"/>
              </a:ext>
            </a:extLst>
          </p:cNvPr>
          <p:cNvSpPr>
            <a:spLocks noGrp="1" noRot="1" noChangeAspect="1" noChangeArrowheads="1" noTextEdit="1"/>
          </p:cNvSpPr>
          <p:nvPr>
            <p:ph type="sldImg"/>
          </p:nvPr>
        </p:nvSpPr>
        <p:spPr>
          <a:ln/>
        </p:spPr>
      </p:sp>
      <p:sp>
        <p:nvSpPr>
          <p:cNvPr id="1165315" name="Rectangle 3">
            <a:extLst>
              <a:ext uri="{FF2B5EF4-FFF2-40B4-BE49-F238E27FC236}">
                <a16:creationId xmlns:a16="http://schemas.microsoft.com/office/drawing/2014/main" id="{BBC9BF0F-259D-24FE-F3A6-755E2132BD4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80711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63D65B-234B-4583-B452-7C8E330D49EE}" type="datetime1">
              <a:rPr lang="en-IN" smtClean="0"/>
              <a:t>26-11-2024</a:t>
            </a:fld>
            <a:endParaRPr lang="en-IN"/>
          </a:p>
        </p:txBody>
      </p:sp>
      <p:sp>
        <p:nvSpPr>
          <p:cNvPr id="5" name="Footer Placeholder 4"/>
          <p:cNvSpPr>
            <a:spLocks noGrp="1"/>
          </p:cNvSpPr>
          <p:nvPr>
            <p:ph type="ftr" sz="quarter" idx="11"/>
          </p:nvPr>
        </p:nvSpPr>
        <p:spPr/>
        <p:txBody>
          <a:bodyPr/>
          <a:lstStyle/>
          <a:p>
            <a:r>
              <a:rPr lang="en-US"/>
              <a:t>Department of Computer Science &amp; Engineering, Silicon University</a:t>
            </a:r>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20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E7A090-B190-42FF-BDE3-4B3A0504FBB2}" type="datetime1">
              <a:rPr lang="en-IN" smtClean="0"/>
              <a:t>26-11-2024</a:t>
            </a:fld>
            <a:endParaRPr lang="en-IN"/>
          </a:p>
        </p:txBody>
      </p:sp>
      <p:sp>
        <p:nvSpPr>
          <p:cNvPr id="5" name="Footer Placeholder 4"/>
          <p:cNvSpPr>
            <a:spLocks noGrp="1"/>
          </p:cNvSpPr>
          <p:nvPr>
            <p:ph type="ftr" sz="quarter" idx="11"/>
          </p:nvPr>
        </p:nvSpPr>
        <p:spPr/>
        <p:txBody>
          <a:bodyPr/>
          <a:lstStyle/>
          <a:p>
            <a:r>
              <a:rPr lang="en-US"/>
              <a:t>Department of Computer Science &amp; Engineering, Silicon University</a:t>
            </a:r>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383749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6A3667-9641-4B1B-B007-EE37377973E7}" type="datetime1">
              <a:rPr lang="en-IN" smtClean="0"/>
              <a:t>26-11-2024</a:t>
            </a:fld>
            <a:endParaRPr lang="en-IN"/>
          </a:p>
        </p:txBody>
      </p:sp>
      <p:sp>
        <p:nvSpPr>
          <p:cNvPr id="5" name="Footer Placeholder 4"/>
          <p:cNvSpPr>
            <a:spLocks noGrp="1"/>
          </p:cNvSpPr>
          <p:nvPr>
            <p:ph type="ftr" sz="quarter" idx="11"/>
          </p:nvPr>
        </p:nvSpPr>
        <p:spPr/>
        <p:txBody>
          <a:bodyPr/>
          <a:lstStyle/>
          <a:p>
            <a:r>
              <a:rPr lang="en-US"/>
              <a:t>Department of Computer Science &amp; Engineering, Silicon University</a:t>
            </a:r>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3054947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27B5C1-C93D-4AFF-ADB7-8B1F46016D69}" type="datetime1">
              <a:rPr lang="en-IN" smtClean="0"/>
              <a:t>26-11-2024</a:t>
            </a:fld>
            <a:endParaRPr lang="en-IN"/>
          </a:p>
        </p:txBody>
      </p:sp>
      <p:sp>
        <p:nvSpPr>
          <p:cNvPr id="5" name="Footer Placeholder 4"/>
          <p:cNvSpPr>
            <a:spLocks noGrp="1"/>
          </p:cNvSpPr>
          <p:nvPr>
            <p:ph type="ftr" sz="quarter" idx="11"/>
          </p:nvPr>
        </p:nvSpPr>
        <p:spPr/>
        <p:txBody>
          <a:bodyPr/>
          <a:lstStyle/>
          <a:p>
            <a:r>
              <a:rPr lang="en-US"/>
              <a:t>Department of Computer Science &amp; Engineering, Silicon University</a:t>
            </a:r>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2024817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ED0D82-CABB-4476-BA87-CA40069AAD92}" type="datetime1">
              <a:rPr lang="en-IN" smtClean="0"/>
              <a:t>26-11-2024</a:t>
            </a:fld>
            <a:endParaRPr lang="en-IN"/>
          </a:p>
        </p:txBody>
      </p:sp>
      <p:sp>
        <p:nvSpPr>
          <p:cNvPr id="5" name="Footer Placeholder 4"/>
          <p:cNvSpPr>
            <a:spLocks noGrp="1"/>
          </p:cNvSpPr>
          <p:nvPr>
            <p:ph type="ftr" sz="quarter" idx="11"/>
          </p:nvPr>
        </p:nvSpPr>
        <p:spPr/>
        <p:txBody>
          <a:bodyPr/>
          <a:lstStyle/>
          <a:p>
            <a:r>
              <a:rPr lang="en-US"/>
              <a:t>Department of Computer Science &amp; Engineering, Silicon University</a:t>
            </a:r>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443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C803D8-C7C7-4A03-8B56-C87CDE894756}" type="datetime1">
              <a:rPr lang="en-IN" smtClean="0"/>
              <a:t>26-11-2024</a:t>
            </a:fld>
            <a:endParaRPr lang="en-IN"/>
          </a:p>
        </p:txBody>
      </p:sp>
      <p:sp>
        <p:nvSpPr>
          <p:cNvPr id="6" name="Footer Placeholder 5"/>
          <p:cNvSpPr>
            <a:spLocks noGrp="1"/>
          </p:cNvSpPr>
          <p:nvPr>
            <p:ph type="ftr" sz="quarter" idx="11"/>
          </p:nvPr>
        </p:nvSpPr>
        <p:spPr/>
        <p:txBody>
          <a:bodyPr/>
          <a:lstStyle/>
          <a:p>
            <a:r>
              <a:rPr lang="en-US"/>
              <a:t>Department of Computer Science &amp; Engineering, Silicon University</a:t>
            </a:r>
            <a:endParaRPr lang="en-IN"/>
          </a:p>
        </p:txBody>
      </p:sp>
      <p:sp>
        <p:nvSpPr>
          <p:cNvPr id="7" name="Slide Number Placeholder 6"/>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18599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3D74A9-2720-4808-81F9-20FAF81FF29F}" type="datetime1">
              <a:rPr lang="en-IN" smtClean="0"/>
              <a:t>26-11-2024</a:t>
            </a:fld>
            <a:endParaRPr lang="en-IN"/>
          </a:p>
        </p:txBody>
      </p:sp>
      <p:sp>
        <p:nvSpPr>
          <p:cNvPr id="8" name="Footer Placeholder 7"/>
          <p:cNvSpPr>
            <a:spLocks noGrp="1"/>
          </p:cNvSpPr>
          <p:nvPr>
            <p:ph type="ftr" sz="quarter" idx="11"/>
          </p:nvPr>
        </p:nvSpPr>
        <p:spPr/>
        <p:txBody>
          <a:bodyPr/>
          <a:lstStyle/>
          <a:p>
            <a:r>
              <a:rPr lang="en-US"/>
              <a:t>Department of Computer Science &amp; Engineering, Silicon University</a:t>
            </a:r>
            <a:endParaRPr lang="en-IN"/>
          </a:p>
        </p:txBody>
      </p:sp>
      <p:sp>
        <p:nvSpPr>
          <p:cNvPr id="9" name="Slide Number Placeholder 8"/>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2445922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4298DB-F7B1-4E86-ABC1-2C69A948739A}" type="datetime1">
              <a:rPr lang="en-IN" smtClean="0"/>
              <a:t>26-11-2024</a:t>
            </a:fld>
            <a:endParaRPr lang="en-IN"/>
          </a:p>
        </p:txBody>
      </p:sp>
      <p:sp>
        <p:nvSpPr>
          <p:cNvPr id="4" name="Footer Placeholder 3"/>
          <p:cNvSpPr>
            <a:spLocks noGrp="1"/>
          </p:cNvSpPr>
          <p:nvPr>
            <p:ph type="ftr" sz="quarter" idx="11"/>
          </p:nvPr>
        </p:nvSpPr>
        <p:spPr/>
        <p:txBody>
          <a:bodyPr/>
          <a:lstStyle/>
          <a:p>
            <a:r>
              <a:rPr lang="en-US"/>
              <a:t>Department of Computer Science &amp; Engineering, Silicon University</a:t>
            </a:r>
            <a:endParaRPr lang="en-IN"/>
          </a:p>
        </p:txBody>
      </p:sp>
      <p:sp>
        <p:nvSpPr>
          <p:cNvPr id="5" name="Slide Number Placeholder 4"/>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82661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82BFD0-1975-43A1-BE56-DC53ACE9939E}" type="datetime1">
              <a:rPr lang="en-IN" smtClean="0"/>
              <a:t>26-11-2024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Department of Computer Science &amp; Engineering, Silicon University</a:t>
            </a:r>
            <a:endParaRPr lang="en-IN"/>
          </a:p>
        </p:txBody>
      </p:sp>
      <p:sp>
        <p:nvSpPr>
          <p:cNvPr id="9" name="Slide Number Placeholder 8"/>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1395927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552F2E-5D93-44D3-8FDA-F292F244DD05}" type="datetime1">
              <a:rPr lang="en-IN" smtClean="0"/>
              <a:t>26-11-2024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Department of Computer Science &amp; Engineering, Silicon University</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972E1D-2B91-43F8-BAFE-8C37D0BCB00C}" type="slidenum">
              <a:rPr lang="en-IN" smtClean="0"/>
              <a:t>‹#›</a:t>
            </a:fld>
            <a:endParaRPr lang="en-IN"/>
          </a:p>
        </p:txBody>
      </p:sp>
    </p:spTree>
    <p:extLst>
      <p:ext uri="{BB962C8B-B14F-4D97-AF65-F5344CB8AC3E}">
        <p14:creationId xmlns:p14="http://schemas.microsoft.com/office/powerpoint/2010/main" val="2165822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CA7FD5-13B6-422A-8FD6-B30E6F452735}" type="datetime1">
              <a:rPr lang="en-IN" smtClean="0"/>
              <a:t>26-11-2024</a:t>
            </a:fld>
            <a:endParaRPr lang="en-IN"/>
          </a:p>
        </p:txBody>
      </p:sp>
      <p:sp>
        <p:nvSpPr>
          <p:cNvPr id="6" name="Footer Placeholder 5"/>
          <p:cNvSpPr>
            <a:spLocks noGrp="1"/>
          </p:cNvSpPr>
          <p:nvPr>
            <p:ph type="ftr" sz="quarter" idx="11"/>
          </p:nvPr>
        </p:nvSpPr>
        <p:spPr/>
        <p:txBody>
          <a:bodyPr/>
          <a:lstStyle/>
          <a:p>
            <a:r>
              <a:rPr lang="en-US"/>
              <a:t>Department of Computer Science &amp; Engineering, Silicon University</a:t>
            </a:r>
            <a:endParaRPr lang="en-IN"/>
          </a:p>
        </p:txBody>
      </p:sp>
      <p:sp>
        <p:nvSpPr>
          <p:cNvPr id="7" name="Slide Number Placeholder 6"/>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156854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7E69092-61A2-44F9-A59E-DEC985424AD7}" type="datetime1">
              <a:rPr lang="en-IN" smtClean="0"/>
              <a:t>26-11-2024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Department of Computer Science &amp; Engineering, Silicon University</a:t>
            </a:r>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972E1D-2B91-43F8-BAFE-8C37D0BCB00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8767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E789399-228E-7CC6-8274-F5FA697B0306}"/>
              </a:ext>
            </a:extLst>
          </p:cNvPr>
          <p:cNvSpPr>
            <a:spLocks noGrp="1"/>
          </p:cNvSpPr>
          <p:nvPr>
            <p:ph type="subTitle" idx="1"/>
          </p:nvPr>
        </p:nvSpPr>
        <p:spPr>
          <a:xfrm>
            <a:off x="1090219" y="4165232"/>
            <a:ext cx="10058400" cy="841212"/>
          </a:xfrm>
        </p:spPr>
        <p:txBody>
          <a:bodyPr/>
          <a:lstStyle/>
          <a:p>
            <a:pPr algn="ctr"/>
            <a:r>
              <a:rPr lang="en-IN" b="1" dirty="0"/>
              <a:t>By </a:t>
            </a:r>
            <a:r>
              <a:rPr lang="en-IN" b="1" dirty="0" err="1"/>
              <a:t>dr.</a:t>
            </a:r>
            <a:r>
              <a:rPr lang="en-IN" b="1" dirty="0"/>
              <a:t> R. K. Ojha</a:t>
            </a:r>
          </a:p>
        </p:txBody>
      </p:sp>
      <p:sp>
        <p:nvSpPr>
          <p:cNvPr id="4" name="Rectangle 3">
            <a:extLst>
              <a:ext uri="{FF2B5EF4-FFF2-40B4-BE49-F238E27FC236}">
                <a16:creationId xmlns:a16="http://schemas.microsoft.com/office/drawing/2014/main" id="{EFF8C921-8B2C-249B-876C-A06DB04834FB}"/>
              </a:ext>
            </a:extLst>
          </p:cNvPr>
          <p:cNvSpPr/>
          <p:nvPr/>
        </p:nvSpPr>
        <p:spPr>
          <a:xfrm>
            <a:off x="3960627" y="5006447"/>
            <a:ext cx="4142737" cy="175432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22225">
                  <a:solidFill>
                    <a:schemeClr val="accent2"/>
                  </a:solidFill>
                  <a:prstDash val="solid"/>
                </a:ln>
                <a:solidFill>
                  <a:schemeClr val="accent2">
                    <a:lumMod val="40000"/>
                    <a:lumOff val="60000"/>
                  </a:schemeClr>
                </a:solidFill>
              </a:rPr>
              <a:t>Lecture-25-27</a:t>
            </a:r>
          </a:p>
          <a:p>
            <a:pPr algn="ctr"/>
            <a:endParaRPr lang="en-US" sz="5400" b="1" dirty="0">
              <a:ln w="22225">
                <a:solidFill>
                  <a:schemeClr val="accent2"/>
                </a:solidFill>
                <a:prstDash val="solid"/>
              </a:ln>
              <a:solidFill>
                <a:schemeClr val="accent2">
                  <a:lumMod val="40000"/>
                  <a:lumOff val="60000"/>
                </a:schemeClr>
              </a:solidFill>
            </a:endParaRPr>
          </a:p>
        </p:txBody>
      </p:sp>
      <p:sp>
        <p:nvSpPr>
          <p:cNvPr id="7" name="Rectangle 3">
            <a:extLst>
              <a:ext uri="{FF2B5EF4-FFF2-40B4-BE49-F238E27FC236}">
                <a16:creationId xmlns:a16="http://schemas.microsoft.com/office/drawing/2014/main" id="{BEB1D0AD-1041-30C0-E314-E59038893BBF}"/>
              </a:ext>
            </a:extLst>
          </p:cNvPr>
          <p:cNvSpPr>
            <a:spLocks noChangeArrowheads="1"/>
          </p:cNvSpPr>
          <p:nvPr/>
        </p:nvSpPr>
        <p:spPr bwMode="auto">
          <a:xfrm>
            <a:off x="1575539" y="1203960"/>
            <a:ext cx="9040645"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en-US" sz="4800" dirty="0">
              <a:solidFill>
                <a:schemeClr val="tx2"/>
              </a:solidFill>
              <a:latin typeface="Arial" panose="020B0604020202020204" pitchFamily="34" charset="0"/>
            </a:endParaRPr>
          </a:p>
          <a:p>
            <a:pPr algn="ctr" eaLnBrk="1" hangingPunct="1"/>
            <a:r>
              <a:rPr lang="en-US" altLang="en-US" sz="6600" dirty="0">
                <a:effectLst>
                  <a:outerShdw blurRad="38100" dist="38100" dir="2700000" algn="tl">
                    <a:srgbClr val="C0C0C0"/>
                  </a:outerShdw>
                </a:effectLst>
                <a:latin typeface="Times" panose="02020603050405020304" pitchFamily="18" charset="0"/>
              </a:rPr>
              <a:t>Media Access Control</a:t>
            </a:r>
          </a:p>
        </p:txBody>
      </p:sp>
      <p:sp>
        <p:nvSpPr>
          <p:cNvPr id="5" name="TextBox 4">
            <a:extLst>
              <a:ext uri="{FF2B5EF4-FFF2-40B4-BE49-F238E27FC236}">
                <a16:creationId xmlns:a16="http://schemas.microsoft.com/office/drawing/2014/main" id="{90E58AEE-9CB4-A896-D710-9B2511C2D2D2}"/>
              </a:ext>
            </a:extLst>
          </p:cNvPr>
          <p:cNvSpPr txBox="1"/>
          <p:nvPr/>
        </p:nvSpPr>
        <p:spPr>
          <a:xfrm>
            <a:off x="3027680" y="6007854"/>
            <a:ext cx="6096000" cy="369332"/>
          </a:xfrm>
          <a:prstGeom prst="rect">
            <a:avLst/>
          </a:prstGeom>
          <a:noFill/>
        </p:spPr>
        <p:txBody>
          <a:bodyPr wrap="square">
            <a:spAutoFit/>
          </a:bodyPr>
          <a:lstStyle/>
          <a:p>
            <a:pPr algn="ctr" eaLnBrk="1" hangingPunct="1"/>
            <a:r>
              <a:rPr lang="en-US" altLang="en-US" sz="1800" b="1" dirty="0">
                <a:solidFill>
                  <a:srgbClr val="FF0000"/>
                </a:solidFill>
                <a:latin typeface="Arial" panose="020B0604020202020204" pitchFamily="34" charset="0"/>
              </a:rPr>
              <a:t>( Chapter 12 )</a:t>
            </a:r>
          </a:p>
        </p:txBody>
      </p:sp>
      <p:sp>
        <p:nvSpPr>
          <p:cNvPr id="2" name="Line 3">
            <a:extLst>
              <a:ext uri="{FF2B5EF4-FFF2-40B4-BE49-F238E27FC236}">
                <a16:creationId xmlns:a16="http://schemas.microsoft.com/office/drawing/2014/main" id="{081D0696-681C-CB19-5290-EB33775E69A7}"/>
              </a:ext>
            </a:extLst>
          </p:cNvPr>
          <p:cNvSpPr>
            <a:spLocks noChangeShapeType="1"/>
          </p:cNvSpPr>
          <p:nvPr/>
        </p:nvSpPr>
        <p:spPr bwMode="auto">
          <a:xfrm>
            <a:off x="1712976" y="3163824"/>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49644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4537" name="Rectangle 9">
            <a:extLst>
              <a:ext uri="{FF2B5EF4-FFF2-40B4-BE49-F238E27FC236}">
                <a16:creationId xmlns:a16="http://schemas.microsoft.com/office/drawing/2014/main" id="{EB00E703-81C0-3491-2F95-B5FC7726920D}"/>
              </a:ext>
            </a:extLst>
          </p:cNvPr>
          <p:cNvSpPr>
            <a:spLocks noChangeArrowheads="1"/>
          </p:cNvSpPr>
          <p:nvPr/>
        </p:nvSpPr>
        <p:spPr bwMode="auto">
          <a:xfrm>
            <a:off x="1676400" y="1143000"/>
            <a:ext cx="8763000" cy="37856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400" dirty="0">
                <a:solidFill>
                  <a:schemeClr val="hlink"/>
                </a:solidFill>
              </a:rPr>
              <a:t>b.</a:t>
            </a:r>
            <a:r>
              <a:rPr lang="en-US" altLang="en-US" sz="2400" dirty="0"/>
              <a:t> For K = 2, the range is {0, 1, 2, 3}. This means that T</a:t>
            </a:r>
            <a:r>
              <a:rPr lang="en-US" altLang="en-US" sz="2400" baseline="-12000" dirty="0"/>
              <a:t>B</a:t>
            </a:r>
            <a:br>
              <a:rPr lang="en-US" altLang="en-US" sz="2400" baseline="-12000" dirty="0"/>
            </a:br>
            <a:r>
              <a:rPr lang="en-US" altLang="en-US" sz="2400" baseline="-12000" dirty="0"/>
              <a:t>      </a:t>
            </a:r>
            <a:r>
              <a:rPr lang="en-US" altLang="en-US" sz="2400" dirty="0"/>
              <a:t>can be 0, 2, 4, or 6 </a:t>
            </a:r>
            <a:r>
              <a:rPr lang="en-US" altLang="en-US" sz="2400" dirty="0" err="1"/>
              <a:t>ms</a:t>
            </a:r>
            <a:r>
              <a:rPr lang="en-US" altLang="en-US" sz="2400" dirty="0"/>
              <a:t>, based on the outcome of the</a:t>
            </a:r>
            <a:br>
              <a:rPr lang="en-US" altLang="en-US" sz="2400" dirty="0"/>
            </a:br>
            <a:r>
              <a:rPr lang="en-US" altLang="en-US" sz="2400" dirty="0"/>
              <a:t>     random variable.</a:t>
            </a:r>
          </a:p>
          <a:p>
            <a:pPr algn="just"/>
            <a:endParaRPr lang="en-US" altLang="en-US" sz="2400" dirty="0"/>
          </a:p>
          <a:p>
            <a:pPr algn="just"/>
            <a:r>
              <a:rPr lang="en-US" altLang="en-US" sz="2400" dirty="0">
                <a:solidFill>
                  <a:schemeClr val="hlink"/>
                </a:solidFill>
              </a:rPr>
              <a:t>c.</a:t>
            </a:r>
            <a:r>
              <a:rPr lang="en-US" altLang="en-US" sz="2400" dirty="0"/>
              <a:t> For K = 3, the range is {0, 1, 2, 3, 4, 5, 6, 7}. This</a:t>
            </a:r>
            <a:br>
              <a:rPr lang="en-US" altLang="en-US" sz="2400" dirty="0"/>
            </a:br>
            <a:r>
              <a:rPr lang="en-US" altLang="en-US" sz="2400" dirty="0"/>
              <a:t>     means that T</a:t>
            </a:r>
            <a:r>
              <a:rPr lang="en-US" altLang="en-US" sz="2400" baseline="-12000" dirty="0"/>
              <a:t>B</a:t>
            </a:r>
            <a:r>
              <a:rPr lang="en-US" altLang="en-US" sz="2400" dirty="0"/>
              <a:t> can be 0, 2, 4, . . . , 14 </a:t>
            </a:r>
            <a:r>
              <a:rPr lang="en-US" altLang="en-US" sz="2400" dirty="0" err="1"/>
              <a:t>ms</a:t>
            </a:r>
            <a:r>
              <a:rPr lang="en-US" altLang="en-US" sz="2400" dirty="0"/>
              <a:t>, based on the</a:t>
            </a:r>
            <a:br>
              <a:rPr lang="en-US" altLang="en-US" sz="2400" dirty="0"/>
            </a:br>
            <a:r>
              <a:rPr lang="en-US" altLang="en-US" sz="2400" dirty="0"/>
              <a:t>     outcome of the random variable.</a:t>
            </a:r>
          </a:p>
          <a:p>
            <a:pPr algn="just"/>
            <a:endParaRPr lang="en-US" altLang="en-US" sz="2400" dirty="0"/>
          </a:p>
          <a:p>
            <a:pPr algn="just"/>
            <a:r>
              <a:rPr lang="en-US" altLang="en-US" sz="2400" dirty="0">
                <a:solidFill>
                  <a:schemeClr val="hlink"/>
                </a:solidFill>
              </a:rPr>
              <a:t>d.</a:t>
            </a:r>
            <a:r>
              <a:rPr lang="en-US" altLang="en-US" sz="2400" dirty="0"/>
              <a:t> We need to mention that if K &gt; 10, it is normally set to</a:t>
            </a:r>
            <a:br>
              <a:rPr lang="en-US" altLang="en-US" sz="2400" dirty="0"/>
            </a:br>
            <a:r>
              <a:rPr lang="en-US" altLang="en-US" sz="2400" dirty="0"/>
              <a:t>     10.</a:t>
            </a:r>
          </a:p>
        </p:txBody>
      </p:sp>
      <p:sp>
        <p:nvSpPr>
          <p:cNvPr id="1174538" name="Text Box 10">
            <a:extLst>
              <a:ext uri="{FF2B5EF4-FFF2-40B4-BE49-F238E27FC236}">
                <a16:creationId xmlns:a16="http://schemas.microsoft.com/office/drawing/2014/main" id="{155459B0-2180-1E4F-42EC-2532386F2F52}"/>
              </a:ext>
            </a:extLst>
          </p:cNvPr>
          <p:cNvSpPr txBox="1">
            <a:spLocks noChangeArrowheads="1"/>
          </p:cNvSpPr>
          <p:nvPr/>
        </p:nvSpPr>
        <p:spPr bwMode="auto">
          <a:xfrm>
            <a:off x="1566862" y="334963"/>
            <a:ext cx="4529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solidFill>
                  <a:schemeClr val="hlink"/>
                </a:solidFill>
              </a:rPr>
              <a:t>Example 12.1 (continued)</a:t>
            </a:r>
          </a:p>
        </p:txBody>
      </p:sp>
      <p:sp>
        <p:nvSpPr>
          <p:cNvPr id="3" name="Slide Number Placeholder 2">
            <a:extLst>
              <a:ext uri="{FF2B5EF4-FFF2-40B4-BE49-F238E27FC236}">
                <a16:creationId xmlns:a16="http://schemas.microsoft.com/office/drawing/2014/main" id="{6ABEC7E0-75FC-3F69-3A1C-8136B00E957C}"/>
              </a:ext>
            </a:extLst>
          </p:cNvPr>
          <p:cNvSpPr>
            <a:spLocks noGrp="1"/>
          </p:cNvSpPr>
          <p:nvPr>
            <p:ph type="sldNum" sz="quarter" idx="12"/>
          </p:nvPr>
        </p:nvSpPr>
        <p:spPr/>
        <p:txBody>
          <a:bodyPr/>
          <a:lstStyle/>
          <a:p>
            <a:fld id="{6D972E1D-2B91-43F8-BAFE-8C37D0BCB00C}" type="slidenum">
              <a:rPr lang="en-IN" smtClean="0"/>
              <a:t>10</a:t>
            </a:fld>
            <a:endParaRPr lang="en-IN"/>
          </a:p>
        </p:txBody>
      </p:sp>
      <p:sp>
        <p:nvSpPr>
          <p:cNvPr id="4" name="Line 3">
            <a:extLst>
              <a:ext uri="{FF2B5EF4-FFF2-40B4-BE49-F238E27FC236}">
                <a16:creationId xmlns:a16="http://schemas.microsoft.com/office/drawing/2014/main" id="{57600554-DD62-6041-5AEA-2AB6DF5F46F1}"/>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5" name="Picture 4">
            <a:extLst>
              <a:ext uri="{FF2B5EF4-FFF2-40B4-BE49-F238E27FC236}">
                <a16:creationId xmlns:a16="http://schemas.microsoft.com/office/drawing/2014/main" id="{CC8A5C7A-4E9D-1318-912A-864F6131E2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317" y="353960"/>
            <a:ext cx="1290484" cy="1290484"/>
          </a:xfrm>
          <a:prstGeom prst="rect">
            <a:avLst/>
          </a:prstGeom>
        </p:spPr>
      </p:pic>
    </p:spTree>
    <p:extLst>
      <p:ext uri="{BB962C8B-B14F-4D97-AF65-F5344CB8AC3E}">
        <p14:creationId xmlns:p14="http://schemas.microsoft.com/office/powerpoint/2010/main" val="3680842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8515" name="Line 3">
            <a:extLst>
              <a:ext uri="{FF2B5EF4-FFF2-40B4-BE49-F238E27FC236}">
                <a16:creationId xmlns:a16="http://schemas.microsoft.com/office/drawing/2014/main" id="{2A658367-3A03-047C-8D60-A3F8DEBF8A32}"/>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88516" name="Text Box 4">
            <a:extLst>
              <a:ext uri="{FF2B5EF4-FFF2-40B4-BE49-F238E27FC236}">
                <a16:creationId xmlns:a16="http://schemas.microsoft.com/office/drawing/2014/main" id="{83A9FECE-532A-1E03-3FBA-AD6F214B9D4F}"/>
              </a:ext>
            </a:extLst>
          </p:cNvPr>
          <p:cNvSpPr txBox="1">
            <a:spLocks noChangeArrowheads="1"/>
          </p:cNvSpPr>
          <p:nvPr/>
        </p:nvSpPr>
        <p:spPr bwMode="auto">
          <a:xfrm>
            <a:off x="1828800" y="381001"/>
            <a:ext cx="59904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12.5  </a:t>
            </a:r>
            <a:r>
              <a:rPr lang="en-US" altLang="en-US" sz="2000" dirty="0"/>
              <a:t>Vulnerable time for pure ALOHA protocol</a:t>
            </a:r>
          </a:p>
        </p:txBody>
      </p:sp>
      <p:pic>
        <p:nvPicPr>
          <p:cNvPr id="1088520" name="Picture 8">
            <a:extLst>
              <a:ext uri="{FF2B5EF4-FFF2-40B4-BE49-F238E27FC236}">
                <a16:creationId xmlns:a16="http://schemas.microsoft.com/office/drawing/2014/main" id="{47B853F0-58B4-D983-A637-D41F54AA63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376364"/>
            <a:ext cx="8763000" cy="449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439B890C-444E-57D3-D3A8-EE531224AD06}"/>
              </a:ext>
            </a:extLst>
          </p:cNvPr>
          <p:cNvSpPr>
            <a:spLocks noGrp="1"/>
          </p:cNvSpPr>
          <p:nvPr>
            <p:ph type="sldNum" sz="quarter" idx="12"/>
          </p:nvPr>
        </p:nvSpPr>
        <p:spPr/>
        <p:txBody>
          <a:bodyPr/>
          <a:lstStyle/>
          <a:p>
            <a:fld id="{6D972E1D-2B91-43F8-BAFE-8C37D0BCB00C}" type="slidenum">
              <a:rPr lang="en-IN" smtClean="0"/>
              <a:t>11</a:t>
            </a:fld>
            <a:endParaRPr lang="en-IN"/>
          </a:p>
        </p:txBody>
      </p:sp>
      <p:pic>
        <p:nvPicPr>
          <p:cNvPr id="4" name="Picture 3">
            <a:extLst>
              <a:ext uri="{FF2B5EF4-FFF2-40B4-BE49-F238E27FC236}">
                <a16:creationId xmlns:a16="http://schemas.microsoft.com/office/drawing/2014/main" id="{4D9EED8E-F7A5-CB77-9456-FFA42A3C1E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317" y="353960"/>
            <a:ext cx="1290484" cy="1290484"/>
          </a:xfrm>
          <a:prstGeom prst="rect">
            <a:avLst/>
          </a:prstGeom>
        </p:spPr>
      </p:pic>
    </p:spTree>
    <p:extLst>
      <p:ext uri="{BB962C8B-B14F-4D97-AF65-F5344CB8AC3E}">
        <p14:creationId xmlns:p14="http://schemas.microsoft.com/office/powerpoint/2010/main" val="2605422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4297" name="Rectangle 9">
            <a:extLst>
              <a:ext uri="{FF2B5EF4-FFF2-40B4-BE49-F238E27FC236}">
                <a16:creationId xmlns:a16="http://schemas.microsoft.com/office/drawing/2014/main" id="{8D9F988D-4CB6-9FD0-52B2-7A3A3E83B2D6}"/>
              </a:ext>
            </a:extLst>
          </p:cNvPr>
          <p:cNvSpPr>
            <a:spLocks noChangeArrowheads="1"/>
          </p:cNvSpPr>
          <p:nvPr/>
        </p:nvSpPr>
        <p:spPr bwMode="auto">
          <a:xfrm>
            <a:off x="1752600" y="1555956"/>
            <a:ext cx="8686800" cy="120032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t>A pure ALOHA network transmits 200-bit frames on a shared channel of 200 kbps. What is the requirement to make this frame collision-free?</a:t>
            </a:r>
          </a:p>
        </p:txBody>
      </p:sp>
      <p:sp>
        <p:nvSpPr>
          <p:cNvPr id="1164298" name="Text Box 10">
            <a:extLst>
              <a:ext uri="{FF2B5EF4-FFF2-40B4-BE49-F238E27FC236}">
                <a16:creationId xmlns:a16="http://schemas.microsoft.com/office/drawing/2014/main" id="{C687522E-5218-17D8-80B4-0A39F82835A3}"/>
              </a:ext>
            </a:extLst>
          </p:cNvPr>
          <p:cNvSpPr txBox="1">
            <a:spLocks noChangeArrowheads="1"/>
          </p:cNvSpPr>
          <p:nvPr/>
        </p:nvSpPr>
        <p:spPr bwMode="auto">
          <a:xfrm>
            <a:off x="1546123" y="411162"/>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solidFill>
                  <a:schemeClr val="hlink"/>
                </a:solidFill>
              </a:rPr>
              <a:t>Example 12.2</a:t>
            </a:r>
          </a:p>
        </p:txBody>
      </p:sp>
      <p:sp>
        <p:nvSpPr>
          <p:cNvPr id="1164299" name="Rectangle 11">
            <a:extLst>
              <a:ext uri="{FF2B5EF4-FFF2-40B4-BE49-F238E27FC236}">
                <a16:creationId xmlns:a16="http://schemas.microsoft.com/office/drawing/2014/main" id="{0AC82B88-F1B1-29DD-C59F-857D989EB4BA}"/>
              </a:ext>
            </a:extLst>
          </p:cNvPr>
          <p:cNvSpPr>
            <a:spLocks noChangeArrowheads="1"/>
          </p:cNvSpPr>
          <p:nvPr/>
        </p:nvSpPr>
        <p:spPr bwMode="auto">
          <a:xfrm>
            <a:off x="1676400" y="3232355"/>
            <a:ext cx="8839200" cy="230832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solidFill>
                  <a:schemeClr val="hlink"/>
                </a:solidFill>
              </a:rPr>
              <a:t>Solution</a:t>
            </a:r>
          </a:p>
          <a:p>
            <a:pPr algn="just"/>
            <a:r>
              <a:rPr lang="en-US" altLang="en-US" sz="2400" dirty="0"/>
              <a:t>Average frame transmission time </a:t>
            </a:r>
            <a:r>
              <a:rPr lang="en-US" altLang="en-US" sz="2400" dirty="0" err="1"/>
              <a:t>T</a:t>
            </a:r>
            <a:r>
              <a:rPr lang="en-US" altLang="en-US" sz="2400" baseline="-12000" dirty="0" err="1"/>
              <a:t>fr</a:t>
            </a:r>
            <a:r>
              <a:rPr lang="en-US" altLang="en-US" sz="2400" dirty="0"/>
              <a:t> is 200 bits/200 kbps or 1 </a:t>
            </a:r>
            <a:r>
              <a:rPr lang="en-US" altLang="en-US" sz="2400" dirty="0" err="1"/>
              <a:t>ms.</a:t>
            </a:r>
            <a:r>
              <a:rPr lang="en-US" altLang="en-US" sz="2400" dirty="0"/>
              <a:t> </a:t>
            </a:r>
          </a:p>
          <a:p>
            <a:pPr algn="just"/>
            <a:r>
              <a:rPr lang="en-US" altLang="en-US" sz="2400" dirty="0"/>
              <a:t>The vulnerable time is  2 × 1 </a:t>
            </a:r>
            <a:r>
              <a:rPr lang="en-US" altLang="en-US" sz="2400" dirty="0" err="1"/>
              <a:t>ms</a:t>
            </a:r>
            <a:r>
              <a:rPr lang="en-US" altLang="en-US" sz="2400" dirty="0"/>
              <a:t> = 2 </a:t>
            </a:r>
            <a:r>
              <a:rPr lang="en-US" altLang="en-US" sz="2400" dirty="0" err="1"/>
              <a:t>ms.</a:t>
            </a:r>
            <a:r>
              <a:rPr lang="en-US" altLang="en-US" sz="2400" dirty="0"/>
              <a:t> </a:t>
            </a:r>
          </a:p>
          <a:p>
            <a:pPr algn="just"/>
            <a:r>
              <a:rPr lang="en-US" altLang="en-US" sz="2400" dirty="0"/>
              <a:t>This means no station should send later than 1 </a:t>
            </a:r>
            <a:r>
              <a:rPr lang="en-US" altLang="en-US" sz="2400" dirty="0" err="1"/>
              <a:t>ms</a:t>
            </a:r>
            <a:r>
              <a:rPr lang="en-US" altLang="en-US" sz="2400" dirty="0"/>
              <a:t> before this station starts transmission and no station should start sending during the one 1-ms period that this station is sending.</a:t>
            </a:r>
          </a:p>
        </p:txBody>
      </p:sp>
      <p:sp>
        <p:nvSpPr>
          <p:cNvPr id="3" name="Slide Number Placeholder 2">
            <a:extLst>
              <a:ext uri="{FF2B5EF4-FFF2-40B4-BE49-F238E27FC236}">
                <a16:creationId xmlns:a16="http://schemas.microsoft.com/office/drawing/2014/main" id="{39046C14-0295-C32A-FCC0-9CDE3901206A}"/>
              </a:ext>
            </a:extLst>
          </p:cNvPr>
          <p:cNvSpPr>
            <a:spLocks noGrp="1"/>
          </p:cNvSpPr>
          <p:nvPr>
            <p:ph type="sldNum" sz="quarter" idx="12"/>
          </p:nvPr>
        </p:nvSpPr>
        <p:spPr/>
        <p:txBody>
          <a:bodyPr/>
          <a:lstStyle/>
          <a:p>
            <a:fld id="{6D972E1D-2B91-43F8-BAFE-8C37D0BCB00C}" type="slidenum">
              <a:rPr lang="en-IN" smtClean="0"/>
              <a:t>12</a:t>
            </a:fld>
            <a:endParaRPr lang="en-IN"/>
          </a:p>
        </p:txBody>
      </p:sp>
      <p:sp>
        <p:nvSpPr>
          <p:cNvPr id="4" name="Line 3">
            <a:extLst>
              <a:ext uri="{FF2B5EF4-FFF2-40B4-BE49-F238E27FC236}">
                <a16:creationId xmlns:a16="http://schemas.microsoft.com/office/drawing/2014/main" id="{5CA12E8A-94C7-B327-D725-7C2B1FD1ED7F}"/>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5" name="Picture 4">
            <a:extLst>
              <a:ext uri="{FF2B5EF4-FFF2-40B4-BE49-F238E27FC236}">
                <a16:creationId xmlns:a16="http://schemas.microsoft.com/office/drawing/2014/main" id="{DBD81AD0-3FC2-F3BA-7D26-90A2747452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317" y="353960"/>
            <a:ext cx="1290484" cy="1290484"/>
          </a:xfrm>
          <a:prstGeom prst="rect">
            <a:avLst/>
          </a:prstGeom>
        </p:spPr>
      </p:pic>
    </p:spTree>
    <p:extLst>
      <p:ext uri="{BB962C8B-B14F-4D97-AF65-F5344CB8AC3E}">
        <p14:creationId xmlns:p14="http://schemas.microsoft.com/office/powerpoint/2010/main" val="38284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9723" name="Rectangle 11">
            <a:extLst>
              <a:ext uri="{FF2B5EF4-FFF2-40B4-BE49-F238E27FC236}">
                <a16:creationId xmlns:a16="http://schemas.microsoft.com/office/drawing/2014/main" id="{FA38E13E-BD52-038D-7F77-74CD208BE36A}"/>
              </a:ext>
            </a:extLst>
          </p:cNvPr>
          <p:cNvSpPr>
            <a:spLocks noChangeArrowheads="1"/>
          </p:cNvSpPr>
          <p:nvPr/>
        </p:nvSpPr>
        <p:spPr bwMode="auto">
          <a:xfrm>
            <a:off x="2019300" y="2759076"/>
            <a:ext cx="8077200" cy="206210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latin typeface="Arial" panose="020B0604020202020204" pitchFamily="34" charset="0"/>
              </a:rPr>
              <a:t>The throughput for pure ALOHA is </a:t>
            </a:r>
            <a:br>
              <a:rPr lang="en-US" altLang="en-US" sz="3200">
                <a:latin typeface="Arial" panose="020B0604020202020204" pitchFamily="34" charset="0"/>
              </a:rPr>
            </a:br>
            <a:r>
              <a:rPr lang="en-US" altLang="en-US" sz="3200">
                <a:solidFill>
                  <a:schemeClr val="hlink"/>
                </a:solidFill>
                <a:latin typeface="Arial" panose="020B0604020202020204" pitchFamily="34" charset="0"/>
              </a:rPr>
              <a:t>S = G × e </a:t>
            </a:r>
            <a:r>
              <a:rPr lang="en-US" altLang="en-US" sz="3200" baseline="30000">
                <a:solidFill>
                  <a:schemeClr val="hlink"/>
                </a:solidFill>
                <a:latin typeface="Arial" panose="020B0604020202020204" pitchFamily="34" charset="0"/>
              </a:rPr>
              <a:t>−2G  </a:t>
            </a:r>
            <a:r>
              <a:rPr lang="en-US" altLang="en-US" sz="3200">
                <a:latin typeface="Arial" panose="020B0604020202020204" pitchFamily="34" charset="0"/>
              </a:rPr>
              <a:t>.</a:t>
            </a:r>
          </a:p>
          <a:p>
            <a:pPr algn="ctr"/>
            <a:r>
              <a:rPr lang="en-US" altLang="en-US" sz="3200">
                <a:latin typeface="Arial" panose="020B0604020202020204" pitchFamily="34" charset="0"/>
              </a:rPr>
              <a:t>The maximum throughput</a:t>
            </a:r>
          </a:p>
          <a:p>
            <a:pPr algn="ctr"/>
            <a:r>
              <a:rPr lang="en-US" altLang="en-US" sz="3200">
                <a:solidFill>
                  <a:schemeClr val="hlink"/>
                </a:solidFill>
                <a:latin typeface="Arial" panose="020B0604020202020204" pitchFamily="34" charset="0"/>
              </a:rPr>
              <a:t>S</a:t>
            </a:r>
            <a:r>
              <a:rPr lang="en-US" altLang="en-US" sz="3200" baseline="-18000">
                <a:solidFill>
                  <a:schemeClr val="hlink"/>
                </a:solidFill>
                <a:latin typeface="Arial" panose="020B0604020202020204" pitchFamily="34" charset="0"/>
              </a:rPr>
              <a:t>max</a:t>
            </a:r>
            <a:r>
              <a:rPr lang="en-US" altLang="en-US" sz="3200">
                <a:solidFill>
                  <a:schemeClr val="hlink"/>
                </a:solidFill>
                <a:latin typeface="Arial" panose="020B0604020202020204" pitchFamily="34" charset="0"/>
              </a:rPr>
              <a:t> = 0.184 </a:t>
            </a:r>
            <a:r>
              <a:rPr lang="en-US" altLang="en-US" sz="3200">
                <a:latin typeface="Arial" panose="020B0604020202020204" pitchFamily="34" charset="0"/>
              </a:rPr>
              <a:t>when G= (1/2).</a:t>
            </a:r>
          </a:p>
        </p:txBody>
      </p:sp>
      <p:grpSp>
        <p:nvGrpSpPr>
          <p:cNvPr id="1139724" name="Group 12">
            <a:extLst>
              <a:ext uri="{FF2B5EF4-FFF2-40B4-BE49-F238E27FC236}">
                <a16:creationId xmlns:a16="http://schemas.microsoft.com/office/drawing/2014/main" id="{29A13E60-74ED-2881-DE54-1FFCE7322200}"/>
              </a:ext>
            </a:extLst>
          </p:cNvPr>
          <p:cNvGrpSpPr>
            <a:grpSpLocks/>
          </p:cNvGrpSpPr>
          <p:nvPr/>
        </p:nvGrpSpPr>
        <p:grpSpPr bwMode="auto">
          <a:xfrm>
            <a:off x="1981200" y="1981200"/>
            <a:ext cx="1143000" cy="566738"/>
            <a:chOff x="1200" y="1248"/>
            <a:chExt cx="720" cy="357"/>
          </a:xfrm>
        </p:grpSpPr>
        <p:pic>
          <p:nvPicPr>
            <p:cNvPr id="1139725" name="Picture 13">
              <a:extLst>
                <a:ext uri="{FF2B5EF4-FFF2-40B4-BE49-F238E27FC236}">
                  <a16:creationId xmlns:a16="http://schemas.microsoft.com/office/drawing/2014/main" id="{90893E35-9BD1-DB2F-A0D8-0659288291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39726" name="Text Box 14">
              <a:extLst>
                <a:ext uri="{FF2B5EF4-FFF2-40B4-BE49-F238E27FC236}">
                  <a16:creationId xmlns:a16="http://schemas.microsoft.com/office/drawing/2014/main" id="{3FC522A0-36EA-A284-A681-D6D36CF72D84}"/>
                </a:ext>
              </a:extLst>
            </p:cNvPr>
            <p:cNvSpPr txBox="1">
              <a:spLocks noChangeArrowheads="1"/>
            </p:cNvSpPr>
            <p:nvPr/>
          </p:nvSpPr>
          <p:spPr bwMode="auto">
            <a:xfrm>
              <a:off x="1284" y="1248"/>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hlink"/>
                  </a:solidFill>
                </a:rPr>
                <a:t>Note</a:t>
              </a:r>
            </a:p>
          </p:txBody>
        </p:sp>
      </p:grpSp>
      <p:sp>
        <p:nvSpPr>
          <p:cNvPr id="3" name="Slide Number Placeholder 2">
            <a:extLst>
              <a:ext uri="{FF2B5EF4-FFF2-40B4-BE49-F238E27FC236}">
                <a16:creationId xmlns:a16="http://schemas.microsoft.com/office/drawing/2014/main" id="{A20424F0-E893-586A-FA63-6EB4F096AD05}"/>
              </a:ext>
            </a:extLst>
          </p:cNvPr>
          <p:cNvSpPr>
            <a:spLocks noGrp="1"/>
          </p:cNvSpPr>
          <p:nvPr>
            <p:ph type="sldNum" sz="quarter" idx="12"/>
          </p:nvPr>
        </p:nvSpPr>
        <p:spPr/>
        <p:txBody>
          <a:bodyPr/>
          <a:lstStyle/>
          <a:p>
            <a:fld id="{6D972E1D-2B91-43F8-BAFE-8C37D0BCB00C}" type="slidenum">
              <a:rPr lang="en-IN" smtClean="0"/>
              <a:t>13</a:t>
            </a:fld>
            <a:endParaRPr lang="en-IN"/>
          </a:p>
        </p:txBody>
      </p:sp>
      <p:pic>
        <p:nvPicPr>
          <p:cNvPr id="4" name="Picture 3">
            <a:extLst>
              <a:ext uri="{FF2B5EF4-FFF2-40B4-BE49-F238E27FC236}">
                <a16:creationId xmlns:a16="http://schemas.microsoft.com/office/drawing/2014/main" id="{54E07651-6872-641F-564E-1824C96C50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317" y="353960"/>
            <a:ext cx="1290484" cy="1290484"/>
          </a:xfrm>
          <a:prstGeom prst="rect">
            <a:avLst/>
          </a:prstGeom>
        </p:spPr>
      </p:pic>
    </p:spTree>
    <p:extLst>
      <p:ext uri="{BB962C8B-B14F-4D97-AF65-F5344CB8AC3E}">
        <p14:creationId xmlns:p14="http://schemas.microsoft.com/office/powerpoint/2010/main" val="1236073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6338" name="Rectangle 2">
            <a:extLst>
              <a:ext uri="{FF2B5EF4-FFF2-40B4-BE49-F238E27FC236}">
                <a16:creationId xmlns:a16="http://schemas.microsoft.com/office/drawing/2014/main" id="{812D53E9-0598-1C95-F4A5-AB06D3C23F1C}"/>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66339" name="Rectangle 3">
            <a:extLst>
              <a:ext uri="{FF2B5EF4-FFF2-40B4-BE49-F238E27FC236}">
                <a16:creationId xmlns:a16="http://schemas.microsoft.com/office/drawing/2014/main" id="{24C7D311-6A9B-55CA-7D70-5CC3A646F6D8}"/>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66340" name="Rectangle 4">
            <a:extLst>
              <a:ext uri="{FF2B5EF4-FFF2-40B4-BE49-F238E27FC236}">
                <a16:creationId xmlns:a16="http://schemas.microsoft.com/office/drawing/2014/main" id="{7C8B6092-58F3-63E8-BDE6-7C6DA8F4C28D}"/>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66341" name="Rectangle 5">
            <a:extLst>
              <a:ext uri="{FF2B5EF4-FFF2-40B4-BE49-F238E27FC236}">
                <a16:creationId xmlns:a16="http://schemas.microsoft.com/office/drawing/2014/main" id="{61439140-2D26-30F2-8168-C937CF8C15AF}"/>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66342" name="Rectangle 6">
            <a:extLst>
              <a:ext uri="{FF2B5EF4-FFF2-40B4-BE49-F238E27FC236}">
                <a16:creationId xmlns:a16="http://schemas.microsoft.com/office/drawing/2014/main" id="{41EBB550-67AE-A646-4B69-3100D45F3867}"/>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66343" name="Rectangle 7">
            <a:extLst>
              <a:ext uri="{FF2B5EF4-FFF2-40B4-BE49-F238E27FC236}">
                <a16:creationId xmlns:a16="http://schemas.microsoft.com/office/drawing/2014/main" id="{80C3B95F-DD48-D3C6-3896-D91B79745BEE}"/>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66344" name="Rectangle 8">
            <a:extLst>
              <a:ext uri="{FF2B5EF4-FFF2-40B4-BE49-F238E27FC236}">
                <a16:creationId xmlns:a16="http://schemas.microsoft.com/office/drawing/2014/main" id="{23C6BBFF-0F4C-39B2-95D1-A2CCF7B956E7}"/>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66345" name="Rectangle 9">
            <a:extLst>
              <a:ext uri="{FF2B5EF4-FFF2-40B4-BE49-F238E27FC236}">
                <a16:creationId xmlns:a16="http://schemas.microsoft.com/office/drawing/2014/main" id="{FDE005DB-7D5E-951D-D3D8-AFCF76E0F911}"/>
              </a:ext>
            </a:extLst>
          </p:cNvPr>
          <p:cNvSpPr>
            <a:spLocks noChangeArrowheads="1"/>
          </p:cNvSpPr>
          <p:nvPr/>
        </p:nvSpPr>
        <p:spPr bwMode="auto">
          <a:xfrm>
            <a:off x="1752600" y="838201"/>
            <a:ext cx="8686800" cy="120032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a:t>A pure ALOHA network transmits 200-bit frames on a shared channel of 200 kbps. What is the throughput if the system (all stations together) produces</a:t>
            </a:r>
          </a:p>
          <a:p>
            <a:pPr algn="just"/>
            <a:r>
              <a:rPr lang="en-US" altLang="en-US">
                <a:solidFill>
                  <a:schemeClr val="hlink"/>
                </a:solidFill>
              </a:rPr>
              <a:t>a.</a:t>
            </a:r>
            <a:r>
              <a:rPr lang="en-US" altLang="en-US"/>
              <a:t> 1000 frames per second    </a:t>
            </a:r>
            <a:r>
              <a:rPr lang="en-US" altLang="en-US">
                <a:solidFill>
                  <a:schemeClr val="hlink"/>
                </a:solidFill>
              </a:rPr>
              <a:t>b.</a:t>
            </a:r>
            <a:r>
              <a:rPr lang="en-US" altLang="en-US"/>
              <a:t> 500 frames per second</a:t>
            </a:r>
          </a:p>
          <a:p>
            <a:pPr algn="just"/>
            <a:r>
              <a:rPr lang="en-US" altLang="en-US">
                <a:solidFill>
                  <a:schemeClr val="hlink"/>
                </a:solidFill>
              </a:rPr>
              <a:t>c.</a:t>
            </a:r>
            <a:r>
              <a:rPr lang="en-US" altLang="en-US"/>
              <a:t> 250 frames per second.</a:t>
            </a:r>
          </a:p>
        </p:txBody>
      </p:sp>
      <p:sp>
        <p:nvSpPr>
          <p:cNvPr id="1166346" name="Text Box 10">
            <a:extLst>
              <a:ext uri="{FF2B5EF4-FFF2-40B4-BE49-F238E27FC236}">
                <a16:creationId xmlns:a16="http://schemas.microsoft.com/office/drawing/2014/main" id="{71F3C7AD-A8B4-F7F2-73FA-6C4CE5633F3F}"/>
              </a:ext>
            </a:extLst>
          </p:cNvPr>
          <p:cNvSpPr txBox="1">
            <a:spLocks noChangeArrowheads="1"/>
          </p:cNvSpPr>
          <p:nvPr/>
        </p:nvSpPr>
        <p:spPr bwMode="auto">
          <a:xfrm>
            <a:off x="2667001"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chemeClr val="hlink"/>
                </a:solidFill>
              </a:rPr>
              <a:t>Example 12.3</a:t>
            </a:r>
          </a:p>
        </p:txBody>
      </p:sp>
      <p:sp>
        <p:nvSpPr>
          <p:cNvPr id="1166347" name="Rectangle 11">
            <a:extLst>
              <a:ext uri="{FF2B5EF4-FFF2-40B4-BE49-F238E27FC236}">
                <a16:creationId xmlns:a16="http://schemas.microsoft.com/office/drawing/2014/main" id="{8D19DAB0-2C74-5073-46BD-FB03129A7497}"/>
              </a:ext>
            </a:extLst>
          </p:cNvPr>
          <p:cNvSpPr>
            <a:spLocks noChangeArrowheads="1"/>
          </p:cNvSpPr>
          <p:nvPr/>
        </p:nvSpPr>
        <p:spPr bwMode="auto">
          <a:xfrm>
            <a:off x="1752600" y="3200401"/>
            <a:ext cx="8686800" cy="2031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a:solidFill>
                  <a:schemeClr val="hlink"/>
                </a:solidFill>
              </a:rPr>
              <a:t>Solution</a:t>
            </a:r>
          </a:p>
          <a:p>
            <a:pPr algn="just"/>
            <a:r>
              <a:rPr lang="en-US" altLang="en-US"/>
              <a:t>The frame transmission time is 200/200 kbps or 1 ms.</a:t>
            </a:r>
          </a:p>
          <a:p>
            <a:pPr algn="just"/>
            <a:r>
              <a:rPr lang="en-US" altLang="en-US">
                <a:solidFill>
                  <a:schemeClr val="hlink"/>
                </a:solidFill>
              </a:rPr>
              <a:t>a.</a:t>
            </a:r>
            <a:r>
              <a:rPr lang="en-US" altLang="en-US"/>
              <a:t> If the system creates 1000 frames per second, this is 1</a:t>
            </a:r>
            <a:br>
              <a:rPr lang="en-US" altLang="en-US"/>
            </a:br>
            <a:r>
              <a:rPr lang="en-US" altLang="en-US"/>
              <a:t>    frame per millisecond. The load is 1. In this case </a:t>
            </a:r>
            <a:br>
              <a:rPr lang="en-US" altLang="en-US"/>
            </a:br>
            <a:r>
              <a:rPr lang="en-US" altLang="en-US"/>
              <a:t>    S = G× e</a:t>
            </a:r>
            <a:r>
              <a:rPr lang="en-US" altLang="en-US" baseline="30000"/>
              <a:t>−2 G</a:t>
            </a:r>
            <a:r>
              <a:rPr lang="en-US" altLang="en-US"/>
              <a:t> or S = 0.135 (13.5 percent). This means</a:t>
            </a:r>
            <a:br>
              <a:rPr lang="en-US" altLang="en-US"/>
            </a:br>
            <a:r>
              <a:rPr lang="en-US" altLang="en-US"/>
              <a:t>    that the throughput is 1000 × 0.135 = 135 frames. Only</a:t>
            </a:r>
            <a:br>
              <a:rPr lang="en-US" altLang="en-US"/>
            </a:br>
            <a:r>
              <a:rPr lang="en-US" altLang="en-US"/>
              <a:t>    135 frames out of 1000 will probably survive.</a:t>
            </a:r>
          </a:p>
        </p:txBody>
      </p:sp>
      <p:sp>
        <p:nvSpPr>
          <p:cNvPr id="3" name="Slide Number Placeholder 2">
            <a:extLst>
              <a:ext uri="{FF2B5EF4-FFF2-40B4-BE49-F238E27FC236}">
                <a16:creationId xmlns:a16="http://schemas.microsoft.com/office/drawing/2014/main" id="{48C687BA-C2C0-B9BF-AD87-0D4A489EB93C}"/>
              </a:ext>
            </a:extLst>
          </p:cNvPr>
          <p:cNvSpPr>
            <a:spLocks noGrp="1"/>
          </p:cNvSpPr>
          <p:nvPr>
            <p:ph type="sldNum" sz="quarter" idx="12"/>
          </p:nvPr>
        </p:nvSpPr>
        <p:spPr/>
        <p:txBody>
          <a:bodyPr/>
          <a:lstStyle/>
          <a:p>
            <a:fld id="{6D972E1D-2B91-43F8-BAFE-8C37D0BCB00C}" type="slidenum">
              <a:rPr lang="en-IN" smtClean="0"/>
              <a:t>14</a:t>
            </a:fld>
            <a:endParaRPr lang="en-IN"/>
          </a:p>
        </p:txBody>
      </p:sp>
      <p:pic>
        <p:nvPicPr>
          <p:cNvPr id="4" name="Picture 3">
            <a:extLst>
              <a:ext uri="{FF2B5EF4-FFF2-40B4-BE49-F238E27FC236}">
                <a16:creationId xmlns:a16="http://schemas.microsoft.com/office/drawing/2014/main" id="{253B06EC-4FE3-8039-E705-05A7D56A5F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317" y="353960"/>
            <a:ext cx="1290484" cy="1290484"/>
          </a:xfrm>
          <a:prstGeom prst="rect">
            <a:avLst/>
          </a:prstGeom>
        </p:spPr>
      </p:pic>
    </p:spTree>
    <p:extLst>
      <p:ext uri="{BB962C8B-B14F-4D97-AF65-F5344CB8AC3E}">
        <p14:creationId xmlns:p14="http://schemas.microsoft.com/office/powerpoint/2010/main" val="4090417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6578" name="Rectangle 2">
            <a:extLst>
              <a:ext uri="{FF2B5EF4-FFF2-40B4-BE49-F238E27FC236}">
                <a16:creationId xmlns:a16="http://schemas.microsoft.com/office/drawing/2014/main" id="{F299F654-7273-8383-C0AB-B4F288ADAE4C}"/>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6579" name="Rectangle 3">
            <a:extLst>
              <a:ext uri="{FF2B5EF4-FFF2-40B4-BE49-F238E27FC236}">
                <a16:creationId xmlns:a16="http://schemas.microsoft.com/office/drawing/2014/main" id="{AB9ECD42-1F7D-BF40-DDF3-FF5CA8111EF4}"/>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6580" name="Rectangle 4">
            <a:extLst>
              <a:ext uri="{FF2B5EF4-FFF2-40B4-BE49-F238E27FC236}">
                <a16:creationId xmlns:a16="http://schemas.microsoft.com/office/drawing/2014/main" id="{EE8FA306-6228-F8A5-4F1C-41F5F53EA1E8}"/>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6581" name="Rectangle 5">
            <a:extLst>
              <a:ext uri="{FF2B5EF4-FFF2-40B4-BE49-F238E27FC236}">
                <a16:creationId xmlns:a16="http://schemas.microsoft.com/office/drawing/2014/main" id="{13573170-B154-E98F-A345-CF43C7139423}"/>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6582" name="Rectangle 6">
            <a:extLst>
              <a:ext uri="{FF2B5EF4-FFF2-40B4-BE49-F238E27FC236}">
                <a16:creationId xmlns:a16="http://schemas.microsoft.com/office/drawing/2014/main" id="{710902AC-2989-5CD2-4237-C9D0A7406128}"/>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6583" name="Rectangle 7">
            <a:extLst>
              <a:ext uri="{FF2B5EF4-FFF2-40B4-BE49-F238E27FC236}">
                <a16:creationId xmlns:a16="http://schemas.microsoft.com/office/drawing/2014/main" id="{2841DAB2-5279-ED95-8795-14A18E7FC674}"/>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6584" name="Rectangle 8">
            <a:extLst>
              <a:ext uri="{FF2B5EF4-FFF2-40B4-BE49-F238E27FC236}">
                <a16:creationId xmlns:a16="http://schemas.microsoft.com/office/drawing/2014/main" id="{071C548E-7CB9-89A1-A605-CE1537D0618C}"/>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76586" name="Text Box 10">
            <a:extLst>
              <a:ext uri="{FF2B5EF4-FFF2-40B4-BE49-F238E27FC236}">
                <a16:creationId xmlns:a16="http://schemas.microsoft.com/office/drawing/2014/main" id="{E675A415-4281-6A36-5148-39F05D39BBD5}"/>
              </a:ext>
            </a:extLst>
          </p:cNvPr>
          <p:cNvSpPr txBox="1">
            <a:spLocks noChangeArrowheads="1"/>
          </p:cNvSpPr>
          <p:nvPr/>
        </p:nvSpPr>
        <p:spPr bwMode="auto">
          <a:xfrm>
            <a:off x="2667000" y="0"/>
            <a:ext cx="4529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solidFill>
                  <a:schemeClr val="hlink"/>
                </a:solidFill>
              </a:rPr>
              <a:t>Example 12.3 (continued)</a:t>
            </a:r>
          </a:p>
        </p:txBody>
      </p:sp>
      <p:sp>
        <p:nvSpPr>
          <p:cNvPr id="1176587" name="Rectangle 11">
            <a:extLst>
              <a:ext uri="{FF2B5EF4-FFF2-40B4-BE49-F238E27FC236}">
                <a16:creationId xmlns:a16="http://schemas.microsoft.com/office/drawing/2014/main" id="{5B33A5F1-D902-F2B4-F428-39CC9A714614}"/>
              </a:ext>
            </a:extLst>
          </p:cNvPr>
          <p:cNvSpPr>
            <a:spLocks noChangeArrowheads="1"/>
          </p:cNvSpPr>
          <p:nvPr/>
        </p:nvSpPr>
        <p:spPr bwMode="auto">
          <a:xfrm>
            <a:off x="1752600" y="838201"/>
            <a:ext cx="8686800" cy="369331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a:solidFill>
                  <a:schemeClr val="hlink"/>
                </a:solidFill>
              </a:rPr>
              <a:t>b.</a:t>
            </a:r>
            <a:r>
              <a:rPr lang="en-US" altLang="en-US"/>
              <a:t> If the system creates 500 frames per second, this is</a:t>
            </a:r>
            <a:br>
              <a:rPr lang="en-US" altLang="en-US"/>
            </a:br>
            <a:r>
              <a:rPr lang="en-US" altLang="en-US"/>
              <a:t>    (1/2) frame per millisecond. The load is (1/2). In this</a:t>
            </a:r>
            <a:br>
              <a:rPr lang="en-US" altLang="en-US"/>
            </a:br>
            <a:r>
              <a:rPr lang="en-US" altLang="en-US"/>
              <a:t>    case S = G × e </a:t>
            </a:r>
            <a:r>
              <a:rPr lang="en-US" altLang="en-US" baseline="30000"/>
              <a:t>−2G</a:t>
            </a:r>
            <a:r>
              <a:rPr lang="en-US" altLang="en-US"/>
              <a:t> or S = 0.184 (18.4 percent). This</a:t>
            </a:r>
            <a:br>
              <a:rPr lang="en-US" altLang="en-US"/>
            </a:br>
            <a:r>
              <a:rPr lang="en-US" altLang="en-US"/>
              <a:t>    means that the throughput is 500 × 0.184 = 92 and that</a:t>
            </a:r>
            <a:br>
              <a:rPr lang="en-US" altLang="en-US"/>
            </a:br>
            <a:r>
              <a:rPr lang="en-US" altLang="en-US"/>
              <a:t>    only 92 frames out of 500 will probably survive. Note</a:t>
            </a:r>
            <a:br>
              <a:rPr lang="en-US" altLang="en-US"/>
            </a:br>
            <a:r>
              <a:rPr lang="en-US" altLang="en-US"/>
              <a:t>    that this is the maximum throughput case,</a:t>
            </a:r>
            <a:br>
              <a:rPr lang="en-US" altLang="en-US"/>
            </a:br>
            <a:r>
              <a:rPr lang="en-US" altLang="en-US"/>
              <a:t>    percentagewise.</a:t>
            </a:r>
          </a:p>
          <a:p>
            <a:pPr algn="just"/>
            <a:endParaRPr lang="en-US" altLang="en-US"/>
          </a:p>
          <a:p>
            <a:pPr algn="just"/>
            <a:r>
              <a:rPr lang="en-US" altLang="en-US">
                <a:solidFill>
                  <a:schemeClr val="hlink"/>
                </a:solidFill>
              </a:rPr>
              <a:t>c.</a:t>
            </a:r>
            <a:r>
              <a:rPr lang="en-US" altLang="en-US"/>
              <a:t> If the system creates 250 frames per second, this is (1/4)</a:t>
            </a:r>
            <a:br>
              <a:rPr lang="en-US" altLang="en-US"/>
            </a:br>
            <a:r>
              <a:rPr lang="en-US" altLang="en-US"/>
              <a:t>    frame per millisecond. The load is (1/4). In this case </a:t>
            </a:r>
            <a:br>
              <a:rPr lang="en-US" altLang="en-US"/>
            </a:br>
            <a:r>
              <a:rPr lang="en-US" altLang="en-US"/>
              <a:t>    S = G × e −</a:t>
            </a:r>
            <a:r>
              <a:rPr lang="en-US" altLang="en-US" baseline="30000"/>
              <a:t>2G</a:t>
            </a:r>
            <a:r>
              <a:rPr lang="en-US" altLang="en-US"/>
              <a:t> or S = 0.152 (15.2 percent). This means</a:t>
            </a:r>
            <a:br>
              <a:rPr lang="en-US" altLang="en-US"/>
            </a:br>
            <a:r>
              <a:rPr lang="en-US" altLang="en-US"/>
              <a:t>    that the throughput is 250 × 0.152 = 38. Only 38</a:t>
            </a:r>
            <a:br>
              <a:rPr lang="en-US" altLang="en-US"/>
            </a:br>
            <a:r>
              <a:rPr lang="en-US" altLang="en-US"/>
              <a:t>    frames out of 250 will probably survive.</a:t>
            </a:r>
          </a:p>
        </p:txBody>
      </p:sp>
      <p:sp>
        <p:nvSpPr>
          <p:cNvPr id="3" name="Slide Number Placeholder 2">
            <a:extLst>
              <a:ext uri="{FF2B5EF4-FFF2-40B4-BE49-F238E27FC236}">
                <a16:creationId xmlns:a16="http://schemas.microsoft.com/office/drawing/2014/main" id="{A207B42C-994B-565D-005B-96C3DF63258E}"/>
              </a:ext>
            </a:extLst>
          </p:cNvPr>
          <p:cNvSpPr>
            <a:spLocks noGrp="1"/>
          </p:cNvSpPr>
          <p:nvPr>
            <p:ph type="sldNum" sz="quarter" idx="12"/>
          </p:nvPr>
        </p:nvSpPr>
        <p:spPr/>
        <p:txBody>
          <a:bodyPr/>
          <a:lstStyle/>
          <a:p>
            <a:fld id="{6D972E1D-2B91-43F8-BAFE-8C37D0BCB00C}" type="slidenum">
              <a:rPr lang="en-IN" smtClean="0"/>
              <a:t>15</a:t>
            </a:fld>
            <a:endParaRPr lang="en-IN"/>
          </a:p>
        </p:txBody>
      </p:sp>
      <p:pic>
        <p:nvPicPr>
          <p:cNvPr id="4" name="Picture 3">
            <a:extLst>
              <a:ext uri="{FF2B5EF4-FFF2-40B4-BE49-F238E27FC236}">
                <a16:creationId xmlns:a16="http://schemas.microsoft.com/office/drawing/2014/main" id="{CA105576-7905-5F17-584B-A0C7B174D4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317" y="353960"/>
            <a:ext cx="1290484" cy="1290484"/>
          </a:xfrm>
          <a:prstGeom prst="rect">
            <a:avLst/>
          </a:prstGeom>
        </p:spPr>
      </p:pic>
    </p:spTree>
    <p:extLst>
      <p:ext uri="{BB962C8B-B14F-4D97-AF65-F5344CB8AC3E}">
        <p14:creationId xmlns:p14="http://schemas.microsoft.com/office/powerpoint/2010/main" val="308658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0563" name="Line 3">
            <a:extLst>
              <a:ext uri="{FF2B5EF4-FFF2-40B4-BE49-F238E27FC236}">
                <a16:creationId xmlns:a16="http://schemas.microsoft.com/office/drawing/2014/main" id="{1371B56C-66E5-BC2D-7B77-74188FD3BA4C}"/>
              </a:ext>
            </a:extLst>
          </p:cNvPr>
          <p:cNvSpPr>
            <a:spLocks noChangeShapeType="1"/>
          </p:cNvSpPr>
          <p:nvPr/>
        </p:nvSpPr>
        <p:spPr bwMode="auto">
          <a:xfrm>
            <a:off x="1676400" y="872616"/>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90564" name="Text Box 4">
            <a:extLst>
              <a:ext uri="{FF2B5EF4-FFF2-40B4-BE49-F238E27FC236}">
                <a16:creationId xmlns:a16="http://schemas.microsoft.com/office/drawing/2014/main" id="{2981E038-4161-402A-B104-FE6004AF27A5}"/>
              </a:ext>
            </a:extLst>
          </p:cNvPr>
          <p:cNvSpPr txBox="1">
            <a:spLocks noChangeArrowheads="1"/>
          </p:cNvSpPr>
          <p:nvPr/>
        </p:nvSpPr>
        <p:spPr bwMode="auto">
          <a:xfrm>
            <a:off x="3335761" y="383930"/>
            <a:ext cx="54014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12.6  </a:t>
            </a:r>
            <a:r>
              <a:rPr lang="en-US" altLang="en-US" sz="2000" dirty="0"/>
              <a:t>Frames in a slotted ALOHA network</a:t>
            </a:r>
          </a:p>
        </p:txBody>
      </p:sp>
      <p:pic>
        <p:nvPicPr>
          <p:cNvPr id="1090567" name="Picture 7">
            <a:extLst>
              <a:ext uri="{FF2B5EF4-FFF2-40B4-BE49-F238E27FC236}">
                <a16:creationId xmlns:a16="http://schemas.microsoft.com/office/drawing/2014/main" id="{DC6AA11C-B5C4-2A2C-58C1-14B2540B27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7355" y="1278199"/>
            <a:ext cx="9389806" cy="477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04018AF4-8D26-3080-260F-0EE13372017C}"/>
              </a:ext>
            </a:extLst>
          </p:cNvPr>
          <p:cNvSpPr>
            <a:spLocks noGrp="1"/>
          </p:cNvSpPr>
          <p:nvPr>
            <p:ph type="sldNum" sz="quarter" idx="12"/>
          </p:nvPr>
        </p:nvSpPr>
        <p:spPr/>
        <p:txBody>
          <a:bodyPr/>
          <a:lstStyle/>
          <a:p>
            <a:fld id="{6D972E1D-2B91-43F8-BAFE-8C37D0BCB00C}" type="slidenum">
              <a:rPr lang="en-IN" smtClean="0"/>
              <a:t>16</a:t>
            </a:fld>
            <a:endParaRPr lang="en-IN"/>
          </a:p>
        </p:txBody>
      </p:sp>
      <p:pic>
        <p:nvPicPr>
          <p:cNvPr id="4" name="Picture 3">
            <a:extLst>
              <a:ext uri="{FF2B5EF4-FFF2-40B4-BE49-F238E27FC236}">
                <a16:creationId xmlns:a16="http://schemas.microsoft.com/office/drawing/2014/main" id="{03CCA4FD-3EDE-7F71-FBE5-5F09AD864A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317" y="353960"/>
            <a:ext cx="1290484" cy="1290484"/>
          </a:xfrm>
          <a:prstGeom prst="rect">
            <a:avLst/>
          </a:prstGeom>
        </p:spPr>
      </p:pic>
    </p:spTree>
    <p:extLst>
      <p:ext uri="{BB962C8B-B14F-4D97-AF65-F5344CB8AC3E}">
        <p14:creationId xmlns:p14="http://schemas.microsoft.com/office/powerpoint/2010/main" val="2981676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1771" name="Rectangle 11">
            <a:extLst>
              <a:ext uri="{FF2B5EF4-FFF2-40B4-BE49-F238E27FC236}">
                <a16:creationId xmlns:a16="http://schemas.microsoft.com/office/drawing/2014/main" id="{5FB13DB9-6E11-446F-E808-2DC01EBB6658}"/>
              </a:ext>
            </a:extLst>
          </p:cNvPr>
          <p:cNvSpPr>
            <a:spLocks noChangeArrowheads="1"/>
          </p:cNvSpPr>
          <p:nvPr/>
        </p:nvSpPr>
        <p:spPr bwMode="auto">
          <a:xfrm>
            <a:off x="2019300" y="2759076"/>
            <a:ext cx="8077200" cy="2062103"/>
          </a:xfrm>
          <a:prstGeom prst="rect">
            <a:avLst/>
          </a:prstGeom>
          <a:solidFill>
            <a:schemeClr val="accent1">
              <a:lumMod val="40000"/>
              <a:lumOff val="60000"/>
            </a:schemeClr>
          </a:solidFill>
          <a:ln>
            <a:noFill/>
          </a:ln>
          <a:effectLst/>
        </p:spPr>
        <p:txBody>
          <a:bodyPr>
            <a:spAutoFit/>
          </a:bodyPr>
          <a:lstStyle/>
          <a:p>
            <a:pPr algn="ctr"/>
            <a:r>
              <a:rPr lang="en-US" altLang="en-US" sz="3200" dirty="0">
                <a:latin typeface="Arial" panose="020B0604020202020204" pitchFamily="34" charset="0"/>
              </a:rPr>
              <a:t>The throughput for slotted ALOHA is </a:t>
            </a:r>
            <a:br>
              <a:rPr lang="en-US" altLang="en-US" sz="3200" dirty="0">
                <a:latin typeface="Arial" panose="020B0604020202020204" pitchFamily="34" charset="0"/>
              </a:rPr>
            </a:br>
            <a:r>
              <a:rPr lang="en-US" altLang="en-US" sz="3200" dirty="0">
                <a:solidFill>
                  <a:srgbClr val="FF0000"/>
                </a:solidFill>
                <a:latin typeface="Arial" panose="020B0604020202020204" pitchFamily="34" charset="0"/>
              </a:rPr>
              <a:t>S = G × e</a:t>
            </a:r>
            <a:r>
              <a:rPr lang="en-US" altLang="en-US" sz="3200" baseline="30000" dirty="0">
                <a:solidFill>
                  <a:srgbClr val="FF0000"/>
                </a:solidFill>
                <a:latin typeface="Arial" panose="020B0604020202020204" pitchFamily="34" charset="0"/>
              </a:rPr>
              <a:t>−G</a:t>
            </a:r>
            <a:r>
              <a:rPr lang="en-US" altLang="en-US" sz="3200" dirty="0">
                <a:solidFill>
                  <a:srgbClr val="FF0000"/>
                </a:solidFill>
                <a:latin typeface="Arial" panose="020B0604020202020204" pitchFamily="34" charset="0"/>
              </a:rPr>
              <a:t> .</a:t>
            </a:r>
          </a:p>
          <a:p>
            <a:pPr algn="ctr"/>
            <a:r>
              <a:rPr lang="en-US" altLang="en-US" sz="3200" dirty="0">
                <a:latin typeface="Arial" panose="020B0604020202020204" pitchFamily="34" charset="0"/>
              </a:rPr>
              <a:t>The maximum throughput </a:t>
            </a:r>
            <a:br>
              <a:rPr lang="en-US" altLang="en-US" sz="3200" dirty="0">
                <a:latin typeface="Arial" panose="020B0604020202020204" pitchFamily="34" charset="0"/>
              </a:rPr>
            </a:br>
            <a:r>
              <a:rPr lang="en-US" altLang="en-US" sz="3200" dirty="0">
                <a:solidFill>
                  <a:srgbClr val="FF0000"/>
                </a:solidFill>
                <a:latin typeface="Arial" panose="020B0604020202020204" pitchFamily="34" charset="0"/>
              </a:rPr>
              <a:t>S</a:t>
            </a:r>
            <a:r>
              <a:rPr lang="en-US" altLang="en-US" sz="3200" baseline="-18000" dirty="0">
                <a:solidFill>
                  <a:srgbClr val="FF0000"/>
                </a:solidFill>
                <a:latin typeface="Arial" panose="020B0604020202020204" pitchFamily="34" charset="0"/>
              </a:rPr>
              <a:t>max</a:t>
            </a:r>
            <a:r>
              <a:rPr lang="en-US" altLang="en-US" sz="3200" dirty="0">
                <a:solidFill>
                  <a:srgbClr val="FF0000"/>
                </a:solidFill>
                <a:latin typeface="Arial" panose="020B0604020202020204" pitchFamily="34" charset="0"/>
              </a:rPr>
              <a:t> = 0.368 </a:t>
            </a:r>
            <a:r>
              <a:rPr lang="en-US" altLang="en-US" sz="3200" dirty="0">
                <a:latin typeface="Arial" panose="020B0604020202020204" pitchFamily="34" charset="0"/>
              </a:rPr>
              <a:t>when G = 1.</a:t>
            </a:r>
          </a:p>
        </p:txBody>
      </p:sp>
      <p:grpSp>
        <p:nvGrpSpPr>
          <p:cNvPr id="1141772" name="Group 12">
            <a:extLst>
              <a:ext uri="{FF2B5EF4-FFF2-40B4-BE49-F238E27FC236}">
                <a16:creationId xmlns:a16="http://schemas.microsoft.com/office/drawing/2014/main" id="{CC3C80FA-0D43-ECE4-3625-34A99285DBC2}"/>
              </a:ext>
            </a:extLst>
          </p:cNvPr>
          <p:cNvGrpSpPr>
            <a:grpSpLocks/>
          </p:cNvGrpSpPr>
          <p:nvPr/>
        </p:nvGrpSpPr>
        <p:grpSpPr bwMode="auto">
          <a:xfrm>
            <a:off x="1981200" y="1981200"/>
            <a:ext cx="1143000" cy="566738"/>
            <a:chOff x="1200" y="1248"/>
            <a:chExt cx="720" cy="357"/>
          </a:xfrm>
        </p:grpSpPr>
        <p:pic>
          <p:nvPicPr>
            <p:cNvPr id="1141773" name="Picture 13">
              <a:extLst>
                <a:ext uri="{FF2B5EF4-FFF2-40B4-BE49-F238E27FC236}">
                  <a16:creationId xmlns:a16="http://schemas.microsoft.com/office/drawing/2014/main" id="{3C76D0B7-A7CE-248D-E9B3-040E5D949C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1774" name="Text Box 14">
              <a:extLst>
                <a:ext uri="{FF2B5EF4-FFF2-40B4-BE49-F238E27FC236}">
                  <a16:creationId xmlns:a16="http://schemas.microsoft.com/office/drawing/2014/main" id="{41C80E11-B126-B799-508D-85ECDB8CCC2E}"/>
                </a:ext>
              </a:extLst>
            </p:cNvPr>
            <p:cNvSpPr txBox="1">
              <a:spLocks noChangeArrowheads="1"/>
            </p:cNvSpPr>
            <p:nvPr/>
          </p:nvSpPr>
          <p:spPr bwMode="auto">
            <a:xfrm>
              <a:off x="1284" y="1248"/>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hlink"/>
                  </a:solidFill>
                </a:rPr>
                <a:t>Note</a:t>
              </a:r>
            </a:p>
          </p:txBody>
        </p:sp>
      </p:grpSp>
      <p:sp>
        <p:nvSpPr>
          <p:cNvPr id="3" name="Slide Number Placeholder 2">
            <a:extLst>
              <a:ext uri="{FF2B5EF4-FFF2-40B4-BE49-F238E27FC236}">
                <a16:creationId xmlns:a16="http://schemas.microsoft.com/office/drawing/2014/main" id="{6F94A88F-1B6E-0A2C-1B15-0DF924CD3D87}"/>
              </a:ext>
            </a:extLst>
          </p:cNvPr>
          <p:cNvSpPr>
            <a:spLocks noGrp="1"/>
          </p:cNvSpPr>
          <p:nvPr>
            <p:ph type="sldNum" sz="quarter" idx="12"/>
          </p:nvPr>
        </p:nvSpPr>
        <p:spPr/>
        <p:txBody>
          <a:bodyPr/>
          <a:lstStyle/>
          <a:p>
            <a:fld id="{6D972E1D-2B91-43F8-BAFE-8C37D0BCB00C}" type="slidenum">
              <a:rPr lang="en-IN" smtClean="0"/>
              <a:t>17</a:t>
            </a:fld>
            <a:endParaRPr lang="en-IN"/>
          </a:p>
        </p:txBody>
      </p:sp>
      <p:pic>
        <p:nvPicPr>
          <p:cNvPr id="4" name="Picture 3">
            <a:extLst>
              <a:ext uri="{FF2B5EF4-FFF2-40B4-BE49-F238E27FC236}">
                <a16:creationId xmlns:a16="http://schemas.microsoft.com/office/drawing/2014/main" id="{7554D858-6A2D-9FD7-AEC7-689851CD47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317" y="353960"/>
            <a:ext cx="1290484" cy="1290484"/>
          </a:xfrm>
          <a:prstGeom prst="rect">
            <a:avLst/>
          </a:prstGeom>
        </p:spPr>
      </p:pic>
    </p:spTree>
    <p:extLst>
      <p:ext uri="{BB962C8B-B14F-4D97-AF65-F5344CB8AC3E}">
        <p14:creationId xmlns:p14="http://schemas.microsoft.com/office/powerpoint/2010/main" val="2773698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2611" name="Line 3">
            <a:extLst>
              <a:ext uri="{FF2B5EF4-FFF2-40B4-BE49-F238E27FC236}">
                <a16:creationId xmlns:a16="http://schemas.microsoft.com/office/drawing/2014/main" id="{3E830483-9C1A-B667-57D5-F914DCF8E851}"/>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92612" name="Text Box 4">
            <a:extLst>
              <a:ext uri="{FF2B5EF4-FFF2-40B4-BE49-F238E27FC236}">
                <a16:creationId xmlns:a16="http://schemas.microsoft.com/office/drawing/2014/main" id="{09D94A75-ED12-44EA-9D14-582C17E96D13}"/>
              </a:ext>
            </a:extLst>
          </p:cNvPr>
          <p:cNvSpPr txBox="1">
            <a:spLocks noChangeArrowheads="1"/>
          </p:cNvSpPr>
          <p:nvPr/>
        </p:nvSpPr>
        <p:spPr bwMode="auto">
          <a:xfrm>
            <a:off x="2723535" y="410493"/>
            <a:ext cx="6464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12.7  </a:t>
            </a:r>
            <a:r>
              <a:rPr lang="en-US" altLang="en-US" sz="2000" dirty="0"/>
              <a:t>Vulnerable time for slotted ALOHA protocol</a:t>
            </a:r>
          </a:p>
        </p:txBody>
      </p:sp>
      <p:pic>
        <p:nvPicPr>
          <p:cNvPr id="1092615" name="Picture 7">
            <a:extLst>
              <a:ext uri="{FF2B5EF4-FFF2-40B4-BE49-F238E27FC236}">
                <a16:creationId xmlns:a16="http://schemas.microsoft.com/office/drawing/2014/main" id="{B383F83B-78CB-7268-F22C-C2237C2BD7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430338"/>
            <a:ext cx="8763000" cy="4528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3A7FB2BD-F5E6-2D79-491C-9A2AD4C0708A}"/>
              </a:ext>
            </a:extLst>
          </p:cNvPr>
          <p:cNvSpPr>
            <a:spLocks noGrp="1"/>
          </p:cNvSpPr>
          <p:nvPr>
            <p:ph type="sldNum" sz="quarter" idx="12"/>
          </p:nvPr>
        </p:nvSpPr>
        <p:spPr/>
        <p:txBody>
          <a:bodyPr/>
          <a:lstStyle/>
          <a:p>
            <a:fld id="{6D972E1D-2B91-43F8-BAFE-8C37D0BCB00C}" type="slidenum">
              <a:rPr lang="en-IN" smtClean="0"/>
              <a:t>18</a:t>
            </a:fld>
            <a:endParaRPr lang="en-IN"/>
          </a:p>
        </p:txBody>
      </p:sp>
      <p:pic>
        <p:nvPicPr>
          <p:cNvPr id="4" name="Picture 3">
            <a:extLst>
              <a:ext uri="{FF2B5EF4-FFF2-40B4-BE49-F238E27FC236}">
                <a16:creationId xmlns:a16="http://schemas.microsoft.com/office/drawing/2014/main" id="{FBBABFF5-F34B-BAC4-8EE2-2073BD4B42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317" y="353960"/>
            <a:ext cx="1290484" cy="1290484"/>
          </a:xfrm>
          <a:prstGeom prst="rect">
            <a:avLst/>
          </a:prstGeom>
        </p:spPr>
      </p:pic>
    </p:spTree>
    <p:extLst>
      <p:ext uri="{BB962C8B-B14F-4D97-AF65-F5344CB8AC3E}">
        <p14:creationId xmlns:p14="http://schemas.microsoft.com/office/powerpoint/2010/main" val="3002870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8633" name="Rectangle 9">
            <a:extLst>
              <a:ext uri="{FF2B5EF4-FFF2-40B4-BE49-F238E27FC236}">
                <a16:creationId xmlns:a16="http://schemas.microsoft.com/office/drawing/2014/main" id="{FAA4CE59-DD7D-4C2A-6539-908E8F5583B1}"/>
              </a:ext>
            </a:extLst>
          </p:cNvPr>
          <p:cNvSpPr>
            <a:spLocks noChangeArrowheads="1"/>
          </p:cNvSpPr>
          <p:nvPr/>
        </p:nvSpPr>
        <p:spPr bwMode="auto">
          <a:xfrm>
            <a:off x="1676399" y="1408473"/>
            <a:ext cx="8785123" cy="19389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400" dirty="0"/>
              <a:t>A slotted ALOHA  network transmits 200-bit frames on a shared channel of 200 kbps. What is the throughput if the system (all stations together) produces</a:t>
            </a:r>
          </a:p>
          <a:p>
            <a:pPr algn="just"/>
            <a:r>
              <a:rPr lang="en-US" altLang="en-US" sz="2400" dirty="0">
                <a:solidFill>
                  <a:schemeClr val="hlink"/>
                </a:solidFill>
              </a:rPr>
              <a:t>a.</a:t>
            </a:r>
            <a:r>
              <a:rPr lang="en-US" altLang="en-US" sz="2400" dirty="0"/>
              <a:t> 1000 frames per second    </a:t>
            </a:r>
            <a:r>
              <a:rPr lang="en-US" altLang="en-US" sz="2400" dirty="0">
                <a:solidFill>
                  <a:schemeClr val="hlink"/>
                </a:solidFill>
              </a:rPr>
              <a:t>b.</a:t>
            </a:r>
            <a:r>
              <a:rPr lang="en-US" altLang="en-US" sz="2400" dirty="0"/>
              <a:t> 500 frames per second</a:t>
            </a:r>
          </a:p>
          <a:p>
            <a:pPr algn="just"/>
            <a:r>
              <a:rPr lang="en-US" altLang="en-US" sz="2400" dirty="0">
                <a:solidFill>
                  <a:schemeClr val="hlink"/>
                </a:solidFill>
              </a:rPr>
              <a:t>c.</a:t>
            </a:r>
            <a:r>
              <a:rPr lang="en-US" altLang="en-US" sz="2400" dirty="0"/>
              <a:t> 250 frames per second.</a:t>
            </a:r>
          </a:p>
        </p:txBody>
      </p:sp>
      <p:sp>
        <p:nvSpPr>
          <p:cNvPr id="1178634" name="Text Box 10">
            <a:extLst>
              <a:ext uri="{FF2B5EF4-FFF2-40B4-BE49-F238E27FC236}">
                <a16:creationId xmlns:a16="http://schemas.microsoft.com/office/drawing/2014/main" id="{5F919C50-3F76-54B9-90EA-05BB78D403C7}"/>
              </a:ext>
            </a:extLst>
          </p:cNvPr>
          <p:cNvSpPr txBox="1">
            <a:spLocks noChangeArrowheads="1"/>
          </p:cNvSpPr>
          <p:nvPr/>
        </p:nvSpPr>
        <p:spPr bwMode="auto">
          <a:xfrm>
            <a:off x="1555956" y="33038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solidFill>
                  <a:schemeClr val="hlink"/>
                </a:solidFill>
              </a:rPr>
              <a:t>Example 12.4</a:t>
            </a:r>
          </a:p>
        </p:txBody>
      </p:sp>
      <p:sp>
        <p:nvSpPr>
          <p:cNvPr id="1178635" name="Rectangle 11">
            <a:extLst>
              <a:ext uri="{FF2B5EF4-FFF2-40B4-BE49-F238E27FC236}">
                <a16:creationId xmlns:a16="http://schemas.microsoft.com/office/drawing/2014/main" id="{E4B9F697-2462-0AF9-0611-1B36F84F9EB0}"/>
              </a:ext>
            </a:extLst>
          </p:cNvPr>
          <p:cNvSpPr>
            <a:spLocks noChangeArrowheads="1"/>
          </p:cNvSpPr>
          <p:nvPr/>
        </p:nvSpPr>
        <p:spPr bwMode="auto">
          <a:xfrm>
            <a:off x="1676399" y="3583857"/>
            <a:ext cx="8785123" cy="267765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400" dirty="0">
                <a:solidFill>
                  <a:schemeClr val="hlink"/>
                </a:solidFill>
              </a:rPr>
              <a:t>Solution</a:t>
            </a:r>
          </a:p>
          <a:p>
            <a:pPr algn="just"/>
            <a:r>
              <a:rPr lang="en-US" altLang="en-US" sz="2400" dirty="0"/>
              <a:t>The frame transmission time is 200/200 kbps or 1 </a:t>
            </a:r>
            <a:r>
              <a:rPr lang="en-US" altLang="en-US" sz="2400" dirty="0" err="1"/>
              <a:t>ms.</a:t>
            </a:r>
            <a:endParaRPr lang="en-US" altLang="en-US" sz="2400" dirty="0"/>
          </a:p>
          <a:p>
            <a:pPr algn="just"/>
            <a:r>
              <a:rPr lang="en-US" altLang="en-US" sz="2400" dirty="0">
                <a:solidFill>
                  <a:schemeClr val="hlink"/>
                </a:solidFill>
              </a:rPr>
              <a:t>a.</a:t>
            </a:r>
            <a:r>
              <a:rPr lang="en-US" altLang="en-US" sz="2400" dirty="0"/>
              <a:t> If the system creates 1000 frames per second, this is 1</a:t>
            </a:r>
            <a:br>
              <a:rPr lang="en-US" altLang="en-US" sz="2400" dirty="0"/>
            </a:br>
            <a:r>
              <a:rPr lang="en-US" altLang="en-US" sz="2400" dirty="0"/>
              <a:t>    frame per millisecond. The load is 1. In this case </a:t>
            </a:r>
            <a:br>
              <a:rPr lang="en-US" altLang="en-US" sz="2400" dirty="0"/>
            </a:br>
            <a:r>
              <a:rPr lang="en-US" altLang="en-US" sz="2400" dirty="0"/>
              <a:t>    S = G× e</a:t>
            </a:r>
            <a:r>
              <a:rPr lang="en-US" altLang="en-US" sz="2400" baseline="30000" dirty="0"/>
              <a:t>−G</a:t>
            </a:r>
            <a:r>
              <a:rPr lang="en-US" altLang="en-US" sz="2400" dirty="0"/>
              <a:t> or S = 0.368 (36.8 percent). This means</a:t>
            </a:r>
            <a:br>
              <a:rPr lang="en-US" altLang="en-US" sz="2400" dirty="0"/>
            </a:br>
            <a:r>
              <a:rPr lang="en-US" altLang="en-US" sz="2400" dirty="0"/>
              <a:t>    that the throughput is 1000 × 0.0368 = 368 frames.</a:t>
            </a:r>
            <a:br>
              <a:rPr lang="en-US" altLang="en-US" sz="2400" dirty="0"/>
            </a:br>
            <a:r>
              <a:rPr lang="en-US" altLang="en-US" sz="2400" dirty="0"/>
              <a:t>    Only 386 frames out of 1000 will probably survive.</a:t>
            </a:r>
          </a:p>
        </p:txBody>
      </p:sp>
      <p:sp>
        <p:nvSpPr>
          <p:cNvPr id="3" name="Slide Number Placeholder 2">
            <a:extLst>
              <a:ext uri="{FF2B5EF4-FFF2-40B4-BE49-F238E27FC236}">
                <a16:creationId xmlns:a16="http://schemas.microsoft.com/office/drawing/2014/main" id="{502928F0-3897-F7A9-B388-F0C78C78219E}"/>
              </a:ext>
            </a:extLst>
          </p:cNvPr>
          <p:cNvSpPr>
            <a:spLocks noGrp="1"/>
          </p:cNvSpPr>
          <p:nvPr>
            <p:ph type="sldNum" sz="quarter" idx="12"/>
          </p:nvPr>
        </p:nvSpPr>
        <p:spPr/>
        <p:txBody>
          <a:bodyPr/>
          <a:lstStyle/>
          <a:p>
            <a:fld id="{6D972E1D-2B91-43F8-BAFE-8C37D0BCB00C}" type="slidenum">
              <a:rPr lang="en-IN" smtClean="0"/>
              <a:t>19</a:t>
            </a:fld>
            <a:endParaRPr lang="en-IN"/>
          </a:p>
        </p:txBody>
      </p:sp>
      <p:sp>
        <p:nvSpPr>
          <p:cNvPr id="4" name="Line 3">
            <a:extLst>
              <a:ext uri="{FF2B5EF4-FFF2-40B4-BE49-F238E27FC236}">
                <a16:creationId xmlns:a16="http://schemas.microsoft.com/office/drawing/2014/main" id="{6F01EC84-64A6-40D3-D06A-699313353AFA}"/>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5" name="Picture 4">
            <a:extLst>
              <a:ext uri="{FF2B5EF4-FFF2-40B4-BE49-F238E27FC236}">
                <a16:creationId xmlns:a16="http://schemas.microsoft.com/office/drawing/2014/main" id="{C0AA8E08-D826-1DE7-2B52-37A16789E5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317" y="353960"/>
            <a:ext cx="1290484" cy="1290484"/>
          </a:xfrm>
          <a:prstGeom prst="rect">
            <a:avLst/>
          </a:prstGeom>
        </p:spPr>
      </p:pic>
    </p:spTree>
    <p:extLst>
      <p:ext uri="{BB962C8B-B14F-4D97-AF65-F5344CB8AC3E}">
        <p14:creationId xmlns:p14="http://schemas.microsoft.com/office/powerpoint/2010/main" val="4197983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4A79-7B8B-2ACA-081A-6FF0BF5B12B6}"/>
              </a:ext>
            </a:extLst>
          </p:cNvPr>
          <p:cNvSpPr>
            <a:spLocks noGrp="1"/>
          </p:cNvSpPr>
          <p:nvPr>
            <p:ph type="title"/>
          </p:nvPr>
        </p:nvSpPr>
        <p:spPr/>
        <p:txBody>
          <a:bodyPr/>
          <a:lstStyle/>
          <a:p>
            <a:r>
              <a:rPr lang="en-IN" dirty="0"/>
              <a:t>Topics to be discussed</a:t>
            </a:r>
          </a:p>
        </p:txBody>
      </p:sp>
      <p:sp>
        <p:nvSpPr>
          <p:cNvPr id="3" name="Content Placeholder 2">
            <a:extLst>
              <a:ext uri="{FF2B5EF4-FFF2-40B4-BE49-F238E27FC236}">
                <a16:creationId xmlns:a16="http://schemas.microsoft.com/office/drawing/2014/main" id="{71395D7B-3303-1F4B-D7CC-3C0CD4BCCD0E}"/>
              </a:ext>
            </a:extLst>
          </p:cNvPr>
          <p:cNvSpPr>
            <a:spLocks noGrp="1"/>
          </p:cNvSpPr>
          <p:nvPr>
            <p:ph idx="1"/>
          </p:nvPr>
        </p:nvSpPr>
        <p:spPr/>
        <p:txBody>
          <a:bodyPr>
            <a:normAutofit/>
          </a:bodyPr>
          <a:lstStyle/>
          <a:p>
            <a:pPr marL="457200" indent="-457200">
              <a:buFont typeface="+mj-lt"/>
              <a:buAutoNum type="arabicPeriod"/>
            </a:pPr>
            <a:r>
              <a:rPr lang="en-US" sz="2400" dirty="0"/>
              <a:t>ALOHA</a:t>
            </a:r>
          </a:p>
          <a:p>
            <a:pPr marL="457200" indent="-457200">
              <a:buFont typeface="+mj-lt"/>
              <a:buAutoNum type="arabicPeriod"/>
            </a:pPr>
            <a:r>
              <a:rPr lang="en-US" sz="2400" dirty="0"/>
              <a:t>Carrier Sense Multiple Access</a:t>
            </a:r>
          </a:p>
          <a:p>
            <a:pPr marL="457200" indent="-457200">
              <a:buFont typeface="+mj-lt"/>
              <a:buAutoNum type="arabicPeriod"/>
            </a:pPr>
            <a:r>
              <a:rPr lang="en-US" sz="2400" dirty="0"/>
              <a:t>Carrier Sense Multiple Access with Collision Detection</a:t>
            </a:r>
          </a:p>
          <a:p>
            <a:pPr marL="457200" indent="-457200">
              <a:buFont typeface="+mj-lt"/>
              <a:buAutoNum type="arabicPeriod"/>
            </a:pPr>
            <a:r>
              <a:rPr lang="en-US" sz="2400" dirty="0"/>
              <a:t>Carrier Sense Multiple Access with Collision Avoidance</a:t>
            </a:r>
          </a:p>
          <a:p>
            <a:pPr marL="457200" indent="-457200">
              <a:buFont typeface="+mj-lt"/>
              <a:buAutoNum type="arabicPeriod"/>
            </a:pPr>
            <a:r>
              <a:rPr lang="en-IN" sz="2400" dirty="0"/>
              <a:t>Frequency-Division Multiple Access (FDMA)</a:t>
            </a:r>
          </a:p>
          <a:p>
            <a:pPr marL="457200" indent="-457200">
              <a:buFont typeface="+mj-lt"/>
              <a:buAutoNum type="arabicPeriod"/>
            </a:pPr>
            <a:r>
              <a:rPr lang="en-IN" sz="2400" dirty="0"/>
              <a:t>Time-Division Multiple Access (TDMA)</a:t>
            </a:r>
          </a:p>
          <a:p>
            <a:pPr marL="457200" indent="-457200">
              <a:buFont typeface="+mj-lt"/>
              <a:buAutoNum type="arabicPeriod"/>
            </a:pPr>
            <a:r>
              <a:rPr lang="en-IN" sz="2400" dirty="0"/>
              <a:t>Code-Division Multiple Access (CDMA)</a:t>
            </a:r>
          </a:p>
          <a:p>
            <a:pPr marL="457200" indent="-457200">
              <a:buFont typeface="+mj-lt"/>
              <a:buAutoNum type="arabicPeriod"/>
            </a:pPr>
            <a:endParaRPr lang="en-IN" sz="2400" dirty="0"/>
          </a:p>
        </p:txBody>
      </p:sp>
      <p:sp>
        <p:nvSpPr>
          <p:cNvPr id="4" name="Line 3">
            <a:extLst>
              <a:ext uri="{FF2B5EF4-FFF2-40B4-BE49-F238E27FC236}">
                <a16:creationId xmlns:a16="http://schemas.microsoft.com/office/drawing/2014/main" id="{DC2025DA-B477-144F-057C-E5FEA578CEAB}"/>
              </a:ext>
            </a:extLst>
          </p:cNvPr>
          <p:cNvSpPr>
            <a:spLocks noChangeShapeType="1"/>
          </p:cNvSpPr>
          <p:nvPr/>
        </p:nvSpPr>
        <p:spPr bwMode="auto">
          <a:xfrm>
            <a:off x="1712976" y="1700784"/>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 name="Slide Number Placeholder 4">
            <a:extLst>
              <a:ext uri="{FF2B5EF4-FFF2-40B4-BE49-F238E27FC236}">
                <a16:creationId xmlns:a16="http://schemas.microsoft.com/office/drawing/2014/main" id="{F2EB2EAE-5E3F-2EA4-0150-F82245FFA9BD}"/>
              </a:ext>
            </a:extLst>
          </p:cNvPr>
          <p:cNvSpPr>
            <a:spLocks noGrp="1"/>
          </p:cNvSpPr>
          <p:nvPr>
            <p:ph type="sldNum" sz="quarter" idx="12"/>
          </p:nvPr>
        </p:nvSpPr>
        <p:spPr/>
        <p:txBody>
          <a:bodyPr/>
          <a:lstStyle/>
          <a:p>
            <a:fld id="{6D972E1D-2B91-43F8-BAFE-8C37D0BCB00C}" type="slidenum">
              <a:rPr lang="en-IN" smtClean="0"/>
              <a:t>2</a:t>
            </a:fld>
            <a:endParaRPr lang="en-IN"/>
          </a:p>
        </p:txBody>
      </p:sp>
    </p:spTree>
    <p:extLst>
      <p:ext uri="{BB962C8B-B14F-4D97-AF65-F5344CB8AC3E}">
        <p14:creationId xmlns:p14="http://schemas.microsoft.com/office/powerpoint/2010/main" val="2901518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0681" name="Text Box 9">
            <a:extLst>
              <a:ext uri="{FF2B5EF4-FFF2-40B4-BE49-F238E27FC236}">
                <a16:creationId xmlns:a16="http://schemas.microsoft.com/office/drawing/2014/main" id="{EF8B9338-578D-806B-F29D-598799340EE7}"/>
              </a:ext>
            </a:extLst>
          </p:cNvPr>
          <p:cNvSpPr txBox="1">
            <a:spLocks noChangeArrowheads="1"/>
          </p:cNvSpPr>
          <p:nvPr/>
        </p:nvSpPr>
        <p:spPr bwMode="auto">
          <a:xfrm>
            <a:off x="1566862" y="376082"/>
            <a:ext cx="4529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solidFill>
                  <a:schemeClr val="hlink"/>
                </a:solidFill>
              </a:rPr>
              <a:t>Example 12.4 (continued)</a:t>
            </a:r>
          </a:p>
        </p:txBody>
      </p:sp>
      <p:sp>
        <p:nvSpPr>
          <p:cNvPr id="1180682" name="Rectangle 10">
            <a:extLst>
              <a:ext uri="{FF2B5EF4-FFF2-40B4-BE49-F238E27FC236}">
                <a16:creationId xmlns:a16="http://schemas.microsoft.com/office/drawing/2014/main" id="{6ECA0AB4-1004-6D59-FA08-7AB008304A99}"/>
              </a:ext>
            </a:extLst>
          </p:cNvPr>
          <p:cNvSpPr>
            <a:spLocks noChangeArrowheads="1"/>
          </p:cNvSpPr>
          <p:nvPr/>
        </p:nvSpPr>
        <p:spPr bwMode="auto">
          <a:xfrm>
            <a:off x="1676400" y="1605119"/>
            <a:ext cx="8763000" cy="415498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400" dirty="0">
                <a:solidFill>
                  <a:schemeClr val="hlink"/>
                </a:solidFill>
              </a:rPr>
              <a:t>b.</a:t>
            </a:r>
            <a:r>
              <a:rPr lang="en-US" altLang="en-US" sz="2400" dirty="0"/>
              <a:t> If the system creates 500 frames per second, this is</a:t>
            </a:r>
            <a:br>
              <a:rPr lang="en-US" altLang="en-US" sz="2400" dirty="0"/>
            </a:br>
            <a:r>
              <a:rPr lang="en-US" altLang="en-US" sz="2400" dirty="0"/>
              <a:t>    (1/2) frame per millisecond. The load is (1/2). In this</a:t>
            </a:r>
            <a:br>
              <a:rPr lang="en-US" altLang="en-US" sz="2400" dirty="0"/>
            </a:br>
            <a:r>
              <a:rPr lang="en-US" altLang="en-US" sz="2400" dirty="0"/>
              <a:t>    case S = G × e</a:t>
            </a:r>
            <a:r>
              <a:rPr lang="en-US" altLang="en-US" sz="2400" baseline="30000" dirty="0"/>
              <a:t>−G</a:t>
            </a:r>
            <a:r>
              <a:rPr lang="en-US" altLang="en-US" sz="2400" dirty="0"/>
              <a:t> or S = 0.303 (30.3 percent). This</a:t>
            </a:r>
            <a:br>
              <a:rPr lang="en-US" altLang="en-US" sz="2400" dirty="0"/>
            </a:br>
            <a:r>
              <a:rPr lang="en-US" altLang="en-US" sz="2400" dirty="0"/>
              <a:t>    means that the throughput is 500 × 0.0303 = 151. </a:t>
            </a:r>
            <a:br>
              <a:rPr lang="en-US" altLang="en-US" sz="2400" dirty="0"/>
            </a:br>
            <a:r>
              <a:rPr lang="en-US" altLang="en-US" sz="2400" dirty="0"/>
              <a:t>    Only 151 frames out of 500 will probably survive.</a:t>
            </a:r>
          </a:p>
          <a:p>
            <a:pPr algn="just"/>
            <a:endParaRPr lang="en-US" altLang="en-US" sz="2400" dirty="0"/>
          </a:p>
          <a:p>
            <a:pPr algn="just"/>
            <a:r>
              <a:rPr lang="en-US" altLang="en-US" sz="2400" dirty="0">
                <a:solidFill>
                  <a:schemeClr val="hlink"/>
                </a:solidFill>
              </a:rPr>
              <a:t>c.</a:t>
            </a:r>
            <a:r>
              <a:rPr lang="en-US" altLang="en-US" sz="2400" dirty="0"/>
              <a:t> If the system creates 250 frames per second, this is (1/4)</a:t>
            </a:r>
            <a:br>
              <a:rPr lang="en-US" altLang="en-US" sz="2400" dirty="0"/>
            </a:br>
            <a:r>
              <a:rPr lang="en-US" altLang="en-US" sz="2400" dirty="0"/>
              <a:t>    frame per millisecond. The load is (1/4). In this case </a:t>
            </a:r>
            <a:br>
              <a:rPr lang="en-US" altLang="en-US" sz="2400" dirty="0"/>
            </a:br>
            <a:r>
              <a:rPr lang="en-US" altLang="en-US" sz="2400" dirty="0"/>
              <a:t>    S = G × e </a:t>
            </a:r>
            <a:r>
              <a:rPr lang="en-US" altLang="en-US" sz="2400" baseline="30000" dirty="0"/>
              <a:t>−G</a:t>
            </a:r>
            <a:r>
              <a:rPr lang="en-US" altLang="en-US" sz="2400" dirty="0"/>
              <a:t> or S = 0.195 (19.5 percent). This means</a:t>
            </a:r>
            <a:br>
              <a:rPr lang="en-US" altLang="en-US" sz="2400" dirty="0"/>
            </a:br>
            <a:r>
              <a:rPr lang="en-US" altLang="en-US" sz="2400" dirty="0"/>
              <a:t>    that the throughput is 250 × 0.195 = 49. Only 49</a:t>
            </a:r>
            <a:br>
              <a:rPr lang="en-US" altLang="en-US" sz="2400" dirty="0"/>
            </a:br>
            <a:r>
              <a:rPr lang="en-US" altLang="en-US" sz="2400" dirty="0"/>
              <a:t>    frames out of 250 will probably survive.</a:t>
            </a:r>
          </a:p>
        </p:txBody>
      </p:sp>
      <p:sp>
        <p:nvSpPr>
          <p:cNvPr id="3" name="Slide Number Placeholder 2">
            <a:extLst>
              <a:ext uri="{FF2B5EF4-FFF2-40B4-BE49-F238E27FC236}">
                <a16:creationId xmlns:a16="http://schemas.microsoft.com/office/drawing/2014/main" id="{613F6054-59FB-9B3F-B75E-AE006F4DA8A1}"/>
              </a:ext>
            </a:extLst>
          </p:cNvPr>
          <p:cNvSpPr>
            <a:spLocks noGrp="1"/>
          </p:cNvSpPr>
          <p:nvPr>
            <p:ph type="sldNum" sz="quarter" idx="12"/>
          </p:nvPr>
        </p:nvSpPr>
        <p:spPr/>
        <p:txBody>
          <a:bodyPr/>
          <a:lstStyle/>
          <a:p>
            <a:fld id="{6D972E1D-2B91-43F8-BAFE-8C37D0BCB00C}" type="slidenum">
              <a:rPr lang="en-IN" smtClean="0"/>
              <a:t>20</a:t>
            </a:fld>
            <a:endParaRPr lang="en-IN"/>
          </a:p>
        </p:txBody>
      </p:sp>
      <p:sp>
        <p:nvSpPr>
          <p:cNvPr id="4" name="Line 3">
            <a:extLst>
              <a:ext uri="{FF2B5EF4-FFF2-40B4-BE49-F238E27FC236}">
                <a16:creationId xmlns:a16="http://schemas.microsoft.com/office/drawing/2014/main" id="{91CE4F94-DBBC-53CF-CEA0-491F7838C36C}"/>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5" name="Picture 4">
            <a:extLst>
              <a:ext uri="{FF2B5EF4-FFF2-40B4-BE49-F238E27FC236}">
                <a16:creationId xmlns:a16="http://schemas.microsoft.com/office/drawing/2014/main" id="{84DDB7F1-FD2E-9EC5-6997-1DAB8AAE95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317" y="353960"/>
            <a:ext cx="1290484" cy="1290484"/>
          </a:xfrm>
          <a:prstGeom prst="rect">
            <a:avLst/>
          </a:prstGeom>
        </p:spPr>
      </p:pic>
    </p:spTree>
    <p:extLst>
      <p:ext uri="{BB962C8B-B14F-4D97-AF65-F5344CB8AC3E}">
        <p14:creationId xmlns:p14="http://schemas.microsoft.com/office/powerpoint/2010/main" val="4101132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7E7077B-C9F1-CC2F-CE0F-83C05E12D2D6}"/>
              </a:ext>
            </a:extLst>
          </p:cNvPr>
          <p:cNvSpPr>
            <a:spLocks noGrp="1"/>
          </p:cNvSpPr>
          <p:nvPr>
            <p:ph type="sldNum" sz="quarter" idx="12"/>
          </p:nvPr>
        </p:nvSpPr>
        <p:spPr/>
        <p:txBody>
          <a:bodyPr/>
          <a:lstStyle/>
          <a:p>
            <a:fld id="{6D972E1D-2B91-43F8-BAFE-8C37D0BCB00C}" type="slidenum">
              <a:rPr lang="en-IN" smtClean="0"/>
              <a:t>21</a:t>
            </a:fld>
            <a:endParaRPr lang="en-IN"/>
          </a:p>
        </p:txBody>
      </p:sp>
      <p:sp>
        <p:nvSpPr>
          <p:cNvPr id="4" name="TextBox 3">
            <a:extLst>
              <a:ext uri="{FF2B5EF4-FFF2-40B4-BE49-F238E27FC236}">
                <a16:creationId xmlns:a16="http://schemas.microsoft.com/office/drawing/2014/main" id="{2FD70AD0-F348-ED6D-7A2E-3EA75BA4355D}"/>
              </a:ext>
            </a:extLst>
          </p:cNvPr>
          <p:cNvSpPr txBox="1"/>
          <p:nvPr/>
        </p:nvSpPr>
        <p:spPr>
          <a:xfrm>
            <a:off x="1371599" y="1582340"/>
            <a:ext cx="9344025" cy="3416320"/>
          </a:xfrm>
          <a:prstGeom prst="rect">
            <a:avLst/>
          </a:prstGeom>
          <a:noFill/>
        </p:spPr>
        <p:txBody>
          <a:bodyPr wrap="square">
            <a:spAutoFit/>
          </a:bodyPr>
          <a:lstStyle/>
          <a:p>
            <a:pPr marL="285750" indent="-285750" algn="just">
              <a:buFont typeface="Arial" panose="020B0604020202020204" pitchFamily="34" charset="0"/>
              <a:buChar char="•"/>
            </a:pPr>
            <a:r>
              <a:rPr lang="en-US" sz="2400" dirty="0"/>
              <a:t>Carrier sense multiple access (CSMA) requires that each station first listen to the medium (or check the state of the medium) before sending. </a:t>
            </a:r>
          </a:p>
          <a:p>
            <a:pPr marL="285750" indent="-285750" algn="just">
              <a:buFont typeface="Arial" panose="020B0604020202020204" pitchFamily="34" charset="0"/>
              <a:buChar char="•"/>
            </a:pPr>
            <a:r>
              <a:rPr lang="en-US" sz="2400" dirty="0"/>
              <a:t>In other words, CSMA is based on the principle “sense before transmit” or “listen before talk.”</a:t>
            </a:r>
          </a:p>
          <a:p>
            <a:pPr marL="285750" indent="-285750" algn="just">
              <a:buFont typeface="Arial" panose="020B0604020202020204" pitchFamily="34" charset="0"/>
              <a:buChar char="•"/>
            </a:pPr>
            <a:r>
              <a:rPr lang="en-US" sz="2400" dirty="0"/>
              <a:t>CSMA can reduce the possibility of collision, but it cannot eliminate it.</a:t>
            </a:r>
          </a:p>
          <a:p>
            <a:pPr marL="285750" indent="-285750" algn="just">
              <a:buFont typeface="Arial" panose="020B0604020202020204" pitchFamily="34" charset="0"/>
              <a:buChar char="•"/>
            </a:pPr>
            <a:r>
              <a:rPr lang="en-US" sz="2400" dirty="0"/>
              <a:t>The possibility of collision still exists because of propagation delay; when a station sends a frame, it still takes time (although very short) for the first bit to reach every station and for every station to sense it.</a:t>
            </a:r>
            <a:endParaRPr lang="en-IN" sz="2400" dirty="0"/>
          </a:p>
        </p:txBody>
      </p:sp>
      <p:sp>
        <p:nvSpPr>
          <p:cNvPr id="5" name="Text Box 4">
            <a:extLst>
              <a:ext uri="{FF2B5EF4-FFF2-40B4-BE49-F238E27FC236}">
                <a16:creationId xmlns:a16="http://schemas.microsoft.com/office/drawing/2014/main" id="{066E56D7-DC46-B122-B4E3-04D9D334BC46}"/>
              </a:ext>
            </a:extLst>
          </p:cNvPr>
          <p:cNvSpPr txBox="1">
            <a:spLocks noChangeArrowheads="1"/>
          </p:cNvSpPr>
          <p:nvPr/>
        </p:nvSpPr>
        <p:spPr bwMode="auto">
          <a:xfrm>
            <a:off x="5179859" y="561976"/>
            <a:ext cx="133081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600" b="1" u="sng" dirty="0">
                <a:highlight>
                  <a:srgbClr val="FFFF00"/>
                </a:highlight>
              </a:rPr>
              <a:t>CSMA</a:t>
            </a:r>
          </a:p>
        </p:txBody>
      </p:sp>
    </p:spTree>
    <p:extLst>
      <p:ext uri="{BB962C8B-B14F-4D97-AF65-F5344CB8AC3E}">
        <p14:creationId xmlns:p14="http://schemas.microsoft.com/office/powerpoint/2010/main" val="380166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4659" name="Line 3">
            <a:extLst>
              <a:ext uri="{FF2B5EF4-FFF2-40B4-BE49-F238E27FC236}">
                <a16:creationId xmlns:a16="http://schemas.microsoft.com/office/drawing/2014/main" id="{8AA08C74-9BAB-4DEE-0BA7-00649F0D5589}"/>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94660" name="Text Box 4">
            <a:extLst>
              <a:ext uri="{FF2B5EF4-FFF2-40B4-BE49-F238E27FC236}">
                <a16:creationId xmlns:a16="http://schemas.microsoft.com/office/drawing/2014/main" id="{E1C1903A-DB0A-289D-02D2-FF244B6E2051}"/>
              </a:ext>
            </a:extLst>
          </p:cNvPr>
          <p:cNvSpPr txBox="1">
            <a:spLocks noChangeArrowheads="1"/>
          </p:cNvSpPr>
          <p:nvPr/>
        </p:nvSpPr>
        <p:spPr bwMode="auto">
          <a:xfrm>
            <a:off x="2945606" y="342901"/>
            <a:ext cx="61400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12.7  </a:t>
            </a:r>
            <a:r>
              <a:rPr lang="en-US" altLang="en-US" sz="2000" dirty="0"/>
              <a:t>Space/time model of the collision in CSMA</a:t>
            </a:r>
          </a:p>
        </p:txBody>
      </p:sp>
      <p:pic>
        <p:nvPicPr>
          <p:cNvPr id="1094663" name="Picture 7">
            <a:extLst>
              <a:ext uri="{FF2B5EF4-FFF2-40B4-BE49-F238E27FC236}">
                <a16:creationId xmlns:a16="http://schemas.microsoft.com/office/drawing/2014/main" id="{1352F4BB-4A42-F954-A0DD-6FE7EBF950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0850" y="1066801"/>
            <a:ext cx="7880350" cy="507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C58EF052-C98C-F562-5857-CDB064000AE8}"/>
              </a:ext>
            </a:extLst>
          </p:cNvPr>
          <p:cNvSpPr>
            <a:spLocks noGrp="1"/>
          </p:cNvSpPr>
          <p:nvPr>
            <p:ph type="sldNum" sz="quarter" idx="12"/>
          </p:nvPr>
        </p:nvSpPr>
        <p:spPr/>
        <p:txBody>
          <a:bodyPr/>
          <a:lstStyle/>
          <a:p>
            <a:fld id="{6D972E1D-2B91-43F8-BAFE-8C37D0BCB00C}" type="slidenum">
              <a:rPr lang="en-IN" smtClean="0"/>
              <a:t>22</a:t>
            </a:fld>
            <a:endParaRPr lang="en-IN"/>
          </a:p>
        </p:txBody>
      </p:sp>
    </p:spTree>
    <p:extLst>
      <p:ext uri="{BB962C8B-B14F-4D97-AF65-F5344CB8AC3E}">
        <p14:creationId xmlns:p14="http://schemas.microsoft.com/office/powerpoint/2010/main" val="708552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0EB96A-DA6B-616D-BCE2-7864DB3374CF}"/>
              </a:ext>
            </a:extLst>
          </p:cNvPr>
          <p:cNvSpPr>
            <a:spLocks noGrp="1"/>
          </p:cNvSpPr>
          <p:nvPr>
            <p:ph type="sldNum" sz="quarter" idx="12"/>
          </p:nvPr>
        </p:nvSpPr>
        <p:spPr/>
        <p:txBody>
          <a:bodyPr/>
          <a:lstStyle/>
          <a:p>
            <a:fld id="{6D972E1D-2B91-43F8-BAFE-8C37D0BCB00C}" type="slidenum">
              <a:rPr lang="en-IN" smtClean="0"/>
              <a:t>23</a:t>
            </a:fld>
            <a:endParaRPr lang="en-IN"/>
          </a:p>
        </p:txBody>
      </p:sp>
      <p:sp>
        <p:nvSpPr>
          <p:cNvPr id="4" name="TextBox 3">
            <a:extLst>
              <a:ext uri="{FF2B5EF4-FFF2-40B4-BE49-F238E27FC236}">
                <a16:creationId xmlns:a16="http://schemas.microsoft.com/office/drawing/2014/main" id="{B8E470D9-8F57-7D4D-6A22-AF7B093ABBCD}"/>
              </a:ext>
            </a:extLst>
          </p:cNvPr>
          <p:cNvSpPr txBox="1"/>
          <p:nvPr/>
        </p:nvSpPr>
        <p:spPr>
          <a:xfrm>
            <a:off x="1523999" y="1977241"/>
            <a:ext cx="9191626" cy="3477875"/>
          </a:xfrm>
          <a:prstGeom prst="rect">
            <a:avLst/>
          </a:prstGeom>
          <a:noFill/>
        </p:spPr>
        <p:txBody>
          <a:bodyPr wrap="square">
            <a:spAutoFit/>
          </a:bodyPr>
          <a:lstStyle/>
          <a:p>
            <a:pPr marL="342900" indent="-342900" algn="just">
              <a:buFont typeface="Arial" panose="020B0604020202020204" pitchFamily="34" charset="0"/>
              <a:buChar char="•"/>
            </a:pPr>
            <a:r>
              <a:rPr lang="en-US" sz="2000" dirty="0"/>
              <a:t>The vulnerable time for CSMA is the propagation time Tp. </a:t>
            </a:r>
          </a:p>
          <a:p>
            <a:pPr marL="342900" indent="-342900" algn="just">
              <a:buFont typeface="Arial" panose="020B0604020202020204" pitchFamily="34" charset="0"/>
              <a:buChar char="•"/>
            </a:pPr>
            <a:r>
              <a:rPr lang="en-US" sz="2000" dirty="0"/>
              <a:t>This is the time needed for a signal to propagate from one end of the medium to the other. </a:t>
            </a:r>
          </a:p>
          <a:p>
            <a:pPr marL="342900" indent="-342900" algn="just">
              <a:buFont typeface="Arial" panose="020B0604020202020204" pitchFamily="34" charset="0"/>
              <a:buChar char="•"/>
            </a:pPr>
            <a:r>
              <a:rPr lang="en-US" sz="2000" dirty="0"/>
              <a:t>When a station sends a frame and any other station tries to send a frame during this time, a collision will result.</a:t>
            </a:r>
          </a:p>
          <a:p>
            <a:pPr marL="342900" indent="-342900" algn="just">
              <a:buFont typeface="Arial" panose="020B0604020202020204" pitchFamily="34" charset="0"/>
              <a:buChar char="•"/>
            </a:pPr>
            <a:r>
              <a:rPr lang="en-US" sz="2000" dirty="0"/>
              <a:t>But if the first bit of the frame reaches the end of the medium, every station will already have heard the bit and will refrain from sending. Figure 12.9 shows the worst case. </a:t>
            </a:r>
          </a:p>
          <a:p>
            <a:pPr marL="342900" indent="-342900" algn="just">
              <a:buFont typeface="Arial" panose="020B0604020202020204" pitchFamily="34" charset="0"/>
              <a:buChar char="•"/>
            </a:pPr>
            <a:r>
              <a:rPr lang="en-US" sz="2000" dirty="0"/>
              <a:t>The leftmost station, A, sends a frame at time t1, which reaches the rightmost station, D, at time t1 + Tp. </a:t>
            </a:r>
          </a:p>
          <a:p>
            <a:pPr marL="342900" indent="-342900" algn="just">
              <a:buFont typeface="Arial" panose="020B0604020202020204" pitchFamily="34" charset="0"/>
              <a:buChar char="•"/>
            </a:pPr>
            <a:r>
              <a:rPr lang="en-US" sz="2000" dirty="0"/>
              <a:t>The gray area shows the vulnerable area in time and space.</a:t>
            </a:r>
            <a:endParaRPr lang="en-IN" sz="2000" dirty="0"/>
          </a:p>
        </p:txBody>
      </p:sp>
      <p:sp>
        <p:nvSpPr>
          <p:cNvPr id="6" name="TextBox 5">
            <a:extLst>
              <a:ext uri="{FF2B5EF4-FFF2-40B4-BE49-F238E27FC236}">
                <a16:creationId xmlns:a16="http://schemas.microsoft.com/office/drawing/2014/main" id="{BBCA097D-5466-A59F-2A97-9C706AA33C23}"/>
              </a:ext>
            </a:extLst>
          </p:cNvPr>
          <p:cNvSpPr txBox="1"/>
          <p:nvPr/>
        </p:nvSpPr>
        <p:spPr>
          <a:xfrm>
            <a:off x="1523999" y="1129784"/>
            <a:ext cx="6096000" cy="461665"/>
          </a:xfrm>
          <a:prstGeom prst="rect">
            <a:avLst/>
          </a:prstGeom>
          <a:noFill/>
        </p:spPr>
        <p:txBody>
          <a:bodyPr wrap="square">
            <a:spAutoFit/>
          </a:bodyPr>
          <a:lstStyle/>
          <a:p>
            <a:r>
              <a:rPr lang="en-IN" sz="2400" b="1" u="sng" dirty="0"/>
              <a:t>Vulnerable time for CSMA </a:t>
            </a:r>
          </a:p>
        </p:txBody>
      </p:sp>
    </p:spTree>
    <p:extLst>
      <p:ext uri="{BB962C8B-B14F-4D97-AF65-F5344CB8AC3E}">
        <p14:creationId xmlns:p14="http://schemas.microsoft.com/office/powerpoint/2010/main" val="1112266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6707" name="Line 3">
            <a:extLst>
              <a:ext uri="{FF2B5EF4-FFF2-40B4-BE49-F238E27FC236}">
                <a16:creationId xmlns:a16="http://schemas.microsoft.com/office/drawing/2014/main" id="{F1C9F802-7472-6D04-F0A8-85AFCD59EEFB}"/>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96708" name="Text Box 4">
            <a:extLst>
              <a:ext uri="{FF2B5EF4-FFF2-40B4-BE49-F238E27FC236}">
                <a16:creationId xmlns:a16="http://schemas.microsoft.com/office/drawing/2014/main" id="{F2E4C3DE-DDF5-53E5-1CCF-3563375E01F8}"/>
              </a:ext>
            </a:extLst>
          </p:cNvPr>
          <p:cNvSpPr txBox="1">
            <a:spLocks noChangeArrowheads="1"/>
          </p:cNvSpPr>
          <p:nvPr/>
        </p:nvSpPr>
        <p:spPr bwMode="auto">
          <a:xfrm>
            <a:off x="3765756" y="447727"/>
            <a:ext cx="43064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12.8  </a:t>
            </a:r>
            <a:r>
              <a:rPr lang="en-US" altLang="en-US" sz="2000" dirty="0"/>
              <a:t>Vulnerable time in CSMA</a:t>
            </a:r>
          </a:p>
        </p:txBody>
      </p:sp>
      <p:pic>
        <p:nvPicPr>
          <p:cNvPr id="1096711" name="Picture 7">
            <a:extLst>
              <a:ext uri="{FF2B5EF4-FFF2-40B4-BE49-F238E27FC236}">
                <a16:creationId xmlns:a16="http://schemas.microsoft.com/office/drawing/2014/main" id="{28BDB05D-E346-21BD-8E25-9AA4693B3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035176"/>
            <a:ext cx="8839200" cy="329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F9307BB8-9379-B21C-2617-6EE1986BAE56}"/>
              </a:ext>
            </a:extLst>
          </p:cNvPr>
          <p:cNvSpPr>
            <a:spLocks noGrp="1"/>
          </p:cNvSpPr>
          <p:nvPr>
            <p:ph type="sldNum" sz="quarter" idx="12"/>
          </p:nvPr>
        </p:nvSpPr>
        <p:spPr/>
        <p:txBody>
          <a:bodyPr/>
          <a:lstStyle/>
          <a:p>
            <a:fld id="{6D972E1D-2B91-43F8-BAFE-8C37D0BCB00C}" type="slidenum">
              <a:rPr lang="en-IN" smtClean="0"/>
              <a:t>24</a:t>
            </a:fld>
            <a:endParaRPr lang="en-IN"/>
          </a:p>
        </p:txBody>
      </p:sp>
    </p:spTree>
    <p:extLst>
      <p:ext uri="{BB962C8B-B14F-4D97-AF65-F5344CB8AC3E}">
        <p14:creationId xmlns:p14="http://schemas.microsoft.com/office/powerpoint/2010/main" val="3329628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8755" name="Line 3">
            <a:extLst>
              <a:ext uri="{FF2B5EF4-FFF2-40B4-BE49-F238E27FC236}">
                <a16:creationId xmlns:a16="http://schemas.microsoft.com/office/drawing/2014/main" id="{CFA6A3C1-CBF7-3AE3-3D48-CB03372878B4}"/>
              </a:ext>
            </a:extLst>
          </p:cNvPr>
          <p:cNvSpPr>
            <a:spLocks noChangeShapeType="1"/>
          </p:cNvSpPr>
          <p:nvPr/>
        </p:nvSpPr>
        <p:spPr bwMode="auto">
          <a:xfrm>
            <a:off x="1676400" y="8382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98756" name="Text Box 4">
            <a:extLst>
              <a:ext uri="{FF2B5EF4-FFF2-40B4-BE49-F238E27FC236}">
                <a16:creationId xmlns:a16="http://schemas.microsoft.com/office/drawing/2014/main" id="{D6D34344-3A1D-F9DC-D7DB-768ACC3E1A24}"/>
              </a:ext>
            </a:extLst>
          </p:cNvPr>
          <p:cNvSpPr txBox="1">
            <a:spLocks noChangeArrowheads="1"/>
          </p:cNvSpPr>
          <p:nvPr/>
        </p:nvSpPr>
        <p:spPr bwMode="auto">
          <a:xfrm>
            <a:off x="3181350" y="293686"/>
            <a:ext cx="5946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12.10  </a:t>
            </a:r>
            <a:r>
              <a:rPr lang="en-US" altLang="en-US" sz="2000" dirty="0"/>
              <a:t>Behavior of three persistence methods</a:t>
            </a:r>
          </a:p>
        </p:txBody>
      </p:sp>
      <p:pic>
        <p:nvPicPr>
          <p:cNvPr id="1098759" name="Picture 7">
            <a:extLst>
              <a:ext uri="{FF2B5EF4-FFF2-40B4-BE49-F238E27FC236}">
                <a16:creationId xmlns:a16="http://schemas.microsoft.com/office/drawing/2014/main" id="{C1BC1BD6-5588-AF5F-D09D-B9E2021839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0" y="925515"/>
            <a:ext cx="8070919" cy="4545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54BEB812-E58D-A7CB-3BB2-B8870F470189}"/>
              </a:ext>
            </a:extLst>
          </p:cNvPr>
          <p:cNvSpPr>
            <a:spLocks noGrp="1"/>
          </p:cNvSpPr>
          <p:nvPr>
            <p:ph type="sldNum" sz="quarter" idx="12"/>
          </p:nvPr>
        </p:nvSpPr>
        <p:spPr/>
        <p:txBody>
          <a:bodyPr/>
          <a:lstStyle/>
          <a:p>
            <a:fld id="{6D972E1D-2B91-43F8-BAFE-8C37D0BCB00C}" type="slidenum">
              <a:rPr lang="en-IN" smtClean="0"/>
              <a:t>25</a:t>
            </a:fld>
            <a:endParaRPr lang="en-IN"/>
          </a:p>
        </p:txBody>
      </p:sp>
      <p:sp>
        <p:nvSpPr>
          <p:cNvPr id="4" name="TextBox 3">
            <a:extLst>
              <a:ext uri="{FF2B5EF4-FFF2-40B4-BE49-F238E27FC236}">
                <a16:creationId xmlns:a16="http://schemas.microsoft.com/office/drawing/2014/main" id="{22599AF1-B916-F258-E6E1-E3F41985F5C4}"/>
              </a:ext>
            </a:extLst>
          </p:cNvPr>
          <p:cNvSpPr txBox="1"/>
          <p:nvPr/>
        </p:nvSpPr>
        <p:spPr>
          <a:xfrm>
            <a:off x="3590924" y="5470820"/>
            <a:ext cx="5010150" cy="923330"/>
          </a:xfrm>
          <a:prstGeom prst="rect">
            <a:avLst/>
          </a:prstGeom>
          <a:noFill/>
        </p:spPr>
        <p:txBody>
          <a:bodyPr wrap="square">
            <a:spAutoFit/>
          </a:bodyPr>
          <a:lstStyle/>
          <a:p>
            <a:r>
              <a:rPr lang="en-US" b="1" u="sng" dirty="0"/>
              <a:t>Persistence Methods</a:t>
            </a:r>
          </a:p>
          <a:p>
            <a:pPr marL="342900" indent="-342900" algn="just">
              <a:buFont typeface="+mj-lt"/>
              <a:buAutoNum type="arabicPeriod"/>
            </a:pPr>
            <a:r>
              <a:rPr lang="en-US" dirty="0"/>
              <a:t>What should a station do if the channel is busy? </a:t>
            </a:r>
          </a:p>
          <a:p>
            <a:pPr marL="342900" indent="-342900" algn="just">
              <a:buFont typeface="+mj-lt"/>
              <a:buAutoNum type="arabicPeriod"/>
            </a:pPr>
            <a:r>
              <a:rPr lang="en-US" dirty="0"/>
              <a:t>What should a station do if the channel is idle? </a:t>
            </a:r>
            <a:endParaRPr lang="en-IN" dirty="0"/>
          </a:p>
        </p:txBody>
      </p:sp>
    </p:spTree>
    <p:extLst>
      <p:ext uri="{BB962C8B-B14F-4D97-AF65-F5344CB8AC3E}">
        <p14:creationId xmlns:p14="http://schemas.microsoft.com/office/powerpoint/2010/main" val="886430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126E9A-4E1E-3875-EE11-246B9732F9E0}"/>
              </a:ext>
            </a:extLst>
          </p:cNvPr>
          <p:cNvSpPr>
            <a:spLocks noGrp="1"/>
          </p:cNvSpPr>
          <p:nvPr>
            <p:ph type="sldNum" sz="quarter" idx="12"/>
          </p:nvPr>
        </p:nvSpPr>
        <p:spPr/>
        <p:txBody>
          <a:bodyPr/>
          <a:lstStyle/>
          <a:p>
            <a:fld id="{6D972E1D-2B91-43F8-BAFE-8C37D0BCB00C}" type="slidenum">
              <a:rPr lang="en-IN" smtClean="0"/>
              <a:t>26</a:t>
            </a:fld>
            <a:endParaRPr lang="en-IN"/>
          </a:p>
        </p:txBody>
      </p:sp>
      <p:sp>
        <p:nvSpPr>
          <p:cNvPr id="4" name="TextBox 3">
            <a:extLst>
              <a:ext uri="{FF2B5EF4-FFF2-40B4-BE49-F238E27FC236}">
                <a16:creationId xmlns:a16="http://schemas.microsoft.com/office/drawing/2014/main" id="{D7183399-9CFB-BCFB-1D22-0B8BC2CE376A}"/>
              </a:ext>
            </a:extLst>
          </p:cNvPr>
          <p:cNvSpPr txBox="1"/>
          <p:nvPr/>
        </p:nvSpPr>
        <p:spPr>
          <a:xfrm>
            <a:off x="981075" y="374452"/>
            <a:ext cx="10231408" cy="6001643"/>
          </a:xfrm>
          <a:prstGeom prst="rect">
            <a:avLst/>
          </a:prstGeom>
          <a:noFill/>
        </p:spPr>
        <p:txBody>
          <a:bodyPr wrap="square">
            <a:spAutoFit/>
          </a:bodyPr>
          <a:lstStyle/>
          <a:p>
            <a:pPr algn="just"/>
            <a:r>
              <a:rPr lang="en-US" sz="2000" b="1" u="sng" dirty="0"/>
              <a:t>1-Persistent</a:t>
            </a:r>
          </a:p>
          <a:p>
            <a:pPr algn="just"/>
            <a:r>
              <a:rPr lang="en-US" dirty="0"/>
              <a:t>In this method, after the station finds the line idle, it sends its frame immediately (with probability 1). This method has the highest chance of collision because two or more stations may find the line idle and send their frames immediately.</a:t>
            </a:r>
          </a:p>
          <a:p>
            <a:pPr algn="just"/>
            <a:r>
              <a:rPr lang="en-US" sz="2000" b="1" u="sng" dirty="0"/>
              <a:t>Nonpersistent</a:t>
            </a:r>
          </a:p>
          <a:p>
            <a:pPr algn="just"/>
            <a:r>
              <a:rPr lang="en-US" dirty="0"/>
              <a:t>In the nonpersistent method, a station that has a frame to send senses the line. If the line is idle, it sends immediately. If the line is not idle, it waits a random amount of time and then senses the line again. The nonpersistent approach reduces the chance of collision because it is unlikely that two or more stations will wait the same amount of time and retry to send simultaneously. However, this method reduces the efficiency of the network because the medium remains idle when there may be stations with frames to send.</a:t>
            </a:r>
          </a:p>
          <a:p>
            <a:pPr algn="just"/>
            <a:r>
              <a:rPr lang="en-US" sz="2000" b="1" u="sng" dirty="0"/>
              <a:t>p-Persistent</a:t>
            </a:r>
          </a:p>
          <a:p>
            <a:pPr algn="just"/>
            <a:r>
              <a:rPr lang="en-US" dirty="0"/>
              <a:t>The p-persistent method is used if the channel has time slots with a slot duration equal to or greater than the maximum propagation time. The p-persistent approach combines the advantages of the other two strategies. It reduces the chance of collision and improves efficiency. In this method, after the station finds the line idle it follows these steps:</a:t>
            </a:r>
          </a:p>
          <a:p>
            <a:pPr marL="342900" indent="-342900" algn="just">
              <a:buAutoNum type="arabicPeriod"/>
            </a:pPr>
            <a:r>
              <a:rPr lang="en-US" dirty="0"/>
              <a:t>With probability p, the station sends its frame.</a:t>
            </a:r>
          </a:p>
          <a:p>
            <a:pPr marL="342900" indent="-342900" algn="just">
              <a:buAutoNum type="arabicPeriod"/>
            </a:pPr>
            <a:r>
              <a:rPr lang="en-US" dirty="0"/>
              <a:t>With probability q = 1 − p, the station waits for the beginning of the next time slot and checks the line again.</a:t>
            </a:r>
          </a:p>
          <a:p>
            <a:pPr algn="just"/>
            <a:r>
              <a:rPr lang="en-US" dirty="0"/>
              <a:t>	a. If the line is idle, it goes to step 1.</a:t>
            </a:r>
          </a:p>
          <a:p>
            <a:pPr algn="just"/>
            <a:r>
              <a:rPr lang="en-US" dirty="0"/>
              <a:t>	b. If the line is busy, it acts as though a collision has occurred and uses the backoff procedure.</a:t>
            </a:r>
            <a:endParaRPr lang="en-IN" dirty="0"/>
          </a:p>
        </p:txBody>
      </p:sp>
    </p:spTree>
    <p:extLst>
      <p:ext uri="{BB962C8B-B14F-4D97-AF65-F5344CB8AC3E}">
        <p14:creationId xmlns:p14="http://schemas.microsoft.com/office/powerpoint/2010/main" val="2923147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0803" name="Line 3">
            <a:extLst>
              <a:ext uri="{FF2B5EF4-FFF2-40B4-BE49-F238E27FC236}">
                <a16:creationId xmlns:a16="http://schemas.microsoft.com/office/drawing/2014/main" id="{76FB66B0-FBB8-9CBE-A909-27AB387922EB}"/>
              </a:ext>
            </a:extLst>
          </p:cNvPr>
          <p:cNvSpPr>
            <a:spLocks noChangeShapeType="1"/>
          </p:cNvSpPr>
          <p:nvPr/>
        </p:nvSpPr>
        <p:spPr bwMode="auto">
          <a:xfrm>
            <a:off x="1676400" y="902112"/>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00804" name="Text Box 4">
            <a:extLst>
              <a:ext uri="{FF2B5EF4-FFF2-40B4-BE49-F238E27FC236}">
                <a16:creationId xmlns:a16="http://schemas.microsoft.com/office/drawing/2014/main" id="{BA500DED-30A4-7A9A-D877-E08698F7B707}"/>
              </a:ext>
            </a:extLst>
          </p:cNvPr>
          <p:cNvSpPr txBox="1">
            <a:spLocks noChangeArrowheads="1"/>
          </p:cNvSpPr>
          <p:nvPr/>
        </p:nvSpPr>
        <p:spPr bwMode="auto">
          <a:xfrm>
            <a:off x="2778125" y="344132"/>
            <a:ext cx="6559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12.11  </a:t>
            </a:r>
            <a:r>
              <a:rPr lang="en-US" altLang="en-US" sz="2000" dirty="0"/>
              <a:t>Flow diagram for three persistence methods</a:t>
            </a:r>
          </a:p>
        </p:txBody>
      </p:sp>
      <p:pic>
        <p:nvPicPr>
          <p:cNvPr id="1100807" name="Picture 7">
            <a:extLst>
              <a:ext uri="{FF2B5EF4-FFF2-40B4-BE49-F238E27FC236}">
                <a16:creationId xmlns:a16="http://schemas.microsoft.com/office/drawing/2014/main" id="{5379E298-3D96-E9E0-6E5D-305BF9E01C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1" y="1103673"/>
            <a:ext cx="8763000" cy="5218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B3B4B1E7-E670-BDD0-4E0F-CE860FB61A20}"/>
              </a:ext>
            </a:extLst>
          </p:cNvPr>
          <p:cNvSpPr>
            <a:spLocks noGrp="1"/>
          </p:cNvSpPr>
          <p:nvPr>
            <p:ph type="sldNum" sz="quarter" idx="12"/>
          </p:nvPr>
        </p:nvSpPr>
        <p:spPr/>
        <p:txBody>
          <a:bodyPr/>
          <a:lstStyle/>
          <a:p>
            <a:fld id="{6D972E1D-2B91-43F8-BAFE-8C37D0BCB00C}" type="slidenum">
              <a:rPr lang="en-IN" smtClean="0"/>
              <a:t>27</a:t>
            </a:fld>
            <a:endParaRPr lang="en-IN"/>
          </a:p>
        </p:txBody>
      </p:sp>
    </p:spTree>
    <p:extLst>
      <p:ext uri="{BB962C8B-B14F-4D97-AF65-F5344CB8AC3E}">
        <p14:creationId xmlns:p14="http://schemas.microsoft.com/office/powerpoint/2010/main" val="1381903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BF4CD1-A8B7-F68C-D3BC-E8B3C269F079}"/>
              </a:ext>
            </a:extLst>
          </p:cNvPr>
          <p:cNvSpPr>
            <a:spLocks noGrp="1"/>
          </p:cNvSpPr>
          <p:nvPr>
            <p:ph type="sldNum" sz="quarter" idx="12"/>
          </p:nvPr>
        </p:nvSpPr>
        <p:spPr/>
        <p:txBody>
          <a:bodyPr/>
          <a:lstStyle/>
          <a:p>
            <a:fld id="{6D972E1D-2B91-43F8-BAFE-8C37D0BCB00C}" type="slidenum">
              <a:rPr lang="en-IN" smtClean="0"/>
              <a:t>28</a:t>
            </a:fld>
            <a:endParaRPr lang="en-IN"/>
          </a:p>
        </p:txBody>
      </p:sp>
      <p:sp>
        <p:nvSpPr>
          <p:cNvPr id="3" name="Text Box 4">
            <a:extLst>
              <a:ext uri="{FF2B5EF4-FFF2-40B4-BE49-F238E27FC236}">
                <a16:creationId xmlns:a16="http://schemas.microsoft.com/office/drawing/2014/main" id="{B22EFD2D-6461-492C-104A-B5C08BFE6884}"/>
              </a:ext>
            </a:extLst>
          </p:cNvPr>
          <p:cNvSpPr txBox="1">
            <a:spLocks noChangeArrowheads="1"/>
          </p:cNvSpPr>
          <p:nvPr/>
        </p:nvSpPr>
        <p:spPr bwMode="auto">
          <a:xfrm>
            <a:off x="4812772" y="561976"/>
            <a:ext cx="206498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600" b="1" u="sng" dirty="0">
                <a:highlight>
                  <a:srgbClr val="FFFF00"/>
                </a:highlight>
              </a:rPr>
              <a:t>CSMA/CD</a:t>
            </a:r>
          </a:p>
        </p:txBody>
      </p:sp>
      <p:sp>
        <p:nvSpPr>
          <p:cNvPr id="5" name="TextBox 4">
            <a:extLst>
              <a:ext uri="{FF2B5EF4-FFF2-40B4-BE49-F238E27FC236}">
                <a16:creationId xmlns:a16="http://schemas.microsoft.com/office/drawing/2014/main" id="{D24CA804-9B21-5B38-49AD-531BBF20CDCC}"/>
              </a:ext>
            </a:extLst>
          </p:cNvPr>
          <p:cNvSpPr txBox="1"/>
          <p:nvPr/>
        </p:nvSpPr>
        <p:spPr>
          <a:xfrm>
            <a:off x="1428750" y="1166843"/>
            <a:ext cx="9315450" cy="4661276"/>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dirty="0"/>
              <a:t>Carrier sense multiple access with collision detection (CSMA/CD) augments the algorithm to handle the collision.</a:t>
            </a:r>
          </a:p>
          <a:p>
            <a:pPr marL="342900" indent="-342900" algn="just">
              <a:lnSpc>
                <a:spcPct val="150000"/>
              </a:lnSpc>
              <a:buFont typeface="Arial" panose="020B0604020202020204" pitchFamily="34" charset="0"/>
              <a:buChar char="•"/>
            </a:pPr>
            <a:r>
              <a:rPr lang="en-US" sz="2000" dirty="0"/>
              <a:t>In this method, a station monitors the medium after it sends a frame to see if the transmission was successful. </a:t>
            </a:r>
          </a:p>
          <a:p>
            <a:pPr marL="342900" indent="-342900" algn="just">
              <a:lnSpc>
                <a:spcPct val="150000"/>
              </a:lnSpc>
              <a:buFont typeface="Arial" panose="020B0604020202020204" pitchFamily="34" charset="0"/>
              <a:buChar char="•"/>
            </a:pPr>
            <a:r>
              <a:rPr lang="en-US" sz="2000" dirty="0"/>
              <a:t>If so, the station is finished. If, however, there is a collision, the frame is sent again.</a:t>
            </a:r>
          </a:p>
          <a:p>
            <a:pPr marL="342900" indent="-342900" algn="just">
              <a:lnSpc>
                <a:spcPct val="150000"/>
              </a:lnSpc>
              <a:buFont typeface="Arial" panose="020B0604020202020204" pitchFamily="34" charset="0"/>
              <a:buChar char="•"/>
            </a:pPr>
            <a:r>
              <a:rPr lang="en-US" sz="2000" dirty="0"/>
              <a:t>To better understand CSMA/CD, let us look at the first bits transmitted by the two stations involved in the collision. </a:t>
            </a:r>
          </a:p>
          <a:p>
            <a:pPr marL="342900" indent="-342900" algn="just">
              <a:lnSpc>
                <a:spcPct val="150000"/>
              </a:lnSpc>
              <a:buFont typeface="Arial" panose="020B0604020202020204" pitchFamily="34" charset="0"/>
              <a:buChar char="•"/>
            </a:pPr>
            <a:r>
              <a:rPr lang="en-US" sz="2000" dirty="0"/>
              <a:t>Although each station continues to send bits in the frame until it detects the collision, we show what happens as the first bits collide. </a:t>
            </a:r>
          </a:p>
          <a:p>
            <a:pPr marL="342900" indent="-342900" algn="just">
              <a:lnSpc>
                <a:spcPct val="150000"/>
              </a:lnSpc>
              <a:buFont typeface="Arial" panose="020B0604020202020204" pitchFamily="34" charset="0"/>
              <a:buChar char="•"/>
            </a:pPr>
            <a:r>
              <a:rPr lang="en-US" sz="2000" dirty="0"/>
              <a:t>In Figure 12.12, stations A and C are involved in the collision.</a:t>
            </a:r>
            <a:endParaRPr lang="en-IN" sz="2000" dirty="0"/>
          </a:p>
        </p:txBody>
      </p:sp>
    </p:spTree>
    <p:extLst>
      <p:ext uri="{BB962C8B-B14F-4D97-AF65-F5344CB8AC3E}">
        <p14:creationId xmlns:p14="http://schemas.microsoft.com/office/powerpoint/2010/main" val="4080142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2851" name="Line 3">
            <a:extLst>
              <a:ext uri="{FF2B5EF4-FFF2-40B4-BE49-F238E27FC236}">
                <a16:creationId xmlns:a16="http://schemas.microsoft.com/office/drawing/2014/main" id="{6A679248-57F1-78F8-51D1-ADD0E6653692}"/>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02852" name="Text Box 4">
            <a:extLst>
              <a:ext uri="{FF2B5EF4-FFF2-40B4-BE49-F238E27FC236}">
                <a16:creationId xmlns:a16="http://schemas.microsoft.com/office/drawing/2014/main" id="{9D4F5B1F-272F-F70E-C19A-EE06331C6C61}"/>
              </a:ext>
            </a:extLst>
          </p:cNvPr>
          <p:cNvSpPr txBox="1">
            <a:spLocks noChangeArrowheads="1"/>
          </p:cNvSpPr>
          <p:nvPr/>
        </p:nvSpPr>
        <p:spPr bwMode="auto">
          <a:xfrm>
            <a:off x="3364364" y="442677"/>
            <a:ext cx="55514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12.12  </a:t>
            </a:r>
            <a:r>
              <a:rPr lang="en-US" altLang="en-US" sz="2000"/>
              <a:t>Collision of the first bit in CSMA/CD</a:t>
            </a:r>
          </a:p>
        </p:txBody>
      </p:sp>
      <p:pic>
        <p:nvPicPr>
          <p:cNvPr id="1102855" name="Picture 7">
            <a:extLst>
              <a:ext uri="{FF2B5EF4-FFF2-40B4-BE49-F238E27FC236}">
                <a16:creationId xmlns:a16="http://schemas.microsoft.com/office/drawing/2014/main" id="{AA67C038-37E1-D84E-D78D-430689980F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3526" y="1307691"/>
            <a:ext cx="9213132" cy="4837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FA18266D-373A-C326-D503-E3FD00567B8A}"/>
              </a:ext>
            </a:extLst>
          </p:cNvPr>
          <p:cNvSpPr>
            <a:spLocks noGrp="1"/>
          </p:cNvSpPr>
          <p:nvPr>
            <p:ph type="sldNum" sz="quarter" idx="12"/>
          </p:nvPr>
        </p:nvSpPr>
        <p:spPr/>
        <p:txBody>
          <a:bodyPr/>
          <a:lstStyle/>
          <a:p>
            <a:fld id="{6D972E1D-2B91-43F8-BAFE-8C37D0BCB00C}" type="slidenum">
              <a:rPr lang="en-IN" smtClean="0"/>
              <a:t>29</a:t>
            </a:fld>
            <a:endParaRPr lang="en-IN"/>
          </a:p>
        </p:txBody>
      </p:sp>
    </p:spTree>
    <p:extLst>
      <p:ext uri="{BB962C8B-B14F-4D97-AF65-F5344CB8AC3E}">
        <p14:creationId xmlns:p14="http://schemas.microsoft.com/office/powerpoint/2010/main" val="1932202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6227" name="Line 3">
            <a:extLst>
              <a:ext uri="{FF2B5EF4-FFF2-40B4-BE49-F238E27FC236}">
                <a16:creationId xmlns:a16="http://schemas.microsoft.com/office/drawing/2014/main" id="{E5717E13-2216-D646-347B-6666304819E5}"/>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76228" name="Text Box 4">
            <a:extLst>
              <a:ext uri="{FF2B5EF4-FFF2-40B4-BE49-F238E27FC236}">
                <a16:creationId xmlns:a16="http://schemas.microsoft.com/office/drawing/2014/main" id="{609C01CE-798A-E41E-38B5-0077A3002A03}"/>
              </a:ext>
            </a:extLst>
          </p:cNvPr>
          <p:cNvSpPr txBox="1">
            <a:spLocks noChangeArrowheads="1"/>
          </p:cNvSpPr>
          <p:nvPr/>
        </p:nvSpPr>
        <p:spPr bwMode="auto">
          <a:xfrm>
            <a:off x="1828801" y="381000"/>
            <a:ext cx="8475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12.1  </a:t>
            </a:r>
            <a:r>
              <a:rPr lang="en-US" altLang="en-US" sz="2000"/>
              <a:t>Data link layer divided into two functionality-oriented sublayers</a:t>
            </a:r>
          </a:p>
        </p:txBody>
      </p:sp>
      <p:pic>
        <p:nvPicPr>
          <p:cNvPr id="1076231" name="Picture 7">
            <a:extLst>
              <a:ext uri="{FF2B5EF4-FFF2-40B4-BE49-F238E27FC236}">
                <a16:creationId xmlns:a16="http://schemas.microsoft.com/office/drawing/2014/main" id="{3DDB096E-5750-62BA-6398-E8DE349A01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2426" y="1933575"/>
            <a:ext cx="6423024" cy="3027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48F3F5EB-63FD-1351-5EB5-9489339D8435}"/>
              </a:ext>
            </a:extLst>
          </p:cNvPr>
          <p:cNvSpPr>
            <a:spLocks noGrp="1"/>
          </p:cNvSpPr>
          <p:nvPr>
            <p:ph type="sldNum" sz="quarter" idx="12"/>
          </p:nvPr>
        </p:nvSpPr>
        <p:spPr/>
        <p:txBody>
          <a:bodyPr/>
          <a:lstStyle/>
          <a:p>
            <a:fld id="{6D972E1D-2B91-43F8-BAFE-8C37D0BCB00C}" type="slidenum">
              <a:rPr lang="en-IN" smtClean="0"/>
              <a:t>3</a:t>
            </a:fld>
            <a:endParaRPr lang="en-IN"/>
          </a:p>
        </p:txBody>
      </p:sp>
    </p:spTree>
    <p:extLst>
      <p:ext uri="{BB962C8B-B14F-4D97-AF65-F5344CB8AC3E}">
        <p14:creationId xmlns:p14="http://schemas.microsoft.com/office/powerpoint/2010/main" val="2994497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4899" name="Line 3">
            <a:extLst>
              <a:ext uri="{FF2B5EF4-FFF2-40B4-BE49-F238E27FC236}">
                <a16:creationId xmlns:a16="http://schemas.microsoft.com/office/drawing/2014/main" id="{DE1C166F-BF94-19B7-AFA5-9E96BF96BE5C}"/>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04900" name="Text Box 4">
            <a:extLst>
              <a:ext uri="{FF2B5EF4-FFF2-40B4-BE49-F238E27FC236}">
                <a16:creationId xmlns:a16="http://schemas.microsoft.com/office/drawing/2014/main" id="{BE9A420B-AF3E-D1B3-8064-A830AB59AC9E}"/>
              </a:ext>
            </a:extLst>
          </p:cNvPr>
          <p:cNvSpPr txBox="1">
            <a:spLocks noChangeArrowheads="1"/>
          </p:cNvSpPr>
          <p:nvPr/>
        </p:nvSpPr>
        <p:spPr bwMode="auto">
          <a:xfrm>
            <a:off x="3283974" y="381001"/>
            <a:ext cx="540641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12.13 </a:t>
            </a:r>
            <a:r>
              <a:rPr lang="en-US" altLang="en-US" sz="2000" dirty="0"/>
              <a:t>Collision and abortion in CSMA/CD</a:t>
            </a:r>
            <a:endParaRPr lang="en-US" altLang="en-US" sz="3200" baseline="-18000" dirty="0">
              <a:latin typeface="Arial" panose="020B0604020202020204" pitchFamily="34" charset="0"/>
            </a:endParaRPr>
          </a:p>
          <a:p>
            <a:endParaRPr lang="en-US" altLang="en-US" sz="2000" dirty="0"/>
          </a:p>
        </p:txBody>
      </p:sp>
      <p:pic>
        <p:nvPicPr>
          <p:cNvPr id="1104903" name="Picture 7">
            <a:extLst>
              <a:ext uri="{FF2B5EF4-FFF2-40B4-BE49-F238E27FC236}">
                <a16:creationId xmlns:a16="http://schemas.microsoft.com/office/drawing/2014/main" id="{0E19DF75-87A6-6C89-58BF-F0A4365F6D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0545" y="1278195"/>
            <a:ext cx="10028903" cy="4984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86F19DB9-8CC6-E19F-FCDE-81A09380B09D}"/>
              </a:ext>
            </a:extLst>
          </p:cNvPr>
          <p:cNvSpPr>
            <a:spLocks noGrp="1"/>
          </p:cNvSpPr>
          <p:nvPr>
            <p:ph type="sldNum" sz="quarter" idx="12"/>
          </p:nvPr>
        </p:nvSpPr>
        <p:spPr/>
        <p:txBody>
          <a:bodyPr/>
          <a:lstStyle/>
          <a:p>
            <a:fld id="{6D972E1D-2B91-43F8-BAFE-8C37D0BCB00C}" type="slidenum">
              <a:rPr lang="en-IN" smtClean="0"/>
              <a:t>30</a:t>
            </a:fld>
            <a:endParaRPr lang="en-IN"/>
          </a:p>
        </p:txBody>
      </p:sp>
    </p:spTree>
    <p:extLst>
      <p:ext uri="{BB962C8B-B14F-4D97-AF65-F5344CB8AC3E}">
        <p14:creationId xmlns:p14="http://schemas.microsoft.com/office/powerpoint/2010/main" val="1073969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0441" name="Rectangle 9">
            <a:extLst>
              <a:ext uri="{FF2B5EF4-FFF2-40B4-BE49-F238E27FC236}">
                <a16:creationId xmlns:a16="http://schemas.microsoft.com/office/drawing/2014/main" id="{28925F21-9820-6FDF-BE66-AD0B04D308D4}"/>
              </a:ext>
            </a:extLst>
          </p:cNvPr>
          <p:cNvSpPr>
            <a:spLocks noChangeArrowheads="1"/>
          </p:cNvSpPr>
          <p:nvPr/>
        </p:nvSpPr>
        <p:spPr bwMode="auto">
          <a:xfrm>
            <a:off x="1752600" y="1484417"/>
            <a:ext cx="8686800" cy="156966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t>A network using CSMA/CD has a bandwidth of 10 Mbps. If the maximum propagation time (including the delays in the devices and ignoring the time needed to send a jamming signal, as we see later) is 25.6 </a:t>
            </a:r>
            <a:r>
              <a:rPr lang="en-US" altLang="en-US" sz="2400" dirty="0" err="1"/>
              <a:t>μs</a:t>
            </a:r>
            <a:r>
              <a:rPr lang="en-US" altLang="en-US" sz="2400" dirty="0"/>
              <a:t>, what is the minimum size of the frame?</a:t>
            </a:r>
          </a:p>
        </p:txBody>
      </p:sp>
      <p:sp>
        <p:nvSpPr>
          <p:cNvPr id="1170442" name="Text Box 10">
            <a:extLst>
              <a:ext uri="{FF2B5EF4-FFF2-40B4-BE49-F238E27FC236}">
                <a16:creationId xmlns:a16="http://schemas.microsoft.com/office/drawing/2014/main" id="{CD5EAC5D-329F-E4BC-637A-88427685AAFD}"/>
              </a:ext>
            </a:extLst>
          </p:cNvPr>
          <p:cNvSpPr txBox="1">
            <a:spLocks noChangeArrowheads="1"/>
          </p:cNvSpPr>
          <p:nvPr/>
        </p:nvSpPr>
        <p:spPr bwMode="auto">
          <a:xfrm>
            <a:off x="1575620" y="384969"/>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solidFill>
                  <a:schemeClr val="hlink"/>
                </a:solidFill>
              </a:rPr>
              <a:t>Example 12.5</a:t>
            </a:r>
          </a:p>
        </p:txBody>
      </p:sp>
      <p:sp>
        <p:nvSpPr>
          <p:cNvPr id="1170443" name="Rectangle 11">
            <a:extLst>
              <a:ext uri="{FF2B5EF4-FFF2-40B4-BE49-F238E27FC236}">
                <a16:creationId xmlns:a16="http://schemas.microsoft.com/office/drawing/2014/main" id="{EC6FAB3B-6ECF-8D62-5F50-D7235C47A8BD}"/>
              </a:ext>
            </a:extLst>
          </p:cNvPr>
          <p:cNvSpPr>
            <a:spLocks noChangeArrowheads="1"/>
          </p:cNvSpPr>
          <p:nvPr/>
        </p:nvSpPr>
        <p:spPr bwMode="auto">
          <a:xfrm>
            <a:off x="1676400" y="3581401"/>
            <a:ext cx="8686800" cy="230832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solidFill>
                  <a:schemeClr val="hlink"/>
                </a:solidFill>
              </a:rPr>
              <a:t>Solution</a:t>
            </a:r>
          </a:p>
          <a:p>
            <a:pPr algn="just"/>
            <a:r>
              <a:rPr lang="en-US" altLang="en-US" sz="2400" dirty="0"/>
              <a:t>The frame transmission time is </a:t>
            </a:r>
            <a:r>
              <a:rPr lang="en-US" altLang="en-US" sz="2400" dirty="0" err="1"/>
              <a:t>T</a:t>
            </a:r>
            <a:r>
              <a:rPr lang="en-US" altLang="en-US" sz="2400" baseline="-16000" dirty="0" err="1"/>
              <a:t>fr</a:t>
            </a:r>
            <a:r>
              <a:rPr lang="en-US" altLang="en-US" sz="2400" dirty="0"/>
              <a:t> = 2 × </a:t>
            </a:r>
            <a:r>
              <a:rPr lang="en-US" altLang="en-US" sz="2400" dirty="0" err="1"/>
              <a:t>T</a:t>
            </a:r>
            <a:r>
              <a:rPr lang="en-US" altLang="en-US" sz="2400" baseline="-14000" dirty="0" err="1"/>
              <a:t>p</a:t>
            </a:r>
            <a:r>
              <a:rPr lang="en-US" altLang="en-US" sz="2400" dirty="0"/>
              <a:t> = 51.2 </a:t>
            </a:r>
            <a:r>
              <a:rPr lang="en-US" altLang="en-US" sz="2400" dirty="0" err="1"/>
              <a:t>μs</a:t>
            </a:r>
            <a:r>
              <a:rPr lang="en-US" altLang="en-US" sz="2400" dirty="0"/>
              <a:t>. This means, in the worst case, a station needs to transmit for a period of 51.2 </a:t>
            </a:r>
            <a:r>
              <a:rPr lang="en-US" altLang="en-US" sz="2400" dirty="0" err="1"/>
              <a:t>μs</a:t>
            </a:r>
            <a:r>
              <a:rPr lang="en-US" altLang="en-US" sz="2400" dirty="0"/>
              <a:t> to detect the collision. The minimum size of the frame is 10 Mbps × 51.2 </a:t>
            </a:r>
            <a:r>
              <a:rPr lang="en-US" altLang="en-US" sz="2400" dirty="0" err="1"/>
              <a:t>μs</a:t>
            </a:r>
            <a:r>
              <a:rPr lang="en-US" altLang="en-US" sz="2400" dirty="0"/>
              <a:t> = 512 bits or 64 bytes. This is actually the minimum size of the frame for Standard Ethernet.</a:t>
            </a:r>
          </a:p>
        </p:txBody>
      </p:sp>
      <p:sp>
        <p:nvSpPr>
          <p:cNvPr id="3" name="Slide Number Placeholder 2">
            <a:extLst>
              <a:ext uri="{FF2B5EF4-FFF2-40B4-BE49-F238E27FC236}">
                <a16:creationId xmlns:a16="http://schemas.microsoft.com/office/drawing/2014/main" id="{AE285D5C-0FA7-C94B-5724-EF3CC122F703}"/>
              </a:ext>
            </a:extLst>
          </p:cNvPr>
          <p:cNvSpPr>
            <a:spLocks noGrp="1"/>
          </p:cNvSpPr>
          <p:nvPr>
            <p:ph type="sldNum" sz="quarter" idx="12"/>
          </p:nvPr>
        </p:nvSpPr>
        <p:spPr/>
        <p:txBody>
          <a:bodyPr/>
          <a:lstStyle/>
          <a:p>
            <a:fld id="{6D972E1D-2B91-43F8-BAFE-8C37D0BCB00C}" type="slidenum">
              <a:rPr lang="en-IN" smtClean="0"/>
              <a:t>31</a:t>
            </a:fld>
            <a:endParaRPr lang="en-IN"/>
          </a:p>
        </p:txBody>
      </p:sp>
      <p:sp>
        <p:nvSpPr>
          <p:cNvPr id="4" name="Line 3">
            <a:extLst>
              <a:ext uri="{FF2B5EF4-FFF2-40B4-BE49-F238E27FC236}">
                <a16:creationId xmlns:a16="http://schemas.microsoft.com/office/drawing/2014/main" id="{6AC986B6-FB86-4970-6F49-2D4726D21703}"/>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786944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6947" name="Line 3">
            <a:extLst>
              <a:ext uri="{FF2B5EF4-FFF2-40B4-BE49-F238E27FC236}">
                <a16:creationId xmlns:a16="http://schemas.microsoft.com/office/drawing/2014/main" id="{665F550E-8D72-DCF3-E9CB-0489D11AE001}"/>
              </a:ext>
            </a:extLst>
          </p:cNvPr>
          <p:cNvSpPr>
            <a:spLocks noChangeShapeType="1"/>
          </p:cNvSpPr>
          <p:nvPr/>
        </p:nvSpPr>
        <p:spPr bwMode="auto">
          <a:xfrm>
            <a:off x="1676400" y="744799"/>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06948" name="Text Box 4">
            <a:extLst>
              <a:ext uri="{FF2B5EF4-FFF2-40B4-BE49-F238E27FC236}">
                <a16:creationId xmlns:a16="http://schemas.microsoft.com/office/drawing/2014/main" id="{3B2CD4AE-8139-B7CA-78BD-E3B757CE557C}"/>
              </a:ext>
            </a:extLst>
          </p:cNvPr>
          <p:cNvSpPr txBox="1">
            <a:spLocks noChangeArrowheads="1"/>
          </p:cNvSpPr>
          <p:nvPr/>
        </p:nvSpPr>
        <p:spPr bwMode="auto">
          <a:xfrm>
            <a:off x="3287317" y="286990"/>
            <a:ext cx="510460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12.14  </a:t>
            </a:r>
            <a:r>
              <a:rPr lang="en-US" altLang="en-US" sz="2000" dirty="0"/>
              <a:t>Flow diagram for the CSMA/CD</a:t>
            </a:r>
          </a:p>
        </p:txBody>
      </p:sp>
      <p:pic>
        <p:nvPicPr>
          <p:cNvPr id="1106951" name="Picture 7">
            <a:extLst>
              <a:ext uri="{FF2B5EF4-FFF2-40B4-BE49-F238E27FC236}">
                <a16:creationId xmlns:a16="http://schemas.microsoft.com/office/drawing/2014/main" id="{6F0E430E-BB67-BB63-C993-2A10BDAF98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845580"/>
            <a:ext cx="8762999" cy="5440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3054F65E-51EF-A981-4AC6-004FA4C37461}"/>
              </a:ext>
            </a:extLst>
          </p:cNvPr>
          <p:cNvSpPr>
            <a:spLocks noGrp="1"/>
          </p:cNvSpPr>
          <p:nvPr>
            <p:ph type="sldNum" sz="quarter" idx="12"/>
          </p:nvPr>
        </p:nvSpPr>
        <p:spPr/>
        <p:txBody>
          <a:bodyPr/>
          <a:lstStyle/>
          <a:p>
            <a:fld id="{6D972E1D-2B91-43F8-BAFE-8C37D0BCB00C}" type="slidenum">
              <a:rPr lang="en-IN" smtClean="0"/>
              <a:t>32</a:t>
            </a:fld>
            <a:endParaRPr lang="en-IN"/>
          </a:p>
        </p:txBody>
      </p:sp>
    </p:spTree>
    <p:extLst>
      <p:ext uri="{BB962C8B-B14F-4D97-AF65-F5344CB8AC3E}">
        <p14:creationId xmlns:p14="http://schemas.microsoft.com/office/powerpoint/2010/main" val="14701500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6EC3C-0983-AC9D-86A0-521C916838A0}"/>
              </a:ext>
            </a:extLst>
          </p:cNvPr>
          <p:cNvSpPr>
            <a:spLocks noGrp="1"/>
          </p:cNvSpPr>
          <p:nvPr>
            <p:ph type="title"/>
          </p:nvPr>
        </p:nvSpPr>
        <p:spPr>
          <a:xfrm>
            <a:off x="1097280" y="286603"/>
            <a:ext cx="10058400" cy="742097"/>
          </a:xfrm>
        </p:spPr>
        <p:txBody>
          <a:bodyPr>
            <a:normAutofit/>
          </a:bodyPr>
          <a:lstStyle/>
          <a:p>
            <a:pPr algn="ctr"/>
            <a:r>
              <a:rPr lang="en-US" sz="3200" b="1" u="sng" dirty="0"/>
              <a:t>Difference between ALOHA &amp; CSMA/CD</a:t>
            </a:r>
            <a:endParaRPr lang="en-IN" sz="3200" b="1" u="sng" dirty="0"/>
          </a:p>
        </p:txBody>
      </p:sp>
      <p:sp>
        <p:nvSpPr>
          <p:cNvPr id="3" name="Slide Number Placeholder 2">
            <a:extLst>
              <a:ext uri="{FF2B5EF4-FFF2-40B4-BE49-F238E27FC236}">
                <a16:creationId xmlns:a16="http://schemas.microsoft.com/office/drawing/2014/main" id="{EB4E2DA5-4050-A7C4-EF8A-4BD0157A3E01}"/>
              </a:ext>
            </a:extLst>
          </p:cNvPr>
          <p:cNvSpPr>
            <a:spLocks noGrp="1"/>
          </p:cNvSpPr>
          <p:nvPr>
            <p:ph type="sldNum" sz="quarter" idx="12"/>
          </p:nvPr>
        </p:nvSpPr>
        <p:spPr/>
        <p:txBody>
          <a:bodyPr/>
          <a:lstStyle/>
          <a:p>
            <a:fld id="{6D972E1D-2B91-43F8-BAFE-8C37D0BCB00C}" type="slidenum">
              <a:rPr lang="en-IN" smtClean="0"/>
              <a:t>33</a:t>
            </a:fld>
            <a:endParaRPr lang="en-IN"/>
          </a:p>
        </p:txBody>
      </p:sp>
      <p:sp>
        <p:nvSpPr>
          <p:cNvPr id="5" name="TextBox 4">
            <a:extLst>
              <a:ext uri="{FF2B5EF4-FFF2-40B4-BE49-F238E27FC236}">
                <a16:creationId xmlns:a16="http://schemas.microsoft.com/office/drawing/2014/main" id="{2F917D29-68AF-AA3B-5CC2-6DF5C5D9A249}"/>
              </a:ext>
            </a:extLst>
          </p:cNvPr>
          <p:cNvSpPr txBox="1"/>
          <p:nvPr/>
        </p:nvSpPr>
        <p:spPr>
          <a:xfrm>
            <a:off x="1343025" y="1342162"/>
            <a:ext cx="9486899" cy="3737946"/>
          </a:xfrm>
          <a:prstGeom prst="rect">
            <a:avLst/>
          </a:prstGeom>
          <a:noFill/>
        </p:spPr>
        <p:txBody>
          <a:bodyPr wrap="square">
            <a:spAutoFit/>
          </a:bodyPr>
          <a:lstStyle/>
          <a:p>
            <a:pPr marL="342900" indent="-342900" algn="just">
              <a:lnSpc>
                <a:spcPct val="150000"/>
              </a:lnSpc>
              <a:buFont typeface="+mj-lt"/>
              <a:buAutoNum type="arabicPeriod"/>
            </a:pPr>
            <a:r>
              <a:rPr lang="en-US" sz="2000" dirty="0"/>
              <a:t>The first difference is the addition of the persistence process. We need to sense the channel before we start sending the frame by using one of the persistence processes we discussed previously (nonpersistent, 1-persistent, or p-persistent).</a:t>
            </a:r>
          </a:p>
          <a:p>
            <a:pPr marL="342900" indent="-342900" algn="just">
              <a:lnSpc>
                <a:spcPct val="150000"/>
              </a:lnSpc>
              <a:buFont typeface="+mj-lt"/>
              <a:buAutoNum type="arabicPeriod"/>
            </a:pPr>
            <a:r>
              <a:rPr lang="en-US" sz="2000" dirty="0"/>
              <a:t>The second difference is the frame transmission. In ALOHA, we first transmit the entire frame and then wait for an acknowledgment. In CSMA/CD, transmission and collision detection are continuous processes.</a:t>
            </a:r>
          </a:p>
          <a:p>
            <a:pPr marL="342900" indent="-342900" algn="just">
              <a:lnSpc>
                <a:spcPct val="150000"/>
              </a:lnSpc>
              <a:buFont typeface="+mj-lt"/>
              <a:buAutoNum type="arabicPeriod"/>
            </a:pPr>
            <a:r>
              <a:rPr lang="en-US" sz="2000" dirty="0"/>
              <a:t>The third difference is the sending of a short jamming signal to make sure that all other stations become aware of the collision.</a:t>
            </a:r>
            <a:endParaRPr lang="en-IN" sz="2000" dirty="0"/>
          </a:p>
        </p:txBody>
      </p:sp>
    </p:spTree>
    <p:extLst>
      <p:ext uri="{BB962C8B-B14F-4D97-AF65-F5344CB8AC3E}">
        <p14:creationId xmlns:p14="http://schemas.microsoft.com/office/powerpoint/2010/main" val="589840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8995" name="Line 3">
            <a:extLst>
              <a:ext uri="{FF2B5EF4-FFF2-40B4-BE49-F238E27FC236}">
                <a16:creationId xmlns:a16="http://schemas.microsoft.com/office/drawing/2014/main" id="{E40D9BD2-201A-2BCD-D40E-BE93FA8F2925}"/>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08996" name="Text Box 4">
            <a:extLst>
              <a:ext uri="{FF2B5EF4-FFF2-40B4-BE49-F238E27FC236}">
                <a16:creationId xmlns:a16="http://schemas.microsoft.com/office/drawing/2014/main" id="{1847AC61-0FF5-482B-D352-5F3ED90BD5BB}"/>
              </a:ext>
            </a:extLst>
          </p:cNvPr>
          <p:cNvSpPr txBox="1">
            <a:spLocks noChangeArrowheads="1"/>
          </p:cNvSpPr>
          <p:nvPr/>
        </p:nvSpPr>
        <p:spPr bwMode="auto">
          <a:xfrm>
            <a:off x="2123765" y="479320"/>
            <a:ext cx="7691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12.15  </a:t>
            </a:r>
            <a:r>
              <a:rPr lang="en-US" altLang="en-US" sz="2000" dirty="0"/>
              <a:t>Energy level during transmission, idleness, or collision</a:t>
            </a:r>
          </a:p>
        </p:txBody>
      </p:sp>
      <p:pic>
        <p:nvPicPr>
          <p:cNvPr id="1108999" name="Picture 7">
            <a:extLst>
              <a:ext uri="{FF2B5EF4-FFF2-40B4-BE49-F238E27FC236}">
                <a16:creationId xmlns:a16="http://schemas.microsoft.com/office/drawing/2014/main" id="{81824ACD-EFD6-9E87-259A-97EDFAC257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0877" y="1426907"/>
            <a:ext cx="7434045" cy="1811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F760E18B-FC80-D539-817C-7392FD54B18E}"/>
              </a:ext>
            </a:extLst>
          </p:cNvPr>
          <p:cNvSpPr>
            <a:spLocks noGrp="1"/>
          </p:cNvSpPr>
          <p:nvPr>
            <p:ph type="sldNum" sz="quarter" idx="12"/>
          </p:nvPr>
        </p:nvSpPr>
        <p:spPr/>
        <p:txBody>
          <a:bodyPr/>
          <a:lstStyle/>
          <a:p>
            <a:fld id="{6D972E1D-2B91-43F8-BAFE-8C37D0BCB00C}" type="slidenum">
              <a:rPr lang="en-IN" smtClean="0"/>
              <a:t>34</a:t>
            </a:fld>
            <a:endParaRPr lang="en-IN"/>
          </a:p>
        </p:txBody>
      </p:sp>
      <p:sp>
        <p:nvSpPr>
          <p:cNvPr id="4" name="TextBox 3">
            <a:extLst>
              <a:ext uri="{FF2B5EF4-FFF2-40B4-BE49-F238E27FC236}">
                <a16:creationId xmlns:a16="http://schemas.microsoft.com/office/drawing/2014/main" id="{6AF5D37B-9714-49E0-51D6-B76B86EFF4A1}"/>
              </a:ext>
            </a:extLst>
          </p:cNvPr>
          <p:cNvSpPr txBox="1"/>
          <p:nvPr/>
        </p:nvSpPr>
        <p:spPr>
          <a:xfrm>
            <a:off x="1343025" y="3622239"/>
            <a:ext cx="9648825" cy="2554545"/>
          </a:xfrm>
          <a:prstGeom prst="rect">
            <a:avLst/>
          </a:prstGeom>
          <a:noFill/>
        </p:spPr>
        <p:txBody>
          <a:bodyPr wrap="square">
            <a:spAutoFit/>
          </a:bodyPr>
          <a:lstStyle/>
          <a:p>
            <a:pPr algn="just"/>
            <a:r>
              <a:rPr lang="en-US" sz="2000" b="1" u="sng" dirty="0"/>
              <a:t>Energy Level</a:t>
            </a:r>
          </a:p>
          <a:p>
            <a:pPr algn="just"/>
            <a:r>
              <a:rPr lang="en-US" sz="2000" dirty="0"/>
              <a:t>We can say that the level of energy in a channel can have three values: zero, normal, and abnormal. </a:t>
            </a:r>
          </a:p>
          <a:p>
            <a:pPr marL="342900" indent="-342900" algn="just">
              <a:buFont typeface="+mj-lt"/>
              <a:buAutoNum type="arabicPeriod"/>
            </a:pPr>
            <a:r>
              <a:rPr lang="en-US" sz="2000" dirty="0"/>
              <a:t>At the zero level, the channel is idle. </a:t>
            </a:r>
          </a:p>
          <a:p>
            <a:pPr marL="342900" indent="-342900" algn="just">
              <a:buFont typeface="+mj-lt"/>
              <a:buAutoNum type="arabicPeriod"/>
            </a:pPr>
            <a:r>
              <a:rPr lang="en-US" sz="2000" dirty="0"/>
              <a:t>At the normal level, a station has successfully captured the channel and is sending its frame. </a:t>
            </a:r>
          </a:p>
          <a:p>
            <a:pPr marL="342900" indent="-342900" algn="just">
              <a:buFont typeface="+mj-lt"/>
              <a:buAutoNum type="arabicPeriod"/>
            </a:pPr>
            <a:r>
              <a:rPr lang="en-US" sz="2000" dirty="0"/>
              <a:t>At the abnormal level, there is a collision and the level of the energy is twice the normal level.</a:t>
            </a:r>
            <a:endParaRPr lang="en-IN" sz="2000" dirty="0"/>
          </a:p>
        </p:txBody>
      </p:sp>
    </p:spTree>
    <p:extLst>
      <p:ext uri="{BB962C8B-B14F-4D97-AF65-F5344CB8AC3E}">
        <p14:creationId xmlns:p14="http://schemas.microsoft.com/office/powerpoint/2010/main" val="4281639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DDE975-CB3B-D94E-9143-CE1788B34E8A}"/>
              </a:ext>
            </a:extLst>
          </p:cNvPr>
          <p:cNvSpPr>
            <a:spLocks noGrp="1"/>
          </p:cNvSpPr>
          <p:nvPr>
            <p:ph type="sldNum" sz="quarter" idx="12"/>
          </p:nvPr>
        </p:nvSpPr>
        <p:spPr/>
        <p:txBody>
          <a:bodyPr/>
          <a:lstStyle/>
          <a:p>
            <a:fld id="{6D972E1D-2B91-43F8-BAFE-8C37D0BCB00C}" type="slidenum">
              <a:rPr lang="en-IN" smtClean="0"/>
              <a:t>35</a:t>
            </a:fld>
            <a:endParaRPr lang="en-IN"/>
          </a:p>
        </p:txBody>
      </p:sp>
      <p:sp>
        <p:nvSpPr>
          <p:cNvPr id="3" name="Text Box 4">
            <a:extLst>
              <a:ext uri="{FF2B5EF4-FFF2-40B4-BE49-F238E27FC236}">
                <a16:creationId xmlns:a16="http://schemas.microsoft.com/office/drawing/2014/main" id="{B5FA8F74-DC49-2777-D0CB-8784E53095BE}"/>
              </a:ext>
            </a:extLst>
          </p:cNvPr>
          <p:cNvSpPr txBox="1">
            <a:spLocks noChangeArrowheads="1"/>
          </p:cNvSpPr>
          <p:nvPr/>
        </p:nvSpPr>
        <p:spPr bwMode="auto">
          <a:xfrm>
            <a:off x="4818383" y="561976"/>
            <a:ext cx="205376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600" b="1" u="sng" dirty="0">
                <a:highlight>
                  <a:srgbClr val="FFFF00"/>
                </a:highlight>
              </a:rPr>
              <a:t>CSMA/CA</a:t>
            </a:r>
          </a:p>
        </p:txBody>
      </p:sp>
      <p:sp>
        <p:nvSpPr>
          <p:cNvPr id="5" name="TextBox 4">
            <a:extLst>
              <a:ext uri="{FF2B5EF4-FFF2-40B4-BE49-F238E27FC236}">
                <a16:creationId xmlns:a16="http://schemas.microsoft.com/office/drawing/2014/main" id="{E285E6D0-64D3-DF1A-6794-7B0EAD1FFBD4}"/>
              </a:ext>
            </a:extLst>
          </p:cNvPr>
          <p:cNvSpPr txBox="1"/>
          <p:nvPr/>
        </p:nvSpPr>
        <p:spPr>
          <a:xfrm>
            <a:off x="1104900" y="1208307"/>
            <a:ext cx="9982199" cy="1015663"/>
          </a:xfrm>
          <a:prstGeom prst="rect">
            <a:avLst/>
          </a:prstGeom>
          <a:noFill/>
        </p:spPr>
        <p:txBody>
          <a:bodyPr wrap="square">
            <a:spAutoFit/>
          </a:bodyPr>
          <a:lstStyle/>
          <a:p>
            <a:pPr algn="just"/>
            <a:r>
              <a:rPr lang="en-US" sz="2000" dirty="0"/>
              <a:t>Carrier sense multiple access with collision avoidance (CSMA/CA) was invented for wireless networks. Collisions are avoided through the use of CSMA/CA’s three strategies: the interframe space, the contention window, and acknowledgments, as shown in Figure 12.15.</a:t>
            </a:r>
            <a:endParaRPr lang="en-IN" sz="2000" dirty="0"/>
          </a:p>
        </p:txBody>
      </p:sp>
      <p:sp>
        <p:nvSpPr>
          <p:cNvPr id="7" name="TextBox 6">
            <a:extLst>
              <a:ext uri="{FF2B5EF4-FFF2-40B4-BE49-F238E27FC236}">
                <a16:creationId xmlns:a16="http://schemas.microsoft.com/office/drawing/2014/main" id="{0AE6E50A-4513-A546-1F09-AFA7BD977FE7}"/>
              </a:ext>
            </a:extLst>
          </p:cNvPr>
          <p:cNvSpPr txBox="1"/>
          <p:nvPr/>
        </p:nvSpPr>
        <p:spPr>
          <a:xfrm>
            <a:off x="1104900" y="2474089"/>
            <a:ext cx="9944100" cy="3847207"/>
          </a:xfrm>
          <a:prstGeom prst="rect">
            <a:avLst/>
          </a:prstGeom>
          <a:noFill/>
        </p:spPr>
        <p:txBody>
          <a:bodyPr wrap="square">
            <a:spAutoFit/>
          </a:bodyPr>
          <a:lstStyle/>
          <a:p>
            <a:pPr algn="just"/>
            <a:r>
              <a:rPr lang="en-US" sz="2400" b="1" u="sng" dirty="0"/>
              <a:t>Interframe Space (IFS)</a:t>
            </a:r>
          </a:p>
          <a:p>
            <a:pPr marL="285750" indent="-285750" algn="just">
              <a:buFont typeface="Arial" panose="020B0604020202020204" pitchFamily="34" charset="0"/>
              <a:buChar char="•"/>
            </a:pPr>
            <a:r>
              <a:rPr lang="en-US" sz="2000" dirty="0"/>
              <a:t>First, collisions are avoided by deferring transmission even if the channel is found idle. </a:t>
            </a:r>
          </a:p>
          <a:p>
            <a:pPr marL="285750" indent="-285750" algn="just">
              <a:buFont typeface="Arial" panose="020B0604020202020204" pitchFamily="34" charset="0"/>
              <a:buChar char="•"/>
            </a:pPr>
            <a:r>
              <a:rPr lang="en-US" sz="2000" dirty="0"/>
              <a:t>When an idle channel is found, the station does not send immediately. It waits for a period of time called the interframe space or IFS. </a:t>
            </a:r>
          </a:p>
          <a:p>
            <a:pPr marL="285750" indent="-285750" algn="just">
              <a:buFont typeface="Arial" panose="020B0604020202020204" pitchFamily="34" charset="0"/>
              <a:buChar char="•"/>
            </a:pPr>
            <a:r>
              <a:rPr lang="en-US" sz="2000" dirty="0"/>
              <a:t>Even though the channel may appear idle when it is sensed, a distant station may have already started transmitting. The distant station’s signal has not yet reached this station. </a:t>
            </a:r>
          </a:p>
          <a:p>
            <a:pPr marL="285750" indent="-285750" algn="just">
              <a:buFont typeface="Arial" panose="020B0604020202020204" pitchFamily="34" charset="0"/>
              <a:buChar char="•"/>
            </a:pPr>
            <a:r>
              <a:rPr lang="en-US" sz="2000" dirty="0"/>
              <a:t>The IFS time allows the front of the transmitted signal by the distant station to reach this station. </a:t>
            </a:r>
          </a:p>
          <a:p>
            <a:pPr marL="285750" indent="-285750" algn="just">
              <a:buFont typeface="Arial" panose="020B0604020202020204" pitchFamily="34" charset="0"/>
              <a:buChar char="•"/>
            </a:pPr>
            <a:r>
              <a:rPr lang="en-US" sz="2000" dirty="0"/>
              <a:t>After waiting an IFS time, if the channel is still idle, the station can send, but it still needs to wait a time equal to the contention window (described next).</a:t>
            </a:r>
          </a:p>
          <a:p>
            <a:pPr marL="285750" indent="-285750" algn="just">
              <a:buFont typeface="Arial" panose="020B0604020202020204" pitchFamily="34" charset="0"/>
              <a:buChar char="•"/>
            </a:pPr>
            <a:r>
              <a:rPr lang="en-US" sz="2000" dirty="0"/>
              <a:t>The IFS variable can also be used to prioritize stations or frame types. For example, a station that is assigned a shorter IFS has a higher priority.</a:t>
            </a:r>
            <a:endParaRPr lang="en-IN" sz="2000" dirty="0"/>
          </a:p>
        </p:txBody>
      </p:sp>
    </p:spTree>
    <p:extLst>
      <p:ext uri="{BB962C8B-B14F-4D97-AF65-F5344CB8AC3E}">
        <p14:creationId xmlns:p14="http://schemas.microsoft.com/office/powerpoint/2010/main" val="34715888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D08B59-6F81-7943-F732-222372D7C3B5}"/>
              </a:ext>
            </a:extLst>
          </p:cNvPr>
          <p:cNvSpPr>
            <a:spLocks noGrp="1"/>
          </p:cNvSpPr>
          <p:nvPr>
            <p:ph type="sldNum" sz="quarter" idx="12"/>
          </p:nvPr>
        </p:nvSpPr>
        <p:spPr/>
        <p:txBody>
          <a:bodyPr/>
          <a:lstStyle/>
          <a:p>
            <a:fld id="{6D972E1D-2B91-43F8-BAFE-8C37D0BCB00C}" type="slidenum">
              <a:rPr lang="en-IN" smtClean="0"/>
              <a:t>36</a:t>
            </a:fld>
            <a:endParaRPr lang="en-IN"/>
          </a:p>
        </p:txBody>
      </p:sp>
      <p:sp>
        <p:nvSpPr>
          <p:cNvPr id="4" name="TextBox 3">
            <a:extLst>
              <a:ext uri="{FF2B5EF4-FFF2-40B4-BE49-F238E27FC236}">
                <a16:creationId xmlns:a16="http://schemas.microsoft.com/office/drawing/2014/main" id="{072BC856-C587-A2C0-76C2-E2EBF48A8B1E}"/>
              </a:ext>
            </a:extLst>
          </p:cNvPr>
          <p:cNvSpPr txBox="1"/>
          <p:nvPr/>
        </p:nvSpPr>
        <p:spPr>
          <a:xfrm>
            <a:off x="1304925" y="607695"/>
            <a:ext cx="9591675" cy="4708981"/>
          </a:xfrm>
          <a:prstGeom prst="rect">
            <a:avLst/>
          </a:prstGeom>
          <a:noFill/>
        </p:spPr>
        <p:txBody>
          <a:bodyPr wrap="square">
            <a:spAutoFit/>
          </a:bodyPr>
          <a:lstStyle/>
          <a:p>
            <a:r>
              <a:rPr lang="en-US" sz="2000" b="1" u="sng" dirty="0"/>
              <a:t>Contention Window </a:t>
            </a:r>
          </a:p>
          <a:p>
            <a:endParaRPr lang="en-US" sz="2000" b="1" u="sng" dirty="0"/>
          </a:p>
          <a:p>
            <a:pPr marL="285750" indent="-285750" algn="just">
              <a:buFont typeface="Arial" panose="020B0604020202020204" pitchFamily="34" charset="0"/>
              <a:buChar char="•"/>
            </a:pPr>
            <a:r>
              <a:rPr lang="en-US" sz="2000" dirty="0"/>
              <a:t>The contention window is an amount of time divided into slots. </a:t>
            </a:r>
          </a:p>
          <a:p>
            <a:pPr marL="285750" indent="-285750" algn="just">
              <a:buFont typeface="Arial" panose="020B0604020202020204" pitchFamily="34" charset="0"/>
              <a:buChar char="•"/>
            </a:pPr>
            <a:r>
              <a:rPr lang="en-US" sz="2000" dirty="0"/>
              <a:t>A station that is ready to send chooses a random number of slots as its wait time. The number of slots in the window changes according to the binary exponential backoff strategy. </a:t>
            </a:r>
          </a:p>
          <a:p>
            <a:pPr marL="285750" indent="-285750" algn="just">
              <a:buFont typeface="Arial" panose="020B0604020202020204" pitchFamily="34" charset="0"/>
              <a:buChar char="•"/>
            </a:pPr>
            <a:r>
              <a:rPr lang="en-US" sz="2000" dirty="0"/>
              <a:t>This means that it is set to one slot the first time and then doubles each time the station cannot detect an idle channel after the IFS time. </a:t>
            </a:r>
          </a:p>
          <a:p>
            <a:pPr marL="285750" indent="-285750" algn="just">
              <a:buFont typeface="Arial" panose="020B0604020202020204" pitchFamily="34" charset="0"/>
              <a:buChar char="•"/>
            </a:pPr>
            <a:r>
              <a:rPr lang="en-US" sz="2000" dirty="0"/>
              <a:t>This is very similar to the p-persistent method except that a random outcome defines the number of slots taken by the waiting station. </a:t>
            </a:r>
          </a:p>
          <a:p>
            <a:pPr marL="285750" indent="-285750" algn="just">
              <a:buFont typeface="Arial" panose="020B0604020202020204" pitchFamily="34" charset="0"/>
              <a:buChar char="•"/>
            </a:pPr>
            <a:r>
              <a:rPr lang="en-US" sz="2000" dirty="0"/>
              <a:t>One interesting point about the contention window is that the station needs to sense the channel after each time slot. However, if the station finds the channel busy, it does not restart the process; it just stops the timer and restarts it when the channel is sensed as idle. </a:t>
            </a:r>
          </a:p>
          <a:p>
            <a:pPr marL="285750" indent="-285750" algn="just">
              <a:buFont typeface="Arial" panose="020B0604020202020204" pitchFamily="34" charset="0"/>
              <a:buChar char="•"/>
            </a:pPr>
            <a:r>
              <a:rPr lang="en-US" sz="2000" dirty="0"/>
              <a:t>This gives priority to the station with the longest waiting time. See Figure 12.16.</a:t>
            </a:r>
            <a:endParaRPr lang="en-IN" sz="2000" dirty="0"/>
          </a:p>
        </p:txBody>
      </p:sp>
    </p:spTree>
    <p:extLst>
      <p:ext uri="{BB962C8B-B14F-4D97-AF65-F5344CB8AC3E}">
        <p14:creationId xmlns:p14="http://schemas.microsoft.com/office/powerpoint/2010/main" val="40523133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1043" name="Line 3">
            <a:extLst>
              <a:ext uri="{FF2B5EF4-FFF2-40B4-BE49-F238E27FC236}">
                <a16:creationId xmlns:a16="http://schemas.microsoft.com/office/drawing/2014/main" id="{DFBE03AE-9FF5-9BA5-48D9-CEF424B11250}"/>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11044" name="Text Box 4">
            <a:extLst>
              <a:ext uri="{FF2B5EF4-FFF2-40B4-BE49-F238E27FC236}">
                <a16:creationId xmlns:a16="http://schemas.microsoft.com/office/drawing/2014/main" id="{EAF8F170-2297-215A-73FB-67ED9185F410}"/>
              </a:ext>
            </a:extLst>
          </p:cNvPr>
          <p:cNvSpPr txBox="1">
            <a:spLocks noChangeArrowheads="1"/>
          </p:cNvSpPr>
          <p:nvPr/>
        </p:nvSpPr>
        <p:spPr bwMode="auto">
          <a:xfrm>
            <a:off x="4088322" y="390833"/>
            <a:ext cx="38867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12.16  </a:t>
            </a:r>
            <a:r>
              <a:rPr lang="en-US" altLang="en-US" sz="2000" dirty="0"/>
              <a:t>Timing in CSMA/CA</a:t>
            </a:r>
          </a:p>
        </p:txBody>
      </p:sp>
      <p:pic>
        <p:nvPicPr>
          <p:cNvPr id="1111047" name="Picture 7">
            <a:extLst>
              <a:ext uri="{FF2B5EF4-FFF2-40B4-BE49-F238E27FC236}">
                <a16:creationId xmlns:a16="http://schemas.microsoft.com/office/drawing/2014/main" id="{F2DACCDF-BCBE-EC58-086D-2F529D1A4A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9535" y="1966456"/>
            <a:ext cx="9871588" cy="2713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222CA0D9-E382-8719-9D14-D789693369DA}"/>
              </a:ext>
            </a:extLst>
          </p:cNvPr>
          <p:cNvSpPr>
            <a:spLocks noGrp="1"/>
          </p:cNvSpPr>
          <p:nvPr>
            <p:ph type="sldNum" sz="quarter" idx="12"/>
          </p:nvPr>
        </p:nvSpPr>
        <p:spPr/>
        <p:txBody>
          <a:bodyPr/>
          <a:lstStyle/>
          <a:p>
            <a:fld id="{6D972E1D-2B91-43F8-BAFE-8C37D0BCB00C}" type="slidenum">
              <a:rPr lang="en-IN" smtClean="0"/>
              <a:t>37</a:t>
            </a:fld>
            <a:endParaRPr lang="en-IN"/>
          </a:p>
        </p:txBody>
      </p:sp>
    </p:spTree>
    <p:extLst>
      <p:ext uri="{BB962C8B-B14F-4D97-AF65-F5344CB8AC3E}">
        <p14:creationId xmlns:p14="http://schemas.microsoft.com/office/powerpoint/2010/main" val="21099192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609426-0B38-A99D-169A-55CF2E9FAAF9}"/>
              </a:ext>
            </a:extLst>
          </p:cNvPr>
          <p:cNvSpPr>
            <a:spLocks noGrp="1"/>
          </p:cNvSpPr>
          <p:nvPr>
            <p:ph type="sldNum" sz="quarter" idx="12"/>
          </p:nvPr>
        </p:nvSpPr>
        <p:spPr/>
        <p:txBody>
          <a:bodyPr/>
          <a:lstStyle/>
          <a:p>
            <a:fld id="{6D972E1D-2B91-43F8-BAFE-8C37D0BCB00C}" type="slidenum">
              <a:rPr lang="en-IN" smtClean="0"/>
              <a:t>38</a:t>
            </a:fld>
            <a:endParaRPr lang="en-IN"/>
          </a:p>
        </p:txBody>
      </p:sp>
      <p:sp>
        <p:nvSpPr>
          <p:cNvPr id="4" name="TextBox 3">
            <a:extLst>
              <a:ext uri="{FF2B5EF4-FFF2-40B4-BE49-F238E27FC236}">
                <a16:creationId xmlns:a16="http://schemas.microsoft.com/office/drawing/2014/main" id="{C3E7312E-FEFF-47B4-B3C7-6BC5CF261C1D}"/>
              </a:ext>
            </a:extLst>
          </p:cNvPr>
          <p:cNvSpPr txBox="1"/>
          <p:nvPr/>
        </p:nvSpPr>
        <p:spPr>
          <a:xfrm>
            <a:off x="979518" y="641420"/>
            <a:ext cx="10232966" cy="5324535"/>
          </a:xfrm>
          <a:prstGeom prst="rect">
            <a:avLst/>
          </a:prstGeom>
          <a:noFill/>
        </p:spPr>
        <p:txBody>
          <a:bodyPr wrap="square">
            <a:spAutoFit/>
          </a:bodyPr>
          <a:lstStyle/>
          <a:p>
            <a:pPr algn="just"/>
            <a:r>
              <a:rPr lang="en-US" sz="2000" b="1" u="sng" dirty="0"/>
              <a:t>Frame Exchange Time Line</a:t>
            </a:r>
          </a:p>
          <a:p>
            <a:pPr algn="just"/>
            <a:endParaRPr lang="en-US" sz="2000" b="1" u="sng" dirty="0"/>
          </a:p>
          <a:p>
            <a:pPr algn="just"/>
            <a:r>
              <a:rPr lang="en-US" sz="2000" dirty="0"/>
              <a:t>Figure 12.17 shows the exchange of data and control frames in time.</a:t>
            </a:r>
          </a:p>
          <a:p>
            <a:pPr algn="just"/>
            <a:r>
              <a:rPr lang="en-US" sz="2000" dirty="0"/>
              <a:t>1. Before sending a frame, the source station senses the medium by checking the energy level at the carrier frequency.</a:t>
            </a:r>
          </a:p>
          <a:p>
            <a:pPr algn="just"/>
            <a:r>
              <a:rPr lang="en-US" sz="2000" dirty="0"/>
              <a:t>	a. The channel uses a persistence strategy with backoff until the channel is idle.</a:t>
            </a:r>
          </a:p>
          <a:p>
            <a:pPr algn="just"/>
            <a:r>
              <a:rPr lang="en-US" sz="2000" dirty="0"/>
              <a:t>	b. After the station is found to be idle, the station waits for a period of time called 	the DCF interframe space (DIFS); then the station sends a control frame called the 	request to send (RTS).</a:t>
            </a:r>
          </a:p>
          <a:p>
            <a:pPr algn="just"/>
            <a:r>
              <a:rPr lang="en-US" sz="2000" dirty="0"/>
              <a:t>2. After receiving the RTS and waiting a period of time called the short interframe space (SIFS), the destination station sends a control frame, called the clear to send (CTS), to the source station. This control frame indicates that the destination station is ready to receive data.</a:t>
            </a:r>
          </a:p>
          <a:p>
            <a:pPr algn="just"/>
            <a:r>
              <a:rPr lang="en-US" sz="2000" dirty="0"/>
              <a:t>3. The source station sends data after waiting an amount of time equal to SIFS.</a:t>
            </a:r>
          </a:p>
          <a:p>
            <a:pPr algn="just"/>
            <a:r>
              <a:rPr lang="en-US" sz="2000" dirty="0"/>
              <a:t>4. The destination station, after waiting an amount of time equal to SIFS, sends an acknowledgment to show that the frame has been received. Acknowledgment is needed in this protocol because the station does not have any means to check for the successful arrival of its data at the destination. On the other hand, the lack of collision in CSMA/CD is a kind of indication to the source that data have arrived.</a:t>
            </a:r>
            <a:endParaRPr lang="en-IN" sz="2000" dirty="0"/>
          </a:p>
        </p:txBody>
      </p:sp>
    </p:spTree>
    <p:extLst>
      <p:ext uri="{BB962C8B-B14F-4D97-AF65-F5344CB8AC3E}">
        <p14:creationId xmlns:p14="http://schemas.microsoft.com/office/powerpoint/2010/main" val="21862083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E8E350-1B83-C232-8C4E-AC6C7FB24A9B}"/>
              </a:ext>
            </a:extLst>
          </p:cNvPr>
          <p:cNvSpPr>
            <a:spLocks noGrp="1"/>
          </p:cNvSpPr>
          <p:nvPr>
            <p:ph type="sldNum" sz="quarter" idx="12"/>
          </p:nvPr>
        </p:nvSpPr>
        <p:spPr/>
        <p:txBody>
          <a:bodyPr/>
          <a:lstStyle/>
          <a:p>
            <a:fld id="{6D972E1D-2B91-43F8-BAFE-8C37D0BCB00C}" type="slidenum">
              <a:rPr lang="en-IN" smtClean="0"/>
              <a:t>39</a:t>
            </a:fld>
            <a:endParaRPr lang="en-IN"/>
          </a:p>
        </p:txBody>
      </p:sp>
      <p:sp>
        <p:nvSpPr>
          <p:cNvPr id="4" name="TextBox 3">
            <a:extLst>
              <a:ext uri="{FF2B5EF4-FFF2-40B4-BE49-F238E27FC236}">
                <a16:creationId xmlns:a16="http://schemas.microsoft.com/office/drawing/2014/main" id="{00D0AFCF-367E-15C3-D607-5A0F4280B444}"/>
              </a:ext>
            </a:extLst>
          </p:cNvPr>
          <p:cNvSpPr txBox="1"/>
          <p:nvPr/>
        </p:nvSpPr>
        <p:spPr>
          <a:xfrm>
            <a:off x="1533525" y="612845"/>
            <a:ext cx="9086850" cy="4401205"/>
          </a:xfrm>
          <a:prstGeom prst="rect">
            <a:avLst/>
          </a:prstGeom>
          <a:noFill/>
        </p:spPr>
        <p:txBody>
          <a:bodyPr wrap="square">
            <a:spAutoFit/>
          </a:bodyPr>
          <a:lstStyle/>
          <a:p>
            <a:pPr algn="just"/>
            <a:r>
              <a:rPr lang="en-US" sz="2000" b="1" u="sng" dirty="0"/>
              <a:t>Network Allocation Vector</a:t>
            </a:r>
          </a:p>
          <a:p>
            <a:pPr marL="342900" indent="-342900" algn="just">
              <a:buFont typeface="Arial" panose="020B0604020202020204" pitchFamily="34" charset="0"/>
              <a:buChar char="•"/>
            </a:pPr>
            <a:endParaRPr lang="en-US" sz="2000" b="1" u="sng" dirty="0"/>
          </a:p>
          <a:p>
            <a:pPr marL="342900" indent="-342900" algn="just">
              <a:buFont typeface="Arial" panose="020B0604020202020204" pitchFamily="34" charset="0"/>
              <a:buChar char="•"/>
            </a:pPr>
            <a:r>
              <a:rPr lang="en-US" sz="2000" dirty="0"/>
              <a:t>How do other stations defer sending their data if one station acquires access? In other words, how is the collision avoidance aspect of this protocol accomplished? The key is a feature called NAV.</a:t>
            </a:r>
          </a:p>
          <a:p>
            <a:pPr marL="342900" indent="-342900" algn="just">
              <a:buFont typeface="Arial" panose="020B0604020202020204" pitchFamily="34" charset="0"/>
              <a:buChar char="•"/>
            </a:pPr>
            <a:r>
              <a:rPr lang="en-US" sz="2000" dirty="0"/>
              <a:t>When a station sends an RTS frame, it includes the duration of time that it needs to occupy the channel. </a:t>
            </a:r>
          </a:p>
          <a:p>
            <a:pPr marL="342900" indent="-342900" algn="just">
              <a:buFont typeface="Arial" panose="020B0604020202020204" pitchFamily="34" charset="0"/>
              <a:buChar char="•"/>
            </a:pPr>
            <a:r>
              <a:rPr lang="en-US" sz="2000" dirty="0"/>
              <a:t>The stations that are affected by this transmission create a timer called a network allocation vector (NAV) that shows how much time must pass before these stations are allowed to check the channel for idleness. </a:t>
            </a:r>
          </a:p>
          <a:p>
            <a:pPr marL="342900" indent="-342900" algn="just">
              <a:buFont typeface="Arial" panose="020B0604020202020204" pitchFamily="34" charset="0"/>
              <a:buChar char="•"/>
            </a:pPr>
            <a:r>
              <a:rPr lang="en-US" sz="2000" dirty="0"/>
              <a:t>Each time a station accesses the system and sends an RTS frame, other stations start their NAV. </a:t>
            </a:r>
          </a:p>
          <a:p>
            <a:pPr marL="342900" indent="-342900" algn="just">
              <a:buFont typeface="Arial" panose="020B0604020202020204" pitchFamily="34" charset="0"/>
              <a:buChar char="•"/>
            </a:pPr>
            <a:r>
              <a:rPr lang="en-US" sz="2000" dirty="0"/>
              <a:t>In other words, each station, before sensing the physical medium to see if it is idle, first checks its NAV to see if it has expired. Figure 12.17 shows the idea of NAV.</a:t>
            </a:r>
            <a:endParaRPr lang="en-IN" sz="2000" dirty="0"/>
          </a:p>
        </p:txBody>
      </p:sp>
    </p:spTree>
    <p:extLst>
      <p:ext uri="{BB962C8B-B14F-4D97-AF65-F5344CB8AC3E}">
        <p14:creationId xmlns:p14="http://schemas.microsoft.com/office/powerpoint/2010/main" val="1226216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8275" name="Line 3">
            <a:extLst>
              <a:ext uri="{FF2B5EF4-FFF2-40B4-BE49-F238E27FC236}">
                <a16:creationId xmlns:a16="http://schemas.microsoft.com/office/drawing/2014/main" id="{481E6CD6-B901-CF97-9B42-E78038F9C11A}"/>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78276" name="Text Box 4">
            <a:extLst>
              <a:ext uri="{FF2B5EF4-FFF2-40B4-BE49-F238E27FC236}">
                <a16:creationId xmlns:a16="http://schemas.microsoft.com/office/drawing/2014/main" id="{1B927E4B-3B84-4942-A5B2-108AD541F7F1}"/>
              </a:ext>
            </a:extLst>
          </p:cNvPr>
          <p:cNvSpPr txBox="1">
            <a:spLocks noChangeArrowheads="1"/>
          </p:cNvSpPr>
          <p:nvPr/>
        </p:nvSpPr>
        <p:spPr bwMode="auto">
          <a:xfrm>
            <a:off x="1828800" y="381000"/>
            <a:ext cx="8504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12.2  </a:t>
            </a:r>
            <a:r>
              <a:rPr lang="en-US" altLang="en-US" sz="2000"/>
              <a:t>Taxonomy of multiple-access protocols discussed in this chapter</a:t>
            </a:r>
          </a:p>
        </p:txBody>
      </p:sp>
      <p:pic>
        <p:nvPicPr>
          <p:cNvPr id="1078279" name="Picture 7">
            <a:extLst>
              <a:ext uri="{FF2B5EF4-FFF2-40B4-BE49-F238E27FC236}">
                <a16:creationId xmlns:a16="http://schemas.microsoft.com/office/drawing/2014/main" id="{4AD770BC-311B-AD7E-B702-DABBBA4897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4125" y="1133476"/>
            <a:ext cx="6554788" cy="328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21B4C664-0F77-ECA9-6BE0-E5D2F7B02066}"/>
              </a:ext>
            </a:extLst>
          </p:cNvPr>
          <p:cNvSpPr>
            <a:spLocks noGrp="1"/>
          </p:cNvSpPr>
          <p:nvPr>
            <p:ph type="sldNum" sz="quarter" idx="12"/>
          </p:nvPr>
        </p:nvSpPr>
        <p:spPr/>
        <p:txBody>
          <a:bodyPr/>
          <a:lstStyle/>
          <a:p>
            <a:fld id="{6D972E1D-2B91-43F8-BAFE-8C37D0BCB00C}" type="slidenum">
              <a:rPr lang="en-IN" smtClean="0"/>
              <a:t>4</a:t>
            </a:fld>
            <a:endParaRPr lang="en-IN"/>
          </a:p>
        </p:txBody>
      </p:sp>
      <p:sp>
        <p:nvSpPr>
          <p:cNvPr id="4" name="Freeform: Shape 3">
            <a:extLst>
              <a:ext uri="{FF2B5EF4-FFF2-40B4-BE49-F238E27FC236}">
                <a16:creationId xmlns:a16="http://schemas.microsoft.com/office/drawing/2014/main" id="{333A4C76-7459-9F5C-FDF5-FAF5D7552341}"/>
              </a:ext>
            </a:extLst>
          </p:cNvPr>
          <p:cNvSpPr/>
          <p:nvPr/>
        </p:nvSpPr>
        <p:spPr>
          <a:xfrm>
            <a:off x="4667071" y="2188906"/>
            <a:ext cx="2962819" cy="2212684"/>
          </a:xfrm>
          <a:custGeom>
            <a:avLst/>
            <a:gdLst>
              <a:gd name="connsiteX0" fmla="*/ 111406 w 2962819"/>
              <a:gd name="connsiteY0" fmla="*/ 127820 h 2212684"/>
              <a:gd name="connsiteX1" fmla="*/ 131071 w 2962819"/>
              <a:gd name="connsiteY1" fmla="*/ 78659 h 2212684"/>
              <a:gd name="connsiteX2" fmla="*/ 199897 w 2962819"/>
              <a:gd name="connsiteY2" fmla="*/ 19665 h 2212684"/>
              <a:gd name="connsiteX3" fmla="*/ 249058 w 2962819"/>
              <a:gd name="connsiteY3" fmla="*/ 0 h 2212684"/>
              <a:gd name="connsiteX4" fmla="*/ 1851716 w 2962819"/>
              <a:gd name="connsiteY4" fmla="*/ 9833 h 2212684"/>
              <a:gd name="connsiteX5" fmla="*/ 1900877 w 2962819"/>
              <a:gd name="connsiteY5" fmla="*/ 19665 h 2212684"/>
              <a:gd name="connsiteX6" fmla="*/ 1969703 w 2962819"/>
              <a:gd name="connsiteY6" fmla="*/ 29497 h 2212684"/>
              <a:gd name="connsiteX7" fmla="*/ 2048361 w 2962819"/>
              <a:gd name="connsiteY7" fmla="*/ 88491 h 2212684"/>
              <a:gd name="connsiteX8" fmla="*/ 2058194 w 2962819"/>
              <a:gd name="connsiteY8" fmla="*/ 117988 h 2212684"/>
              <a:gd name="connsiteX9" fmla="*/ 2077858 w 2962819"/>
              <a:gd name="connsiteY9" fmla="*/ 226142 h 2212684"/>
              <a:gd name="connsiteX10" fmla="*/ 2087690 w 2962819"/>
              <a:gd name="connsiteY10" fmla="*/ 265471 h 2212684"/>
              <a:gd name="connsiteX11" fmla="*/ 2097523 w 2962819"/>
              <a:gd name="connsiteY11" fmla="*/ 363794 h 2212684"/>
              <a:gd name="connsiteX12" fmla="*/ 2117187 w 2962819"/>
              <a:gd name="connsiteY12" fmla="*/ 1022555 h 2212684"/>
              <a:gd name="connsiteX13" fmla="*/ 2136852 w 2962819"/>
              <a:gd name="connsiteY13" fmla="*/ 1061884 h 2212684"/>
              <a:gd name="connsiteX14" fmla="*/ 2195845 w 2962819"/>
              <a:gd name="connsiteY14" fmla="*/ 1091381 h 2212684"/>
              <a:gd name="connsiteX15" fmla="*/ 2628464 w 2962819"/>
              <a:gd name="connsiteY15" fmla="*/ 1101213 h 2212684"/>
              <a:gd name="connsiteX16" fmla="*/ 2677626 w 2962819"/>
              <a:gd name="connsiteY16" fmla="*/ 1130710 h 2212684"/>
              <a:gd name="connsiteX17" fmla="*/ 2687458 w 2962819"/>
              <a:gd name="connsiteY17" fmla="*/ 1170039 h 2212684"/>
              <a:gd name="connsiteX18" fmla="*/ 2697290 w 2962819"/>
              <a:gd name="connsiteY18" fmla="*/ 1317523 h 2212684"/>
              <a:gd name="connsiteX19" fmla="*/ 2716955 w 2962819"/>
              <a:gd name="connsiteY19" fmla="*/ 1445342 h 2212684"/>
              <a:gd name="connsiteX20" fmla="*/ 2736619 w 2962819"/>
              <a:gd name="connsiteY20" fmla="*/ 1484671 h 2212684"/>
              <a:gd name="connsiteX21" fmla="*/ 2746452 w 2962819"/>
              <a:gd name="connsiteY21" fmla="*/ 1543665 h 2212684"/>
              <a:gd name="connsiteX22" fmla="*/ 2775948 w 2962819"/>
              <a:gd name="connsiteY22" fmla="*/ 1691149 h 2212684"/>
              <a:gd name="connsiteX23" fmla="*/ 2795613 w 2962819"/>
              <a:gd name="connsiteY23" fmla="*/ 1720646 h 2212684"/>
              <a:gd name="connsiteX24" fmla="*/ 2834942 w 2962819"/>
              <a:gd name="connsiteY24" fmla="*/ 1750142 h 2212684"/>
              <a:gd name="connsiteX25" fmla="*/ 2913600 w 2962819"/>
              <a:gd name="connsiteY25" fmla="*/ 1789471 h 2212684"/>
              <a:gd name="connsiteX26" fmla="*/ 2962761 w 2962819"/>
              <a:gd name="connsiteY26" fmla="*/ 1858297 h 2212684"/>
              <a:gd name="connsiteX27" fmla="*/ 2943097 w 2962819"/>
              <a:gd name="connsiteY27" fmla="*/ 2025446 h 2212684"/>
              <a:gd name="connsiteX28" fmla="*/ 2923432 w 2962819"/>
              <a:gd name="connsiteY28" fmla="*/ 2074607 h 2212684"/>
              <a:gd name="connsiteX29" fmla="*/ 2913600 w 2962819"/>
              <a:gd name="connsiteY29" fmla="*/ 2104104 h 2212684"/>
              <a:gd name="connsiteX30" fmla="*/ 2815277 w 2962819"/>
              <a:gd name="connsiteY30" fmla="*/ 2133600 h 2212684"/>
              <a:gd name="connsiteX31" fmla="*/ 1173290 w 2962819"/>
              <a:gd name="connsiteY31" fmla="*/ 2133600 h 2212684"/>
              <a:gd name="connsiteX32" fmla="*/ 1084800 w 2962819"/>
              <a:gd name="connsiteY32" fmla="*/ 2113936 h 2212684"/>
              <a:gd name="connsiteX33" fmla="*/ 996310 w 2962819"/>
              <a:gd name="connsiteY33" fmla="*/ 2084439 h 2212684"/>
              <a:gd name="connsiteX34" fmla="*/ 947148 w 2962819"/>
              <a:gd name="connsiteY34" fmla="*/ 2015613 h 2212684"/>
              <a:gd name="connsiteX35" fmla="*/ 907819 w 2962819"/>
              <a:gd name="connsiteY35" fmla="*/ 1917291 h 2212684"/>
              <a:gd name="connsiteX36" fmla="*/ 897987 w 2962819"/>
              <a:gd name="connsiteY36" fmla="*/ 1868129 h 2212684"/>
              <a:gd name="connsiteX37" fmla="*/ 888155 w 2962819"/>
              <a:gd name="connsiteY37" fmla="*/ 1828800 h 2212684"/>
              <a:gd name="connsiteX38" fmla="*/ 878323 w 2962819"/>
              <a:gd name="connsiteY38" fmla="*/ 1710813 h 2212684"/>
              <a:gd name="connsiteX39" fmla="*/ 858658 w 2962819"/>
              <a:gd name="connsiteY39" fmla="*/ 1288026 h 2212684"/>
              <a:gd name="connsiteX40" fmla="*/ 829161 w 2962819"/>
              <a:gd name="connsiteY40" fmla="*/ 1160207 h 2212684"/>
              <a:gd name="connsiteX41" fmla="*/ 809497 w 2962819"/>
              <a:gd name="connsiteY41" fmla="*/ 1101213 h 2212684"/>
              <a:gd name="connsiteX42" fmla="*/ 799664 w 2962819"/>
              <a:gd name="connsiteY42" fmla="*/ 1071717 h 2212684"/>
              <a:gd name="connsiteX43" fmla="*/ 789832 w 2962819"/>
              <a:gd name="connsiteY43" fmla="*/ 1022555 h 2212684"/>
              <a:gd name="connsiteX44" fmla="*/ 730839 w 2962819"/>
              <a:gd name="connsiteY44" fmla="*/ 973394 h 2212684"/>
              <a:gd name="connsiteX45" fmla="*/ 662013 w 2962819"/>
              <a:gd name="connsiteY45" fmla="*/ 953729 h 2212684"/>
              <a:gd name="connsiteX46" fmla="*/ 583355 w 2962819"/>
              <a:gd name="connsiteY46" fmla="*/ 934065 h 2212684"/>
              <a:gd name="connsiteX47" fmla="*/ 485032 w 2962819"/>
              <a:gd name="connsiteY47" fmla="*/ 943897 h 2212684"/>
              <a:gd name="connsiteX48" fmla="*/ 435871 w 2962819"/>
              <a:gd name="connsiteY48" fmla="*/ 953729 h 2212684"/>
              <a:gd name="connsiteX49" fmla="*/ 131071 w 2962819"/>
              <a:gd name="connsiteY49" fmla="*/ 943897 h 2212684"/>
              <a:gd name="connsiteX50" fmla="*/ 121239 w 2962819"/>
              <a:gd name="connsiteY50" fmla="*/ 914400 h 2212684"/>
              <a:gd name="connsiteX51" fmla="*/ 81910 w 2962819"/>
              <a:gd name="connsiteY51" fmla="*/ 855407 h 2212684"/>
              <a:gd name="connsiteX52" fmla="*/ 62245 w 2962819"/>
              <a:gd name="connsiteY52" fmla="*/ 825910 h 2212684"/>
              <a:gd name="connsiteX53" fmla="*/ 13084 w 2962819"/>
              <a:gd name="connsiteY53" fmla="*/ 717755 h 2212684"/>
              <a:gd name="connsiteX54" fmla="*/ 13084 w 2962819"/>
              <a:gd name="connsiteY54" fmla="*/ 383459 h 2212684"/>
              <a:gd name="connsiteX55" fmla="*/ 32748 w 2962819"/>
              <a:gd name="connsiteY55" fmla="*/ 314633 h 2212684"/>
              <a:gd name="connsiteX56" fmla="*/ 81910 w 2962819"/>
              <a:gd name="connsiteY56" fmla="*/ 245807 h 2212684"/>
              <a:gd name="connsiteX57" fmla="*/ 91742 w 2962819"/>
              <a:gd name="connsiteY57" fmla="*/ 206478 h 2212684"/>
              <a:gd name="connsiteX58" fmla="*/ 111406 w 2962819"/>
              <a:gd name="connsiteY58" fmla="*/ 167149 h 2212684"/>
              <a:gd name="connsiteX59" fmla="*/ 111406 w 2962819"/>
              <a:gd name="connsiteY59" fmla="*/ 127820 h 2212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962819" h="2212684">
                <a:moveTo>
                  <a:pt x="111406" y="127820"/>
                </a:moveTo>
                <a:cubicBezTo>
                  <a:pt x="114683" y="113072"/>
                  <a:pt x="121281" y="93344"/>
                  <a:pt x="131071" y="78659"/>
                </a:cubicBezTo>
                <a:cubicBezTo>
                  <a:pt x="143169" y="60512"/>
                  <a:pt x="177655" y="30786"/>
                  <a:pt x="199897" y="19665"/>
                </a:cubicBezTo>
                <a:cubicBezTo>
                  <a:pt x="215683" y="11772"/>
                  <a:pt x="232671" y="6555"/>
                  <a:pt x="249058" y="0"/>
                </a:cubicBezTo>
                <a:lnTo>
                  <a:pt x="1851716" y="9833"/>
                </a:lnTo>
                <a:cubicBezTo>
                  <a:pt x="1868426" y="10032"/>
                  <a:pt x="1884393" y="16918"/>
                  <a:pt x="1900877" y="19665"/>
                </a:cubicBezTo>
                <a:cubicBezTo>
                  <a:pt x="1923737" y="23475"/>
                  <a:pt x="1946761" y="26220"/>
                  <a:pt x="1969703" y="29497"/>
                </a:cubicBezTo>
                <a:cubicBezTo>
                  <a:pt x="2008154" y="48723"/>
                  <a:pt x="2020754" y="49841"/>
                  <a:pt x="2048361" y="88491"/>
                </a:cubicBezTo>
                <a:cubicBezTo>
                  <a:pt x="2054385" y="96925"/>
                  <a:pt x="2054916" y="108156"/>
                  <a:pt x="2058194" y="117988"/>
                </a:cubicBezTo>
                <a:cubicBezTo>
                  <a:pt x="2065309" y="160679"/>
                  <a:pt x="2068697" y="184916"/>
                  <a:pt x="2077858" y="226142"/>
                </a:cubicBezTo>
                <a:cubicBezTo>
                  <a:pt x="2080789" y="239333"/>
                  <a:pt x="2084413" y="252361"/>
                  <a:pt x="2087690" y="265471"/>
                </a:cubicBezTo>
                <a:cubicBezTo>
                  <a:pt x="2090968" y="298245"/>
                  <a:pt x="2096241" y="330881"/>
                  <a:pt x="2097523" y="363794"/>
                </a:cubicBezTo>
                <a:cubicBezTo>
                  <a:pt x="2106076" y="583312"/>
                  <a:pt x="2018939" y="826064"/>
                  <a:pt x="2117187" y="1022555"/>
                </a:cubicBezTo>
                <a:cubicBezTo>
                  <a:pt x="2123742" y="1035665"/>
                  <a:pt x="2127469" y="1050624"/>
                  <a:pt x="2136852" y="1061884"/>
                </a:cubicBezTo>
                <a:cubicBezTo>
                  <a:pt x="2145748" y="1072559"/>
                  <a:pt x="2180769" y="1090739"/>
                  <a:pt x="2195845" y="1091381"/>
                </a:cubicBezTo>
                <a:cubicBezTo>
                  <a:pt x="2339958" y="1097513"/>
                  <a:pt x="2484258" y="1097936"/>
                  <a:pt x="2628464" y="1101213"/>
                </a:cubicBezTo>
                <a:cubicBezTo>
                  <a:pt x="2644851" y="1111045"/>
                  <a:pt x="2665189" y="1116200"/>
                  <a:pt x="2677626" y="1130710"/>
                </a:cubicBezTo>
                <a:cubicBezTo>
                  <a:pt x="2686420" y="1140970"/>
                  <a:pt x="2686043" y="1156600"/>
                  <a:pt x="2687458" y="1170039"/>
                </a:cubicBezTo>
                <a:cubicBezTo>
                  <a:pt x="2692616" y="1219039"/>
                  <a:pt x="2693198" y="1268423"/>
                  <a:pt x="2697290" y="1317523"/>
                </a:cubicBezTo>
                <a:cubicBezTo>
                  <a:pt x="2699631" y="1345614"/>
                  <a:pt x="2704016" y="1410837"/>
                  <a:pt x="2716955" y="1445342"/>
                </a:cubicBezTo>
                <a:cubicBezTo>
                  <a:pt x="2722101" y="1459066"/>
                  <a:pt x="2730064" y="1471561"/>
                  <a:pt x="2736619" y="1484671"/>
                </a:cubicBezTo>
                <a:cubicBezTo>
                  <a:pt x="2739897" y="1504336"/>
                  <a:pt x="2743817" y="1523904"/>
                  <a:pt x="2746452" y="1543665"/>
                </a:cubicBezTo>
                <a:cubicBezTo>
                  <a:pt x="2751205" y="1579313"/>
                  <a:pt x="2752045" y="1655295"/>
                  <a:pt x="2775948" y="1691149"/>
                </a:cubicBezTo>
                <a:cubicBezTo>
                  <a:pt x="2782503" y="1700981"/>
                  <a:pt x="2787257" y="1712290"/>
                  <a:pt x="2795613" y="1720646"/>
                </a:cubicBezTo>
                <a:cubicBezTo>
                  <a:pt x="2807200" y="1732233"/>
                  <a:pt x="2820787" y="1741885"/>
                  <a:pt x="2834942" y="1750142"/>
                </a:cubicBezTo>
                <a:cubicBezTo>
                  <a:pt x="2860263" y="1764912"/>
                  <a:pt x="2913600" y="1789471"/>
                  <a:pt x="2913600" y="1789471"/>
                </a:cubicBezTo>
                <a:cubicBezTo>
                  <a:pt x="2930660" y="1806531"/>
                  <a:pt x="2960912" y="1830565"/>
                  <a:pt x="2962761" y="1858297"/>
                </a:cubicBezTo>
                <a:cubicBezTo>
                  <a:pt x="2963750" y="1873133"/>
                  <a:pt x="2951927" y="1993070"/>
                  <a:pt x="2943097" y="2025446"/>
                </a:cubicBezTo>
                <a:cubicBezTo>
                  <a:pt x="2938453" y="2042474"/>
                  <a:pt x="2929629" y="2058081"/>
                  <a:pt x="2923432" y="2074607"/>
                </a:cubicBezTo>
                <a:cubicBezTo>
                  <a:pt x="2919793" y="2084311"/>
                  <a:pt x="2920929" y="2096775"/>
                  <a:pt x="2913600" y="2104104"/>
                </a:cubicBezTo>
                <a:cubicBezTo>
                  <a:pt x="2890737" y="2126967"/>
                  <a:pt x="2842079" y="2129133"/>
                  <a:pt x="2815277" y="2133600"/>
                </a:cubicBezTo>
                <a:cubicBezTo>
                  <a:pt x="2296040" y="2306696"/>
                  <a:pt x="1720537" y="2143090"/>
                  <a:pt x="1173290" y="2133600"/>
                </a:cubicBezTo>
                <a:cubicBezTo>
                  <a:pt x="1143078" y="2133076"/>
                  <a:pt x="1113914" y="2122023"/>
                  <a:pt x="1084800" y="2113936"/>
                </a:cubicBezTo>
                <a:cubicBezTo>
                  <a:pt x="1054842" y="2105614"/>
                  <a:pt x="996310" y="2084439"/>
                  <a:pt x="996310" y="2084439"/>
                </a:cubicBezTo>
                <a:cubicBezTo>
                  <a:pt x="962588" y="2050717"/>
                  <a:pt x="966560" y="2060907"/>
                  <a:pt x="947148" y="2015613"/>
                </a:cubicBezTo>
                <a:cubicBezTo>
                  <a:pt x="933243" y="1983168"/>
                  <a:pt x="907819" y="1917291"/>
                  <a:pt x="907819" y="1917291"/>
                </a:cubicBezTo>
                <a:cubicBezTo>
                  <a:pt x="904542" y="1900904"/>
                  <a:pt x="901612" y="1884443"/>
                  <a:pt x="897987" y="1868129"/>
                </a:cubicBezTo>
                <a:cubicBezTo>
                  <a:pt x="895056" y="1854938"/>
                  <a:pt x="889831" y="1842209"/>
                  <a:pt x="888155" y="1828800"/>
                </a:cubicBezTo>
                <a:cubicBezTo>
                  <a:pt x="883260" y="1789639"/>
                  <a:pt x="880472" y="1750220"/>
                  <a:pt x="878323" y="1710813"/>
                </a:cubicBezTo>
                <a:cubicBezTo>
                  <a:pt x="870639" y="1569941"/>
                  <a:pt x="866631" y="1428882"/>
                  <a:pt x="858658" y="1288026"/>
                </a:cubicBezTo>
                <a:cubicBezTo>
                  <a:pt x="852870" y="1185775"/>
                  <a:pt x="865224" y="1214300"/>
                  <a:pt x="829161" y="1160207"/>
                </a:cubicBezTo>
                <a:lnTo>
                  <a:pt x="809497" y="1101213"/>
                </a:lnTo>
                <a:cubicBezTo>
                  <a:pt x="806220" y="1091381"/>
                  <a:pt x="801696" y="1081880"/>
                  <a:pt x="799664" y="1071717"/>
                </a:cubicBezTo>
                <a:cubicBezTo>
                  <a:pt x="796387" y="1055330"/>
                  <a:pt x="799416" y="1036246"/>
                  <a:pt x="789832" y="1022555"/>
                </a:cubicBezTo>
                <a:cubicBezTo>
                  <a:pt x="775153" y="1001585"/>
                  <a:pt x="752137" y="987593"/>
                  <a:pt x="730839" y="973394"/>
                </a:cubicBezTo>
                <a:cubicBezTo>
                  <a:pt x="722002" y="967502"/>
                  <a:pt x="667745" y="955367"/>
                  <a:pt x="662013" y="953729"/>
                </a:cubicBezTo>
                <a:cubicBezTo>
                  <a:pt x="591479" y="933576"/>
                  <a:pt x="683284" y="954050"/>
                  <a:pt x="583355" y="934065"/>
                </a:cubicBezTo>
                <a:cubicBezTo>
                  <a:pt x="550581" y="937342"/>
                  <a:pt x="517681" y="939544"/>
                  <a:pt x="485032" y="943897"/>
                </a:cubicBezTo>
                <a:cubicBezTo>
                  <a:pt x="468467" y="946106"/>
                  <a:pt x="452583" y="953729"/>
                  <a:pt x="435871" y="953729"/>
                </a:cubicBezTo>
                <a:cubicBezTo>
                  <a:pt x="334218" y="953729"/>
                  <a:pt x="232671" y="947174"/>
                  <a:pt x="131071" y="943897"/>
                </a:cubicBezTo>
                <a:cubicBezTo>
                  <a:pt x="127794" y="934065"/>
                  <a:pt x="126272" y="923460"/>
                  <a:pt x="121239" y="914400"/>
                </a:cubicBezTo>
                <a:cubicBezTo>
                  <a:pt x="109762" y="893740"/>
                  <a:pt x="95020" y="875071"/>
                  <a:pt x="81910" y="855407"/>
                </a:cubicBezTo>
                <a:cubicBezTo>
                  <a:pt x="75355" y="845575"/>
                  <a:pt x="67530" y="836479"/>
                  <a:pt x="62245" y="825910"/>
                </a:cubicBezTo>
                <a:cubicBezTo>
                  <a:pt x="18281" y="737982"/>
                  <a:pt x="32186" y="775062"/>
                  <a:pt x="13084" y="717755"/>
                </a:cubicBezTo>
                <a:cubicBezTo>
                  <a:pt x="-5717" y="567340"/>
                  <a:pt x="-2951" y="623997"/>
                  <a:pt x="13084" y="383459"/>
                </a:cubicBezTo>
                <a:cubicBezTo>
                  <a:pt x="13327" y="379817"/>
                  <a:pt x="27925" y="321868"/>
                  <a:pt x="32748" y="314633"/>
                </a:cubicBezTo>
                <a:cubicBezTo>
                  <a:pt x="112472" y="195048"/>
                  <a:pt x="14007" y="381610"/>
                  <a:pt x="81910" y="245807"/>
                </a:cubicBezTo>
                <a:cubicBezTo>
                  <a:pt x="85187" y="232697"/>
                  <a:pt x="86997" y="219131"/>
                  <a:pt x="91742" y="206478"/>
                </a:cubicBezTo>
                <a:cubicBezTo>
                  <a:pt x="96888" y="192754"/>
                  <a:pt x="107380" y="181242"/>
                  <a:pt x="111406" y="167149"/>
                </a:cubicBezTo>
                <a:cubicBezTo>
                  <a:pt x="114107" y="157695"/>
                  <a:pt x="108129" y="142568"/>
                  <a:pt x="111406" y="127820"/>
                </a:cubicBezTo>
                <a:close/>
              </a:path>
            </a:pathLst>
          </a:cu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1E3DDBAE-4289-FBB9-3CF0-E52FDA5B4BF5}"/>
              </a:ext>
            </a:extLst>
          </p:cNvPr>
          <p:cNvSpPr txBox="1"/>
          <p:nvPr/>
        </p:nvSpPr>
        <p:spPr>
          <a:xfrm>
            <a:off x="2066925" y="4913947"/>
            <a:ext cx="8553450" cy="1323439"/>
          </a:xfrm>
          <a:prstGeom prst="rect">
            <a:avLst/>
          </a:prstGeom>
          <a:noFill/>
        </p:spPr>
        <p:txBody>
          <a:bodyPr wrap="square">
            <a:spAutoFit/>
          </a:bodyPr>
          <a:lstStyle/>
          <a:p>
            <a:pPr algn="just"/>
            <a:r>
              <a:rPr lang="en-US" sz="2000" dirty="0"/>
              <a:t>❑ When can the station access the medium?</a:t>
            </a:r>
          </a:p>
          <a:p>
            <a:pPr algn="just"/>
            <a:r>
              <a:rPr lang="en-US" sz="2000" dirty="0"/>
              <a:t>❑ What can the station do if the medium is busy?</a:t>
            </a:r>
          </a:p>
          <a:p>
            <a:pPr algn="just"/>
            <a:r>
              <a:rPr lang="en-US" sz="2000" dirty="0"/>
              <a:t>❑ How can the station determine the success or failure of the transmission?</a:t>
            </a:r>
          </a:p>
          <a:p>
            <a:pPr algn="just"/>
            <a:r>
              <a:rPr lang="en-US" sz="2000" dirty="0"/>
              <a:t>❑ What can the station do if there is an access conflict?</a:t>
            </a:r>
            <a:endParaRPr lang="en-IN" sz="2000" dirty="0"/>
          </a:p>
        </p:txBody>
      </p:sp>
    </p:spTree>
    <p:extLst>
      <p:ext uri="{BB962C8B-B14F-4D97-AF65-F5344CB8AC3E}">
        <p14:creationId xmlns:p14="http://schemas.microsoft.com/office/powerpoint/2010/main" val="1625175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6F3853-77CB-A206-B7AE-2A4873A4945B}"/>
              </a:ext>
            </a:extLst>
          </p:cNvPr>
          <p:cNvSpPr>
            <a:spLocks noGrp="1"/>
          </p:cNvSpPr>
          <p:nvPr>
            <p:ph type="sldNum" sz="quarter" idx="12"/>
          </p:nvPr>
        </p:nvSpPr>
        <p:spPr/>
        <p:txBody>
          <a:bodyPr/>
          <a:lstStyle/>
          <a:p>
            <a:fld id="{6D972E1D-2B91-43F8-BAFE-8C37D0BCB00C}" type="slidenum">
              <a:rPr lang="en-IN" smtClean="0"/>
              <a:t>40</a:t>
            </a:fld>
            <a:endParaRPr lang="en-IN"/>
          </a:p>
        </p:txBody>
      </p:sp>
      <p:pic>
        <p:nvPicPr>
          <p:cNvPr id="4" name="Picture 3">
            <a:extLst>
              <a:ext uri="{FF2B5EF4-FFF2-40B4-BE49-F238E27FC236}">
                <a16:creationId xmlns:a16="http://schemas.microsoft.com/office/drawing/2014/main" id="{3EE78DDF-A17C-7D6B-7992-44BAB24EE4DC}"/>
              </a:ext>
            </a:extLst>
          </p:cNvPr>
          <p:cNvPicPr>
            <a:picLocks noChangeAspect="1"/>
          </p:cNvPicPr>
          <p:nvPr/>
        </p:nvPicPr>
        <p:blipFill>
          <a:blip r:embed="rId2"/>
          <a:stretch>
            <a:fillRect/>
          </a:stretch>
        </p:blipFill>
        <p:spPr>
          <a:xfrm>
            <a:off x="1524001" y="1148214"/>
            <a:ext cx="8982074" cy="5088904"/>
          </a:xfrm>
          <a:prstGeom prst="rect">
            <a:avLst/>
          </a:prstGeom>
        </p:spPr>
      </p:pic>
      <p:sp>
        <p:nvSpPr>
          <p:cNvPr id="5" name="Text Box 4">
            <a:extLst>
              <a:ext uri="{FF2B5EF4-FFF2-40B4-BE49-F238E27FC236}">
                <a16:creationId xmlns:a16="http://schemas.microsoft.com/office/drawing/2014/main" id="{CD1DAA3D-E3D5-3F8C-524C-6AA649981CEF}"/>
              </a:ext>
            </a:extLst>
          </p:cNvPr>
          <p:cNvSpPr txBox="1">
            <a:spLocks noChangeArrowheads="1"/>
          </p:cNvSpPr>
          <p:nvPr/>
        </p:nvSpPr>
        <p:spPr bwMode="auto">
          <a:xfrm>
            <a:off x="3412047" y="273382"/>
            <a:ext cx="48787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12.17  </a:t>
            </a:r>
            <a:r>
              <a:rPr lang="en-US" altLang="en-US" sz="2000" dirty="0"/>
              <a:t>Frame Exchange in CSMA/CA</a:t>
            </a:r>
          </a:p>
        </p:txBody>
      </p:sp>
    </p:spTree>
    <p:extLst>
      <p:ext uri="{BB962C8B-B14F-4D97-AF65-F5344CB8AC3E}">
        <p14:creationId xmlns:p14="http://schemas.microsoft.com/office/powerpoint/2010/main" val="7427524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3819" name="Rectangle 11">
            <a:extLst>
              <a:ext uri="{FF2B5EF4-FFF2-40B4-BE49-F238E27FC236}">
                <a16:creationId xmlns:a16="http://schemas.microsoft.com/office/drawing/2014/main" id="{7B01AFA9-DF85-C9C3-9BE3-059564EBC6A3}"/>
              </a:ext>
            </a:extLst>
          </p:cNvPr>
          <p:cNvSpPr>
            <a:spLocks noChangeArrowheads="1"/>
          </p:cNvSpPr>
          <p:nvPr/>
        </p:nvSpPr>
        <p:spPr bwMode="auto">
          <a:xfrm>
            <a:off x="2019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latin typeface="Arial" panose="020B0604020202020204" pitchFamily="34" charset="0"/>
              </a:rPr>
              <a:t>In CSMA/CA, the IFS can also be used to define the priority of a station or a frame.</a:t>
            </a:r>
          </a:p>
        </p:txBody>
      </p:sp>
      <p:grpSp>
        <p:nvGrpSpPr>
          <p:cNvPr id="1143820" name="Group 12">
            <a:extLst>
              <a:ext uri="{FF2B5EF4-FFF2-40B4-BE49-F238E27FC236}">
                <a16:creationId xmlns:a16="http://schemas.microsoft.com/office/drawing/2014/main" id="{C9136EF3-DDA2-AB4C-990B-D535D06AEC6E}"/>
              </a:ext>
            </a:extLst>
          </p:cNvPr>
          <p:cNvGrpSpPr>
            <a:grpSpLocks/>
          </p:cNvGrpSpPr>
          <p:nvPr/>
        </p:nvGrpSpPr>
        <p:grpSpPr bwMode="auto">
          <a:xfrm>
            <a:off x="1981200" y="1981200"/>
            <a:ext cx="1143000" cy="566738"/>
            <a:chOff x="1200" y="1248"/>
            <a:chExt cx="720" cy="357"/>
          </a:xfrm>
        </p:grpSpPr>
        <p:pic>
          <p:nvPicPr>
            <p:cNvPr id="1143821" name="Picture 13">
              <a:extLst>
                <a:ext uri="{FF2B5EF4-FFF2-40B4-BE49-F238E27FC236}">
                  <a16:creationId xmlns:a16="http://schemas.microsoft.com/office/drawing/2014/main" id="{2B3AD37B-B741-19E0-F7C4-0C16B02D11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3822" name="Text Box 14">
              <a:extLst>
                <a:ext uri="{FF2B5EF4-FFF2-40B4-BE49-F238E27FC236}">
                  <a16:creationId xmlns:a16="http://schemas.microsoft.com/office/drawing/2014/main" id="{3AEA1B1E-B25E-2DC7-0D60-9A7947B04657}"/>
                </a:ext>
              </a:extLst>
            </p:cNvPr>
            <p:cNvSpPr txBox="1">
              <a:spLocks noChangeArrowheads="1"/>
            </p:cNvSpPr>
            <p:nvPr/>
          </p:nvSpPr>
          <p:spPr bwMode="auto">
            <a:xfrm>
              <a:off x="1284" y="1248"/>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hlink"/>
                  </a:solidFill>
                </a:rPr>
                <a:t>Note</a:t>
              </a:r>
            </a:p>
          </p:txBody>
        </p:sp>
      </p:grpSp>
      <p:sp>
        <p:nvSpPr>
          <p:cNvPr id="3" name="Slide Number Placeholder 2">
            <a:extLst>
              <a:ext uri="{FF2B5EF4-FFF2-40B4-BE49-F238E27FC236}">
                <a16:creationId xmlns:a16="http://schemas.microsoft.com/office/drawing/2014/main" id="{FB4A59D7-7121-C18D-E9C8-B8AEBBD6D4D4}"/>
              </a:ext>
            </a:extLst>
          </p:cNvPr>
          <p:cNvSpPr>
            <a:spLocks noGrp="1"/>
          </p:cNvSpPr>
          <p:nvPr>
            <p:ph type="sldNum" sz="quarter" idx="12"/>
          </p:nvPr>
        </p:nvSpPr>
        <p:spPr/>
        <p:txBody>
          <a:bodyPr/>
          <a:lstStyle/>
          <a:p>
            <a:fld id="{6D972E1D-2B91-43F8-BAFE-8C37D0BCB00C}" type="slidenum">
              <a:rPr lang="en-IN" smtClean="0"/>
              <a:t>41</a:t>
            </a:fld>
            <a:endParaRPr lang="en-IN"/>
          </a:p>
        </p:txBody>
      </p:sp>
    </p:spTree>
    <p:extLst>
      <p:ext uri="{BB962C8B-B14F-4D97-AF65-F5344CB8AC3E}">
        <p14:creationId xmlns:p14="http://schemas.microsoft.com/office/powerpoint/2010/main" val="12720977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5867" name="Rectangle 11">
            <a:extLst>
              <a:ext uri="{FF2B5EF4-FFF2-40B4-BE49-F238E27FC236}">
                <a16:creationId xmlns:a16="http://schemas.microsoft.com/office/drawing/2014/main" id="{0A185C9E-A2E7-F25B-25B4-338C83D56EBE}"/>
              </a:ext>
            </a:extLst>
          </p:cNvPr>
          <p:cNvSpPr>
            <a:spLocks noChangeArrowheads="1"/>
          </p:cNvSpPr>
          <p:nvPr/>
        </p:nvSpPr>
        <p:spPr bwMode="auto">
          <a:xfrm>
            <a:off x="1952625" y="2151727"/>
            <a:ext cx="8077200" cy="3694409"/>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50000"/>
              </a:lnSpc>
            </a:pPr>
            <a:r>
              <a:rPr lang="en-US" altLang="en-US" sz="3200">
                <a:latin typeface="Arial" panose="020B0604020202020204" pitchFamily="34" charset="0"/>
              </a:rPr>
              <a:t>In CSMA/CA, if the station finds the channel busy, it does not restart the timer of the contention window;</a:t>
            </a:r>
          </a:p>
          <a:p>
            <a:pPr algn="ctr">
              <a:lnSpc>
                <a:spcPct val="150000"/>
              </a:lnSpc>
            </a:pPr>
            <a:r>
              <a:rPr lang="en-US" altLang="en-US" sz="3200">
                <a:latin typeface="Arial" panose="020B0604020202020204" pitchFamily="34" charset="0"/>
              </a:rPr>
              <a:t>it stops the timer and restarts it when the channel becomes idle.</a:t>
            </a:r>
          </a:p>
        </p:txBody>
      </p:sp>
      <p:grpSp>
        <p:nvGrpSpPr>
          <p:cNvPr id="1145868" name="Group 12">
            <a:extLst>
              <a:ext uri="{FF2B5EF4-FFF2-40B4-BE49-F238E27FC236}">
                <a16:creationId xmlns:a16="http://schemas.microsoft.com/office/drawing/2014/main" id="{24B6EAA0-5853-FA74-E835-7B635F59BCAC}"/>
              </a:ext>
            </a:extLst>
          </p:cNvPr>
          <p:cNvGrpSpPr>
            <a:grpSpLocks/>
          </p:cNvGrpSpPr>
          <p:nvPr/>
        </p:nvGrpSpPr>
        <p:grpSpPr bwMode="auto">
          <a:xfrm>
            <a:off x="1952625" y="1329543"/>
            <a:ext cx="1143000" cy="566738"/>
            <a:chOff x="1200" y="1248"/>
            <a:chExt cx="720" cy="357"/>
          </a:xfrm>
        </p:grpSpPr>
        <p:pic>
          <p:nvPicPr>
            <p:cNvPr id="1145869" name="Picture 13">
              <a:extLst>
                <a:ext uri="{FF2B5EF4-FFF2-40B4-BE49-F238E27FC236}">
                  <a16:creationId xmlns:a16="http://schemas.microsoft.com/office/drawing/2014/main" id="{66B57D15-9409-C0B6-D295-01E5493C32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5870" name="Text Box 14">
              <a:extLst>
                <a:ext uri="{FF2B5EF4-FFF2-40B4-BE49-F238E27FC236}">
                  <a16:creationId xmlns:a16="http://schemas.microsoft.com/office/drawing/2014/main" id="{B3C52685-42E0-8371-6ECE-2C8D10DE0A66}"/>
                </a:ext>
              </a:extLst>
            </p:cNvPr>
            <p:cNvSpPr txBox="1">
              <a:spLocks noChangeArrowheads="1"/>
            </p:cNvSpPr>
            <p:nvPr/>
          </p:nvSpPr>
          <p:spPr bwMode="auto">
            <a:xfrm>
              <a:off x="1284" y="1248"/>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hlink"/>
                  </a:solidFill>
                </a:rPr>
                <a:t>Note</a:t>
              </a:r>
            </a:p>
          </p:txBody>
        </p:sp>
      </p:grpSp>
      <p:sp>
        <p:nvSpPr>
          <p:cNvPr id="3" name="Slide Number Placeholder 2">
            <a:extLst>
              <a:ext uri="{FF2B5EF4-FFF2-40B4-BE49-F238E27FC236}">
                <a16:creationId xmlns:a16="http://schemas.microsoft.com/office/drawing/2014/main" id="{788ABD1D-63B0-793B-89BC-96E000900D28}"/>
              </a:ext>
            </a:extLst>
          </p:cNvPr>
          <p:cNvSpPr>
            <a:spLocks noGrp="1"/>
          </p:cNvSpPr>
          <p:nvPr>
            <p:ph type="sldNum" sz="quarter" idx="12"/>
          </p:nvPr>
        </p:nvSpPr>
        <p:spPr/>
        <p:txBody>
          <a:bodyPr/>
          <a:lstStyle/>
          <a:p>
            <a:fld id="{6D972E1D-2B91-43F8-BAFE-8C37D0BCB00C}" type="slidenum">
              <a:rPr lang="en-IN" smtClean="0"/>
              <a:t>42</a:t>
            </a:fld>
            <a:endParaRPr lang="en-IN"/>
          </a:p>
        </p:txBody>
      </p:sp>
    </p:spTree>
    <p:extLst>
      <p:ext uri="{BB962C8B-B14F-4D97-AF65-F5344CB8AC3E}">
        <p14:creationId xmlns:p14="http://schemas.microsoft.com/office/powerpoint/2010/main" val="34892179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3092" name="Text Box 4">
            <a:extLst>
              <a:ext uri="{FF2B5EF4-FFF2-40B4-BE49-F238E27FC236}">
                <a16:creationId xmlns:a16="http://schemas.microsoft.com/office/drawing/2014/main" id="{A56F17EB-8734-3D71-16D3-A3EEE87902CA}"/>
              </a:ext>
            </a:extLst>
          </p:cNvPr>
          <p:cNvSpPr txBox="1">
            <a:spLocks noChangeArrowheads="1"/>
          </p:cNvSpPr>
          <p:nvPr/>
        </p:nvSpPr>
        <p:spPr bwMode="auto">
          <a:xfrm rot="5400000">
            <a:off x="9066573" y="3349424"/>
            <a:ext cx="4689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12.17  </a:t>
            </a:r>
            <a:r>
              <a:rPr lang="en-US" altLang="en-US" sz="2000" dirty="0"/>
              <a:t>Flow diagram for CSMA/CA</a:t>
            </a:r>
          </a:p>
        </p:txBody>
      </p:sp>
      <p:sp>
        <p:nvSpPr>
          <p:cNvPr id="3" name="Slide Number Placeholder 2">
            <a:extLst>
              <a:ext uri="{FF2B5EF4-FFF2-40B4-BE49-F238E27FC236}">
                <a16:creationId xmlns:a16="http://schemas.microsoft.com/office/drawing/2014/main" id="{92C24BC7-3DAB-746E-D0D1-77201079910B}"/>
              </a:ext>
            </a:extLst>
          </p:cNvPr>
          <p:cNvSpPr>
            <a:spLocks noGrp="1"/>
          </p:cNvSpPr>
          <p:nvPr>
            <p:ph type="sldNum" sz="quarter" idx="12"/>
          </p:nvPr>
        </p:nvSpPr>
        <p:spPr/>
        <p:txBody>
          <a:bodyPr/>
          <a:lstStyle/>
          <a:p>
            <a:fld id="{6D972E1D-2B91-43F8-BAFE-8C37D0BCB00C}" type="slidenum">
              <a:rPr lang="en-IN" smtClean="0"/>
              <a:t>43</a:t>
            </a:fld>
            <a:endParaRPr lang="en-IN"/>
          </a:p>
        </p:txBody>
      </p:sp>
      <p:pic>
        <p:nvPicPr>
          <p:cNvPr id="4" name="Picture 3">
            <a:extLst>
              <a:ext uri="{FF2B5EF4-FFF2-40B4-BE49-F238E27FC236}">
                <a16:creationId xmlns:a16="http://schemas.microsoft.com/office/drawing/2014/main" id="{DC0FEDEB-CB56-AAB2-2510-E7A892369D1A}"/>
              </a:ext>
            </a:extLst>
          </p:cNvPr>
          <p:cNvPicPr>
            <a:picLocks noChangeAspect="1"/>
          </p:cNvPicPr>
          <p:nvPr/>
        </p:nvPicPr>
        <p:blipFill>
          <a:blip r:embed="rId3"/>
          <a:stretch>
            <a:fillRect/>
          </a:stretch>
        </p:blipFill>
        <p:spPr>
          <a:xfrm>
            <a:off x="285750" y="50477"/>
            <a:ext cx="10258426" cy="6274124"/>
          </a:xfrm>
          <a:prstGeom prst="rect">
            <a:avLst/>
          </a:prstGeom>
        </p:spPr>
      </p:pic>
    </p:spTree>
    <p:extLst>
      <p:ext uri="{BB962C8B-B14F-4D97-AF65-F5344CB8AC3E}">
        <p14:creationId xmlns:p14="http://schemas.microsoft.com/office/powerpoint/2010/main" val="41572036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80322" name="Rectangle 2">
            <a:extLst>
              <a:ext uri="{FF2B5EF4-FFF2-40B4-BE49-F238E27FC236}">
                <a16:creationId xmlns:a16="http://schemas.microsoft.com/office/drawing/2014/main" id="{8C660FDC-1B01-402A-AA85-510E10DF08A1}"/>
              </a:ext>
            </a:extLst>
          </p:cNvPr>
          <p:cNvSpPr>
            <a:spLocks noChangeArrowheads="1"/>
          </p:cNvSpPr>
          <p:nvPr/>
        </p:nvSpPr>
        <p:spPr bwMode="auto">
          <a:xfrm>
            <a:off x="1524000" y="78656"/>
            <a:ext cx="9144000" cy="1371600"/>
          </a:xfrm>
          <a:prstGeom prst="rect">
            <a:avLst/>
          </a:prstGeom>
          <a:solidFill>
            <a:schemeClr val="accent2">
              <a:lumMod val="60000"/>
              <a:lumOff val="40000"/>
            </a:schemeClr>
          </a:solidFill>
          <a:ln w="9525">
            <a:solidFill>
              <a:schemeClr val="tx1"/>
            </a:solidFill>
            <a:miter lim="800000"/>
            <a:headEnd/>
            <a:tailEnd/>
          </a:ln>
          <a:effectLst/>
        </p:spPr>
        <p:txBody>
          <a:bodyPr wrap="none" anchor="ctr"/>
          <a:lstStyle/>
          <a:p>
            <a:pPr algn="ctr"/>
            <a:endParaRPr lang="en-US" altLang="en-US" sz="3200" dirty="0">
              <a:effectLst>
                <a:outerShdw blurRad="38100" dist="38100" dir="2700000" algn="tl">
                  <a:srgbClr val="FFFFFF"/>
                </a:outerShdw>
              </a:effectLst>
            </a:endParaRPr>
          </a:p>
        </p:txBody>
      </p:sp>
      <p:sp>
        <p:nvSpPr>
          <p:cNvPr id="1080323" name="Text Box 3">
            <a:extLst>
              <a:ext uri="{FF2B5EF4-FFF2-40B4-BE49-F238E27FC236}">
                <a16:creationId xmlns:a16="http://schemas.microsoft.com/office/drawing/2014/main" id="{06AB329B-E85F-2690-9C33-AC9B7E7BD41D}"/>
              </a:ext>
            </a:extLst>
          </p:cNvPr>
          <p:cNvSpPr txBox="1">
            <a:spLocks noChangeArrowheads="1"/>
          </p:cNvSpPr>
          <p:nvPr/>
        </p:nvSpPr>
        <p:spPr bwMode="auto">
          <a:xfrm>
            <a:off x="3738715" y="445728"/>
            <a:ext cx="454945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effectLst>
                  <a:outerShdw blurRad="38100" dist="38100" dir="2700000" algn="tl">
                    <a:srgbClr val="C0C0C0"/>
                  </a:outerShdw>
                </a:effectLst>
                <a:latin typeface="Times" panose="02020603050405020304" pitchFamily="18" charset="0"/>
              </a:rPr>
              <a:t>CONTROLLED ACCESS</a:t>
            </a:r>
          </a:p>
        </p:txBody>
      </p:sp>
      <p:sp>
        <p:nvSpPr>
          <p:cNvPr id="1080324" name="Text Box 4">
            <a:extLst>
              <a:ext uri="{FF2B5EF4-FFF2-40B4-BE49-F238E27FC236}">
                <a16:creationId xmlns:a16="http://schemas.microsoft.com/office/drawing/2014/main" id="{1461E565-6533-B7DD-73D7-AA5AB7CCF7A4}"/>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1080325" name="Rectangle 5">
            <a:extLst>
              <a:ext uri="{FF2B5EF4-FFF2-40B4-BE49-F238E27FC236}">
                <a16:creationId xmlns:a16="http://schemas.microsoft.com/office/drawing/2014/main" id="{5D44FFDC-CD54-44B6-60CA-D123CA6308F3}"/>
              </a:ext>
            </a:extLst>
          </p:cNvPr>
          <p:cNvSpPr>
            <a:spLocks noChangeArrowheads="1"/>
          </p:cNvSpPr>
          <p:nvPr/>
        </p:nvSpPr>
        <p:spPr bwMode="auto">
          <a:xfrm>
            <a:off x="1828800" y="2118274"/>
            <a:ext cx="8229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400" dirty="0">
                <a:effectLst>
                  <a:outerShdw blurRad="38100" dist="38100" dir="2700000" algn="tl">
                    <a:srgbClr val="C0C0C0"/>
                  </a:outerShdw>
                </a:effectLst>
              </a:rPr>
              <a:t>In </a:t>
            </a:r>
            <a:r>
              <a:rPr lang="en-US" altLang="en-US" sz="2400" dirty="0">
                <a:solidFill>
                  <a:schemeClr val="hlink"/>
                </a:solidFill>
                <a:effectLst>
                  <a:outerShdw blurRad="38100" dist="38100" dir="2700000" algn="tl">
                    <a:srgbClr val="C0C0C0"/>
                  </a:outerShdw>
                </a:effectLst>
              </a:rPr>
              <a:t>controlled access</a:t>
            </a:r>
            <a:r>
              <a:rPr lang="en-US" altLang="en-US" sz="2400" dirty="0">
                <a:effectLst>
                  <a:outerShdw blurRad="38100" dist="38100" dir="2700000" algn="tl">
                    <a:srgbClr val="C0C0C0"/>
                  </a:outerShdw>
                </a:effectLst>
              </a:rPr>
              <a:t>, the stations consult one another to find which station has the right to send. A station cannot send unless it has been authorized by other stations. We discuss three popular controlled-access methods.</a:t>
            </a:r>
          </a:p>
        </p:txBody>
      </p:sp>
      <p:sp>
        <p:nvSpPr>
          <p:cNvPr id="1080326" name="Rectangle 6">
            <a:extLst>
              <a:ext uri="{FF2B5EF4-FFF2-40B4-BE49-F238E27FC236}">
                <a16:creationId xmlns:a16="http://schemas.microsoft.com/office/drawing/2014/main" id="{226B2CB3-9C75-406A-E182-E491B7980447}"/>
              </a:ext>
            </a:extLst>
          </p:cNvPr>
          <p:cNvSpPr>
            <a:spLocks noChangeArrowheads="1"/>
          </p:cNvSpPr>
          <p:nvPr/>
        </p:nvSpPr>
        <p:spPr bwMode="auto">
          <a:xfrm>
            <a:off x="1828800" y="4595967"/>
            <a:ext cx="6705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buClr>
                <a:schemeClr val="tx1"/>
              </a:buClr>
              <a:buSzPct val="117000"/>
              <a:buFont typeface="+mj-lt"/>
              <a:buAutoNum type="arabicPeriod"/>
            </a:pPr>
            <a:r>
              <a:rPr lang="en-US" altLang="en-US" sz="2400" dirty="0">
                <a:solidFill>
                  <a:srgbClr val="0033CC"/>
                </a:solidFill>
              </a:rPr>
              <a:t>Reservation</a:t>
            </a:r>
          </a:p>
          <a:p>
            <a:pPr marL="457200" indent="-457200">
              <a:buClr>
                <a:schemeClr val="tx1"/>
              </a:buClr>
              <a:buSzPct val="117000"/>
              <a:buFont typeface="+mj-lt"/>
              <a:buAutoNum type="arabicPeriod"/>
            </a:pPr>
            <a:r>
              <a:rPr lang="fr-FR" altLang="en-US" sz="2400" dirty="0">
                <a:solidFill>
                  <a:srgbClr val="0033CC"/>
                </a:solidFill>
              </a:rPr>
              <a:t>Polling</a:t>
            </a:r>
          </a:p>
          <a:p>
            <a:pPr marL="457200" indent="-457200">
              <a:buClr>
                <a:schemeClr val="tx1"/>
              </a:buClr>
              <a:buSzPct val="117000"/>
              <a:buFont typeface="+mj-lt"/>
              <a:buAutoNum type="arabicPeriod"/>
            </a:pPr>
            <a:r>
              <a:rPr lang="en-US" altLang="en-US" sz="2400" dirty="0">
                <a:solidFill>
                  <a:srgbClr val="0033CC"/>
                </a:solidFill>
              </a:rPr>
              <a:t>Token Passing</a:t>
            </a:r>
          </a:p>
        </p:txBody>
      </p:sp>
      <p:sp>
        <p:nvSpPr>
          <p:cNvPr id="3" name="Slide Number Placeholder 2">
            <a:extLst>
              <a:ext uri="{FF2B5EF4-FFF2-40B4-BE49-F238E27FC236}">
                <a16:creationId xmlns:a16="http://schemas.microsoft.com/office/drawing/2014/main" id="{C5E6EAB9-E41E-EAB0-554C-EC51999A2FCA}"/>
              </a:ext>
            </a:extLst>
          </p:cNvPr>
          <p:cNvSpPr>
            <a:spLocks noGrp="1"/>
          </p:cNvSpPr>
          <p:nvPr>
            <p:ph type="sldNum" sz="quarter" idx="12"/>
          </p:nvPr>
        </p:nvSpPr>
        <p:spPr/>
        <p:txBody>
          <a:bodyPr/>
          <a:lstStyle/>
          <a:p>
            <a:fld id="{6D972E1D-2B91-43F8-BAFE-8C37D0BCB00C}" type="slidenum">
              <a:rPr lang="en-IN" smtClean="0"/>
              <a:t>44</a:t>
            </a:fld>
            <a:endParaRPr lang="en-IN"/>
          </a:p>
        </p:txBody>
      </p:sp>
      <p:pic>
        <p:nvPicPr>
          <p:cNvPr id="2" name="Picture 1">
            <a:extLst>
              <a:ext uri="{FF2B5EF4-FFF2-40B4-BE49-F238E27FC236}">
                <a16:creationId xmlns:a16="http://schemas.microsoft.com/office/drawing/2014/main" id="{3AAEEB5B-9658-005E-FC8C-B74D79349C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317" y="353960"/>
            <a:ext cx="1290484" cy="1290484"/>
          </a:xfrm>
          <a:prstGeom prst="rect">
            <a:avLst/>
          </a:prstGeom>
        </p:spPr>
      </p:pic>
    </p:spTree>
    <p:extLst>
      <p:ext uri="{BB962C8B-B14F-4D97-AF65-F5344CB8AC3E}">
        <p14:creationId xmlns:p14="http://schemas.microsoft.com/office/powerpoint/2010/main" val="40305088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5139" name="Line 3">
            <a:extLst>
              <a:ext uri="{FF2B5EF4-FFF2-40B4-BE49-F238E27FC236}">
                <a16:creationId xmlns:a16="http://schemas.microsoft.com/office/drawing/2014/main" id="{27E3C698-05AF-02C4-DDD6-9C80F8AA3E98}"/>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15140" name="Text Box 4">
            <a:extLst>
              <a:ext uri="{FF2B5EF4-FFF2-40B4-BE49-F238E27FC236}">
                <a16:creationId xmlns:a16="http://schemas.microsoft.com/office/drawing/2014/main" id="{05F65079-D7EB-CC24-6721-98552070076E}"/>
              </a:ext>
            </a:extLst>
          </p:cNvPr>
          <p:cNvSpPr txBox="1">
            <a:spLocks noChangeArrowheads="1"/>
          </p:cNvSpPr>
          <p:nvPr/>
        </p:nvSpPr>
        <p:spPr bwMode="auto">
          <a:xfrm>
            <a:off x="1828800" y="381000"/>
            <a:ext cx="4764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12.18  </a:t>
            </a:r>
            <a:r>
              <a:rPr lang="en-US" altLang="en-US" sz="2000"/>
              <a:t>Reservation access method</a:t>
            </a:r>
          </a:p>
        </p:txBody>
      </p:sp>
      <p:pic>
        <p:nvPicPr>
          <p:cNvPr id="1115143" name="Picture 7">
            <a:extLst>
              <a:ext uri="{FF2B5EF4-FFF2-40B4-BE49-F238E27FC236}">
                <a16:creationId xmlns:a16="http://schemas.microsoft.com/office/drawing/2014/main" id="{0A33B21B-C192-F8AC-F045-A341E02839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500" y="2514600"/>
            <a:ext cx="78613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58AC5565-437D-3687-F1C9-DE084536FF40}"/>
              </a:ext>
            </a:extLst>
          </p:cNvPr>
          <p:cNvSpPr>
            <a:spLocks noGrp="1"/>
          </p:cNvSpPr>
          <p:nvPr>
            <p:ph type="sldNum" sz="quarter" idx="12"/>
          </p:nvPr>
        </p:nvSpPr>
        <p:spPr/>
        <p:txBody>
          <a:bodyPr/>
          <a:lstStyle/>
          <a:p>
            <a:fld id="{6D972E1D-2B91-43F8-BAFE-8C37D0BCB00C}" type="slidenum">
              <a:rPr lang="en-IN" smtClean="0"/>
              <a:t>45</a:t>
            </a:fld>
            <a:endParaRPr lang="en-IN"/>
          </a:p>
        </p:txBody>
      </p:sp>
      <p:pic>
        <p:nvPicPr>
          <p:cNvPr id="2" name="Picture 1">
            <a:extLst>
              <a:ext uri="{FF2B5EF4-FFF2-40B4-BE49-F238E27FC236}">
                <a16:creationId xmlns:a16="http://schemas.microsoft.com/office/drawing/2014/main" id="{8A88203E-C98E-7E57-F9EB-36E0FB27D2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317" y="353960"/>
            <a:ext cx="1290484" cy="1290484"/>
          </a:xfrm>
          <a:prstGeom prst="rect">
            <a:avLst/>
          </a:prstGeom>
        </p:spPr>
      </p:pic>
    </p:spTree>
    <p:extLst>
      <p:ext uri="{BB962C8B-B14F-4D97-AF65-F5344CB8AC3E}">
        <p14:creationId xmlns:p14="http://schemas.microsoft.com/office/powerpoint/2010/main" val="28381022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7187" name="Line 3">
            <a:extLst>
              <a:ext uri="{FF2B5EF4-FFF2-40B4-BE49-F238E27FC236}">
                <a16:creationId xmlns:a16="http://schemas.microsoft.com/office/drawing/2014/main" id="{7ABF96F1-BC42-F858-B7DB-1B4676DC1198}"/>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17188" name="Text Box 4">
            <a:extLst>
              <a:ext uri="{FF2B5EF4-FFF2-40B4-BE49-F238E27FC236}">
                <a16:creationId xmlns:a16="http://schemas.microsoft.com/office/drawing/2014/main" id="{2A47FA89-AE16-BC92-9451-3F1BEAB9C0D0}"/>
              </a:ext>
            </a:extLst>
          </p:cNvPr>
          <p:cNvSpPr txBox="1">
            <a:spLocks noChangeArrowheads="1"/>
          </p:cNvSpPr>
          <p:nvPr/>
        </p:nvSpPr>
        <p:spPr bwMode="auto">
          <a:xfrm>
            <a:off x="2290917" y="410493"/>
            <a:ext cx="7178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12.19  </a:t>
            </a:r>
            <a:r>
              <a:rPr lang="en-US" altLang="en-US" sz="2000" dirty="0"/>
              <a:t>Select and poll functions in polling access method</a:t>
            </a:r>
          </a:p>
        </p:txBody>
      </p:sp>
      <p:pic>
        <p:nvPicPr>
          <p:cNvPr id="1117191" name="Picture 7">
            <a:extLst>
              <a:ext uri="{FF2B5EF4-FFF2-40B4-BE49-F238E27FC236}">
                <a16:creationId xmlns:a16="http://schemas.microsoft.com/office/drawing/2014/main" id="{D2B77FDE-BB8A-3E41-40F2-3D2445231D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9600" y="1951038"/>
            <a:ext cx="8483600" cy="307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A8C32FBA-B29E-7896-12BF-1D3B2E6BB6DC}"/>
              </a:ext>
            </a:extLst>
          </p:cNvPr>
          <p:cNvSpPr>
            <a:spLocks noGrp="1"/>
          </p:cNvSpPr>
          <p:nvPr>
            <p:ph type="sldNum" sz="quarter" idx="12"/>
          </p:nvPr>
        </p:nvSpPr>
        <p:spPr/>
        <p:txBody>
          <a:bodyPr/>
          <a:lstStyle/>
          <a:p>
            <a:fld id="{6D972E1D-2B91-43F8-BAFE-8C37D0BCB00C}" type="slidenum">
              <a:rPr lang="en-IN" smtClean="0"/>
              <a:t>46</a:t>
            </a:fld>
            <a:endParaRPr lang="en-IN"/>
          </a:p>
        </p:txBody>
      </p:sp>
      <p:pic>
        <p:nvPicPr>
          <p:cNvPr id="2" name="Picture 1">
            <a:extLst>
              <a:ext uri="{FF2B5EF4-FFF2-40B4-BE49-F238E27FC236}">
                <a16:creationId xmlns:a16="http://schemas.microsoft.com/office/drawing/2014/main" id="{D38DD74F-228E-FB57-6FA8-123B6560A6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317" y="353960"/>
            <a:ext cx="1290484" cy="1290484"/>
          </a:xfrm>
          <a:prstGeom prst="rect">
            <a:avLst/>
          </a:prstGeom>
        </p:spPr>
      </p:pic>
    </p:spTree>
    <p:extLst>
      <p:ext uri="{BB962C8B-B14F-4D97-AF65-F5344CB8AC3E}">
        <p14:creationId xmlns:p14="http://schemas.microsoft.com/office/powerpoint/2010/main" val="26289617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9235" name="Line 3">
            <a:extLst>
              <a:ext uri="{FF2B5EF4-FFF2-40B4-BE49-F238E27FC236}">
                <a16:creationId xmlns:a16="http://schemas.microsoft.com/office/drawing/2014/main" id="{4F263415-DD27-675B-2DD5-E898D7299A92}"/>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19236" name="Text Box 4">
            <a:extLst>
              <a:ext uri="{FF2B5EF4-FFF2-40B4-BE49-F238E27FC236}">
                <a16:creationId xmlns:a16="http://schemas.microsoft.com/office/drawing/2014/main" id="{90D958AB-58B1-B827-4587-1E44E6AC301C}"/>
              </a:ext>
            </a:extLst>
          </p:cNvPr>
          <p:cNvSpPr txBox="1">
            <a:spLocks noChangeArrowheads="1"/>
          </p:cNvSpPr>
          <p:nvPr/>
        </p:nvSpPr>
        <p:spPr bwMode="auto">
          <a:xfrm>
            <a:off x="1600200" y="381000"/>
            <a:ext cx="8934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12.20  </a:t>
            </a:r>
            <a:r>
              <a:rPr lang="en-US" altLang="en-US" sz="2000"/>
              <a:t>Logical ring and physical topology in token-passing access method</a:t>
            </a:r>
          </a:p>
        </p:txBody>
      </p:sp>
      <p:pic>
        <p:nvPicPr>
          <p:cNvPr id="1119239" name="Picture 7">
            <a:extLst>
              <a:ext uri="{FF2B5EF4-FFF2-40B4-BE49-F238E27FC236}">
                <a16:creationId xmlns:a16="http://schemas.microsoft.com/office/drawing/2014/main" id="{48986502-9143-FB65-76A2-F1FE8FCC88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1" y="1136650"/>
            <a:ext cx="7102475"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764FE663-5D85-56E1-8BB4-0BB8D25816B3}"/>
              </a:ext>
            </a:extLst>
          </p:cNvPr>
          <p:cNvSpPr>
            <a:spLocks noGrp="1"/>
          </p:cNvSpPr>
          <p:nvPr>
            <p:ph type="sldNum" sz="quarter" idx="12"/>
          </p:nvPr>
        </p:nvSpPr>
        <p:spPr/>
        <p:txBody>
          <a:bodyPr/>
          <a:lstStyle/>
          <a:p>
            <a:fld id="{6D972E1D-2B91-43F8-BAFE-8C37D0BCB00C}" type="slidenum">
              <a:rPr lang="en-IN" smtClean="0"/>
              <a:t>47</a:t>
            </a:fld>
            <a:endParaRPr lang="en-IN"/>
          </a:p>
        </p:txBody>
      </p:sp>
      <p:pic>
        <p:nvPicPr>
          <p:cNvPr id="2" name="Picture 1">
            <a:extLst>
              <a:ext uri="{FF2B5EF4-FFF2-40B4-BE49-F238E27FC236}">
                <a16:creationId xmlns:a16="http://schemas.microsoft.com/office/drawing/2014/main" id="{15844FDB-E7F7-FB7D-4078-E8CE12F1A8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317" y="353960"/>
            <a:ext cx="1290484" cy="1290484"/>
          </a:xfrm>
          <a:prstGeom prst="rect">
            <a:avLst/>
          </a:prstGeom>
        </p:spPr>
      </p:pic>
    </p:spTree>
    <p:extLst>
      <p:ext uri="{BB962C8B-B14F-4D97-AF65-F5344CB8AC3E}">
        <p14:creationId xmlns:p14="http://schemas.microsoft.com/office/powerpoint/2010/main" val="6372213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82370" name="Rectangle 2">
            <a:extLst>
              <a:ext uri="{FF2B5EF4-FFF2-40B4-BE49-F238E27FC236}">
                <a16:creationId xmlns:a16="http://schemas.microsoft.com/office/drawing/2014/main" id="{261F2637-9DBE-B9CB-4009-FF933E3B1FD4}"/>
              </a:ext>
            </a:extLst>
          </p:cNvPr>
          <p:cNvSpPr>
            <a:spLocks noChangeArrowheads="1"/>
          </p:cNvSpPr>
          <p:nvPr/>
        </p:nvSpPr>
        <p:spPr bwMode="auto">
          <a:xfrm>
            <a:off x="1524000" y="49160"/>
            <a:ext cx="9144000" cy="1371600"/>
          </a:xfrm>
          <a:prstGeom prst="rect">
            <a:avLst/>
          </a:prstGeom>
          <a:solidFill>
            <a:schemeClr val="accent6">
              <a:lumMod val="40000"/>
              <a:lumOff val="60000"/>
            </a:schemeClr>
          </a:solidFill>
          <a:ln w="9525">
            <a:solidFill>
              <a:schemeClr val="accent4">
                <a:lumMod val="40000"/>
                <a:lumOff val="60000"/>
              </a:schemeClr>
            </a:solidFill>
            <a:miter lim="800000"/>
            <a:headEnd/>
            <a:tailEnd/>
          </a:ln>
          <a:effectLst/>
        </p:spPr>
        <p:txBody>
          <a:bodyPr wrap="none" anchor="ctr"/>
          <a:lstStyle/>
          <a:p>
            <a:pPr algn="ctr"/>
            <a:endParaRPr lang="en-US" altLang="en-US" sz="3200">
              <a:effectLst>
                <a:outerShdw blurRad="38100" dist="38100" dir="2700000" algn="tl">
                  <a:srgbClr val="FFFFFF"/>
                </a:outerShdw>
              </a:effectLst>
            </a:endParaRPr>
          </a:p>
        </p:txBody>
      </p:sp>
      <p:sp>
        <p:nvSpPr>
          <p:cNvPr id="1082371" name="Text Box 3">
            <a:extLst>
              <a:ext uri="{FF2B5EF4-FFF2-40B4-BE49-F238E27FC236}">
                <a16:creationId xmlns:a16="http://schemas.microsoft.com/office/drawing/2014/main" id="{F2F992D3-7104-ECD5-F2DE-6F6788FFBF95}"/>
              </a:ext>
            </a:extLst>
          </p:cNvPr>
          <p:cNvSpPr txBox="1">
            <a:spLocks noChangeArrowheads="1"/>
          </p:cNvSpPr>
          <p:nvPr/>
        </p:nvSpPr>
        <p:spPr bwMode="auto">
          <a:xfrm>
            <a:off x="3984527" y="406401"/>
            <a:ext cx="37619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effectLst>
                  <a:outerShdw blurRad="38100" dist="38100" dir="2700000" algn="tl">
                    <a:srgbClr val="C0C0C0"/>
                  </a:outerShdw>
                </a:effectLst>
                <a:latin typeface="Times" panose="02020603050405020304" pitchFamily="18" charset="0"/>
              </a:rPr>
              <a:t>CHANNELIZATION</a:t>
            </a:r>
          </a:p>
        </p:txBody>
      </p:sp>
      <p:sp>
        <p:nvSpPr>
          <p:cNvPr id="1082372" name="Text Box 4">
            <a:extLst>
              <a:ext uri="{FF2B5EF4-FFF2-40B4-BE49-F238E27FC236}">
                <a16:creationId xmlns:a16="http://schemas.microsoft.com/office/drawing/2014/main" id="{B742162B-8BD6-1088-BB32-F5D0CA72E9AE}"/>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1082373" name="Rectangle 5">
            <a:extLst>
              <a:ext uri="{FF2B5EF4-FFF2-40B4-BE49-F238E27FC236}">
                <a16:creationId xmlns:a16="http://schemas.microsoft.com/office/drawing/2014/main" id="{CF68111C-988B-E6C1-0F94-014E6D42E113}"/>
              </a:ext>
            </a:extLst>
          </p:cNvPr>
          <p:cNvSpPr>
            <a:spLocks noChangeArrowheads="1"/>
          </p:cNvSpPr>
          <p:nvPr/>
        </p:nvSpPr>
        <p:spPr bwMode="auto">
          <a:xfrm>
            <a:off x="1828800" y="2175966"/>
            <a:ext cx="82296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a:solidFill>
                  <a:schemeClr val="hlink"/>
                </a:solidFill>
                <a:effectLst>
                  <a:outerShdw blurRad="38100" dist="38100" dir="2700000" algn="tl">
                    <a:srgbClr val="C0C0C0"/>
                  </a:outerShdw>
                </a:effectLst>
              </a:rPr>
              <a:t>Channelization</a:t>
            </a:r>
            <a:r>
              <a:rPr lang="en-US" altLang="en-US">
                <a:effectLst>
                  <a:outerShdw blurRad="38100" dist="38100" dir="2700000" algn="tl">
                    <a:srgbClr val="C0C0C0"/>
                  </a:outerShdw>
                </a:effectLst>
              </a:rPr>
              <a:t> is a multiple-access method in which the available bandwidth of a link is shared in time, frequency, or through code, between different stations. In this section, we discuss three channelization protocols.</a:t>
            </a:r>
          </a:p>
        </p:txBody>
      </p:sp>
      <p:sp>
        <p:nvSpPr>
          <p:cNvPr id="3" name="Slide Number Placeholder 2">
            <a:extLst>
              <a:ext uri="{FF2B5EF4-FFF2-40B4-BE49-F238E27FC236}">
                <a16:creationId xmlns:a16="http://schemas.microsoft.com/office/drawing/2014/main" id="{73ADD98C-2DB1-DE0F-2FE6-FE0C51D1C35C}"/>
              </a:ext>
            </a:extLst>
          </p:cNvPr>
          <p:cNvSpPr>
            <a:spLocks noGrp="1"/>
          </p:cNvSpPr>
          <p:nvPr>
            <p:ph type="sldNum" sz="quarter" idx="12"/>
          </p:nvPr>
        </p:nvSpPr>
        <p:spPr/>
        <p:txBody>
          <a:bodyPr/>
          <a:lstStyle/>
          <a:p>
            <a:fld id="{6D972E1D-2B91-43F8-BAFE-8C37D0BCB00C}" type="slidenum">
              <a:rPr lang="en-IN" smtClean="0"/>
              <a:t>48</a:t>
            </a:fld>
            <a:endParaRPr lang="en-IN"/>
          </a:p>
        </p:txBody>
      </p:sp>
    </p:spTree>
    <p:extLst>
      <p:ext uri="{BB962C8B-B14F-4D97-AF65-F5344CB8AC3E}">
        <p14:creationId xmlns:p14="http://schemas.microsoft.com/office/powerpoint/2010/main" val="10246826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1283" name="Line 3">
            <a:extLst>
              <a:ext uri="{FF2B5EF4-FFF2-40B4-BE49-F238E27FC236}">
                <a16:creationId xmlns:a16="http://schemas.microsoft.com/office/drawing/2014/main" id="{8494E76C-2FE1-6AD8-9BE4-3DDBB38F2DAE}"/>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1284" name="Text Box 4">
            <a:extLst>
              <a:ext uri="{FF2B5EF4-FFF2-40B4-BE49-F238E27FC236}">
                <a16:creationId xmlns:a16="http://schemas.microsoft.com/office/drawing/2014/main" id="{3230832C-D64A-6C48-CA80-274D1563DFB4}"/>
              </a:ext>
            </a:extLst>
          </p:cNvPr>
          <p:cNvSpPr txBox="1">
            <a:spLocks noChangeArrowheads="1"/>
          </p:cNvSpPr>
          <p:nvPr/>
        </p:nvSpPr>
        <p:spPr bwMode="auto">
          <a:xfrm>
            <a:off x="2590801" y="381001"/>
            <a:ext cx="63455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12.21  </a:t>
            </a:r>
            <a:r>
              <a:rPr lang="en-US" altLang="en-US" sz="2000" dirty="0"/>
              <a:t>Frequency-division multiple access (FDMA)</a:t>
            </a:r>
          </a:p>
        </p:txBody>
      </p:sp>
      <p:pic>
        <p:nvPicPr>
          <p:cNvPr id="1121289" name="Picture 9">
            <a:extLst>
              <a:ext uri="{FF2B5EF4-FFF2-40B4-BE49-F238E27FC236}">
                <a16:creationId xmlns:a16="http://schemas.microsoft.com/office/drawing/2014/main" id="{19720F5A-3091-8532-07BD-EE3A7727C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6788" y="1231900"/>
            <a:ext cx="7212012" cy="478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F105FFD2-21A3-D4F1-3672-0C4A415A59CF}"/>
              </a:ext>
            </a:extLst>
          </p:cNvPr>
          <p:cNvSpPr>
            <a:spLocks noGrp="1"/>
          </p:cNvSpPr>
          <p:nvPr>
            <p:ph type="sldNum" sz="quarter" idx="12"/>
          </p:nvPr>
        </p:nvSpPr>
        <p:spPr/>
        <p:txBody>
          <a:bodyPr/>
          <a:lstStyle/>
          <a:p>
            <a:fld id="{6D972E1D-2B91-43F8-BAFE-8C37D0BCB00C}" type="slidenum">
              <a:rPr lang="en-IN" smtClean="0"/>
              <a:t>49</a:t>
            </a:fld>
            <a:endParaRPr lang="en-IN"/>
          </a:p>
        </p:txBody>
      </p:sp>
    </p:spTree>
    <p:extLst>
      <p:ext uri="{BB962C8B-B14F-4D97-AF65-F5344CB8AC3E}">
        <p14:creationId xmlns:p14="http://schemas.microsoft.com/office/powerpoint/2010/main" val="1531990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65250" name="Rectangle 2">
            <a:extLst>
              <a:ext uri="{FF2B5EF4-FFF2-40B4-BE49-F238E27FC236}">
                <a16:creationId xmlns:a16="http://schemas.microsoft.com/office/drawing/2014/main" id="{ADABE604-4884-9BFF-3712-0E8CEA20CD55}"/>
              </a:ext>
            </a:extLst>
          </p:cNvPr>
          <p:cNvSpPr>
            <a:spLocks noChangeArrowheads="1"/>
          </p:cNvSpPr>
          <p:nvPr/>
        </p:nvSpPr>
        <p:spPr bwMode="auto">
          <a:xfrm>
            <a:off x="1582992" y="68824"/>
            <a:ext cx="8780206" cy="990600"/>
          </a:xfrm>
          <a:prstGeom prst="rect">
            <a:avLst/>
          </a:prstGeom>
          <a:solidFill>
            <a:schemeClr val="accent6">
              <a:lumMod val="40000"/>
              <a:lumOff val="60000"/>
            </a:schemeClr>
          </a:solidFill>
          <a:ln w="9525">
            <a:solidFill>
              <a:schemeClr val="tx1"/>
            </a:solidFill>
            <a:miter lim="800000"/>
            <a:headEnd/>
            <a:tailEnd/>
          </a:ln>
          <a:effectLst/>
        </p:spPr>
        <p:txBody>
          <a:bodyPr wrap="none" anchor="ctr"/>
          <a:lstStyle/>
          <a:p>
            <a:pPr algn="ctr"/>
            <a:endParaRPr lang="en-US" altLang="en-US" sz="3200">
              <a:effectLst>
                <a:outerShdw blurRad="38100" dist="38100" dir="2700000" algn="tl">
                  <a:srgbClr val="FFFFFF"/>
                </a:outerShdw>
              </a:effectLst>
            </a:endParaRPr>
          </a:p>
        </p:txBody>
      </p:sp>
      <p:sp>
        <p:nvSpPr>
          <p:cNvPr id="565251" name="Text Box 3">
            <a:extLst>
              <a:ext uri="{FF2B5EF4-FFF2-40B4-BE49-F238E27FC236}">
                <a16:creationId xmlns:a16="http://schemas.microsoft.com/office/drawing/2014/main" id="{AA4298FD-B0CB-8952-E187-612D21B11CB3}"/>
              </a:ext>
            </a:extLst>
          </p:cNvPr>
          <p:cNvSpPr txBox="1">
            <a:spLocks noChangeArrowheads="1"/>
          </p:cNvSpPr>
          <p:nvPr/>
        </p:nvSpPr>
        <p:spPr bwMode="auto">
          <a:xfrm>
            <a:off x="4289330" y="258096"/>
            <a:ext cx="36405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effectLst>
                  <a:outerShdw blurRad="38100" dist="38100" dir="2700000" algn="tl">
                    <a:srgbClr val="C0C0C0"/>
                  </a:outerShdw>
                </a:effectLst>
                <a:latin typeface="Times" panose="02020603050405020304" pitchFamily="18" charset="0"/>
              </a:rPr>
              <a:t>RANDOM ACCESS</a:t>
            </a:r>
          </a:p>
        </p:txBody>
      </p:sp>
      <p:sp>
        <p:nvSpPr>
          <p:cNvPr id="565252" name="Text Box 4">
            <a:extLst>
              <a:ext uri="{FF2B5EF4-FFF2-40B4-BE49-F238E27FC236}">
                <a16:creationId xmlns:a16="http://schemas.microsoft.com/office/drawing/2014/main" id="{A7C74D67-8ECC-0076-DC06-ADD936559D84}"/>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565253" name="Rectangle 5">
            <a:extLst>
              <a:ext uri="{FF2B5EF4-FFF2-40B4-BE49-F238E27FC236}">
                <a16:creationId xmlns:a16="http://schemas.microsoft.com/office/drawing/2014/main" id="{05F1C2CC-FCB7-EC10-95AF-60BF807F8E6C}"/>
              </a:ext>
            </a:extLst>
          </p:cNvPr>
          <p:cNvSpPr>
            <a:spLocks noChangeArrowheads="1"/>
          </p:cNvSpPr>
          <p:nvPr/>
        </p:nvSpPr>
        <p:spPr bwMode="auto">
          <a:xfrm>
            <a:off x="1582992" y="1444900"/>
            <a:ext cx="8780206"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457200" indent="-457200" algn="just" eaLnBrk="1" hangingPunct="1">
              <a:buFont typeface="Arial" panose="020B0604020202020204" pitchFamily="34" charset="0"/>
              <a:buChar char="•"/>
            </a:pPr>
            <a:r>
              <a:rPr lang="en-US" altLang="en-US" sz="2800" dirty="0"/>
              <a:t>In </a:t>
            </a:r>
            <a:r>
              <a:rPr lang="en-US" altLang="en-US" sz="2800" dirty="0">
                <a:solidFill>
                  <a:schemeClr val="hlink"/>
                </a:solidFill>
              </a:rPr>
              <a:t>random access</a:t>
            </a:r>
            <a:r>
              <a:rPr lang="en-US" altLang="en-US" sz="2800" dirty="0"/>
              <a:t> or </a:t>
            </a:r>
            <a:r>
              <a:rPr lang="en-US" altLang="en-US" sz="2800" dirty="0">
                <a:solidFill>
                  <a:schemeClr val="hlink"/>
                </a:solidFill>
              </a:rPr>
              <a:t>contention</a:t>
            </a:r>
            <a:r>
              <a:rPr lang="en-US" altLang="en-US" sz="2800" dirty="0"/>
              <a:t> methods, no station is superior to another station and none is assigned the control over another. </a:t>
            </a:r>
          </a:p>
          <a:p>
            <a:pPr marL="457200" indent="-457200" algn="just" eaLnBrk="1" hangingPunct="1">
              <a:buFont typeface="Arial" panose="020B0604020202020204" pitchFamily="34" charset="0"/>
              <a:buChar char="•"/>
            </a:pPr>
            <a:r>
              <a:rPr lang="en-US" altLang="en-US" sz="2800" dirty="0"/>
              <a:t>No station permits, or does not permit, another station to send. </a:t>
            </a:r>
          </a:p>
          <a:p>
            <a:pPr marL="457200" indent="-457200" algn="just" eaLnBrk="1" hangingPunct="1">
              <a:buFont typeface="Arial" panose="020B0604020202020204" pitchFamily="34" charset="0"/>
              <a:buChar char="•"/>
            </a:pPr>
            <a:r>
              <a:rPr lang="en-US" altLang="en-US" sz="2800" dirty="0"/>
              <a:t>At each instance, a station that has data to send uses a procedure defined by the protocol to make a decision on whether or not to send. </a:t>
            </a:r>
          </a:p>
        </p:txBody>
      </p:sp>
      <p:sp>
        <p:nvSpPr>
          <p:cNvPr id="3" name="Slide Number Placeholder 2">
            <a:extLst>
              <a:ext uri="{FF2B5EF4-FFF2-40B4-BE49-F238E27FC236}">
                <a16:creationId xmlns:a16="http://schemas.microsoft.com/office/drawing/2014/main" id="{079FD005-9A5A-8D1F-EBBF-BFE37CDE0017}"/>
              </a:ext>
            </a:extLst>
          </p:cNvPr>
          <p:cNvSpPr>
            <a:spLocks noGrp="1"/>
          </p:cNvSpPr>
          <p:nvPr>
            <p:ph type="sldNum" sz="quarter" idx="12"/>
          </p:nvPr>
        </p:nvSpPr>
        <p:spPr/>
        <p:txBody>
          <a:bodyPr/>
          <a:lstStyle/>
          <a:p>
            <a:fld id="{6D972E1D-2B91-43F8-BAFE-8C37D0BCB00C}" type="slidenum">
              <a:rPr lang="en-IN" smtClean="0"/>
              <a:t>5</a:t>
            </a:fld>
            <a:endParaRPr lang="en-IN"/>
          </a:p>
        </p:txBody>
      </p:sp>
    </p:spTree>
    <p:extLst>
      <p:ext uri="{BB962C8B-B14F-4D97-AF65-F5344CB8AC3E}">
        <p14:creationId xmlns:p14="http://schemas.microsoft.com/office/powerpoint/2010/main" val="1739529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9963" name="Rectangle 11">
            <a:extLst>
              <a:ext uri="{FF2B5EF4-FFF2-40B4-BE49-F238E27FC236}">
                <a16:creationId xmlns:a16="http://schemas.microsoft.com/office/drawing/2014/main" id="{06DC5817-2210-061A-0D1C-830E0B8F5B1D}"/>
              </a:ext>
            </a:extLst>
          </p:cNvPr>
          <p:cNvSpPr>
            <a:spLocks noChangeArrowheads="1"/>
          </p:cNvSpPr>
          <p:nvPr/>
        </p:nvSpPr>
        <p:spPr bwMode="auto">
          <a:xfrm>
            <a:off x="2019300" y="2759075"/>
            <a:ext cx="8077200" cy="156966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latin typeface="Arial" panose="020B0604020202020204" pitchFamily="34" charset="0"/>
              </a:rPr>
              <a:t>In FDMA, the available bandwidth </a:t>
            </a:r>
            <a:br>
              <a:rPr lang="en-US" altLang="en-US" sz="3200">
                <a:latin typeface="Arial" panose="020B0604020202020204" pitchFamily="34" charset="0"/>
              </a:rPr>
            </a:br>
            <a:r>
              <a:rPr lang="en-US" altLang="en-US" sz="3200">
                <a:latin typeface="Arial" panose="020B0604020202020204" pitchFamily="34" charset="0"/>
              </a:rPr>
              <a:t>of the common channel is divided into bands that are separated by guard bands.</a:t>
            </a:r>
          </a:p>
        </p:txBody>
      </p:sp>
      <p:grpSp>
        <p:nvGrpSpPr>
          <p:cNvPr id="1149964" name="Group 12">
            <a:extLst>
              <a:ext uri="{FF2B5EF4-FFF2-40B4-BE49-F238E27FC236}">
                <a16:creationId xmlns:a16="http://schemas.microsoft.com/office/drawing/2014/main" id="{38B3FF96-6C01-9A57-8666-8635FAE8238F}"/>
              </a:ext>
            </a:extLst>
          </p:cNvPr>
          <p:cNvGrpSpPr>
            <a:grpSpLocks/>
          </p:cNvGrpSpPr>
          <p:nvPr/>
        </p:nvGrpSpPr>
        <p:grpSpPr bwMode="auto">
          <a:xfrm>
            <a:off x="1981200" y="1981200"/>
            <a:ext cx="1143000" cy="566738"/>
            <a:chOff x="1200" y="1248"/>
            <a:chExt cx="720" cy="357"/>
          </a:xfrm>
        </p:grpSpPr>
        <p:pic>
          <p:nvPicPr>
            <p:cNvPr id="1149965" name="Picture 13">
              <a:extLst>
                <a:ext uri="{FF2B5EF4-FFF2-40B4-BE49-F238E27FC236}">
                  <a16:creationId xmlns:a16="http://schemas.microsoft.com/office/drawing/2014/main" id="{4B0061A9-D72E-6C34-BB63-84A9AC7241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9966" name="Text Box 14">
              <a:extLst>
                <a:ext uri="{FF2B5EF4-FFF2-40B4-BE49-F238E27FC236}">
                  <a16:creationId xmlns:a16="http://schemas.microsoft.com/office/drawing/2014/main" id="{E9234533-E6B6-9FF4-B49F-42C507F71514}"/>
                </a:ext>
              </a:extLst>
            </p:cNvPr>
            <p:cNvSpPr txBox="1">
              <a:spLocks noChangeArrowheads="1"/>
            </p:cNvSpPr>
            <p:nvPr/>
          </p:nvSpPr>
          <p:spPr bwMode="auto">
            <a:xfrm>
              <a:off x="1284" y="1248"/>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hlink"/>
                  </a:solidFill>
                </a:rPr>
                <a:t>Note</a:t>
              </a:r>
            </a:p>
          </p:txBody>
        </p:sp>
      </p:grpSp>
      <p:sp>
        <p:nvSpPr>
          <p:cNvPr id="3" name="Slide Number Placeholder 2">
            <a:extLst>
              <a:ext uri="{FF2B5EF4-FFF2-40B4-BE49-F238E27FC236}">
                <a16:creationId xmlns:a16="http://schemas.microsoft.com/office/drawing/2014/main" id="{7E53DFC7-06DA-37AF-8177-065BC6607D00}"/>
              </a:ext>
            </a:extLst>
          </p:cNvPr>
          <p:cNvSpPr>
            <a:spLocks noGrp="1"/>
          </p:cNvSpPr>
          <p:nvPr>
            <p:ph type="sldNum" sz="quarter" idx="12"/>
          </p:nvPr>
        </p:nvSpPr>
        <p:spPr/>
        <p:txBody>
          <a:bodyPr/>
          <a:lstStyle/>
          <a:p>
            <a:fld id="{6D972E1D-2B91-43F8-BAFE-8C37D0BCB00C}" type="slidenum">
              <a:rPr lang="en-IN" smtClean="0"/>
              <a:t>50</a:t>
            </a:fld>
            <a:endParaRPr lang="en-IN"/>
          </a:p>
        </p:txBody>
      </p:sp>
    </p:spTree>
    <p:extLst>
      <p:ext uri="{BB962C8B-B14F-4D97-AF65-F5344CB8AC3E}">
        <p14:creationId xmlns:p14="http://schemas.microsoft.com/office/powerpoint/2010/main" val="37156370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3331" name="Line 3">
            <a:extLst>
              <a:ext uri="{FF2B5EF4-FFF2-40B4-BE49-F238E27FC236}">
                <a16:creationId xmlns:a16="http://schemas.microsoft.com/office/drawing/2014/main" id="{AECB3FB3-FD50-BC7E-AC1F-2D392D428D67}"/>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3332" name="Text Box 4">
            <a:extLst>
              <a:ext uri="{FF2B5EF4-FFF2-40B4-BE49-F238E27FC236}">
                <a16:creationId xmlns:a16="http://schemas.microsoft.com/office/drawing/2014/main" id="{79D4ED0C-186B-FFE0-453D-BEDD7ED2086A}"/>
              </a:ext>
            </a:extLst>
          </p:cNvPr>
          <p:cNvSpPr txBox="1">
            <a:spLocks noChangeArrowheads="1"/>
          </p:cNvSpPr>
          <p:nvPr/>
        </p:nvSpPr>
        <p:spPr bwMode="auto">
          <a:xfrm>
            <a:off x="1828800" y="381000"/>
            <a:ext cx="6008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12.22  </a:t>
            </a:r>
            <a:r>
              <a:rPr lang="en-US" altLang="en-US" sz="2000"/>
              <a:t>Time-division multiple access (TDMA)</a:t>
            </a:r>
          </a:p>
        </p:txBody>
      </p:sp>
      <p:pic>
        <p:nvPicPr>
          <p:cNvPr id="1123335" name="Picture 7">
            <a:extLst>
              <a:ext uri="{FF2B5EF4-FFF2-40B4-BE49-F238E27FC236}">
                <a16:creationId xmlns:a16="http://schemas.microsoft.com/office/drawing/2014/main" id="{E2CD7A4A-95BD-EC1B-4651-7982198C4C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1" y="1243014"/>
            <a:ext cx="7212013" cy="477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62F2548A-92D7-DA43-A997-CA6EF2893ACC}"/>
              </a:ext>
            </a:extLst>
          </p:cNvPr>
          <p:cNvSpPr>
            <a:spLocks noGrp="1"/>
          </p:cNvSpPr>
          <p:nvPr>
            <p:ph type="sldNum" sz="quarter" idx="12"/>
          </p:nvPr>
        </p:nvSpPr>
        <p:spPr/>
        <p:txBody>
          <a:bodyPr/>
          <a:lstStyle/>
          <a:p>
            <a:fld id="{6D972E1D-2B91-43F8-BAFE-8C37D0BCB00C}" type="slidenum">
              <a:rPr lang="en-IN" smtClean="0"/>
              <a:t>51</a:t>
            </a:fld>
            <a:endParaRPr lang="en-IN"/>
          </a:p>
        </p:txBody>
      </p:sp>
    </p:spTree>
    <p:extLst>
      <p:ext uri="{BB962C8B-B14F-4D97-AF65-F5344CB8AC3E}">
        <p14:creationId xmlns:p14="http://schemas.microsoft.com/office/powerpoint/2010/main" val="15547704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2011" name="Rectangle 11">
            <a:extLst>
              <a:ext uri="{FF2B5EF4-FFF2-40B4-BE49-F238E27FC236}">
                <a16:creationId xmlns:a16="http://schemas.microsoft.com/office/drawing/2014/main" id="{44B752F9-334E-1E7F-404C-6DA78BB46B47}"/>
              </a:ext>
            </a:extLst>
          </p:cNvPr>
          <p:cNvSpPr>
            <a:spLocks noChangeArrowheads="1"/>
          </p:cNvSpPr>
          <p:nvPr/>
        </p:nvSpPr>
        <p:spPr bwMode="auto">
          <a:xfrm>
            <a:off x="2019300" y="2759075"/>
            <a:ext cx="8077200" cy="156966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latin typeface="Arial" panose="020B0604020202020204" pitchFamily="34" charset="0"/>
              </a:rPr>
              <a:t>In TDMA, the bandwidth is just one channel that is timeshared between different stations.</a:t>
            </a:r>
          </a:p>
        </p:txBody>
      </p:sp>
      <p:grpSp>
        <p:nvGrpSpPr>
          <p:cNvPr id="1152012" name="Group 12">
            <a:extLst>
              <a:ext uri="{FF2B5EF4-FFF2-40B4-BE49-F238E27FC236}">
                <a16:creationId xmlns:a16="http://schemas.microsoft.com/office/drawing/2014/main" id="{145468D8-D24C-BBC7-A2C1-4E6863418AAC}"/>
              </a:ext>
            </a:extLst>
          </p:cNvPr>
          <p:cNvGrpSpPr>
            <a:grpSpLocks/>
          </p:cNvGrpSpPr>
          <p:nvPr/>
        </p:nvGrpSpPr>
        <p:grpSpPr bwMode="auto">
          <a:xfrm>
            <a:off x="1981200" y="1981200"/>
            <a:ext cx="1143000" cy="566738"/>
            <a:chOff x="1200" y="1248"/>
            <a:chExt cx="720" cy="357"/>
          </a:xfrm>
        </p:grpSpPr>
        <p:pic>
          <p:nvPicPr>
            <p:cNvPr id="1152013" name="Picture 13">
              <a:extLst>
                <a:ext uri="{FF2B5EF4-FFF2-40B4-BE49-F238E27FC236}">
                  <a16:creationId xmlns:a16="http://schemas.microsoft.com/office/drawing/2014/main" id="{0DCF632A-512C-12E8-5A93-52F076C260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2014" name="Text Box 14">
              <a:extLst>
                <a:ext uri="{FF2B5EF4-FFF2-40B4-BE49-F238E27FC236}">
                  <a16:creationId xmlns:a16="http://schemas.microsoft.com/office/drawing/2014/main" id="{8483B793-437B-B15D-2234-4671B375B77E}"/>
                </a:ext>
              </a:extLst>
            </p:cNvPr>
            <p:cNvSpPr txBox="1">
              <a:spLocks noChangeArrowheads="1"/>
            </p:cNvSpPr>
            <p:nvPr/>
          </p:nvSpPr>
          <p:spPr bwMode="auto">
            <a:xfrm>
              <a:off x="1284" y="1248"/>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hlink"/>
                  </a:solidFill>
                </a:rPr>
                <a:t>Note</a:t>
              </a:r>
            </a:p>
          </p:txBody>
        </p:sp>
      </p:grpSp>
      <p:sp>
        <p:nvSpPr>
          <p:cNvPr id="3" name="Slide Number Placeholder 2">
            <a:extLst>
              <a:ext uri="{FF2B5EF4-FFF2-40B4-BE49-F238E27FC236}">
                <a16:creationId xmlns:a16="http://schemas.microsoft.com/office/drawing/2014/main" id="{98912A1C-C006-1D82-558B-D3663A6E1732}"/>
              </a:ext>
            </a:extLst>
          </p:cNvPr>
          <p:cNvSpPr>
            <a:spLocks noGrp="1"/>
          </p:cNvSpPr>
          <p:nvPr>
            <p:ph type="sldNum" sz="quarter" idx="12"/>
          </p:nvPr>
        </p:nvSpPr>
        <p:spPr/>
        <p:txBody>
          <a:bodyPr/>
          <a:lstStyle/>
          <a:p>
            <a:fld id="{6D972E1D-2B91-43F8-BAFE-8C37D0BCB00C}" type="slidenum">
              <a:rPr lang="en-IN" smtClean="0"/>
              <a:t>52</a:t>
            </a:fld>
            <a:endParaRPr lang="en-IN"/>
          </a:p>
        </p:txBody>
      </p:sp>
    </p:spTree>
    <p:extLst>
      <p:ext uri="{BB962C8B-B14F-4D97-AF65-F5344CB8AC3E}">
        <p14:creationId xmlns:p14="http://schemas.microsoft.com/office/powerpoint/2010/main" val="42794235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4059" name="Rectangle 11">
            <a:extLst>
              <a:ext uri="{FF2B5EF4-FFF2-40B4-BE49-F238E27FC236}">
                <a16:creationId xmlns:a16="http://schemas.microsoft.com/office/drawing/2014/main" id="{BC863B59-8822-8C19-FC87-58412E33737E}"/>
              </a:ext>
            </a:extLst>
          </p:cNvPr>
          <p:cNvSpPr>
            <a:spLocks noChangeArrowheads="1"/>
          </p:cNvSpPr>
          <p:nvPr/>
        </p:nvSpPr>
        <p:spPr bwMode="auto">
          <a:xfrm>
            <a:off x="2019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latin typeface="Arial" panose="020B0604020202020204" pitchFamily="34" charset="0"/>
              </a:rPr>
              <a:t>In CDMA, one channel carries all transmissions simultaneously.</a:t>
            </a:r>
          </a:p>
        </p:txBody>
      </p:sp>
      <p:grpSp>
        <p:nvGrpSpPr>
          <p:cNvPr id="1154060" name="Group 12">
            <a:extLst>
              <a:ext uri="{FF2B5EF4-FFF2-40B4-BE49-F238E27FC236}">
                <a16:creationId xmlns:a16="http://schemas.microsoft.com/office/drawing/2014/main" id="{9ED54538-015D-B3B7-BE6F-25CA1F64D3A0}"/>
              </a:ext>
            </a:extLst>
          </p:cNvPr>
          <p:cNvGrpSpPr>
            <a:grpSpLocks/>
          </p:cNvGrpSpPr>
          <p:nvPr/>
        </p:nvGrpSpPr>
        <p:grpSpPr bwMode="auto">
          <a:xfrm>
            <a:off x="1981200" y="1981200"/>
            <a:ext cx="1143000" cy="566738"/>
            <a:chOff x="1200" y="1248"/>
            <a:chExt cx="720" cy="357"/>
          </a:xfrm>
        </p:grpSpPr>
        <p:pic>
          <p:nvPicPr>
            <p:cNvPr id="1154061" name="Picture 13">
              <a:extLst>
                <a:ext uri="{FF2B5EF4-FFF2-40B4-BE49-F238E27FC236}">
                  <a16:creationId xmlns:a16="http://schemas.microsoft.com/office/drawing/2014/main" id="{4CC4C46A-E143-8975-786A-E976F0EAB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4062" name="Text Box 14">
              <a:extLst>
                <a:ext uri="{FF2B5EF4-FFF2-40B4-BE49-F238E27FC236}">
                  <a16:creationId xmlns:a16="http://schemas.microsoft.com/office/drawing/2014/main" id="{5235C215-B196-B2F1-9F14-3BA68620DC9F}"/>
                </a:ext>
              </a:extLst>
            </p:cNvPr>
            <p:cNvSpPr txBox="1">
              <a:spLocks noChangeArrowheads="1"/>
            </p:cNvSpPr>
            <p:nvPr/>
          </p:nvSpPr>
          <p:spPr bwMode="auto">
            <a:xfrm>
              <a:off x="1284" y="1248"/>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hlink"/>
                  </a:solidFill>
                </a:rPr>
                <a:t>Note</a:t>
              </a:r>
            </a:p>
          </p:txBody>
        </p:sp>
      </p:grpSp>
      <p:sp>
        <p:nvSpPr>
          <p:cNvPr id="3" name="Slide Number Placeholder 2">
            <a:extLst>
              <a:ext uri="{FF2B5EF4-FFF2-40B4-BE49-F238E27FC236}">
                <a16:creationId xmlns:a16="http://schemas.microsoft.com/office/drawing/2014/main" id="{CF49B75E-9FB0-1E01-3F27-D71C726C7828}"/>
              </a:ext>
            </a:extLst>
          </p:cNvPr>
          <p:cNvSpPr>
            <a:spLocks noGrp="1"/>
          </p:cNvSpPr>
          <p:nvPr>
            <p:ph type="sldNum" sz="quarter" idx="12"/>
          </p:nvPr>
        </p:nvSpPr>
        <p:spPr/>
        <p:txBody>
          <a:bodyPr/>
          <a:lstStyle/>
          <a:p>
            <a:fld id="{6D972E1D-2B91-43F8-BAFE-8C37D0BCB00C}" type="slidenum">
              <a:rPr lang="en-IN" smtClean="0"/>
              <a:t>53</a:t>
            </a:fld>
            <a:endParaRPr lang="en-IN"/>
          </a:p>
        </p:txBody>
      </p:sp>
    </p:spTree>
    <p:extLst>
      <p:ext uri="{BB962C8B-B14F-4D97-AF65-F5344CB8AC3E}">
        <p14:creationId xmlns:p14="http://schemas.microsoft.com/office/powerpoint/2010/main" val="6115482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BB158-EB94-2FAF-7F02-4D91A8B5F2D1}"/>
              </a:ext>
            </a:extLst>
          </p:cNvPr>
          <p:cNvSpPr>
            <a:spLocks noGrp="1"/>
          </p:cNvSpPr>
          <p:nvPr>
            <p:ph type="title"/>
          </p:nvPr>
        </p:nvSpPr>
        <p:spPr>
          <a:xfrm>
            <a:off x="963930" y="172304"/>
            <a:ext cx="10058400" cy="561122"/>
          </a:xfrm>
        </p:spPr>
        <p:txBody>
          <a:bodyPr>
            <a:noAutofit/>
          </a:bodyPr>
          <a:lstStyle/>
          <a:p>
            <a:pPr algn="ctr"/>
            <a:r>
              <a:rPr lang="en-US" sz="4000" b="1" u="sng" dirty="0">
                <a:highlight>
                  <a:srgbClr val="FFFF00"/>
                </a:highlight>
              </a:rPr>
              <a:t>Basic idea behind CDMA</a:t>
            </a:r>
            <a:endParaRPr lang="en-IN" sz="4000" b="1" u="sng" dirty="0">
              <a:highlight>
                <a:srgbClr val="FFFF00"/>
              </a:highlight>
            </a:endParaRPr>
          </a:p>
        </p:txBody>
      </p:sp>
      <p:sp>
        <p:nvSpPr>
          <p:cNvPr id="3" name="Slide Number Placeholder 2">
            <a:extLst>
              <a:ext uri="{FF2B5EF4-FFF2-40B4-BE49-F238E27FC236}">
                <a16:creationId xmlns:a16="http://schemas.microsoft.com/office/drawing/2014/main" id="{BE394561-F11D-7784-A8A0-C7DF5EF306E3}"/>
              </a:ext>
            </a:extLst>
          </p:cNvPr>
          <p:cNvSpPr>
            <a:spLocks noGrp="1"/>
          </p:cNvSpPr>
          <p:nvPr>
            <p:ph type="sldNum" sz="quarter" idx="12"/>
          </p:nvPr>
        </p:nvSpPr>
        <p:spPr/>
        <p:txBody>
          <a:bodyPr/>
          <a:lstStyle/>
          <a:p>
            <a:fld id="{6D972E1D-2B91-43F8-BAFE-8C37D0BCB00C}" type="slidenum">
              <a:rPr lang="en-IN" smtClean="0"/>
              <a:t>54</a:t>
            </a:fld>
            <a:endParaRPr lang="en-IN"/>
          </a:p>
        </p:txBody>
      </p:sp>
      <p:sp>
        <p:nvSpPr>
          <p:cNvPr id="5" name="TextBox 4">
            <a:extLst>
              <a:ext uri="{FF2B5EF4-FFF2-40B4-BE49-F238E27FC236}">
                <a16:creationId xmlns:a16="http://schemas.microsoft.com/office/drawing/2014/main" id="{BB851351-7B49-56B3-59F9-EB4831F57E77}"/>
              </a:ext>
            </a:extLst>
          </p:cNvPr>
          <p:cNvSpPr txBox="1"/>
          <p:nvPr/>
        </p:nvSpPr>
        <p:spPr>
          <a:xfrm>
            <a:off x="944881" y="1118950"/>
            <a:ext cx="10248552" cy="5016758"/>
          </a:xfrm>
          <a:prstGeom prst="rect">
            <a:avLst/>
          </a:prstGeom>
          <a:noFill/>
        </p:spPr>
        <p:txBody>
          <a:bodyPr wrap="square">
            <a:spAutoFit/>
          </a:bodyPr>
          <a:lstStyle/>
          <a:p>
            <a:pPr marL="285750" indent="-285750" algn="just">
              <a:buFont typeface="Arial" panose="020B0604020202020204" pitchFamily="34" charset="0"/>
              <a:buChar char="•"/>
            </a:pPr>
            <a:r>
              <a:rPr lang="en-US" sz="2000" dirty="0"/>
              <a:t>Let us assume we have four stations, 1, 2, 3, and 4, connected to the same channel. The data from station 1 are d1, from station 2 are d2, and so on. The code assigned to the first station is c1, to the second is c2, and so on. We assume that the assigned codes have two properties.</a:t>
            </a:r>
          </a:p>
          <a:p>
            <a:pPr marL="742950" lvl="1" indent="-285750" algn="just">
              <a:buFont typeface="Arial" panose="020B0604020202020204" pitchFamily="34" charset="0"/>
              <a:buChar char="•"/>
            </a:pPr>
            <a:r>
              <a:rPr lang="en-US" sz="2000" b="1" i="1" dirty="0"/>
              <a:t>1. If we multiply each code by another, we get 0.</a:t>
            </a:r>
          </a:p>
          <a:p>
            <a:pPr marL="742950" lvl="1" indent="-285750" algn="just">
              <a:buFont typeface="Arial" panose="020B0604020202020204" pitchFamily="34" charset="0"/>
              <a:buChar char="•"/>
            </a:pPr>
            <a:r>
              <a:rPr lang="en-US" sz="2000" b="1" i="1" dirty="0"/>
              <a:t>2. If we multiply each code by itself, we get 4 (the number of stations).</a:t>
            </a:r>
          </a:p>
          <a:p>
            <a:pPr marL="285750" indent="-285750" algn="just">
              <a:buFont typeface="Arial" panose="020B0604020202020204" pitchFamily="34" charset="0"/>
              <a:buChar char="•"/>
            </a:pPr>
            <a:r>
              <a:rPr lang="en-US" sz="2000" dirty="0"/>
              <a:t>With these two properties in mind, let us see how the above four stations can send data using the same common channel, as shown in Figure 12.23.</a:t>
            </a:r>
          </a:p>
          <a:p>
            <a:pPr marL="285750" indent="-285750" algn="just">
              <a:buFont typeface="Arial" panose="020B0604020202020204" pitchFamily="34" charset="0"/>
              <a:buChar char="•"/>
            </a:pPr>
            <a:r>
              <a:rPr lang="en-US" sz="2000" dirty="0"/>
              <a:t>Station 1 multiplies (a special kind of multiplication, as we will see) its data by its code to get d1 ⋅ c1, station 2 multiplies its data by its code to get d2 ⋅ c2, and so on. </a:t>
            </a:r>
          </a:p>
          <a:p>
            <a:pPr marL="285750" indent="-285750" algn="just">
              <a:buFont typeface="Arial" panose="020B0604020202020204" pitchFamily="34" charset="0"/>
              <a:buChar char="•"/>
            </a:pPr>
            <a:r>
              <a:rPr lang="en-US" sz="2000" dirty="0"/>
              <a:t>The data that go on the channel are the sum of all these terms, as shown in the box. </a:t>
            </a:r>
          </a:p>
          <a:p>
            <a:pPr marL="285750" indent="-285750" algn="just">
              <a:buFont typeface="Arial" panose="020B0604020202020204" pitchFamily="34" charset="0"/>
              <a:buChar char="•"/>
            </a:pPr>
            <a:r>
              <a:rPr lang="en-US" sz="2000" dirty="0"/>
              <a:t>Any station that wants to receive data from one of the other three multiplies the data on the channel by the code of the sender. </a:t>
            </a:r>
          </a:p>
          <a:p>
            <a:pPr marL="285750" indent="-285750" algn="just">
              <a:buFont typeface="Arial" panose="020B0604020202020204" pitchFamily="34" charset="0"/>
              <a:buChar char="•"/>
            </a:pPr>
            <a:r>
              <a:rPr lang="en-US" sz="2000" b="1" dirty="0">
                <a:solidFill>
                  <a:srgbClr val="FF0000"/>
                </a:solidFill>
              </a:rPr>
              <a:t>For example</a:t>
            </a:r>
            <a:r>
              <a:rPr lang="en-US" sz="2000" dirty="0"/>
              <a:t>, suppose stations 1 and 2 are talking to each other. Station 2 wants to hear what station 1 is saying. It multiplies the data on the channel by c1, the code of station 1. Because (c1 ⋅ c1) is 4, but (c2 ⋅ c1), (c3 ⋅ c1), and (c4 ⋅ c1) are all 0s, station 2 divides the result by 4 to get the data from station 1.</a:t>
            </a:r>
            <a:endParaRPr lang="en-IN" sz="2000" dirty="0"/>
          </a:p>
        </p:txBody>
      </p:sp>
    </p:spTree>
    <p:extLst>
      <p:ext uri="{BB962C8B-B14F-4D97-AF65-F5344CB8AC3E}">
        <p14:creationId xmlns:p14="http://schemas.microsoft.com/office/powerpoint/2010/main" val="36343672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5379" name="Line 3">
            <a:extLst>
              <a:ext uri="{FF2B5EF4-FFF2-40B4-BE49-F238E27FC236}">
                <a16:creationId xmlns:a16="http://schemas.microsoft.com/office/drawing/2014/main" id="{2C582A62-C89C-0916-62A8-7D391E69FE11}"/>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5380" name="Text Box 4">
            <a:extLst>
              <a:ext uri="{FF2B5EF4-FFF2-40B4-BE49-F238E27FC236}">
                <a16:creationId xmlns:a16="http://schemas.microsoft.com/office/drawing/2014/main" id="{6BE790E2-CE2B-8EB2-B700-7913EBCB69A6}"/>
              </a:ext>
            </a:extLst>
          </p:cNvPr>
          <p:cNvSpPr txBox="1">
            <a:spLocks noChangeArrowheads="1"/>
          </p:cNvSpPr>
          <p:nvPr/>
        </p:nvSpPr>
        <p:spPr bwMode="auto">
          <a:xfrm>
            <a:off x="2657476" y="381000"/>
            <a:ext cx="6207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12.23  </a:t>
            </a:r>
            <a:r>
              <a:rPr lang="en-US" altLang="en-US" sz="2000"/>
              <a:t>Simple idea of communication with code</a:t>
            </a:r>
          </a:p>
        </p:txBody>
      </p:sp>
      <p:pic>
        <p:nvPicPr>
          <p:cNvPr id="1125383" name="Picture 7">
            <a:extLst>
              <a:ext uri="{FF2B5EF4-FFF2-40B4-BE49-F238E27FC236}">
                <a16:creationId xmlns:a16="http://schemas.microsoft.com/office/drawing/2014/main" id="{D45B8787-1C71-7FB3-3135-EE45C87BD4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3625" y="1023939"/>
            <a:ext cx="7386638" cy="430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DE79FEF6-6C68-C742-A791-9960B0329438}"/>
              </a:ext>
            </a:extLst>
          </p:cNvPr>
          <p:cNvSpPr>
            <a:spLocks noGrp="1"/>
          </p:cNvSpPr>
          <p:nvPr>
            <p:ph type="sldNum" sz="quarter" idx="12"/>
          </p:nvPr>
        </p:nvSpPr>
        <p:spPr/>
        <p:txBody>
          <a:bodyPr/>
          <a:lstStyle/>
          <a:p>
            <a:fld id="{6D972E1D-2B91-43F8-BAFE-8C37D0BCB00C}" type="slidenum">
              <a:rPr lang="en-IN" smtClean="0"/>
              <a:t>55</a:t>
            </a:fld>
            <a:endParaRPr lang="en-IN"/>
          </a:p>
        </p:txBody>
      </p:sp>
      <p:sp>
        <p:nvSpPr>
          <p:cNvPr id="4" name="TextBox 3">
            <a:extLst>
              <a:ext uri="{FF2B5EF4-FFF2-40B4-BE49-F238E27FC236}">
                <a16:creationId xmlns:a16="http://schemas.microsoft.com/office/drawing/2014/main" id="{17109D99-1D44-5999-C16D-5D7FCF548FD1}"/>
              </a:ext>
            </a:extLst>
          </p:cNvPr>
          <p:cNvSpPr txBox="1"/>
          <p:nvPr/>
        </p:nvSpPr>
        <p:spPr>
          <a:xfrm>
            <a:off x="2402681" y="5591860"/>
            <a:ext cx="7386638" cy="707886"/>
          </a:xfrm>
          <a:prstGeom prst="rect">
            <a:avLst/>
          </a:prstGeom>
          <a:noFill/>
          <a:ln>
            <a:solidFill>
              <a:schemeClr val="tx1"/>
            </a:solidFill>
          </a:ln>
        </p:spPr>
        <p:txBody>
          <a:bodyPr wrap="square">
            <a:spAutoFit/>
          </a:bodyPr>
          <a:lstStyle/>
          <a:p>
            <a:r>
              <a:rPr lang="en-IN" sz="2000" b="1" dirty="0"/>
              <a:t>data = (d1 ⋅ c1 + d2 ⋅ c2 + d3 ⋅ c3 + d4 ⋅ c4) ⋅ c1</a:t>
            </a:r>
          </a:p>
          <a:p>
            <a:r>
              <a:rPr lang="en-IN" sz="2000" b="1" dirty="0"/>
              <a:t>	  = d1 ⋅ c1 ⋅ c1 + d2 ⋅ c2 ⋅ c1 + d3 ⋅ c3 ⋅ c1 + d4 ⋅ c4 ⋅ c1 = 4 × d1</a:t>
            </a:r>
          </a:p>
        </p:txBody>
      </p:sp>
    </p:spTree>
    <p:extLst>
      <p:ext uri="{BB962C8B-B14F-4D97-AF65-F5344CB8AC3E}">
        <p14:creationId xmlns:p14="http://schemas.microsoft.com/office/powerpoint/2010/main" val="32694193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7427" name="Line 3">
            <a:extLst>
              <a:ext uri="{FF2B5EF4-FFF2-40B4-BE49-F238E27FC236}">
                <a16:creationId xmlns:a16="http://schemas.microsoft.com/office/drawing/2014/main" id="{2FA6E305-73EB-0DA2-CB4C-906FB68D244A}"/>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7428" name="Text Box 4">
            <a:extLst>
              <a:ext uri="{FF2B5EF4-FFF2-40B4-BE49-F238E27FC236}">
                <a16:creationId xmlns:a16="http://schemas.microsoft.com/office/drawing/2014/main" id="{40AB7348-9AB1-59E9-16E2-35BC895E1FBC}"/>
              </a:ext>
            </a:extLst>
          </p:cNvPr>
          <p:cNvSpPr txBox="1">
            <a:spLocks noChangeArrowheads="1"/>
          </p:cNvSpPr>
          <p:nvPr/>
        </p:nvSpPr>
        <p:spPr bwMode="auto">
          <a:xfrm>
            <a:off x="4109884" y="355600"/>
            <a:ext cx="3589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12.24  </a:t>
            </a:r>
            <a:r>
              <a:rPr lang="en-US" altLang="en-US" sz="2000"/>
              <a:t>Chip sequences</a:t>
            </a:r>
          </a:p>
        </p:txBody>
      </p:sp>
      <p:pic>
        <p:nvPicPr>
          <p:cNvPr id="1127431" name="Picture 7">
            <a:extLst>
              <a:ext uri="{FF2B5EF4-FFF2-40B4-BE49-F238E27FC236}">
                <a16:creationId xmlns:a16="http://schemas.microsoft.com/office/drawing/2014/main" id="{9FE00EAD-05CB-7479-6238-7A1FEE3898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375" y="2870199"/>
            <a:ext cx="9851922" cy="1377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4B461E7E-F698-4FE0-0B58-34163EB6EE21}"/>
              </a:ext>
            </a:extLst>
          </p:cNvPr>
          <p:cNvSpPr>
            <a:spLocks noGrp="1"/>
          </p:cNvSpPr>
          <p:nvPr>
            <p:ph type="sldNum" sz="quarter" idx="12"/>
          </p:nvPr>
        </p:nvSpPr>
        <p:spPr/>
        <p:txBody>
          <a:bodyPr/>
          <a:lstStyle/>
          <a:p>
            <a:fld id="{6D972E1D-2B91-43F8-BAFE-8C37D0BCB00C}" type="slidenum">
              <a:rPr lang="en-IN" smtClean="0"/>
              <a:t>56</a:t>
            </a:fld>
            <a:endParaRPr lang="en-IN"/>
          </a:p>
        </p:txBody>
      </p:sp>
      <p:sp>
        <p:nvSpPr>
          <p:cNvPr id="4" name="TextBox 3">
            <a:extLst>
              <a:ext uri="{FF2B5EF4-FFF2-40B4-BE49-F238E27FC236}">
                <a16:creationId xmlns:a16="http://schemas.microsoft.com/office/drawing/2014/main" id="{0628D318-F025-A399-4C16-0A0505B0EC7D}"/>
              </a:ext>
            </a:extLst>
          </p:cNvPr>
          <p:cNvSpPr txBox="1"/>
          <p:nvPr/>
        </p:nvSpPr>
        <p:spPr>
          <a:xfrm>
            <a:off x="1676400" y="1496562"/>
            <a:ext cx="8763000" cy="967957"/>
          </a:xfrm>
          <a:prstGeom prst="rect">
            <a:avLst/>
          </a:prstGeom>
          <a:noFill/>
        </p:spPr>
        <p:txBody>
          <a:bodyPr wrap="square">
            <a:spAutoFit/>
          </a:bodyPr>
          <a:lstStyle/>
          <a:p>
            <a:pPr>
              <a:lnSpc>
                <a:spcPct val="150000"/>
              </a:lnSpc>
            </a:pPr>
            <a:r>
              <a:rPr lang="en-US" sz="2000" dirty="0"/>
              <a:t>Each station is assigned a code, which is a sequence of numbers called chips, as shown in Figure 12.24. The codes are for the previous example.</a:t>
            </a:r>
            <a:endParaRPr lang="en-IN" sz="2000" dirty="0"/>
          </a:p>
        </p:txBody>
      </p:sp>
    </p:spTree>
    <p:extLst>
      <p:ext uri="{BB962C8B-B14F-4D97-AF65-F5344CB8AC3E}">
        <p14:creationId xmlns:p14="http://schemas.microsoft.com/office/powerpoint/2010/main" val="9579088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FB999-FB65-A90F-3566-A8F17A7AAA36}"/>
              </a:ext>
            </a:extLst>
          </p:cNvPr>
          <p:cNvSpPr>
            <a:spLocks noGrp="1"/>
          </p:cNvSpPr>
          <p:nvPr>
            <p:ph type="title"/>
          </p:nvPr>
        </p:nvSpPr>
        <p:spPr>
          <a:xfrm>
            <a:off x="982980" y="214240"/>
            <a:ext cx="10058400" cy="426110"/>
          </a:xfrm>
        </p:spPr>
        <p:txBody>
          <a:bodyPr>
            <a:noAutofit/>
          </a:bodyPr>
          <a:lstStyle/>
          <a:p>
            <a:pPr algn="ctr"/>
            <a:r>
              <a:rPr lang="en-US" sz="3600" b="1" u="sng" dirty="0">
                <a:highlight>
                  <a:srgbClr val="FFFF00"/>
                </a:highlight>
              </a:rPr>
              <a:t>Properties of orthogonal sequences</a:t>
            </a:r>
            <a:endParaRPr lang="en-IN" sz="3600" b="1" u="sng" dirty="0">
              <a:highlight>
                <a:srgbClr val="FFFF00"/>
              </a:highlight>
            </a:endParaRPr>
          </a:p>
        </p:txBody>
      </p:sp>
      <p:sp>
        <p:nvSpPr>
          <p:cNvPr id="3" name="Slide Number Placeholder 2">
            <a:extLst>
              <a:ext uri="{FF2B5EF4-FFF2-40B4-BE49-F238E27FC236}">
                <a16:creationId xmlns:a16="http://schemas.microsoft.com/office/drawing/2014/main" id="{B35382DB-4AD6-AF28-860C-DECCF93B0DCB}"/>
              </a:ext>
            </a:extLst>
          </p:cNvPr>
          <p:cNvSpPr>
            <a:spLocks noGrp="1"/>
          </p:cNvSpPr>
          <p:nvPr>
            <p:ph type="sldNum" sz="quarter" idx="12"/>
          </p:nvPr>
        </p:nvSpPr>
        <p:spPr/>
        <p:txBody>
          <a:bodyPr/>
          <a:lstStyle/>
          <a:p>
            <a:fld id="{6D972E1D-2B91-43F8-BAFE-8C37D0BCB00C}" type="slidenum">
              <a:rPr lang="en-IN" smtClean="0"/>
              <a:t>57</a:t>
            </a:fld>
            <a:endParaRPr lang="en-IN"/>
          </a:p>
        </p:txBody>
      </p:sp>
      <p:sp>
        <p:nvSpPr>
          <p:cNvPr id="5" name="TextBox 4">
            <a:extLst>
              <a:ext uri="{FF2B5EF4-FFF2-40B4-BE49-F238E27FC236}">
                <a16:creationId xmlns:a16="http://schemas.microsoft.com/office/drawing/2014/main" id="{9F8BC8F8-0231-02BB-9EC7-BFC7DAB3A3F8}"/>
              </a:ext>
            </a:extLst>
          </p:cNvPr>
          <p:cNvSpPr txBox="1"/>
          <p:nvPr/>
        </p:nvSpPr>
        <p:spPr>
          <a:xfrm>
            <a:off x="542925" y="428625"/>
            <a:ext cx="11115675" cy="6046271"/>
          </a:xfrm>
          <a:prstGeom prst="rect">
            <a:avLst/>
          </a:prstGeom>
          <a:noFill/>
        </p:spPr>
        <p:txBody>
          <a:bodyPr wrap="square">
            <a:spAutoFit/>
          </a:bodyPr>
          <a:lstStyle/>
          <a:p>
            <a:pPr algn="just">
              <a:lnSpc>
                <a:spcPct val="150000"/>
              </a:lnSpc>
            </a:pPr>
            <a:r>
              <a:rPr lang="en-US" sz="2000" dirty="0"/>
              <a:t>They are called orthogonal sequences and have the following properties:</a:t>
            </a:r>
          </a:p>
          <a:p>
            <a:pPr algn="just">
              <a:lnSpc>
                <a:spcPct val="150000"/>
              </a:lnSpc>
            </a:pPr>
            <a:r>
              <a:rPr lang="en-US" sz="2000" dirty="0"/>
              <a:t>1. Each sequence is made of N elements, where N is the number of stations.</a:t>
            </a:r>
          </a:p>
          <a:p>
            <a:pPr algn="just">
              <a:lnSpc>
                <a:spcPct val="150000"/>
              </a:lnSpc>
            </a:pPr>
            <a:r>
              <a:rPr lang="en-US" sz="2000" dirty="0"/>
              <a:t>2. If we multiply a sequence by a number, every element in the sequence is multiplied by that element. This is called multiplication of a sequence by a scalar. </a:t>
            </a:r>
          </a:p>
          <a:p>
            <a:pPr algn="just">
              <a:lnSpc>
                <a:spcPct val="150000"/>
              </a:lnSpc>
            </a:pPr>
            <a:r>
              <a:rPr lang="en-US" sz="2000" dirty="0"/>
              <a:t>	For example, 2 • [+1 +1 −1 −1] = [+2 +2 −2 −2]</a:t>
            </a:r>
          </a:p>
          <a:p>
            <a:pPr algn="just">
              <a:lnSpc>
                <a:spcPct val="150000"/>
              </a:lnSpc>
            </a:pPr>
            <a:r>
              <a:rPr lang="en-US" sz="2000" dirty="0"/>
              <a:t>3. If we multiply two equal sequences, element by element, and add the results, we get N, where N is the number of elements in each sequence. This is called the </a:t>
            </a:r>
            <a:r>
              <a:rPr lang="en-US" sz="2000" b="1" dirty="0"/>
              <a:t>inner product </a:t>
            </a:r>
            <a:r>
              <a:rPr lang="en-US" sz="2000" dirty="0"/>
              <a:t>of two equal sequences. For example, [+1 +1 −1 −1] • [+1 +1 −1 −1] = 1 + 1 + 1 + 1 = 4</a:t>
            </a:r>
          </a:p>
          <a:p>
            <a:pPr algn="just">
              <a:lnSpc>
                <a:spcPct val="150000"/>
              </a:lnSpc>
            </a:pPr>
            <a:r>
              <a:rPr lang="en-US" sz="2000" dirty="0"/>
              <a:t>4. If we multiply two different sequences, element by element, and add the results, we get 0. This is called the inner product of two different sequences. For example, Figure 12.23 Simple idea of communication with code [+1 +1 −1 −1] • [+1 +1 +1 +1] = 1 + 1 − 1 − 1 = 0</a:t>
            </a:r>
          </a:p>
          <a:p>
            <a:pPr algn="just">
              <a:lnSpc>
                <a:spcPct val="150000"/>
              </a:lnSpc>
            </a:pPr>
            <a:r>
              <a:rPr lang="en-US" sz="2000" dirty="0"/>
              <a:t>5. Adding two sequences means adding the corresponding elements. The result is </a:t>
            </a:r>
            <a:r>
              <a:rPr lang="en-IN" sz="2000" dirty="0"/>
              <a:t>another sequence. For example, [+1 +1 −1 −1] + [+1 +1 +1 +1] = [+2 +2 0 0]</a:t>
            </a:r>
          </a:p>
        </p:txBody>
      </p:sp>
    </p:spTree>
    <p:extLst>
      <p:ext uri="{BB962C8B-B14F-4D97-AF65-F5344CB8AC3E}">
        <p14:creationId xmlns:p14="http://schemas.microsoft.com/office/powerpoint/2010/main" val="41779986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9475" name="Line 3">
            <a:extLst>
              <a:ext uri="{FF2B5EF4-FFF2-40B4-BE49-F238E27FC236}">
                <a16:creationId xmlns:a16="http://schemas.microsoft.com/office/drawing/2014/main" id="{10542165-A93F-C8D1-9122-D6CF2FA87E71}"/>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9476" name="Text Box 4">
            <a:extLst>
              <a:ext uri="{FF2B5EF4-FFF2-40B4-BE49-F238E27FC236}">
                <a16:creationId xmlns:a16="http://schemas.microsoft.com/office/drawing/2014/main" id="{112A98B1-6785-5A95-B168-7F784F42DBCD}"/>
              </a:ext>
            </a:extLst>
          </p:cNvPr>
          <p:cNvSpPr txBox="1">
            <a:spLocks noChangeArrowheads="1"/>
          </p:cNvSpPr>
          <p:nvPr/>
        </p:nvSpPr>
        <p:spPr bwMode="auto">
          <a:xfrm>
            <a:off x="3333138" y="381001"/>
            <a:ext cx="492455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12.25  </a:t>
            </a:r>
            <a:r>
              <a:rPr lang="en-US" altLang="en-US" sz="2000" dirty="0"/>
              <a:t>Data representation in CDMA</a:t>
            </a:r>
          </a:p>
        </p:txBody>
      </p:sp>
      <p:pic>
        <p:nvPicPr>
          <p:cNvPr id="1129479" name="Picture 7">
            <a:extLst>
              <a:ext uri="{FF2B5EF4-FFF2-40B4-BE49-F238E27FC236}">
                <a16:creationId xmlns:a16="http://schemas.microsoft.com/office/drawing/2014/main" id="{05CE9C10-BF5F-850D-FE1F-117C973B76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056" y="2082799"/>
            <a:ext cx="10492647" cy="926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437D99EF-0C24-D0F3-FB88-E7C967C28C0B}"/>
              </a:ext>
            </a:extLst>
          </p:cNvPr>
          <p:cNvSpPr>
            <a:spLocks noGrp="1"/>
          </p:cNvSpPr>
          <p:nvPr>
            <p:ph type="sldNum" sz="quarter" idx="12"/>
          </p:nvPr>
        </p:nvSpPr>
        <p:spPr/>
        <p:txBody>
          <a:bodyPr/>
          <a:lstStyle/>
          <a:p>
            <a:fld id="{6D972E1D-2B91-43F8-BAFE-8C37D0BCB00C}" type="slidenum">
              <a:rPr lang="en-IN" smtClean="0"/>
              <a:t>58</a:t>
            </a:fld>
            <a:endParaRPr lang="en-IN"/>
          </a:p>
        </p:txBody>
      </p:sp>
      <p:sp>
        <p:nvSpPr>
          <p:cNvPr id="4" name="TextBox 3">
            <a:extLst>
              <a:ext uri="{FF2B5EF4-FFF2-40B4-BE49-F238E27FC236}">
                <a16:creationId xmlns:a16="http://schemas.microsoft.com/office/drawing/2014/main" id="{16090479-E425-8F98-1C13-6D3394B604A5}"/>
              </a:ext>
            </a:extLst>
          </p:cNvPr>
          <p:cNvSpPr txBox="1"/>
          <p:nvPr/>
        </p:nvSpPr>
        <p:spPr>
          <a:xfrm>
            <a:off x="1162050" y="4113074"/>
            <a:ext cx="9944100" cy="1323439"/>
          </a:xfrm>
          <a:prstGeom prst="rect">
            <a:avLst/>
          </a:prstGeom>
          <a:noFill/>
        </p:spPr>
        <p:txBody>
          <a:bodyPr wrap="square">
            <a:spAutoFit/>
          </a:bodyPr>
          <a:lstStyle/>
          <a:p>
            <a:pPr algn="just"/>
            <a:r>
              <a:rPr lang="en-US" sz="2000" b="1" dirty="0"/>
              <a:t>Data Representation:</a:t>
            </a:r>
          </a:p>
          <a:p>
            <a:pPr algn="just"/>
            <a:r>
              <a:rPr lang="en-US" sz="2000" dirty="0"/>
              <a:t>We follow these rules for encoding: </a:t>
            </a:r>
          </a:p>
          <a:p>
            <a:pPr algn="just"/>
            <a:r>
              <a:rPr lang="en-US" sz="2000" dirty="0"/>
              <a:t>If a station needs to send a 0 bit, it encodes it as −1; if it needs to send a 1 bit, it encodes it as +1. When a station is idle, it sends no signal, which is interpreted as a 0.</a:t>
            </a:r>
            <a:endParaRPr lang="en-IN" sz="2000" dirty="0"/>
          </a:p>
        </p:txBody>
      </p:sp>
    </p:spTree>
    <p:extLst>
      <p:ext uri="{BB962C8B-B14F-4D97-AF65-F5344CB8AC3E}">
        <p14:creationId xmlns:p14="http://schemas.microsoft.com/office/powerpoint/2010/main" val="23575855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28111-4EFA-3648-2FB0-B479566871EA}"/>
              </a:ext>
            </a:extLst>
          </p:cNvPr>
          <p:cNvSpPr>
            <a:spLocks noGrp="1"/>
          </p:cNvSpPr>
          <p:nvPr>
            <p:ph type="title"/>
          </p:nvPr>
        </p:nvSpPr>
        <p:spPr>
          <a:xfrm>
            <a:off x="1097280" y="286603"/>
            <a:ext cx="10058400" cy="723047"/>
          </a:xfrm>
        </p:spPr>
        <p:txBody>
          <a:bodyPr>
            <a:normAutofit/>
          </a:bodyPr>
          <a:lstStyle/>
          <a:p>
            <a:pPr algn="ctr"/>
            <a:r>
              <a:rPr lang="en-IN" sz="3200" b="1" u="sng" dirty="0"/>
              <a:t>Encoding and Decoding</a:t>
            </a:r>
          </a:p>
        </p:txBody>
      </p:sp>
      <p:sp>
        <p:nvSpPr>
          <p:cNvPr id="3" name="Slide Number Placeholder 2">
            <a:extLst>
              <a:ext uri="{FF2B5EF4-FFF2-40B4-BE49-F238E27FC236}">
                <a16:creationId xmlns:a16="http://schemas.microsoft.com/office/drawing/2014/main" id="{5B58D1EE-4154-85F6-05F3-5728299841A0}"/>
              </a:ext>
            </a:extLst>
          </p:cNvPr>
          <p:cNvSpPr>
            <a:spLocks noGrp="1"/>
          </p:cNvSpPr>
          <p:nvPr>
            <p:ph type="sldNum" sz="quarter" idx="12"/>
          </p:nvPr>
        </p:nvSpPr>
        <p:spPr/>
        <p:txBody>
          <a:bodyPr/>
          <a:lstStyle/>
          <a:p>
            <a:fld id="{6D972E1D-2B91-43F8-BAFE-8C37D0BCB00C}" type="slidenum">
              <a:rPr lang="en-IN" smtClean="0"/>
              <a:t>59</a:t>
            </a:fld>
            <a:endParaRPr lang="en-IN"/>
          </a:p>
        </p:txBody>
      </p:sp>
      <p:sp>
        <p:nvSpPr>
          <p:cNvPr id="5" name="TextBox 4">
            <a:extLst>
              <a:ext uri="{FF2B5EF4-FFF2-40B4-BE49-F238E27FC236}">
                <a16:creationId xmlns:a16="http://schemas.microsoft.com/office/drawing/2014/main" id="{155D628B-09BB-890E-3BC1-960853435EAF}"/>
              </a:ext>
            </a:extLst>
          </p:cNvPr>
          <p:cNvSpPr txBox="1"/>
          <p:nvPr/>
        </p:nvSpPr>
        <p:spPr>
          <a:xfrm>
            <a:off x="1097280" y="1250246"/>
            <a:ext cx="10058400" cy="4093428"/>
          </a:xfrm>
          <a:prstGeom prst="rect">
            <a:avLst/>
          </a:prstGeom>
          <a:noFill/>
        </p:spPr>
        <p:txBody>
          <a:bodyPr wrap="square">
            <a:spAutoFit/>
          </a:bodyPr>
          <a:lstStyle/>
          <a:p>
            <a:pPr marL="457200" indent="-457200" algn="just">
              <a:buFont typeface="+mj-lt"/>
              <a:buAutoNum type="arabicPeriod"/>
            </a:pPr>
            <a:r>
              <a:rPr lang="en-US" sz="2000" dirty="0"/>
              <a:t>As a simple example, we show how four stations share the link during a 1-bit interval.</a:t>
            </a:r>
          </a:p>
          <a:p>
            <a:pPr marL="457200" indent="-457200" algn="just">
              <a:buFont typeface="+mj-lt"/>
              <a:buAutoNum type="arabicPeriod"/>
            </a:pPr>
            <a:r>
              <a:rPr lang="en-US" sz="2000" dirty="0"/>
              <a:t>The procedure can easily be repeated for additional intervals. We assume that stations 1 and 2 are sending a 0 bit and channel 4 is sending a 1 bit. Station 3 is silent. </a:t>
            </a:r>
          </a:p>
          <a:p>
            <a:pPr marL="457200" indent="-457200" algn="just">
              <a:buFont typeface="+mj-lt"/>
              <a:buAutoNum type="arabicPeriod"/>
            </a:pPr>
            <a:r>
              <a:rPr lang="en-US" sz="2000" dirty="0"/>
              <a:t>The data at the sender site are translated to −1, −1, 0, and +1. Each station multiplies the corresponding number by its chip (its orthogonal sequence), which is unique for each station. </a:t>
            </a:r>
          </a:p>
          <a:p>
            <a:pPr marL="457200" indent="-457200" algn="just">
              <a:buFont typeface="+mj-lt"/>
              <a:buAutoNum type="arabicPeriod"/>
            </a:pPr>
            <a:r>
              <a:rPr lang="en-US" sz="2000" dirty="0"/>
              <a:t>The result is a new sequence which is sent to the channel. For simplicity, we assume that all stations send the resulting sequences at the same time. </a:t>
            </a:r>
          </a:p>
          <a:p>
            <a:pPr marL="457200" indent="-457200" algn="just">
              <a:buFont typeface="+mj-lt"/>
              <a:buAutoNum type="arabicPeriod"/>
            </a:pPr>
            <a:r>
              <a:rPr lang="en-US" sz="2000" dirty="0"/>
              <a:t>The sequence on the channel is the sum of all four sequences as defined before. Figure 12.26 shows the situation.</a:t>
            </a:r>
          </a:p>
          <a:p>
            <a:pPr marL="457200" indent="-457200" algn="just">
              <a:buFont typeface="+mj-lt"/>
              <a:buAutoNum type="arabicPeriod"/>
            </a:pPr>
            <a:r>
              <a:rPr lang="en-US" sz="2000" dirty="0"/>
              <a:t>Now imagine that station 3, which we said is silent, is listening to station 2. Station 3 multiplies the total data on the channel by the code for station 2, which is [+1 −1 +1 −1], to get:</a:t>
            </a:r>
            <a:endParaRPr lang="en-IN" sz="2000" dirty="0"/>
          </a:p>
        </p:txBody>
      </p:sp>
      <p:sp>
        <p:nvSpPr>
          <p:cNvPr id="7" name="TextBox 6">
            <a:extLst>
              <a:ext uri="{FF2B5EF4-FFF2-40B4-BE49-F238E27FC236}">
                <a16:creationId xmlns:a16="http://schemas.microsoft.com/office/drawing/2014/main" id="{7FCB7968-BD0C-88DE-791B-CF3DA3A705D7}"/>
              </a:ext>
            </a:extLst>
          </p:cNvPr>
          <p:cNvSpPr txBox="1"/>
          <p:nvPr/>
        </p:nvSpPr>
        <p:spPr>
          <a:xfrm>
            <a:off x="3047999" y="5358883"/>
            <a:ext cx="6124575" cy="400110"/>
          </a:xfrm>
          <a:prstGeom prst="rect">
            <a:avLst/>
          </a:prstGeom>
          <a:solidFill>
            <a:schemeClr val="accent2"/>
          </a:solidFill>
        </p:spPr>
        <p:txBody>
          <a:bodyPr wrap="square">
            <a:spAutoFit/>
          </a:bodyPr>
          <a:lstStyle/>
          <a:p>
            <a:pPr algn="ctr"/>
            <a:r>
              <a:rPr lang="en-IN" sz="2000" b="1" dirty="0"/>
              <a:t>[−1 −1 −3 +1] • [+1 −1 +1 −1] = −4/4 = −1 → bit 1</a:t>
            </a:r>
          </a:p>
        </p:txBody>
      </p:sp>
    </p:spTree>
    <p:extLst>
      <p:ext uri="{BB962C8B-B14F-4D97-AF65-F5344CB8AC3E}">
        <p14:creationId xmlns:p14="http://schemas.microsoft.com/office/powerpoint/2010/main" val="974478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A39CFC-C2C0-A8D9-DC59-CD9C011E4229}"/>
              </a:ext>
            </a:extLst>
          </p:cNvPr>
          <p:cNvSpPr>
            <a:spLocks noGrp="1"/>
          </p:cNvSpPr>
          <p:nvPr>
            <p:ph type="sldNum" sz="quarter" idx="12"/>
          </p:nvPr>
        </p:nvSpPr>
        <p:spPr/>
        <p:txBody>
          <a:bodyPr/>
          <a:lstStyle/>
          <a:p>
            <a:fld id="{6D972E1D-2B91-43F8-BAFE-8C37D0BCB00C}" type="slidenum">
              <a:rPr lang="en-IN" smtClean="0"/>
              <a:t>6</a:t>
            </a:fld>
            <a:endParaRPr lang="en-IN"/>
          </a:p>
        </p:txBody>
      </p:sp>
      <p:sp>
        <p:nvSpPr>
          <p:cNvPr id="4" name="TextBox 3">
            <a:extLst>
              <a:ext uri="{FF2B5EF4-FFF2-40B4-BE49-F238E27FC236}">
                <a16:creationId xmlns:a16="http://schemas.microsoft.com/office/drawing/2014/main" id="{744319A1-B403-12E4-6867-94D9AFD58437}"/>
              </a:ext>
            </a:extLst>
          </p:cNvPr>
          <p:cNvSpPr txBox="1"/>
          <p:nvPr/>
        </p:nvSpPr>
        <p:spPr>
          <a:xfrm>
            <a:off x="1038225" y="1333500"/>
            <a:ext cx="10010775" cy="446705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dirty="0"/>
              <a:t>It is the earliest random access method, was developed at the University of Hawaii in early 1970. </a:t>
            </a:r>
          </a:p>
          <a:p>
            <a:pPr marL="342900" indent="-342900" algn="just">
              <a:lnSpc>
                <a:spcPct val="150000"/>
              </a:lnSpc>
              <a:buFont typeface="Arial" panose="020B0604020202020204" pitchFamily="34" charset="0"/>
              <a:buChar char="•"/>
            </a:pPr>
            <a:r>
              <a:rPr lang="en-US" sz="2400" dirty="0"/>
              <a:t>It was designed for a radio (wireless) LAN, but it can be used on any shared medium. </a:t>
            </a:r>
          </a:p>
          <a:p>
            <a:pPr marL="342900" indent="-342900" algn="just">
              <a:lnSpc>
                <a:spcPct val="150000"/>
              </a:lnSpc>
              <a:buFont typeface="Arial" panose="020B0604020202020204" pitchFamily="34" charset="0"/>
              <a:buChar char="•"/>
            </a:pPr>
            <a:r>
              <a:rPr lang="en-US" sz="2400" dirty="0"/>
              <a:t>This is a simple but elegant protocol.</a:t>
            </a:r>
          </a:p>
          <a:p>
            <a:pPr marL="342900" indent="-342900" algn="just">
              <a:lnSpc>
                <a:spcPct val="150000"/>
              </a:lnSpc>
              <a:buFont typeface="Arial" panose="020B0604020202020204" pitchFamily="34" charset="0"/>
              <a:buChar char="•"/>
            </a:pPr>
            <a:r>
              <a:rPr lang="en-US" sz="2400" dirty="0"/>
              <a:t>The idea is that each station sends a frame whenever it has a frame to send . </a:t>
            </a:r>
          </a:p>
          <a:p>
            <a:pPr marL="342900" indent="-342900" algn="just">
              <a:lnSpc>
                <a:spcPct val="150000"/>
              </a:lnSpc>
              <a:buFont typeface="Arial" panose="020B0604020202020204" pitchFamily="34" charset="0"/>
              <a:buChar char="•"/>
            </a:pPr>
            <a:r>
              <a:rPr lang="en-US" sz="2400" dirty="0"/>
              <a:t>However, since there is only one channel to share, there is the possibility of collision between frames from different stations.</a:t>
            </a:r>
            <a:endParaRPr lang="en-IN" sz="2400" dirty="0"/>
          </a:p>
        </p:txBody>
      </p:sp>
      <p:sp>
        <p:nvSpPr>
          <p:cNvPr id="5" name="Text Box 4">
            <a:extLst>
              <a:ext uri="{FF2B5EF4-FFF2-40B4-BE49-F238E27FC236}">
                <a16:creationId xmlns:a16="http://schemas.microsoft.com/office/drawing/2014/main" id="{31FEC12E-B40E-F974-2628-75704E32899E}"/>
              </a:ext>
            </a:extLst>
          </p:cNvPr>
          <p:cNvSpPr txBox="1">
            <a:spLocks noChangeArrowheads="1"/>
          </p:cNvSpPr>
          <p:nvPr/>
        </p:nvSpPr>
        <p:spPr bwMode="auto">
          <a:xfrm>
            <a:off x="5076530" y="561976"/>
            <a:ext cx="153747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3600" b="1" u="sng" dirty="0">
                <a:highlight>
                  <a:srgbClr val="FFFF00"/>
                </a:highlight>
              </a:rPr>
              <a:t>ALOHA</a:t>
            </a:r>
          </a:p>
        </p:txBody>
      </p:sp>
    </p:spTree>
    <p:extLst>
      <p:ext uri="{BB962C8B-B14F-4D97-AF65-F5344CB8AC3E}">
        <p14:creationId xmlns:p14="http://schemas.microsoft.com/office/powerpoint/2010/main" val="19717755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1523" name="Line 3">
            <a:extLst>
              <a:ext uri="{FF2B5EF4-FFF2-40B4-BE49-F238E27FC236}">
                <a16:creationId xmlns:a16="http://schemas.microsoft.com/office/drawing/2014/main" id="{6E40A7E0-059F-8637-2CEA-DB6E244A4485}"/>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1524" name="Text Box 4">
            <a:extLst>
              <a:ext uri="{FF2B5EF4-FFF2-40B4-BE49-F238E27FC236}">
                <a16:creationId xmlns:a16="http://schemas.microsoft.com/office/drawing/2014/main" id="{EA172A46-5B03-BAD0-7327-9F3C6EEB49A5}"/>
              </a:ext>
            </a:extLst>
          </p:cNvPr>
          <p:cNvSpPr txBox="1">
            <a:spLocks noChangeArrowheads="1"/>
          </p:cNvSpPr>
          <p:nvPr/>
        </p:nvSpPr>
        <p:spPr bwMode="auto">
          <a:xfrm>
            <a:off x="3505201" y="381001"/>
            <a:ext cx="449911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12.26  </a:t>
            </a:r>
            <a:r>
              <a:rPr lang="en-US" altLang="en-US" sz="2000" dirty="0"/>
              <a:t>Sharing channel in CDMA</a:t>
            </a:r>
          </a:p>
        </p:txBody>
      </p:sp>
      <p:pic>
        <p:nvPicPr>
          <p:cNvPr id="1131527" name="Picture 7">
            <a:extLst>
              <a:ext uri="{FF2B5EF4-FFF2-40B4-BE49-F238E27FC236}">
                <a16:creationId xmlns:a16="http://schemas.microsoft.com/office/drawing/2014/main" id="{6533E22F-3386-62B2-DC05-B02B663F84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738" y="1524000"/>
            <a:ext cx="8729662"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7AE26076-DFF7-1F32-3ED8-A39E14946083}"/>
              </a:ext>
            </a:extLst>
          </p:cNvPr>
          <p:cNvSpPr>
            <a:spLocks noGrp="1"/>
          </p:cNvSpPr>
          <p:nvPr>
            <p:ph type="sldNum" sz="quarter" idx="12"/>
          </p:nvPr>
        </p:nvSpPr>
        <p:spPr/>
        <p:txBody>
          <a:bodyPr/>
          <a:lstStyle/>
          <a:p>
            <a:fld id="{6D972E1D-2B91-43F8-BAFE-8C37D0BCB00C}" type="slidenum">
              <a:rPr lang="en-IN" smtClean="0"/>
              <a:t>60</a:t>
            </a:fld>
            <a:endParaRPr lang="en-IN"/>
          </a:p>
        </p:txBody>
      </p:sp>
    </p:spTree>
    <p:extLst>
      <p:ext uri="{BB962C8B-B14F-4D97-AF65-F5344CB8AC3E}">
        <p14:creationId xmlns:p14="http://schemas.microsoft.com/office/powerpoint/2010/main" val="29650434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3571" name="Line 3">
            <a:extLst>
              <a:ext uri="{FF2B5EF4-FFF2-40B4-BE49-F238E27FC236}">
                <a16:creationId xmlns:a16="http://schemas.microsoft.com/office/drawing/2014/main" id="{88F34413-C1CA-F269-4257-CF6644D4AF1E}"/>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3572" name="Text Box 4">
            <a:extLst>
              <a:ext uri="{FF2B5EF4-FFF2-40B4-BE49-F238E27FC236}">
                <a16:creationId xmlns:a16="http://schemas.microsoft.com/office/drawing/2014/main" id="{35643DA9-223F-E0DF-AEB4-73ED3A4CDF4B}"/>
              </a:ext>
            </a:extLst>
          </p:cNvPr>
          <p:cNvSpPr txBox="1">
            <a:spLocks noChangeArrowheads="1"/>
          </p:cNvSpPr>
          <p:nvPr/>
        </p:nvSpPr>
        <p:spPr bwMode="auto">
          <a:xfrm>
            <a:off x="1828800" y="381001"/>
            <a:ext cx="66765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12.27  </a:t>
            </a:r>
            <a:r>
              <a:rPr lang="en-US" altLang="en-US" sz="2000"/>
              <a:t>Digital signal created by four stations in CDMA</a:t>
            </a:r>
          </a:p>
        </p:txBody>
      </p:sp>
      <p:pic>
        <p:nvPicPr>
          <p:cNvPr id="1133575" name="Picture 7">
            <a:extLst>
              <a:ext uri="{FF2B5EF4-FFF2-40B4-BE49-F238E27FC236}">
                <a16:creationId xmlns:a16="http://schemas.microsoft.com/office/drawing/2014/main" id="{12353120-4E0A-4D46-70CB-257F839C18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493584"/>
            <a:ext cx="8762999" cy="4560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9FB2668E-AB5F-9652-6944-03DC61D9495E}"/>
              </a:ext>
            </a:extLst>
          </p:cNvPr>
          <p:cNvSpPr>
            <a:spLocks noGrp="1"/>
          </p:cNvSpPr>
          <p:nvPr>
            <p:ph type="sldNum" sz="quarter" idx="12"/>
          </p:nvPr>
        </p:nvSpPr>
        <p:spPr/>
        <p:txBody>
          <a:bodyPr/>
          <a:lstStyle/>
          <a:p>
            <a:fld id="{6D972E1D-2B91-43F8-BAFE-8C37D0BCB00C}" type="slidenum">
              <a:rPr lang="en-IN" smtClean="0"/>
              <a:t>61</a:t>
            </a:fld>
            <a:endParaRPr lang="en-IN"/>
          </a:p>
        </p:txBody>
      </p:sp>
    </p:spTree>
    <p:extLst>
      <p:ext uri="{BB962C8B-B14F-4D97-AF65-F5344CB8AC3E}">
        <p14:creationId xmlns:p14="http://schemas.microsoft.com/office/powerpoint/2010/main" val="6102326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5619" name="Line 3">
            <a:extLst>
              <a:ext uri="{FF2B5EF4-FFF2-40B4-BE49-F238E27FC236}">
                <a16:creationId xmlns:a16="http://schemas.microsoft.com/office/drawing/2014/main" id="{7C630D4A-5D01-758D-0AEA-A67058938670}"/>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5620" name="Text Box 4">
            <a:extLst>
              <a:ext uri="{FF2B5EF4-FFF2-40B4-BE49-F238E27FC236}">
                <a16:creationId xmlns:a16="http://schemas.microsoft.com/office/drawing/2014/main" id="{9B7E8365-F135-170A-D532-32D79F295DCB}"/>
              </a:ext>
            </a:extLst>
          </p:cNvPr>
          <p:cNvSpPr txBox="1">
            <a:spLocks noChangeArrowheads="1"/>
          </p:cNvSpPr>
          <p:nvPr/>
        </p:nvSpPr>
        <p:spPr bwMode="auto">
          <a:xfrm>
            <a:off x="1828801" y="381000"/>
            <a:ext cx="7331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12.28  </a:t>
            </a:r>
            <a:r>
              <a:rPr lang="en-US" altLang="en-US" sz="2000"/>
              <a:t>Decoding of the composite signal for one in CDMA</a:t>
            </a:r>
          </a:p>
        </p:txBody>
      </p:sp>
      <p:pic>
        <p:nvPicPr>
          <p:cNvPr id="1135623" name="Picture 7">
            <a:extLst>
              <a:ext uri="{FF2B5EF4-FFF2-40B4-BE49-F238E27FC236}">
                <a16:creationId xmlns:a16="http://schemas.microsoft.com/office/drawing/2014/main" id="{E6E89418-E30C-811D-ABCE-88AD139C6D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193595"/>
            <a:ext cx="8762999" cy="5005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CF4D72B7-7C54-259B-6551-67062AC2EE3C}"/>
              </a:ext>
            </a:extLst>
          </p:cNvPr>
          <p:cNvSpPr>
            <a:spLocks noGrp="1"/>
          </p:cNvSpPr>
          <p:nvPr>
            <p:ph type="sldNum" sz="quarter" idx="12"/>
          </p:nvPr>
        </p:nvSpPr>
        <p:spPr/>
        <p:txBody>
          <a:bodyPr/>
          <a:lstStyle/>
          <a:p>
            <a:fld id="{6D972E1D-2B91-43F8-BAFE-8C37D0BCB00C}" type="slidenum">
              <a:rPr lang="en-IN" smtClean="0"/>
              <a:t>62</a:t>
            </a:fld>
            <a:endParaRPr lang="en-IN"/>
          </a:p>
        </p:txBody>
      </p:sp>
    </p:spTree>
    <p:extLst>
      <p:ext uri="{BB962C8B-B14F-4D97-AF65-F5344CB8AC3E}">
        <p14:creationId xmlns:p14="http://schemas.microsoft.com/office/powerpoint/2010/main" val="14041919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7667" name="Line 3">
            <a:extLst>
              <a:ext uri="{FF2B5EF4-FFF2-40B4-BE49-F238E27FC236}">
                <a16:creationId xmlns:a16="http://schemas.microsoft.com/office/drawing/2014/main" id="{792B4621-C3C8-674C-81F9-6B43F6D3DE26}"/>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7668" name="Text Box 4">
            <a:extLst>
              <a:ext uri="{FF2B5EF4-FFF2-40B4-BE49-F238E27FC236}">
                <a16:creationId xmlns:a16="http://schemas.microsoft.com/office/drawing/2014/main" id="{01E2BD07-D7CF-BF5B-9951-8EF7604522BA}"/>
              </a:ext>
            </a:extLst>
          </p:cNvPr>
          <p:cNvSpPr txBox="1">
            <a:spLocks noChangeArrowheads="1"/>
          </p:cNvSpPr>
          <p:nvPr/>
        </p:nvSpPr>
        <p:spPr bwMode="auto">
          <a:xfrm>
            <a:off x="2209801" y="381000"/>
            <a:ext cx="7377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12.29  </a:t>
            </a:r>
            <a:r>
              <a:rPr lang="en-US" altLang="en-US" sz="2000" dirty="0"/>
              <a:t>General rule and examples of creating Walsh tables</a:t>
            </a:r>
          </a:p>
        </p:txBody>
      </p:sp>
      <p:pic>
        <p:nvPicPr>
          <p:cNvPr id="1137671" name="Picture 7">
            <a:extLst>
              <a:ext uri="{FF2B5EF4-FFF2-40B4-BE49-F238E27FC236}">
                <a16:creationId xmlns:a16="http://schemas.microsoft.com/office/drawing/2014/main" id="{99B83D5D-20A6-3C8A-4282-F143A0A54C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103003"/>
            <a:ext cx="8762999" cy="5199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CB12906B-2C18-079B-FECE-2C5D7DFA88DE}"/>
              </a:ext>
            </a:extLst>
          </p:cNvPr>
          <p:cNvSpPr>
            <a:spLocks noGrp="1"/>
          </p:cNvSpPr>
          <p:nvPr>
            <p:ph type="sldNum" sz="quarter" idx="12"/>
          </p:nvPr>
        </p:nvSpPr>
        <p:spPr/>
        <p:txBody>
          <a:bodyPr/>
          <a:lstStyle/>
          <a:p>
            <a:fld id="{6D972E1D-2B91-43F8-BAFE-8C37D0BCB00C}" type="slidenum">
              <a:rPr lang="en-IN" smtClean="0"/>
              <a:t>63</a:t>
            </a:fld>
            <a:endParaRPr lang="en-IN"/>
          </a:p>
        </p:txBody>
      </p:sp>
    </p:spTree>
    <p:extLst>
      <p:ext uri="{BB962C8B-B14F-4D97-AF65-F5344CB8AC3E}">
        <p14:creationId xmlns:p14="http://schemas.microsoft.com/office/powerpoint/2010/main" val="39034397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6107" name="Rectangle 11">
            <a:extLst>
              <a:ext uri="{FF2B5EF4-FFF2-40B4-BE49-F238E27FC236}">
                <a16:creationId xmlns:a16="http://schemas.microsoft.com/office/drawing/2014/main" id="{39AF725F-C96B-24FE-9AB2-25C8CF001997}"/>
              </a:ext>
            </a:extLst>
          </p:cNvPr>
          <p:cNvSpPr>
            <a:spLocks noChangeArrowheads="1"/>
          </p:cNvSpPr>
          <p:nvPr/>
        </p:nvSpPr>
        <p:spPr bwMode="auto">
          <a:xfrm>
            <a:off x="2019300" y="2759075"/>
            <a:ext cx="8077200" cy="1909305"/>
          </a:xfrm>
          <a:prstGeom prst="rect">
            <a:avLst/>
          </a:prstGeom>
          <a:solidFill>
            <a:schemeClr val="accent6">
              <a:lumMod val="40000"/>
              <a:lumOff val="60000"/>
            </a:schemeClr>
          </a:solidFill>
          <a:ln>
            <a:noFill/>
          </a:ln>
          <a:effectLst/>
        </p:spPr>
        <p:txBody>
          <a:bodyPr>
            <a:spAutoFit/>
          </a:bodyPr>
          <a:lstStyle/>
          <a:p>
            <a:pPr algn="ctr">
              <a:lnSpc>
                <a:spcPct val="200000"/>
              </a:lnSpc>
            </a:pPr>
            <a:r>
              <a:rPr lang="en-US" altLang="en-US" sz="3200" dirty="0">
                <a:latin typeface="Arial" panose="020B0604020202020204" pitchFamily="34" charset="0"/>
              </a:rPr>
              <a:t>The number of sequences in a Walsh table needs to be N = 2</a:t>
            </a:r>
            <a:r>
              <a:rPr lang="en-US" altLang="en-US" sz="3200" baseline="30000" dirty="0">
                <a:latin typeface="Arial" panose="020B0604020202020204" pitchFamily="34" charset="0"/>
              </a:rPr>
              <a:t>m</a:t>
            </a:r>
            <a:r>
              <a:rPr lang="en-US" altLang="en-US" sz="3200" dirty="0">
                <a:latin typeface="Arial" panose="020B0604020202020204" pitchFamily="34" charset="0"/>
              </a:rPr>
              <a:t>.</a:t>
            </a:r>
          </a:p>
        </p:txBody>
      </p:sp>
      <p:grpSp>
        <p:nvGrpSpPr>
          <p:cNvPr id="1156108" name="Group 12">
            <a:extLst>
              <a:ext uri="{FF2B5EF4-FFF2-40B4-BE49-F238E27FC236}">
                <a16:creationId xmlns:a16="http://schemas.microsoft.com/office/drawing/2014/main" id="{B7BF80AC-181B-83FB-71D3-E05754914DC5}"/>
              </a:ext>
            </a:extLst>
          </p:cNvPr>
          <p:cNvGrpSpPr>
            <a:grpSpLocks/>
          </p:cNvGrpSpPr>
          <p:nvPr/>
        </p:nvGrpSpPr>
        <p:grpSpPr bwMode="auto">
          <a:xfrm>
            <a:off x="1981200" y="1981200"/>
            <a:ext cx="1143000" cy="566738"/>
            <a:chOff x="1200" y="1248"/>
            <a:chExt cx="720" cy="357"/>
          </a:xfrm>
        </p:grpSpPr>
        <p:pic>
          <p:nvPicPr>
            <p:cNvPr id="1156109" name="Picture 13">
              <a:extLst>
                <a:ext uri="{FF2B5EF4-FFF2-40B4-BE49-F238E27FC236}">
                  <a16:creationId xmlns:a16="http://schemas.microsoft.com/office/drawing/2014/main" id="{E6A46580-301B-F957-7C7A-C1774448C5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6110" name="Text Box 14">
              <a:extLst>
                <a:ext uri="{FF2B5EF4-FFF2-40B4-BE49-F238E27FC236}">
                  <a16:creationId xmlns:a16="http://schemas.microsoft.com/office/drawing/2014/main" id="{88B21178-7161-71A0-1D1D-55F6F607453B}"/>
                </a:ext>
              </a:extLst>
            </p:cNvPr>
            <p:cNvSpPr txBox="1">
              <a:spLocks noChangeArrowheads="1"/>
            </p:cNvSpPr>
            <p:nvPr/>
          </p:nvSpPr>
          <p:spPr bwMode="auto">
            <a:xfrm>
              <a:off x="1284" y="1248"/>
              <a:ext cx="40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chemeClr val="hlink"/>
                  </a:solidFill>
                </a:rPr>
                <a:t>Note</a:t>
              </a:r>
            </a:p>
          </p:txBody>
        </p:sp>
      </p:grpSp>
      <p:sp>
        <p:nvSpPr>
          <p:cNvPr id="3" name="Slide Number Placeholder 2">
            <a:extLst>
              <a:ext uri="{FF2B5EF4-FFF2-40B4-BE49-F238E27FC236}">
                <a16:creationId xmlns:a16="http://schemas.microsoft.com/office/drawing/2014/main" id="{33D664AC-D327-CD80-440A-B6B81D42291C}"/>
              </a:ext>
            </a:extLst>
          </p:cNvPr>
          <p:cNvSpPr>
            <a:spLocks noGrp="1"/>
          </p:cNvSpPr>
          <p:nvPr>
            <p:ph type="sldNum" sz="quarter" idx="12"/>
          </p:nvPr>
        </p:nvSpPr>
        <p:spPr/>
        <p:txBody>
          <a:bodyPr/>
          <a:lstStyle/>
          <a:p>
            <a:fld id="{6D972E1D-2B91-43F8-BAFE-8C37D0BCB00C}" type="slidenum">
              <a:rPr lang="en-IN" smtClean="0"/>
              <a:t>64</a:t>
            </a:fld>
            <a:endParaRPr lang="en-IN"/>
          </a:p>
        </p:txBody>
      </p:sp>
    </p:spTree>
    <p:extLst>
      <p:ext uri="{BB962C8B-B14F-4D97-AF65-F5344CB8AC3E}">
        <p14:creationId xmlns:p14="http://schemas.microsoft.com/office/powerpoint/2010/main" val="35742071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0281" name="Rectangle 9">
            <a:extLst>
              <a:ext uri="{FF2B5EF4-FFF2-40B4-BE49-F238E27FC236}">
                <a16:creationId xmlns:a16="http://schemas.microsoft.com/office/drawing/2014/main" id="{6247E457-D9FC-0783-C140-3A2BF7A3B45C}"/>
              </a:ext>
            </a:extLst>
          </p:cNvPr>
          <p:cNvSpPr>
            <a:spLocks noChangeArrowheads="1"/>
          </p:cNvSpPr>
          <p:nvPr/>
        </p:nvSpPr>
        <p:spPr bwMode="auto">
          <a:xfrm>
            <a:off x="1752600" y="1143001"/>
            <a:ext cx="8686800"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t>Find the chips for a network with</a:t>
            </a:r>
          </a:p>
          <a:p>
            <a:pPr algn="just"/>
            <a:r>
              <a:rPr lang="en-US" altLang="en-US" sz="2400" dirty="0">
                <a:solidFill>
                  <a:schemeClr val="hlink"/>
                </a:solidFill>
              </a:rPr>
              <a:t>a.</a:t>
            </a:r>
            <a:r>
              <a:rPr lang="en-US" altLang="en-US" sz="2400" dirty="0"/>
              <a:t> Two stations           </a:t>
            </a:r>
            <a:r>
              <a:rPr lang="en-US" altLang="en-US" sz="2400" dirty="0">
                <a:solidFill>
                  <a:schemeClr val="hlink"/>
                </a:solidFill>
              </a:rPr>
              <a:t>b.</a:t>
            </a:r>
            <a:r>
              <a:rPr lang="en-US" altLang="en-US" sz="2400" dirty="0"/>
              <a:t> Four stations</a:t>
            </a:r>
          </a:p>
        </p:txBody>
      </p:sp>
      <p:sp>
        <p:nvSpPr>
          <p:cNvPr id="950283" name="Text Box 11">
            <a:extLst>
              <a:ext uri="{FF2B5EF4-FFF2-40B4-BE49-F238E27FC236}">
                <a16:creationId xmlns:a16="http://schemas.microsoft.com/office/drawing/2014/main" id="{E1C2BC41-B57F-C6FB-38A0-930924C52EFA}"/>
              </a:ext>
            </a:extLst>
          </p:cNvPr>
          <p:cNvSpPr txBox="1">
            <a:spLocks noChangeArrowheads="1"/>
          </p:cNvSpPr>
          <p:nvPr/>
        </p:nvSpPr>
        <p:spPr bwMode="auto">
          <a:xfrm>
            <a:off x="1546123" y="331362"/>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solidFill>
                  <a:schemeClr val="hlink"/>
                </a:solidFill>
              </a:rPr>
              <a:t>Example 12.6</a:t>
            </a:r>
          </a:p>
        </p:txBody>
      </p:sp>
      <p:sp>
        <p:nvSpPr>
          <p:cNvPr id="950284" name="Rectangle 12">
            <a:extLst>
              <a:ext uri="{FF2B5EF4-FFF2-40B4-BE49-F238E27FC236}">
                <a16:creationId xmlns:a16="http://schemas.microsoft.com/office/drawing/2014/main" id="{3523692C-CFA4-06CA-BCB1-1702EDBDBCD2}"/>
              </a:ext>
            </a:extLst>
          </p:cNvPr>
          <p:cNvSpPr>
            <a:spLocks noChangeArrowheads="1"/>
          </p:cNvSpPr>
          <p:nvPr/>
        </p:nvSpPr>
        <p:spPr bwMode="auto">
          <a:xfrm>
            <a:off x="1752600" y="2694037"/>
            <a:ext cx="8686800" cy="30469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dirty="0">
                <a:solidFill>
                  <a:schemeClr val="hlink"/>
                </a:solidFill>
              </a:rPr>
              <a:t>Solution</a:t>
            </a:r>
          </a:p>
          <a:p>
            <a:r>
              <a:rPr lang="en-US" altLang="en-US" sz="2400" dirty="0"/>
              <a:t>We can use the rows of W2 and W4 in Figure 12.29:</a:t>
            </a:r>
          </a:p>
          <a:p>
            <a:r>
              <a:rPr lang="en-US" altLang="en-US" sz="2400" dirty="0">
                <a:solidFill>
                  <a:schemeClr val="hlink"/>
                </a:solidFill>
              </a:rPr>
              <a:t>a.</a:t>
            </a:r>
            <a:r>
              <a:rPr lang="en-US" altLang="en-US" sz="2400" dirty="0"/>
              <a:t> For a two-station network, we have </a:t>
            </a:r>
            <a:br>
              <a:rPr lang="en-US" altLang="en-US" sz="2400" dirty="0"/>
            </a:br>
            <a:r>
              <a:rPr lang="en-US" altLang="en-US" sz="2400" dirty="0"/>
              <a:t>                           [+1 +1] and [+1 −1].</a:t>
            </a:r>
          </a:p>
          <a:p>
            <a:endParaRPr lang="en-US" altLang="en-US" sz="2400" dirty="0"/>
          </a:p>
          <a:p>
            <a:r>
              <a:rPr lang="en-US" altLang="en-US" sz="2400" dirty="0">
                <a:solidFill>
                  <a:schemeClr val="hlink"/>
                </a:solidFill>
              </a:rPr>
              <a:t>b</a:t>
            </a:r>
            <a:r>
              <a:rPr lang="en-US" altLang="en-US" sz="2400" dirty="0"/>
              <a:t>. For a four-station network we have </a:t>
            </a:r>
            <a:br>
              <a:rPr lang="en-US" altLang="en-US" sz="2400" dirty="0"/>
            </a:br>
            <a:r>
              <a:rPr lang="en-US" altLang="en-US" sz="2400" dirty="0"/>
              <a:t>                       [+1 +1 +1 +1], [+1 −1 +1 −1], </a:t>
            </a:r>
            <a:br>
              <a:rPr lang="en-US" altLang="en-US" sz="2400" dirty="0"/>
            </a:br>
            <a:r>
              <a:rPr lang="en-US" altLang="en-US" sz="2400" dirty="0"/>
              <a:t>                 [+1 +1 −1 −1],  and   [+1 −1 −1 +1].</a:t>
            </a:r>
          </a:p>
        </p:txBody>
      </p:sp>
      <p:sp>
        <p:nvSpPr>
          <p:cNvPr id="3" name="Line 3">
            <a:extLst>
              <a:ext uri="{FF2B5EF4-FFF2-40B4-BE49-F238E27FC236}">
                <a16:creationId xmlns:a16="http://schemas.microsoft.com/office/drawing/2014/main" id="{F7D25DFE-AC18-FB47-CB84-AE60FE24FEC9}"/>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 name="Slide Number Placeholder 3">
            <a:extLst>
              <a:ext uri="{FF2B5EF4-FFF2-40B4-BE49-F238E27FC236}">
                <a16:creationId xmlns:a16="http://schemas.microsoft.com/office/drawing/2014/main" id="{FDBF026B-C2E6-329B-E26F-01FC62B064A9}"/>
              </a:ext>
            </a:extLst>
          </p:cNvPr>
          <p:cNvSpPr>
            <a:spLocks noGrp="1"/>
          </p:cNvSpPr>
          <p:nvPr>
            <p:ph type="sldNum" sz="quarter" idx="12"/>
          </p:nvPr>
        </p:nvSpPr>
        <p:spPr/>
        <p:txBody>
          <a:bodyPr/>
          <a:lstStyle/>
          <a:p>
            <a:fld id="{6D972E1D-2B91-43F8-BAFE-8C37D0BCB00C}" type="slidenum">
              <a:rPr lang="en-IN" smtClean="0"/>
              <a:t>65</a:t>
            </a:fld>
            <a:endParaRPr lang="en-IN"/>
          </a:p>
        </p:txBody>
      </p:sp>
    </p:spTree>
    <p:extLst>
      <p:ext uri="{BB962C8B-B14F-4D97-AF65-F5344CB8AC3E}">
        <p14:creationId xmlns:p14="http://schemas.microsoft.com/office/powerpoint/2010/main" val="17894949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8153" name="Rectangle 9">
            <a:extLst>
              <a:ext uri="{FF2B5EF4-FFF2-40B4-BE49-F238E27FC236}">
                <a16:creationId xmlns:a16="http://schemas.microsoft.com/office/drawing/2014/main" id="{A1AF81E4-D074-91CF-A0AB-131CA5DD2D2C}"/>
              </a:ext>
            </a:extLst>
          </p:cNvPr>
          <p:cNvSpPr>
            <a:spLocks noChangeArrowheads="1"/>
          </p:cNvSpPr>
          <p:nvPr/>
        </p:nvSpPr>
        <p:spPr bwMode="auto">
          <a:xfrm>
            <a:off x="1752600" y="1143000"/>
            <a:ext cx="8686800" cy="83099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t>What is the number of sequences if we have 90 stations in our network?</a:t>
            </a:r>
          </a:p>
        </p:txBody>
      </p:sp>
      <p:sp>
        <p:nvSpPr>
          <p:cNvPr id="1158154" name="Text Box 10">
            <a:extLst>
              <a:ext uri="{FF2B5EF4-FFF2-40B4-BE49-F238E27FC236}">
                <a16:creationId xmlns:a16="http://schemas.microsoft.com/office/drawing/2014/main" id="{40714DB9-D7E6-F61E-D3DE-142A3D032557}"/>
              </a:ext>
            </a:extLst>
          </p:cNvPr>
          <p:cNvSpPr txBox="1">
            <a:spLocks noChangeArrowheads="1"/>
          </p:cNvSpPr>
          <p:nvPr/>
        </p:nvSpPr>
        <p:spPr bwMode="auto">
          <a:xfrm>
            <a:off x="1676400" y="216931"/>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solidFill>
                  <a:schemeClr val="hlink"/>
                </a:solidFill>
              </a:rPr>
              <a:t>Example 12.7</a:t>
            </a:r>
          </a:p>
        </p:txBody>
      </p:sp>
      <p:sp>
        <p:nvSpPr>
          <p:cNvPr id="1158155" name="Rectangle 11">
            <a:extLst>
              <a:ext uri="{FF2B5EF4-FFF2-40B4-BE49-F238E27FC236}">
                <a16:creationId xmlns:a16="http://schemas.microsoft.com/office/drawing/2014/main" id="{9CCD7C8C-A9F8-86A8-EE19-A35A13804750}"/>
              </a:ext>
            </a:extLst>
          </p:cNvPr>
          <p:cNvSpPr>
            <a:spLocks noChangeArrowheads="1"/>
          </p:cNvSpPr>
          <p:nvPr/>
        </p:nvSpPr>
        <p:spPr bwMode="auto">
          <a:xfrm>
            <a:off x="1676400" y="2438401"/>
            <a:ext cx="8686800" cy="156966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solidFill>
                  <a:schemeClr val="hlink"/>
                </a:solidFill>
              </a:rPr>
              <a:t>Solution</a:t>
            </a:r>
          </a:p>
          <a:p>
            <a:pPr algn="just"/>
            <a:r>
              <a:rPr lang="en-US" altLang="en-US" sz="2400" dirty="0"/>
              <a:t>The number of sequences needs to be 2</a:t>
            </a:r>
            <a:r>
              <a:rPr lang="en-US" altLang="en-US" sz="2400" baseline="30000" dirty="0"/>
              <a:t>m</a:t>
            </a:r>
            <a:r>
              <a:rPr lang="en-US" altLang="en-US" sz="2400" dirty="0"/>
              <a:t>. </a:t>
            </a:r>
          </a:p>
          <a:p>
            <a:pPr algn="just"/>
            <a:r>
              <a:rPr lang="en-US" altLang="en-US" sz="2400" dirty="0"/>
              <a:t>We need to choose m = 7 and N = 2</a:t>
            </a:r>
            <a:r>
              <a:rPr lang="en-US" altLang="en-US" sz="2400" baseline="30000" dirty="0"/>
              <a:t>7</a:t>
            </a:r>
            <a:r>
              <a:rPr lang="en-US" altLang="en-US" sz="2400" dirty="0"/>
              <a:t> or 128. </a:t>
            </a:r>
          </a:p>
          <a:p>
            <a:pPr algn="just"/>
            <a:r>
              <a:rPr lang="en-US" altLang="en-US" sz="2400" dirty="0"/>
              <a:t>We can then use 90 of the sequences as the chips.</a:t>
            </a:r>
          </a:p>
        </p:txBody>
      </p:sp>
      <p:sp>
        <p:nvSpPr>
          <p:cNvPr id="3" name="Line 3">
            <a:extLst>
              <a:ext uri="{FF2B5EF4-FFF2-40B4-BE49-F238E27FC236}">
                <a16:creationId xmlns:a16="http://schemas.microsoft.com/office/drawing/2014/main" id="{B13F412B-9F27-38C4-315A-3D3BF3BE11CC}"/>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 name="Slide Number Placeholder 3">
            <a:extLst>
              <a:ext uri="{FF2B5EF4-FFF2-40B4-BE49-F238E27FC236}">
                <a16:creationId xmlns:a16="http://schemas.microsoft.com/office/drawing/2014/main" id="{BFCB2752-80E8-1DB4-ED7B-432FC8346C90}"/>
              </a:ext>
            </a:extLst>
          </p:cNvPr>
          <p:cNvSpPr>
            <a:spLocks noGrp="1"/>
          </p:cNvSpPr>
          <p:nvPr>
            <p:ph type="sldNum" sz="quarter" idx="12"/>
          </p:nvPr>
        </p:nvSpPr>
        <p:spPr/>
        <p:txBody>
          <a:bodyPr/>
          <a:lstStyle/>
          <a:p>
            <a:fld id="{6D972E1D-2B91-43F8-BAFE-8C37D0BCB00C}" type="slidenum">
              <a:rPr lang="en-IN" smtClean="0"/>
              <a:t>66</a:t>
            </a:fld>
            <a:endParaRPr lang="en-IN"/>
          </a:p>
        </p:txBody>
      </p:sp>
    </p:spTree>
    <p:extLst>
      <p:ext uri="{BB962C8B-B14F-4D97-AF65-F5344CB8AC3E}">
        <p14:creationId xmlns:p14="http://schemas.microsoft.com/office/powerpoint/2010/main" val="10996608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0201" name="Rectangle 9">
            <a:extLst>
              <a:ext uri="{FF2B5EF4-FFF2-40B4-BE49-F238E27FC236}">
                <a16:creationId xmlns:a16="http://schemas.microsoft.com/office/drawing/2014/main" id="{EFEF4246-379F-A730-1A8C-015B3FDBE4CB}"/>
              </a:ext>
            </a:extLst>
          </p:cNvPr>
          <p:cNvSpPr>
            <a:spLocks noChangeArrowheads="1"/>
          </p:cNvSpPr>
          <p:nvPr/>
        </p:nvSpPr>
        <p:spPr bwMode="auto">
          <a:xfrm>
            <a:off x="1752600" y="1143000"/>
            <a:ext cx="8686800" cy="120032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t>Prove that a receiving station can get the data sent by a specific sender if it multiplies the entire data on the channel by the sender’s chip code and then divides it by the number of stations.</a:t>
            </a:r>
          </a:p>
        </p:txBody>
      </p:sp>
      <p:sp>
        <p:nvSpPr>
          <p:cNvPr id="1160202" name="Text Box 10">
            <a:extLst>
              <a:ext uri="{FF2B5EF4-FFF2-40B4-BE49-F238E27FC236}">
                <a16:creationId xmlns:a16="http://schemas.microsoft.com/office/drawing/2014/main" id="{0E09A6D0-3324-EBEA-5BE3-2B93FF107F39}"/>
              </a:ext>
            </a:extLst>
          </p:cNvPr>
          <p:cNvSpPr txBox="1">
            <a:spLocks noChangeArrowheads="1"/>
          </p:cNvSpPr>
          <p:nvPr/>
        </p:nvSpPr>
        <p:spPr bwMode="auto">
          <a:xfrm>
            <a:off x="1676400" y="286246"/>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solidFill>
                  <a:schemeClr val="hlink"/>
                </a:solidFill>
              </a:rPr>
              <a:t>Example 12.8</a:t>
            </a:r>
          </a:p>
        </p:txBody>
      </p:sp>
      <p:sp>
        <p:nvSpPr>
          <p:cNvPr id="1160203" name="Rectangle 11">
            <a:extLst>
              <a:ext uri="{FF2B5EF4-FFF2-40B4-BE49-F238E27FC236}">
                <a16:creationId xmlns:a16="http://schemas.microsoft.com/office/drawing/2014/main" id="{FA327849-BF58-527F-8E72-67F7AF831FF6}"/>
              </a:ext>
            </a:extLst>
          </p:cNvPr>
          <p:cNvSpPr>
            <a:spLocks noChangeArrowheads="1"/>
          </p:cNvSpPr>
          <p:nvPr/>
        </p:nvSpPr>
        <p:spPr bwMode="auto">
          <a:xfrm>
            <a:off x="1752600" y="3200400"/>
            <a:ext cx="8686800" cy="267765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solidFill>
                  <a:schemeClr val="hlink"/>
                </a:solidFill>
              </a:rPr>
              <a:t>Solution</a:t>
            </a:r>
          </a:p>
          <a:p>
            <a:pPr algn="just"/>
            <a:r>
              <a:rPr lang="en-US" altLang="en-US" sz="2400" dirty="0"/>
              <a:t>Let us prove this for the first station, using our previous four-station example. </a:t>
            </a:r>
          </a:p>
          <a:p>
            <a:pPr algn="just"/>
            <a:r>
              <a:rPr lang="en-US" altLang="en-US" sz="2400" dirty="0"/>
              <a:t>We can say that the data on the channel </a:t>
            </a:r>
            <a:br>
              <a:rPr lang="en-US" altLang="en-US" sz="2400" dirty="0"/>
            </a:br>
            <a:r>
              <a:rPr lang="en-US" altLang="en-US" sz="2400" dirty="0"/>
              <a:t>      D = (d1 ⋅ c1 + d2 ⋅ c2 + d3 ⋅ c3 + d4 ⋅ c4). </a:t>
            </a:r>
            <a:br>
              <a:rPr lang="en-US" altLang="en-US" sz="2400" dirty="0"/>
            </a:br>
            <a:r>
              <a:rPr lang="en-US" altLang="en-US" sz="2400" dirty="0"/>
              <a:t>The receiver which wants to get the data sent by station 1 multiplies these data by c1.</a:t>
            </a:r>
          </a:p>
        </p:txBody>
      </p:sp>
      <p:sp>
        <p:nvSpPr>
          <p:cNvPr id="3" name="Line 3">
            <a:extLst>
              <a:ext uri="{FF2B5EF4-FFF2-40B4-BE49-F238E27FC236}">
                <a16:creationId xmlns:a16="http://schemas.microsoft.com/office/drawing/2014/main" id="{E474766A-8C0C-E1B1-51AB-7994D524A478}"/>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 name="Slide Number Placeholder 3">
            <a:extLst>
              <a:ext uri="{FF2B5EF4-FFF2-40B4-BE49-F238E27FC236}">
                <a16:creationId xmlns:a16="http://schemas.microsoft.com/office/drawing/2014/main" id="{F309B22D-1DC7-C23C-0C31-5CE75DF027D0}"/>
              </a:ext>
            </a:extLst>
          </p:cNvPr>
          <p:cNvSpPr>
            <a:spLocks noGrp="1"/>
          </p:cNvSpPr>
          <p:nvPr>
            <p:ph type="sldNum" sz="quarter" idx="12"/>
          </p:nvPr>
        </p:nvSpPr>
        <p:spPr/>
        <p:txBody>
          <a:bodyPr/>
          <a:lstStyle/>
          <a:p>
            <a:fld id="{6D972E1D-2B91-43F8-BAFE-8C37D0BCB00C}" type="slidenum">
              <a:rPr lang="en-IN" smtClean="0"/>
              <a:t>67</a:t>
            </a:fld>
            <a:endParaRPr lang="en-IN"/>
          </a:p>
        </p:txBody>
      </p:sp>
    </p:spTree>
    <p:extLst>
      <p:ext uri="{BB962C8B-B14F-4D97-AF65-F5344CB8AC3E}">
        <p14:creationId xmlns:p14="http://schemas.microsoft.com/office/powerpoint/2010/main" val="27257680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2490" name="Text Box 10">
            <a:extLst>
              <a:ext uri="{FF2B5EF4-FFF2-40B4-BE49-F238E27FC236}">
                <a16:creationId xmlns:a16="http://schemas.microsoft.com/office/drawing/2014/main" id="{6D81CE5F-2062-83F3-6770-E65106D73103}"/>
              </a:ext>
            </a:extLst>
          </p:cNvPr>
          <p:cNvSpPr txBox="1">
            <a:spLocks noChangeArrowheads="1"/>
          </p:cNvSpPr>
          <p:nvPr/>
        </p:nvSpPr>
        <p:spPr bwMode="auto">
          <a:xfrm>
            <a:off x="1566862" y="284162"/>
            <a:ext cx="4529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solidFill>
                  <a:schemeClr val="hlink"/>
                </a:solidFill>
              </a:rPr>
              <a:t>Example 12.8 (continued)</a:t>
            </a:r>
          </a:p>
        </p:txBody>
      </p:sp>
      <p:sp>
        <p:nvSpPr>
          <p:cNvPr id="1172491" name="Rectangle 11">
            <a:extLst>
              <a:ext uri="{FF2B5EF4-FFF2-40B4-BE49-F238E27FC236}">
                <a16:creationId xmlns:a16="http://schemas.microsoft.com/office/drawing/2014/main" id="{AB5713F0-60BB-A98A-8184-99A8B87A917A}"/>
              </a:ext>
            </a:extLst>
          </p:cNvPr>
          <p:cNvSpPr>
            <a:spLocks noChangeArrowheads="1"/>
          </p:cNvSpPr>
          <p:nvPr/>
        </p:nvSpPr>
        <p:spPr bwMode="auto">
          <a:xfrm>
            <a:off x="1752600" y="4724402"/>
            <a:ext cx="8686800"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000" dirty="0"/>
              <a:t>When we divide the result by N, we get d1 .</a:t>
            </a:r>
          </a:p>
        </p:txBody>
      </p:sp>
      <p:pic>
        <p:nvPicPr>
          <p:cNvPr id="1172492" name="Picture 12">
            <a:extLst>
              <a:ext uri="{FF2B5EF4-FFF2-40B4-BE49-F238E27FC236}">
                <a16:creationId xmlns:a16="http://schemas.microsoft.com/office/drawing/2014/main" id="{A0F811F0-6E9F-D682-D44C-A3E5DA3BDD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4571" y="1582996"/>
            <a:ext cx="8686800" cy="2566214"/>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Line 3">
            <a:extLst>
              <a:ext uri="{FF2B5EF4-FFF2-40B4-BE49-F238E27FC236}">
                <a16:creationId xmlns:a16="http://schemas.microsoft.com/office/drawing/2014/main" id="{010C34AD-95CA-993D-2CE5-2970CE2542AA}"/>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 name="Slide Number Placeholder 3">
            <a:extLst>
              <a:ext uri="{FF2B5EF4-FFF2-40B4-BE49-F238E27FC236}">
                <a16:creationId xmlns:a16="http://schemas.microsoft.com/office/drawing/2014/main" id="{A968A413-AD5D-CB70-40A8-9701799523A4}"/>
              </a:ext>
            </a:extLst>
          </p:cNvPr>
          <p:cNvSpPr>
            <a:spLocks noGrp="1"/>
          </p:cNvSpPr>
          <p:nvPr>
            <p:ph type="sldNum" sz="quarter" idx="12"/>
          </p:nvPr>
        </p:nvSpPr>
        <p:spPr/>
        <p:txBody>
          <a:bodyPr/>
          <a:lstStyle/>
          <a:p>
            <a:fld id="{6D972E1D-2B91-43F8-BAFE-8C37D0BCB00C}" type="slidenum">
              <a:rPr lang="en-IN" smtClean="0"/>
              <a:t>68</a:t>
            </a:fld>
            <a:endParaRPr lang="en-IN"/>
          </a:p>
        </p:txBody>
      </p:sp>
    </p:spTree>
    <p:extLst>
      <p:ext uri="{BB962C8B-B14F-4D97-AF65-F5344CB8AC3E}">
        <p14:creationId xmlns:p14="http://schemas.microsoft.com/office/powerpoint/2010/main" val="9627687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394BE-DF74-417F-CA89-788A8DE0B57A}"/>
              </a:ext>
            </a:extLst>
          </p:cNvPr>
          <p:cNvSpPr>
            <a:spLocks noGrp="1"/>
          </p:cNvSpPr>
          <p:nvPr>
            <p:ph type="title"/>
          </p:nvPr>
        </p:nvSpPr>
        <p:spPr>
          <a:xfrm>
            <a:off x="457200" y="594359"/>
            <a:ext cx="3927986" cy="1803401"/>
          </a:xfrm>
          <a:solidFill>
            <a:srgbClr val="0070C0"/>
          </a:solidFill>
          <a:effectLst>
            <a:softEdge rad="50800"/>
          </a:effectLst>
        </p:spPr>
        <p:txBody>
          <a:bodyPr/>
          <a:lstStyle/>
          <a:p>
            <a:r>
              <a:rPr lang="en-IN" dirty="0"/>
              <a:t>What have we completed?</a:t>
            </a:r>
          </a:p>
        </p:txBody>
      </p:sp>
      <p:sp>
        <p:nvSpPr>
          <p:cNvPr id="8" name="Rectangle 7">
            <a:extLst>
              <a:ext uri="{FF2B5EF4-FFF2-40B4-BE49-F238E27FC236}">
                <a16:creationId xmlns:a16="http://schemas.microsoft.com/office/drawing/2014/main" id="{280489C6-87E3-5158-449C-EC56B838B9CB}"/>
              </a:ext>
            </a:extLst>
          </p:cNvPr>
          <p:cNvSpPr/>
          <p:nvPr/>
        </p:nvSpPr>
        <p:spPr>
          <a:xfrm>
            <a:off x="4521531" y="1001161"/>
            <a:ext cx="6112941" cy="5201424"/>
          </a:xfrm>
          <a:prstGeom prst="rect">
            <a:avLst/>
          </a:prstGeom>
          <a:noFill/>
        </p:spPr>
        <p:txBody>
          <a:bodyPr wrap="square" lIns="91440" tIns="45720" rIns="91440" bIns="45720">
            <a:spAutoFit/>
          </a:bodyPr>
          <a:lstStyle/>
          <a:p>
            <a:pPr algn="ctr"/>
            <a:r>
              <a:rPr lang="en-US" sz="16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
        <p:nvSpPr>
          <p:cNvPr id="11" name="Content Placeholder 2">
            <a:extLst>
              <a:ext uri="{FF2B5EF4-FFF2-40B4-BE49-F238E27FC236}">
                <a16:creationId xmlns:a16="http://schemas.microsoft.com/office/drawing/2014/main" id="{3C814CA1-C496-69FD-D80F-302720C8BDEB}"/>
              </a:ext>
            </a:extLst>
          </p:cNvPr>
          <p:cNvSpPr>
            <a:spLocks noGrp="1"/>
          </p:cNvSpPr>
          <p:nvPr>
            <p:ph type="body" sz="half" idx="2"/>
          </p:nvPr>
        </p:nvSpPr>
        <p:spPr>
          <a:xfrm>
            <a:off x="457199" y="2489200"/>
            <a:ext cx="3927987" cy="3816350"/>
          </a:xfrm>
          <a:solidFill>
            <a:schemeClr val="accent2"/>
          </a:solidFill>
        </p:spPr>
        <p:txBody>
          <a:bodyPr>
            <a:normAutofit fontScale="92500" lnSpcReduction="10000"/>
          </a:bodyPr>
          <a:lstStyle/>
          <a:p>
            <a:pPr marL="457200" indent="-457200" algn="just">
              <a:buFont typeface="+mj-lt"/>
              <a:buAutoNum type="arabicPeriod"/>
            </a:pPr>
            <a:r>
              <a:rPr lang="en-IN" sz="1800" dirty="0">
                <a:solidFill>
                  <a:schemeClr val="tx1"/>
                </a:solidFill>
              </a:rPr>
              <a:t>ALOHA</a:t>
            </a:r>
          </a:p>
          <a:p>
            <a:pPr marL="457200" indent="-457200" algn="just">
              <a:buFont typeface="+mj-lt"/>
              <a:buAutoNum type="arabicPeriod"/>
            </a:pPr>
            <a:r>
              <a:rPr lang="en-IN" sz="1800" dirty="0">
                <a:solidFill>
                  <a:schemeClr val="tx1"/>
                </a:solidFill>
              </a:rPr>
              <a:t>Carrier Sense Multiple Access</a:t>
            </a:r>
          </a:p>
          <a:p>
            <a:pPr marL="457200" indent="-457200" algn="just">
              <a:buFont typeface="+mj-lt"/>
              <a:buAutoNum type="arabicPeriod"/>
            </a:pPr>
            <a:r>
              <a:rPr lang="en-IN" sz="1800" dirty="0">
                <a:solidFill>
                  <a:schemeClr val="tx1"/>
                </a:solidFill>
              </a:rPr>
              <a:t>Carrier Sense Multiple Access with Collision Detection</a:t>
            </a:r>
          </a:p>
          <a:p>
            <a:pPr marL="457200" indent="-457200" algn="just">
              <a:buFont typeface="+mj-lt"/>
              <a:buAutoNum type="arabicPeriod"/>
            </a:pPr>
            <a:r>
              <a:rPr lang="en-IN" sz="1800" dirty="0">
                <a:solidFill>
                  <a:schemeClr val="tx1"/>
                </a:solidFill>
              </a:rPr>
              <a:t>Carrier Sense Multiple Access with Collision Avoidance</a:t>
            </a:r>
          </a:p>
          <a:p>
            <a:pPr marL="457200" indent="-457200" algn="just">
              <a:buFont typeface="+mj-lt"/>
              <a:buAutoNum type="arabicPeriod"/>
            </a:pPr>
            <a:r>
              <a:rPr lang="en-IN" sz="1800" dirty="0">
                <a:solidFill>
                  <a:schemeClr val="tx1"/>
                </a:solidFill>
              </a:rPr>
              <a:t>Frequency-Division Multiple Access (FDMA)</a:t>
            </a:r>
          </a:p>
          <a:p>
            <a:pPr marL="457200" indent="-457200" algn="just">
              <a:buFont typeface="+mj-lt"/>
              <a:buAutoNum type="arabicPeriod"/>
            </a:pPr>
            <a:r>
              <a:rPr lang="en-IN" sz="1800" dirty="0">
                <a:solidFill>
                  <a:schemeClr val="tx1"/>
                </a:solidFill>
              </a:rPr>
              <a:t>Time-Division Multiple Access (TDMA)</a:t>
            </a:r>
          </a:p>
          <a:p>
            <a:pPr marL="457200" indent="-457200" algn="just">
              <a:buFont typeface="+mj-lt"/>
              <a:buAutoNum type="arabicPeriod"/>
            </a:pPr>
            <a:r>
              <a:rPr lang="en-IN" sz="1800" dirty="0">
                <a:solidFill>
                  <a:schemeClr val="tx1"/>
                </a:solidFill>
              </a:rPr>
              <a:t>Code-Division Multiple Access (CDMA)</a:t>
            </a:r>
          </a:p>
          <a:p>
            <a:pPr marL="457200" indent="-457200" algn="just">
              <a:buFont typeface="+mj-lt"/>
              <a:buAutoNum type="arabicPeriod"/>
            </a:pPr>
            <a:endParaRPr lang="en-IN" sz="1800" dirty="0">
              <a:solidFill>
                <a:schemeClr val="tx1"/>
              </a:solidFill>
            </a:endParaRPr>
          </a:p>
        </p:txBody>
      </p:sp>
      <p:sp>
        <p:nvSpPr>
          <p:cNvPr id="4" name="Slide Number Placeholder 3">
            <a:extLst>
              <a:ext uri="{FF2B5EF4-FFF2-40B4-BE49-F238E27FC236}">
                <a16:creationId xmlns:a16="http://schemas.microsoft.com/office/drawing/2014/main" id="{7269307A-5582-5425-FEFB-8A1340AF291F}"/>
              </a:ext>
            </a:extLst>
          </p:cNvPr>
          <p:cNvSpPr>
            <a:spLocks noGrp="1"/>
          </p:cNvSpPr>
          <p:nvPr>
            <p:ph type="sldNum" sz="quarter" idx="12"/>
          </p:nvPr>
        </p:nvSpPr>
        <p:spPr/>
        <p:txBody>
          <a:bodyPr/>
          <a:lstStyle/>
          <a:p>
            <a:fld id="{6D972E1D-2B91-43F8-BAFE-8C37D0BCB00C}" type="slidenum">
              <a:rPr lang="en-IN" smtClean="0"/>
              <a:t>69</a:t>
            </a:fld>
            <a:endParaRPr lang="en-IN"/>
          </a:p>
        </p:txBody>
      </p:sp>
    </p:spTree>
    <p:extLst>
      <p:ext uri="{BB962C8B-B14F-4D97-AF65-F5344CB8AC3E}">
        <p14:creationId xmlns:p14="http://schemas.microsoft.com/office/powerpoint/2010/main" val="3048279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4419" name="Line 3">
            <a:extLst>
              <a:ext uri="{FF2B5EF4-FFF2-40B4-BE49-F238E27FC236}">
                <a16:creationId xmlns:a16="http://schemas.microsoft.com/office/drawing/2014/main" id="{0E51B5AE-B4E3-9C57-9C27-926DE46CEEE3}"/>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84420" name="Text Box 4">
            <a:extLst>
              <a:ext uri="{FF2B5EF4-FFF2-40B4-BE49-F238E27FC236}">
                <a16:creationId xmlns:a16="http://schemas.microsoft.com/office/drawing/2014/main" id="{493D7C25-2BAD-2210-5FAB-EB7ACC5CF492}"/>
              </a:ext>
            </a:extLst>
          </p:cNvPr>
          <p:cNvSpPr txBox="1">
            <a:spLocks noChangeArrowheads="1"/>
          </p:cNvSpPr>
          <p:nvPr/>
        </p:nvSpPr>
        <p:spPr bwMode="auto">
          <a:xfrm>
            <a:off x="3472752" y="381000"/>
            <a:ext cx="5160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12.3  </a:t>
            </a:r>
            <a:r>
              <a:rPr lang="en-US" altLang="en-US" sz="2000" dirty="0"/>
              <a:t>Frames in a pure ALOHA network</a:t>
            </a:r>
          </a:p>
        </p:txBody>
      </p:sp>
      <p:pic>
        <p:nvPicPr>
          <p:cNvPr id="1084423" name="Picture 7">
            <a:extLst>
              <a:ext uri="{FF2B5EF4-FFF2-40B4-BE49-F238E27FC236}">
                <a16:creationId xmlns:a16="http://schemas.microsoft.com/office/drawing/2014/main" id="{0D68B80F-1C98-75F5-62AB-D6AF742152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3076" y="1600201"/>
            <a:ext cx="8620125" cy="406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0EA0DF61-8C9F-9263-DB37-515BD211B795}"/>
              </a:ext>
            </a:extLst>
          </p:cNvPr>
          <p:cNvSpPr>
            <a:spLocks noGrp="1"/>
          </p:cNvSpPr>
          <p:nvPr>
            <p:ph type="sldNum" sz="quarter" idx="12"/>
          </p:nvPr>
        </p:nvSpPr>
        <p:spPr/>
        <p:txBody>
          <a:bodyPr/>
          <a:lstStyle/>
          <a:p>
            <a:fld id="{6D972E1D-2B91-43F8-BAFE-8C37D0BCB00C}" type="slidenum">
              <a:rPr lang="en-IN" smtClean="0"/>
              <a:t>7</a:t>
            </a:fld>
            <a:endParaRPr lang="en-IN"/>
          </a:p>
        </p:txBody>
      </p:sp>
    </p:spTree>
    <p:extLst>
      <p:ext uri="{BB962C8B-B14F-4D97-AF65-F5344CB8AC3E}">
        <p14:creationId xmlns:p14="http://schemas.microsoft.com/office/powerpoint/2010/main" val="509348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6467" name="Line 3">
            <a:extLst>
              <a:ext uri="{FF2B5EF4-FFF2-40B4-BE49-F238E27FC236}">
                <a16:creationId xmlns:a16="http://schemas.microsoft.com/office/drawing/2014/main" id="{B4F9E1DB-C4A5-7912-F6F6-838F387354CD}"/>
              </a:ext>
            </a:extLst>
          </p:cNvPr>
          <p:cNvSpPr>
            <a:spLocks noChangeShapeType="1"/>
          </p:cNvSpPr>
          <p:nvPr/>
        </p:nvSpPr>
        <p:spPr bwMode="auto">
          <a:xfrm>
            <a:off x="1676400" y="774292"/>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86468" name="Text Box 4">
            <a:extLst>
              <a:ext uri="{FF2B5EF4-FFF2-40B4-BE49-F238E27FC236}">
                <a16:creationId xmlns:a16="http://schemas.microsoft.com/office/drawing/2014/main" id="{435FED84-7CE1-1A98-E57E-D0F81E1D4170}"/>
              </a:ext>
            </a:extLst>
          </p:cNvPr>
          <p:cNvSpPr txBox="1">
            <a:spLocks noChangeArrowheads="1"/>
          </p:cNvSpPr>
          <p:nvPr/>
        </p:nvSpPr>
        <p:spPr bwMode="auto">
          <a:xfrm>
            <a:off x="3224981" y="261979"/>
            <a:ext cx="54014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12.4  </a:t>
            </a:r>
            <a:r>
              <a:rPr lang="it-IT" altLang="en-US" sz="2000" dirty="0"/>
              <a:t>Procedure for pure ALOHA protocol</a:t>
            </a:r>
            <a:endParaRPr lang="en-US" altLang="en-US" sz="2000" dirty="0"/>
          </a:p>
        </p:txBody>
      </p:sp>
      <p:pic>
        <p:nvPicPr>
          <p:cNvPr id="1086472" name="Picture 8">
            <a:extLst>
              <a:ext uri="{FF2B5EF4-FFF2-40B4-BE49-F238E27FC236}">
                <a16:creationId xmlns:a16="http://schemas.microsoft.com/office/drawing/2014/main" id="{7C7EFB8C-001E-F6A5-6774-DE2B44C23D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071716"/>
            <a:ext cx="8763000" cy="5231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D5BD3463-2A1C-7E34-D5E1-D5B9A40126E8}"/>
              </a:ext>
            </a:extLst>
          </p:cNvPr>
          <p:cNvSpPr>
            <a:spLocks noGrp="1"/>
          </p:cNvSpPr>
          <p:nvPr>
            <p:ph type="sldNum" sz="quarter" idx="12"/>
          </p:nvPr>
        </p:nvSpPr>
        <p:spPr/>
        <p:txBody>
          <a:bodyPr/>
          <a:lstStyle/>
          <a:p>
            <a:fld id="{6D972E1D-2B91-43F8-BAFE-8C37D0BCB00C}" type="slidenum">
              <a:rPr lang="en-IN" smtClean="0"/>
              <a:t>8</a:t>
            </a:fld>
            <a:endParaRPr lang="en-IN"/>
          </a:p>
        </p:txBody>
      </p:sp>
    </p:spTree>
    <p:extLst>
      <p:ext uri="{BB962C8B-B14F-4D97-AF65-F5344CB8AC3E}">
        <p14:creationId xmlns:p14="http://schemas.microsoft.com/office/powerpoint/2010/main" val="1599409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2249" name="Rectangle 9">
            <a:extLst>
              <a:ext uri="{FF2B5EF4-FFF2-40B4-BE49-F238E27FC236}">
                <a16:creationId xmlns:a16="http://schemas.microsoft.com/office/drawing/2014/main" id="{376222C5-692A-03D1-6C71-8C2C7ABD758E}"/>
              </a:ext>
            </a:extLst>
          </p:cNvPr>
          <p:cNvSpPr>
            <a:spLocks noChangeArrowheads="1"/>
          </p:cNvSpPr>
          <p:nvPr/>
        </p:nvSpPr>
        <p:spPr bwMode="auto">
          <a:xfrm>
            <a:off x="1585453" y="1644444"/>
            <a:ext cx="8944895" cy="378565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400" dirty="0"/>
              <a:t>The stations on a wireless ALOHA network are a maximum of 600 km apart. If we assume that signals propagate at 3 × 10</a:t>
            </a:r>
            <a:r>
              <a:rPr lang="en-US" altLang="en-US" sz="2400" baseline="20000" dirty="0"/>
              <a:t>8</a:t>
            </a:r>
            <a:r>
              <a:rPr lang="en-US" altLang="en-US" sz="2400" dirty="0"/>
              <a:t> m/s,  we find  </a:t>
            </a:r>
          </a:p>
          <a:p>
            <a:pPr algn="just"/>
            <a:r>
              <a:rPr lang="en-US" altLang="en-US" sz="2400" dirty="0"/>
              <a:t>                         </a:t>
            </a:r>
            <a:r>
              <a:rPr lang="en-US" altLang="en-US" sz="2400" dirty="0" err="1">
                <a:solidFill>
                  <a:schemeClr val="folHlink"/>
                </a:solidFill>
              </a:rPr>
              <a:t>Tp</a:t>
            </a:r>
            <a:r>
              <a:rPr lang="en-US" altLang="en-US" sz="2400" dirty="0">
                <a:solidFill>
                  <a:schemeClr val="folHlink"/>
                </a:solidFill>
              </a:rPr>
              <a:t> = (600 × 10</a:t>
            </a:r>
            <a:r>
              <a:rPr lang="en-US" altLang="en-US" sz="2400" baseline="30000" dirty="0">
                <a:solidFill>
                  <a:schemeClr val="folHlink"/>
                </a:solidFill>
              </a:rPr>
              <a:t>5</a:t>
            </a:r>
            <a:r>
              <a:rPr lang="en-US" altLang="en-US" sz="2400" dirty="0">
                <a:solidFill>
                  <a:schemeClr val="folHlink"/>
                </a:solidFill>
              </a:rPr>
              <a:t> ) / (3 × 10</a:t>
            </a:r>
            <a:r>
              <a:rPr lang="en-US" altLang="en-US" sz="2400" baseline="30000" dirty="0">
                <a:solidFill>
                  <a:schemeClr val="folHlink"/>
                </a:solidFill>
              </a:rPr>
              <a:t>8</a:t>
            </a:r>
            <a:r>
              <a:rPr lang="en-US" altLang="en-US" sz="2400" dirty="0">
                <a:solidFill>
                  <a:schemeClr val="folHlink"/>
                </a:solidFill>
              </a:rPr>
              <a:t> ) = 2 </a:t>
            </a:r>
            <a:r>
              <a:rPr lang="en-US" altLang="en-US" sz="2400" dirty="0" err="1">
                <a:solidFill>
                  <a:schemeClr val="folHlink"/>
                </a:solidFill>
              </a:rPr>
              <a:t>ms.</a:t>
            </a:r>
            <a:r>
              <a:rPr lang="en-US" altLang="en-US" sz="2400" dirty="0"/>
              <a:t> </a:t>
            </a:r>
          </a:p>
          <a:p>
            <a:pPr algn="just"/>
            <a:r>
              <a:rPr lang="en-US" altLang="en-US" sz="2400" dirty="0"/>
              <a:t>Now we can find the value of T</a:t>
            </a:r>
            <a:r>
              <a:rPr lang="en-US" altLang="en-US" sz="2400" baseline="-12000" dirty="0"/>
              <a:t>B</a:t>
            </a:r>
            <a:r>
              <a:rPr lang="en-US" altLang="en-US" sz="2400" dirty="0"/>
              <a:t> for different values of </a:t>
            </a:r>
            <a:br>
              <a:rPr lang="en-US" altLang="en-US" sz="2400" dirty="0"/>
            </a:br>
            <a:r>
              <a:rPr lang="en-US" altLang="en-US" sz="2400" dirty="0"/>
              <a:t>K .</a:t>
            </a:r>
          </a:p>
          <a:p>
            <a:pPr algn="just"/>
            <a:endParaRPr lang="en-US" altLang="en-US" sz="2400" dirty="0"/>
          </a:p>
          <a:p>
            <a:pPr algn="just"/>
            <a:r>
              <a:rPr lang="en-US" altLang="en-US" sz="2400" dirty="0">
                <a:solidFill>
                  <a:schemeClr val="hlink"/>
                </a:solidFill>
              </a:rPr>
              <a:t>a</a:t>
            </a:r>
            <a:r>
              <a:rPr lang="en-US" altLang="en-US" sz="2400" dirty="0"/>
              <a:t>. For K = 1, the range is {0, 1}. The station needs to|</a:t>
            </a:r>
            <a:br>
              <a:rPr lang="en-US" altLang="en-US" sz="2400" dirty="0"/>
            </a:br>
            <a:r>
              <a:rPr lang="en-US" altLang="en-US" sz="2400" dirty="0"/>
              <a:t>     generate a random number with a value of 0 or 1. This</a:t>
            </a:r>
            <a:br>
              <a:rPr lang="en-US" altLang="en-US" sz="2400" dirty="0"/>
            </a:br>
            <a:r>
              <a:rPr lang="en-US" altLang="en-US" sz="2400" dirty="0"/>
              <a:t>     means that T</a:t>
            </a:r>
            <a:r>
              <a:rPr lang="en-US" altLang="en-US" sz="2400" baseline="-12000" dirty="0"/>
              <a:t>B</a:t>
            </a:r>
            <a:r>
              <a:rPr lang="en-US" altLang="en-US" sz="2400" dirty="0"/>
              <a:t> is either 0 </a:t>
            </a:r>
            <a:r>
              <a:rPr lang="en-US" altLang="en-US" sz="2400" dirty="0" err="1"/>
              <a:t>ms</a:t>
            </a:r>
            <a:r>
              <a:rPr lang="en-US" altLang="en-US" sz="2400" dirty="0"/>
              <a:t> (0 × 2) or 2 </a:t>
            </a:r>
            <a:r>
              <a:rPr lang="en-US" altLang="en-US" sz="2400" dirty="0" err="1"/>
              <a:t>ms</a:t>
            </a:r>
            <a:r>
              <a:rPr lang="en-US" altLang="en-US" sz="2400" dirty="0"/>
              <a:t> (1 × 2),</a:t>
            </a:r>
            <a:br>
              <a:rPr lang="en-US" altLang="en-US" sz="2400" dirty="0"/>
            </a:br>
            <a:r>
              <a:rPr lang="en-US" altLang="en-US" sz="2400" dirty="0"/>
              <a:t>     based on the outcome of the random variable.</a:t>
            </a:r>
          </a:p>
        </p:txBody>
      </p:sp>
      <p:sp>
        <p:nvSpPr>
          <p:cNvPr id="1162250" name="Text Box 10">
            <a:extLst>
              <a:ext uri="{FF2B5EF4-FFF2-40B4-BE49-F238E27FC236}">
                <a16:creationId xmlns:a16="http://schemas.microsoft.com/office/drawing/2014/main" id="{96139017-DC98-E34B-E8BC-DE03B0EBF73E}"/>
              </a:ext>
            </a:extLst>
          </p:cNvPr>
          <p:cNvSpPr txBox="1">
            <a:spLocks noChangeArrowheads="1"/>
          </p:cNvSpPr>
          <p:nvPr/>
        </p:nvSpPr>
        <p:spPr bwMode="auto">
          <a:xfrm>
            <a:off x="1585453" y="336757"/>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solidFill>
                  <a:schemeClr val="hlink"/>
                </a:solidFill>
              </a:rPr>
              <a:t>Example 12.1</a:t>
            </a:r>
          </a:p>
        </p:txBody>
      </p:sp>
      <p:sp>
        <p:nvSpPr>
          <p:cNvPr id="3" name="Slide Number Placeholder 2">
            <a:extLst>
              <a:ext uri="{FF2B5EF4-FFF2-40B4-BE49-F238E27FC236}">
                <a16:creationId xmlns:a16="http://schemas.microsoft.com/office/drawing/2014/main" id="{87E7077B-C9F1-CC2F-CE0F-83C05E12D2D6}"/>
              </a:ext>
            </a:extLst>
          </p:cNvPr>
          <p:cNvSpPr>
            <a:spLocks noGrp="1"/>
          </p:cNvSpPr>
          <p:nvPr>
            <p:ph type="sldNum" sz="quarter" idx="12"/>
          </p:nvPr>
        </p:nvSpPr>
        <p:spPr/>
        <p:txBody>
          <a:bodyPr/>
          <a:lstStyle/>
          <a:p>
            <a:fld id="{6D972E1D-2B91-43F8-BAFE-8C37D0BCB00C}" type="slidenum">
              <a:rPr lang="en-IN" smtClean="0"/>
              <a:t>9</a:t>
            </a:fld>
            <a:endParaRPr lang="en-IN"/>
          </a:p>
        </p:txBody>
      </p:sp>
      <p:sp>
        <p:nvSpPr>
          <p:cNvPr id="4" name="Line 3">
            <a:extLst>
              <a:ext uri="{FF2B5EF4-FFF2-40B4-BE49-F238E27FC236}">
                <a16:creationId xmlns:a16="http://schemas.microsoft.com/office/drawing/2014/main" id="{5E3DEB68-DF28-DE6D-5BAD-087A8A17C6A4}"/>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7" name="Picture 6">
            <a:extLst>
              <a:ext uri="{FF2B5EF4-FFF2-40B4-BE49-F238E27FC236}">
                <a16:creationId xmlns:a16="http://schemas.microsoft.com/office/drawing/2014/main" id="{FC085B28-3712-FDC1-3658-60CB469647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317" y="353960"/>
            <a:ext cx="1290484" cy="1290484"/>
          </a:xfrm>
          <a:prstGeom prst="rect">
            <a:avLst/>
          </a:prstGeom>
        </p:spPr>
      </p:pic>
    </p:spTree>
    <p:extLst>
      <p:ext uri="{BB962C8B-B14F-4D97-AF65-F5344CB8AC3E}">
        <p14:creationId xmlns:p14="http://schemas.microsoft.com/office/powerpoint/2010/main" val="357003859"/>
      </p:ext>
    </p:extLst>
  </p:cSld>
  <p:clrMapOvr>
    <a:masterClrMapping/>
  </p:clrMapOvr>
</p:sld>
</file>

<file path=ppt/theme/theme1.xml><?xml version="1.0" encoding="utf-8"?>
<a:theme xmlns:a="http://schemas.openxmlformats.org/drawingml/2006/main" name="Retrospec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1725</TotalTime>
  <Words>4932</Words>
  <Application>Microsoft Office PowerPoint</Application>
  <PresentationFormat>Widescreen</PresentationFormat>
  <Paragraphs>384</Paragraphs>
  <Slides>69</Slides>
  <Notes>53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69</vt:i4>
      </vt:variant>
    </vt:vector>
  </HeadingPairs>
  <TitlesOfParts>
    <vt:vector size="75" baseType="lpstr">
      <vt:lpstr>Arial</vt:lpstr>
      <vt:lpstr>Calibri</vt:lpstr>
      <vt:lpstr>Calibri Light</vt:lpstr>
      <vt:lpstr>Tahoma</vt:lpstr>
      <vt:lpstr>Times</vt:lpstr>
      <vt:lpstr>Retrospect</vt:lpstr>
      <vt:lpstr>PowerPoint Presentation</vt:lpstr>
      <vt:lpstr>Topics to be discussed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Difference between ALOHA &amp; CSMA/CD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Basic idea behind CDMA</vt:lpstr>
      <vt:lpstr>PowerPoint Presentation</vt:lpstr>
      <vt:lpstr>PowerPoint Presentation</vt:lpstr>
      <vt:lpstr>Properties of orthogonal sequences</vt:lpstr>
      <vt:lpstr>PowerPoint Presentation</vt:lpstr>
      <vt:lpstr>Encoding and Decoding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have we completed?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Ojha</dc:creator>
  <cp:lastModifiedBy>dr.rajeshkojha@gmail.com</cp:lastModifiedBy>
  <cp:revision>90</cp:revision>
  <dcterms:created xsi:type="dcterms:W3CDTF">2024-07-20T06:38:06Z</dcterms:created>
  <dcterms:modified xsi:type="dcterms:W3CDTF">2024-11-26T04:28:14Z</dcterms:modified>
</cp:coreProperties>
</file>