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3"/>
  </p:notesMasterIdLst>
  <p:sldIdLst>
    <p:sldId id="256" r:id="rId2"/>
    <p:sldId id="274" r:id="rId3"/>
    <p:sldId id="892" r:id="rId4"/>
    <p:sldId id="535" r:id="rId5"/>
    <p:sldId id="854" r:id="rId6"/>
    <p:sldId id="855" r:id="rId7"/>
    <p:sldId id="856" r:id="rId8"/>
    <p:sldId id="835" r:id="rId9"/>
    <p:sldId id="873" r:id="rId10"/>
    <p:sldId id="874" r:id="rId11"/>
    <p:sldId id="875" r:id="rId12"/>
    <p:sldId id="858" r:id="rId13"/>
    <p:sldId id="836" r:id="rId14"/>
    <p:sldId id="876" r:id="rId15"/>
    <p:sldId id="868" r:id="rId16"/>
    <p:sldId id="861" r:id="rId17"/>
    <p:sldId id="869" r:id="rId18"/>
    <p:sldId id="862" r:id="rId19"/>
    <p:sldId id="893" r:id="rId20"/>
    <p:sldId id="877" r:id="rId21"/>
    <p:sldId id="837" r:id="rId22"/>
    <p:sldId id="859" r:id="rId23"/>
    <p:sldId id="860" r:id="rId24"/>
    <p:sldId id="878" r:id="rId25"/>
    <p:sldId id="863" r:id="rId26"/>
    <p:sldId id="879" r:id="rId27"/>
    <p:sldId id="864" r:id="rId28"/>
    <p:sldId id="880" r:id="rId29"/>
    <p:sldId id="881" r:id="rId30"/>
    <p:sldId id="885" r:id="rId31"/>
    <p:sldId id="886" r:id="rId32"/>
    <p:sldId id="888" r:id="rId33"/>
    <p:sldId id="838" r:id="rId34"/>
    <p:sldId id="865" r:id="rId35"/>
    <p:sldId id="839" r:id="rId36"/>
    <p:sldId id="840" r:id="rId37"/>
    <p:sldId id="866" r:id="rId38"/>
    <p:sldId id="841" r:id="rId39"/>
    <p:sldId id="882" r:id="rId40"/>
    <p:sldId id="889" r:id="rId41"/>
    <p:sldId id="890" r:id="rId42"/>
    <p:sldId id="891" r:id="rId43"/>
    <p:sldId id="843" r:id="rId44"/>
    <p:sldId id="870" r:id="rId45"/>
    <p:sldId id="844" r:id="rId46"/>
    <p:sldId id="845" r:id="rId47"/>
    <p:sldId id="846" r:id="rId48"/>
    <p:sldId id="871" r:id="rId49"/>
    <p:sldId id="847" r:id="rId50"/>
    <p:sldId id="834" r:id="rId51"/>
    <p:sldId id="867" r:id="rId52"/>
    <p:sldId id="848" r:id="rId53"/>
    <p:sldId id="849" r:id="rId54"/>
    <p:sldId id="883" r:id="rId55"/>
    <p:sldId id="872" r:id="rId56"/>
    <p:sldId id="884" r:id="rId57"/>
    <p:sldId id="850" r:id="rId58"/>
    <p:sldId id="851" r:id="rId59"/>
    <p:sldId id="852" r:id="rId60"/>
    <p:sldId id="853" r:id="rId61"/>
    <p:sldId id="820"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D281B-9E79-447B-A4C3-CCDB45229C74}">
          <p14:sldIdLst>
            <p14:sldId id="256"/>
            <p14:sldId id="274"/>
            <p14:sldId id="892"/>
            <p14:sldId id="535"/>
            <p14:sldId id="854"/>
            <p14:sldId id="855"/>
            <p14:sldId id="856"/>
            <p14:sldId id="835"/>
            <p14:sldId id="873"/>
            <p14:sldId id="874"/>
            <p14:sldId id="875"/>
            <p14:sldId id="858"/>
            <p14:sldId id="836"/>
            <p14:sldId id="876"/>
            <p14:sldId id="868"/>
            <p14:sldId id="861"/>
            <p14:sldId id="869"/>
            <p14:sldId id="862"/>
            <p14:sldId id="893"/>
            <p14:sldId id="877"/>
            <p14:sldId id="837"/>
            <p14:sldId id="859"/>
            <p14:sldId id="860"/>
            <p14:sldId id="878"/>
            <p14:sldId id="863"/>
            <p14:sldId id="879"/>
            <p14:sldId id="864"/>
            <p14:sldId id="880"/>
            <p14:sldId id="881"/>
            <p14:sldId id="885"/>
            <p14:sldId id="886"/>
            <p14:sldId id="888"/>
            <p14:sldId id="838"/>
            <p14:sldId id="865"/>
            <p14:sldId id="839"/>
            <p14:sldId id="840"/>
            <p14:sldId id="866"/>
            <p14:sldId id="841"/>
            <p14:sldId id="882"/>
            <p14:sldId id="889"/>
            <p14:sldId id="890"/>
            <p14:sldId id="891"/>
            <p14:sldId id="843"/>
            <p14:sldId id="870"/>
            <p14:sldId id="844"/>
            <p14:sldId id="845"/>
            <p14:sldId id="846"/>
            <p14:sldId id="871"/>
            <p14:sldId id="847"/>
            <p14:sldId id="834"/>
            <p14:sldId id="867"/>
            <p14:sldId id="848"/>
            <p14:sldId id="849"/>
            <p14:sldId id="883"/>
            <p14:sldId id="872"/>
            <p14:sldId id="884"/>
            <p14:sldId id="850"/>
            <p14:sldId id="851"/>
            <p14:sldId id="852"/>
            <p14:sldId id="853"/>
          </p14:sldIdLst>
        </p14:section>
        <p14:section name="Default Section" id="{6F058685-4CAF-4927-8F59-1D3D7F87BA2E}">
          <p14:sldIdLst>
            <p14:sldId id="8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7D1E-C429-4500-9643-931F8B98DE6C}" v="781" dt="2024-07-24T04:2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94660"/>
  </p:normalViewPr>
  <p:slideViewPr>
    <p:cSldViewPr snapToGrid="0">
      <p:cViewPr varScale="1">
        <p:scale>
          <a:sx n="80" d="100"/>
          <a:sy n="80" d="100"/>
        </p:scale>
        <p:origin x="3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t>28-11-2024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t>‹#›</a:t>
            </a:fld>
            <a:endParaRPr lang="en-IN"/>
          </a:p>
        </p:txBody>
      </p:sp>
    </p:spTree>
    <p:extLst>
      <p:ext uri="{BB962C8B-B14F-4D97-AF65-F5344CB8AC3E}">
        <p14:creationId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F0FCA17-E960-9917-3105-2F1B4C72E21E}"/>
              </a:ext>
            </a:extLst>
          </p:cNvPr>
          <p:cNvSpPr>
            <a:spLocks noGrp="1" noChangeArrowheads="1"/>
          </p:cNvSpPr>
          <p:nvPr>
            <p:ph type="sldNum" sz="quarter" idx="5"/>
          </p:nvPr>
        </p:nvSpPr>
        <p:spPr>
          <a:ln/>
        </p:spPr>
        <p:txBody>
          <a:bodyPr/>
          <a:lstStyle/>
          <a:p>
            <a:fld id="{885BE5A1-81C9-498B-AEE5-5503F10DF449}" type="slidenum">
              <a:rPr lang="en-US" altLang="en-US"/>
              <a:pPr/>
              <a:t>3</a:t>
            </a:fld>
            <a:endParaRPr lang="en-US" altLang="en-US"/>
          </a:p>
        </p:txBody>
      </p:sp>
      <p:sp>
        <p:nvSpPr>
          <p:cNvPr id="1204226" name="Rectangle 2">
            <a:extLst>
              <a:ext uri="{FF2B5EF4-FFF2-40B4-BE49-F238E27FC236}">
                <a16:creationId xmlns:a16="http://schemas.microsoft.com/office/drawing/2014/main" id="{25953948-F5AE-F94B-BB4A-C7EFB7CA482F}"/>
              </a:ext>
            </a:extLst>
          </p:cNvPr>
          <p:cNvSpPr>
            <a:spLocks noGrp="1" noRot="1" noChangeAspect="1" noChangeArrowheads="1" noTextEdit="1"/>
          </p:cNvSpPr>
          <p:nvPr>
            <p:ph type="sldImg"/>
          </p:nvPr>
        </p:nvSpPr>
        <p:spPr>
          <a:ln/>
        </p:spPr>
      </p:sp>
      <p:sp>
        <p:nvSpPr>
          <p:cNvPr id="1204227" name="Rectangle 3">
            <a:extLst>
              <a:ext uri="{FF2B5EF4-FFF2-40B4-BE49-F238E27FC236}">
                <a16:creationId xmlns:a16="http://schemas.microsoft.com/office/drawing/2014/main" id="{E1EE9C72-801F-7821-D142-D279440DD6A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58832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7B47E8-3633-A374-9FF7-7EE64E053DA5}"/>
              </a:ext>
            </a:extLst>
          </p:cNvPr>
          <p:cNvSpPr>
            <a:spLocks noGrp="1" noChangeArrowheads="1"/>
          </p:cNvSpPr>
          <p:nvPr>
            <p:ph type="sldNum" sz="quarter" idx="5"/>
          </p:nvPr>
        </p:nvSpPr>
        <p:spPr>
          <a:ln/>
        </p:spPr>
        <p:txBody>
          <a:bodyPr/>
          <a:lstStyle/>
          <a:p>
            <a:fld id="{FC82BC8A-51CB-4EBB-9A92-FDDD1E926118}" type="slidenum">
              <a:rPr lang="en-US" altLang="en-US"/>
              <a:pPr/>
              <a:t>12</a:t>
            </a:fld>
            <a:endParaRPr lang="en-US" altLang="en-US"/>
          </a:p>
        </p:txBody>
      </p:sp>
      <p:sp>
        <p:nvSpPr>
          <p:cNvPr id="1132546" name="Rectangle 2">
            <a:extLst>
              <a:ext uri="{FF2B5EF4-FFF2-40B4-BE49-F238E27FC236}">
                <a16:creationId xmlns:a16="http://schemas.microsoft.com/office/drawing/2014/main" id="{433D5D38-0AD5-5102-D379-03766D857CC7}"/>
              </a:ext>
            </a:extLst>
          </p:cNvPr>
          <p:cNvSpPr>
            <a:spLocks noGrp="1" noRot="1" noChangeAspect="1" noChangeArrowheads="1" noTextEdit="1"/>
          </p:cNvSpPr>
          <p:nvPr>
            <p:ph type="sldImg"/>
          </p:nvPr>
        </p:nvSpPr>
        <p:spPr>
          <a:ln/>
        </p:spPr>
      </p:sp>
      <p:sp>
        <p:nvSpPr>
          <p:cNvPr id="1132547" name="Rectangle 3">
            <a:extLst>
              <a:ext uri="{FF2B5EF4-FFF2-40B4-BE49-F238E27FC236}">
                <a16:creationId xmlns:a16="http://schemas.microsoft.com/office/drawing/2014/main" id="{217DAE07-6F20-7616-EEEB-2B776BA4682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42069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F4A27B-90C8-B09E-0A8B-3FF1B5DD9725}"/>
              </a:ext>
            </a:extLst>
          </p:cNvPr>
          <p:cNvSpPr>
            <a:spLocks noGrp="1" noChangeArrowheads="1"/>
          </p:cNvSpPr>
          <p:nvPr>
            <p:ph type="sldNum" sz="quarter" idx="5"/>
          </p:nvPr>
        </p:nvSpPr>
        <p:spPr>
          <a:ln/>
        </p:spPr>
        <p:txBody>
          <a:bodyPr/>
          <a:lstStyle/>
          <a:p>
            <a:fld id="{9A262DCF-9A05-4FD8-9A1F-675BAB8FCFC9}" type="slidenum">
              <a:rPr lang="en-US" altLang="en-US"/>
              <a:pPr/>
              <a:t>13</a:t>
            </a:fld>
            <a:endParaRPr lang="en-US" altLang="en-US"/>
          </a:p>
        </p:txBody>
      </p:sp>
      <p:sp>
        <p:nvSpPr>
          <p:cNvPr id="1081346" name="Rectangle 2">
            <a:extLst>
              <a:ext uri="{FF2B5EF4-FFF2-40B4-BE49-F238E27FC236}">
                <a16:creationId xmlns:a16="http://schemas.microsoft.com/office/drawing/2014/main" id="{26B4B70D-714B-7410-1E9D-A409CB648A04}"/>
              </a:ext>
            </a:extLst>
          </p:cNvPr>
          <p:cNvSpPr>
            <a:spLocks noGrp="1" noRot="1" noChangeAspect="1" noChangeArrowheads="1" noTextEdit="1"/>
          </p:cNvSpPr>
          <p:nvPr>
            <p:ph type="sldImg"/>
          </p:nvPr>
        </p:nvSpPr>
        <p:spPr>
          <a:ln/>
        </p:spPr>
      </p:sp>
      <p:sp>
        <p:nvSpPr>
          <p:cNvPr id="1081347" name="Rectangle 3">
            <a:extLst>
              <a:ext uri="{FF2B5EF4-FFF2-40B4-BE49-F238E27FC236}">
                <a16:creationId xmlns:a16="http://schemas.microsoft.com/office/drawing/2014/main" id="{5121179B-CF00-4A72-0741-D6BE3266D0B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78868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CCC45BE-2AA9-F0D4-6F8C-6DA175C47D80}"/>
              </a:ext>
            </a:extLst>
          </p:cNvPr>
          <p:cNvSpPr>
            <a:spLocks noGrp="1" noChangeArrowheads="1"/>
          </p:cNvSpPr>
          <p:nvPr>
            <p:ph type="sldNum" sz="quarter" idx="5"/>
          </p:nvPr>
        </p:nvSpPr>
        <p:spPr>
          <a:ln/>
        </p:spPr>
        <p:txBody>
          <a:bodyPr/>
          <a:lstStyle/>
          <a:p>
            <a:fld id="{4E6C78F6-C8F6-425D-9FC9-EC459CED0122}" type="slidenum">
              <a:rPr lang="en-US" altLang="en-US"/>
              <a:pPr/>
              <a:t>14</a:t>
            </a:fld>
            <a:endParaRPr lang="en-US" altLang="en-US"/>
          </a:p>
        </p:txBody>
      </p:sp>
      <p:sp>
        <p:nvSpPr>
          <p:cNvPr id="1169410" name="Rectangle 2">
            <a:extLst>
              <a:ext uri="{FF2B5EF4-FFF2-40B4-BE49-F238E27FC236}">
                <a16:creationId xmlns:a16="http://schemas.microsoft.com/office/drawing/2014/main" id="{4689EEF5-788C-573F-F8C8-CD411B1D91A7}"/>
              </a:ext>
            </a:extLst>
          </p:cNvPr>
          <p:cNvSpPr>
            <a:spLocks noGrp="1" noRot="1" noChangeAspect="1" noChangeArrowheads="1" noTextEdit="1"/>
          </p:cNvSpPr>
          <p:nvPr>
            <p:ph type="sldImg"/>
          </p:nvPr>
        </p:nvSpPr>
        <p:spPr>
          <a:ln/>
        </p:spPr>
      </p:sp>
      <p:sp>
        <p:nvSpPr>
          <p:cNvPr id="1169411" name="Rectangle 3">
            <a:extLst>
              <a:ext uri="{FF2B5EF4-FFF2-40B4-BE49-F238E27FC236}">
                <a16:creationId xmlns:a16="http://schemas.microsoft.com/office/drawing/2014/main" id="{3423D9AE-8E7D-7DCB-BE47-604E63B716D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92711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B6C2DAC-FDA0-91A6-C047-0FB29EC28D61}"/>
              </a:ext>
            </a:extLst>
          </p:cNvPr>
          <p:cNvSpPr>
            <a:spLocks noGrp="1" noChangeArrowheads="1"/>
          </p:cNvSpPr>
          <p:nvPr>
            <p:ph type="sldNum" sz="quarter" idx="5"/>
          </p:nvPr>
        </p:nvSpPr>
        <p:spPr>
          <a:ln/>
        </p:spPr>
        <p:txBody>
          <a:bodyPr/>
          <a:lstStyle/>
          <a:p>
            <a:fld id="{C6BCEA28-A4DE-46F6-9B94-F9800E37A822}" type="slidenum">
              <a:rPr lang="en-US" altLang="en-US"/>
              <a:pPr/>
              <a:t>15</a:t>
            </a:fld>
            <a:endParaRPr lang="en-US" altLang="en-US"/>
          </a:p>
        </p:txBody>
      </p:sp>
      <p:sp>
        <p:nvSpPr>
          <p:cNvPr id="1153026" name="Rectangle 2">
            <a:extLst>
              <a:ext uri="{FF2B5EF4-FFF2-40B4-BE49-F238E27FC236}">
                <a16:creationId xmlns:a16="http://schemas.microsoft.com/office/drawing/2014/main" id="{0A1319C8-AF2E-F03A-241B-12C8B0E82B07}"/>
              </a:ext>
            </a:extLst>
          </p:cNvPr>
          <p:cNvSpPr>
            <a:spLocks noGrp="1" noRot="1" noChangeAspect="1" noChangeArrowheads="1" noTextEdit="1"/>
          </p:cNvSpPr>
          <p:nvPr>
            <p:ph type="sldImg"/>
          </p:nvPr>
        </p:nvSpPr>
        <p:spPr>
          <a:ln/>
        </p:spPr>
      </p:sp>
      <p:sp>
        <p:nvSpPr>
          <p:cNvPr id="1153027" name="Rectangle 3">
            <a:extLst>
              <a:ext uri="{FF2B5EF4-FFF2-40B4-BE49-F238E27FC236}">
                <a16:creationId xmlns:a16="http://schemas.microsoft.com/office/drawing/2014/main" id="{DCFB0C26-9866-3FE9-8245-CE9F1E7E530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56783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9D997EA-1649-19C8-8C91-634571346369}"/>
              </a:ext>
            </a:extLst>
          </p:cNvPr>
          <p:cNvSpPr>
            <a:spLocks noGrp="1" noChangeArrowheads="1"/>
          </p:cNvSpPr>
          <p:nvPr>
            <p:ph type="sldNum" sz="quarter" idx="5"/>
          </p:nvPr>
        </p:nvSpPr>
        <p:spPr>
          <a:ln/>
        </p:spPr>
        <p:txBody>
          <a:bodyPr/>
          <a:lstStyle/>
          <a:p>
            <a:fld id="{6962E784-3C53-44F5-A3D8-E5D80BC4E277}" type="slidenum">
              <a:rPr lang="en-US" altLang="en-US"/>
              <a:pPr/>
              <a:t>16</a:t>
            </a:fld>
            <a:endParaRPr lang="en-US" altLang="en-US"/>
          </a:p>
        </p:txBody>
      </p:sp>
      <p:sp>
        <p:nvSpPr>
          <p:cNvPr id="1138690" name="Rectangle 2">
            <a:extLst>
              <a:ext uri="{FF2B5EF4-FFF2-40B4-BE49-F238E27FC236}">
                <a16:creationId xmlns:a16="http://schemas.microsoft.com/office/drawing/2014/main" id="{11DB4FC1-B8CE-11C7-DC72-361E6CCF7CFD}"/>
              </a:ext>
            </a:extLst>
          </p:cNvPr>
          <p:cNvSpPr>
            <a:spLocks noGrp="1" noRot="1" noChangeAspect="1" noChangeArrowheads="1" noTextEdit="1"/>
          </p:cNvSpPr>
          <p:nvPr>
            <p:ph type="sldImg"/>
          </p:nvPr>
        </p:nvSpPr>
        <p:spPr>
          <a:ln/>
        </p:spPr>
      </p:sp>
      <p:sp>
        <p:nvSpPr>
          <p:cNvPr id="1138691" name="Rectangle 3">
            <a:extLst>
              <a:ext uri="{FF2B5EF4-FFF2-40B4-BE49-F238E27FC236}">
                <a16:creationId xmlns:a16="http://schemas.microsoft.com/office/drawing/2014/main" id="{F3D24F8C-BE2A-6EE2-AF87-ED8338A692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86505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D18FE7C-8D0F-B4A5-E082-81A75372BA63}"/>
              </a:ext>
            </a:extLst>
          </p:cNvPr>
          <p:cNvSpPr>
            <a:spLocks noGrp="1" noChangeArrowheads="1"/>
          </p:cNvSpPr>
          <p:nvPr>
            <p:ph type="sldNum" sz="quarter" idx="5"/>
          </p:nvPr>
        </p:nvSpPr>
        <p:spPr>
          <a:ln/>
        </p:spPr>
        <p:txBody>
          <a:bodyPr/>
          <a:lstStyle/>
          <a:p>
            <a:fld id="{E35B4062-097C-4FDD-8FB4-20DC0F36AE4B}" type="slidenum">
              <a:rPr lang="en-US" altLang="en-US"/>
              <a:pPr/>
              <a:t>17</a:t>
            </a:fld>
            <a:endParaRPr lang="en-US" altLang="en-US"/>
          </a:p>
        </p:txBody>
      </p:sp>
      <p:sp>
        <p:nvSpPr>
          <p:cNvPr id="1155074" name="Rectangle 2">
            <a:extLst>
              <a:ext uri="{FF2B5EF4-FFF2-40B4-BE49-F238E27FC236}">
                <a16:creationId xmlns:a16="http://schemas.microsoft.com/office/drawing/2014/main" id="{3842F2C4-D851-3257-F348-07D9F0867246}"/>
              </a:ext>
            </a:extLst>
          </p:cNvPr>
          <p:cNvSpPr>
            <a:spLocks noGrp="1" noRot="1" noChangeAspect="1" noChangeArrowheads="1" noTextEdit="1"/>
          </p:cNvSpPr>
          <p:nvPr>
            <p:ph type="sldImg"/>
          </p:nvPr>
        </p:nvSpPr>
        <p:spPr>
          <a:ln/>
        </p:spPr>
      </p:sp>
      <p:sp>
        <p:nvSpPr>
          <p:cNvPr id="1155075" name="Rectangle 3">
            <a:extLst>
              <a:ext uri="{FF2B5EF4-FFF2-40B4-BE49-F238E27FC236}">
                <a16:creationId xmlns:a16="http://schemas.microsoft.com/office/drawing/2014/main" id="{007028D4-2376-E9B8-5926-1C43F2B62D6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45317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02B0B93-03DE-90BC-92F2-36CBAC8EC7E3}"/>
              </a:ext>
            </a:extLst>
          </p:cNvPr>
          <p:cNvSpPr>
            <a:spLocks noGrp="1" noChangeArrowheads="1"/>
          </p:cNvSpPr>
          <p:nvPr>
            <p:ph type="sldNum" sz="quarter" idx="5"/>
          </p:nvPr>
        </p:nvSpPr>
        <p:spPr>
          <a:ln/>
        </p:spPr>
        <p:txBody>
          <a:bodyPr/>
          <a:lstStyle/>
          <a:p>
            <a:fld id="{D2758837-3BD8-4CA2-8F9F-24E8471F3605}" type="slidenum">
              <a:rPr lang="en-US" altLang="en-US"/>
              <a:pPr/>
              <a:t>18</a:t>
            </a:fld>
            <a:endParaRPr lang="en-US" altLang="en-US"/>
          </a:p>
        </p:txBody>
      </p:sp>
      <p:sp>
        <p:nvSpPr>
          <p:cNvPr id="1140738" name="Rectangle 2">
            <a:extLst>
              <a:ext uri="{FF2B5EF4-FFF2-40B4-BE49-F238E27FC236}">
                <a16:creationId xmlns:a16="http://schemas.microsoft.com/office/drawing/2014/main" id="{130DCEE9-2041-73BA-337A-84AD85C11959}"/>
              </a:ext>
            </a:extLst>
          </p:cNvPr>
          <p:cNvSpPr>
            <a:spLocks noGrp="1" noRot="1" noChangeAspect="1" noChangeArrowheads="1" noTextEdit="1"/>
          </p:cNvSpPr>
          <p:nvPr>
            <p:ph type="sldImg"/>
          </p:nvPr>
        </p:nvSpPr>
        <p:spPr>
          <a:ln/>
        </p:spPr>
      </p:sp>
      <p:sp>
        <p:nvSpPr>
          <p:cNvPr id="1140739" name="Rectangle 3">
            <a:extLst>
              <a:ext uri="{FF2B5EF4-FFF2-40B4-BE49-F238E27FC236}">
                <a16:creationId xmlns:a16="http://schemas.microsoft.com/office/drawing/2014/main" id="{9EC32880-8F85-1843-D290-93BFA01579D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17709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48A52FC-53FC-C815-A1B0-E7C9A290A094}"/>
              </a:ext>
            </a:extLst>
          </p:cNvPr>
          <p:cNvSpPr>
            <a:spLocks noGrp="1" noChangeArrowheads="1"/>
          </p:cNvSpPr>
          <p:nvPr>
            <p:ph type="sldNum" sz="quarter" idx="5"/>
          </p:nvPr>
        </p:nvSpPr>
        <p:spPr>
          <a:ln/>
        </p:spPr>
        <p:txBody>
          <a:bodyPr/>
          <a:lstStyle/>
          <a:p>
            <a:fld id="{F8283516-2FBF-4ECC-A809-3B3F041038A5}" type="slidenum">
              <a:rPr lang="en-US" altLang="en-US"/>
              <a:pPr/>
              <a:t>20</a:t>
            </a:fld>
            <a:endParaRPr lang="en-US" altLang="en-US"/>
          </a:p>
        </p:txBody>
      </p:sp>
      <p:sp>
        <p:nvSpPr>
          <p:cNvPr id="1171458" name="Rectangle 2">
            <a:extLst>
              <a:ext uri="{FF2B5EF4-FFF2-40B4-BE49-F238E27FC236}">
                <a16:creationId xmlns:a16="http://schemas.microsoft.com/office/drawing/2014/main" id="{79CC8119-F8AA-3FBD-C9CD-2F22776FF17C}"/>
              </a:ext>
            </a:extLst>
          </p:cNvPr>
          <p:cNvSpPr>
            <a:spLocks noGrp="1" noRot="1" noChangeAspect="1" noChangeArrowheads="1" noTextEdit="1"/>
          </p:cNvSpPr>
          <p:nvPr>
            <p:ph type="sldImg"/>
          </p:nvPr>
        </p:nvSpPr>
        <p:spPr>
          <a:ln/>
        </p:spPr>
      </p:sp>
      <p:sp>
        <p:nvSpPr>
          <p:cNvPr id="1171459" name="Rectangle 3">
            <a:extLst>
              <a:ext uri="{FF2B5EF4-FFF2-40B4-BE49-F238E27FC236}">
                <a16:creationId xmlns:a16="http://schemas.microsoft.com/office/drawing/2014/main" id="{2CDCD1A1-AFFA-0161-C522-0E98DFAFEDA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0666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0BE1DA-350A-01DA-5B91-DBC30849076A}"/>
              </a:ext>
            </a:extLst>
          </p:cNvPr>
          <p:cNvSpPr>
            <a:spLocks noGrp="1" noChangeArrowheads="1"/>
          </p:cNvSpPr>
          <p:nvPr>
            <p:ph type="sldNum" sz="quarter" idx="5"/>
          </p:nvPr>
        </p:nvSpPr>
        <p:spPr>
          <a:ln/>
        </p:spPr>
        <p:txBody>
          <a:bodyPr/>
          <a:lstStyle/>
          <a:p>
            <a:fld id="{A2CDFE70-5F1E-403D-ADB9-1CEE20D1DFAB}" type="slidenum">
              <a:rPr lang="en-US" altLang="en-US"/>
              <a:pPr/>
              <a:t>21</a:t>
            </a:fld>
            <a:endParaRPr lang="en-US" altLang="en-US"/>
          </a:p>
        </p:txBody>
      </p:sp>
      <p:sp>
        <p:nvSpPr>
          <p:cNvPr id="1083394" name="Rectangle 2">
            <a:extLst>
              <a:ext uri="{FF2B5EF4-FFF2-40B4-BE49-F238E27FC236}">
                <a16:creationId xmlns:a16="http://schemas.microsoft.com/office/drawing/2014/main" id="{06904489-E9A4-6EA3-E0B9-B65DCB4A4F5F}"/>
              </a:ext>
            </a:extLst>
          </p:cNvPr>
          <p:cNvSpPr>
            <a:spLocks noGrp="1" noRot="1" noChangeAspect="1" noChangeArrowheads="1" noTextEdit="1"/>
          </p:cNvSpPr>
          <p:nvPr>
            <p:ph type="sldImg"/>
          </p:nvPr>
        </p:nvSpPr>
        <p:spPr>
          <a:ln/>
        </p:spPr>
      </p:sp>
      <p:sp>
        <p:nvSpPr>
          <p:cNvPr id="1083395" name="Rectangle 3">
            <a:extLst>
              <a:ext uri="{FF2B5EF4-FFF2-40B4-BE49-F238E27FC236}">
                <a16:creationId xmlns:a16="http://schemas.microsoft.com/office/drawing/2014/main" id="{41279F8A-4012-BB7A-7E4F-F56CE1B970C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87610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AB7DEA2-2969-C780-7611-ED23771758E1}"/>
              </a:ext>
            </a:extLst>
          </p:cNvPr>
          <p:cNvSpPr>
            <a:spLocks noGrp="1" noChangeArrowheads="1"/>
          </p:cNvSpPr>
          <p:nvPr>
            <p:ph type="sldNum" sz="quarter" idx="5"/>
          </p:nvPr>
        </p:nvSpPr>
        <p:spPr>
          <a:ln/>
        </p:spPr>
        <p:txBody>
          <a:bodyPr/>
          <a:lstStyle/>
          <a:p>
            <a:fld id="{58163BB2-73DE-4CEF-A151-D1242C6AD33F}" type="slidenum">
              <a:rPr lang="en-US" altLang="en-US"/>
              <a:pPr/>
              <a:t>22</a:t>
            </a:fld>
            <a:endParaRPr lang="en-US" altLang="en-US"/>
          </a:p>
        </p:txBody>
      </p:sp>
      <p:sp>
        <p:nvSpPr>
          <p:cNvPr id="1134594" name="Rectangle 2">
            <a:extLst>
              <a:ext uri="{FF2B5EF4-FFF2-40B4-BE49-F238E27FC236}">
                <a16:creationId xmlns:a16="http://schemas.microsoft.com/office/drawing/2014/main" id="{4AAEF597-7824-6FD3-BD4D-05E05293DF0C}"/>
              </a:ext>
            </a:extLst>
          </p:cNvPr>
          <p:cNvSpPr>
            <a:spLocks noGrp="1" noRot="1" noChangeAspect="1" noChangeArrowheads="1" noTextEdit="1"/>
          </p:cNvSpPr>
          <p:nvPr>
            <p:ph type="sldImg"/>
          </p:nvPr>
        </p:nvSpPr>
        <p:spPr>
          <a:ln/>
        </p:spPr>
      </p:sp>
      <p:sp>
        <p:nvSpPr>
          <p:cNvPr id="1134595" name="Rectangle 3">
            <a:extLst>
              <a:ext uri="{FF2B5EF4-FFF2-40B4-BE49-F238E27FC236}">
                <a16:creationId xmlns:a16="http://schemas.microsoft.com/office/drawing/2014/main" id="{C2900CF0-A9D4-638C-0465-F23017307CB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61478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6823E30-5F7D-C81D-0EAC-F272403910B4}"/>
              </a:ext>
            </a:extLst>
          </p:cNvPr>
          <p:cNvSpPr>
            <a:spLocks noGrp="1" noChangeArrowheads="1"/>
          </p:cNvSpPr>
          <p:nvPr>
            <p:ph type="sldNum" sz="quarter" idx="5"/>
          </p:nvPr>
        </p:nvSpPr>
        <p:spPr>
          <a:ln/>
        </p:spPr>
        <p:txBody>
          <a:bodyPr/>
          <a:lstStyle/>
          <a:p>
            <a:fld id="{D7E1692A-FBE3-4CBD-A6DB-66DB0FB7524A}" type="slidenum">
              <a:rPr lang="en-US" altLang="en-US"/>
              <a:pPr/>
              <a:t>4</a:t>
            </a:fld>
            <a:endParaRPr lang="en-US" altLang="en-US"/>
          </a:p>
        </p:txBody>
      </p:sp>
      <p:sp>
        <p:nvSpPr>
          <p:cNvPr id="964610" name="Rectangle 2">
            <a:extLst>
              <a:ext uri="{FF2B5EF4-FFF2-40B4-BE49-F238E27FC236}">
                <a16:creationId xmlns:a16="http://schemas.microsoft.com/office/drawing/2014/main" id="{AA2D99EC-846B-F275-01A7-558559684D02}"/>
              </a:ext>
            </a:extLst>
          </p:cNvPr>
          <p:cNvSpPr>
            <a:spLocks noGrp="1" noRot="1" noChangeAspect="1" noChangeArrowheads="1" noTextEdit="1"/>
          </p:cNvSpPr>
          <p:nvPr>
            <p:ph type="sldImg"/>
          </p:nvPr>
        </p:nvSpPr>
        <p:spPr>
          <a:ln/>
        </p:spPr>
      </p:sp>
      <p:sp>
        <p:nvSpPr>
          <p:cNvPr id="964611" name="Rectangle 3">
            <a:extLst>
              <a:ext uri="{FF2B5EF4-FFF2-40B4-BE49-F238E27FC236}">
                <a16:creationId xmlns:a16="http://schemas.microsoft.com/office/drawing/2014/main" id="{A0B65E82-11A0-0A12-2151-5E13B6E5945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0020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52EA37-21B7-FB12-AF0C-89F46FD49739}"/>
              </a:ext>
            </a:extLst>
          </p:cNvPr>
          <p:cNvSpPr>
            <a:spLocks noGrp="1" noChangeArrowheads="1"/>
          </p:cNvSpPr>
          <p:nvPr>
            <p:ph type="sldNum" sz="quarter" idx="5"/>
          </p:nvPr>
        </p:nvSpPr>
        <p:spPr>
          <a:ln/>
        </p:spPr>
        <p:txBody>
          <a:bodyPr/>
          <a:lstStyle/>
          <a:p>
            <a:fld id="{B92DD5E3-7534-4A50-ADAD-E74141F4683B}" type="slidenum">
              <a:rPr lang="en-US" altLang="en-US"/>
              <a:pPr/>
              <a:t>23</a:t>
            </a:fld>
            <a:endParaRPr lang="en-US" altLang="en-US"/>
          </a:p>
        </p:txBody>
      </p:sp>
      <p:sp>
        <p:nvSpPr>
          <p:cNvPr id="1136642" name="Rectangle 2">
            <a:extLst>
              <a:ext uri="{FF2B5EF4-FFF2-40B4-BE49-F238E27FC236}">
                <a16:creationId xmlns:a16="http://schemas.microsoft.com/office/drawing/2014/main" id="{73519908-63FE-D58F-5927-F2B7FB13E520}"/>
              </a:ext>
            </a:extLst>
          </p:cNvPr>
          <p:cNvSpPr>
            <a:spLocks noGrp="1" noRot="1" noChangeAspect="1" noChangeArrowheads="1" noTextEdit="1"/>
          </p:cNvSpPr>
          <p:nvPr>
            <p:ph type="sldImg"/>
          </p:nvPr>
        </p:nvSpPr>
        <p:spPr>
          <a:ln/>
        </p:spPr>
      </p:sp>
      <p:sp>
        <p:nvSpPr>
          <p:cNvPr id="1136643" name="Rectangle 3">
            <a:extLst>
              <a:ext uri="{FF2B5EF4-FFF2-40B4-BE49-F238E27FC236}">
                <a16:creationId xmlns:a16="http://schemas.microsoft.com/office/drawing/2014/main" id="{811BA70B-1840-F404-7A1B-E1DB84C9FAF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69315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EADF139-2290-6646-DC92-6B5231064295}"/>
              </a:ext>
            </a:extLst>
          </p:cNvPr>
          <p:cNvSpPr>
            <a:spLocks noGrp="1" noChangeArrowheads="1"/>
          </p:cNvSpPr>
          <p:nvPr>
            <p:ph type="sldNum" sz="quarter" idx="5"/>
          </p:nvPr>
        </p:nvSpPr>
        <p:spPr>
          <a:ln/>
        </p:spPr>
        <p:txBody>
          <a:bodyPr/>
          <a:lstStyle/>
          <a:p>
            <a:fld id="{9C4C013A-B38F-42B7-9868-D348310FDA67}" type="slidenum">
              <a:rPr lang="en-US" altLang="en-US"/>
              <a:pPr/>
              <a:t>24</a:t>
            </a:fld>
            <a:endParaRPr lang="en-US" altLang="en-US"/>
          </a:p>
        </p:txBody>
      </p:sp>
      <p:sp>
        <p:nvSpPr>
          <p:cNvPr id="1173506" name="Rectangle 2">
            <a:extLst>
              <a:ext uri="{FF2B5EF4-FFF2-40B4-BE49-F238E27FC236}">
                <a16:creationId xmlns:a16="http://schemas.microsoft.com/office/drawing/2014/main" id="{619C4D7A-0F1D-02E6-8E4D-6C82C7799D42}"/>
              </a:ext>
            </a:extLst>
          </p:cNvPr>
          <p:cNvSpPr>
            <a:spLocks noGrp="1" noRot="1" noChangeAspect="1" noChangeArrowheads="1" noTextEdit="1"/>
          </p:cNvSpPr>
          <p:nvPr>
            <p:ph type="sldImg"/>
          </p:nvPr>
        </p:nvSpPr>
        <p:spPr>
          <a:ln/>
        </p:spPr>
      </p:sp>
      <p:sp>
        <p:nvSpPr>
          <p:cNvPr id="1173507" name="Rectangle 3">
            <a:extLst>
              <a:ext uri="{FF2B5EF4-FFF2-40B4-BE49-F238E27FC236}">
                <a16:creationId xmlns:a16="http://schemas.microsoft.com/office/drawing/2014/main" id="{3862E9C9-FF0D-A954-5BEC-6AD7571D433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6506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B42B932-7A13-4085-4B72-541AF15D7172}"/>
              </a:ext>
            </a:extLst>
          </p:cNvPr>
          <p:cNvSpPr>
            <a:spLocks noGrp="1" noChangeArrowheads="1"/>
          </p:cNvSpPr>
          <p:nvPr>
            <p:ph type="sldNum" sz="quarter" idx="5"/>
          </p:nvPr>
        </p:nvSpPr>
        <p:spPr>
          <a:ln/>
        </p:spPr>
        <p:txBody>
          <a:bodyPr/>
          <a:lstStyle/>
          <a:p>
            <a:fld id="{0A8A96BF-33BB-4B82-BC86-78E1E1949B20}" type="slidenum">
              <a:rPr lang="en-US" altLang="en-US"/>
              <a:pPr/>
              <a:t>25</a:t>
            </a:fld>
            <a:endParaRPr lang="en-US" altLang="en-US"/>
          </a:p>
        </p:txBody>
      </p:sp>
      <p:sp>
        <p:nvSpPr>
          <p:cNvPr id="1142786" name="Rectangle 2">
            <a:extLst>
              <a:ext uri="{FF2B5EF4-FFF2-40B4-BE49-F238E27FC236}">
                <a16:creationId xmlns:a16="http://schemas.microsoft.com/office/drawing/2014/main" id="{7E1B8A7A-6A6D-9B87-19F4-52C7EFEFC560}"/>
              </a:ext>
            </a:extLst>
          </p:cNvPr>
          <p:cNvSpPr>
            <a:spLocks noGrp="1" noRot="1" noChangeAspect="1" noChangeArrowheads="1" noTextEdit="1"/>
          </p:cNvSpPr>
          <p:nvPr>
            <p:ph type="sldImg"/>
          </p:nvPr>
        </p:nvSpPr>
        <p:spPr>
          <a:ln/>
        </p:spPr>
      </p:sp>
      <p:sp>
        <p:nvSpPr>
          <p:cNvPr id="1142787" name="Rectangle 3">
            <a:extLst>
              <a:ext uri="{FF2B5EF4-FFF2-40B4-BE49-F238E27FC236}">
                <a16:creationId xmlns:a16="http://schemas.microsoft.com/office/drawing/2014/main" id="{1A4B1465-CEF3-F6CE-E7A7-E109C266BB2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58693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F591C41-5400-5689-E47C-ED894B94D074}"/>
              </a:ext>
            </a:extLst>
          </p:cNvPr>
          <p:cNvSpPr>
            <a:spLocks noGrp="1" noChangeArrowheads="1"/>
          </p:cNvSpPr>
          <p:nvPr>
            <p:ph type="sldNum" sz="quarter" idx="5"/>
          </p:nvPr>
        </p:nvSpPr>
        <p:spPr>
          <a:ln/>
        </p:spPr>
        <p:txBody>
          <a:bodyPr/>
          <a:lstStyle/>
          <a:p>
            <a:fld id="{8AC5B3E1-5673-42A4-94DE-8557DA8A603D}" type="slidenum">
              <a:rPr lang="en-US" altLang="en-US"/>
              <a:pPr/>
              <a:t>26</a:t>
            </a:fld>
            <a:endParaRPr lang="en-US" altLang="en-US"/>
          </a:p>
        </p:txBody>
      </p:sp>
      <p:sp>
        <p:nvSpPr>
          <p:cNvPr id="1175554" name="Rectangle 2">
            <a:extLst>
              <a:ext uri="{FF2B5EF4-FFF2-40B4-BE49-F238E27FC236}">
                <a16:creationId xmlns:a16="http://schemas.microsoft.com/office/drawing/2014/main" id="{4133D37E-7FCF-7F9B-8DB1-6C97F802B45C}"/>
              </a:ext>
            </a:extLst>
          </p:cNvPr>
          <p:cNvSpPr>
            <a:spLocks noGrp="1" noRot="1" noChangeAspect="1" noChangeArrowheads="1" noTextEdit="1"/>
          </p:cNvSpPr>
          <p:nvPr>
            <p:ph type="sldImg"/>
          </p:nvPr>
        </p:nvSpPr>
        <p:spPr>
          <a:ln/>
        </p:spPr>
      </p:sp>
      <p:sp>
        <p:nvSpPr>
          <p:cNvPr id="1175555" name="Rectangle 3">
            <a:extLst>
              <a:ext uri="{FF2B5EF4-FFF2-40B4-BE49-F238E27FC236}">
                <a16:creationId xmlns:a16="http://schemas.microsoft.com/office/drawing/2014/main" id="{AC254B73-D359-B3E3-78A0-4583D9BA525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60229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FFCDD12-CAC6-6910-877B-8D2DC89C15CC}"/>
              </a:ext>
            </a:extLst>
          </p:cNvPr>
          <p:cNvSpPr>
            <a:spLocks noGrp="1" noChangeArrowheads="1"/>
          </p:cNvSpPr>
          <p:nvPr>
            <p:ph type="sldNum" sz="quarter" idx="5"/>
          </p:nvPr>
        </p:nvSpPr>
        <p:spPr>
          <a:ln/>
        </p:spPr>
        <p:txBody>
          <a:bodyPr/>
          <a:lstStyle/>
          <a:p>
            <a:fld id="{9A37D545-7D72-497B-8329-F27526297E5A}" type="slidenum">
              <a:rPr lang="en-US" altLang="en-US"/>
              <a:pPr/>
              <a:t>27</a:t>
            </a:fld>
            <a:endParaRPr lang="en-US" altLang="en-US"/>
          </a:p>
        </p:txBody>
      </p:sp>
      <p:sp>
        <p:nvSpPr>
          <p:cNvPr id="1144834" name="Rectangle 2">
            <a:extLst>
              <a:ext uri="{FF2B5EF4-FFF2-40B4-BE49-F238E27FC236}">
                <a16:creationId xmlns:a16="http://schemas.microsoft.com/office/drawing/2014/main" id="{A9B6899F-2653-AFAB-FDB5-9E9326BBD53C}"/>
              </a:ext>
            </a:extLst>
          </p:cNvPr>
          <p:cNvSpPr>
            <a:spLocks noGrp="1" noRot="1" noChangeAspect="1" noChangeArrowheads="1" noTextEdit="1"/>
          </p:cNvSpPr>
          <p:nvPr>
            <p:ph type="sldImg"/>
          </p:nvPr>
        </p:nvSpPr>
        <p:spPr>
          <a:ln/>
        </p:spPr>
      </p:sp>
      <p:sp>
        <p:nvSpPr>
          <p:cNvPr id="1144835" name="Rectangle 3">
            <a:extLst>
              <a:ext uri="{FF2B5EF4-FFF2-40B4-BE49-F238E27FC236}">
                <a16:creationId xmlns:a16="http://schemas.microsoft.com/office/drawing/2014/main" id="{5ACD8B5A-8A1C-361A-09F9-07CE2AA5F1D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768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590023-02F3-E936-68FC-3E14684BCDAC}"/>
              </a:ext>
            </a:extLst>
          </p:cNvPr>
          <p:cNvSpPr>
            <a:spLocks noGrp="1" noChangeArrowheads="1"/>
          </p:cNvSpPr>
          <p:nvPr>
            <p:ph type="sldNum" sz="quarter" idx="5"/>
          </p:nvPr>
        </p:nvSpPr>
        <p:spPr>
          <a:ln/>
        </p:spPr>
        <p:txBody>
          <a:bodyPr/>
          <a:lstStyle/>
          <a:p>
            <a:fld id="{DF394820-3E45-4C50-8FB6-17AF7B40B3F1}" type="slidenum">
              <a:rPr lang="en-US" altLang="en-US"/>
              <a:pPr/>
              <a:t>28</a:t>
            </a:fld>
            <a:endParaRPr lang="en-US" altLang="en-US"/>
          </a:p>
        </p:txBody>
      </p:sp>
      <p:sp>
        <p:nvSpPr>
          <p:cNvPr id="1177602" name="Rectangle 2">
            <a:extLst>
              <a:ext uri="{FF2B5EF4-FFF2-40B4-BE49-F238E27FC236}">
                <a16:creationId xmlns:a16="http://schemas.microsoft.com/office/drawing/2014/main" id="{2A4BB5C8-EA11-452E-BB66-5D05FEECC3BD}"/>
              </a:ext>
            </a:extLst>
          </p:cNvPr>
          <p:cNvSpPr>
            <a:spLocks noGrp="1" noRot="1" noChangeAspect="1" noChangeArrowheads="1" noTextEdit="1"/>
          </p:cNvSpPr>
          <p:nvPr>
            <p:ph type="sldImg"/>
          </p:nvPr>
        </p:nvSpPr>
        <p:spPr>
          <a:ln/>
        </p:spPr>
      </p:sp>
      <p:sp>
        <p:nvSpPr>
          <p:cNvPr id="1177603" name="Rectangle 3">
            <a:extLst>
              <a:ext uri="{FF2B5EF4-FFF2-40B4-BE49-F238E27FC236}">
                <a16:creationId xmlns:a16="http://schemas.microsoft.com/office/drawing/2014/main" id="{6ECD559D-4623-E48D-ADBF-FFD565BB4C0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637301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8F780A1-5A54-9601-ABA5-8139AA4B4FEC}"/>
              </a:ext>
            </a:extLst>
          </p:cNvPr>
          <p:cNvSpPr>
            <a:spLocks noGrp="1" noChangeArrowheads="1"/>
          </p:cNvSpPr>
          <p:nvPr>
            <p:ph type="sldNum" sz="quarter" idx="5"/>
          </p:nvPr>
        </p:nvSpPr>
        <p:spPr>
          <a:ln/>
        </p:spPr>
        <p:txBody>
          <a:bodyPr/>
          <a:lstStyle/>
          <a:p>
            <a:fld id="{7D1F1FA4-F133-4B54-B822-1604E29346A0}" type="slidenum">
              <a:rPr lang="en-US" altLang="en-US"/>
              <a:pPr/>
              <a:t>29</a:t>
            </a:fld>
            <a:endParaRPr lang="en-US" altLang="en-US"/>
          </a:p>
        </p:txBody>
      </p:sp>
      <p:sp>
        <p:nvSpPr>
          <p:cNvPr id="1179650" name="Rectangle 2">
            <a:extLst>
              <a:ext uri="{FF2B5EF4-FFF2-40B4-BE49-F238E27FC236}">
                <a16:creationId xmlns:a16="http://schemas.microsoft.com/office/drawing/2014/main" id="{0912AAC1-5C6B-FCA8-04C8-9B5CEA378866}"/>
              </a:ext>
            </a:extLst>
          </p:cNvPr>
          <p:cNvSpPr>
            <a:spLocks noGrp="1" noRot="1" noChangeAspect="1" noChangeArrowheads="1" noTextEdit="1"/>
          </p:cNvSpPr>
          <p:nvPr>
            <p:ph type="sldImg"/>
          </p:nvPr>
        </p:nvSpPr>
        <p:spPr>
          <a:ln/>
        </p:spPr>
      </p:sp>
      <p:sp>
        <p:nvSpPr>
          <p:cNvPr id="1179651" name="Rectangle 3">
            <a:extLst>
              <a:ext uri="{FF2B5EF4-FFF2-40B4-BE49-F238E27FC236}">
                <a16:creationId xmlns:a16="http://schemas.microsoft.com/office/drawing/2014/main" id="{510D39ED-AF8C-EC0B-1E20-A113B9C066D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73332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FD0D2F-FB6B-5D62-FBC1-0B3FEDFE85F6}"/>
              </a:ext>
            </a:extLst>
          </p:cNvPr>
          <p:cNvSpPr>
            <a:spLocks noGrp="1" noChangeArrowheads="1"/>
          </p:cNvSpPr>
          <p:nvPr>
            <p:ph type="sldNum" sz="quarter" idx="5"/>
          </p:nvPr>
        </p:nvSpPr>
        <p:spPr>
          <a:ln/>
        </p:spPr>
        <p:txBody>
          <a:bodyPr/>
          <a:lstStyle/>
          <a:p>
            <a:fld id="{E4452172-CBCC-44B3-9FC0-595389B43F3A}" type="slidenum">
              <a:rPr lang="en-US" altLang="en-US"/>
              <a:pPr/>
              <a:t>30</a:t>
            </a:fld>
            <a:endParaRPr lang="en-US" altLang="en-US"/>
          </a:p>
        </p:txBody>
      </p:sp>
      <p:sp>
        <p:nvSpPr>
          <p:cNvPr id="1187842" name="Rectangle 2">
            <a:extLst>
              <a:ext uri="{FF2B5EF4-FFF2-40B4-BE49-F238E27FC236}">
                <a16:creationId xmlns:a16="http://schemas.microsoft.com/office/drawing/2014/main" id="{D2EE8E26-781A-D8B6-384E-4F448C096188}"/>
              </a:ext>
            </a:extLst>
          </p:cNvPr>
          <p:cNvSpPr>
            <a:spLocks noGrp="1" noRot="1" noChangeAspect="1" noChangeArrowheads="1" noTextEdit="1"/>
          </p:cNvSpPr>
          <p:nvPr>
            <p:ph type="sldImg"/>
          </p:nvPr>
        </p:nvSpPr>
        <p:spPr>
          <a:ln/>
        </p:spPr>
      </p:sp>
      <p:sp>
        <p:nvSpPr>
          <p:cNvPr id="1187843" name="Rectangle 3">
            <a:extLst>
              <a:ext uri="{FF2B5EF4-FFF2-40B4-BE49-F238E27FC236}">
                <a16:creationId xmlns:a16="http://schemas.microsoft.com/office/drawing/2014/main" id="{A02FEC84-3801-64A2-326F-3B8D05B4F2F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6624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7DA1788-4CB2-E04B-BA17-C769AC2132A9}"/>
              </a:ext>
            </a:extLst>
          </p:cNvPr>
          <p:cNvSpPr>
            <a:spLocks noGrp="1" noChangeArrowheads="1"/>
          </p:cNvSpPr>
          <p:nvPr>
            <p:ph type="sldNum" sz="quarter" idx="5"/>
          </p:nvPr>
        </p:nvSpPr>
        <p:spPr>
          <a:ln/>
        </p:spPr>
        <p:txBody>
          <a:bodyPr/>
          <a:lstStyle/>
          <a:p>
            <a:fld id="{0E5D1D51-B4A8-43C6-AD15-93CDA9EA10AE}" type="slidenum">
              <a:rPr lang="en-US" altLang="en-US"/>
              <a:pPr/>
              <a:t>31</a:t>
            </a:fld>
            <a:endParaRPr lang="en-US" altLang="en-US"/>
          </a:p>
        </p:txBody>
      </p:sp>
      <p:sp>
        <p:nvSpPr>
          <p:cNvPr id="1189890" name="Rectangle 2">
            <a:extLst>
              <a:ext uri="{FF2B5EF4-FFF2-40B4-BE49-F238E27FC236}">
                <a16:creationId xmlns:a16="http://schemas.microsoft.com/office/drawing/2014/main" id="{88B8F577-FA60-EE24-CC2F-198EF15A2C07}"/>
              </a:ext>
            </a:extLst>
          </p:cNvPr>
          <p:cNvSpPr>
            <a:spLocks noGrp="1" noRot="1" noChangeAspect="1" noChangeArrowheads="1" noTextEdit="1"/>
          </p:cNvSpPr>
          <p:nvPr>
            <p:ph type="sldImg"/>
          </p:nvPr>
        </p:nvSpPr>
        <p:spPr>
          <a:ln/>
        </p:spPr>
      </p:sp>
      <p:sp>
        <p:nvSpPr>
          <p:cNvPr id="1189891" name="Rectangle 3">
            <a:extLst>
              <a:ext uri="{FF2B5EF4-FFF2-40B4-BE49-F238E27FC236}">
                <a16:creationId xmlns:a16="http://schemas.microsoft.com/office/drawing/2014/main" id="{12993212-A23A-CD25-B91B-86F2BD39E1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82820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59B42EE-28CF-BCD1-6724-A9ABFC215E84}"/>
              </a:ext>
            </a:extLst>
          </p:cNvPr>
          <p:cNvSpPr>
            <a:spLocks noGrp="1" noChangeArrowheads="1"/>
          </p:cNvSpPr>
          <p:nvPr>
            <p:ph type="sldNum" sz="quarter" idx="5"/>
          </p:nvPr>
        </p:nvSpPr>
        <p:spPr>
          <a:ln/>
        </p:spPr>
        <p:txBody>
          <a:bodyPr/>
          <a:lstStyle/>
          <a:p>
            <a:fld id="{7D3FA4F7-28EC-4B0E-B348-6B58DEFFC64D}" type="slidenum">
              <a:rPr lang="en-US" altLang="en-US"/>
              <a:pPr/>
              <a:t>32</a:t>
            </a:fld>
            <a:endParaRPr lang="en-US" altLang="en-US"/>
          </a:p>
        </p:txBody>
      </p:sp>
      <p:sp>
        <p:nvSpPr>
          <p:cNvPr id="1193986" name="Rectangle 2">
            <a:extLst>
              <a:ext uri="{FF2B5EF4-FFF2-40B4-BE49-F238E27FC236}">
                <a16:creationId xmlns:a16="http://schemas.microsoft.com/office/drawing/2014/main" id="{E1978DDD-9D07-00C4-DD6D-0DB3CBBC2D42}"/>
              </a:ext>
            </a:extLst>
          </p:cNvPr>
          <p:cNvSpPr>
            <a:spLocks noGrp="1" noRot="1" noChangeAspect="1" noChangeArrowheads="1" noTextEdit="1"/>
          </p:cNvSpPr>
          <p:nvPr>
            <p:ph type="sldImg"/>
          </p:nvPr>
        </p:nvSpPr>
        <p:spPr>
          <a:ln/>
        </p:spPr>
      </p:sp>
      <p:sp>
        <p:nvSpPr>
          <p:cNvPr id="1193987" name="Rectangle 3">
            <a:extLst>
              <a:ext uri="{FF2B5EF4-FFF2-40B4-BE49-F238E27FC236}">
                <a16:creationId xmlns:a16="http://schemas.microsoft.com/office/drawing/2014/main" id="{0F19F58F-DAE0-DE3B-99D8-920DFAA1189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0069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EA4F14A-81B4-22BD-E779-5420D8390419}"/>
              </a:ext>
            </a:extLst>
          </p:cNvPr>
          <p:cNvSpPr>
            <a:spLocks noGrp="1" noChangeArrowheads="1"/>
          </p:cNvSpPr>
          <p:nvPr>
            <p:ph type="sldNum" sz="quarter" idx="5"/>
          </p:nvPr>
        </p:nvSpPr>
        <p:spPr>
          <a:ln/>
        </p:spPr>
        <p:txBody>
          <a:bodyPr/>
          <a:lstStyle/>
          <a:p>
            <a:fld id="{B9B498EC-2C66-41BB-A4DA-A67E3776D618}" type="slidenum">
              <a:rPr lang="en-US" altLang="en-US"/>
              <a:pPr/>
              <a:t>5</a:t>
            </a:fld>
            <a:endParaRPr lang="en-US" altLang="en-US"/>
          </a:p>
        </p:txBody>
      </p:sp>
      <p:sp>
        <p:nvSpPr>
          <p:cNvPr id="1124354" name="Rectangle 2">
            <a:extLst>
              <a:ext uri="{FF2B5EF4-FFF2-40B4-BE49-F238E27FC236}">
                <a16:creationId xmlns:a16="http://schemas.microsoft.com/office/drawing/2014/main" id="{E1D2820F-C716-2930-94EF-7EDC4ABFE637}"/>
              </a:ext>
            </a:extLst>
          </p:cNvPr>
          <p:cNvSpPr>
            <a:spLocks noGrp="1" noRot="1" noChangeAspect="1" noChangeArrowheads="1" noTextEdit="1"/>
          </p:cNvSpPr>
          <p:nvPr>
            <p:ph type="sldImg"/>
          </p:nvPr>
        </p:nvSpPr>
        <p:spPr>
          <a:ln/>
        </p:spPr>
      </p:sp>
      <p:sp>
        <p:nvSpPr>
          <p:cNvPr id="1124355" name="Rectangle 3">
            <a:extLst>
              <a:ext uri="{FF2B5EF4-FFF2-40B4-BE49-F238E27FC236}">
                <a16:creationId xmlns:a16="http://schemas.microsoft.com/office/drawing/2014/main" id="{B5AC8D84-137A-3C82-A379-0C980B5A80F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0620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1132C3C-BEDB-AF5E-1F16-C1F1BEF46AB6}"/>
              </a:ext>
            </a:extLst>
          </p:cNvPr>
          <p:cNvSpPr>
            <a:spLocks noGrp="1" noChangeArrowheads="1"/>
          </p:cNvSpPr>
          <p:nvPr>
            <p:ph type="sldNum" sz="quarter" idx="5"/>
          </p:nvPr>
        </p:nvSpPr>
        <p:spPr>
          <a:ln/>
        </p:spPr>
        <p:txBody>
          <a:bodyPr/>
          <a:lstStyle/>
          <a:p>
            <a:fld id="{6F4322EB-4484-4FFA-B4CD-C964317CDB7C}" type="slidenum">
              <a:rPr lang="en-US" altLang="en-US"/>
              <a:pPr/>
              <a:t>33</a:t>
            </a:fld>
            <a:endParaRPr lang="en-US" altLang="en-US"/>
          </a:p>
        </p:txBody>
      </p:sp>
      <p:sp>
        <p:nvSpPr>
          <p:cNvPr id="1085442" name="Rectangle 2">
            <a:extLst>
              <a:ext uri="{FF2B5EF4-FFF2-40B4-BE49-F238E27FC236}">
                <a16:creationId xmlns:a16="http://schemas.microsoft.com/office/drawing/2014/main" id="{25D698B9-0CDC-854E-C2A8-9C242967C73C}"/>
              </a:ext>
            </a:extLst>
          </p:cNvPr>
          <p:cNvSpPr>
            <a:spLocks noGrp="1" noRot="1" noChangeAspect="1" noChangeArrowheads="1" noTextEdit="1"/>
          </p:cNvSpPr>
          <p:nvPr>
            <p:ph type="sldImg"/>
          </p:nvPr>
        </p:nvSpPr>
        <p:spPr>
          <a:ln/>
        </p:spPr>
      </p:sp>
      <p:sp>
        <p:nvSpPr>
          <p:cNvPr id="1085443" name="Rectangle 3">
            <a:extLst>
              <a:ext uri="{FF2B5EF4-FFF2-40B4-BE49-F238E27FC236}">
                <a16:creationId xmlns:a16="http://schemas.microsoft.com/office/drawing/2014/main" id="{A1A8334C-60C8-3E77-416A-8D440DBF2D9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04925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5D2A780-BEA1-2893-07A0-D2505A2B4BEF}"/>
              </a:ext>
            </a:extLst>
          </p:cNvPr>
          <p:cNvSpPr>
            <a:spLocks noGrp="1" noChangeArrowheads="1"/>
          </p:cNvSpPr>
          <p:nvPr>
            <p:ph type="sldNum" sz="quarter" idx="5"/>
          </p:nvPr>
        </p:nvSpPr>
        <p:spPr>
          <a:ln/>
        </p:spPr>
        <p:txBody>
          <a:bodyPr/>
          <a:lstStyle/>
          <a:p>
            <a:fld id="{DA094B7A-E4D0-4D1D-B4FC-E6C8B3A13858}" type="slidenum">
              <a:rPr lang="en-US" altLang="en-US"/>
              <a:pPr/>
              <a:t>34</a:t>
            </a:fld>
            <a:endParaRPr lang="en-US" altLang="en-US"/>
          </a:p>
        </p:txBody>
      </p:sp>
      <p:sp>
        <p:nvSpPr>
          <p:cNvPr id="1146882" name="Rectangle 2">
            <a:extLst>
              <a:ext uri="{FF2B5EF4-FFF2-40B4-BE49-F238E27FC236}">
                <a16:creationId xmlns:a16="http://schemas.microsoft.com/office/drawing/2014/main" id="{6F30EDDB-5379-7925-A406-B30E3EBFD370}"/>
              </a:ext>
            </a:extLst>
          </p:cNvPr>
          <p:cNvSpPr>
            <a:spLocks noGrp="1" noRot="1" noChangeAspect="1" noChangeArrowheads="1" noTextEdit="1"/>
          </p:cNvSpPr>
          <p:nvPr>
            <p:ph type="sldImg"/>
          </p:nvPr>
        </p:nvSpPr>
        <p:spPr>
          <a:ln/>
        </p:spPr>
      </p:sp>
      <p:sp>
        <p:nvSpPr>
          <p:cNvPr id="1146883" name="Rectangle 3">
            <a:extLst>
              <a:ext uri="{FF2B5EF4-FFF2-40B4-BE49-F238E27FC236}">
                <a16:creationId xmlns:a16="http://schemas.microsoft.com/office/drawing/2014/main" id="{32CC19E0-B275-5B9E-CD3F-31F3F34780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537185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C7BA38B-63EB-9095-D1ED-12FCEB0776D1}"/>
              </a:ext>
            </a:extLst>
          </p:cNvPr>
          <p:cNvSpPr>
            <a:spLocks noGrp="1" noChangeArrowheads="1"/>
          </p:cNvSpPr>
          <p:nvPr>
            <p:ph type="sldNum" sz="quarter" idx="5"/>
          </p:nvPr>
        </p:nvSpPr>
        <p:spPr>
          <a:ln/>
        </p:spPr>
        <p:txBody>
          <a:bodyPr/>
          <a:lstStyle/>
          <a:p>
            <a:fld id="{EDB68D2B-0255-4ACD-885E-4C8690EE0279}" type="slidenum">
              <a:rPr lang="en-US" altLang="en-US"/>
              <a:pPr/>
              <a:t>35</a:t>
            </a:fld>
            <a:endParaRPr lang="en-US" altLang="en-US"/>
          </a:p>
        </p:txBody>
      </p:sp>
      <p:sp>
        <p:nvSpPr>
          <p:cNvPr id="1087490" name="Rectangle 2">
            <a:extLst>
              <a:ext uri="{FF2B5EF4-FFF2-40B4-BE49-F238E27FC236}">
                <a16:creationId xmlns:a16="http://schemas.microsoft.com/office/drawing/2014/main" id="{CAE90137-216D-9A54-40A0-82FAE43758A1}"/>
              </a:ext>
            </a:extLst>
          </p:cNvPr>
          <p:cNvSpPr>
            <a:spLocks noGrp="1" noRot="1" noChangeAspect="1" noChangeArrowheads="1" noTextEdit="1"/>
          </p:cNvSpPr>
          <p:nvPr>
            <p:ph type="sldImg"/>
          </p:nvPr>
        </p:nvSpPr>
        <p:spPr>
          <a:ln/>
        </p:spPr>
      </p:sp>
      <p:sp>
        <p:nvSpPr>
          <p:cNvPr id="1087491" name="Rectangle 3">
            <a:extLst>
              <a:ext uri="{FF2B5EF4-FFF2-40B4-BE49-F238E27FC236}">
                <a16:creationId xmlns:a16="http://schemas.microsoft.com/office/drawing/2014/main" id="{AF4F540F-9014-77E3-932F-A38AF1FD129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3508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8D4476E-9278-1279-7FF2-F279712C10CD}"/>
              </a:ext>
            </a:extLst>
          </p:cNvPr>
          <p:cNvSpPr>
            <a:spLocks noGrp="1" noChangeArrowheads="1"/>
          </p:cNvSpPr>
          <p:nvPr>
            <p:ph type="sldNum" sz="quarter" idx="5"/>
          </p:nvPr>
        </p:nvSpPr>
        <p:spPr>
          <a:ln/>
        </p:spPr>
        <p:txBody>
          <a:bodyPr/>
          <a:lstStyle/>
          <a:p>
            <a:fld id="{E1142334-C757-4E87-8C1A-1E15A7274258}" type="slidenum">
              <a:rPr lang="en-US" altLang="en-US"/>
              <a:pPr/>
              <a:t>36</a:t>
            </a:fld>
            <a:endParaRPr lang="en-US" altLang="en-US"/>
          </a:p>
        </p:txBody>
      </p:sp>
      <p:sp>
        <p:nvSpPr>
          <p:cNvPr id="1089538" name="Rectangle 2">
            <a:extLst>
              <a:ext uri="{FF2B5EF4-FFF2-40B4-BE49-F238E27FC236}">
                <a16:creationId xmlns:a16="http://schemas.microsoft.com/office/drawing/2014/main" id="{BCA6314F-CD89-461D-A376-66827A6A0529}"/>
              </a:ext>
            </a:extLst>
          </p:cNvPr>
          <p:cNvSpPr>
            <a:spLocks noGrp="1" noRot="1" noChangeAspect="1" noChangeArrowheads="1" noTextEdit="1"/>
          </p:cNvSpPr>
          <p:nvPr>
            <p:ph type="sldImg"/>
          </p:nvPr>
        </p:nvSpPr>
        <p:spPr>
          <a:ln/>
        </p:spPr>
      </p:sp>
      <p:sp>
        <p:nvSpPr>
          <p:cNvPr id="1089539" name="Rectangle 3">
            <a:extLst>
              <a:ext uri="{FF2B5EF4-FFF2-40B4-BE49-F238E27FC236}">
                <a16:creationId xmlns:a16="http://schemas.microsoft.com/office/drawing/2014/main" id="{6243967A-E1E9-DABD-A698-AD2A995D3B1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73470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736AEF2-CF5C-3C1D-91AE-5856B20FD27D}"/>
              </a:ext>
            </a:extLst>
          </p:cNvPr>
          <p:cNvSpPr>
            <a:spLocks noGrp="1" noChangeArrowheads="1"/>
          </p:cNvSpPr>
          <p:nvPr>
            <p:ph type="sldNum" sz="quarter" idx="5"/>
          </p:nvPr>
        </p:nvSpPr>
        <p:spPr>
          <a:ln/>
        </p:spPr>
        <p:txBody>
          <a:bodyPr/>
          <a:lstStyle/>
          <a:p>
            <a:fld id="{2AD81F89-55E8-42A1-BF1A-24DFCB8C8BD6}" type="slidenum">
              <a:rPr lang="en-US" altLang="en-US"/>
              <a:pPr/>
              <a:t>37</a:t>
            </a:fld>
            <a:endParaRPr lang="en-US" altLang="en-US"/>
          </a:p>
        </p:txBody>
      </p:sp>
      <p:sp>
        <p:nvSpPr>
          <p:cNvPr id="1148930" name="Rectangle 2">
            <a:extLst>
              <a:ext uri="{FF2B5EF4-FFF2-40B4-BE49-F238E27FC236}">
                <a16:creationId xmlns:a16="http://schemas.microsoft.com/office/drawing/2014/main" id="{3F48D0B4-8862-44F8-B27D-E53D7C9C6EB5}"/>
              </a:ext>
            </a:extLst>
          </p:cNvPr>
          <p:cNvSpPr>
            <a:spLocks noGrp="1" noRot="1" noChangeAspect="1" noChangeArrowheads="1" noTextEdit="1"/>
          </p:cNvSpPr>
          <p:nvPr>
            <p:ph type="sldImg"/>
          </p:nvPr>
        </p:nvSpPr>
        <p:spPr>
          <a:ln/>
        </p:spPr>
      </p:sp>
      <p:sp>
        <p:nvSpPr>
          <p:cNvPr id="1148931" name="Rectangle 3">
            <a:extLst>
              <a:ext uri="{FF2B5EF4-FFF2-40B4-BE49-F238E27FC236}">
                <a16:creationId xmlns:a16="http://schemas.microsoft.com/office/drawing/2014/main" id="{DBAD22A3-7A10-CAC9-0D20-F7957B0B2FB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535815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DA3844D-0C42-A96B-A82D-6C708779A2DE}"/>
              </a:ext>
            </a:extLst>
          </p:cNvPr>
          <p:cNvSpPr>
            <a:spLocks noGrp="1" noChangeArrowheads="1"/>
          </p:cNvSpPr>
          <p:nvPr>
            <p:ph type="sldNum" sz="quarter" idx="5"/>
          </p:nvPr>
        </p:nvSpPr>
        <p:spPr>
          <a:ln/>
        </p:spPr>
        <p:txBody>
          <a:bodyPr/>
          <a:lstStyle/>
          <a:p>
            <a:fld id="{D2025A63-4D8C-4CFD-A395-5C5D3C927708}" type="slidenum">
              <a:rPr lang="en-US" altLang="en-US"/>
              <a:pPr/>
              <a:t>38</a:t>
            </a:fld>
            <a:endParaRPr lang="en-US" altLang="en-US"/>
          </a:p>
        </p:txBody>
      </p:sp>
      <p:sp>
        <p:nvSpPr>
          <p:cNvPr id="1091586" name="Rectangle 2">
            <a:extLst>
              <a:ext uri="{FF2B5EF4-FFF2-40B4-BE49-F238E27FC236}">
                <a16:creationId xmlns:a16="http://schemas.microsoft.com/office/drawing/2014/main" id="{D167B3B5-3016-687F-CCFA-CF9BE0B8490A}"/>
              </a:ext>
            </a:extLst>
          </p:cNvPr>
          <p:cNvSpPr>
            <a:spLocks noGrp="1" noRot="1" noChangeAspect="1" noChangeArrowheads="1" noTextEdit="1"/>
          </p:cNvSpPr>
          <p:nvPr>
            <p:ph type="sldImg"/>
          </p:nvPr>
        </p:nvSpPr>
        <p:spPr>
          <a:ln/>
        </p:spPr>
      </p:sp>
      <p:sp>
        <p:nvSpPr>
          <p:cNvPr id="1091587" name="Rectangle 3">
            <a:extLst>
              <a:ext uri="{FF2B5EF4-FFF2-40B4-BE49-F238E27FC236}">
                <a16:creationId xmlns:a16="http://schemas.microsoft.com/office/drawing/2014/main" id="{C5CCD805-2603-2434-54CE-345D38887DE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63384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C61F719-EABD-2762-FDA4-2AE67EA53AF2}"/>
              </a:ext>
            </a:extLst>
          </p:cNvPr>
          <p:cNvSpPr>
            <a:spLocks noGrp="1" noChangeArrowheads="1"/>
          </p:cNvSpPr>
          <p:nvPr>
            <p:ph type="sldNum" sz="quarter" idx="5"/>
          </p:nvPr>
        </p:nvSpPr>
        <p:spPr>
          <a:ln/>
        </p:spPr>
        <p:txBody>
          <a:bodyPr/>
          <a:lstStyle/>
          <a:p>
            <a:fld id="{6096FB7A-AAE4-443B-A4A2-7C1CB5461909}" type="slidenum">
              <a:rPr lang="en-US" altLang="en-US"/>
              <a:pPr/>
              <a:t>39</a:t>
            </a:fld>
            <a:endParaRPr lang="en-US" altLang="en-US"/>
          </a:p>
        </p:txBody>
      </p:sp>
      <p:sp>
        <p:nvSpPr>
          <p:cNvPr id="1181698" name="Rectangle 2">
            <a:extLst>
              <a:ext uri="{FF2B5EF4-FFF2-40B4-BE49-F238E27FC236}">
                <a16:creationId xmlns:a16="http://schemas.microsoft.com/office/drawing/2014/main" id="{B817AD35-3B3F-4F6A-0C86-9327BC8E21BE}"/>
              </a:ext>
            </a:extLst>
          </p:cNvPr>
          <p:cNvSpPr>
            <a:spLocks noGrp="1" noRot="1" noChangeAspect="1" noChangeArrowheads="1" noTextEdit="1"/>
          </p:cNvSpPr>
          <p:nvPr>
            <p:ph type="sldImg"/>
          </p:nvPr>
        </p:nvSpPr>
        <p:spPr>
          <a:ln/>
        </p:spPr>
      </p:sp>
      <p:sp>
        <p:nvSpPr>
          <p:cNvPr id="1181699" name="Rectangle 3">
            <a:extLst>
              <a:ext uri="{FF2B5EF4-FFF2-40B4-BE49-F238E27FC236}">
                <a16:creationId xmlns:a16="http://schemas.microsoft.com/office/drawing/2014/main" id="{224D8EC9-B704-CCDB-06C6-23955E2D9C4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825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5A63C95-32AE-9B4F-8987-A49B305439EE}"/>
              </a:ext>
            </a:extLst>
          </p:cNvPr>
          <p:cNvSpPr>
            <a:spLocks noGrp="1" noChangeArrowheads="1"/>
          </p:cNvSpPr>
          <p:nvPr>
            <p:ph type="sldNum" sz="quarter" idx="5"/>
          </p:nvPr>
        </p:nvSpPr>
        <p:spPr>
          <a:ln/>
        </p:spPr>
        <p:txBody>
          <a:bodyPr/>
          <a:lstStyle/>
          <a:p>
            <a:fld id="{40EB169C-BB8D-43AE-BBCA-0EF23E29851B}" type="slidenum">
              <a:rPr lang="en-US" altLang="en-US"/>
              <a:pPr/>
              <a:t>40</a:t>
            </a:fld>
            <a:endParaRPr lang="en-US" altLang="en-US"/>
          </a:p>
        </p:txBody>
      </p:sp>
      <p:sp>
        <p:nvSpPr>
          <p:cNvPr id="1196034" name="Rectangle 2">
            <a:extLst>
              <a:ext uri="{FF2B5EF4-FFF2-40B4-BE49-F238E27FC236}">
                <a16:creationId xmlns:a16="http://schemas.microsoft.com/office/drawing/2014/main" id="{5FFD4DA6-91E1-127E-BF57-8FBEC8F1F1C5}"/>
              </a:ext>
            </a:extLst>
          </p:cNvPr>
          <p:cNvSpPr>
            <a:spLocks noGrp="1" noRot="1" noChangeAspect="1" noChangeArrowheads="1" noTextEdit="1"/>
          </p:cNvSpPr>
          <p:nvPr>
            <p:ph type="sldImg"/>
          </p:nvPr>
        </p:nvSpPr>
        <p:spPr>
          <a:ln/>
        </p:spPr>
      </p:sp>
      <p:sp>
        <p:nvSpPr>
          <p:cNvPr id="1196035" name="Rectangle 3">
            <a:extLst>
              <a:ext uri="{FF2B5EF4-FFF2-40B4-BE49-F238E27FC236}">
                <a16:creationId xmlns:a16="http://schemas.microsoft.com/office/drawing/2014/main" id="{470B4E6F-9D13-0749-4EC2-97C4AE07250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89059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447CD8-4DBF-443D-9A66-A0B733EB3278}"/>
              </a:ext>
            </a:extLst>
          </p:cNvPr>
          <p:cNvSpPr>
            <a:spLocks noGrp="1" noChangeArrowheads="1"/>
          </p:cNvSpPr>
          <p:nvPr>
            <p:ph type="sldNum" sz="quarter" idx="5"/>
          </p:nvPr>
        </p:nvSpPr>
        <p:spPr>
          <a:ln/>
        </p:spPr>
        <p:txBody>
          <a:bodyPr/>
          <a:lstStyle/>
          <a:p>
            <a:fld id="{7B228E9F-E272-4CAA-8439-2173A498C09A}" type="slidenum">
              <a:rPr lang="en-US" altLang="en-US"/>
              <a:pPr/>
              <a:t>41</a:t>
            </a:fld>
            <a:endParaRPr lang="en-US" altLang="en-US"/>
          </a:p>
        </p:txBody>
      </p:sp>
      <p:sp>
        <p:nvSpPr>
          <p:cNvPr id="1198082" name="Rectangle 2">
            <a:extLst>
              <a:ext uri="{FF2B5EF4-FFF2-40B4-BE49-F238E27FC236}">
                <a16:creationId xmlns:a16="http://schemas.microsoft.com/office/drawing/2014/main" id="{FB203B0D-E8B2-A917-E049-7EAFE1DBDF3D}"/>
              </a:ext>
            </a:extLst>
          </p:cNvPr>
          <p:cNvSpPr>
            <a:spLocks noGrp="1" noRot="1" noChangeAspect="1" noChangeArrowheads="1" noTextEdit="1"/>
          </p:cNvSpPr>
          <p:nvPr>
            <p:ph type="sldImg"/>
          </p:nvPr>
        </p:nvSpPr>
        <p:spPr>
          <a:ln/>
        </p:spPr>
      </p:sp>
      <p:sp>
        <p:nvSpPr>
          <p:cNvPr id="1198083" name="Rectangle 3">
            <a:extLst>
              <a:ext uri="{FF2B5EF4-FFF2-40B4-BE49-F238E27FC236}">
                <a16:creationId xmlns:a16="http://schemas.microsoft.com/office/drawing/2014/main" id="{CEDB55C5-882E-3DB4-604C-17C2E9651FF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43138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1392066-C7E1-4CC0-33F1-B060816C307F}"/>
              </a:ext>
            </a:extLst>
          </p:cNvPr>
          <p:cNvSpPr>
            <a:spLocks noGrp="1" noChangeArrowheads="1"/>
          </p:cNvSpPr>
          <p:nvPr>
            <p:ph type="sldNum" sz="quarter" idx="5"/>
          </p:nvPr>
        </p:nvSpPr>
        <p:spPr>
          <a:ln/>
        </p:spPr>
        <p:txBody>
          <a:bodyPr/>
          <a:lstStyle/>
          <a:p>
            <a:fld id="{50B8D4E9-7077-4580-9336-F7BDDDDBBBBA}" type="slidenum">
              <a:rPr lang="en-US" altLang="en-US"/>
              <a:pPr/>
              <a:t>42</a:t>
            </a:fld>
            <a:endParaRPr lang="en-US" altLang="en-US"/>
          </a:p>
        </p:txBody>
      </p:sp>
      <p:sp>
        <p:nvSpPr>
          <p:cNvPr id="1202178" name="Rectangle 2">
            <a:extLst>
              <a:ext uri="{FF2B5EF4-FFF2-40B4-BE49-F238E27FC236}">
                <a16:creationId xmlns:a16="http://schemas.microsoft.com/office/drawing/2014/main" id="{3B1FF158-7A75-4262-318E-17FC1542F297}"/>
              </a:ext>
            </a:extLst>
          </p:cNvPr>
          <p:cNvSpPr>
            <a:spLocks noGrp="1" noRot="1" noChangeAspect="1" noChangeArrowheads="1" noTextEdit="1"/>
          </p:cNvSpPr>
          <p:nvPr>
            <p:ph type="sldImg"/>
          </p:nvPr>
        </p:nvSpPr>
        <p:spPr>
          <a:ln/>
        </p:spPr>
      </p:sp>
      <p:sp>
        <p:nvSpPr>
          <p:cNvPr id="1202179" name="Rectangle 3">
            <a:extLst>
              <a:ext uri="{FF2B5EF4-FFF2-40B4-BE49-F238E27FC236}">
                <a16:creationId xmlns:a16="http://schemas.microsoft.com/office/drawing/2014/main" id="{D6F038E8-3C9F-5EDC-42BB-2EB6AD39E6C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71265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2AFE64-E28A-2D29-B84A-368CFD4BA379}"/>
              </a:ext>
            </a:extLst>
          </p:cNvPr>
          <p:cNvSpPr>
            <a:spLocks noGrp="1" noChangeArrowheads="1"/>
          </p:cNvSpPr>
          <p:nvPr>
            <p:ph type="sldNum" sz="quarter" idx="5"/>
          </p:nvPr>
        </p:nvSpPr>
        <p:spPr>
          <a:ln/>
        </p:spPr>
        <p:txBody>
          <a:bodyPr/>
          <a:lstStyle/>
          <a:p>
            <a:fld id="{9E2641F4-F511-4A6C-BA3E-3A2CCF079E39}" type="slidenum">
              <a:rPr lang="en-US" altLang="en-US"/>
              <a:pPr/>
              <a:t>6</a:t>
            </a:fld>
            <a:endParaRPr lang="en-US" altLang="en-US"/>
          </a:p>
        </p:txBody>
      </p:sp>
      <p:sp>
        <p:nvSpPr>
          <p:cNvPr id="1126402" name="Rectangle 2">
            <a:extLst>
              <a:ext uri="{FF2B5EF4-FFF2-40B4-BE49-F238E27FC236}">
                <a16:creationId xmlns:a16="http://schemas.microsoft.com/office/drawing/2014/main" id="{C8EF341D-B2FA-E04B-A236-732500A32F9A}"/>
              </a:ext>
            </a:extLst>
          </p:cNvPr>
          <p:cNvSpPr>
            <a:spLocks noGrp="1" noRot="1" noChangeAspect="1" noChangeArrowheads="1" noTextEdit="1"/>
          </p:cNvSpPr>
          <p:nvPr>
            <p:ph type="sldImg"/>
          </p:nvPr>
        </p:nvSpPr>
        <p:spPr>
          <a:ln/>
        </p:spPr>
      </p:sp>
      <p:sp>
        <p:nvSpPr>
          <p:cNvPr id="1126403" name="Rectangle 3">
            <a:extLst>
              <a:ext uri="{FF2B5EF4-FFF2-40B4-BE49-F238E27FC236}">
                <a16:creationId xmlns:a16="http://schemas.microsoft.com/office/drawing/2014/main" id="{0C74B41C-1A11-1B32-1A12-2C38E6F313A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588633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3A1E361-01D3-896E-65C3-1CD244170FF9}"/>
              </a:ext>
            </a:extLst>
          </p:cNvPr>
          <p:cNvSpPr>
            <a:spLocks noGrp="1" noChangeArrowheads="1"/>
          </p:cNvSpPr>
          <p:nvPr>
            <p:ph type="sldNum" sz="quarter" idx="5"/>
          </p:nvPr>
        </p:nvSpPr>
        <p:spPr>
          <a:ln/>
        </p:spPr>
        <p:txBody>
          <a:bodyPr/>
          <a:lstStyle/>
          <a:p>
            <a:fld id="{9ABE6225-8F35-4DE5-9A3D-B9A3E0D87C58}" type="slidenum">
              <a:rPr lang="en-US" altLang="en-US"/>
              <a:pPr/>
              <a:t>43</a:t>
            </a:fld>
            <a:endParaRPr lang="en-US" altLang="en-US"/>
          </a:p>
        </p:txBody>
      </p:sp>
      <p:sp>
        <p:nvSpPr>
          <p:cNvPr id="1095682" name="Rectangle 2">
            <a:extLst>
              <a:ext uri="{FF2B5EF4-FFF2-40B4-BE49-F238E27FC236}">
                <a16:creationId xmlns:a16="http://schemas.microsoft.com/office/drawing/2014/main" id="{EE4A3BAB-6E7D-BA0E-89A6-1CB5CD5BBF8B}"/>
              </a:ext>
            </a:extLst>
          </p:cNvPr>
          <p:cNvSpPr>
            <a:spLocks noGrp="1" noRot="1" noChangeAspect="1" noChangeArrowheads="1" noTextEdit="1"/>
          </p:cNvSpPr>
          <p:nvPr>
            <p:ph type="sldImg"/>
          </p:nvPr>
        </p:nvSpPr>
        <p:spPr>
          <a:ln/>
        </p:spPr>
      </p:sp>
      <p:sp>
        <p:nvSpPr>
          <p:cNvPr id="1095683" name="Rectangle 3">
            <a:extLst>
              <a:ext uri="{FF2B5EF4-FFF2-40B4-BE49-F238E27FC236}">
                <a16:creationId xmlns:a16="http://schemas.microsoft.com/office/drawing/2014/main" id="{110EB68F-4586-27E9-4C09-A3836A3399F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68879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0BB79CD-4777-E012-602E-F8D4A446EC8A}"/>
              </a:ext>
            </a:extLst>
          </p:cNvPr>
          <p:cNvSpPr>
            <a:spLocks noGrp="1" noChangeArrowheads="1"/>
          </p:cNvSpPr>
          <p:nvPr>
            <p:ph type="sldNum" sz="quarter" idx="5"/>
          </p:nvPr>
        </p:nvSpPr>
        <p:spPr>
          <a:ln/>
        </p:spPr>
        <p:txBody>
          <a:bodyPr/>
          <a:lstStyle/>
          <a:p>
            <a:fld id="{220D64FB-10A0-43C2-91C2-AF1F1A6217FD}" type="slidenum">
              <a:rPr lang="en-US" altLang="en-US"/>
              <a:pPr/>
              <a:t>44</a:t>
            </a:fld>
            <a:endParaRPr lang="en-US" altLang="en-US"/>
          </a:p>
        </p:txBody>
      </p:sp>
      <p:sp>
        <p:nvSpPr>
          <p:cNvPr id="1157122" name="Rectangle 2">
            <a:extLst>
              <a:ext uri="{FF2B5EF4-FFF2-40B4-BE49-F238E27FC236}">
                <a16:creationId xmlns:a16="http://schemas.microsoft.com/office/drawing/2014/main" id="{A17AC22F-9E80-C4D2-F00B-CD01112F3237}"/>
              </a:ext>
            </a:extLst>
          </p:cNvPr>
          <p:cNvSpPr>
            <a:spLocks noGrp="1" noRot="1" noChangeAspect="1" noChangeArrowheads="1" noTextEdit="1"/>
          </p:cNvSpPr>
          <p:nvPr>
            <p:ph type="sldImg"/>
          </p:nvPr>
        </p:nvSpPr>
        <p:spPr>
          <a:ln/>
        </p:spPr>
      </p:sp>
      <p:sp>
        <p:nvSpPr>
          <p:cNvPr id="1157123" name="Rectangle 3">
            <a:extLst>
              <a:ext uri="{FF2B5EF4-FFF2-40B4-BE49-F238E27FC236}">
                <a16:creationId xmlns:a16="http://schemas.microsoft.com/office/drawing/2014/main" id="{CF19D4FD-913F-33A5-1535-AE417152DC1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698410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6CB79AC-96A9-414A-BB84-59ED0DA041C0}"/>
              </a:ext>
            </a:extLst>
          </p:cNvPr>
          <p:cNvSpPr>
            <a:spLocks noGrp="1" noChangeArrowheads="1"/>
          </p:cNvSpPr>
          <p:nvPr>
            <p:ph type="sldNum" sz="quarter" idx="5"/>
          </p:nvPr>
        </p:nvSpPr>
        <p:spPr>
          <a:ln/>
        </p:spPr>
        <p:txBody>
          <a:bodyPr/>
          <a:lstStyle/>
          <a:p>
            <a:fld id="{D591D7B5-1F9A-41CE-B37C-9712F09DEFA6}" type="slidenum">
              <a:rPr lang="en-US" altLang="en-US"/>
              <a:pPr/>
              <a:t>45</a:t>
            </a:fld>
            <a:endParaRPr lang="en-US" altLang="en-US"/>
          </a:p>
        </p:txBody>
      </p:sp>
      <p:sp>
        <p:nvSpPr>
          <p:cNvPr id="1097730" name="Rectangle 2">
            <a:extLst>
              <a:ext uri="{FF2B5EF4-FFF2-40B4-BE49-F238E27FC236}">
                <a16:creationId xmlns:a16="http://schemas.microsoft.com/office/drawing/2014/main" id="{227C4BDA-DB61-33F0-27A6-B2527F837CDF}"/>
              </a:ext>
            </a:extLst>
          </p:cNvPr>
          <p:cNvSpPr>
            <a:spLocks noGrp="1" noRot="1" noChangeAspect="1" noChangeArrowheads="1" noTextEdit="1"/>
          </p:cNvSpPr>
          <p:nvPr>
            <p:ph type="sldImg"/>
          </p:nvPr>
        </p:nvSpPr>
        <p:spPr>
          <a:ln/>
        </p:spPr>
      </p:sp>
      <p:sp>
        <p:nvSpPr>
          <p:cNvPr id="1097731" name="Rectangle 3">
            <a:extLst>
              <a:ext uri="{FF2B5EF4-FFF2-40B4-BE49-F238E27FC236}">
                <a16:creationId xmlns:a16="http://schemas.microsoft.com/office/drawing/2014/main" id="{38F5EA7C-E4BE-3F56-B453-AC2F668257F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042857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63464E6-BE39-6BDD-C883-6E37181530F8}"/>
              </a:ext>
            </a:extLst>
          </p:cNvPr>
          <p:cNvSpPr>
            <a:spLocks noGrp="1" noChangeArrowheads="1"/>
          </p:cNvSpPr>
          <p:nvPr>
            <p:ph type="sldNum" sz="quarter" idx="5"/>
          </p:nvPr>
        </p:nvSpPr>
        <p:spPr>
          <a:ln/>
        </p:spPr>
        <p:txBody>
          <a:bodyPr/>
          <a:lstStyle/>
          <a:p>
            <a:fld id="{84B3320C-2751-49EF-8AA7-DA9B922D9054}" type="slidenum">
              <a:rPr lang="en-US" altLang="en-US"/>
              <a:pPr/>
              <a:t>46</a:t>
            </a:fld>
            <a:endParaRPr lang="en-US" altLang="en-US"/>
          </a:p>
        </p:txBody>
      </p:sp>
      <p:sp>
        <p:nvSpPr>
          <p:cNvPr id="1099778" name="Rectangle 2">
            <a:extLst>
              <a:ext uri="{FF2B5EF4-FFF2-40B4-BE49-F238E27FC236}">
                <a16:creationId xmlns:a16="http://schemas.microsoft.com/office/drawing/2014/main" id="{468E51D9-247C-AD1A-39A4-B0D01EA3D8BA}"/>
              </a:ext>
            </a:extLst>
          </p:cNvPr>
          <p:cNvSpPr>
            <a:spLocks noGrp="1" noRot="1" noChangeAspect="1" noChangeArrowheads="1" noTextEdit="1"/>
          </p:cNvSpPr>
          <p:nvPr>
            <p:ph type="sldImg"/>
          </p:nvPr>
        </p:nvSpPr>
        <p:spPr>
          <a:ln/>
        </p:spPr>
      </p:sp>
      <p:sp>
        <p:nvSpPr>
          <p:cNvPr id="1099779" name="Rectangle 3">
            <a:extLst>
              <a:ext uri="{FF2B5EF4-FFF2-40B4-BE49-F238E27FC236}">
                <a16:creationId xmlns:a16="http://schemas.microsoft.com/office/drawing/2014/main" id="{CB9A563C-4DA5-0E62-A3AC-BF0F685B42F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56172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E5E9ED-C990-0FCE-54FC-791A429E6AE8}"/>
              </a:ext>
            </a:extLst>
          </p:cNvPr>
          <p:cNvSpPr>
            <a:spLocks noGrp="1" noChangeArrowheads="1"/>
          </p:cNvSpPr>
          <p:nvPr>
            <p:ph type="sldNum" sz="quarter" idx="5"/>
          </p:nvPr>
        </p:nvSpPr>
        <p:spPr>
          <a:ln/>
        </p:spPr>
        <p:txBody>
          <a:bodyPr/>
          <a:lstStyle/>
          <a:p>
            <a:fld id="{1FE501EB-7EBE-45E5-9B2E-C6656DB5B50B}" type="slidenum">
              <a:rPr lang="en-US" altLang="en-US"/>
              <a:pPr/>
              <a:t>47</a:t>
            </a:fld>
            <a:endParaRPr lang="en-US" altLang="en-US"/>
          </a:p>
        </p:txBody>
      </p:sp>
      <p:sp>
        <p:nvSpPr>
          <p:cNvPr id="1101826" name="Rectangle 2">
            <a:extLst>
              <a:ext uri="{FF2B5EF4-FFF2-40B4-BE49-F238E27FC236}">
                <a16:creationId xmlns:a16="http://schemas.microsoft.com/office/drawing/2014/main" id="{DE0246FE-9FEC-0152-3B6B-896C6AAFCF7A}"/>
              </a:ext>
            </a:extLst>
          </p:cNvPr>
          <p:cNvSpPr>
            <a:spLocks noGrp="1" noRot="1" noChangeAspect="1" noChangeArrowheads="1" noTextEdit="1"/>
          </p:cNvSpPr>
          <p:nvPr>
            <p:ph type="sldImg"/>
          </p:nvPr>
        </p:nvSpPr>
        <p:spPr>
          <a:ln/>
        </p:spPr>
      </p:sp>
      <p:sp>
        <p:nvSpPr>
          <p:cNvPr id="1101827" name="Rectangle 3">
            <a:extLst>
              <a:ext uri="{FF2B5EF4-FFF2-40B4-BE49-F238E27FC236}">
                <a16:creationId xmlns:a16="http://schemas.microsoft.com/office/drawing/2014/main" id="{CE8A4F7F-9948-B9B4-5CFC-4D84DC56FE9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86709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5318760-8D1F-F1ED-F8B2-9AD2C08A0D0B}"/>
              </a:ext>
            </a:extLst>
          </p:cNvPr>
          <p:cNvSpPr>
            <a:spLocks noGrp="1" noChangeArrowheads="1"/>
          </p:cNvSpPr>
          <p:nvPr>
            <p:ph type="sldNum" sz="quarter" idx="5"/>
          </p:nvPr>
        </p:nvSpPr>
        <p:spPr>
          <a:ln/>
        </p:spPr>
        <p:txBody>
          <a:bodyPr/>
          <a:lstStyle/>
          <a:p>
            <a:fld id="{08E9537C-33FA-447D-A75F-2AC252FDAB84}" type="slidenum">
              <a:rPr lang="en-US" altLang="en-US"/>
              <a:pPr/>
              <a:t>48</a:t>
            </a:fld>
            <a:endParaRPr lang="en-US" altLang="en-US"/>
          </a:p>
        </p:txBody>
      </p:sp>
      <p:sp>
        <p:nvSpPr>
          <p:cNvPr id="1159170" name="Rectangle 2">
            <a:extLst>
              <a:ext uri="{FF2B5EF4-FFF2-40B4-BE49-F238E27FC236}">
                <a16:creationId xmlns:a16="http://schemas.microsoft.com/office/drawing/2014/main" id="{EE22A981-70CC-5970-4E72-61A22CE5E5CA}"/>
              </a:ext>
            </a:extLst>
          </p:cNvPr>
          <p:cNvSpPr>
            <a:spLocks noGrp="1" noRot="1" noChangeAspect="1" noChangeArrowheads="1" noTextEdit="1"/>
          </p:cNvSpPr>
          <p:nvPr>
            <p:ph type="sldImg"/>
          </p:nvPr>
        </p:nvSpPr>
        <p:spPr>
          <a:ln/>
        </p:spPr>
      </p:sp>
      <p:sp>
        <p:nvSpPr>
          <p:cNvPr id="1159171" name="Rectangle 3">
            <a:extLst>
              <a:ext uri="{FF2B5EF4-FFF2-40B4-BE49-F238E27FC236}">
                <a16:creationId xmlns:a16="http://schemas.microsoft.com/office/drawing/2014/main" id="{CA158647-BCA2-7C67-CBA0-08BCD20E1D9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44754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BAB93A-07B5-E8FE-A98C-F4C944BD6E13}"/>
              </a:ext>
            </a:extLst>
          </p:cNvPr>
          <p:cNvSpPr>
            <a:spLocks noGrp="1" noChangeArrowheads="1"/>
          </p:cNvSpPr>
          <p:nvPr>
            <p:ph type="sldNum" sz="quarter" idx="5"/>
          </p:nvPr>
        </p:nvSpPr>
        <p:spPr>
          <a:ln/>
        </p:spPr>
        <p:txBody>
          <a:bodyPr/>
          <a:lstStyle/>
          <a:p>
            <a:fld id="{6813448C-8F67-4199-800C-61B070DC047A}" type="slidenum">
              <a:rPr lang="en-US" altLang="en-US"/>
              <a:pPr/>
              <a:t>49</a:t>
            </a:fld>
            <a:endParaRPr lang="en-US" altLang="en-US"/>
          </a:p>
        </p:txBody>
      </p:sp>
      <p:sp>
        <p:nvSpPr>
          <p:cNvPr id="1103874" name="Rectangle 2">
            <a:extLst>
              <a:ext uri="{FF2B5EF4-FFF2-40B4-BE49-F238E27FC236}">
                <a16:creationId xmlns:a16="http://schemas.microsoft.com/office/drawing/2014/main" id="{652A850E-CB8C-3C28-0ED5-305193C01267}"/>
              </a:ext>
            </a:extLst>
          </p:cNvPr>
          <p:cNvSpPr>
            <a:spLocks noGrp="1" noRot="1" noChangeAspect="1" noChangeArrowheads="1" noTextEdit="1"/>
          </p:cNvSpPr>
          <p:nvPr>
            <p:ph type="sldImg"/>
          </p:nvPr>
        </p:nvSpPr>
        <p:spPr>
          <a:ln/>
        </p:spPr>
      </p:sp>
      <p:sp>
        <p:nvSpPr>
          <p:cNvPr id="1103875" name="Rectangle 3">
            <a:extLst>
              <a:ext uri="{FF2B5EF4-FFF2-40B4-BE49-F238E27FC236}">
                <a16:creationId xmlns:a16="http://schemas.microsoft.com/office/drawing/2014/main" id="{85889EBA-B0A5-123E-D565-59E874D2533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43347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B29EF0-A017-DDD1-1F9C-99895389CB81}"/>
              </a:ext>
            </a:extLst>
          </p:cNvPr>
          <p:cNvSpPr>
            <a:spLocks noGrp="1" noChangeArrowheads="1"/>
          </p:cNvSpPr>
          <p:nvPr>
            <p:ph type="sldNum" sz="quarter" idx="5"/>
          </p:nvPr>
        </p:nvSpPr>
        <p:spPr>
          <a:ln/>
        </p:spPr>
        <p:txBody>
          <a:bodyPr/>
          <a:lstStyle/>
          <a:p>
            <a:fld id="{470589F3-9F2B-4170-9AE4-446B38D0CFC5}" type="slidenum">
              <a:rPr lang="en-US" altLang="en-US"/>
              <a:pPr/>
              <a:t>50</a:t>
            </a:fld>
            <a:endParaRPr lang="en-US" altLang="en-US"/>
          </a:p>
        </p:txBody>
      </p:sp>
      <p:sp>
        <p:nvSpPr>
          <p:cNvPr id="1077250" name="Rectangle 2">
            <a:extLst>
              <a:ext uri="{FF2B5EF4-FFF2-40B4-BE49-F238E27FC236}">
                <a16:creationId xmlns:a16="http://schemas.microsoft.com/office/drawing/2014/main" id="{42390089-1B3B-2BDB-08D6-DD571DD00DFF}"/>
              </a:ext>
            </a:extLst>
          </p:cNvPr>
          <p:cNvSpPr>
            <a:spLocks noGrp="1" noRot="1" noChangeAspect="1" noChangeArrowheads="1" noTextEdit="1"/>
          </p:cNvSpPr>
          <p:nvPr>
            <p:ph type="sldImg"/>
          </p:nvPr>
        </p:nvSpPr>
        <p:spPr>
          <a:ln/>
        </p:spPr>
      </p:sp>
      <p:sp>
        <p:nvSpPr>
          <p:cNvPr id="1077251" name="Rectangle 3">
            <a:extLst>
              <a:ext uri="{FF2B5EF4-FFF2-40B4-BE49-F238E27FC236}">
                <a16:creationId xmlns:a16="http://schemas.microsoft.com/office/drawing/2014/main" id="{C2C1C6B8-B6D2-826F-501C-0D3EEC1F57A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213483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5897702-F1DE-7F87-600E-8C59D3C0BBF0}"/>
              </a:ext>
            </a:extLst>
          </p:cNvPr>
          <p:cNvSpPr>
            <a:spLocks noGrp="1" noChangeArrowheads="1"/>
          </p:cNvSpPr>
          <p:nvPr>
            <p:ph type="sldNum" sz="quarter" idx="5"/>
          </p:nvPr>
        </p:nvSpPr>
        <p:spPr>
          <a:ln/>
        </p:spPr>
        <p:txBody>
          <a:bodyPr/>
          <a:lstStyle/>
          <a:p>
            <a:fld id="{48029462-450A-4E73-8CE9-889B21AC0DC1}" type="slidenum">
              <a:rPr lang="en-US" altLang="en-US"/>
              <a:pPr/>
              <a:t>51</a:t>
            </a:fld>
            <a:endParaRPr lang="en-US" altLang="en-US"/>
          </a:p>
        </p:txBody>
      </p:sp>
      <p:sp>
        <p:nvSpPr>
          <p:cNvPr id="1150978" name="Rectangle 2">
            <a:extLst>
              <a:ext uri="{FF2B5EF4-FFF2-40B4-BE49-F238E27FC236}">
                <a16:creationId xmlns:a16="http://schemas.microsoft.com/office/drawing/2014/main" id="{B7DA9DFF-06B5-27A5-A1A1-6DD9B9C2F71B}"/>
              </a:ext>
            </a:extLst>
          </p:cNvPr>
          <p:cNvSpPr>
            <a:spLocks noGrp="1" noRot="1" noChangeAspect="1" noChangeArrowheads="1" noTextEdit="1"/>
          </p:cNvSpPr>
          <p:nvPr>
            <p:ph type="sldImg"/>
          </p:nvPr>
        </p:nvSpPr>
        <p:spPr>
          <a:ln/>
        </p:spPr>
      </p:sp>
      <p:sp>
        <p:nvSpPr>
          <p:cNvPr id="1150979" name="Rectangle 3">
            <a:extLst>
              <a:ext uri="{FF2B5EF4-FFF2-40B4-BE49-F238E27FC236}">
                <a16:creationId xmlns:a16="http://schemas.microsoft.com/office/drawing/2014/main" id="{6BC210E7-CBBF-CD4B-DA34-BA02BA0843A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43247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4E0AE78-347F-1E30-A509-CEA3BB17972F}"/>
              </a:ext>
            </a:extLst>
          </p:cNvPr>
          <p:cNvSpPr>
            <a:spLocks noGrp="1" noChangeArrowheads="1"/>
          </p:cNvSpPr>
          <p:nvPr>
            <p:ph type="sldNum" sz="quarter" idx="5"/>
          </p:nvPr>
        </p:nvSpPr>
        <p:spPr>
          <a:ln/>
        </p:spPr>
        <p:txBody>
          <a:bodyPr/>
          <a:lstStyle/>
          <a:p>
            <a:fld id="{E8ADD6C5-D76B-45CA-BA88-B2C20B307823}" type="slidenum">
              <a:rPr lang="en-US" altLang="en-US"/>
              <a:pPr/>
              <a:t>52</a:t>
            </a:fld>
            <a:endParaRPr lang="en-US" altLang="en-US"/>
          </a:p>
        </p:txBody>
      </p:sp>
      <p:sp>
        <p:nvSpPr>
          <p:cNvPr id="1105922" name="Rectangle 2">
            <a:extLst>
              <a:ext uri="{FF2B5EF4-FFF2-40B4-BE49-F238E27FC236}">
                <a16:creationId xmlns:a16="http://schemas.microsoft.com/office/drawing/2014/main" id="{11D558C4-1690-D587-88D3-58C00D8B6716}"/>
              </a:ext>
            </a:extLst>
          </p:cNvPr>
          <p:cNvSpPr>
            <a:spLocks noGrp="1" noRot="1" noChangeAspect="1" noChangeArrowheads="1" noTextEdit="1"/>
          </p:cNvSpPr>
          <p:nvPr>
            <p:ph type="sldImg"/>
          </p:nvPr>
        </p:nvSpPr>
        <p:spPr>
          <a:ln/>
        </p:spPr>
      </p:sp>
      <p:sp>
        <p:nvSpPr>
          <p:cNvPr id="1105923" name="Rectangle 3">
            <a:extLst>
              <a:ext uri="{FF2B5EF4-FFF2-40B4-BE49-F238E27FC236}">
                <a16:creationId xmlns:a16="http://schemas.microsoft.com/office/drawing/2014/main" id="{48AAA0DB-86DD-625E-8922-8BC030B0430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53598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2BBC27-D8C8-1455-2A90-4B1CA80C02C6}"/>
              </a:ext>
            </a:extLst>
          </p:cNvPr>
          <p:cNvSpPr>
            <a:spLocks noGrp="1" noChangeArrowheads="1"/>
          </p:cNvSpPr>
          <p:nvPr>
            <p:ph type="sldNum" sz="quarter" idx="5"/>
          </p:nvPr>
        </p:nvSpPr>
        <p:spPr>
          <a:ln/>
        </p:spPr>
        <p:txBody>
          <a:bodyPr/>
          <a:lstStyle/>
          <a:p>
            <a:fld id="{66A50922-E2AE-47CB-AF0F-AC974E27714F}" type="slidenum">
              <a:rPr lang="en-US" altLang="en-US"/>
              <a:pPr/>
              <a:t>7</a:t>
            </a:fld>
            <a:endParaRPr lang="en-US" altLang="en-US"/>
          </a:p>
        </p:txBody>
      </p:sp>
      <p:sp>
        <p:nvSpPr>
          <p:cNvPr id="1128450" name="Rectangle 2">
            <a:extLst>
              <a:ext uri="{FF2B5EF4-FFF2-40B4-BE49-F238E27FC236}">
                <a16:creationId xmlns:a16="http://schemas.microsoft.com/office/drawing/2014/main" id="{DEDDBA4B-0359-D3C3-DCD6-6E84EEC07823}"/>
              </a:ext>
            </a:extLst>
          </p:cNvPr>
          <p:cNvSpPr>
            <a:spLocks noGrp="1" noRot="1" noChangeAspect="1" noChangeArrowheads="1" noTextEdit="1"/>
          </p:cNvSpPr>
          <p:nvPr>
            <p:ph type="sldImg"/>
          </p:nvPr>
        </p:nvSpPr>
        <p:spPr>
          <a:ln/>
        </p:spPr>
      </p:sp>
      <p:sp>
        <p:nvSpPr>
          <p:cNvPr id="1128451" name="Rectangle 3">
            <a:extLst>
              <a:ext uri="{FF2B5EF4-FFF2-40B4-BE49-F238E27FC236}">
                <a16:creationId xmlns:a16="http://schemas.microsoft.com/office/drawing/2014/main" id="{5D3079A5-4E63-D174-BFB3-BB680BE700C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028756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06BA4A2-2BF0-32B9-A5BA-AF04177329B9}"/>
              </a:ext>
            </a:extLst>
          </p:cNvPr>
          <p:cNvSpPr>
            <a:spLocks noGrp="1" noChangeArrowheads="1"/>
          </p:cNvSpPr>
          <p:nvPr>
            <p:ph type="sldNum" sz="quarter" idx="5"/>
          </p:nvPr>
        </p:nvSpPr>
        <p:spPr>
          <a:ln/>
        </p:spPr>
        <p:txBody>
          <a:bodyPr/>
          <a:lstStyle/>
          <a:p>
            <a:fld id="{61FCA4BA-6FD5-4C8E-9472-37AE0F52DC46}" type="slidenum">
              <a:rPr lang="en-US" altLang="en-US"/>
              <a:pPr/>
              <a:t>53</a:t>
            </a:fld>
            <a:endParaRPr lang="en-US" altLang="en-US"/>
          </a:p>
        </p:txBody>
      </p:sp>
      <p:sp>
        <p:nvSpPr>
          <p:cNvPr id="1107970" name="Rectangle 2">
            <a:extLst>
              <a:ext uri="{FF2B5EF4-FFF2-40B4-BE49-F238E27FC236}">
                <a16:creationId xmlns:a16="http://schemas.microsoft.com/office/drawing/2014/main" id="{A1FA2AE1-E496-48D6-0401-D97A5AAA917F}"/>
              </a:ext>
            </a:extLst>
          </p:cNvPr>
          <p:cNvSpPr>
            <a:spLocks noGrp="1" noRot="1" noChangeAspect="1" noChangeArrowheads="1" noTextEdit="1"/>
          </p:cNvSpPr>
          <p:nvPr>
            <p:ph type="sldImg"/>
          </p:nvPr>
        </p:nvSpPr>
        <p:spPr>
          <a:ln/>
        </p:spPr>
      </p:sp>
      <p:sp>
        <p:nvSpPr>
          <p:cNvPr id="1107971" name="Rectangle 3">
            <a:extLst>
              <a:ext uri="{FF2B5EF4-FFF2-40B4-BE49-F238E27FC236}">
                <a16:creationId xmlns:a16="http://schemas.microsoft.com/office/drawing/2014/main" id="{71B8F2FE-9D84-EAF7-918E-DCEE29320BD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740635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543FF86-20FE-B140-2253-DAAF1441C806}"/>
              </a:ext>
            </a:extLst>
          </p:cNvPr>
          <p:cNvSpPr>
            <a:spLocks noGrp="1" noChangeArrowheads="1"/>
          </p:cNvSpPr>
          <p:nvPr>
            <p:ph type="sldNum" sz="quarter" idx="5"/>
          </p:nvPr>
        </p:nvSpPr>
        <p:spPr>
          <a:ln/>
        </p:spPr>
        <p:txBody>
          <a:bodyPr/>
          <a:lstStyle/>
          <a:p>
            <a:fld id="{DBAC3E86-B875-44E2-AF43-C8E9118A5924}" type="slidenum">
              <a:rPr lang="en-US" altLang="en-US"/>
              <a:pPr/>
              <a:t>54</a:t>
            </a:fld>
            <a:endParaRPr lang="en-US" altLang="en-US"/>
          </a:p>
        </p:txBody>
      </p:sp>
      <p:sp>
        <p:nvSpPr>
          <p:cNvPr id="1183746" name="Rectangle 2">
            <a:extLst>
              <a:ext uri="{FF2B5EF4-FFF2-40B4-BE49-F238E27FC236}">
                <a16:creationId xmlns:a16="http://schemas.microsoft.com/office/drawing/2014/main" id="{4C23695D-F44F-6AD5-99E2-341CDEDD1A85}"/>
              </a:ext>
            </a:extLst>
          </p:cNvPr>
          <p:cNvSpPr>
            <a:spLocks noGrp="1" noRot="1" noChangeAspect="1" noChangeArrowheads="1" noTextEdit="1"/>
          </p:cNvSpPr>
          <p:nvPr>
            <p:ph type="sldImg"/>
          </p:nvPr>
        </p:nvSpPr>
        <p:spPr>
          <a:ln/>
        </p:spPr>
      </p:sp>
      <p:sp>
        <p:nvSpPr>
          <p:cNvPr id="1183747" name="Rectangle 3">
            <a:extLst>
              <a:ext uri="{FF2B5EF4-FFF2-40B4-BE49-F238E27FC236}">
                <a16:creationId xmlns:a16="http://schemas.microsoft.com/office/drawing/2014/main" id="{0078BD86-FC6E-4249-25EA-5A108530A60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639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B5B6039-F9C7-B849-164F-8FDE88797B82}"/>
              </a:ext>
            </a:extLst>
          </p:cNvPr>
          <p:cNvSpPr>
            <a:spLocks noGrp="1" noChangeArrowheads="1"/>
          </p:cNvSpPr>
          <p:nvPr>
            <p:ph type="sldNum" sz="quarter" idx="5"/>
          </p:nvPr>
        </p:nvSpPr>
        <p:spPr>
          <a:ln/>
        </p:spPr>
        <p:txBody>
          <a:bodyPr/>
          <a:lstStyle/>
          <a:p>
            <a:fld id="{55529042-0D2B-4D3D-92A4-8A5CC86DF7BA}" type="slidenum">
              <a:rPr lang="en-US" altLang="en-US"/>
              <a:pPr/>
              <a:t>55</a:t>
            </a:fld>
            <a:endParaRPr lang="en-US" altLang="en-US"/>
          </a:p>
        </p:txBody>
      </p:sp>
      <p:sp>
        <p:nvSpPr>
          <p:cNvPr id="1161218" name="Rectangle 2">
            <a:extLst>
              <a:ext uri="{FF2B5EF4-FFF2-40B4-BE49-F238E27FC236}">
                <a16:creationId xmlns:a16="http://schemas.microsoft.com/office/drawing/2014/main" id="{8D88CE0A-1199-FBDB-9BAF-F8E4D00C38A4}"/>
              </a:ext>
            </a:extLst>
          </p:cNvPr>
          <p:cNvSpPr>
            <a:spLocks noGrp="1" noRot="1" noChangeAspect="1" noChangeArrowheads="1" noTextEdit="1"/>
          </p:cNvSpPr>
          <p:nvPr>
            <p:ph type="sldImg"/>
          </p:nvPr>
        </p:nvSpPr>
        <p:spPr>
          <a:ln/>
        </p:spPr>
      </p:sp>
      <p:sp>
        <p:nvSpPr>
          <p:cNvPr id="1161219" name="Rectangle 3">
            <a:extLst>
              <a:ext uri="{FF2B5EF4-FFF2-40B4-BE49-F238E27FC236}">
                <a16:creationId xmlns:a16="http://schemas.microsoft.com/office/drawing/2014/main" id="{B9AB8CDB-4EC4-7DA8-597C-AC2CADC4B22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123394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B5D0359-A4E4-7E82-1092-CC3C03737C69}"/>
              </a:ext>
            </a:extLst>
          </p:cNvPr>
          <p:cNvSpPr>
            <a:spLocks noGrp="1" noChangeArrowheads="1"/>
          </p:cNvSpPr>
          <p:nvPr>
            <p:ph type="sldNum" sz="quarter" idx="5"/>
          </p:nvPr>
        </p:nvSpPr>
        <p:spPr>
          <a:ln/>
        </p:spPr>
        <p:txBody>
          <a:bodyPr/>
          <a:lstStyle/>
          <a:p>
            <a:fld id="{CF4A57AF-DBAB-4292-AFC9-2542699879AE}" type="slidenum">
              <a:rPr lang="en-US" altLang="en-US"/>
              <a:pPr/>
              <a:t>56</a:t>
            </a:fld>
            <a:endParaRPr lang="en-US" altLang="en-US"/>
          </a:p>
        </p:txBody>
      </p:sp>
      <p:sp>
        <p:nvSpPr>
          <p:cNvPr id="1185794" name="Rectangle 2">
            <a:extLst>
              <a:ext uri="{FF2B5EF4-FFF2-40B4-BE49-F238E27FC236}">
                <a16:creationId xmlns:a16="http://schemas.microsoft.com/office/drawing/2014/main" id="{5531E748-2A13-9CCC-861C-014478B441F8}"/>
              </a:ext>
            </a:extLst>
          </p:cNvPr>
          <p:cNvSpPr>
            <a:spLocks noGrp="1" noRot="1" noChangeAspect="1" noChangeArrowheads="1" noTextEdit="1"/>
          </p:cNvSpPr>
          <p:nvPr>
            <p:ph type="sldImg"/>
          </p:nvPr>
        </p:nvSpPr>
        <p:spPr>
          <a:ln/>
        </p:spPr>
      </p:sp>
      <p:sp>
        <p:nvSpPr>
          <p:cNvPr id="1185795" name="Rectangle 3">
            <a:extLst>
              <a:ext uri="{FF2B5EF4-FFF2-40B4-BE49-F238E27FC236}">
                <a16:creationId xmlns:a16="http://schemas.microsoft.com/office/drawing/2014/main" id="{4D3B93CF-7200-6D49-947D-666CD462765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02341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264FB4F-DA27-ACD3-5DCE-EB4EC812254A}"/>
              </a:ext>
            </a:extLst>
          </p:cNvPr>
          <p:cNvSpPr>
            <a:spLocks noGrp="1" noChangeArrowheads="1"/>
          </p:cNvSpPr>
          <p:nvPr>
            <p:ph type="sldNum" sz="quarter" idx="5"/>
          </p:nvPr>
        </p:nvSpPr>
        <p:spPr>
          <a:ln/>
        </p:spPr>
        <p:txBody>
          <a:bodyPr/>
          <a:lstStyle/>
          <a:p>
            <a:fld id="{79C752B5-2392-41EF-92A5-072816E1FA43}" type="slidenum">
              <a:rPr lang="en-US" altLang="en-US"/>
              <a:pPr/>
              <a:t>57</a:t>
            </a:fld>
            <a:endParaRPr lang="en-US" altLang="en-US"/>
          </a:p>
        </p:txBody>
      </p:sp>
      <p:sp>
        <p:nvSpPr>
          <p:cNvPr id="1110018" name="Rectangle 2">
            <a:extLst>
              <a:ext uri="{FF2B5EF4-FFF2-40B4-BE49-F238E27FC236}">
                <a16:creationId xmlns:a16="http://schemas.microsoft.com/office/drawing/2014/main" id="{BF57D455-872F-A1D5-6AFF-875079592B00}"/>
              </a:ext>
            </a:extLst>
          </p:cNvPr>
          <p:cNvSpPr>
            <a:spLocks noGrp="1" noRot="1" noChangeAspect="1" noChangeArrowheads="1" noTextEdit="1"/>
          </p:cNvSpPr>
          <p:nvPr>
            <p:ph type="sldImg"/>
          </p:nvPr>
        </p:nvSpPr>
        <p:spPr>
          <a:ln/>
        </p:spPr>
      </p:sp>
      <p:sp>
        <p:nvSpPr>
          <p:cNvPr id="1110019" name="Rectangle 3">
            <a:extLst>
              <a:ext uri="{FF2B5EF4-FFF2-40B4-BE49-F238E27FC236}">
                <a16:creationId xmlns:a16="http://schemas.microsoft.com/office/drawing/2014/main" id="{C8098458-A08E-3919-05A2-11565D08B2E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731395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0A80E93-EE6B-1C59-F8A7-8D24A995211F}"/>
              </a:ext>
            </a:extLst>
          </p:cNvPr>
          <p:cNvSpPr>
            <a:spLocks noGrp="1" noChangeArrowheads="1"/>
          </p:cNvSpPr>
          <p:nvPr>
            <p:ph type="sldNum" sz="quarter" idx="5"/>
          </p:nvPr>
        </p:nvSpPr>
        <p:spPr>
          <a:ln/>
        </p:spPr>
        <p:txBody>
          <a:bodyPr/>
          <a:lstStyle/>
          <a:p>
            <a:fld id="{A03A34A0-E707-44D5-B492-5B4F45D7BE45}" type="slidenum">
              <a:rPr lang="en-US" altLang="en-US"/>
              <a:pPr/>
              <a:t>58</a:t>
            </a:fld>
            <a:endParaRPr lang="en-US" altLang="en-US"/>
          </a:p>
        </p:txBody>
      </p:sp>
      <p:sp>
        <p:nvSpPr>
          <p:cNvPr id="1112066" name="Rectangle 2">
            <a:extLst>
              <a:ext uri="{FF2B5EF4-FFF2-40B4-BE49-F238E27FC236}">
                <a16:creationId xmlns:a16="http://schemas.microsoft.com/office/drawing/2014/main" id="{9B0C0D28-E3E5-B4EC-7678-EBEFF6B4869E}"/>
              </a:ext>
            </a:extLst>
          </p:cNvPr>
          <p:cNvSpPr>
            <a:spLocks noGrp="1" noRot="1" noChangeAspect="1" noChangeArrowheads="1" noTextEdit="1"/>
          </p:cNvSpPr>
          <p:nvPr>
            <p:ph type="sldImg"/>
          </p:nvPr>
        </p:nvSpPr>
        <p:spPr>
          <a:ln/>
        </p:spPr>
      </p:sp>
      <p:sp>
        <p:nvSpPr>
          <p:cNvPr id="1112067" name="Rectangle 3">
            <a:extLst>
              <a:ext uri="{FF2B5EF4-FFF2-40B4-BE49-F238E27FC236}">
                <a16:creationId xmlns:a16="http://schemas.microsoft.com/office/drawing/2014/main" id="{E68B15DB-9A31-1732-A266-03AA7B21977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329675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D86047-70BC-E175-4593-7E9D64C9531D}"/>
              </a:ext>
            </a:extLst>
          </p:cNvPr>
          <p:cNvSpPr>
            <a:spLocks noGrp="1" noChangeArrowheads="1"/>
          </p:cNvSpPr>
          <p:nvPr>
            <p:ph type="sldNum" sz="quarter" idx="5"/>
          </p:nvPr>
        </p:nvSpPr>
        <p:spPr>
          <a:ln/>
        </p:spPr>
        <p:txBody>
          <a:bodyPr/>
          <a:lstStyle/>
          <a:p>
            <a:fld id="{6FC462A7-6E3E-4790-A133-D1CB33150566}" type="slidenum">
              <a:rPr lang="en-US" altLang="en-US"/>
              <a:pPr/>
              <a:t>59</a:t>
            </a:fld>
            <a:endParaRPr lang="en-US" altLang="en-US"/>
          </a:p>
        </p:txBody>
      </p:sp>
      <p:sp>
        <p:nvSpPr>
          <p:cNvPr id="1114114" name="Rectangle 2">
            <a:extLst>
              <a:ext uri="{FF2B5EF4-FFF2-40B4-BE49-F238E27FC236}">
                <a16:creationId xmlns:a16="http://schemas.microsoft.com/office/drawing/2014/main" id="{79938F6E-3384-3C18-7038-DB0D0C0CCFFC}"/>
              </a:ext>
            </a:extLst>
          </p:cNvPr>
          <p:cNvSpPr>
            <a:spLocks noGrp="1" noRot="1" noChangeAspect="1" noChangeArrowheads="1" noTextEdit="1"/>
          </p:cNvSpPr>
          <p:nvPr>
            <p:ph type="sldImg"/>
          </p:nvPr>
        </p:nvSpPr>
        <p:spPr>
          <a:ln/>
        </p:spPr>
      </p:sp>
      <p:sp>
        <p:nvSpPr>
          <p:cNvPr id="1114115" name="Rectangle 3">
            <a:extLst>
              <a:ext uri="{FF2B5EF4-FFF2-40B4-BE49-F238E27FC236}">
                <a16:creationId xmlns:a16="http://schemas.microsoft.com/office/drawing/2014/main" id="{06F37D18-87D9-9837-C0EC-329DD4BF519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097741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F47733C-E88C-77A5-B95A-4F33EFC01278}"/>
              </a:ext>
            </a:extLst>
          </p:cNvPr>
          <p:cNvSpPr>
            <a:spLocks noGrp="1" noChangeArrowheads="1"/>
          </p:cNvSpPr>
          <p:nvPr>
            <p:ph type="sldNum" sz="quarter" idx="5"/>
          </p:nvPr>
        </p:nvSpPr>
        <p:spPr>
          <a:ln/>
        </p:spPr>
        <p:txBody>
          <a:bodyPr/>
          <a:lstStyle/>
          <a:p>
            <a:fld id="{B03E9998-BF1E-40B5-A174-5D55DA6D3D47}" type="slidenum">
              <a:rPr lang="en-US" altLang="en-US"/>
              <a:pPr/>
              <a:t>60</a:t>
            </a:fld>
            <a:endParaRPr lang="en-US" altLang="en-US"/>
          </a:p>
        </p:txBody>
      </p:sp>
      <p:sp>
        <p:nvSpPr>
          <p:cNvPr id="1116162" name="Rectangle 2">
            <a:extLst>
              <a:ext uri="{FF2B5EF4-FFF2-40B4-BE49-F238E27FC236}">
                <a16:creationId xmlns:a16="http://schemas.microsoft.com/office/drawing/2014/main" id="{48040530-E107-B17F-8988-7425261DABF2}"/>
              </a:ext>
            </a:extLst>
          </p:cNvPr>
          <p:cNvSpPr>
            <a:spLocks noGrp="1" noRot="1" noChangeAspect="1" noChangeArrowheads="1" noTextEdit="1"/>
          </p:cNvSpPr>
          <p:nvPr>
            <p:ph type="sldImg"/>
          </p:nvPr>
        </p:nvSpPr>
        <p:spPr>
          <a:ln/>
        </p:spPr>
      </p:sp>
      <p:sp>
        <p:nvSpPr>
          <p:cNvPr id="1116163" name="Rectangle 3">
            <a:extLst>
              <a:ext uri="{FF2B5EF4-FFF2-40B4-BE49-F238E27FC236}">
                <a16:creationId xmlns:a16="http://schemas.microsoft.com/office/drawing/2014/main" id="{99484F96-5C04-1AA9-C641-6D5B4D5AB5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15726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F03C78A-3250-480B-4CEA-33C44E865D61}"/>
              </a:ext>
            </a:extLst>
          </p:cNvPr>
          <p:cNvSpPr>
            <a:spLocks noGrp="1" noChangeArrowheads="1"/>
          </p:cNvSpPr>
          <p:nvPr>
            <p:ph type="sldNum" sz="quarter" idx="5"/>
          </p:nvPr>
        </p:nvSpPr>
        <p:spPr>
          <a:ln/>
        </p:spPr>
        <p:txBody>
          <a:bodyPr/>
          <a:lstStyle/>
          <a:p>
            <a:fld id="{82F0BB3E-A226-4CE6-A32C-651AB5D610F9}" type="slidenum">
              <a:rPr lang="en-US" altLang="en-US"/>
              <a:pPr/>
              <a:t>8</a:t>
            </a:fld>
            <a:endParaRPr lang="en-US" altLang="en-US"/>
          </a:p>
        </p:txBody>
      </p:sp>
      <p:sp>
        <p:nvSpPr>
          <p:cNvPr id="1079298" name="Rectangle 2">
            <a:extLst>
              <a:ext uri="{FF2B5EF4-FFF2-40B4-BE49-F238E27FC236}">
                <a16:creationId xmlns:a16="http://schemas.microsoft.com/office/drawing/2014/main" id="{80EE1884-72E3-DCA0-B82D-6D2B1B1FFDF2}"/>
              </a:ext>
            </a:extLst>
          </p:cNvPr>
          <p:cNvSpPr>
            <a:spLocks noGrp="1" noRot="1" noChangeAspect="1" noChangeArrowheads="1" noTextEdit="1"/>
          </p:cNvSpPr>
          <p:nvPr>
            <p:ph type="sldImg"/>
          </p:nvPr>
        </p:nvSpPr>
        <p:spPr>
          <a:ln/>
        </p:spPr>
      </p:sp>
      <p:sp>
        <p:nvSpPr>
          <p:cNvPr id="1079299" name="Rectangle 3">
            <a:extLst>
              <a:ext uri="{FF2B5EF4-FFF2-40B4-BE49-F238E27FC236}">
                <a16:creationId xmlns:a16="http://schemas.microsoft.com/office/drawing/2014/main" id="{732D92C8-8E40-796F-19B5-6E2898E0A9D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7705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A458AC7-D7B2-ED30-F91F-043173084A49}"/>
              </a:ext>
            </a:extLst>
          </p:cNvPr>
          <p:cNvSpPr>
            <a:spLocks noGrp="1" noChangeArrowheads="1"/>
          </p:cNvSpPr>
          <p:nvPr>
            <p:ph type="sldNum" sz="quarter" idx="5"/>
          </p:nvPr>
        </p:nvSpPr>
        <p:spPr>
          <a:ln/>
        </p:spPr>
        <p:txBody>
          <a:bodyPr/>
          <a:lstStyle/>
          <a:p>
            <a:fld id="{EF949617-50F4-49DD-AA23-A924F369DFE9}" type="slidenum">
              <a:rPr lang="en-US" altLang="en-US"/>
              <a:pPr/>
              <a:t>9</a:t>
            </a:fld>
            <a:endParaRPr lang="en-US" altLang="en-US"/>
          </a:p>
        </p:txBody>
      </p:sp>
      <p:sp>
        <p:nvSpPr>
          <p:cNvPr id="1163266" name="Rectangle 2">
            <a:extLst>
              <a:ext uri="{FF2B5EF4-FFF2-40B4-BE49-F238E27FC236}">
                <a16:creationId xmlns:a16="http://schemas.microsoft.com/office/drawing/2014/main" id="{1C9D014B-08AF-B0A9-DC27-15FADC37DC7A}"/>
              </a:ext>
            </a:extLst>
          </p:cNvPr>
          <p:cNvSpPr>
            <a:spLocks noGrp="1" noRot="1" noChangeAspect="1" noChangeArrowheads="1" noTextEdit="1"/>
          </p:cNvSpPr>
          <p:nvPr>
            <p:ph type="sldImg"/>
          </p:nvPr>
        </p:nvSpPr>
        <p:spPr>
          <a:ln/>
        </p:spPr>
      </p:sp>
      <p:sp>
        <p:nvSpPr>
          <p:cNvPr id="1163267" name="Rectangle 3">
            <a:extLst>
              <a:ext uri="{FF2B5EF4-FFF2-40B4-BE49-F238E27FC236}">
                <a16:creationId xmlns:a16="http://schemas.microsoft.com/office/drawing/2014/main" id="{5BA95FAD-02CF-1AF9-3B0C-821ED93EB99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1244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10014B-5B2E-4665-90E3-770FD1D9F3C3}"/>
              </a:ext>
            </a:extLst>
          </p:cNvPr>
          <p:cNvSpPr>
            <a:spLocks noGrp="1" noChangeArrowheads="1"/>
          </p:cNvSpPr>
          <p:nvPr>
            <p:ph type="sldNum" sz="quarter" idx="5"/>
          </p:nvPr>
        </p:nvSpPr>
        <p:spPr>
          <a:ln/>
        </p:spPr>
        <p:txBody>
          <a:bodyPr/>
          <a:lstStyle/>
          <a:p>
            <a:fld id="{BF629543-E860-4E29-818A-19548C925196}" type="slidenum">
              <a:rPr lang="en-US" altLang="en-US"/>
              <a:pPr/>
              <a:t>10</a:t>
            </a:fld>
            <a:endParaRPr lang="en-US" altLang="en-US"/>
          </a:p>
        </p:txBody>
      </p:sp>
      <p:sp>
        <p:nvSpPr>
          <p:cNvPr id="1165314" name="Rectangle 2">
            <a:extLst>
              <a:ext uri="{FF2B5EF4-FFF2-40B4-BE49-F238E27FC236}">
                <a16:creationId xmlns:a16="http://schemas.microsoft.com/office/drawing/2014/main" id="{FA2E1DD3-A678-7CD0-CA7C-B973A0386306}"/>
              </a:ext>
            </a:extLst>
          </p:cNvPr>
          <p:cNvSpPr>
            <a:spLocks noGrp="1" noRot="1" noChangeAspect="1" noChangeArrowheads="1" noTextEdit="1"/>
          </p:cNvSpPr>
          <p:nvPr>
            <p:ph type="sldImg"/>
          </p:nvPr>
        </p:nvSpPr>
        <p:spPr>
          <a:ln/>
        </p:spPr>
      </p:sp>
      <p:sp>
        <p:nvSpPr>
          <p:cNvPr id="1165315" name="Rectangle 3">
            <a:extLst>
              <a:ext uri="{FF2B5EF4-FFF2-40B4-BE49-F238E27FC236}">
                <a16:creationId xmlns:a16="http://schemas.microsoft.com/office/drawing/2014/main" id="{B6A77CF5-1FF1-75ED-564D-8164E171762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9408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17025C2-1949-1BC7-D9B9-625B832CE47C}"/>
              </a:ext>
            </a:extLst>
          </p:cNvPr>
          <p:cNvSpPr>
            <a:spLocks noGrp="1" noChangeArrowheads="1"/>
          </p:cNvSpPr>
          <p:nvPr>
            <p:ph type="sldNum" sz="quarter" idx="5"/>
          </p:nvPr>
        </p:nvSpPr>
        <p:spPr>
          <a:ln/>
        </p:spPr>
        <p:txBody>
          <a:bodyPr/>
          <a:lstStyle/>
          <a:p>
            <a:fld id="{4AA67262-FD93-4305-BA51-EF95782C6BB0}" type="slidenum">
              <a:rPr lang="en-US" altLang="en-US"/>
              <a:pPr/>
              <a:t>11</a:t>
            </a:fld>
            <a:endParaRPr lang="en-US" altLang="en-US"/>
          </a:p>
        </p:txBody>
      </p:sp>
      <p:sp>
        <p:nvSpPr>
          <p:cNvPr id="1167362" name="Rectangle 2">
            <a:extLst>
              <a:ext uri="{FF2B5EF4-FFF2-40B4-BE49-F238E27FC236}">
                <a16:creationId xmlns:a16="http://schemas.microsoft.com/office/drawing/2014/main" id="{2F6696E1-E9FF-0FFE-4222-2EEB5137A896}"/>
              </a:ext>
            </a:extLst>
          </p:cNvPr>
          <p:cNvSpPr>
            <a:spLocks noGrp="1" noRot="1" noChangeAspect="1" noChangeArrowheads="1" noTextEdit="1"/>
          </p:cNvSpPr>
          <p:nvPr>
            <p:ph type="sldImg"/>
          </p:nvPr>
        </p:nvSpPr>
        <p:spPr>
          <a:ln/>
        </p:spPr>
      </p:sp>
      <p:sp>
        <p:nvSpPr>
          <p:cNvPr id="1167363" name="Rectangle 3">
            <a:extLst>
              <a:ext uri="{FF2B5EF4-FFF2-40B4-BE49-F238E27FC236}">
                <a16:creationId xmlns:a16="http://schemas.microsoft.com/office/drawing/2014/main" id="{60A9C388-17C0-57F7-E51B-87DB18507CB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08511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3054947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D52915-7CE7-68A5-C107-2D8D3324076C}"/>
              </a:ext>
            </a:extLst>
          </p:cNvPr>
          <p:cNvSpPr>
            <a:spLocks noGrp="1"/>
          </p:cNvSpPr>
          <p:nvPr>
            <p:ph/>
          </p:nvPr>
        </p:nvSpPr>
        <p:spPr>
          <a:xfrm>
            <a:off x="838200" y="365125"/>
            <a:ext cx="105156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Slide Number Placeholder 2">
            <a:extLst>
              <a:ext uri="{FF2B5EF4-FFF2-40B4-BE49-F238E27FC236}">
                <a16:creationId xmlns:a16="http://schemas.microsoft.com/office/drawing/2014/main" id="{83CE8BC3-0A13-1B9B-C764-968805915C34}"/>
              </a:ext>
            </a:extLst>
          </p:cNvPr>
          <p:cNvSpPr>
            <a:spLocks noGrp="1"/>
          </p:cNvSpPr>
          <p:nvPr>
            <p:ph type="sldNum" sz="quarter" idx="10"/>
          </p:nvPr>
        </p:nvSpPr>
        <p:spPr>
          <a:xfrm>
            <a:off x="-101600" y="6400800"/>
            <a:ext cx="2540000" cy="457200"/>
          </a:xfrm>
        </p:spPr>
        <p:txBody>
          <a:bodyPr/>
          <a:lstStyle>
            <a:lvl1pPr>
              <a:defRPr/>
            </a:lvl1pPr>
          </a:lstStyle>
          <a:p>
            <a:r>
              <a:rPr lang="en-US" altLang="en-US"/>
              <a:t>19.</a:t>
            </a:r>
            <a:fld id="{A762391E-8E16-40B2-AB71-A5CF08E1CCC4}" type="slidenum">
              <a:rPr lang="en-US" altLang="en-US"/>
              <a:pPr/>
              <a:t>‹#›</a:t>
            </a:fld>
            <a:endParaRPr lang="en-US" altLang="en-US"/>
          </a:p>
        </p:txBody>
      </p:sp>
    </p:spTree>
    <p:extLst>
      <p:ext uri="{BB962C8B-B14F-4D97-AF65-F5344CB8AC3E}">
        <p14:creationId xmlns:p14="http://schemas.microsoft.com/office/powerpoint/2010/main" val="3845019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t>‹#›</a:t>
            </a:fld>
            <a:endParaRPr lang="en-IN"/>
          </a:p>
        </p:txBody>
      </p:sp>
    </p:spTree>
    <p:extLst>
      <p:ext uri="{BB962C8B-B14F-4D97-AF65-F5344CB8AC3E}">
        <p14:creationId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33.wmf"/></Relationships>
</file>

<file path=ppt/slides/_rels/slide5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789399-228E-7CC6-8274-F5FA697B0306}"/>
              </a:ext>
            </a:extLst>
          </p:cNvPr>
          <p:cNvSpPr>
            <a:spLocks noGrp="1"/>
          </p:cNvSpPr>
          <p:nvPr>
            <p:ph type="subTitle" idx="1"/>
          </p:nvPr>
        </p:nvSpPr>
        <p:spPr>
          <a:xfrm>
            <a:off x="1100051" y="3870404"/>
            <a:ext cx="10058400" cy="1143000"/>
          </a:xfrm>
        </p:spPr>
        <p:txBody>
          <a:bodyPr/>
          <a:lstStyle/>
          <a:p>
            <a:pPr algn="ctr"/>
            <a:r>
              <a:rPr lang="en-IN" b="1" dirty="0"/>
              <a:t>By </a:t>
            </a:r>
            <a:r>
              <a:rPr lang="en-IN" b="1" dirty="0" err="1"/>
              <a:t>dr.</a:t>
            </a:r>
            <a:r>
              <a:rPr lang="en-IN" b="1" dirty="0"/>
              <a:t> R. K. Ojha</a:t>
            </a:r>
          </a:p>
        </p:txBody>
      </p:sp>
      <p:sp>
        <p:nvSpPr>
          <p:cNvPr id="4" name="Rectangle 3">
            <a:extLst>
              <a:ext uri="{FF2B5EF4-FFF2-40B4-BE49-F238E27FC236}">
                <a16:creationId xmlns:a16="http://schemas.microsoft.com/office/drawing/2014/main" id="{EFF8C921-8B2C-249B-876C-A06DB04834FB}"/>
              </a:ext>
            </a:extLst>
          </p:cNvPr>
          <p:cNvSpPr/>
          <p:nvPr/>
        </p:nvSpPr>
        <p:spPr>
          <a:xfrm>
            <a:off x="3960627" y="5006447"/>
            <a:ext cx="414273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a:ln w="22225">
                  <a:solidFill>
                    <a:schemeClr val="accent2"/>
                  </a:solidFill>
                  <a:prstDash val="solid"/>
                </a:ln>
                <a:solidFill>
                  <a:schemeClr val="accent2">
                    <a:lumMod val="40000"/>
                    <a:lumOff val="60000"/>
                  </a:schemeClr>
                </a:solidFill>
              </a:rPr>
              <a:t>Lecture-28-29</a:t>
            </a:r>
            <a:endParaRPr lang="en-US" sz="5400" b="1" dirty="0">
              <a:ln w="22225">
                <a:solidFill>
                  <a:schemeClr val="accent2"/>
                </a:solidFill>
                <a:prstDash val="solid"/>
              </a:ln>
              <a:solidFill>
                <a:schemeClr val="accent2">
                  <a:lumMod val="40000"/>
                  <a:lumOff val="60000"/>
                </a:schemeClr>
              </a:solidFill>
            </a:endParaRPr>
          </a:p>
        </p:txBody>
      </p:sp>
      <p:sp>
        <p:nvSpPr>
          <p:cNvPr id="7" name="Rectangle 3">
            <a:extLst>
              <a:ext uri="{FF2B5EF4-FFF2-40B4-BE49-F238E27FC236}">
                <a16:creationId xmlns:a16="http://schemas.microsoft.com/office/drawing/2014/main" id="{BEB1D0AD-1041-30C0-E314-E59038893BBF}"/>
              </a:ext>
            </a:extLst>
          </p:cNvPr>
          <p:cNvSpPr>
            <a:spLocks noChangeArrowheads="1"/>
          </p:cNvSpPr>
          <p:nvPr/>
        </p:nvSpPr>
        <p:spPr bwMode="auto">
          <a:xfrm>
            <a:off x="1575539" y="1022985"/>
            <a:ext cx="904064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3600" dirty="0">
              <a:solidFill>
                <a:schemeClr val="tx2"/>
              </a:solidFill>
              <a:latin typeface="Arial" panose="020B0604020202020204" pitchFamily="34" charset="0"/>
            </a:endParaRPr>
          </a:p>
          <a:p>
            <a:pPr algn="ctr" eaLnBrk="1" hangingPunct="1"/>
            <a:r>
              <a:rPr lang="en-US" altLang="en-US" sz="4800" dirty="0">
                <a:latin typeface="Arial" panose="020B0604020202020204" pitchFamily="34" charset="0"/>
              </a:rPr>
              <a:t>Network Layer:</a:t>
            </a:r>
          </a:p>
          <a:p>
            <a:pPr algn="ctr" eaLnBrk="1" hangingPunct="1"/>
            <a:r>
              <a:rPr lang="en-US" altLang="en-US" sz="4800" dirty="0">
                <a:latin typeface="Arial" panose="020B0604020202020204" pitchFamily="34" charset="0"/>
              </a:rPr>
              <a:t>Logical Addressing</a:t>
            </a:r>
          </a:p>
        </p:txBody>
      </p:sp>
      <p:sp>
        <p:nvSpPr>
          <p:cNvPr id="5" name="TextBox 4">
            <a:extLst>
              <a:ext uri="{FF2B5EF4-FFF2-40B4-BE49-F238E27FC236}">
                <a16:creationId xmlns:a16="http://schemas.microsoft.com/office/drawing/2014/main" id="{90E58AEE-9CB4-A896-D710-9B2511C2D2D2}"/>
              </a:ext>
            </a:extLst>
          </p:cNvPr>
          <p:cNvSpPr txBox="1"/>
          <p:nvPr/>
        </p:nvSpPr>
        <p:spPr>
          <a:xfrm>
            <a:off x="3027680" y="6007854"/>
            <a:ext cx="6096000" cy="369332"/>
          </a:xfrm>
          <a:prstGeom prst="rect">
            <a:avLst/>
          </a:prstGeom>
          <a:noFill/>
        </p:spPr>
        <p:txBody>
          <a:bodyPr wrap="square">
            <a:spAutoFit/>
          </a:bodyPr>
          <a:lstStyle/>
          <a:p>
            <a:pPr algn="ctr" eaLnBrk="1" hangingPunct="1"/>
            <a:r>
              <a:rPr lang="en-US" altLang="en-US" sz="1800" b="1" dirty="0">
                <a:solidFill>
                  <a:srgbClr val="FF0000"/>
                </a:solidFill>
                <a:latin typeface="Arial" panose="020B0604020202020204" pitchFamily="34" charset="0"/>
              </a:rPr>
              <a:t>( </a:t>
            </a:r>
            <a:r>
              <a:rPr lang="en-US" altLang="en-US" sz="1800" b="1">
                <a:solidFill>
                  <a:srgbClr val="FF0000"/>
                </a:solidFill>
                <a:latin typeface="Arial" panose="020B0604020202020204" pitchFamily="34" charset="0"/>
              </a:rPr>
              <a:t>Chapter 18 </a:t>
            </a:r>
            <a:r>
              <a:rPr lang="en-US" altLang="en-US" sz="1800" b="1" dirty="0">
                <a:solidFill>
                  <a:srgbClr val="FF0000"/>
                </a:solidFill>
                <a:latin typeface="Arial" panose="020B0604020202020204" pitchFamily="34" charset="0"/>
              </a:rPr>
              <a:t>)</a:t>
            </a:r>
          </a:p>
        </p:txBody>
      </p:sp>
      <p:sp>
        <p:nvSpPr>
          <p:cNvPr id="2" name="Line 3">
            <a:extLst>
              <a:ext uri="{FF2B5EF4-FFF2-40B4-BE49-F238E27FC236}">
                <a16:creationId xmlns:a16="http://schemas.microsoft.com/office/drawing/2014/main" id="{081D0696-681C-CB19-5290-EB33775E69A7}"/>
              </a:ext>
            </a:extLst>
          </p:cNvPr>
          <p:cNvSpPr>
            <a:spLocks noChangeShapeType="1"/>
          </p:cNvSpPr>
          <p:nvPr/>
        </p:nvSpPr>
        <p:spPr bwMode="auto">
          <a:xfrm>
            <a:off x="1712976" y="316382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4290" name="Rectangle 2">
            <a:extLst>
              <a:ext uri="{FF2B5EF4-FFF2-40B4-BE49-F238E27FC236}">
                <a16:creationId xmlns:a16="http://schemas.microsoft.com/office/drawing/2014/main" id="{56C3F662-3F99-5817-5838-A29EFAB974A0}"/>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4291" name="Rectangle 3">
            <a:extLst>
              <a:ext uri="{FF2B5EF4-FFF2-40B4-BE49-F238E27FC236}">
                <a16:creationId xmlns:a16="http://schemas.microsoft.com/office/drawing/2014/main" id="{36185916-688A-6FE7-34FD-3D1BAC5A1345}"/>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4292" name="Rectangle 4">
            <a:extLst>
              <a:ext uri="{FF2B5EF4-FFF2-40B4-BE49-F238E27FC236}">
                <a16:creationId xmlns:a16="http://schemas.microsoft.com/office/drawing/2014/main" id="{DD49FC4A-313D-5271-DAF6-4D08BCF39AF8}"/>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4293" name="Rectangle 5">
            <a:extLst>
              <a:ext uri="{FF2B5EF4-FFF2-40B4-BE49-F238E27FC236}">
                <a16:creationId xmlns:a16="http://schemas.microsoft.com/office/drawing/2014/main" id="{EE46F730-2247-E6BF-7D88-B708DF090CA4}"/>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4294" name="Rectangle 6">
            <a:extLst>
              <a:ext uri="{FF2B5EF4-FFF2-40B4-BE49-F238E27FC236}">
                <a16:creationId xmlns:a16="http://schemas.microsoft.com/office/drawing/2014/main" id="{98BBC669-A89C-0AA5-C84A-C942224AB3FC}"/>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4295" name="Rectangle 7">
            <a:extLst>
              <a:ext uri="{FF2B5EF4-FFF2-40B4-BE49-F238E27FC236}">
                <a16:creationId xmlns:a16="http://schemas.microsoft.com/office/drawing/2014/main" id="{D820C6DC-7CC6-C44A-4654-EA230AB977A9}"/>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4296" name="Rectangle 8">
            <a:extLst>
              <a:ext uri="{FF2B5EF4-FFF2-40B4-BE49-F238E27FC236}">
                <a16:creationId xmlns:a16="http://schemas.microsoft.com/office/drawing/2014/main" id="{B35975B5-BBA7-897D-65A9-289318A7B442}"/>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4297" name="Rectangle 9">
            <a:extLst>
              <a:ext uri="{FF2B5EF4-FFF2-40B4-BE49-F238E27FC236}">
                <a16:creationId xmlns:a16="http://schemas.microsoft.com/office/drawing/2014/main" id="{DA1F2E91-FE47-556C-2F91-1027E76DB05F}"/>
              </a:ext>
            </a:extLst>
          </p:cNvPr>
          <p:cNvSpPr>
            <a:spLocks noChangeArrowheads="1"/>
          </p:cNvSpPr>
          <p:nvPr/>
        </p:nvSpPr>
        <p:spPr bwMode="auto">
          <a:xfrm>
            <a:off x="1752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Change the following IPv4 addresses from dotted-decimal notation to binary notation.</a:t>
            </a:r>
          </a:p>
        </p:txBody>
      </p:sp>
      <p:sp>
        <p:nvSpPr>
          <p:cNvPr id="1164298" name="Text Box 10">
            <a:extLst>
              <a:ext uri="{FF2B5EF4-FFF2-40B4-BE49-F238E27FC236}">
                <a16:creationId xmlns:a16="http://schemas.microsoft.com/office/drawing/2014/main" id="{9E23F2AE-A4E2-791F-CCCB-7919504FB249}"/>
              </a:ext>
            </a:extLst>
          </p:cNvPr>
          <p:cNvSpPr txBox="1">
            <a:spLocks noChangeArrowheads="1"/>
          </p:cNvSpPr>
          <p:nvPr/>
        </p:nvSpPr>
        <p:spPr bwMode="auto">
          <a:xfrm>
            <a:off x="2667000" y="0"/>
            <a:ext cx="22172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19.2</a:t>
            </a:r>
          </a:p>
        </p:txBody>
      </p:sp>
      <p:pic>
        <p:nvPicPr>
          <p:cNvPr id="1164299" name="Picture 11">
            <a:extLst>
              <a:ext uri="{FF2B5EF4-FFF2-40B4-BE49-F238E27FC236}">
                <a16:creationId xmlns:a16="http://schemas.microsoft.com/office/drawing/2014/main" id="{E52C0AC9-3967-4DD4-25F5-172DE7E84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09800"/>
            <a:ext cx="2870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4300" name="Rectangle 12">
            <a:extLst>
              <a:ext uri="{FF2B5EF4-FFF2-40B4-BE49-F238E27FC236}">
                <a16:creationId xmlns:a16="http://schemas.microsoft.com/office/drawing/2014/main" id="{1B3D36C9-8924-2731-E089-FE2210DD091C}"/>
              </a:ext>
            </a:extLst>
          </p:cNvPr>
          <p:cNvSpPr>
            <a:spLocks noChangeArrowheads="1"/>
          </p:cNvSpPr>
          <p:nvPr/>
        </p:nvSpPr>
        <p:spPr bwMode="auto">
          <a:xfrm>
            <a:off x="1752600" y="3276600"/>
            <a:ext cx="86868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New Roman" panose="02020603050405020304" pitchFamily="18" charset="0"/>
              </a:rPr>
              <a:t>We replace each decimal number with its binary equivalent.</a:t>
            </a:r>
          </a:p>
        </p:txBody>
      </p:sp>
      <p:pic>
        <p:nvPicPr>
          <p:cNvPr id="1164301" name="Picture 13">
            <a:extLst>
              <a:ext uri="{FF2B5EF4-FFF2-40B4-BE49-F238E27FC236}">
                <a16:creationId xmlns:a16="http://schemas.microsoft.com/office/drawing/2014/main" id="{961A65F5-A78D-C0CC-9A8C-B33EFCD137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4821238"/>
            <a:ext cx="7277100"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09A7ED5E-E8D7-CC85-AC3D-8CE77C9B646D}"/>
              </a:ext>
            </a:extLst>
          </p:cNvPr>
          <p:cNvSpPr>
            <a:spLocks noGrp="1"/>
          </p:cNvSpPr>
          <p:nvPr>
            <p:ph type="sldNum" sz="quarter" idx="12"/>
          </p:nvPr>
        </p:nvSpPr>
        <p:spPr/>
        <p:txBody>
          <a:bodyPr/>
          <a:lstStyle/>
          <a:p>
            <a:fld id="{6D972E1D-2B91-43F8-BAFE-8C37D0BCB00C}" type="slidenum">
              <a:rPr lang="en-IN" smtClean="0"/>
              <a:t>10</a:t>
            </a:fld>
            <a:endParaRPr lang="en-IN"/>
          </a:p>
        </p:txBody>
      </p:sp>
    </p:spTree>
    <p:extLst>
      <p:ext uri="{BB962C8B-B14F-4D97-AF65-F5344CB8AC3E}">
        <p14:creationId xmlns:p14="http://schemas.microsoft.com/office/powerpoint/2010/main" val="245038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6338" name="Rectangle 2">
            <a:extLst>
              <a:ext uri="{FF2B5EF4-FFF2-40B4-BE49-F238E27FC236}">
                <a16:creationId xmlns:a16="http://schemas.microsoft.com/office/drawing/2014/main" id="{7ECE9D32-5BA8-4C97-6B6D-1BA77FF201AA}"/>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6339" name="Rectangle 3">
            <a:extLst>
              <a:ext uri="{FF2B5EF4-FFF2-40B4-BE49-F238E27FC236}">
                <a16:creationId xmlns:a16="http://schemas.microsoft.com/office/drawing/2014/main" id="{8BB490B5-55A5-4CE6-788C-FE7872ABB7F2}"/>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6340" name="Rectangle 4">
            <a:extLst>
              <a:ext uri="{FF2B5EF4-FFF2-40B4-BE49-F238E27FC236}">
                <a16:creationId xmlns:a16="http://schemas.microsoft.com/office/drawing/2014/main" id="{4B2DD1E3-20A8-ACB3-0F5A-DFEF41FEF569}"/>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6341" name="Rectangle 5">
            <a:extLst>
              <a:ext uri="{FF2B5EF4-FFF2-40B4-BE49-F238E27FC236}">
                <a16:creationId xmlns:a16="http://schemas.microsoft.com/office/drawing/2014/main" id="{AE728A3F-43BA-C719-0FCE-6318C5137B7D}"/>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6342" name="Rectangle 6">
            <a:extLst>
              <a:ext uri="{FF2B5EF4-FFF2-40B4-BE49-F238E27FC236}">
                <a16:creationId xmlns:a16="http://schemas.microsoft.com/office/drawing/2014/main" id="{2445AC13-B126-1F14-FD13-A700F822CB63}"/>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6343" name="Rectangle 7">
            <a:extLst>
              <a:ext uri="{FF2B5EF4-FFF2-40B4-BE49-F238E27FC236}">
                <a16:creationId xmlns:a16="http://schemas.microsoft.com/office/drawing/2014/main" id="{514ADDD7-DB8A-1FB2-CEA5-060B8879F20D}"/>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6344" name="Rectangle 8">
            <a:extLst>
              <a:ext uri="{FF2B5EF4-FFF2-40B4-BE49-F238E27FC236}">
                <a16:creationId xmlns:a16="http://schemas.microsoft.com/office/drawing/2014/main" id="{2080B309-E4C0-3A1C-FCBA-BC2EC2A26504}"/>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6345" name="Rectangle 9">
            <a:extLst>
              <a:ext uri="{FF2B5EF4-FFF2-40B4-BE49-F238E27FC236}">
                <a16:creationId xmlns:a16="http://schemas.microsoft.com/office/drawing/2014/main" id="{C0461267-31FC-2DD5-AE36-2A3BF583758D}"/>
              </a:ext>
            </a:extLst>
          </p:cNvPr>
          <p:cNvSpPr>
            <a:spLocks noChangeArrowheads="1"/>
          </p:cNvSpPr>
          <p:nvPr/>
        </p:nvSpPr>
        <p:spPr bwMode="auto">
          <a:xfrm>
            <a:off x="1752600" y="990601"/>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latin typeface="Times New Roman" panose="02020603050405020304" pitchFamily="18" charset="0"/>
              </a:rPr>
              <a:t>Find the error, if any, in the following IPv4 addresses.</a:t>
            </a:r>
          </a:p>
        </p:txBody>
      </p:sp>
      <p:sp>
        <p:nvSpPr>
          <p:cNvPr id="1166346" name="Text Box 10">
            <a:extLst>
              <a:ext uri="{FF2B5EF4-FFF2-40B4-BE49-F238E27FC236}">
                <a16:creationId xmlns:a16="http://schemas.microsoft.com/office/drawing/2014/main" id="{BDA3557A-D45D-11B2-E9E7-55C01B0FE5D7}"/>
              </a:ext>
            </a:extLst>
          </p:cNvPr>
          <p:cNvSpPr txBox="1">
            <a:spLocks noChangeArrowheads="1"/>
          </p:cNvSpPr>
          <p:nvPr/>
        </p:nvSpPr>
        <p:spPr bwMode="auto">
          <a:xfrm>
            <a:off x="2667000" y="0"/>
            <a:ext cx="22172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19.3</a:t>
            </a:r>
          </a:p>
        </p:txBody>
      </p:sp>
      <p:pic>
        <p:nvPicPr>
          <p:cNvPr id="1166347" name="Picture 11">
            <a:extLst>
              <a:ext uri="{FF2B5EF4-FFF2-40B4-BE49-F238E27FC236}">
                <a16:creationId xmlns:a16="http://schemas.microsoft.com/office/drawing/2014/main" id="{6BAF17E1-B795-B6C5-2E73-BB54C413E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164" y="1447801"/>
            <a:ext cx="3602037" cy="207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6348" name="Rectangle 12">
            <a:extLst>
              <a:ext uri="{FF2B5EF4-FFF2-40B4-BE49-F238E27FC236}">
                <a16:creationId xmlns:a16="http://schemas.microsoft.com/office/drawing/2014/main" id="{F2F119EC-50C2-4FA2-7ED8-E76283CF3759}"/>
              </a:ext>
            </a:extLst>
          </p:cNvPr>
          <p:cNvSpPr>
            <a:spLocks noChangeArrowheads="1"/>
          </p:cNvSpPr>
          <p:nvPr/>
        </p:nvSpPr>
        <p:spPr bwMode="auto">
          <a:xfrm>
            <a:off x="1524000" y="3657600"/>
            <a:ext cx="821436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i="1" dirty="0">
                <a:solidFill>
                  <a:schemeClr val="hlink"/>
                </a:solidFill>
                <a:latin typeface="Times New Roman" panose="02020603050405020304" pitchFamily="18" charset="0"/>
              </a:rPr>
              <a:t>Solution</a:t>
            </a:r>
          </a:p>
          <a:p>
            <a:r>
              <a:rPr lang="en-US" altLang="en-US" sz="2800" i="1" dirty="0">
                <a:solidFill>
                  <a:schemeClr val="hlink"/>
                </a:solidFill>
                <a:latin typeface="Times New Roman" panose="02020603050405020304" pitchFamily="18" charset="0"/>
              </a:rPr>
              <a:t>a.</a:t>
            </a:r>
            <a:r>
              <a:rPr lang="en-US" altLang="en-US" sz="2800" i="1" dirty="0">
                <a:latin typeface="Times New Roman" panose="02020603050405020304" pitchFamily="18" charset="0"/>
              </a:rPr>
              <a:t> There must be no leading zero (045).</a:t>
            </a:r>
          </a:p>
          <a:p>
            <a:r>
              <a:rPr lang="en-US" altLang="en-US" sz="2800" i="1" dirty="0">
                <a:solidFill>
                  <a:schemeClr val="hlink"/>
                </a:solidFill>
                <a:latin typeface="Times New Roman" panose="02020603050405020304" pitchFamily="18" charset="0"/>
              </a:rPr>
              <a:t>b.</a:t>
            </a:r>
            <a:r>
              <a:rPr lang="en-US" altLang="en-US" sz="2800" i="1" dirty="0">
                <a:latin typeface="Times New Roman" panose="02020603050405020304" pitchFamily="18" charset="0"/>
              </a:rPr>
              <a:t> There can be no more than four numbers.</a:t>
            </a:r>
          </a:p>
          <a:p>
            <a:r>
              <a:rPr lang="en-US" altLang="en-US" sz="2800" i="1" dirty="0">
                <a:solidFill>
                  <a:schemeClr val="hlink"/>
                </a:solidFill>
                <a:latin typeface="Times New Roman" panose="02020603050405020304" pitchFamily="18" charset="0"/>
              </a:rPr>
              <a:t>c.</a:t>
            </a:r>
            <a:r>
              <a:rPr lang="en-US" altLang="en-US" sz="2800" i="1" dirty="0">
                <a:latin typeface="Times New Roman" panose="02020603050405020304" pitchFamily="18" charset="0"/>
              </a:rPr>
              <a:t> Each number needs to be less than or equal to 255.</a:t>
            </a:r>
          </a:p>
          <a:p>
            <a:r>
              <a:rPr lang="en-US" altLang="en-US" sz="2800" i="1" dirty="0">
                <a:solidFill>
                  <a:schemeClr val="hlink"/>
                </a:solidFill>
                <a:latin typeface="Times New Roman" panose="02020603050405020304" pitchFamily="18" charset="0"/>
              </a:rPr>
              <a:t>d.</a:t>
            </a:r>
            <a:r>
              <a:rPr lang="en-US" altLang="en-US" sz="2800" i="1" dirty="0">
                <a:latin typeface="Times New Roman" panose="02020603050405020304" pitchFamily="18" charset="0"/>
              </a:rPr>
              <a:t> A mixture of binary notation and dotted-decimal</a:t>
            </a:r>
            <a:br>
              <a:rPr lang="en-US" altLang="en-US" sz="2800" i="1" dirty="0">
                <a:latin typeface="Times New Roman" panose="02020603050405020304" pitchFamily="18" charset="0"/>
              </a:rPr>
            </a:br>
            <a:r>
              <a:rPr lang="en-US" altLang="en-US" sz="2800" i="1" dirty="0">
                <a:latin typeface="Times New Roman" panose="02020603050405020304" pitchFamily="18" charset="0"/>
              </a:rPr>
              <a:t>    notation is not allowed.</a:t>
            </a:r>
          </a:p>
        </p:txBody>
      </p:sp>
      <p:sp>
        <p:nvSpPr>
          <p:cNvPr id="3" name="Slide Number Placeholder 2">
            <a:extLst>
              <a:ext uri="{FF2B5EF4-FFF2-40B4-BE49-F238E27FC236}">
                <a16:creationId xmlns:a16="http://schemas.microsoft.com/office/drawing/2014/main" id="{59706146-1B51-532E-56DE-B646014C0FBE}"/>
              </a:ext>
            </a:extLst>
          </p:cNvPr>
          <p:cNvSpPr>
            <a:spLocks noGrp="1"/>
          </p:cNvSpPr>
          <p:nvPr>
            <p:ph type="sldNum" sz="quarter" idx="12"/>
          </p:nvPr>
        </p:nvSpPr>
        <p:spPr/>
        <p:txBody>
          <a:bodyPr/>
          <a:lstStyle/>
          <a:p>
            <a:fld id="{6D972E1D-2B91-43F8-BAFE-8C37D0BCB00C}" type="slidenum">
              <a:rPr lang="en-IN" smtClean="0"/>
              <a:t>11</a:t>
            </a:fld>
            <a:endParaRPr lang="en-IN"/>
          </a:p>
        </p:txBody>
      </p:sp>
    </p:spTree>
    <p:extLst>
      <p:ext uri="{BB962C8B-B14F-4D97-AF65-F5344CB8AC3E}">
        <p14:creationId xmlns:p14="http://schemas.microsoft.com/office/powerpoint/2010/main" val="42701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1529" name="Line 9">
            <a:extLst>
              <a:ext uri="{FF2B5EF4-FFF2-40B4-BE49-F238E27FC236}">
                <a16:creationId xmlns:a16="http://schemas.microsoft.com/office/drawing/2014/main" id="{F7DB0C8C-D266-9A1E-5578-E06997061B08}"/>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1530" name="Line 10">
            <a:extLst>
              <a:ext uri="{FF2B5EF4-FFF2-40B4-BE49-F238E27FC236}">
                <a16:creationId xmlns:a16="http://schemas.microsoft.com/office/drawing/2014/main" id="{BDDF88B3-C778-62A2-A49F-DDD6437B5816}"/>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1531" name="Rectangle 11">
            <a:extLst>
              <a:ext uri="{FF2B5EF4-FFF2-40B4-BE49-F238E27FC236}">
                <a16:creationId xmlns:a16="http://schemas.microsoft.com/office/drawing/2014/main" id="{2FFD8F28-68E8-2E70-3555-EC92FE1AADC9}"/>
              </a:ext>
            </a:extLst>
          </p:cNvPr>
          <p:cNvSpPr>
            <a:spLocks noChangeArrowheads="1"/>
          </p:cNvSpPr>
          <p:nvPr/>
        </p:nvSpPr>
        <p:spPr bwMode="auto">
          <a:xfrm>
            <a:off x="2019300" y="2759076"/>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In classful addressing, the address space is divided into five classes:</a:t>
            </a:r>
          </a:p>
          <a:p>
            <a:pPr algn="ctr"/>
            <a:r>
              <a:rPr lang="en-US" altLang="en-US" sz="3200"/>
              <a:t>A, B, C, D, and E.</a:t>
            </a:r>
          </a:p>
        </p:txBody>
      </p:sp>
      <p:grpSp>
        <p:nvGrpSpPr>
          <p:cNvPr id="1131532" name="Group 12">
            <a:extLst>
              <a:ext uri="{FF2B5EF4-FFF2-40B4-BE49-F238E27FC236}">
                <a16:creationId xmlns:a16="http://schemas.microsoft.com/office/drawing/2014/main" id="{AAFE0674-9E0A-2860-4BDC-998F005D7B92}"/>
              </a:ext>
            </a:extLst>
          </p:cNvPr>
          <p:cNvGrpSpPr>
            <a:grpSpLocks/>
          </p:cNvGrpSpPr>
          <p:nvPr/>
        </p:nvGrpSpPr>
        <p:grpSpPr bwMode="auto">
          <a:xfrm>
            <a:off x="1981200" y="1981200"/>
            <a:ext cx="1143000" cy="566738"/>
            <a:chOff x="1200" y="1248"/>
            <a:chExt cx="720" cy="357"/>
          </a:xfrm>
        </p:grpSpPr>
        <p:pic>
          <p:nvPicPr>
            <p:cNvPr id="1131533" name="Picture 13">
              <a:extLst>
                <a:ext uri="{FF2B5EF4-FFF2-40B4-BE49-F238E27FC236}">
                  <a16:creationId xmlns:a16="http://schemas.microsoft.com/office/drawing/2014/main" id="{9B05D35E-4A03-C658-BC1A-AE8485415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1534" name="Text Box 14">
              <a:extLst>
                <a:ext uri="{FF2B5EF4-FFF2-40B4-BE49-F238E27FC236}">
                  <a16:creationId xmlns:a16="http://schemas.microsoft.com/office/drawing/2014/main" id="{456FD886-9BAC-C624-9AA7-5659D78731A3}"/>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DD973647-7382-5697-861B-7EA3A0FA0512}"/>
              </a:ext>
            </a:extLst>
          </p:cNvPr>
          <p:cNvSpPr>
            <a:spLocks noGrp="1"/>
          </p:cNvSpPr>
          <p:nvPr>
            <p:ph type="sldNum" sz="quarter" idx="12"/>
          </p:nvPr>
        </p:nvSpPr>
        <p:spPr/>
        <p:txBody>
          <a:bodyPr/>
          <a:lstStyle/>
          <a:p>
            <a:fld id="{6D972E1D-2B91-43F8-BAFE-8C37D0BCB00C}" type="slidenum">
              <a:rPr lang="en-IN" smtClean="0"/>
              <a:t>12</a:t>
            </a:fld>
            <a:endParaRPr lang="en-IN"/>
          </a:p>
        </p:txBody>
      </p:sp>
    </p:spTree>
    <p:extLst>
      <p:ext uri="{BB962C8B-B14F-4D97-AF65-F5344CB8AC3E}">
        <p14:creationId xmlns:p14="http://schemas.microsoft.com/office/powerpoint/2010/main" val="62024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0322" name="Line 2">
            <a:extLst>
              <a:ext uri="{FF2B5EF4-FFF2-40B4-BE49-F238E27FC236}">
                <a16:creationId xmlns:a16="http://schemas.microsoft.com/office/drawing/2014/main" id="{45128F55-D690-8E4D-5087-EB1B557C4EEB}"/>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0323" name="Line 3">
            <a:extLst>
              <a:ext uri="{FF2B5EF4-FFF2-40B4-BE49-F238E27FC236}">
                <a16:creationId xmlns:a16="http://schemas.microsoft.com/office/drawing/2014/main" id="{4FDA7AF7-4AFB-16CC-8272-46A100134AB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0324" name="Text Box 4">
            <a:extLst>
              <a:ext uri="{FF2B5EF4-FFF2-40B4-BE49-F238E27FC236}">
                <a16:creationId xmlns:a16="http://schemas.microsoft.com/office/drawing/2014/main" id="{54B2627A-871D-2102-8F55-9A75348E7ABC}"/>
              </a:ext>
            </a:extLst>
          </p:cNvPr>
          <p:cNvSpPr txBox="1">
            <a:spLocks noChangeArrowheads="1"/>
          </p:cNvSpPr>
          <p:nvPr/>
        </p:nvSpPr>
        <p:spPr bwMode="auto">
          <a:xfrm>
            <a:off x="1828800" y="381000"/>
            <a:ext cx="782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19.2  </a:t>
            </a:r>
            <a:r>
              <a:rPr lang="en-US" altLang="en-US" sz="2000" i="1">
                <a:latin typeface="Times New Roman" panose="02020603050405020304" pitchFamily="18" charset="0"/>
              </a:rPr>
              <a:t>Finding the classes in binary and dotted-decimal notation</a:t>
            </a:r>
          </a:p>
        </p:txBody>
      </p:sp>
      <p:pic>
        <p:nvPicPr>
          <p:cNvPr id="1080326" name="Picture 6">
            <a:extLst>
              <a:ext uri="{FF2B5EF4-FFF2-40B4-BE49-F238E27FC236}">
                <a16:creationId xmlns:a16="http://schemas.microsoft.com/office/drawing/2014/main" id="{5F7584E4-83B1-9D79-622B-BD217C012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380746"/>
            <a:ext cx="8763000" cy="439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4552A17-CBD8-8697-B8DF-05D15AF82545}"/>
              </a:ext>
            </a:extLst>
          </p:cNvPr>
          <p:cNvSpPr>
            <a:spLocks noGrp="1"/>
          </p:cNvSpPr>
          <p:nvPr>
            <p:ph type="sldNum" sz="quarter" idx="12"/>
          </p:nvPr>
        </p:nvSpPr>
        <p:spPr/>
        <p:txBody>
          <a:bodyPr/>
          <a:lstStyle/>
          <a:p>
            <a:fld id="{6D972E1D-2B91-43F8-BAFE-8C37D0BCB00C}" type="slidenum">
              <a:rPr lang="en-IN" smtClean="0"/>
              <a:t>13</a:t>
            </a:fld>
            <a:endParaRPr lang="en-IN"/>
          </a:p>
        </p:txBody>
      </p:sp>
    </p:spTree>
    <p:extLst>
      <p:ext uri="{BB962C8B-B14F-4D97-AF65-F5344CB8AC3E}">
        <p14:creationId xmlns:p14="http://schemas.microsoft.com/office/powerpoint/2010/main" val="845931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8386" name="Rectangle 2">
            <a:extLst>
              <a:ext uri="{FF2B5EF4-FFF2-40B4-BE49-F238E27FC236}">
                <a16:creationId xmlns:a16="http://schemas.microsoft.com/office/drawing/2014/main" id="{E9291601-FD43-3A2D-EDDF-DF2A8A1C4ED6}"/>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8387" name="Rectangle 3">
            <a:extLst>
              <a:ext uri="{FF2B5EF4-FFF2-40B4-BE49-F238E27FC236}">
                <a16:creationId xmlns:a16="http://schemas.microsoft.com/office/drawing/2014/main" id="{B9DFDA81-56E2-A11F-CFA1-7E2C0DF4E01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8388" name="Rectangle 4">
            <a:extLst>
              <a:ext uri="{FF2B5EF4-FFF2-40B4-BE49-F238E27FC236}">
                <a16:creationId xmlns:a16="http://schemas.microsoft.com/office/drawing/2014/main" id="{770ABF77-2E68-42A4-91BA-8EC549DC55B3}"/>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8389" name="Rectangle 5">
            <a:extLst>
              <a:ext uri="{FF2B5EF4-FFF2-40B4-BE49-F238E27FC236}">
                <a16:creationId xmlns:a16="http://schemas.microsoft.com/office/drawing/2014/main" id="{728C146F-4C65-4AFA-39D6-F8192F87E109}"/>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8390" name="Rectangle 6">
            <a:extLst>
              <a:ext uri="{FF2B5EF4-FFF2-40B4-BE49-F238E27FC236}">
                <a16:creationId xmlns:a16="http://schemas.microsoft.com/office/drawing/2014/main" id="{11363178-1794-F009-5EF5-0B230072A868}"/>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8391" name="Rectangle 7">
            <a:extLst>
              <a:ext uri="{FF2B5EF4-FFF2-40B4-BE49-F238E27FC236}">
                <a16:creationId xmlns:a16="http://schemas.microsoft.com/office/drawing/2014/main" id="{1BC87A41-DED6-E2BA-816D-E8419D98534A}"/>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8392" name="Rectangle 8">
            <a:extLst>
              <a:ext uri="{FF2B5EF4-FFF2-40B4-BE49-F238E27FC236}">
                <a16:creationId xmlns:a16="http://schemas.microsoft.com/office/drawing/2014/main" id="{054A3CA7-ED32-FEF6-03AF-3CE55E900C1C}"/>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8393" name="Rectangle 9">
            <a:extLst>
              <a:ext uri="{FF2B5EF4-FFF2-40B4-BE49-F238E27FC236}">
                <a16:creationId xmlns:a16="http://schemas.microsoft.com/office/drawing/2014/main" id="{D09D22E9-2898-E611-3AE4-BFA305AAF27E}"/>
              </a:ext>
            </a:extLst>
          </p:cNvPr>
          <p:cNvSpPr>
            <a:spLocks noChangeArrowheads="1"/>
          </p:cNvSpPr>
          <p:nvPr/>
        </p:nvSpPr>
        <p:spPr bwMode="auto">
          <a:xfrm>
            <a:off x="1752600" y="1143001"/>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Find the class of each address.</a:t>
            </a:r>
          </a:p>
          <a:p>
            <a:pPr algn="just"/>
            <a:r>
              <a:rPr lang="en-US" altLang="en-US" sz="2800" i="1">
                <a:solidFill>
                  <a:schemeClr val="hlink"/>
                </a:solidFill>
                <a:latin typeface="Times New Roman" panose="02020603050405020304" pitchFamily="18" charset="0"/>
              </a:rPr>
              <a:t>a.</a:t>
            </a:r>
            <a:r>
              <a:rPr lang="en-US" altLang="en-US" sz="2800" i="1">
                <a:latin typeface="Times New Roman" panose="02020603050405020304" pitchFamily="18" charset="0"/>
              </a:rPr>
              <a:t>   </a:t>
            </a:r>
            <a:r>
              <a:rPr lang="en-US" altLang="en-US" sz="2800" u="sng">
                <a:solidFill>
                  <a:srgbClr val="009900"/>
                </a:solidFill>
                <a:latin typeface="Times New Roman" panose="02020603050405020304" pitchFamily="18" charset="0"/>
              </a:rPr>
              <a:t>0</a:t>
            </a:r>
            <a:r>
              <a:rPr lang="en-US" altLang="en-US" sz="2800">
                <a:latin typeface="Times New Roman" panose="02020603050405020304" pitchFamily="18" charset="0"/>
              </a:rPr>
              <a:t>0000001 00001011 00001011 11101111</a:t>
            </a:r>
          </a:p>
          <a:p>
            <a:pPr algn="just"/>
            <a:r>
              <a:rPr lang="en-US" altLang="en-US" sz="2800" i="1">
                <a:solidFill>
                  <a:schemeClr val="hlink"/>
                </a:solidFill>
                <a:latin typeface="Times New Roman" panose="02020603050405020304" pitchFamily="18" charset="0"/>
              </a:rPr>
              <a:t>b.</a:t>
            </a:r>
            <a:r>
              <a:rPr lang="en-US" altLang="en-US" sz="2800" i="1">
                <a:latin typeface="Times New Roman" panose="02020603050405020304" pitchFamily="18" charset="0"/>
              </a:rPr>
              <a:t>   </a:t>
            </a:r>
            <a:r>
              <a:rPr lang="en-US" altLang="en-US" sz="2800" u="sng">
                <a:solidFill>
                  <a:srgbClr val="009900"/>
                </a:solidFill>
                <a:latin typeface="Times New Roman" panose="02020603050405020304" pitchFamily="18" charset="0"/>
              </a:rPr>
              <a:t>110</a:t>
            </a:r>
            <a:r>
              <a:rPr lang="en-US" altLang="en-US" sz="2800">
                <a:latin typeface="Times New Roman" panose="02020603050405020304" pitchFamily="18" charset="0"/>
              </a:rPr>
              <a:t>00001 10000011 00011011 11111111</a:t>
            </a:r>
          </a:p>
          <a:p>
            <a:pPr algn="just"/>
            <a:r>
              <a:rPr lang="en-US" altLang="en-US" sz="2800" i="1">
                <a:solidFill>
                  <a:schemeClr val="hlink"/>
                </a:solidFill>
                <a:latin typeface="Times New Roman" panose="02020603050405020304" pitchFamily="18" charset="0"/>
              </a:rPr>
              <a:t>c.</a:t>
            </a:r>
            <a:r>
              <a:rPr lang="en-US" altLang="en-US" sz="2800" i="1">
                <a:latin typeface="Times New Roman" panose="02020603050405020304" pitchFamily="18" charset="0"/>
              </a:rPr>
              <a:t>   </a:t>
            </a:r>
            <a:r>
              <a:rPr lang="en-US" altLang="en-US" sz="2800" u="sng">
                <a:solidFill>
                  <a:srgbClr val="009900"/>
                </a:solidFill>
                <a:latin typeface="Times New Roman" panose="02020603050405020304" pitchFamily="18" charset="0"/>
              </a:rPr>
              <a:t>14</a:t>
            </a:r>
            <a:r>
              <a:rPr lang="en-US" altLang="en-US" sz="2800">
                <a:latin typeface="Times New Roman" panose="02020603050405020304" pitchFamily="18" charset="0"/>
              </a:rPr>
              <a:t>.23.120.8</a:t>
            </a:r>
          </a:p>
          <a:p>
            <a:pPr algn="just"/>
            <a:r>
              <a:rPr lang="en-US" altLang="en-US" sz="2800" i="1">
                <a:solidFill>
                  <a:schemeClr val="hlink"/>
                </a:solidFill>
                <a:latin typeface="Times New Roman" panose="02020603050405020304" pitchFamily="18" charset="0"/>
              </a:rPr>
              <a:t>d.</a:t>
            </a:r>
            <a:r>
              <a:rPr lang="en-US" altLang="en-US" sz="2800" i="1">
                <a:latin typeface="Times New Roman" panose="02020603050405020304" pitchFamily="18" charset="0"/>
              </a:rPr>
              <a:t>   </a:t>
            </a:r>
            <a:r>
              <a:rPr lang="en-US" altLang="en-US" sz="2800" u="sng">
                <a:solidFill>
                  <a:srgbClr val="009900"/>
                </a:solidFill>
                <a:latin typeface="Times New Roman" panose="02020603050405020304" pitchFamily="18" charset="0"/>
              </a:rPr>
              <a:t>252</a:t>
            </a:r>
            <a:r>
              <a:rPr lang="en-US" altLang="en-US" sz="2800">
                <a:latin typeface="Times New Roman" panose="02020603050405020304" pitchFamily="18" charset="0"/>
              </a:rPr>
              <a:t>.5.15.111</a:t>
            </a:r>
          </a:p>
        </p:txBody>
      </p:sp>
      <p:sp>
        <p:nvSpPr>
          <p:cNvPr id="1168394" name="Text Box 10">
            <a:extLst>
              <a:ext uri="{FF2B5EF4-FFF2-40B4-BE49-F238E27FC236}">
                <a16:creationId xmlns:a16="http://schemas.microsoft.com/office/drawing/2014/main" id="{BC41539B-7E01-0DA4-1165-1B5B6BB4D890}"/>
              </a:ext>
            </a:extLst>
          </p:cNvPr>
          <p:cNvSpPr txBox="1">
            <a:spLocks noChangeArrowheads="1"/>
          </p:cNvSpPr>
          <p:nvPr/>
        </p:nvSpPr>
        <p:spPr bwMode="auto">
          <a:xfrm>
            <a:off x="2667000" y="0"/>
            <a:ext cx="22172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19.4</a:t>
            </a:r>
          </a:p>
        </p:txBody>
      </p:sp>
      <p:sp>
        <p:nvSpPr>
          <p:cNvPr id="1168395" name="Rectangle 11">
            <a:extLst>
              <a:ext uri="{FF2B5EF4-FFF2-40B4-BE49-F238E27FC236}">
                <a16:creationId xmlns:a16="http://schemas.microsoft.com/office/drawing/2014/main" id="{95DA2865-A319-B66C-4288-B15FF2C1C4F9}"/>
              </a:ext>
            </a:extLst>
          </p:cNvPr>
          <p:cNvSpPr>
            <a:spLocks noChangeArrowheads="1"/>
          </p:cNvSpPr>
          <p:nvPr/>
        </p:nvSpPr>
        <p:spPr bwMode="auto">
          <a:xfrm>
            <a:off x="1676400" y="3657600"/>
            <a:ext cx="86868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Solution</a:t>
            </a:r>
          </a:p>
          <a:p>
            <a:r>
              <a:rPr lang="en-US" altLang="en-US" sz="2800" i="1">
                <a:solidFill>
                  <a:schemeClr val="hlink"/>
                </a:solidFill>
                <a:latin typeface="Times New Roman" panose="02020603050405020304" pitchFamily="18" charset="0"/>
              </a:rPr>
              <a:t>a.</a:t>
            </a:r>
            <a:r>
              <a:rPr lang="en-US" altLang="en-US" sz="2800" i="1">
                <a:latin typeface="Times New Roman" panose="02020603050405020304" pitchFamily="18" charset="0"/>
              </a:rPr>
              <a:t> The first bit is 0. This is a class A address.</a:t>
            </a:r>
          </a:p>
          <a:p>
            <a:r>
              <a:rPr lang="en-US" altLang="en-US" sz="2800" i="1">
                <a:solidFill>
                  <a:schemeClr val="hlink"/>
                </a:solidFill>
                <a:latin typeface="Times New Roman" panose="02020603050405020304" pitchFamily="18" charset="0"/>
              </a:rPr>
              <a:t>b.</a:t>
            </a:r>
            <a:r>
              <a:rPr lang="en-US" altLang="en-US" sz="2800" i="1">
                <a:latin typeface="Times New Roman" panose="02020603050405020304" pitchFamily="18" charset="0"/>
              </a:rPr>
              <a:t> The first 2 bits are 1; the third bit is 0. This is a class C</a:t>
            </a:r>
            <a:br>
              <a:rPr lang="en-US" altLang="en-US" sz="2800" i="1">
                <a:latin typeface="Times New Roman" panose="02020603050405020304" pitchFamily="18" charset="0"/>
              </a:rPr>
            </a:br>
            <a:r>
              <a:rPr lang="en-US" altLang="en-US" sz="2800" i="1">
                <a:latin typeface="Times New Roman" panose="02020603050405020304" pitchFamily="18" charset="0"/>
              </a:rPr>
              <a:t>     address.</a:t>
            </a:r>
          </a:p>
          <a:p>
            <a:r>
              <a:rPr lang="en-US" altLang="en-US" sz="2800" i="1">
                <a:solidFill>
                  <a:schemeClr val="hlink"/>
                </a:solidFill>
                <a:latin typeface="Times New Roman" panose="02020603050405020304" pitchFamily="18" charset="0"/>
              </a:rPr>
              <a:t>c.</a:t>
            </a:r>
            <a:r>
              <a:rPr lang="en-US" altLang="en-US" sz="2800" i="1">
                <a:latin typeface="Times New Roman" panose="02020603050405020304" pitchFamily="18" charset="0"/>
              </a:rPr>
              <a:t> The first byte is 14; the class is A.</a:t>
            </a:r>
          </a:p>
          <a:p>
            <a:r>
              <a:rPr lang="en-US" altLang="en-US" sz="2800" i="1">
                <a:solidFill>
                  <a:schemeClr val="hlink"/>
                </a:solidFill>
                <a:latin typeface="Times New Roman" panose="02020603050405020304" pitchFamily="18" charset="0"/>
              </a:rPr>
              <a:t>d.</a:t>
            </a:r>
            <a:r>
              <a:rPr lang="en-US" altLang="en-US" sz="2800" i="1">
                <a:latin typeface="Times New Roman" panose="02020603050405020304" pitchFamily="18" charset="0"/>
              </a:rPr>
              <a:t> The first byte is 252; the class is E.</a:t>
            </a:r>
          </a:p>
        </p:txBody>
      </p:sp>
      <p:sp>
        <p:nvSpPr>
          <p:cNvPr id="3" name="Slide Number Placeholder 2">
            <a:extLst>
              <a:ext uri="{FF2B5EF4-FFF2-40B4-BE49-F238E27FC236}">
                <a16:creationId xmlns:a16="http://schemas.microsoft.com/office/drawing/2014/main" id="{35A36A48-23B6-D6DD-9ADC-DB82D6ECDA9E}"/>
              </a:ext>
            </a:extLst>
          </p:cNvPr>
          <p:cNvSpPr>
            <a:spLocks noGrp="1"/>
          </p:cNvSpPr>
          <p:nvPr>
            <p:ph type="sldNum" sz="quarter" idx="12"/>
          </p:nvPr>
        </p:nvSpPr>
        <p:spPr/>
        <p:txBody>
          <a:bodyPr/>
          <a:lstStyle/>
          <a:p>
            <a:fld id="{6D972E1D-2B91-43F8-BAFE-8C37D0BCB00C}" type="slidenum">
              <a:rPr lang="en-IN" smtClean="0"/>
              <a:t>14</a:t>
            </a:fld>
            <a:endParaRPr lang="en-IN"/>
          </a:p>
        </p:txBody>
      </p:sp>
    </p:spTree>
    <p:extLst>
      <p:ext uri="{BB962C8B-B14F-4D97-AF65-F5344CB8AC3E}">
        <p14:creationId xmlns:p14="http://schemas.microsoft.com/office/powerpoint/2010/main" val="356755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2002" name="Text Box 2">
            <a:extLst>
              <a:ext uri="{FF2B5EF4-FFF2-40B4-BE49-F238E27FC236}">
                <a16:creationId xmlns:a16="http://schemas.microsoft.com/office/drawing/2014/main" id="{5A08201D-ADAD-3CFD-94E1-5F46D672B15D}"/>
              </a:ext>
            </a:extLst>
          </p:cNvPr>
          <p:cNvSpPr txBox="1">
            <a:spLocks noChangeArrowheads="1"/>
          </p:cNvSpPr>
          <p:nvPr/>
        </p:nvSpPr>
        <p:spPr bwMode="auto">
          <a:xfrm>
            <a:off x="2057401" y="1828800"/>
            <a:ext cx="7967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19.1  </a:t>
            </a:r>
            <a:r>
              <a:rPr lang="en-US" altLang="en-US" sz="2000" i="1">
                <a:latin typeface="Times New Roman" panose="02020603050405020304" pitchFamily="18" charset="0"/>
              </a:rPr>
              <a:t>Number of blocks and block size in classful IPv4 addressing</a:t>
            </a:r>
          </a:p>
        </p:txBody>
      </p:sp>
      <p:pic>
        <p:nvPicPr>
          <p:cNvPr id="1152004" name="Picture 4">
            <a:extLst>
              <a:ext uri="{FF2B5EF4-FFF2-40B4-BE49-F238E27FC236}">
                <a16:creationId xmlns:a16="http://schemas.microsoft.com/office/drawing/2014/main" id="{69E781D1-3E47-EEA6-0F7D-0254D8C48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2293938"/>
            <a:ext cx="8026400" cy="235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5842F0CB-84BC-A036-293D-A57760BCD860}"/>
              </a:ext>
            </a:extLst>
          </p:cNvPr>
          <p:cNvSpPr>
            <a:spLocks noGrp="1"/>
          </p:cNvSpPr>
          <p:nvPr>
            <p:ph type="sldNum" sz="quarter" idx="12"/>
          </p:nvPr>
        </p:nvSpPr>
        <p:spPr/>
        <p:txBody>
          <a:bodyPr/>
          <a:lstStyle/>
          <a:p>
            <a:fld id="{6D972E1D-2B91-43F8-BAFE-8C37D0BCB00C}" type="slidenum">
              <a:rPr lang="en-IN" smtClean="0"/>
              <a:t>15</a:t>
            </a:fld>
            <a:endParaRPr lang="en-IN"/>
          </a:p>
        </p:txBody>
      </p:sp>
    </p:spTree>
    <p:extLst>
      <p:ext uri="{BB962C8B-B14F-4D97-AF65-F5344CB8AC3E}">
        <p14:creationId xmlns:p14="http://schemas.microsoft.com/office/powerpoint/2010/main" val="3671546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7673" name="Line 9">
            <a:extLst>
              <a:ext uri="{FF2B5EF4-FFF2-40B4-BE49-F238E27FC236}">
                <a16:creationId xmlns:a16="http://schemas.microsoft.com/office/drawing/2014/main" id="{D4AA9B83-73F4-F267-0537-C4BAF06EC1E5}"/>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7674" name="Line 10">
            <a:extLst>
              <a:ext uri="{FF2B5EF4-FFF2-40B4-BE49-F238E27FC236}">
                <a16:creationId xmlns:a16="http://schemas.microsoft.com/office/drawing/2014/main" id="{FCB34E4C-5FDF-E665-3124-E737DF4445E1}"/>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7675" name="Rectangle 11">
            <a:extLst>
              <a:ext uri="{FF2B5EF4-FFF2-40B4-BE49-F238E27FC236}">
                <a16:creationId xmlns:a16="http://schemas.microsoft.com/office/drawing/2014/main" id="{E6680319-C710-07AC-160D-C81DDBAEEF85}"/>
              </a:ext>
            </a:extLst>
          </p:cNvPr>
          <p:cNvSpPr>
            <a:spLocks noChangeArrowheads="1"/>
          </p:cNvSpPr>
          <p:nvPr/>
        </p:nvSpPr>
        <p:spPr bwMode="auto">
          <a:xfrm>
            <a:off x="2019300" y="2759075"/>
            <a:ext cx="8077200" cy="107721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In classful addressing, a large part of the available addresses were wasted.</a:t>
            </a:r>
          </a:p>
        </p:txBody>
      </p:sp>
      <p:grpSp>
        <p:nvGrpSpPr>
          <p:cNvPr id="1137676" name="Group 12">
            <a:extLst>
              <a:ext uri="{FF2B5EF4-FFF2-40B4-BE49-F238E27FC236}">
                <a16:creationId xmlns:a16="http://schemas.microsoft.com/office/drawing/2014/main" id="{6E1B8D2A-84B8-4791-B45C-5F6959F7D225}"/>
              </a:ext>
            </a:extLst>
          </p:cNvPr>
          <p:cNvGrpSpPr>
            <a:grpSpLocks/>
          </p:cNvGrpSpPr>
          <p:nvPr/>
        </p:nvGrpSpPr>
        <p:grpSpPr bwMode="auto">
          <a:xfrm>
            <a:off x="1981200" y="1981200"/>
            <a:ext cx="1143000" cy="566738"/>
            <a:chOff x="1200" y="1248"/>
            <a:chExt cx="720" cy="357"/>
          </a:xfrm>
        </p:grpSpPr>
        <p:pic>
          <p:nvPicPr>
            <p:cNvPr id="1137677" name="Picture 13">
              <a:extLst>
                <a:ext uri="{FF2B5EF4-FFF2-40B4-BE49-F238E27FC236}">
                  <a16:creationId xmlns:a16="http://schemas.microsoft.com/office/drawing/2014/main" id="{D5FC7BDC-2094-183A-7858-E0597BE6A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7678" name="Text Box 14">
              <a:extLst>
                <a:ext uri="{FF2B5EF4-FFF2-40B4-BE49-F238E27FC236}">
                  <a16:creationId xmlns:a16="http://schemas.microsoft.com/office/drawing/2014/main" id="{5CF0CEF3-C76D-096E-CB4F-C85549B8823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082B91FC-75C6-3ABD-BE07-0159F22F3F2C}"/>
              </a:ext>
            </a:extLst>
          </p:cNvPr>
          <p:cNvSpPr>
            <a:spLocks noGrp="1"/>
          </p:cNvSpPr>
          <p:nvPr>
            <p:ph type="sldNum" sz="quarter" idx="12"/>
          </p:nvPr>
        </p:nvSpPr>
        <p:spPr/>
        <p:txBody>
          <a:bodyPr/>
          <a:lstStyle/>
          <a:p>
            <a:fld id="{6D972E1D-2B91-43F8-BAFE-8C37D0BCB00C}" type="slidenum">
              <a:rPr lang="en-IN" smtClean="0"/>
              <a:t>16</a:t>
            </a:fld>
            <a:endParaRPr lang="en-IN"/>
          </a:p>
        </p:txBody>
      </p:sp>
    </p:spTree>
    <p:extLst>
      <p:ext uri="{BB962C8B-B14F-4D97-AF65-F5344CB8AC3E}">
        <p14:creationId xmlns:p14="http://schemas.microsoft.com/office/powerpoint/2010/main" val="3431312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4050" name="Text Box 2">
            <a:extLst>
              <a:ext uri="{FF2B5EF4-FFF2-40B4-BE49-F238E27FC236}">
                <a16:creationId xmlns:a16="http://schemas.microsoft.com/office/drawing/2014/main" id="{A4E9E0D0-29E6-ADDB-90BB-350901C9D2B8}"/>
              </a:ext>
            </a:extLst>
          </p:cNvPr>
          <p:cNvSpPr txBox="1">
            <a:spLocks noChangeArrowheads="1"/>
          </p:cNvSpPr>
          <p:nvPr/>
        </p:nvSpPr>
        <p:spPr bwMode="auto">
          <a:xfrm>
            <a:off x="3255169" y="1761744"/>
            <a:ext cx="561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solidFill>
                  <a:schemeClr val="folHlink"/>
                </a:solidFill>
                <a:latin typeface="Times New Roman" panose="02020603050405020304" pitchFamily="18" charset="0"/>
              </a:rPr>
              <a:t>Table 19.2  </a:t>
            </a:r>
            <a:r>
              <a:rPr lang="en-US" altLang="en-US" sz="2000" b="1" i="1" dirty="0">
                <a:latin typeface="Times New Roman" panose="02020603050405020304" pitchFamily="18" charset="0"/>
              </a:rPr>
              <a:t>Default masks for classful addressing</a:t>
            </a:r>
          </a:p>
        </p:txBody>
      </p:sp>
      <p:pic>
        <p:nvPicPr>
          <p:cNvPr id="1154052" name="Picture 4">
            <a:extLst>
              <a:ext uri="{FF2B5EF4-FFF2-40B4-BE49-F238E27FC236}">
                <a16:creationId xmlns:a16="http://schemas.microsoft.com/office/drawing/2014/main" id="{ED34DE6A-6311-FE1D-C164-4EAFDD2C4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849" y="2704275"/>
            <a:ext cx="9897516" cy="2699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6DFF19E5-F016-D957-5981-2246472D044F}"/>
              </a:ext>
            </a:extLst>
          </p:cNvPr>
          <p:cNvSpPr>
            <a:spLocks noGrp="1"/>
          </p:cNvSpPr>
          <p:nvPr>
            <p:ph type="sldNum" sz="quarter" idx="12"/>
          </p:nvPr>
        </p:nvSpPr>
        <p:spPr/>
        <p:txBody>
          <a:bodyPr/>
          <a:lstStyle/>
          <a:p>
            <a:fld id="{6D972E1D-2B91-43F8-BAFE-8C37D0BCB00C}" type="slidenum">
              <a:rPr lang="en-IN" smtClean="0"/>
              <a:t>17</a:t>
            </a:fld>
            <a:endParaRPr lang="en-IN"/>
          </a:p>
        </p:txBody>
      </p:sp>
    </p:spTree>
    <p:extLst>
      <p:ext uri="{BB962C8B-B14F-4D97-AF65-F5344CB8AC3E}">
        <p14:creationId xmlns:p14="http://schemas.microsoft.com/office/powerpoint/2010/main" val="3559795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9721" name="Line 9">
            <a:extLst>
              <a:ext uri="{FF2B5EF4-FFF2-40B4-BE49-F238E27FC236}">
                <a16:creationId xmlns:a16="http://schemas.microsoft.com/office/drawing/2014/main" id="{82CEA16D-E4FA-C9F9-EF7A-BB654F3284E7}"/>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9722" name="Line 10">
            <a:extLst>
              <a:ext uri="{FF2B5EF4-FFF2-40B4-BE49-F238E27FC236}">
                <a16:creationId xmlns:a16="http://schemas.microsoft.com/office/drawing/2014/main" id="{318E6D34-2901-5A08-3F01-E019A9AFBAC0}"/>
              </a:ext>
            </a:extLst>
          </p:cNvPr>
          <p:cNvSpPr>
            <a:spLocks noChangeShapeType="1"/>
          </p:cNvSpPr>
          <p:nvPr/>
        </p:nvSpPr>
        <p:spPr bwMode="auto">
          <a:xfrm>
            <a:off x="1982788" y="455676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9723" name="Rectangle 11">
            <a:extLst>
              <a:ext uri="{FF2B5EF4-FFF2-40B4-BE49-F238E27FC236}">
                <a16:creationId xmlns:a16="http://schemas.microsoft.com/office/drawing/2014/main" id="{42CA7560-CE60-AA63-90EF-06C63C02A382}"/>
              </a:ext>
            </a:extLst>
          </p:cNvPr>
          <p:cNvSpPr>
            <a:spLocks noChangeArrowheads="1"/>
          </p:cNvSpPr>
          <p:nvPr/>
        </p:nvSpPr>
        <p:spPr bwMode="auto">
          <a:xfrm>
            <a:off x="2019300" y="2786507"/>
            <a:ext cx="8077200" cy="166199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400" dirty="0"/>
              <a:t>Classful addressing, which is almost obsolete, is replaced with classless addressing.</a:t>
            </a:r>
          </a:p>
        </p:txBody>
      </p:sp>
      <p:grpSp>
        <p:nvGrpSpPr>
          <p:cNvPr id="1139724" name="Group 12">
            <a:extLst>
              <a:ext uri="{FF2B5EF4-FFF2-40B4-BE49-F238E27FC236}">
                <a16:creationId xmlns:a16="http://schemas.microsoft.com/office/drawing/2014/main" id="{9CC5771A-3CBF-AE4C-4C9D-E65681C0049D}"/>
              </a:ext>
            </a:extLst>
          </p:cNvPr>
          <p:cNvGrpSpPr>
            <a:grpSpLocks/>
          </p:cNvGrpSpPr>
          <p:nvPr/>
        </p:nvGrpSpPr>
        <p:grpSpPr bwMode="auto">
          <a:xfrm>
            <a:off x="1981200" y="1981200"/>
            <a:ext cx="1143000" cy="566738"/>
            <a:chOff x="1200" y="1248"/>
            <a:chExt cx="720" cy="357"/>
          </a:xfrm>
        </p:grpSpPr>
        <p:pic>
          <p:nvPicPr>
            <p:cNvPr id="1139725" name="Picture 13">
              <a:extLst>
                <a:ext uri="{FF2B5EF4-FFF2-40B4-BE49-F238E27FC236}">
                  <a16:creationId xmlns:a16="http://schemas.microsoft.com/office/drawing/2014/main" id="{55B185C8-6102-E6FF-F949-B9ABB8F30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9726" name="Text Box 14">
              <a:extLst>
                <a:ext uri="{FF2B5EF4-FFF2-40B4-BE49-F238E27FC236}">
                  <a16:creationId xmlns:a16="http://schemas.microsoft.com/office/drawing/2014/main" id="{FFAB5CE8-A193-5D67-B0E4-917378FDA44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E7A07F26-6941-160F-CAE4-C84DA0F1EEC9}"/>
              </a:ext>
            </a:extLst>
          </p:cNvPr>
          <p:cNvSpPr>
            <a:spLocks noGrp="1"/>
          </p:cNvSpPr>
          <p:nvPr>
            <p:ph type="sldNum" sz="quarter" idx="12"/>
          </p:nvPr>
        </p:nvSpPr>
        <p:spPr/>
        <p:txBody>
          <a:bodyPr/>
          <a:lstStyle/>
          <a:p>
            <a:fld id="{6D972E1D-2B91-43F8-BAFE-8C37D0BCB00C}" type="slidenum">
              <a:rPr lang="en-IN" smtClean="0"/>
              <a:t>18</a:t>
            </a:fld>
            <a:endParaRPr lang="en-IN"/>
          </a:p>
        </p:txBody>
      </p:sp>
    </p:spTree>
    <p:extLst>
      <p:ext uri="{BB962C8B-B14F-4D97-AF65-F5344CB8AC3E}">
        <p14:creationId xmlns:p14="http://schemas.microsoft.com/office/powerpoint/2010/main" val="908498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658E-9920-608A-5561-112C9A33E6EF}"/>
              </a:ext>
            </a:extLst>
          </p:cNvPr>
          <p:cNvSpPr>
            <a:spLocks noGrp="1"/>
          </p:cNvSpPr>
          <p:nvPr>
            <p:ph type="title"/>
          </p:nvPr>
        </p:nvSpPr>
        <p:spPr>
          <a:xfrm>
            <a:off x="1097280" y="286603"/>
            <a:ext cx="10058400" cy="1084997"/>
          </a:xfrm>
        </p:spPr>
        <p:txBody>
          <a:bodyPr/>
          <a:lstStyle/>
          <a:p>
            <a:r>
              <a:rPr lang="en-US" dirty="0"/>
              <a:t>Restrictions on class less addressing</a:t>
            </a:r>
            <a:endParaRPr lang="en-IN" dirty="0"/>
          </a:p>
        </p:txBody>
      </p:sp>
      <p:sp>
        <p:nvSpPr>
          <p:cNvPr id="3" name="Slide Number Placeholder 2">
            <a:extLst>
              <a:ext uri="{FF2B5EF4-FFF2-40B4-BE49-F238E27FC236}">
                <a16:creationId xmlns:a16="http://schemas.microsoft.com/office/drawing/2014/main" id="{058FC24A-954F-FE93-76A9-F6EB79C9054D}"/>
              </a:ext>
            </a:extLst>
          </p:cNvPr>
          <p:cNvSpPr>
            <a:spLocks noGrp="1"/>
          </p:cNvSpPr>
          <p:nvPr>
            <p:ph type="sldNum" sz="quarter" idx="12"/>
          </p:nvPr>
        </p:nvSpPr>
        <p:spPr/>
        <p:txBody>
          <a:bodyPr/>
          <a:lstStyle/>
          <a:p>
            <a:fld id="{6D972E1D-2B91-43F8-BAFE-8C37D0BCB00C}" type="slidenum">
              <a:rPr lang="en-IN" smtClean="0"/>
              <a:t>19</a:t>
            </a:fld>
            <a:endParaRPr lang="en-IN"/>
          </a:p>
        </p:txBody>
      </p:sp>
      <p:sp>
        <p:nvSpPr>
          <p:cNvPr id="5" name="TextBox 4">
            <a:extLst>
              <a:ext uri="{FF2B5EF4-FFF2-40B4-BE49-F238E27FC236}">
                <a16:creationId xmlns:a16="http://schemas.microsoft.com/office/drawing/2014/main" id="{4DAFA40A-E30B-4406-D1D2-81DA4BFC0A10}"/>
              </a:ext>
            </a:extLst>
          </p:cNvPr>
          <p:cNvSpPr txBox="1"/>
          <p:nvPr/>
        </p:nvSpPr>
        <p:spPr>
          <a:xfrm>
            <a:off x="1285875" y="2136339"/>
            <a:ext cx="9458325" cy="2805063"/>
          </a:xfrm>
          <a:prstGeom prst="rect">
            <a:avLst/>
          </a:prstGeom>
          <a:noFill/>
        </p:spPr>
        <p:txBody>
          <a:bodyPr wrap="square">
            <a:spAutoFit/>
          </a:bodyPr>
          <a:lstStyle/>
          <a:p>
            <a:pPr algn="just">
              <a:lnSpc>
                <a:spcPct val="150000"/>
              </a:lnSpc>
            </a:pPr>
            <a:r>
              <a:rPr lang="en-US" sz="2400" dirty="0"/>
              <a:t>Restriction To simplify the handling of addresses, the Internet authorities impose three restrictions on classless address blocks:</a:t>
            </a:r>
          </a:p>
          <a:p>
            <a:pPr algn="just">
              <a:lnSpc>
                <a:spcPct val="150000"/>
              </a:lnSpc>
            </a:pPr>
            <a:r>
              <a:rPr lang="en-US" sz="2400" dirty="0"/>
              <a:t>1. The addresses in a block must be contiguous, one after another.</a:t>
            </a:r>
          </a:p>
          <a:p>
            <a:pPr algn="just">
              <a:lnSpc>
                <a:spcPct val="150000"/>
              </a:lnSpc>
            </a:pPr>
            <a:r>
              <a:rPr lang="en-US" sz="2400" dirty="0"/>
              <a:t>2. The number of addresses in a block must be a power of 2 (I, 2, 4, 8, ... ).</a:t>
            </a:r>
          </a:p>
          <a:p>
            <a:pPr algn="just">
              <a:lnSpc>
                <a:spcPct val="150000"/>
              </a:lnSpc>
            </a:pPr>
            <a:r>
              <a:rPr lang="en-US" sz="2400" dirty="0"/>
              <a:t>3. The first address must be evenly divisible by the number of addresses.</a:t>
            </a:r>
            <a:endParaRPr lang="en-IN" sz="2400" dirty="0"/>
          </a:p>
        </p:txBody>
      </p:sp>
    </p:spTree>
    <p:extLst>
      <p:ext uri="{BB962C8B-B14F-4D97-AF65-F5344CB8AC3E}">
        <p14:creationId xmlns:p14="http://schemas.microsoft.com/office/powerpoint/2010/main" val="30566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4A79-7B8B-2ACA-081A-6FF0BF5B12B6}"/>
              </a:ext>
            </a:extLst>
          </p:cNvPr>
          <p:cNvSpPr>
            <a:spLocks noGrp="1"/>
          </p:cNvSpPr>
          <p:nvPr>
            <p:ph type="title"/>
          </p:nvPr>
        </p:nvSpPr>
        <p:spPr>
          <a:xfrm>
            <a:off x="1572768" y="749808"/>
            <a:ext cx="7388352" cy="987552"/>
          </a:xfrm>
        </p:spPr>
        <p:txBody>
          <a:bodyPr/>
          <a:lstStyle/>
          <a:p>
            <a:r>
              <a:rPr lang="en-IN" dirty="0"/>
              <a:t>Topics to be discussed</a:t>
            </a:r>
          </a:p>
        </p:txBody>
      </p:sp>
      <p:sp>
        <p:nvSpPr>
          <p:cNvPr id="3" name="Content Placeholder 2">
            <a:extLst>
              <a:ext uri="{FF2B5EF4-FFF2-40B4-BE49-F238E27FC236}">
                <a16:creationId xmlns:a16="http://schemas.microsoft.com/office/drawing/2014/main" id="{71395D7B-3303-1F4B-D7CC-3C0CD4BCCD0E}"/>
              </a:ext>
            </a:extLst>
          </p:cNvPr>
          <p:cNvSpPr>
            <a:spLocks noGrp="1"/>
          </p:cNvSpPr>
          <p:nvPr>
            <p:ph idx="1"/>
          </p:nvPr>
        </p:nvSpPr>
        <p:spPr>
          <a:xfrm>
            <a:off x="1097280" y="1845734"/>
            <a:ext cx="10058400" cy="4577476"/>
          </a:xfrm>
        </p:spPr>
        <p:txBody>
          <a:bodyPr>
            <a:normAutofit/>
          </a:bodyPr>
          <a:lstStyle/>
          <a:p>
            <a:pPr marL="457200" indent="-457200">
              <a:buFont typeface="+mj-lt"/>
              <a:buAutoNum type="arabicPeriod"/>
            </a:pPr>
            <a:r>
              <a:rPr lang="en-US" dirty="0"/>
              <a:t>Address Space </a:t>
            </a:r>
          </a:p>
          <a:p>
            <a:pPr marL="457200" indent="-457200">
              <a:buFont typeface="+mj-lt"/>
              <a:buAutoNum type="arabicPeriod"/>
            </a:pPr>
            <a:r>
              <a:rPr lang="en-US" dirty="0"/>
              <a:t>Notations</a:t>
            </a:r>
          </a:p>
          <a:p>
            <a:pPr marL="457200" indent="-457200">
              <a:buFont typeface="+mj-lt"/>
              <a:buAutoNum type="arabicPeriod"/>
            </a:pPr>
            <a:r>
              <a:rPr lang="en-US" dirty="0"/>
              <a:t>IPV4 Addressing</a:t>
            </a:r>
          </a:p>
          <a:p>
            <a:pPr marL="457200" indent="-457200">
              <a:buFont typeface="+mj-lt"/>
              <a:buAutoNum type="arabicPeriod"/>
            </a:pPr>
            <a:r>
              <a:rPr lang="en-US" dirty="0"/>
              <a:t>Classful Addressing</a:t>
            </a:r>
          </a:p>
          <a:p>
            <a:pPr marL="457200" indent="-457200">
              <a:buFont typeface="+mj-lt"/>
              <a:buAutoNum type="arabicPeriod"/>
            </a:pPr>
            <a:r>
              <a:rPr lang="en-US" dirty="0"/>
              <a:t>Classless Addressing</a:t>
            </a:r>
          </a:p>
          <a:p>
            <a:pPr marL="457200" indent="-457200">
              <a:buFont typeface="+mj-lt"/>
              <a:buAutoNum type="arabicPeriod"/>
            </a:pPr>
            <a:r>
              <a:rPr lang="en-US" dirty="0"/>
              <a:t>Network Address Translation (NAT)</a:t>
            </a:r>
          </a:p>
          <a:p>
            <a:pPr marL="457200" indent="-457200">
              <a:buFont typeface="+mj-lt"/>
              <a:buAutoNum type="arabicPeriod"/>
            </a:pPr>
            <a:r>
              <a:rPr lang="fr-FR" altLang="en-US" dirty="0"/>
              <a:t> IPV6 </a:t>
            </a:r>
            <a:r>
              <a:rPr lang="fr-FR" altLang="en-US" dirty="0" err="1"/>
              <a:t>Addressing</a:t>
            </a:r>
            <a:endParaRPr lang="fr-FR" altLang="en-US" dirty="0"/>
          </a:p>
          <a:p>
            <a:pPr marL="0" indent="0">
              <a:buNone/>
            </a:pPr>
            <a:endParaRPr lang="en-US" altLang="en-US"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
        <p:nvSpPr>
          <p:cNvPr id="4" name="Line 3">
            <a:extLst>
              <a:ext uri="{FF2B5EF4-FFF2-40B4-BE49-F238E27FC236}">
                <a16:creationId xmlns:a16="http://schemas.microsoft.com/office/drawing/2014/main" id="{DC2025DA-B477-144F-057C-E5FEA578CEAB}"/>
              </a:ext>
            </a:extLst>
          </p:cNvPr>
          <p:cNvSpPr>
            <a:spLocks noChangeShapeType="1"/>
          </p:cNvSpPr>
          <p:nvPr/>
        </p:nvSpPr>
        <p:spPr bwMode="auto">
          <a:xfrm>
            <a:off x="1712976" y="170078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 name="Slide Number Placeholder 4">
            <a:extLst>
              <a:ext uri="{FF2B5EF4-FFF2-40B4-BE49-F238E27FC236}">
                <a16:creationId xmlns:a16="http://schemas.microsoft.com/office/drawing/2014/main" id="{A7A02EA5-C970-F67C-D572-58BA83516B5C}"/>
              </a:ext>
            </a:extLst>
          </p:cNvPr>
          <p:cNvSpPr>
            <a:spLocks noGrp="1"/>
          </p:cNvSpPr>
          <p:nvPr>
            <p:ph type="sldNum" sz="quarter" idx="12"/>
          </p:nvPr>
        </p:nvSpPr>
        <p:spPr/>
        <p:txBody>
          <a:bodyPr/>
          <a:lstStyle/>
          <a:p>
            <a:fld id="{6D972E1D-2B91-43F8-BAFE-8C37D0BCB00C}" type="slidenum">
              <a:rPr lang="en-IN" smtClean="0"/>
              <a:t>2</a:t>
            </a:fld>
            <a:endParaRPr lang="en-IN"/>
          </a:p>
        </p:txBody>
      </p:sp>
    </p:spTree>
    <p:extLst>
      <p:ext uri="{BB962C8B-B14F-4D97-AF65-F5344CB8AC3E}">
        <p14:creationId xmlns:p14="http://schemas.microsoft.com/office/powerpoint/2010/main" val="290151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0434" name="Rectangle 2">
            <a:extLst>
              <a:ext uri="{FF2B5EF4-FFF2-40B4-BE49-F238E27FC236}">
                <a16:creationId xmlns:a16="http://schemas.microsoft.com/office/drawing/2014/main" id="{C1756AA2-6F01-9CE6-AE75-FDD0464F169B}"/>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35" name="Rectangle 3">
            <a:extLst>
              <a:ext uri="{FF2B5EF4-FFF2-40B4-BE49-F238E27FC236}">
                <a16:creationId xmlns:a16="http://schemas.microsoft.com/office/drawing/2014/main" id="{665106BA-B0B5-D051-D754-3BF59D59BA5A}"/>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36" name="Rectangle 4">
            <a:extLst>
              <a:ext uri="{FF2B5EF4-FFF2-40B4-BE49-F238E27FC236}">
                <a16:creationId xmlns:a16="http://schemas.microsoft.com/office/drawing/2014/main" id="{9EFBDCE7-5399-5354-3CB2-1D58F7869EF4}"/>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37" name="Rectangle 5">
            <a:extLst>
              <a:ext uri="{FF2B5EF4-FFF2-40B4-BE49-F238E27FC236}">
                <a16:creationId xmlns:a16="http://schemas.microsoft.com/office/drawing/2014/main" id="{5AA3F191-CC4E-C0BC-6449-EB6CEC756EF7}"/>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38" name="Rectangle 6">
            <a:extLst>
              <a:ext uri="{FF2B5EF4-FFF2-40B4-BE49-F238E27FC236}">
                <a16:creationId xmlns:a16="http://schemas.microsoft.com/office/drawing/2014/main" id="{CBCB23A0-925A-41A8-D531-56D24504B45D}"/>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39" name="Rectangle 7">
            <a:extLst>
              <a:ext uri="{FF2B5EF4-FFF2-40B4-BE49-F238E27FC236}">
                <a16:creationId xmlns:a16="http://schemas.microsoft.com/office/drawing/2014/main" id="{939E5C52-60EE-BF3F-1AF1-CE89F57C0359}"/>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40" name="Rectangle 8">
            <a:extLst>
              <a:ext uri="{FF2B5EF4-FFF2-40B4-BE49-F238E27FC236}">
                <a16:creationId xmlns:a16="http://schemas.microsoft.com/office/drawing/2014/main" id="{0A22F92F-C80C-55E4-2321-6E0D290FF860}"/>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41" name="Rectangle 9">
            <a:extLst>
              <a:ext uri="{FF2B5EF4-FFF2-40B4-BE49-F238E27FC236}">
                <a16:creationId xmlns:a16="http://schemas.microsoft.com/office/drawing/2014/main" id="{7F1C0A5E-AE66-F4A5-B494-503C7038226A}"/>
              </a:ext>
            </a:extLst>
          </p:cNvPr>
          <p:cNvSpPr>
            <a:spLocks noChangeArrowheads="1"/>
          </p:cNvSpPr>
          <p:nvPr/>
        </p:nvSpPr>
        <p:spPr bwMode="auto">
          <a:xfrm>
            <a:off x="1460501" y="1143000"/>
            <a:ext cx="9331323" cy="48320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i="1" dirty="0">
                <a:latin typeface="Times New Roman" panose="02020603050405020304" pitchFamily="18" charset="0"/>
              </a:rPr>
              <a:t>Figure 19.3 shows a block of addresses, in both binary and dotted-decimal notation, granted to a small business that needs 16 addresses.</a:t>
            </a:r>
          </a:p>
          <a:p>
            <a:pPr algn="just"/>
            <a:endParaRPr lang="en-US" altLang="en-US" sz="2800" i="1" dirty="0">
              <a:latin typeface="Times New Roman" panose="02020603050405020304" pitchFamily="18" charset="0"/>
            </a:endParaRPr>
          </a:p>
          <a:p>
            <a:pPr algn="just"/>
            <a:r>
              <a:rPr lang="en-US" altLang="en-US" sz="2800" i="1" dirty="0">
                <a:latin typeface="Times New Roman" panose="02020603050405020304" pitchFamily="18" charset="0"/>
              </a:rPr>
              <a:t>We can see that the restrictions are applied to this block.</a:t>
            </a:r>
          </a:p>
          <a:p>
            <a:pPr marL="457200" indent="-457200" algn="just">
              <a:buFont typeface="Arial" panose="020B0604020202020204" pitchFamily="34" charset="0"/>
              <a:buChar char="•"/>
            </a:pPr>
            <a:r>
              <a:rPr lang="en-US" altLang="en-US" sz="2800" i="1" dirty="0">
                <a:latin typeface="Times New Roman" panose="02020603050405020304" pitchFamily="18" charset="0"/>
              </a:rPr>
              <a:t> The addresses are contiguous. </a:t>
            </a:r>
          </a:p>
          <a:p>
            <a:pPr marL="457200" indent="-457200" algn="just">
              <a:buFont typeface="Arial" panose="020B0604020202020204" pitchFamily="34" charset="0"/>
              <a:buChar char="•"/>
            </a:pPr>
            <a:r>
              <a:rPr lang="en-US" altLang="en-US" sz="2800" i="1" dirty="0">
                <a:latin typeface="Times New Roman" panose="02020603050405020304" pitchFamily="18" charset="0"/>
              </a:rPr>
              <a:t>The number of addresses is a power of 2 (16 = 2</a:t>
            </a:r>
            <a:r>
              <a:rPr lang="en-US" altLang="en-US" sz="2800" i="1" baseline="30000" dirty="0">
                <a:latin typeface="Times New Roman" panose="02020603050405020304" pitchFamily="18" charset="0"/>
              </a:rPr>
              <a:t>4</a:t>
            </a:r>
            <a:r>
              <a:rPr lang="en-US" altLang="en-US" sz="2800" i="1" dirty="0">
                <a:latin typeface="Times New Roman" panose="02020603050405020304" pitchFamily="18" charset="0"/>
              </a:rPr>
              <a:t>), and the first address is divisible by 16. </a:t>
            </a:r>
          </a:p>
          <a:p>
            <a:pPr marL="457200" indent="-457200" algn="just">
              <a:buFont typeface="Arial" panose="020B0604020202020204" pitchFamily="34" charset="0"/>
              <a:buChar char="•"/>
            </a:pPr>
            <a:r>
              <a:rPr lang="en-US" altLang="en-US" sz="2800" i="1" dirty="0">
                <a:latin typeface="Times New Roman" panose="02020603050405020304" pitchFamily="18" charset="0"/>
              </a:rPr>
              <a:t>The first address, when converted to a decimal number, is 3,440,387,360, which when divided by 16 results in 215,024,210. </a:t>
            </a:r>
          </a:p>
        </p:txBody>
      </p:sp>
      <p:sp>
        <p:nvSpPr>
          <p:cNvPr id="1170442" name="Text Box 10">
            <a:extLst>
              <a:ext uri="{FF2B5EF4-FFF2-40B4-BE49-F238E27FC236}">
                <a16:creationId xmlns:a16="http://schemas.microsoft.com/office/drawing/2014/main" id="{08F84D32-D312-782D-BC67-8FD5247699C1}"/>
              </a:ext>
            </a:extLst>
          </p:cNvPr>
          <p:cNvSpPr txBox="1">
            <a:spLocks noChangeArrowheads="1"/>
          </p:cNvSpPr>
          <p:nvPr/>
        </p:nvSpPr>
        <p:spPr bwMode="auto">
          <a:xfrm>
            <a:off x="2667000" y="0"/>
            <a:ext cx="22172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19.5</a:t>
            </a:r>
          </a:p>
        </p:txBody>
      </p:sp>
      <p:sp>
        <p:nvSpPr>
          <p:cNvPr id="3" name="Slide Number Placeholder 2">
            <a:extLst>
              <a:ext uri="{FF2B5EF4-FFF2-40B4-BE49-F238E27FC236}">
                <a16:creationId xmlns:a16="http://schemas.microsoft.com/office/drawing/2014/main" id="{36F6C9C1-7AA3-E056-B506-8FF3C29BEB2A}"/>
              </a:ext>
            </a:extLst>
          </p:cNvPr>
          <p:cNvSpPr>
            <a:spLocks noGrp="1"/>
          </p:cNvSpPr>
          <p:nvPr>
            <p:ph type="sldNum" sz="quarter" idx="12"/>
          </p:nvPr>
        </p:nvSpPr>
        <p:spPr/>
        <p:txBody>
          <a:bodyPr/>
          <a:lstStyle/>
          <a:p>
            <a:fld id="{6D972E1D-2B91-43F8-BAFE-8C37D0BCB00C}" type="slidenum">
              <a:rPr lang="en-IN" smtClean="0"/>
              <a:t>20</a:t>
            </a:fld>
            <a:endParaRPr lang="en-IN"/>
          </a:p>
        </p:txBody>
      </p:sp>
    </p:spTree>
    <p:extLst>
      <p:ext uri="{BB962C8B-B14F-4D97-AF65-F5344CB8AC3E}">
        <p14:creationId xmlns:p14="http://schemas.microsoft.com/office/powerpoint/2010/main" val="3254146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2371" name="Line 3">
            <a:extLst>
              <a:ext uri="{FF2B5EF4-FFF2-40B4-BE49-F238E27FC236}">
                <a16:creationId xmlns:a16="http://schemas.microsoft.com/office/drawing/2014/main" id="{9F0ADB79-0782-7859-36C0-A860B3730208}"/>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2372" name="Text Box 4">
            <a:extLst>
              <a:ext uri="{FF2B5EF4-FFF2-40B4-BE49-F238E27FC236}">
                <a16:creationId xmlns:a16="http://schemas.microsoft.com/office/drawing/2014/main" id="{64DBF619-8AA6-AFBD-0219-10D6008D401B}"/>
              </a:ext>
            </a:extLst>
          </p:cNvPr>
          <p:cNvSpPr txBox="1">
            <a:spLocks noChangeArrowheads="1"/>
          </p:cNvSpPr>
          <p:nvPr/>
        </p:nvSpPr>
        <p:spPr bwMode="auto">
          <a:xfrm>
            <a:off x="1828801" y="381000"/>
            <a:ext cx="759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19.3  </a:t>
            </a:r>
            <a:r>
              <a:rPr lang="en-US" altLang="en-US" sz="2000" i="1">
                <a:latin typeface="Times New Roman" panose="02020603050405020304" pitchFamily="18" charset="0"/>
              </a:rPr>
              <a:t>A block of 16 addresses granted to a small organization</a:t>
            </a:r>
          </a:p>
        </p:txBody>
      </p:sp>
      <p:pic>
        <p:nvPicPr>
          <p:cNvPr id="1082374" name="Picture 6">
            <a:extLst>
              <a:ext uri="{FF2B5EF4-FFF2-40B4-BE49-F238E27FC236}">
                <a16:creationId xmlns:a16="http://schemas.microsoft.com/office/drawing/2014/main" id="{EF9E9A81-2232-C224-7A42-D5093595C8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2057401"/>
            <a:ext cx="8235950" cy="234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4730EB2-0DA3-ED0B-2CA7-FBF719DD8EE1}"/>
              </a:ext>
            </a:extLst>
          </p:cNvPr>
          <p:cNvSpPr>
            <a:spLocks noGrp="1"/>
          </p:cNvSpPr>
          <p:nvPr>
            <p:ph type="sldNum" sz="quarter" idx="12"/>
          </p:nvPr>
        </p:nvSpPr>
        <p:spPr/>
        <p:txBody>
          <a:bodyPr/>
          <a:lstStyle/>
          <a:p>
            <a:fld id="{6D972E1D-2B91-43F8-BAFE-8C37D0BCB00C}" type="slidenum">
              <a:rPr lang="en-IN" smtClean="0"/>
              <a:t>21</a:t>
            </a:fld>
            <a:endParaRPr lang="en-IN"/>
          </a:p>
        </p:txBody>
      </p:sp>
    </p:spTree>
    <p:extLst>
      <p:ext uri="{BB962C8B-B14F-4D97-AF65-F5344CB8AC3E}">
        <p14:creationId xmlns:p14="http://schemas.microsoft.com/office/powerpoint/2010/main" val="1811773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3577" name="Line 9">
            <a:extLst>
              <a:ext uri="{FF2B5EF4-FFF2-40B4-BE49-F238E27FC236}">
                <a16:creationId xmlns:a16="http://schemas.microsoft.com/office/drawing/2014/main" id="{7384FF20-A13F-236C-3863-7A518E829764}"/>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3578" name="Line 10">
            <a:extLst>
              <a:ext uri="{FF2B5EF4-FFF2-40B4-BE49-F238E27FC236}">
                <a16:creationId xmlns:a16="http://schemas.microsoft.com/office/drawing/2014/main" id="{942B6928-696A-8438-3BC2-F6B656A52845}"/>
              </a:ext>
            </a:extLst>
          </p:cNvPr>
          <p:cNvSpPr>
            <a:spLocks noChangeShapeType="1"/>
          </p:cNvSpPr>
          <p:nvPr/>
        </p:nvSpPr>
        <p:spPr bwMode="auto">
          <a:xfrm>
            <a:off x="1982788" y="5410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3579" name="Rectangle 11">
            <a:extLst>
              <a:ext uri="{FF2B5EF4-FFF2-40B4-BE49-F238E27FC236}">
                <a16:creationId xmlns:a16="http://schemas.microsoft.com/office/drawing/2014/main" id="{48319548-D988-F085-36FA-4A339BB6BBB7}"/>
              </a:ext>
            </a:extLst>
          </p:cNvPr>
          <p:cNvSpPr>
            <a:spLocks noChangeArrowheads="1"/>
          </p:cNvSpPr>
          <p:nvPr/>
        </p:nvSpPr>
        <p:spPr bwMode="auto">
          <a:xfrm>
            <a:off x="2019300" y="2759076"/>
            <a:ext cx="8077200" cy="255454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t>In IPv4 addressing, a block of </a:t>
            </a:r>
            <a:br>
              <a:rPr lang="en-US" altLang="en-US" sz="3200" dirty="0"/>
            </a:br>
            <a:r>
              <a:rPr lang="en-US" altLang="en-US" sz="3200" dirty="0"/>
              <a:t>addresses can be defined as</a:t>
            </a:r>
          </a:p>
          <a:p>
            <a:pPr algn="ctr"/>
            <a:r>
              <a:rPr lang="en-US" altLang="en-US" sz="3200" dirty="0"/>
              <a:t>x.y.z.t /</a:t>
            </a:r>
            <a:r>
              <a:rPr lang="en-US" altLang="en-US" sz="3200" i="1" dirty="0"/>
              <a:t>n</a:t>
            </a:r>
          </a:p>
          <a:p>
            <a:pPr algn="ctr"/>
            <a:r>
              <a:rPr lang="en-US" altLang="en-US" sz="3200" dirty="0"/>
              <a:t>in which x.y.z.t defines one of the addresses and the /</a:t>
            </a:r>
            <a:r>
              <a:rPr lang="en-US" altLang="en-US" sz="3200" i="1" dirty="0"/>
              <a:t>n</a:t>
            </a:r>
            <a:r>
              <a:rPr lang="en-US" altLang="en-US" sz="3200" dirty="0"/>
              <a:t> defines the mask.</a:t>
            </a:r>
          </a:p>
        </p:txBody>
      </p:sp>
      <p:grpSp>
        <p:nvGrpSpPr>
          <p:cNvPr id="1133580" name="Group 12">
            <a:extLst>
              <a:ext uri="{FF2B5EF4-FFF2-40B4-BE49-F238E27FC236}">
                <a16:creationId xmlns:a16="http://schemas.microsoft.com/office/drawing/2014/main" id="{1FBEE13D-BC7F-BDBA-92E5-7B72C6261B7B}"/>
              </a:ext>
            </a:extLst>
          </p:cNvPr>
          <p:cNvGrpSpPr>
            <a:grpSpLocks/>
          </p:cNvGrpSpPr>
          <p:nvPr/>
        </p:nvGrpSpPr>
        <p:grpSpPr bwMode="auto">
          <a:xfrm>
            <a:off x="1981200" y="1981200"/>
            <a:ext cx="1143000" cy="566738"/>
            <a:chOff x="1200" y="1248"/>
            <a:chExt cx="720" cy="357"/>
          </a:xfrm>
        </p:grpSpPr>
        <p:pic>
          <p:nvPicPr>
            <p:cNvPr id="1133581" name="Picture 13">
              <a:extLst>
                <a:ext uri="{FF2B5EF4-FFF2-40B4-BE49-F238E27FC236}">
                  <a16:creationId xmlns:a16="http://schemas.microsoft.com/office/drawing/2014/main" id="{D83AE33C-63CE-4F92-9DC0-4787555CA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3582" name="Text Box 14">
              <a:extLst>
                <a:ext uri="{FF2B5EF4-FFF2-40B4-BE49-F238E27FC236}">
                  <a16:creationId xmlns:a16="http://schemas.microsoft.com/office/drawing/2014/main" id="{346BD3BB-CEB6-04F9-502A-28F99C39D58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FE638D9D-F82E-9B2E-FB33-ED4173B355B0}"/>
              </a:ext>
            </a:extLst>
          </p:cNvPr>
          <p:cNvSpPr>
            <a:spLocks noGrp="1"/>
          </p:cNvSpPr>
          <p:nvPr>
            <p:ph type="sldNum" sz="quarter" idx="12"/>
          </p:nvPr>
        </p:nvSpPr>
        <p:spPr/>
        <p:txBody>
          <a:bodyPr/>
          <a:lstStyle/>
          <a:p>
            <a:fld id="{6D972E1D-2B91-43F8-BAFE-8C37D0BCB00C}" type="slidenum">
              <a:rPr lang="en-IN" smtClean="0"/>
              <a:t>22</a:t>
            </a:fld>
            <a:endParaRPr lang="en-IN"/>
          </a:p>
        </p:txBody>
      </p:sp>
    </p:spTree>
    <p:extLst>
      <p:ext uri="{BB962C8B-B14F-4D97-AF65-F5344CB8AC3E}">
        <p14:creationId xmlns:p14="http://schemas.microsoft.com/office/powerpoint/2010/main" val="694810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5625" name="Line 9">
            <a:extLst>
              <a:ext uri="{FF2B5EF4-FFF2-40B4-BE49-F238E27FC236}">
                <a16:creationId xmlns:a16="http://schemas.microsoft.com/office/drawing/2014/main" id="{2CF46A46-7CC6-9FA4-078D-92DC8B04CC79}"/>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5626" name="Line 10">
            <a:extLst>
              <a:ext uri="{FF2B5EF4-FFF2-40B4-BE49-F238E27FC236}">
                <a16:creationId xmlns:a16="http://schemas.microsoft.com/office/drawing/2014/main" id="{9A63260C-DF4E-E454-72C9-57FF546718F3}"/>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5627" name="Rectangle 11">
            <a:extLst>
              <a:ext uri="{FF2B5EF4-FFF2-40B4-BE49-F238E27FC236}">
                <a16:creationId xmlns:a16="http://schemas.microsoft.com/office/drawing/2014/main" id="{96F0983F-A494-FADF-6428-85938B96B698}"/>
              </a:ext>
            </a:extLst>
          </p:cNvPr>
          <p:cNvSpPr>
            <a:spLocks noChangeArrowheads="1"/>
          </p:cNvSpPr>
          <p:nvPr/>
        </p:nvSpPr>
        <p:spPr bwMode="auto">
          <a:xfrm>
            <a:off x="2019300" y="2759076"/>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t>The first address in the block can be found by setting the rightmost </a:t>
            </a:r>
            <a:br>
              <a:rPr lang="en-US" altLang="en-US" sz="3200" dirty="0"/>
            </a:br>
            <a:r>
              <a:rPr lang="en-US" altLang="en-US" sz="3200" dirty="0"/>
              <a:t>32 − </a:t>
            </a:r>
            <a:r>
              <a:rPr lang="en-US" altLang="en-US" sz="3200" i="1" dirty="0"/>
              <a:t>n</a:t>
            </a:r>
            <a:r>
              <a:rPr lang="en-US" altLang="en-US" sz="3200" dirty="0"/>
              <a:t> bits to 0s.</a:t>
            </a:r>
          </a:p>
        </p:txBody>
      </p:sp>
      <p:grpSp>
        <p:nvGrpSpPr>
          <p:cNvPr id="1135628" name="Group 12">
            <a:extLst>
              <a:ext uri="{FF2B5EF4-FFF2-40B4-BE49-F238E27FC236}">
                <a16:creationId xmlns:a16="http://schemas.microsoft.com/office/drawing/2014/main" id="{0D7A4131-D2CB-94ED-25E7-E72275BA3960}"/>
              </a:ext>
            </a:extLst>
          </p:cNvPr>
          <p:cNvGrpSpPr>
            <a:grpSpLocks/>
          </p:cNvGrpSpPr>
          <p:nvPr/>
        </p:nvGrpSpPr>
        <p:grpSpPr bwMode="auto">
          <a:xfrm>
            <a:off x="1981200" y="1981200"/>
            <a:ext cx="1143000" cy="566738"/>
            <a:chOff x="1200" y="1248"/>
            <a:chExt cx="720" cy="357"/>
          </a:xfrm>
        </p:grpSpPr>
        <p:pic>
          <p:nvPicPr>
            <p:cNvPr id="1135629" name="Picture 13">
              <a:extLst>
                <a:ext uri="{FF2B5EF4-FFF2-40B4-BE49-F238E27FC236}">
                  <a16:creationId xmlns:a16="http://schemas.microsoft.com/office/drawing/2014/main" id="{7AEF95C4-5315-DF2A-F654-70E9DEB58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5630" name="Text Box 14">
              <a:extLst>
                <a:ext uri="{FF2B5EF4-FFF2-40B4-BE49-F238E27FC236}">
                  <a16:creationId xmlns:a16="http://schemas.microsoft.com/office/drawing/2014/main" id="{3257C6A1-8C83-BAA4-65A7-9241FF11A97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5D8D1540-3C3B-7F50-68C2-5E67B171169C}"/>
              </a:ext>
            </a:extLst>
          </p:cNvPr>
          <p:cNvSpPr>
            <a:spLocks noGrp="1"/>
          </p:cNvSpPr>
          <p:nvPr>
            <p:ph type="sldNum" sz="quarter" idx="12"/>
          </p:nvPr>
        </p:nvSpPr>
        <p:spPr/>
        <p:txBody>
          <a:bodyPr/>
          <a:lstStyle/>
          <a:p>
            <a:fld id="{6D972E1D-2B91-43F8-BAFE-8C37D0BCB00C}" type="slidenum">
              <a:rPr lang="en-IN" smtClean="0"/>
              <a:t>23</a:t>
            </a:fld>
            <a:endParaRPr lang="en-IN"/>
          </a:p>
        </p:txBody>
      </p:sp>
    </p:spTree>
    <p:extLst>
      <p:ext uri="{BB962C8B-B14F-4D97-AF65-F5344CB8AC3E}">
        <p14:creationId xmlns:p14="http://schemas.microsoft.com/office/powerpoint/2010/main" val="1742365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2482" name="Rectangle 2">
            <a:extLst>
              <a:ext uri="{FF2B5EF4-FFF2-40B4-BE49-F238E27FC236}">
                <a16:creationId xmlns:a16="http://schemas.microsoft.com/office/drawing/2014/main" id="{4914A647-8D32-0C5C-8EF9-2725ADA12BBF}"/>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2483" name="Rectangle 3">
            <a:extLst>
              <a:ext uri="{FF2B5EF4-FFF2-40B4-BE49-F238E27FC236}">
                <a16:creationId xmlns:a16="http://schemas.microsoft.com/office/drawing/2014/main" id="{A0BF260D-EA02-CD6D-BF04-8D07D9F93100}"/>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2484" name="Rectangle 4">
            <a:extLst>
              <a:ext uri="{FF2B5EF4-FFF2-40B4-BE49-F238E27FC236}">
                <a16:creationId xmlns:a16="http://schemas.microsoft.com/office/drawing/2014/main" id="{63B80605-2651-0CD8-45DC-5AB11583A9BE}"/>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2485" name="Rectangle 5">
            <a:extLst>
              <a:ext uri="{FF2B5EF4-FFF2-40B4-BE49-F238E27FC236}">
                <a16:creationId xmlns:a16="http://schemas.microsoft.com/office/drawing/2014/main" id="{98CB45D5-50FE-31DC-F9F3-792839B32458}"/>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2486" name="Rectangle 6">
            <a:extLst>
              <a:ext uri="{FF2B5EF4-FFF2-40B4-BE49-F238E27FC236}">
                <a16:creationId xmlns:a16="http://schemas.microsoft.com/office/drawing/2014/main" id="{E689B6B8-5EBD-0755-70C1-C068A03A59E7}"/>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2487" name="Rectangle 7">
            <a:extLst>
              <a:ext uri="{FF2B5EF4-FFF2-40B4-BE49-F238E27FC236}">
                <a16:creationId xmlns:a16="http://schemas.microsoft.com/office/drawing/2014/main" id="{F9EA0D93-A750-FBD1-5C0B-1294C7B11FDC}"/>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2488" name="Rectangle 8">
            <a:extLst>
              <a:ext uri="{FF2B5EF4-FFF2-40B4-BE49-F238E27FC236}">
                <a16:creationId xmlns:a16="http://schemas.microsoft.com/office/drawing/2014/main" id="{589AC036-A441-5D18-A54D-499E0C190FEE}"/>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2489" name="Rectangle 9">
            <a:extLst>
              <a:ext uri="{FF2B5EF4-FFF2-40B4-BE49-F238E27FC236}">
                <a16:creationId xmlns:a16="http://schemas.microsoft.com/office/drawing/2014/main" id="{BE70CB99-5A9D-AF87-29EC-03796B8E4F06}"/>
              </a:ext>
            </a:extLst>
          </p:cNvPr>
          <p:cNvSpPr>
            <a:spLocks noChangeArrowheads="1"/>
          </p:cNvSpPr>
          <p:nvPr/>
        </p:nvSpPr>
        <p:spPr bwMode="auto">
          <a:xfrm>
            <a:off x="1752600" y="1143001"/>
            <a:ext cx="8686800" cy="52165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latin typeface="Times New Roman" panose="02020603050405020304" pitchFamily="18" charset="0"/>
              </a:rPr>
              <a:t>A block of addresses is granted to a small organization. We know that one of the addresses is 205.16.37.39/28. What is the first address in the block?</a:t>
            </a:r>
          </a:p>
          <a:p>
            <a:pPr algn="just"/>
            <a:endParaRPr lang="en-US" altLang="en-US" sz="2800" i="1" dirty="0">
              <a:latin typeface="Times New Roman" panose="02020603050405020304" pitchFamily="18" charset="0"/>
            </a:endParaRPr>
          </a:p>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New Roman" panose="02020603050405020304" pitchFamily="18" charset="0"/>
              </a:rPr>
              <a:t>The binary representation of the given address is</a:t>
            </a:r>
          </a:p>
          <a:p>
            <a:pPr algn="ctr"/>
            <a:r>
              <a:rPr lang="en-US" altLang="en-US" sz="2800" i="1" dirty="0">
                <a:solidFill>
                  <a:schemeClr val="folHlink"/>
                </a:solidFill>
                <a:latin typeface="Times New Roman" panose="02020603050405020304" pitchFamily="18" charset="0"/>
              </a:rPr>
              <a:t>11001101   00010000   00100101   00100111</a:t>
            </a:r>
          </a:p>
          <a:p>
            <a:r>
              <a:rPr lang="en-US" altLang="en-US" sz="2800" i="1" dirty="0">
                <a:latin typeface="Times New Roman" panose="02020603050405020304" pitchFamily="18" charset="0"/>
              </a:rPr>
              <a:t>If we set 32−28 rightmost bits to 0, we get </a:t>
            </a:r>
          </a:p>
          <a:p>
            <a:pPr algn="ctr"/>
            <a:r>
              <a:rPr lang="en-US" altLang="en-US" sz="2800" i="1" dirty="0">
                <a:solidFill>
                  <a:schemeClr val="folHlink"/>
                </a:solidFill>
                <a:latin typeface="Times New Roman" panose="02020603050405020304" pitchFamily="18" charset="0"/>
              </a:rPr>
              <a:t>11001101    00010000    00100101   0010000</a:t>
            </a:r>
            <a:r>
              <a:rPr lang="en-US" altLang="en-US" sz="2800" i="1" dirty="0">
                <a:latin typeface="Times New Roman" panose="02020603050405020304" pitchFamily="18" charset="0"/>
              </a:rPr>
              <a:t> </a:t>
            </a:r>
          </a:p>
          <a:p>
            <a:pPr algn="ctr"/>
            <a:r>
              <a:rPr lang="en-US" altLang="en-US" sz="2800" i="1" dirty="0">
                <a:latin typeface="Times New Roman" panose="02020603050405020304" pitchFamily="18" charset="0"/>
              </a:rPr>
              <a:t>or </a:t>
            </a:r>
            <a:br>
              <a:rPr lang="en-US" altLang="en-US" sz="2800" i="1" dirty="0">
                <a:latin typeface="Times New Roman" panose="02020603050405020304" pitchFamily="18" charset="0"/>
              </a:rPr>
            </a:br>
            <a:r>
              <a:rPr lang="en-US" altLang="en-US" sz="2800" i="1" dirty="0">
                <a:solidFill>
                  <a:schemeClr val="folHlink"/>
                </a:solidFill>
                <a:latin typeface="Times New Roman" panose="02020603050405020304" pitchFamily="18" charset="0"/>
              </a:rPr>
              <a:t>205.16.37.32</a:t>
            </a:r>
            <a:r>
              <a:rPr lang="en-US" altLang="en-US" sz="2800" i="1" dirty="0">
                <a:latin typeface="Times New Roman" panose="02020603050405020304" pitchFamily="18" charset="0"/>
              </a:rPr>
              <a:t>. </a:t>
            </a:r>
          </a:p>
          <a:p>
            <a:r>
              <a:rPr lang="en-US" altLang="en-US" sz="2800" i="1" dirty="0">
                <a:latin typeface="Times New Roman" panose="02020603050405020304" pitchFamily="18" charset="0"/>
              </a:rPr>
              <a:t>This is actually the block shown in Figure 19.3.</a:t>
            </a:r>
          </a:p>
        </p:txBody>
      </p:sp>
      <p:sp>
        <p:nvSpPr>
          <p:cNvPr id="1172490" name="Text Box 10">
            <a:extLst>
              <a:ext uri="{FF2B5EF4-FFF2-40B4-BE49-F238E27FC236}">
                <a16:creationId xmlns:a16="http://schemas.microsoft.com/office/drawing/2014/main" id="{810B1889-086B-B333-713C-7A63143767DD}"/>
              </a:ext>
            </a:extLst>
          </p:cNvPr>
          <p:cNvSpPr txBox="1">
            <a:spLocks noChangeArrowheads="1"/>
          </p:cNvSpPr>
          <p:nvPr/>
        </p:nvSpPr>
        <p:spPr bwMode="auto">
          <a:xfrm>
            <a:off x="2667000" y="0"/>
            <a:ext cx="22172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19.6</a:t>
            </a:r>
          </a:p>
        </p:txBody>
      </p:sp>
      <p:sp>
        <p:nvSpPr>
          <p:cNvPr id="3" name="Slide Number Placeholder 2">
            <a:extLst>
              <a:ext uri="{FF2B5EF4-FFF2-40B4-BE49-F238E27FC236}">
                <a16:creationId xmlns:a16="http://schemas.microsoft.com/office/drawing/2014/main" id="{B516D658-C913-A17A-3959-FB86BCEE8956}"/>
              </a:ext>
            </a:extLst>
          </p:cNvPr>
          <p:cNvSpPr>
            <a:spLocks noGrp="1"/>
          </p:cNvSpPr>
          <p:nvPr>
            <p:ph type="sldNum" sz="quarter" idx="12"/>
          </p:nvPr>
        </p:nvSpPr>
        <p:spPr/>
        <p:txBody>
          <a:bodyPr/>
          <a:lstStyle/>
          <a:p>
            <a:fld id="{6D972E1D-2B91-43F8-BAFE-8C37D0BCB00C}" type="slidenum">
              <a:rPr lang="en-IN" smtClean="0"/>
              <a:t>24</a:t>
            </a:fld>
            <a:endParaRPr lang="en-IN"/>
          </a:p>
        </p:txBody>
      </p:sp>
    </p:spTree>
    <p:extLst>
      <p:ext uri="{BB962C8B-B14F-4D97-AF65-F5344CB8AC3E}">
        <p14:creationId xmlns:p14="http://schemas.microsoft.com/office/powerpoint/2010/main" val="208154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1769" name="Line 9">
            <a:extLst>
              <a:ext uri="{FF2B5EF4-FFF2-40B4-BE49-F238E27FC236}">
                <a16:creationId xmlns:a16="http://schemas.microsoft.com/office/drawing/2014/main" id="{11F4C53A-E760-FDEE-D77E-E8E5E525628A}"/>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1770" name="Line 10">
            <a:extLst>
              <a:ext uri="{FF2B5EF4-FFF2-40B4-BE49-F238E27FC236}">
                <a16:creationId xmlns:a16="http://schemas.microsoft.com/office/drawing/2014/main" id="{2C949132-0396-B1CA-C112-38B5E7FD8B64}"/>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1771" name="Rectangle 11">
            <a:extLst>
              <a:ext uri="{FF2B5EF4-FFF2-40B4-BE49-F238E27FC236}">
                <a16:creationId xmlns:a16="http://schemas.microsoft.com/office/drawing/2014/main" id="{029DDF1D-B5FE-C288-27EA-770C8087A097}"/>
              </a:ext>
            </a:extLst>
          </p:cNvPr>
          <p:cNvSpPr>
            <a:spLocks noChangeArrowheads="1"/>
          </p:cNvSpPr>
          <p:nvPr/>
        </p:nvSpPr>
        <p:spPr bwMode="auto">
          <a:xfrm>
            <a:off x="2019300" y="2759076"/>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The last address in the block can be found by setting the rightmost </a:t>
            </a:r>
            <a:br>
              <a:rPr lang="en-US" altLang="en-US" sz="3200"/>
            </a:br>
            <a:r>
              <a:rPr lang="en-US" altLang="en-US" sz="3200"/>
              <a:t>32 − n bits to 1s.</a:t>
            </a:r>
          </a:p>
        </p:txBody>
      </p:sp>
      <p:grpSp>
        <p:nvGrpSpPr>
          <p:cNvPr id="1141772" name="Group 12">
            <a:extLst>
              <a:ext uri="{FF2B5EF4-FFF2-40B4-BE49-F238E27FC236}">
                <a16:creationId xmlns:a16="http://schemas.microsoft.com/office/drawing/2014/main" id="{22253EC4-2406-A237-983B-CD361E477353}"/>
              </a:ext>
            </a:extLst>
          </p:cNvPr>
          <p:cNvGrpSpPr>
            <a:grpSpLocks/>
          </p:cNvGrpSpPr>
          <p:nvPr/>
        </p:nvGrpSpPr>
        <p:grpSpPr bwMode="auto">
          <a:xfrm>
            <a:off x="1981200" y="1981200"/>
            <a:ext cx="1143000" cy="566738"/>
            <a:chOff x="1200" y="1248"/>
            <a:chExt cx="720" cy="357"/>
          </a:xfrm>
        </p:grpSpPr>
        <p:pic>
          <p:nvPicPr>
            <p:cNvPr id="1141773" name="Picture 13">
              <a:extLst>
                <a:ext uri="{FF2B5EF4-FFF2-40B4-BE49-F238E27FC236}">
                  <a16:creationId xmlns:a16="http://schemas.microsoft.com/office/drawing/2014/main" id="{84DAE637-9494-ED11-9407-A2575AA8F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1774" name="Text Box 14">
              <a:extLst>
                <a:ext uri="{FF2B5EF4-FFF2-40B4-BE49-F238E27FC236}">
                  <a16:creationId xmlns:a16="http://schemas.microsoft.com/office/drawing/2014/main" id="{729D21C4-2CF4-F558-D400-132A40196FD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62D24764-9B90-3A71-238D-86864F6F8994}"/>
              </a:ext>
            </a:extLst>
          </p:cNvPr>
          <p:cNvSpPr>
            <a:spLocks noGrp="1"/>
          </p:cNvSpPr>
          <p:nvPr>
            <p:ph type="sldNum" sz="quarter" idx="12"/>
          </p:nvPr>
        </p:nvSpPr>
        <p:spPr/>
        <p:txBody>
          <a:bodyPr/>
          <a:lstStyle/>
          <a:p>
            <a:fld id="{6D972E1D-2B91-43F8-BAFE-8C37D0BCB00C}" type="slidenum">
              <a:rPr lang="en-IN" smtClean="0"/>
              <a:t>25</a:t>
            </a:fld>
            <a:endParaRPr lang="en-IN"/>
          </a:p>
        </p:txBody>
      </p:sp>
    </p:spTree>
    <p:extLst>
      <p:ext uri="{BB962C8B-B14F-4D97-AF65-F5344CB8AC3E}">
        <p14:creationId xmlns:p14="http://schemas.microsoft.com/office/powerpoint/2010/main" val="2392538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4530" name="Rectangle 2">
            <a:extLst>
              <a:ext uri="{FF2B5EF4-FFF2-40B4-BE49-F238E27FC236}">
                <a16:creationId xmlns:a16="http://schemas.microsoft.com/office/drawing/2014/main" id="{30345FEC-322D-14F2-F23F-CD89A213EEDD}"/>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4531" name="Rectangle 3">
            <a:extLst>
              <a:ext uri="{FF2B5EF4-FFF2-40B4-BE49-F238E27FC236}">
                <a16:creationId xmlns:a16="http://schemas.microsoft.com/office/drawing/2014/main" id="{BA107F0C-DFB6-9528-4794-712E5677FFAB}"/>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4532" name="Rectangle 4">
            <a:extLst>
              <a:ext uri="{FF2B5EF4-FFF2-40B4-BE49-F238E27FC236}">
                <a16:creationId xmlns:a16="http://schemas.microsoft.com/office/drawing/2014/main" id="{90AB19B3-CA2D-A9FA-497A-CC8B37BDB217}"/>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4533" name="Rectangle 5">
            <a:extLst>
              <a:ext uri="{FF2B5EF4-FFF2-40B4-BE49-F238E27FC236}">
                <a16:creationId xmlns:a16="http://schemas.microsoft.com/office/drawing/2014/main" id="{AFA2FCE6-D5DE-E9EB-69C4-83649AA10F3C}"/>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4534" name="Rectangle 6">
            <a:extLst>
              <a:ext uri="{FF2B5EF4-FFF2-40B4-BE49-F238E27FC236}">
                <a16:creationId xmlns:a16="http://schemas.microsoft.com/office/drawing/2014/main" id="{93922BED-8F1C-FAEE-BC2A-21B636CEAB87}"/>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4535" name="Rectangle 7">
            <a:extLst>
              <a:ext uri="{FF2B5EF4-FFF2-40B4-BE49-F238E27FC236}">
                <a16:creationId xmlns:a16="http://schemas.microsoft.com/office/drawing/2014/main" id="{27E92F33-7D6A-864C-29D0-87E39F8982A7}"/>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4536" name="Rectangle 8">
            <a:extLst>
              <a:ext uri="{FF2B5EF4-FFF2-40B4-BE49-F238E27FC236}">
                <a16:creationId xmlns:a16="http://schemas.microsoft.com/office/drawing/2014/main" id="{4213218F-9AB4-0BA8-85DB-75DA77DCD0F8}"/>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4537" name="Rectangle 9">
            <a:extLst>
              <a:ext uri="{FF2B5EF4-FFF2-40B4-BE49-F238E27FC236}">
                <a16:creationId xmlns:a16="http://schemas.microsoft.com/office/drawing/2014/main" id="{E68CDC8C-446B-DF8E-C036-045CC6C0EC2A}"/>
              </a:ext>
            </a:extLst>
          </p:cNvPr>
          <p:cNvSpPr>
            <a:spLocks noChangeArrowheads="1"/>
          </p:cNvSpPr>
          <p:nvPr/>
        </p:nvSpPr>
        <p:spPr bwMode="auto">
          <a:xfrm>
            <a:off x="1752600" y="1143000"/>
            <a:ext cx="8686800" cy="436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Find the last address for the block in Example 19.6.</a:t>
            </a:r>
          </a:p>
          <a:p>
            <a:pPr algn="just"/>
            <a:endParaRPr lang="en-US" altLang="en-US" sz="2800" i="1">
              <a:latin typeface="Times New Roman" panose="02020603050405020304" pitchFamily="18" charset="0"/>
            </a:endParaRPr>
          </a:p>
          <a:p>
            <a:r>
              <a:rPr lang="en-US" altLang="en-US" sz="2800" i="1">
                <a:solidFill>
                  <a:schemeClr val="hlink"/>
                </a:solidFill>
                <a:latin typeface="Times New Roman" panose="02020603050405020304" pitchFamily="18" charset="0"/>
              </a:rPr>
              <a:t>Solution</a:t>
            </a:r>
          </a:p>
          <a:p>
            <a:r>
              <a:rPr lang="en-US" altLang="en-US" sz="2800" i="1">
                <a:latin typeface="Times New Roman" panose="02020603050405020304" pitchFamily="18" charset="0"/>
              </a:rPr>
              <a:t>The binary representation of the given address is</a:t>
            </a:r>
          </a:p>
          <a:p>
            <a:pPr algn="ctr"/>
            <a:r>
              <a:rPr lang="en-US" altLang="en-US" sz="2800" i="1">
                <a:solidFill>
                  <a:schemeClr val="folHlink"/>
                </a:solidFill>
                <a:latin typeface="Times New Roman" panose="02020603050405020304" pitchFamily="18" charset="0"/>
              </a:rPr>
              <a:t>11001101    00010000    00100101    00100111</a:t>
            </a:r>
          </a:p>
          <a:p>
            <a:r>
              <a:rPr lang="en-US" altLang="en-US" sz="2800" i="1">
                <a:latin typeface="Times New Roman" panose="02020603050405020304" pitchFamily="18" charset="0"/>
              </a:rPr>
              <a:t>If we set 32 − 28 rightmost bits to 1, we get </a:t>
            </a:r>
          </a:p>
          <a:p>
            <a:pPr algn="ctr"/>
            <a:r>
              <a:rPr lang="en-US" altLang="en-US" sz="2800" i="1">
                <a:solidFill>
                  <a:schemeClr val="folHlink"/>
                </a:solidFill>
                <a:latin typeface="Times New Roman" panose="02020603050405020304" pitchFamily="18" charset="0"/>
              </a:rPr>
              <a:t>11001101 00010000 00100101 00101111</a:t>
            </a:r>
            <a:r>
              <a:rPr lang="en-US" altLang="en-US" sz="2800" i="1">
                <a:latin typeface="Times New Roman" panose="02020603050405020304" pitchFamily="18" charset="0"/>
              </a:rPr>
              <a:t> </a:t>
            </a:r>
          </a:p>
          <a:p>
            <a:pPr algn="ctr"/>
            <a:r>
              <a:rPr lang="en-US" altLang="en-US" sz="2800" i="1">
                <a:latin typeface="Times New Roman" panose="02020603050405020304" pitchFamily="18" charset="0"/>
              </a:rPr>
              <a:t>or </a:t>
            </a:r>
          </a:p>
          <a:p>
            <a:pPr algn="ctr"/>
            <a:r>
              <a:rPr lang="en-US" altLang="en-US" sz="2800" i="1">
                <a:solidFill>
                  <a:schemeClr val="folHlink"/>
                </a:solidFill>
                <a:latin typeface="Times New Roman" panose="02020603050405020304" pitchFamily="18" charset="0"/>
              </a:rPr>
              <a:t>205.16.37.47</a:t>
            </a:r>
          </a:p>
          <a:p>
            <a:r>
              <a:rPr lang="en-US" altLang="en-US" sz="2800" i="1">
                <a:latin typeface="Times New Roman" panose="02020603050405020304" pitchFamily="18" charset="0"/>
              </a:rPr>
              <a:t>This is actually the block shown in Figure 19.3.</a:t>
            </a:r>
          </a:p>
        </p:txBody>
      </p:sp>
      <p:sp>
        <p:nvSpPr>
          <p:cNvPr id="1174538" name="Text Box 10">
            <a:extLst>
              <a:ext uri="{FF2B5EF4-FFF2-40B4-BE49-F238E27FC236}">
                <a16:creationId xmlns:a16="http://schemas.microsoft.com/office/drawing/2014/main" id="{22954D7D-A586-C990-4376-84BABBF9821C}"/>
              </a:ext>
            </a:extLst>
          </p:cNvPr>
          <p:cNvSpPr txBox="1">
            <a:spLocks noChangeArrowheads="1"/>
          </p:cNvSpPr>
          <p:nvPr/>
        </p:nvSpPr>
        <p:spPr bwMode="auto">
          <a:xfrm>
            <a:off x="2667000" y="0"/>
            <a:ext cx="22172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a:solidFill>
                  <a:schemeClr val="hlink"/>
                </a:solidFill>
                <a:latin typeface="Times New Roman" panose="02020603050405020304" pitchFamily="18" charset="0"/>
              </a:rPr>
              <a:t>Example 19.7</a:t>
            </a:r>
          </a:p>
        </p:txBody>
      </p:sp>
      <p:sp>
        <p:nvSpPr>
          <p:cNvPr id="3" name="Slide Number Placeholder 2">
            <a:extLst>
              <a:ext uri="{FF2B5EF4-FFF2-40B4-BE49-F238E27FC236}">
                <a16:creationId xmlns:a16="http://schemas.microsoft.com/office/drawing/2014/main" id="{2C77E7EE-05D5-D78E-F88A-CDB128187703}"/>
              </a:ext>
            </a:extLst>
          </p:cNvPr>
          <p:cNvSpPr>
            <a:spLocks noGrp="1"/>
          </p:cNvSpPr>
          <p:nvPr>
            <p:ph type="sldNum" sz="quarter" idx="12"/>
          </p:nvPr>
        </p:nvSpPr>
        <p:spPr/>
        <p:txBody>
          <a:bodyPr/>
          <a:lstStyle/>
          <a:p>
            <a:fld id="{6D972E1D-2B91-43F8-BAFE-8C37D0BCB00C}" type="slidenum">
              <a:rPr lang="en-IN" smtClean="0"/>
              <a:t>26</a:t>
            </a:fld>
            <a:endParaRPr lang="en-IN"/>
          </a:p>
        </p:txBody>
      </p:sp>
    </p:spTree>
    <p:extLst>
      <p:ext uri="{BB962C8B-B14F-4D97-AF65-F5344CB8AC3E}">
        <p14:creationId xmlns:p14="http://schemas.microsoft.com/office/powerpoint/2010/main" val="1330126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3817" name="Line 9">
            <a:extLst>
              <a:ext uri="{FF2B5EF4-FFF2-40B4-BE49-F238E27FC236}">
                <a16:creationId xmlns:a16="http://schemas.microsoft.com/office/drawing/2014/main" id="{74632F32-D98B-5380-9529-A8BA3FBD923C}"/>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3818" name="Line 10">
            <a:extLst>
              <a:ext uri="{FF2B5EF4-FFF2-40B4-BE49-F238E27FC236}">
                <a16:creationId xmlns:a16="http://schemas.microsoft.com/office/drawing/2014/main" id="{8DE53CA6-8A0D-0844-E276-AE9669DF4AB7}"/>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3819" name="Rectangle 11">
            <a:extLst>
              <a:ext uri="{FF2B5EF4-FFF2-40B4-BE49-F238E27FC236}">
                <a16:creationId xmlns:a16="http://schemas.microsoft.com/office/drawing/2014/main" id="{016B0FC9-E00E-27BC-46C3-CC6AE55FA08F}"/>
              </a:ext>
            </a:extLst>
          </p:cNvPr>
          <p:cNvSpPr>
            <a:spLocks noChangeArrowheads="1"/>
          </p:cNvSpPr>
          <p:nvPr/>
        </p:nvSpPr>
        <p:spPr bwMode="auto">
          <a:xfrm>
            <a:off x="2019300" y="2759076"/>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t>The number of addresses in the block can be found by using the formula </a:t>
            </a:r>
            <a:br>
              <a:rPr lang="en-US" altLang="en-US" sz="3200" dirty="0"/>
            </a:br>
            <a:r>
              <a:rPr lang="en-US" altLang="en-US" sz="3200" dirty="0"/>
              <a:t>2</a:t>
            </a:r>
            <a:r>
              <a:rPr lang="en-US" altLang="en-US" sz="3200" baseline="30000" dirty="0"/>
              <a:t>32−n</a:t>
            </a:r>
            <a:r>
              <a:rPr lang="en-US" altLang="en-US" sz="3200" dirty="0"/>
              <a:t>.</a:t>
            </a:r>
          </a:p>
        </p:txBody>
      </p:sp>
      <p:grpSp>
        <p:nvGrpSpPr>
          <p:cNvPr id="1143820" name="Group 12">
            <a:extLst>
              <a:ext uri="{FF2B5EF4-FFF2-40B4-BE49-F238E27FC236}">
                <a16:creationId xmlns:a16="http://schemas.microsoft.com/office/drawing/2014/main" id="{605B99B8-5604-198D-2D7A-0FF8272E3B27}"/>
              </a:ext>
            </a:extLst>
          </p:cNvPr>
          <p:cNvGrpSpPr>
            <a:grpSpLocks/>
          </p:cNvGrpSpPr>
          <p:nvPr/>
        </p:nvGrpSpPr>
        <p:grpSpPr bwMode="auto">
          <a:xfrm>
            <a:off x="1981200" y="1981200"/>
            <a:ext cx="1143000" cy="566738"/>
            <a:chOff x="1200" y="1248"/>
            <a:chExt cx="720" cy="357"/>
          </a:xfrm>
        </p:grpSpPr>
        <p:pic>
          <p:nvPicPr>
            <p:cNvPr id="1143821" name="Picture 13">
              <a:extLst>
                <a:ext uri="{FF2B5EF4-FFF2-40B4-BE49-F238E27FC236}">
                  <a16:creationId xmlns:a16="http://schemas.microsoft.com/office/drawing/2014/main" id="{0EB76895-C586-DA50-8833-ECAEB4C07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3822" name="Text Box 14">
              <a:extLst>
                <a:ext uri="{FF2B5EF4-FFF2-40B4-BE49-F238E27FC236}">
                  <a16:creationId xmlns:a16="http://schemas.microsoft.com/office/drawing/2014/main" id="{0234C7E3-FB62-580D-0E01-72A082ACB5F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77719D74-9377-5EBB-3AFD-A49893333877}"/>
              </a:ext>
            </a:extLst>
          </p:cNvPr>
          <p:cNvSpPr>
            <a:spLocks noGrp="1"/>
          </p:cNvSpPr>
          <p:nvPr>
            <p:ph type="sldNum" sz="quarter" idx="12"/>
          </p:nvPr>
        </p:nvSpPr>
        <p:spPr/>
        <p:txBody>
          <a:bodyPr/>
          <a:lstStyle/>
          <a:p>
            <a:fld id="{6D972E1D-2B91-43F8-BAFE-8C37D0BCB00C}" type="slidenum">
              <a:rPr lang="en-IN" smtClean="0"/>
              <a:t>27</a:t>
            </a:fld>
            <a:endParaRPr lang="en-IN"/>
          </a:p>
        </p:txBody>
      </p:sp>
    </p:spTree>
    <p:extLst>
      <p:ext uri="{BB962C8B-B14F-4D97-AF65-F5344CB8AC3E}">
        <p14:creationId xmlns:p14="http://schemas.microsoft.com/office/powerpoint/2010/main" val="640410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6578" name="Rectangle 2">
            <a:extLst>
              <a:ext uri="{FF2B5EF4-FFF2-40B4-BE49-F238E27FC236}">
                <a16:creationId xmlns:a16="http://schemas.microsoft.com/office/drawing/2014/main" id="{20570FF4-3113-8124-5624-7538003F1723}"/>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79" name="Rectangle 3">
            <a:extLst>
              <a:ext uri="{FF2B5EF4-FFF2-40B4-BE49-F238E27FC236}">
                <a16:creationId xmlns:a16="http://schemas.microsoft.com/office/drawing/2014/main" id="{02CBA9EC-368B-7C35-01B5-79484D1AC340}"/>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0" name="Rectangle 4">
            <a:extLst>
              <a:ext uri="{FF2B5EF4-FFF2-40B4-BE49-F238E27FC236}">
                <a16:creationId xmlns:a16="http://schemas.microsoft.com/office/drawing/2014/main" id="{025BECFC-16FA-BCE1-E72F-6598CA6BEB52}"/>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1" name="Rectangle 5">
            <a:extLst>
              <a:ext uri="{FF2B5EF4-FFF2-40B4-BE49-F238E27FC236}">
                <a16:creationId xmlns:a16="http://schemas.microsoft.com/office/drawing/2014/main" id="{A45BD463-4924-2BDA-8263-43A7866A022D}"/>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2" name="Rectangle 6">
            <a:extLst>
              <a:ext uri="{FF2B5EF4-FFF2-40B4-BE49-F238E27FC236}">
                <a16:creationId xmlns:a16="http://schemas.microsoft.com/office/drawing/2014/main" id="{787DFFA7-0C50-AB9B-0DFC-D3266EC58002}"/>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3" name="Rectangle 7">
            <a:extLst>
              <a:ext uri="{FF2B5EF4-FFF2-40B4-BE49-F238E27FC236}">
                <a16:creationId xmlns:a16="http://schemas.microsoft.com/office/drawing/2014/main" id="{986822AF-C3AB-68A1-F11D-D9586DB96E5A}"/>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4" name="Rectangle 8">
            <a:extLst>
              <a:ext uri="{FF2B5EF4-FFF2-40B4-BE49-F238E27FC236}">
                <a16:creationId xmlns:a16="http://schemas.microsoft.com/office/drawing/2014/main" id="{D921D644-6A34-CCEE-B5C7-4CACE8E0D359}"/>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5" name="Rectangle 9">
            <a:extLst>
              <a:ext uri="{FF2B5EF4-FFF2-40B4-BE49-F238E27FC236}">
                <a16:creationId xmlns:a16="http://schemas.microsoft.com/office/drawing/2014/main" id="{AC025205-1A3D-9860-F4CF-B7D7547AC3C5}"/>
              </a:ext>
            </a:extLst>
          </p:cNvPr>
          <p:cNvSpPr>
            <a:spLocks noChangeArrowheads="1"/>
          </p:cNvSpPr>
          <p:nvPr/>
        </p:nvSpPr>
        <p:spPr bwMode="auto">
          <a:xfrm>
            <a:off x="1752600" y="1143001"/>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Find the number of addresses in Example 19.6.</a:t>
            </a:r>
          </a:p>
        </p:txBody>
      </p:sp>
      <p:sp>
        <p:nvSpPr>
          <p:cNvPr id="1176586" name="Text Box 10">
            <a:extLst>
              <a:ext uri="{FF2B5EF4-FFF2-40B4-BE49-F238E27FC236}">
                <a16:creationId xmlns:a16="http://schemas.microsoft.com/office/drawing/2014/main" id="{D721BEAD-467C-E7E1-AB62-F3B5CBA32181}"/>
              </a:ext>
            </a:extLst>
          </p:cNvPr>
          <p:cNvSpPr txBox="1">
            <a:spLocks noChangeArrowheads="1"/>
          </p:cNvSpPr>
          <p:nvPr/>
        </p:nvSpPr>
        <p:spPr bwMode="auto">
          <a:xfrm>
            <a:off x="2667000" y="0"/>
            <a:ext cx="22172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a:solidFill>
                  <a:schemeClr val="hlink"/>
                </a:solidFill>
                <a:latin typeface="Times New Roman" panose="02020603050405020304" pitchFamily="18" charset="0"/>
              </a:rPr>
              <a:t>Example 19.8</a:t>
            </a:r>
          </a:p>
        </p:txBody>
      </p:sp>
      <p:sp>
        <p:nvSpPr>
          <p:cNvPr id="1176587" name="Rectangle 11">
            <a:extLst>
              <a:ext uri="{FF2B5EF4-FFF2-40B4-BE49-F238E27FC236}">
                <a16:creationId xmlns:a16="http://schemas.microsoft.com/office/drawing/2014/main" id="{656A0BFF-383A-B16F-4670-1916879FC9F5}"/>
              </a:ext>
            </a:extLst>
          </p:cNvPr>
          <p:cNvSpPr>
            <a:spLocks noChangeArrowheads="1"/>
          </p:cNvSpPr>
          <p:nvPr/>
        </p:nvSpPr>
        <p:spPr bwMode="auto">
          <a:xfrm>
            <a:off x="1752600" y="2057400"/>
            <a:ext cx="86868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New Roman" panose="02020603050405020304" pitchFamily="18" charset="0"/>
              </a:rPr>
              <a:t>The value of n is 28, which means that number</a:t>
            </a:r>
            <a:br>
              <a:rPr lang="en-US" altLang="en-US" sz="2800" i="1">
                <a:latin typeface="Times New Roman" panose="02020603050405020304" pitchFamily="18" charset="0"/>
              </a:rPr>
            </a:br>
            <a:r>
              <a:rPr lang="en-US" altLang="en-US" sz="2800" i="1">
                <a:latin typeface="Times New Roman" panose="02020603050405020304" pitchFamily="18" charset="0"/>
              </a:rPr>
              <a:t>of addresses is 2 </a:t>
            </a:r>
            <a:r>
              <a:rPr lang="en-US" altLang="en-US" sz="2800" i="1" baseline="30000">
                <a:latin typeface="Times New Roman" panose="02020603050405020304" pitchFamily="18" charset="0"/>
              </a:rPr>
              <a:t>32−28</a:t>
            </a:r>
            <a:r>
              <a:rPr lang="en-US" altLang="en-US" sz="2800" i="1">
                <a:latin typeface="Times New Roman" panose="02020603050405020304" pitchFamily="18" charset="0"/>
              </a:rPr>
              <a:t> or 16.</a:t>
            </a:r>
          </a:p>
        </p:txBody>
      </p:sp>
      <p:sp>
        <p:nvSpPr>
          <p:cNvPr id="3" name="Slide Number Placeholder 2">
            <a:extLst>
              <a:ext uri="{FF2B5EF4-FFF2-40B4-BE49-F238E27FC236}">
                <a16:creationId xmlns:a16="http://schemas.microsoft.com/office/drawing/2014/main" id="{E6DB9E51-C50E-AADA-8922-D5328FD2CECE}"/>
              </a:ext>
            </a:extLst>
          </p:cNvPr>
          <p:cNvSpPr>
            <a:spLocks noGrp="1"/>
          </p:cNvSpPr>
          <p:nvPr>
            <p:ph type="sldNum" sz="quarter" idx="12"/>
          </p:nvPr>
        </p:nvSpPr>
        <p:spPr/>
        <p:txBody>
          <a:bodyPr/>
          <a:lstStyle/>
          <a:p>
            <a:fld id="{6D972E1D-2B91-43F8-BAFE-8C37D0BCB00C}" type="slidenum">
              <a:rPr lang="en-IN" smtClean="0"/>
              <a:t>28</a:t>
            </a:fld>
            <a:endParaRPr lang="en-IN"/>
          </a:p>
        </p:txBody>
      </p:sp>
    </p:spTree>
    <p:extLst>
      <p:ext uri="{BB962C8B-B14F-4D97-AF65-F5344CB8AC3E}">
        <p14:creationId xmlns:p14="http://schemas.microsoft.com/office/powerpoint/2010/main" val="1730511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8626" name="Rectangle 2">
            <a:extLst>
              <a:ext uri="{FF2B5EF4-FFF2-40B4-BE49-F238E27FC236}">
                <a16:creationId xmlns:a16="http://schemas.microsoft.com/office/drawing/2014/main" id="{02FB5929-154E-D0BD-CCEB-DD258166C120}"/>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8627" name="Rectangle 3">
            <a:extLst>
              <a:ext uri="{FF2B5EF4-FFF2-40B4-BE49-F238E27FC236}">
                <a16:creationId xmlns:a16="http://schemas.microsoft.com/office/drawing/2014/main" id="{D4AB0FBC-337A-95E5-296A-3E140E099E4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8628" name="Rectangle 4">
            <a:extLst>
              <a:ext uri="{FF2B5EF4-FFF2-40B4-BE49-F238E27FC236}">
                <a16:creationId xmlns:a16="http://schemas.microsoft.com/office/drawing/2014/main" id="{2BCDD43B-8518-A0B5-0783-1E0E1E9445A7}"/>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8629" name="Rectangle 5">
            <a:extLst>
              <a:ext uri="{FF2B5EF4-FFF2-40B4-BE49-F238E27FC236}">
                <a16:creationId xmlns:a16="http://schemas.microsoft.com/office/drawing/2014/main" id="{FA114E6B-E537-3076-727E-65B6653657B2}"/>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8630" name="Rectangle 6">
            <a:extLst>
              <a:ext uri="{FF2B5EF4-FFF2-40B4-BE49-F238E27FC236}">
                <a16:creationId xmlns:a16="http://schemas.microsoft.com/office/drawing/2014/main" id="{CB7D3248-C3AE-604F-5774-ABD4CDCECD50}"/>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8631" name="Rectangle 7">
            <a:extLst>
              <a:ext uri="{FF2B5EF4-FFF2-40B4-BE49-F238E27FC236}">
                <a16:creationId xmlns:a16="http://schemas.microsoft.com/office/drawing/2014/main" id="{A27BEE8D-DFCD-FC13-5695-760E0E8FC477}"/>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8632" name="Rectangle 8">
            <a:extLst>
              <a:ext uri="{FF2B5EF4-FFF2-40B4-BE49-F238E27FC236}">
                <a16:creationId xmlns:a16="http://schemas.microsoft.com/office/drawing/2014/main" id="{4E57CCB9-BD2A-8806-42FA-1DFB49AE3A92}"/>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8633" name="Rectangle 9">
            <a:extLst>
              <a:ext uri="{FF2B5EF4-FFF2-40B4-BE49-F238E27FC236}">
                <a16:creationId xmlns:a16="http://schemas.microsoft.com/office/drawing/2014/main" id="{DA3DB272-C690-3600-A5E1-2505E962C160}"/>
              </a:ext>
            </a:extLst>
          </p:cNvPr>
          <p:cNvSpPr>
            <a:spLocks noChangeArrowheads="1"/>
          </p:cNvSpPr>
          <p:nvPr/>
        </p:nvSpPr>
        <p:spPr bwMode="auto">
          <a:xfrm>
            <a:off x="1124712" y="1051561"/>
            <a:ext cx="9893808" cy="526297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i="1" dirty="0">
                <a:latin typeface="Times New Roman" panose="02020603050405020304" pitchFamily="18" charset="0"/>
              </a:rPr>
              <a:t>Another way to find the first address, the last address, and the number of addresses is to represent the mask as a 32-bit binary (or 8-digit hexadecimal) number. This is particularly useful when we are writing a program to find these pieces of information. In Example 19.5 the /28 can be represented as </a:t>
            </a:r>
          </a:p>
          <a:p>
            <a:pPr algn="ctr"/>
            <a:r>
              <a:rPr lang="en-US" altLang="en-US" sz="2800" i="1" dirty="0">
                <a:solidFill>
                  <a:schemeClr val="folHlink"/>
                </a:solidFill>
                <a:latin typeface="Times New Roman" panose="02020603050405020304" pitchFamily="18" charset="0"/>
              </a:rPr>
              <a:t>11111111  11111111  11111111  11110000</a:t>
            </a:r>
            <a:r>
              <a:rPr lang="en-US" altLang="en-US" sz="2800" i="1" dirty="0">
                <a:latin typeface="Times New Roman" panose="02020603050405020304" pitchFamily="18" charset="0"/>
              </a:rPr>
              <a:t> </a:t>
            </a:r>
          </a:p>
          <a:p>
            <a:pPr algn="just"/>
            <a:r>
              <a:rPr lang="en-US" altLang="en-US" sz="2800" i="1" dirty="0">
                <a:latin typeface="Times New Roman" panose="02020603050405020304" pitchFamily="18" charset="0"/>
              </a:rPr>
              <a:t>(twenty-eight 1s and four 0s). </a:t>
            </a:r>
          </a:p>
          <a:p>
            <a:pPr algn="just"/>
            <a:endParaRPr lang="en-US" altLang="en-US" sz="2800" i="1" dirty="0">
              <a:latin typeface="Times New Roman" panose="02020603050405020304" pitchFamily="18" charset="0"/>
            </a:endParaRPr>
          </a:p>
          <a:p>
            <a:pPr algn="just"/>
            <a:r>
              <a:rPr lang="en-US" altLang="en-US" sz="2800" i="1" dirty="0">
                <a:latin typeface="Times New Roman" panose="02020603050405020304" pitchFamily="18" charset="0"/>
              </a:rPr>
              <a:t>Find</a:t>
            </a:r>
          </a:p>
          <a:p>
            <a:pPr algn="just"/>
            <a:r>
              <a:rPr lang="en-US" altLang="en-US" sz="2800" i="1" dirty="0">
                <a:solidFill>
                  <a:schemeClr val="hlink"/>
                </a:solidFill>
                <a:latin typeface="Times New Roman" panose="02020603050405020304" pitchFamily="18" charset="0"/>
              </a:rPr>
              <a:t>a.</a:t>
            </a:r>
            <a:r>
              <a:rPr lang="en-US" altLang="en-US" sz="2800" i="1" dirty="0">
                <a:latin typeface="Times New Roman" panose="02020603050405020304" pitchFamily="18" charset="0"/>
              </a:rPr>
              <a:t> The first address</a:t>
            </a:r>
          </a:p>
          <a:p>
            <a:pPr algn="just"/>
            <a:r>
              <a:rPr lang="en-US" altLang="en-US" sz="2800" i="1" dirty="0">
                <a:solidFill>
                  <a:schemeClr val="hlink"/>
                </a:solidFill>
                <a:latin typeface="Times New Roman" panose="02020603050405020304" pitchFamily="18" charset="0"/>
              </a:rPr>
              <a:t>b.</a:t>
            </a:r>
            <a:r>
              <a:rPr lang="en-US" altLang="en-US" sz="2800" i="1" dirty="0">
                <a:latin typeface="Times New Roman" panose="02020603050405020304" pitchFamily="18" charset="0"/>
              </a:rPr>
              <a:t> The last address</a:t>
            </a:r>
          </a:p>
          <a:p>
            <a:pPr algn="just"/>
            <a:r>
              <a:rPr lang="en-US" altLang="en-US" sz="2800" i="1" dirty="0">
                <a:solidFill>
                  <a:schemeClr val="hlink"/>
                </a:solidFill>
                <a:latin typeface="Times New Roman" panose="02020603050405020304" pitchFamily="18" charset="0"/>
              </a:rPr>
              <a:t>c.</a:t>
            </a:r>
            <a:r>
              <a:rPr lang="en-US" altLang="en-US" sz="2800" i="1" dirty="0">
                <a:latin typeface="Times New Roman" panose="02020603050405020304" pitchFamily="18" charset="0"/>
              </a:rPr>
              <a:t> The number of addresses.</a:t>
            </a:r>
          </a:p>
        </p:txBody>
      </p:sp>
      <p:sp>
        <p:nvSpPr>
          <p:cNvPr id="1178634" name="Text Box 10">
            <a:extLst>
              <a:ext uri="{FF2B5EF4-FFF2-40B4-BE49-F238E27FC236}">
                <a16:creationId xmlns:a16="http://schemas.microsoft.com/office/drawing/2014/main" id="{E5B9488A-599F-6661-556B-4F71960FBF20}"/>
              </a:ext>
            </a:extLst>
          </p:cNvPr>
          <p:cNvSpPr txBox="1">
            <a:spLocks noChangeArrowheads="1"/>
          </p:cNvSpPr>
          <p:nvPr/>
        </p:nvSpPr>
        <p:spPr bwMode="auto">
          <a:xfrm>
            <a:off x="2667000" y="0"/>
            <a:ext cx="22172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19.9</a:t>
            </a:r>
          </a:p>
        </p:txBody>
      </p:sp>
      <p:sp>
        <p:nvSpPr>
          <p:cNvPr id="3" name="Slide Number Placeholder 2">
            <a:extLst>
              <a:ext uri="{FF2B5EF4-FFF2-40B4-BE49-F238E27FC236}">
                <a16:creationId xmlns:a16="http://schemas.microsoft.com/office/drawing/2014/main" id="{166BC97F-A1AD-0B34-B369-E1A1E0F1F1BA}"/>
              </a:ext>
            </a:extLst>
          </p:cNvPr>
          <p:cNvSpPr>
            <a:spLocks noGrp="1"/>
          </p:cNvSpPr>
          <p:nvPr>
            <p:ph type="sldNum" sz="quarter" idx="12"/>
          </p:nvPr>
        </p:nvSpPr>
        <p:spPr/>
        <p:txBody>
          <a:bodyPr/>
          <a:lstStyle/>
          <a:p>
            <a:fld id="{6D972E1D-2B91-43F8-BAFE-8C37D0BCB00C}" type="slidenum">
              <a:rPr lang="en-IN" smtClean="0"/>
              <a:t>29</a:t>
            </a:fld>
            <a:endParaRPr lang="en-IN"/>
          </a:p>
        </p:txBody>
      </p:sp>
    </p:spTree>
    <p:extLst>
      <p:ext uri="{BB962C8B-B14F-4D97-AF65-F5344CB8AC3E}">
        <p14:creationId xmlns:p14="http://schemas.microsoft.com/office/powerpoint/2010/main" val="86491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3203" name="Rectangle 3">
            <a:extLst>
              <a:ext uri="{FF2B5EF4-FFF2-40B4-BE49-F238E27FC236}">
                <a16:creationId xmlns:a16="http://schemas.microsoft.com/office/drawing/2014/main" id="{3A4B917A-B477-82C9-766D-176E4AC76EED}"/>
              </a:ext>
            </a:extLst>
          </p:cNvPr>
          <p:cNvSpPr>
            <a:spLocks noChangeArrowheads="1"/>
          </p:cNvSpPr>
          <p:nvPr/>
        </p:nvSpPr>
        <p:spPr bwMode="auto">
          <a:xfrm>
            <a:off x="2667000" y="2514601"/>
            <a:ext cx="6858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tLang="en-US" sz="2000" dirty="0">
              <a:solidFill>
                <a:schemeClr val="tx2"/>
              </a:solidFill>
            </a:endParaRPr>
          </a:p>
          <a:p>
            <a:pPr algn="ctr"/>
            <a:r>
              <a:rPr lang="en-US" altLang="en-US" sz="4400" dirty="0"/>
              <a:t>Network Layer:</a:t>
            </a:r>
          </a:p>
          <a:p>
            <a:pPr algn="ctr"/>
            <a:r>
              <a:rPr lang="en-US" altLang="en-US" sz="4400" dirty="0"/>
              <a:t>Logical Addressing</a:t>
            </a:r>
          </a:p>
        </p:txBody>
      </p:sp>
    </p:spTree>
    <p:extLst>
      <p:ext uri="{BB962C8B-B14F-4D97-AF65-F5344CB8AC3E}">
        <p14:creationId xmlns:p14="http://schemas.microsoft.com/office/powerpoint/2010/main" val="3625043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6818" name="Rectangle 2">
            <a:extLst>
              <a:ext uri="{FF2B5EF4-FFF2-40B4-BE49-F238E27FC236}">
                <a16:creationId xmlns:a16="http://schemas.microsoft.com/office/drawing/2014/main" id="{261519C5-D231-FC81-48EC-06FB16D186AB}"/>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6819" name="Rectangle 3">
            <a:extLst>
              <a:ext uri="{FF2B5EF4-FFF2-40B4-BE49-F238E27FC236}">
                <a16:creationId xmlns:a16="http://schemas.microsoft.com/office/drawing/2014/main" id="{2B73A620-D7F9-5BAF-6905-F2B9CC29465B}"/>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6820" name="Rectangle 4">
            <a:extLst>
              <a:ext uri="{FF2B5EF4-FFF2-40B4-BE49-F238E27FC236}">
                <a16:creationId xmlns:a16="http://schemas.microsoft.com/office/drawing/2014/main" id="{0AC49FD8-B708-557E-4A06-306B28B5EA6F}"/>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6821" name="Rectangle 5">
            <a:extLst>
              <a:ext uri="{FF2B5EF4-FFF2-40B4-BE49-F238E27FC236}">
                <a16:creationId xmlns:a16="http://schemas.microsoft.com/office/drawing/2014/main" id="{859EF524-B6C1-D773-C483-6563DC1A426B}"/>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6822" name="Rectangle 6">
            <a:extLst>
              <a:ext uri="{FF2B5EF4-FFF2-40B4-BE49-F238E27FC236}">
                <a16:creationId xmlns:a16="http://schemas.microsoft.com/office/drawing/2014/main" id="{E9ABD65F-9BF2-2CEF-80AE-A0C5551CDF94}"/>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6823" name="Rectangle 7">
            <a:extLst>
              <a:ext uri="{FF2B5EF4-FFF2-40B4-BE49-F238E27FC236}">
                <a16:creationId xmlns:a16="http://schemas.microsoft.com/office/drawing/2014/main" id="{D699A60E-AB29-A003-33FC-2B2CF6755D8D}"/>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6824" name="Rectangle 8">
            <a:extLst>
              <a:ext uri="{FF2B5EF4-FFF2-40B4-BE49-F238E27FC236}">
                <a16:creationId xmlns:a16="http://schemas.microsoft.com/office/drawing/2014/main" id="{A5E15A62-0DF0-DA0D-0B8D-90365BE68F58}"/>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6825" name="Rectangle 9">
            <a:extLst>
              <a:ext uri="{FF2B5EF4-FFF2-40B4-BE49-F238E27FC236}">
                <a16:creationId xmlns:a16="http://schemas.microsoft.com/office/drawing/2014/main" id="{C347A7A7-3700-7335-C3ED-4492DCD70791}"/>
              </a:ext>
            </a:extLst>
          </p:cNvPr>
          <p:cNvSpPr>
            <a:spLocks noChangeArrowheads="1"/>
          </p:cNvSpPr>
          <p:nvPr/>
        </p:nvSpPr>
        <p:spPr bwMode="auto">
          <a:xfrm>
            <a:off x="1752600" y="1295401"/>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solidFill>
                  <a:schemeClr val="hlink"/>
                </a:solidFill>
                <a:latin typeface="Times New Roman" panose="02020603050405020304" pitchFamily="18" charset="0"/>
              </a:rPr>
              <a:t>a.</a:t>
            </a:r>
            <a:r>
              <a:rPr lang="en-US" altLang="en-US" sz="2800" i="1" dirty="0">
                <a:latin typeface="Times New Roman" panose="02020603050405020304" pitchFamily="18" charset="0"/>
              </a:rPr>
              <a:t> The first address can be found by </a:t>
            </a:r>
            <a:r>
              <a:rPr lang="en-US" altLang="en-US" sz="2800" b="1" i="1" dirty="0">
                <a:latin typeface="Times New Roman" panose="02020603050405020304" pitchFamily="18" charset="0"/>
              </a:rPr>
              <a:t>ANDing the given</a:t>
            </a:r>
            <a:br>
              <a:rPr lang="en-US" altLang="en-US" sz="2800" b="1" i="1" dirty="0">
                <a:latin typeface="Times New Roman" panose="02020603050405020304" pitchFamily="18" charset="0"/>
              </a:rPr>
            </a:br>
            <a:r>
              <a:rPr lang="en-US" altLang="en-US" sz="2800" b="1" i="1" dirty="0">
                <a:latin typeface="Times New Roman" panose="02020603050405020304" pitchFamily="18" charset="0"/>
              </a:rPr>
              <a:t>     addresses with the mask</a:t>
            </a:r>
            <a:r>
              <a:rPr lang="en-US" altLang="en-US" sz="2800" i="1" dirty="0">
                <a:latin typeface="Times New Roman" panose="02020603050405020304" pitchFamily="18" charset="0"/>
              </a:rPr>
              <a:t>. ANDing here is done bit by</a:t>
            </a:r>
            <a:br>
              <a:rPr lang="en-US" altLang="en-US" sz="2800" i="1" dirty="0">
                <a:latin typeface="Times New Roman" panose="02020603050405020304" pitchFamily="18" charset="0"/>
              </a:rPr>
            </a:br>
            <a:r>
              <a:rPr lang="en-US" altLang="en-US" sz="2800" i="1" dirty="0">
                <a:latin typeface="Times New Roman" panose="02020603050405020304" pitchFamily="18" charset="0"/>
              </a:rPr>
              <a:t>     bit. The result of ANDing 2 bits is 1 if both bits are 1s;</a:t>
            </a:r>
            <a:br>
              <a:rPr lang="en-US" altLang="en-US" sz="2800" i="1" dirty="0">
                <a:latin typeface="Times New Roman" panose="02020603050405020304" pitchFamily="18" charset="0"/>
              </a:rPr>
            </a:br>
            <a:r>
              <a:rPr lang="en-US" altLang="en-US" sz="2800" i="1" dirty="0">
                <a:latin typeface="Times New Roman" panose="02020603050405020304" pitchFamily="18" charset="0"/>
              </a:rPr>
              <a:t>     the result is 0 otherwise.</a:t>
            </a:r>
          </a:p>
        </p:txBody>
      </p:sp>
      <p:sp>
        <p:nvSpPr>
          <p:cNvPr id="1186826" name="Text Box 10">
            <a:extLst>
              <a:ext uri="{FF2B5EF4-FFF2-40B4-BE49-F238E27FC236}">
                <a16:creationId xmlns:a16="http://schemas.microsoft.com/office/drawing/2014/main" id="{C68DBA9D-3483-BB99-EEFE-C23226D4B9C0}"/>
              </a:ext>
            </a:extLst>
          </p:cNvPr>
          <p:cNvSpPr txBox="1">
            <a:spLocks noChangeArrowheads="1"/>
          </p:cNvSpPr>
          <p:nvPr/>
        </p:nvSpPr>
        <p:spPr bwMode="auto">
          <a:xfrm>
            <a:off x="2667000" y="0"/>
            <a:ext cx="40238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19.9 (continued)</a:t>
            </a:r>
          </a:p>
        </p:txBody>
      </p:sp>
      <p:pic>
        <p:nvPicPr>
          <p:cNvPr id="1186828" name="Picture 12">
            <a:extLst>
              <a:ext uri="{FF2B5EF4-FFF2-40B4-BE49-F238E27FC236}">
                <a16:creationId xmlns:a16="http://schemas.microsoft.com/office/drawing/2014/main" id="{BBCC5C33-DBF8-547A-CB52-5C392823C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664" y="3857626"/>
            <a:ext cx="8034337" cy="13239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E5E5B669-4427-1320-5801-74922277BE91}"/>
              </a:ext>
            </a:extLst>
          </p:cNvPr>
          <p:cNvSpPr>
            <a:spLocks noGrp="1"/>
          </p:cNvSpPr>
          <p:nvPr>
            <p:ph type="sldNum" sz="quarter" idx="12"/>
          </p:nvPr>
        </p:nvSpPr>
        <p:spPr/>
        <p:txBody>
          <a:bodyPr/>
          <a:lstStyle/>
          <a:p>
            <a:fld id="{6D972E1D-2B91-43F8-BAFE-8C37D0BCB00C}" type="slidenum">
              <a:rPr lang="en-IN" smtClean="0"/>
              <a:t>30</a:t>
            </a:fld>
            <a:endParaRPr lang="en-IN"/>
          </a:p>
        </p:txBody>
      </p:sp>
    </p:spTree>
    <p:extLst>
      <p:ext uri="{BB962C8B-B14F-4D97-AF65-F5344CB8AC3E}">
        <p14:creationId xmlns:p14="http://schemas.microsoft.com/office/powerpoint/2010/main" val="1644958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8866" name="Rectangle 2">
            <a:extLst>
              <a:ext uri="{FF2B5EF4-FFF2-40B4-BE49-F238E27FC236}">
                <a16:creationId xmlns:a16="http://schemas.microsoft.com/office/drawing/2014/main" id="{2575136C-BB2D-642D-EACC-E52F30B4AD01}"/>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8867" name="Rectangle 3">
            <a:extLst>
              <a:ext uri="{FF2B5EF4-FFF2-40B4-BE49-F238E27FC236}">
                <a16:creationId xmlns:a16="http://schemas.microsoft.com/office/drawing/2014/main" id="{7EC0888E-8217-A5F6-6429-A14B4B4104D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8868" name="Rectangle 4">
            <a:extLst>
              <a:ext uri="{FF2B5EF4-FFF2-40B4-BE49-F238E27FC236}">
                <a16:creationId xmlns:a16="http://schemas.microsoft.com/office/drawing/2014/main" id="{4FB1C971-4D25-7A9A-AAC6-5B9BF1AE77F4}"/>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8869" name="Rectangle 5">
            <a:extLst>
              <a:ext uri="{FF2B5EF4-FFF2-40B4-BE49-F238E27FC236}">
                <a16:creationId xmlns:a16="http://schemas.microsoft.com/office/drawing/2014/main" id="{F6C8BBE5-6717-47E1-D00A-9BC64B187D80}"/>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8870" name="Rectangle 6">
            <a:extLst>
              <a:ext uri="{FF2B5EF4-FFF2-40B4-BE49-F238E27FC236}">
                <a16:creationId xmlns:a16="http://schemas.microsoft.com/office/drawing/2014/main" id="{24EC136C-69F2-1BFF-25CB-1D3C6681B4F5}"/>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8871" name="Rectangle 7">
            <a:extLst>
              <a:ext uri="{FF2B5EF4-FFF2-40B4-BE49-F238E27FC236}">
                <a16:creationId xmlns:a16="http://schemas.microsoft.com/office/drawing/2014/main" id="{5130BFBA-4859-648B-6F96-E59465FA29EF}"/>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8872" name="Rectangle 8">
            <a:extLst>
              <a:ext uri="{FF2B5EF4-FFF2-40B4-BE49-F238E27FC236}">
                <a16:creationId xmlns:a16="http://schemas.microsoft.com/office/drawing/2014/main" id="{5AB9C9C4-B4B7-92A9-C9A7-A1329346DD22}"/>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8873" name="Rectangle 9">
            <a:extLst>
              <a:ext uri="{FF2B5EF4-FFF2-40B4-BE49-F238E27FC236}">
                <a16:creationId xmlns:a16="http://schemas.microsoft.com/office/drawing/2014/main" id="{28FA6E16-E3CA-C48C-70DB-26114776FD53}"/>
              </a:ext>
            </a:extLst>
          </p:cNvPr>
          <p:cNvSpPr>
            <a:spLocks noChangeArrowheads="1"/>
          </p:cNvSpPr>
          <p:nvPr/>
        </p:nvSpPr>
        <p:spPr bwMode="auto">
          <a:xfrm>
            <a:off x="1752600" y="1143000"/>
            <a:ext cx="86868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solidFill>
                  <a:schemeClr val="hlink"/>
                </a:solidFill>
                <a:latin typeface="Times New Roman" panose="02020603050405020304" pitchFamily="18" charset="0"/>
              </a:rPr>
              <a:t>b.</a:t>
            </a:r>
            <a:r>
              <a:rPr lang="en-US" altLang="en-US" sz="2800" i="1" dirty="0">
                <a:latin typeface="Times New Roman" panose="02020603050405020304" pitchFamily="18" charset="0"/>
              </a:rPr>
              <a:t> The last address can be found by </a:t>
            </a:r>
            <a:r>
              <a:rPr lang="en-US" altLang="en-US" sz="2800" b="1" i="1" dirty="0" err="1">
                <a:latin typeface="Times New Roman" panose="02020603050405020304" pitchFamily="18" charset="0"/>
              </a:rPr>
              <a:t>ORing</a:t>
            </a:r>
            <a:r>
              <a:rPr lang="en-US" altLang="en-US" sz="2800" b="1" i="1" dirty="0">
                <a:latin typeface="Times New Roman" panose="02020603050405020304" pitchFamily="18" charset="0"/>
              </a:rPr>
              <a:t> the given</a:t>
            </a:r>
            <a:br>
              <a:rPr lang="en-US" altLang="en-US" sz="2800" b="1" i="1" dirty="0">
                <a:latin typeface="Times New Roman" panose="02020603050405020304" pitchFamily="18" charset="0"/>
              </a:rPr>
            </a:br>
            <a:r>
              <a:rPr lang="en-US" altLang="en-US" sz="2800" b="1" i="1" dirty="0">
                <a:latin typeface="Times New Roman" panose="02020603050405020304" pitchFamily="18" charset="0"/>
              </a:rPr>
              <a:t>     addresses with the complement of the mask</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ORing</a:t>
            </a:r>
            <a:br>
              <a:rPr lang="en-US" altLang="en-US" sz="2800" i="1" dirty="0">
                <a:latin typeface="Times New Roman" panose="02020603050405020304" pitchFamily="18" charset="0"/>
              </a:rPr>
            </a:br>
            <a:r>
              <a:rPr lang="en-US" altLang="en-US" sz="2800" i="1" dirty="0">
                <a:latin typeface="Times New Roman" panose="02020603050405020304" pitchFamily="18" charset="0"/>
              </a:rPr>
              <a:t>     here is done bit by bit. The result of </a:t>
            </a:r>
            <a:r>
              <a:rPr lang="en-US" altLang="en-US" sz="2800" i="1" dirty="0" err="1">
                <a:latin typeface="Times New Roman" panose="02020603050405020304" pitchFamily="18" charset="0"/>
              </a:rPr>
              <a:t>ORing</a:t>
            </a:r>
            <a:r>
              <a:rPr lang="en-US" altLang="en-US" sz="2800" i="1" dirty="0">
                <a:latin typeface="Times New Roman" panose="02020603050405020304" pitchFamily="18" charset="0"/>
              </a:rPr>
              <a:t> 2 bits is 0 if</a:t>
            </a:r>
            <a:br>
              <a:rPr lang="en-US" altLang="en-US" sz="2800" i="1" dirty="0">
                <a:latin typeface="Times New Roman" panose="02020603050405020304" pitchFamily="18" charset="0"/>
              </a:rPr>
            </a:br>
            <a:r>
              <a:rPr lang="en-US" altLang="en-US" sz="2800" i="1" dirty="0">
                <a:latin typeface="Times New Roman" panose="02020603050405020304" pitchFamily="18" charset="0"/>
              </a:rPr>
              <a:t>     both bits are 0s; the result is 1 otherwise. The</a:t>
            </a:r>
            <a:br>
              <a:rPr lang="en-US" altLang="en-US" sz="2800" i="1" dirty="0">
                <a:latin typeface="Times New Roman" panose="02020603050405020304" pitchFamily="18" charset="0"/>
              </a:rPr>
            </a:br>
            <a:r>
              <a:rPr lang="en-US" altLang="en-US" sz="2800" i="1" dirty="0">
                <a:latin typeface="Times New Roman" panose="02020603050405020304" pitchFamily="18" charset="0"/>
              </a:rPr>
              <a:t>     complement of a number is found by changing each 1</a:t>
            </a:r>
            <a:br>
              <a:rPr lang="en-US" altLang="en-US" sz="2800" i="1" dirty="0">
                <a:latin typeface="Times New Roman" panose="02020603050405020304" pitchFamily="18" charset="0"/>
              </a:rPr>
            </a:br>
            <a:r>
              <a:rPr lang="en-US" altLang="en-US" sz="2800" i="1" dirty="0">
                <a:latin typeface="Times New Roman" panose="02020603050405020304" pitchFamily="18" charset="0"/>
              </a:rPr>
              <a:t>     to 0 and each 0 to 1.</a:t>
            </a:r>
          </a:p>
        </p:txBody>
      </p:sp>
      <p:sp>
        <p:nvSpPr>
          <p:cNvPr id="1188874" name="Text Box 10">
            <a:extLst>
              <a:ext uri="{FF2B5EF4-FFF2-40B4-BE49-F238E27FC236}">
                <a16:creationId xmlns:a16="http://schemas.microsoft.com/office/drawing/2014/main" id="{230E83E0-804B-3804-43C1-79B96C2F3471}"/>
              </a:ext>
            </a:extLst>
          </p:cNvPr>
          <p:cNvSpPr txBox="1">
            <a:spLocks noChangeArrowheads="1"/>
          </p:cNvSpPr>
          <p:nvPr/>
        </p:nvSpPr>
        <p:spPr bwMode="auto">
          <a:xfrm>
            <a:off x="2667000" y="0"/>
            <a:ext cx="40238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19.9 (continued)</a:t>
            </a:r>
          </a:p>
        </p:txBody>
      </p:sp>
      <p:pic>
        <p:nvPicPr>
          <p:cNvPr id="1188876" name="Picture 12">
            <a:extLst>
              <a:ext uri="{FF2B5EF4-FFF2-40B4-BE49-F238E27FC236}">
                <a16:creationId xmlns:a16="http://schemas.microsoft.com/office/drawing/2014/main" id="{6AE4C74D-A251-0839-A568-656ABF075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4086226"/>
            <a:ext cx="8702675" cy="13239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0FF78765-D4BA-616A-841E-832A2CB53BDD}"/>
              </a:ext>
            </a:extLst>
          </p:cNvPr>
          <p:cNvSpPr>
            <a:spLocks noGrp="1"/>
          </p:cNvSpPr>
          <p:nvPr>
            <p:ph type="sldNum" sz="quarter" idx="12"/>
          </p:nvPr>
        </p:nvSpPr>
        <p:spPr/>
        <p:txBody>
          <a:bodyPr/>
          <a:lstStyle/>
          <a:p>
            <a:fld id="{6D972E1D-2B91-43F8-BAFE-8C37D0BCB00C}" type="slidenum">
              <a:rPr lang="en-IN" smtClean="0"/>
              <a:t>31</a:t>
            </a:fld>
            <a:endParaRPr lang="en-IN"/>
          </a:p>
        </p:txBody>
      </p:sp>
    </p:spTree>
    <p:extLst>
      <p:ext uri="{BB962C8B-B14F-4D97-AF65-F5344CB8AC3E}">
        <p14:creationId xmlns:p14="http://schemas.microsoft.com/office/powerpoint/2010/main" val="2594785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2962" name="Rectangle 2">
            <a:extLst>
              <a:ext uri="{FF2B5EF4-FFF2-40B4-BE49-F238E27FC236}">
                <a16:creationId xmlns:a16="http://schemas.microsoft.com/office/drawing/2014/main" id="{031C9867-CEF8-644E-8877-D876DAB1DBF7}"/>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2963" name="Rectangle 3">
            <a:extLst>
              <a:ext uri="{FF2B5EF4-FFF2-40B4-BE49-F238E27FC236}">
                <a16:creationId xmlns:a16="http://schemas.microsoft.com/office/drawing/2014/main" id="{3D747ADD-E4B9-D974-D815-38B4A7024AE1}"/>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2964" name="Rectangle 4">
            <a:extLst>
              <a:ext uri="{FF2B5EF4-FFF2-40B4-BE49-F238E27FC236}">
                <a16:creationId xmlns:a16="http://schemas.microsoft.com/office/drawing/2014/main" id="{719CCB32-4DBC-1576-5E99-6F353F7205CC}"/>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2965" name="Rectangle 5">
            <a:extLst>
              <a:ext uri="{FF2B5EF4-FFF2-40B4-BE49-F238E27FC236}">
                <a16:creationId xmlns:a16="http://schemas.microsoft.com/office/drawing/2014/main" id="{C54A1D1A-6436-1884-8EFA-11D4583F0251}"/>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2966" name="Rectangle 6">
            <a:extLst>
              <a:ext uri="{FF2B5EF4-FFF2-40B4-BE49-F238E27FC236}">
                <a16:creationId xmlns:a16="http://schemas.microsoft.com/office/drawing/2014/main" id="{F3315FEE-5535-F731-6DD7-543B129183E8}"/>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2967" name="Rectangle 7">
            <a:extLst>
              <a:ext uri="{FF2B5EF4-FFF2-40B4-BE49-F238E27FC236}">
                <a16:creationId xmlns:a16="http://schemas.microsoft.com/office/drawing/2014/main" id="{0C4F3C12-9D46-3BA7-48F6-E00FEF996FF6}"/>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2968" name="Rectangle 8">
            <a:extLst>
              <a:ext uri="{FF2B5EF4-FFF2-40B4-BE49-F238E27FC236}">
                <a16:creationId xmlns:a16="http://schemas.microsoft.com/office/drawing/2014/main" id="{96039F42-F87B-359C-D827-2640A3BFD5F9}"/>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2969" name="Rectangle 9">
            <a:extLst>
              <a:ext uri="{FF2B5EF4-FFF2-40B4-BE49-F238E27FC236}">
                <a16:creationId xmlns:a16="http://schemas.microsoft.com/office/drawing/2014/main" id="{672D1D4D-C65D-2E7B-D978-FF8FB9ED5C8C}"/>
              </a:ext>
            </a:extLst>
          </p:cNvPr>
          <p:cNvSpPr>
            <a:spLocks noChangeArrowheads="1"/>
          </p:cNvSpPr>
          <p:nvPr/>
        </p:nvSpPr>
        <p:spPr bwMode="auto">
          <a:xfrm>
            <a:off x="1752600" y="1295400"/>
            <a:ext cx="86868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c.</a:t>
            </a:r>
            <a:r>
              <a:rPr lang="en-US" altLang="en-US" sz="2800" i="1">
                <a:latin typeface="Times New Roman" panose="02020603050405020304" pitchFamily="18" charset="0"/>
              </a:rPr>
              <a:t> The number of addresses can be found by</a:t>
            </a:r>
            <a:br>
              <a:rPr lang="en-US" altLang="en-US" sz="2800" i="1">
                <a:latin typeface="Times New Roman" panose="02020603050405020304" pitchFamily="18" charset="0"/>
              </a:rPr>
            </a:br>
            <a:r>
              <a:rPr lang="en-US" altLang="en-US" sz="2800" i="1">
                <a:latin typeface="Times New Roman" panose="02020603050405020304" pitchFamily="18" charset="0"/>
              </a:rPr>
              <a:t>       complementing the mask, interpreting it as a  decimal</a:t>
            </a:r>
            <a:br>
              <a:rPr lang="en-US" altLang="en-US" sz="2800" i="1">
                <a:latin typeface="Times New Roman" panose="02020603050405020304" pitchFamily="18" charset="0"/>
              </a:rPr>
            </a:br>
            <a:r>
              <a:rPr lang="en-US" altLang="en-US" sz="2800" i="1">
                <a:latin typeface="Times New Roman" panose="02020603050405020304" pitchFamily="18" charset="0"/>
              </a:rPr>
              <a:t>       number, and adding 1 to it.</a:t>
            </a:r>
          </a:p>
        </p:txBody>
      </p:sp>
      <p:sp>
        <p:nvSpPr>
          <p:cNvPr id="1192970" name="Text Box 10">
            <a:extLst>
              <a:ext uri="{FF2B5EF4-FFF2-40B4-BE49-F238E27FC236}">
                <a16:creationId xmlns:a16="http://schemas.microsoft.com/office/drawing/2014/main" id="{3C9DAEFB-9EA6-0805-754F-B1CF27CC2D5A}"/>
              </a:ext>
            </a:extLst>
          </p:cNvPr>
          <p:cNvSpPr txBox="1">
            <a:spLocks noChangeArrowheads="1"/>
          </p:cNvSpPr>
          <p:nvPr/>
        </p:nvSpPr>
        <p:spPr bwMode="auto">
          <a:xfrm>
            <a:off x="2667000" y="0"/>
            <a:ext cx="40238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19.9 (continued)</a:t>
            </a:r>
          </a:p>
        </p:txBody>
      </p:sp>
      <p:pic>
        <p:nvPicPr>
          <p:cNvPr id="1192972" name="Picture 12">
            <a:extLst>
              <a:ext uri="{FF2B5EF4-FFF2-40B4-BE49-F238E27FC236}">
                <a16:creationId xmlns:a16="http://schemas.microsoft.com/office/drawing/2014/main" id="{68C7F575-359F-411B-9D42-FBBC18343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4" y="2971801"/>
            <a:ext cx="8491537" cy="8159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BF3FFE8-2899-96B4-D1A1-13B93FF3ADEC}"/>
              </a:ext>
            </a:extLst>
          </p:cNvPr>
          <p:cNvSpPr>
            <a:spLocks noGrp="1"/>
          </p:cNvSpPr>
          <p:nvPr>
            <p:ph type="sldNum" sz="quarter" idx="12"/>
          </p:nvPr>
        </p:nvSpPr>
        <p:spPr/>
        <p:txBody>
          <a:bodyPr/>
          <a:lstStyle/>
          <a:p>
            <a:fld id="{6D972E1D-2B91-43F8-BAFE-8C37D0BCB00C}" type="slidenum">
              <a:rPr lang="en-IN" smtClean="0"/>
              <a:t>32</a:t>
            </a:fld>
            <a:endParaRPr lang="en-IN"/>
          </a:p>
        </p:txBody>
      </p:sp>
    </p:spTree>
    <p:extLst>
      <p:ext uri="{BB962C8B-B14F-4D97-AF65-F5344CB8AC3E}">
        <p14:creationId xmlns:p14="http://schemas.microsoft.com/office/powerpoint/2010/main" val="630583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4419" name="Line 3">
            <a:extLst>
              <a:ext uri="{FF2B5EF4-FFF2-40B4-BE49-F238E27FC236}">
                <a16:creationId xmlns:a16="http://schemas.microsoft.com/office/drawing/2014/main" id="{1DEF1E4D-3073-2FE8-5203-2D8E9B7A20C3}"/>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4420" name="Text Box 4">
            <a:extLst>
              <a:ext uri="{FF2B5EF4-FFF2-40B4-BE49-F238E27FC236}">
                <a16:creationId xmlns:a16="http://schemas.microsoft.com/office/drawing/2014/main" id="{18789A4C-9337-6EA8-AD23-B7FDCB6FD99E}"/>
              </a:ext>
            </a:extLst>
          </p:cNvPr>
          <p:cNvSpPr txBox="1">
            <a:spLocks noChangeArrowheads="1"/>
          </p:cNvSpPr>
          <p:nvPr/>
        </p:nvSpPr>
        <p:spPr bwMode="auto">
          <a:xfrm>
            <a:off x="1828801" y="381000"/>
            <a:ext cx="749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19.4  </a:t>
            </a:r>
            <a:r>
              <a:rPr lang="en-US" altLang="en-US" sz="2000" i="1">
                <a:latin typeface="Times New Roman" panose="02020603050405020304" pitchFamily="18" charset="0"/>
              </a:rPr>
              <a:t>A network configuration for the block 205.16.37.32/28</a:t>
            </a:r>
          </a:p>
        </p:txBody>
      </p:sp>
      <p:pic>
        <p:nvPicPr>
          <p:cNvPr id="1084423" name="Picture 7">
            <a:extLst>
              <a:ext uri="{FF2B5EF4-FFF2-40B4-BE49-F238E27FC236}">
                <a16:creationId xmlns:a16="http://schemas.microsoft.com/office/drawing/2014/main" id="{C5817672-BD5B-D2AF-BDF9-342077622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2286000"/>
            <a:ext cx="8016875"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98D6822-47F9-E3F6-98B6-38CA52FB4A67}"/>
              </a:ext>
            </a:extLst>
          </p:cNvPr>
          <p:cNvSpPr>
            <a:spLocks noGrp="1"/>
          </p:cNvSpPr>
          <p:nvPr>
            <p:ph type="sldNum" sz="quarter" idx="12"/>
          </p:nvPr>
        </p:nvSpPr>
        <p:spPr/>
        <p:txBody>
          <a:bodyPr/>
          <a:lstStyle/>
          <a:p>
            <a:fld id="{6D972E1D-2B91-43F8-BAFE-8C37D0BCB00C}" type="slidenum">
              <a:rPr lang="en-IN" smtClean="0"/>
              <a:t>33</a:t>
            </a:fld>
            <a:endParaRPr lang="en-IN"/>
          </a:p>
        </p:txBody>
      </p:sp>
    </p:spTree>
    <p:extLst>
      <p:ext uri="{BB962C8B-B14F-4D97-AF65-F5344CB8AC3E}">
        <p14:creationId xmlns:p14="http://schemas.microsoft.com/office/powerpoint/2010/main" val="3819290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5865" name="Line 9">
            <a:extLst>
              <a:ext uri="{FF2B5EF4-FFF2-40B4-BE49-F238E27FC236}">
                <a16:creationId xmlns:a16="http://schemas.microsoft.com/office/drawing/2014/main" id="{B45980FB-8E95-27C0-4129-524D40683707}"/>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5866" name="Line 10">
            <a:extLst>
              <a:ext uri="{FF2B5EF4-FFF2-40B4-BE49-F238E27FC236}">
                <a16:creationId xmlns:a16="http://schemas.microsoft.com/office/drawing/2014/main" id="{872144B1-65AF-AE07-CB05-6561E60B231A}"/>
              </a:ext>
            </a:extLst>
          </p:cNvPr>
          <p:cNvSpPr>
            <a:spLocks noChangeShapeType="1"/>
          </p:cNvSpPr>
          <p:nvPr/>
        </p:nvSpPr>
        <p:spPr bwMode="auto">
          <a:xfrm>
            <a:off x="1982788" y="5410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5867" name="Rectangle 11">
            <a:extLst>
              <a:ext uri="{FF2B5EF4-FFF2-40B4-BE49-F238E27FC236}">
                <a16:creationId xmlns:a16="http://schemas.microsoft.com/office/drawing/2014/main" id="{52372170-A60E-99EE-60E6-47FAA7B27D1E}"/>
              </a:ext>
            </a:extLst>
          </p:cNvPr>
          <p:cNvSpPr>
            <a:spLocks noChangeArrowheads="1"/>
          </p:cNvSpPr>
          <p:nvPr/>
        </p:nvSpPr>
        <p:spPr bwMode="auto">
          <a:xfrm>
            <a:off x="2019300" y="2759076"/>
            <a:ext cx="8077200" cy="255454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The first address in a block is </a:t>
            </a:r>
            <a:br>
              <a:rPr lang="en-US" altLang="en-US" sz="3200"/>
            </a:br>
            <a:r>
              <a:rPr lang="en-US" altLang="en-US" sz="3200"/>
              <a:t>normally not assigned to any device; </a:t>
            </a:r>
            <a:br>
              <a:rPr lang="en-US" altLang="en-US" sz="3200"/>
            </a:br>
            <a:r>
              <a:rPr lang="en-US" altLang="en-US" sz="3200"/>
              <a:t>it is used as the network address that represents the organization </a:t>
            </a:r>
            <a:br>
              <a:rPr lang="en-US" altLang="en-US" sz="3200"/>
            </a:br>
            <a:r>
              <a:rPr lang="en-US" altLang="en-US" sz="3200"/>
              <a:t>to the rest of the world.</a:t>
            </a:r>
          </a:p>
        </p:txBody>
      </p:sp>
      <p:grpSp>
        <p:nvGrpSpPr>
          <p:cNvPr id="1145868" name="Group 12">
            <a:extLst>
              <a:ext uri="{FF2B5EF4-FFF2-40B4-BE49-F238E27FC236}">
                <a16:creationId xmlns:a16="http://schemas.microsoft.com/office/drawing/2014/main" id="{99AF5A38-8A14-D585-445E-E2A00605E620}"/>
              </a:ext>
            </a:extLst>
          </p:cNvPr>
          <p:cNvGrpSpPr>
            <a:grpSpLocks/>
          </p:cNvGrpSpPr>
          <p:nvPr/>
        </p:nvGrpSpPr>
        <p:grpSpPr bwMode="auto">
          <a:xfrm>
            <a:off x="1981200" y="1981200"/>
            <a:ext cx="1143000" cy="566738"/>
            <a:chOff x="1200" y="1248"/>
            <a:chExt cx="720" cy="357"/>
          </a:xfrm>
        </p:grpSpPr>
        <p:pic>
          <p:nvPicPr>
            <p:cNvPr id="1145869" name="Picture 13">
              <a:extLst>
                <a:ext uri="{FF2B5EF4-FFF2-40B4-BE49-F238E27FC236}">
                  <a16:creationId xmlns:a16="http://schemas.microsoft.com/office/drawing/2014/main" id="{0BABE37C-98B4-0E5E-4436-9362FC6DA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5870" name="Text Box 14">
              <a:extLst>
                <a:ext uri="{FF2B5EF4-FFF2-40B4-BE49-F238E27FC236}">
                  <a16:creationId xmlns:a16="http://schemas.microsoft.com/office/drawing/2014/main" id="{9A55D813-F69E-EAC5-5C82-4FD63A5FE1C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DA2BC1DF-F42F-6220-5A1E-D86A50AA2848}"/>
              </a:ext>
            </a:extLst>
          </p:cNvPr>
          <p:cNvSpPr>
            <a:spLocks noGrp="1"/>
          </p:cNvSpPr>
          <p:nvPr>
            <p:ph type="sldNum" sz="quarter" idx="12"/>
          </p:nvPr>
        </p:nvSpPr>
        <p:spPr/>
        <p:txBody>
          <a:bodyPr/>
          <a:lstStyle/>
          <a:p>
            <a:fld id="{6D972E1D-2B91-43F8-BAFE-8C37D0BCB00C}" type="slidenum">
              <a:rPr lang="en-IN" smtClean="0"/>
              <a:t>34</a:t>
            </a:fld>
            <a:endParaRPr lang="en-IN"/>
          </a:p>
        </p:txBody>
      </p:sp>
    </p:spTree>
    <p:extLst>
      <p:ext uri="{BB962C8B-B14F-4D97-AF65-F5344CB8AC3E}">
        <p14:creationId xmlns:p14="http://schemas.microsoft.com/office/powerpoint/2010/main" val="1912259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6467" name="Line 3">
            <a:extLst>
              <a:ext uri="{FF2B5EF4-FFF2-40B4-BE49-F238E27FC236}">
                <a16:creationId xmlns:a16="http://schemas.microsoft.com/office/drawing/2014/main" id="{1FB4C01C-4F67-39E4-B005-001330AA3A5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6468" name="Text Box 4">
            <a:extLst>
              <a:ext uri="{FF2B5EF4-FFF2-40B4-BE49-F238E27FC236}">
                <a16:creationId xmlns:a16="http://schemas.microsoft.com/office/drawing/2014/main" id="{C4B3BC71-770B-807D-1FDF-1584520C35FF}"/>
              </a:ext>
            </a:extLst>
          </p:cNvPr>
          <p:cNvSpPr txBox="1">
            <a:spLocks noChangeArrowheads="1"/>
          </p:cNvSpPr>
          <p:nvPr/>
        </p:nvSpPr>
        <p:spPr bwMode="auto">
          <a:xfrm>
            <a:off x="3000375" y="381000"/>
            <a:ext cx="6351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19.5  </a:t>
            </a:r>
            <a:r>
              <a:rPr lang="en-US" altLang="en-US" sz="2000" i="1" dirty="0">
                <a:latin typeface="Times New Roman" panose="02020603050405020304" pitchFamily="18" charset="0"/>
              </a:rPr>
              <a:t>Two levels of hierarchy in telephone network</a:t>
            </a:r>
          </a:p>
        </p:txBody>
      </p:sp>
      <p:pic>
        <p:nvPicPr>
          <p:cNvPr id="1086470" name="Picture 6">
            <a:extLst>
              <a:ext uri="{FF2B5EF4-FFF2-40B4-BE49-F238E27FC236}">
                <a16:creationId xmlns:a16="http://schemas.microsoft.com/office/drawing/2014/main" id="{FD8506E5-1D97-83A6-A245-03E37019C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64" y="2006601"/>
            <a:ext cx="5400675" cy="284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A7ADBAD9-AE3F-5DB1-1B21-B96E22BB2418}"/>
              </a:ext>
            </a:extLst>
          </p:cNvPr>
          <p:cNvSpPr>
            <a:spLocks noGrp="1"/>
          </p:cNvSpPr>
          <p:nvPr>
            <p:ph type="sldNum" sz="quarter" idx="12"/>
          </p:nvPr>
        </p:nvSpPr>
        <p:spPr/>
        <p:txBody>
          <a:bodyPr/>
          <a:lstStyle/>
          <a:p>
            <a:fld id="{6D972E1D-2B91-43F8-BAFE-8C37D0BCB00C}" type="slidenum">
              <a:rPr lang="en-IN" smtClean="0"/>
              <a:t>35</a:t>
            </a:fld>
            <a:endParaRPr lang="en-IN"/>
          </a:p>
        </p:txBody>
      </p:sp>
    </p:spTree>
    <p:extLst>
      <p:ext uri="{BB962C8B-B14F-4D97-AF65-F5344CB8AC3E}">
        <p14:creationId xmlns:p14="http://schemas.microsoft.com/office/powerpoint/2010/main" val="1406982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8515" name="Line 3">
            <a:extLst>
              <a:ext uri="{FF2B5EF4-FFF2-40B4-BE49-F238E27FC236}">
                <a16:creationId xmlns:a16="http://schemas.microsoft.com/office/drawing/2014/main" id="{A13517F2-B5A7-115A-01ED-F3C54CAF73F1}"/>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8516" name="Text Box 4">
            <a:extLst>
              <a:ext uri="{FF2B5EF4-FFF2-40B4-BE49-F238E27FC236}">
                <a16:creationId xmlns:a16="http://schemas.microsoft.com/office/drawing/2014/main" id="{0148E2CB-1C4D-3476-1384-40C9897F8790}"/>
              </a:ext>
            </a:extLst>
          </p:cNvPr>
          <p:cNvSpPr txBox="1">
            <a:spLocks noChangeArrowheads="1"/>
          </p:cNvSpPr>
          <p:nvPr/>
        </p:nvSpPr>
        <p:spPr bwMode="auto">
          <a:xfrm>
            <a:off x="2779777" y="381000"/>
            <a:ext cx="6054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19.6  </a:t>
            </a:r>
            <a:r>
              <a:rPr lang="en-US" altLang="en-US" sz="2000" i="1" dirty="0">
                <a:latin typeface="Times New Roman" panose="02020603050405020304" pitchFamily="18" charset="0"/>
              </a:rPr>
              <a:t>A frame in a character-oriented protocol</a:t>
            </a:r>
          </a:p>
        </p:txBody>
      </p:sp>
      <p:pic>
        <p:nvPicPr>
          <p:cNvPr id="1088518" name="Picture 6">
            <a:extLst>
              <a:ext uri="{FF2B5EF4-FFF2-40B4-BE49-F238E27FC236}">
                <a16:creationId xmlns:a16="http://schemas.microsoft.com/office/drawing/2014/main" id="{79D4C9AD-1453-77FF-5820-7E1FEBC5B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525" y="2048257"/>
            <a:ext cx="8495572" cy="2816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5491733-940B-8137-85F2-1B074B7B60A7}"/>
              </a:ext>
            </a:extLst>
          </p:cNvPr>
          <p:cNvSpPr>
            <a:spLocks noGrp="1"/>
          </p:cNvSpPr>
          <p:nvPr>
            <p:ph type="sldNum" sz="quarter" idx="12"/>
          </p:nvPr>
        </p:nvSpPr>
        <p:spPr/>
        <p:txBody>
          <a:bodyPr/>
          <a:lstStyle/>
          <a:p>
            <a:fld id="{6D972E1D-2B91-43F8-BAFE-8C37D0BCB00C}" type="slidenum">
              <a:rPr lang="en-IN" smtClean="0"/>
              <a:t>36</a:t>
            </a:fld>
            <a:endParaRPr lang="en-IN"/>
          </a:p>
        </p:txBody>
      </p:sp>
    </p:spTree>
    <p:extLst>
      <p:ext uri="{BB962C8B-B14F-4D97-AF65-F5344CB8AC3E}">
        <p14:creationId xmlns:p14="http://schemas.microsoft.com/office/powerpoint/2010/main" val="2424218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7913" name="Line 9">
            <a:extLst>
              <a:ext uri="{FF2B5EF4-FFF2-40B4-BE49-F238E27FC236}">
                <a16:creationId xmlns:a16="http://schemas.microsoft.com/office/drawing/2014/main" id="{CE86C2D6-D8F8-F6C7-BEAB-947791E5335B}"/>
              </a:ext>
            </a:extLst>
          </p:cNvPr>
          <p:cNvSpPr>
            <a:spLocks noChangeShapeType="1"/>
          </p:cNvSpPr>
          <p:nvPr/>
        </p:nvSpPr>
        <p:spPr bwMode="auto">
          <a:xfrm>
            <a:off x="1981200" y="2133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7914" name="Line 10">
            <a:extLst>
              <a:ext uri="{FF2B5EF4-FFF2-40B4-BE49-F238E27FC236}">
                <a16:creationId xmlns:a16="http://schemas.microsoft.com/office/drawing/2014/main" id="{556CD686-FD14-1913-7F4C-5FAECE618FF5}"/>
              </a:ext>
            </a:extLst>
          </p:cNvPr>
          <p:cNvSpPr>
            <a:spLocks noChangeShapeType="1"/>
          </p:cNvSpPr>
          <p:nvPr/>
        </p:nvSpPr>
        <p:spPr bwMode="auto">
          <a:xfrm>
            <a:off x="1982788" y="5361432"/>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7915" name="Rectangle 11">
            <a:extLst>
              <a:ext uri="{FF2B5EF4-FFF2-40B4-BE49-F238E27FC236}">
                <a16:creationId xmlns:a16="http://schemas.microsoft.com/office/drawing/2014/main" id="{192E895C-F239-26E8-F54C-FF19367C7AAB}"/>
              </a:ext>
            </a:extLst>
          </p:cNvPr>
          <p:cNvSpPr>
            <a:spLocks noChangeArrowheads="1"/>
          </p:cNvSpPr>
          <p:nvPr/>
        </p:nvSpPr>
        <p:spPr bwMode="auto">
          <a:xfrm>
            <a:off x="1981200" y="2225675"/>
            <a:ext cx="8153400" cy="30469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200" dirty="0"/>
              <a:t>Each address in the block can be considered as a two-level </a:t>
            </a:r>
            <a:br>
              <a:rPr lang="en-US" altLang="en-US" sz="3200" dirty="0"/>
            </a:br>
            <a:r>
              <a:rPr lang="en-US" altLang="en-US" sz="3200" dirty="0"/>
              <a:t>hierarchical structure: </a:t>
            </a:r>
            <a:br>
              <a:rPr lang="en-US" altLang="en-US" sz="3200" dirty="0"/>
            </a:br>
            <a:r>
              <a:rPr lang="en-US" altLang="en-US" sz="3200" dirty="0"/>
              <a:t>the leftmost </a:t>
            </a:r>
            <a:r>
              <a:rPr lang="en-US" altLang="en-US" sz="3200" i="1" dirty="0"/>
              <a:t>n</a:t>
            </a:r>
            <a:r>
              <a:rPr lang="en-US" altLang="en-US" sz="3200" dirty="0"/>
              <a:t> bits (prefix) define the network;</a:t>
            </a:r>
          </a:p>
          <a:p>
            <a:pPr algn="ctr"/>
            <a:r>
              <a:rPr lang="en-US" altLang="en-US" sz="3200" dirty="0"/>
              <a:t>the rightmost 32 − n bits define </a:t>
            </a:r>
            <a:br>
              <a:rPr lang="en-US" altLang="en-US" sz="3200" dirty="0"/>
            </a:br>
            <a:r>
              <a:rPr lang="en-US" altLang="en-US" sz="3200" dirty="0"/>
              <a:t>the host.</a:t>
            </a:r>
          </a:p>
        </p:txBody>
      </p:sp>
      <p:grpSp>
        <p:nvGrpSpPr>
          <p:cNvPr id="1147916" name="Group 12">
            <a:extLst>
              <a:ext uri="{FF2B5EF4-FFF2-40B4-BE49-F238E27FC236}">
                <a16:creationId xmlns:a16="http://schemas.microsoft.com/office/drawing/2014/main" id="{3E5AD45B-B5F8-5F96-B31F-86EF18892A7D}"/>
              </a:ext>
            </a:extLst>
          </p:cNvPr>
          <p:cNvGrpSpPr>
            <a:grpSpLocks/>
          </p:cNvGrpSpPr>
          <p:nvPr/>
        </p:nvGrpSpPr>
        <p:grpSpPr bwMode="auto">
          <a:xfrm>
            <a:off x="1981200" y="1447800"/>
            <a:ext cx="1143000" cy="566738"/>
            <a:chOff x="1200" y="1248"/>
            <a:chExt cx="720" cy="357"/>
          </a:xfrm>
        </p:grpSpPr>
        <p:pic>
          <p:nvPicPr>
            <p:cNvPr id="1147917" name="Picture 13">
              <a:extLst>
                <a:ext uri="{FF2B5EF4-FFF2-40B4-BE49-F238E27FC236}">
                  <a16:creationId xmlns:a16="http://schemas.microsoft.com/office/drawing/2014/main" id="{8C101370-E6C7-A656-CECC-2924075F4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7918" name="Text Box 14">
              <a:extLst>
                <a:ext uri="{FF2B5EF4-FFF2-40B4-BE49-F238E27FC236}">
                  <a16:creationId xmlns:a16="http://schemas.microsoft.com/office/drawing/2014/main" id="{A4821033-2543-DF67-2BD1-C6CE69D920E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D85C61F8-D598-B7A1-D547-FDB87AA48B36}"/>
              </a:ext>
            </a:extLst>
          </p:cNvPr>
          <p:cNvSpPr>
            <a:spLocks noGrp="1"/>
          </p:cNvSpPr>
          <p:nvPr>
            <p:ph type="sldNum" sz="quarter" idx="12"/>
          </p:nvPr>
        </p:nvSpPr>
        <p:spPr/>
        <p:txBody>
          <a:bodyPr/>
          <a:lstStyle/>
          <a:p>
            <a:fld id="{6D972E1D-2B91-43F8-BAFE-8C37D0BCB00C}" type="slidenum">
              <a:rPr lang="en-IN" smtClean="0"/>
              <a:t>37</a:t>
            </a:fld>
            <a:endParaRPr lang="en-IN"/>
          </a:p>
        </p:txBody>
      </p:sp>
    </p:spTree>
    <p:extLst>
      <p:ext uri="{BB962C8B-B14F-4D97-AF65-F5344CB8AC3E}">
        <p14:creationId xmlns:p14="http://schemas.microsoft.com/office/powerpoint/2010/main" val="4103248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0563" name="Line 3">
            <a:extLst>
              <a:ext uri="{FF2B5EF4-FFF2-40B4-BE49-F238E27FC236}">
                <a16:creationId xmlns:a16="http://schemas.microsoft.com/office/drawing/2014/main" id="{DF6C535B-21FA-EEE7-C114-FDFE222C4E18}"/>
              </a:ext>
            </a:extLst>
          </p:cNvPr>
          <p:cNvSpPr>
            <a:spLocks noChangeShapeType="1"/>
          </p:cNvSpPr>
          <p:nvPr/>
        </p:nvSpPr>
        <p:spPr bwMode="auto">
          <a:xfrm>
            <a:off x="1676400" y="67970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0564" name="Text Box 4">
            <a:extLst>
              <a:ext uri="{FF2B5EF4-FFF2-40B4-BE49-F238E27FC236}">
                <a16:creationId xmlns:a16="http://schemas.microsoft.com/office/drawing/2014/main" id="{482B4796-00B5-1A93-01C4-CEDFB65A4B3F}"/>
              </a:ext>
            </a:extLst>
          </p:cNvPr>
          <p:cNvSpPr txBox="1">
            <a:spLocks noChangeArrowheads="1"/>
          </p:cNvSpPr>
          <p:nvPr/>
        </p:nvSpPr>
        <p:spPr bwMode="auto">
          <a:xfrm>
            <a:off x="1828801" y="70104"/>
            <a:ext cx="726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19.7  </a:t>
            </a:r>
            <a:r>
              <a:rPr lang="en-US" altLang="en-US" sz="2000" i="1" dirty="0">
                <a:latin typeface="Times New Roman" panose="02020603050405020304" pitchFamily="18" charset="0"/>
              </a:rPr>
              <a:t>Configuration and addresses in a </a:t>
            </a:r>
            <a:r>
              <a:rPr lang="en-US" altLang="en-US" sz="2000" i="1" dirty="0" err="1">
                <a:latin typeface="Times New Roman" panose="02020603050405020304" pitchFamily="18" charset="0"/>
              </a:rPr>
              <a:t>subnetted</a:t>
            </a:r>
            <a:r>
              <a:rPr lang="en-US" altLang="en-US" sz="2000" i="1" dirty="0">
                <a:latin typeface="Times New Roman" panose="02020603050405020304" pitchFamily="18" charset="0"/>
              </a:rPr>
              <a:t> network</a:t>
            </a:r>
          </a:p>
        </p:txBody>
      </p:sp>
      <p:pic>
        <p:nvPicPr>
          <p:cNvPr id="1090566" name="Picture 6">
            <a:extLst>
              <a:ext uri="{FF2B5EF4-FFF2-40B4-BE49-F238E27FC236}">
                <a16:creationId xmlns:a16="http://schemas.microsoft.com/office/drawing/2014/main" id="{1BF5D04F-9EB4-889B-915E-83830C140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248" y="749809"/>
            <a:ext cx="10533888" cy="5557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D700E70D-210C-A29C-E0DA-97E87FA3962D}"/>
              </a:ext>
            </a:extLst>
          </p:cNvPr>
          <p:cNvSpPr>
            <a:spLocks noGrp="1"/>
          </p:cNvSpPr>
          <p:nvPr>
            <p:ph type="sldNum" sz="quarter" idx="12"/>
          </p:nvPr>
        </p:nvSpPr>
        <p:spPr/>
        <p:txBody>
          <a:bodyPr/>
          <a:lstStyle/>
          <a:p>
            <a:fld id="{6D972E1D-2B91-43F8-BAFE-8C37D0BCB00C}" type="slidenum">
              <a:rPr lang="en-IN" smtClean="0"/>
              <a:t>38</a:t>
            </a:fld>
            <a:endParaRPr lang="en-IN"/>
          </a:p>
        </p:txBody>
      </p:sp>
    </p:spTree>
    <p:extLst>
      <p:ext uri="{BB962C8B-B14F-4D97-AF65-F5344CB8AC3E}">
        <p14:creationId xmlns:p14="http://schemas.microsoft.com/office/powerpoint/2010/main" val="788462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0674" name="Rectangle 2">
            <a:extLst>
              <a:ext uri="{FF2B5EF4-FFF2-40B4-BE49-F238E27FC236}">
                <a16:creationId xmlns:a16="http://schemas.microsoft.com/office/drawing/2014/main" id="{20C39A5B-CC5B-ED2D-B887-FBA762B9C850}"/>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0675" name="Rectangle 3">
            <a:extLst>
              <a:ext uri="{FF2B5EF4-FFF2-40B4-BE49-F238E27FC236}">
                <a16:creationId xmlns:a16="http://schemas.microsoft.com/office/drawing/2014/main" id="{A13EFD78-08DE-F707-7E21-E70F1575CEFF}"/>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0676" name="Rectangle 4">
            <a:extLst>
              <a:ext uri="{FF2B5EF4-FFF2-40B4-BE49-F238E27FC236}">
                <a16:creationId xmlns:a16="http://schemas.microsoft.com/office/drawing/2014/main" id="{F4E3EAA9-951E-D525-6A69-8966DF2D5EB6}"/>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0677" name="Rectangle 5">
            <a:extLst>
              <a:ext uri="{FF2B5EF4-FFF2-40B4-BE49-F238E27FC236}">
                <a16:creationId xmlns:a16="http://schemas.microsoft.com/office/drawing/2014/main" id="{F0FFCAE0-73C8-1E07-CDBF-6131C3191A4D}"/>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0678" name="Rectangle 6">
            <a:extLst>
              <a:ext uri="{FF2B5EF4-FFF2-40B4-BE49-F238E27FC236}">
                <a16:creationId xmlns:a16="http://schemas.microsoft.com/office/drawing/2014/main" id="{3749C33C-61D1-7AFE-2A35-2191AB1DC534}"/>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0679" name="Rectangle 7">
            <a:extLst>
              <a:ext uri="{FF2B5EF4-FFF2-40B4-BE49-F238E27FC236}">
                <a16:creationId xmlns:a16="http://schemas.microsoft.com/office/drawing/2014/main" id="{28F3FC8F-6F83-A0A1-FC1E-2068DABD2C0A}"/>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0680" name="Rectangle 8">
            <a:extLst>
              <a:ext uri="{FF2B5EF4-FFF2-40B4-BE49-F238E27FC236}">
                <a16:creationId xmlns:a16="http://schemas.microsoft.com/office/drawing/2014/main" id="{74F89233-B253-503A-52EC-E39E8FE32D8E}"/>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0681" name="Rectangle 9">
            <a:extLst>
              <a:ext uri="{FF2B5EF4-FFF2-40B4-BE49-F238E27FC236}">
                <a16:creationId xmlns:a16="http://schemas.microsoft.com/office/drawing/2014/main" id="{E8803DEB-EB36-DCA7-1D2B-0410771E297A}"/>
              </a:ext>
            </a:extLst>
          </p:cNvPr>
          <p:cNvSpPr>
            <a:spLocks noChangeArrowheads="1"/>
          </p:cNvSpPr>
          <p:nvPr/>
        </p:nvSpPr>
        <p:spPr bwMode="auto">
          <a:xfrm>
            <a:off x="1308100" y="1143001"/>
            <a:ext cx="9680574" cy="48320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i="1" dirty="0">
                <a:latin typeface="Times New Roman" panose="02020603050405020304" pitchFamily="18" charset="0"/>
              </a:rPr>
              <a:t>An ISP is granted a block of addresses starting with 190.100.0.0/16 (65,536 addresses). The ISP needs to distribute these addresses to three groups of customers as follows:</a:t>
            </a:r>
          </a:p>
          <a:p>
            <a:pPr algn="just"/>
            <a:r>
              <a:rPr lang="en-US" altLang="en-US" sz="2800" i="1" dirty="0">
                <a:solidFill>
                  <a:schemeClr val="hlink"/>
                </a:solidFill>
                <a:latin typeface="Times New Roman" panose="02020603050405020304" pitchFamily="18" charset="0"/>
              </a:rPr>
              <a:t>a.</a:t>
            </a:r>
            <a:r>
              <a:rPr lang="en-US" altLang="en-US" sz="2800" i="1" dirty="0">
                <a:latin typeface="Times New Roman" panose="02020603050405020304" pitchFamily="18" charset="0"/>
              </a:rPr>
              <a:t> The first group has 64 customers; each needs 256</a:t>
            </a:r>
            <a:br>
              <a:rPr lang="en-US" altLang="en-US" sz="2800" i="1" dirty="0">
                <a:latin typeface="Times New Roman" panose="02020603050405020304" pitchFamily="18" charset="0"/>
              </a:rPr>
            </a:br>
            <a:r>
              <a:rPr lang="en-US" altLang="en-US" sz="2800" i="1" dirty="0">
                <a:latin typeface="Times New Roman" panose="02020603050405020304" pitchFamily="18" charset="0"/>
              </a:rPr>
              <a:t>     addresses.</a:t>
            </a:r>
          </a:p>
          <a:p>
            <a:pPr algn="just"/>
            <a:r>
              <a:rPr lang="en-US" altLang="en-US" sz="2800" i="1" dirty="0">
                <a:solidFill>
                  <a:schemeClr val="hlink"/>
                </a:solidFill>
                <a:latin typeface="Times New Roman" panose="02020603050405020304" pitchFamily="18" charset="0"/>
              </a:rPr>
              <a:t>b.</a:t>
            </a:r>
            <a:r>
              <a:rPr lang="en-US" altLang="en-US" sz="2800" i="1" dirty="0">
                <a:latin typeface="Times New Roman" panose="02020603050405020304" pitchFamily="18" charset="0"/>
              </a:rPr>
              <a:t> The second group has 128 customers; each needs 128</a:t>
            </a:r>
            <a:br>
              <a:rPr lang="en-US" altLang="en-US" sz="2800" i="1" dirty="0">
                <a:latin typeface="Times New Roman" panose="02020603050405020304" pitchFamily="18" charset="0"/>
              </a:rPr>
            </a:br>
            <a:r>
              <a:rPr lang="en-US" altLang="en-US" sz="2800" i="1" dirty="0">
                <a:latin typeface="Times New Roman" panose="02020603050405020304" pitchFamily="18" charset="0"/>
              </a:rPr>
              <a:t>     addresses.</a:t>
            </a:r>
          </a:p>
          <a:p>
            <a:pPr algn="just"/>
            <a:r>
              <a:rPr lang="en-US" altLang="en-US" sz="2800" i="1" dirty="0">
                <a:solidFill>
                  <a:schemeClr val="hlink"/>
                </a:solidFill>
                <a:latin typeface="Times New Roman" panose="02020603050405020304" pitchFamily="18" charset="0"/>
              </a:rPr>
              <a:t>c.</a:t>
            </a:r>
            <a:r>
              <a:rPr lang="en-US" altLang="en-US" sz="2800" i="1" dirty="0">
                <a:latin typeface="Times New Roman" panose="02020603050405020304" pitchFamily="18" charset="0"/>
              </a:rPr>
              <a:t> The third group has 128 customers; each needs 64</a:t>
            </a:r>
            <a:br>
              <a:rPr lang="en-US" altLang="en-US" sz="2800" i="1" dirty="0">
                <a:latin typeface="Times New Roman" panose="02020603050405020304" pitchFamily="18" charset="0"/>
              </a:rPr>
            </a:br>
            <a:r>
              <a:rPr lang="en-US" altLang="en-US" sz="2800" i="1" dirty="0">
                <a:latin typeface="Times New Roman" panose="02020603050405020304" pitchFamily="18" charset="0"/>
              </a:rPr>
              <a:t>     addresses.</a:t>
            </a:r>
          </a:p>
          <a:p>
            <a:pPr algn="just"/>
            <a:r>
              <a:rPr lang="en-US" altLang="en-US" sz="2800" i="1" dirty="0">
                <a:latin typeface="Times New Roman" panose="02020603050405020304" pitchFamily="18" charset="0"/>
              </a:rPr>
              <a:t>Design the subblocks and find out how many addresses are still available after these allocations.</a:t>
            </a:r>
          </a:p>
        </p:txBody>
      </p:sp>
      <p:sp>
        <p:nvSpPr>
          <p:cNvPr id="1180682" name="Text Box 10">
            <a:extLst>
              <a:ext uri="{FF2B5EF4-FFF2-40B4-BE49-F238E27FC236}">
                <a16:creationId xmlns:a16="http://schemas.microsoft.com/office/drawing/2014/main" id="{B4EC2D58-88BC-7CA0-E291-C609BDD36E0D}"/>
              </a:ext>
            </a:extLst>
          </p:cNvPr>
          <p:cNvSpPr txBox="1">
            <a:spLocks noChangeArrowheads="1"/>
          </p:cNvSpPr>
          <p:nvPr/>
        </p:nvSpPr>
        <p:spPr bwMode="auto">
          <a:xfrm>
            <a:off x="2667000" y="0"/>
            <a:ext cx="23968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19.10</a:t>
            </a:r>
          </a:p>
        </p:txBody>
      </p:sp>
      <p:sp>
        <p:nvSpPr>
          <p:cNvPr id="3" name="Slide Number Placeholder 2">
            <a:extLst>
              <a:ext uri="{FF2B5EF4-FFF2-40B4-BE49-F238E27FC236}">
                <a16:creationId xmlns:a16="http://schemas.microsoft.com/office/drawing/2014/main" id="{D51A0A0C-C69A-B33D-3666-3DF12D4FBCC6}"/>
              </a:ext>
            </a:extLst>
          </p:cNvPr>
          <p:cNvSpPr>
            <a:spLocks noGrp="1"/>
          </p:cNvSpPr>
          <p:nvPr>
            <p:ph type="sldNum" sz="quarter" idx="12"/>
          </p:nvPr>
        </p:nvSpPr>
        <p:spPr/>
        <p:txBody>
          <a:bodyPr/>
          <a:lstStyle/>
          <a:p>
            <a:fld id="{6D972E1D-2B91-43F8-BAFE-8C37D0BCB00C}" type="slidenum">
              <a:rPr lang="en-IN" smtClean="0"/>
              <a:t>39</a:t>
            </a:fld>
            <a:endParaRPr lang="en-IN"/>
          </a:p>
        </p:txBody>
      </p:sp>
    </p:spTree>
    <p:extLst>
      <p:ext uri="{BB962C8B-B14F-4D97-AF65-F5344CB8AC3E}">
        <p14:creationId xmlns:p14="http://schemas.microsoft.com/office/powerpoint/2010/main" val="377455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2A1A410F-EAB4-5FEE-8A47-78B4F853BA76}"/>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CD1FB0DE-0618-D786-22CB-C81A6A46D7EF}"/>
              </a:ext>
            </a:extLst>
          </p:cNvPr>
          <p:cNvSpPr txBox="1">
            <a:spLocks noChangeArrowheads="1"/>
          </p:cNvSpPr>
          <p:nvPr/>
        </p:nvSpPr>
        <p:spPr bwMode="auto">
          <a:xfrm>
            <a:off x="3928873" y="406400"/>
            <a:ext cx="431618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dirty="0">
                <a:effectLst>
                  <a:outerShdw blurRad="38100" dist="38100" dir="2700000" algn="tl">
                    <a:srgbClr val="C0C0C0"/>
                  </a:outerShdw>
                </a:effectLst>
                <a:latin typeface="Times" panose="02020603050405020304" pitchFamily="18" charset="0"/>
              </a:rPr>
              <a:t> IPv4 ADDRESSES</a:t>
            </a:r>
          </a:p>
        </p:txBody>
      </p:sp>
      <p:sp>
        <p:nvSpPr>
          <p:cNvPr id="565252" name="Text Box 4">
            <a:extLst>
              <a:ext uri="{FF2B5EF4-FFF2-40B4-BE49-F238E27FC236}">
                <a16:creationId xmlns:a16="http://schemas.microsoft.com/office/drawing/2014/main" id="{0710E729-53AC-4389-E7E1-7EAD120551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65253" name="Rectangle 5">
            <a:extLst>
              <a:ext uri="{FF2B5EF4-FFF2-40B4-BE49-F238E27FC236}">
                <a16:creationId xmlns:a16="http://schemas.microsoft.com/office/drawing/2014/main" id="{E1F490BE-CEE4-EFDE-2B0A-20D32EAD179E}"/>
              </a:ext>
            </a:extLst>
          </p:cNvPr>
          <p:cNvSpPr>
            <a:spLocks noChangeArrowheads="1"/>
          </p:cNvSpPr>
          <p:nvPr/>
        </p:nvSpPr>
        <p:spPr bwMode="auto">
          <a:xfrm>
            <a:off x="1524000" y="1600200"/>
            <a:ext cx="9144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800" i="1" dirty="0">
                <a:effectLst>
                  <a:outerShdw blurRad="38100" dist="38100" dir="2700000" algn="tl">
                    <a:srgbClr val="C0C0C0"/>
                  </a:outerShdw>
                </a:effectLst>
                <a:latin typeface="Times New Roman" panose="02020603050405020304" pitchFamily="18" charset="0"/>
              </a:rPr>
              <a:t>An </a:t>
            </a:r>
            <a:r>
              <a:rPr lang="en-US" altLang="en-US" sz="2800" i="1" dirty="0">
                <a:solidFill>
                  <a:schemeClr val="hlink"/>
                </a:solidFill>
                <a:effectLst>
                  <a:outerShdw blurRad="38100" dist="38100" dir="2700000" algn="tl">
                    <a:srgbClr val="C0C0C0"/>
                  </a:outerShdw>
                </a:effectLst>
                <a:latin typeface="Times New Roman" panose="02020603050405020304" pitchFamily="18" charset="0"/>
              </a:rPr>
              <a:t>IPv4 address</a:t>
            </a:r>
            <a:r>
              <a:rPr lang="en-US" altLang="en-US" sz="2800" i="1" dirty="0">
                <a:effectLst>
                  <a:outerShdw blurRad="38100" dist="38100" dir="2700000" algn="tl">
                    <a:srgbClr val="C0C0C0"/>
                  </a:outerShdw>
                </a:effectLst>
                <a:latin typeface="Times New Roman" panose="02020603050405020304" pitchFamily="18" charset="0"/>
              </a:rPr>
              <a:t> is a </a:t>
            </a:r>
            <a:r>
              <a:rPr lang="en-US" altLang="en-US" sz="2800" i="1" dirty="0">
                <a:solidFill>
                  <a:schemeClr val="folHlink"/>
                </a:solidFill>
                <a:effectLst>
                  <a:outerShdw blurRad="38100" dist="38100" dir="2700000" algn="tl">
                    <a:srgbClr val="C0C0C0"/>
                  </a:outerShdw>
                </a:effectLst>
                <a:latin typeface="Times New Roman" panose="02020603050405020304" pitchFamily="18" charset="0"/>
              </a:rPr>
              <a:t>32-bit</a:t>
            </a:r>
            <a:r>
              <a:rPr lang="en-US" altLang="en-US" sz="2800" i="1" dirty="0">
                <a:effectLst>
                  <a:outerShdw blurRad="38100" dist="38100" dir="2700000" algn="tl">
                    <a:srgbClr val="C0C0C0"/>
                  </a:outerShdw>
                </a:effectLst>
                <a:latin typeface="Times New Roman" panose="02020603050405020304" pitchFamily="18" charset="0"/>
              </a:rPr>
              <a:t> address that uniquely and universally defines the connection of a device (for example, a computer or a router) to the Internet.</a:t>
            </a:r>
          </a:p>
        </p:txBody>
      </p:sp>
      <p:sp>
        <p:nvSpPr>
          <p:cNvPr id="565277" name="Rectangle 29">
            <a:extLst>
              <a:ext uri="{FF2B5EF4-FFF2-40B4-BE49-F238E27FC236}">
                <a16:creationId xmlns:a16="http://schemas.microsoft.com/office/drawing/2014/main" id="{FC86BF4F-76F2-3ECF-4503-D60F5E725505}"/>
              </a:ext>
            </a:extLst>
          </p:cNvPr>
          <p:cNvSpPr>
            <a:spLocks noChangeArrowheads="1"/>
          </p:cNvSpPr>
          <p:nvPr/>
        </p:nvSpPr>
        <p:spPr bwMode="auto">
          <a:xfrm>
            <a:off x="1828800" y="3905250"/>
            <a:ext cx="6705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Address Space</a:t>
            </a:r>
            <a:br>
              <a:rPr lang="fr-FR" altLang="en-US" sz="2400" dirty="0">
                <a:solidFill>
                  <a:srgbClr val="0033CC"/>
                </a:solidFill>
                <a:latin typeface="Times New Roman" panose="02020603050405020304" pitchFamily="18" charset="0"/>
              </a:rPr>
            </a:br>
            <a:r>
              <a:rPr lang="fr-FR" altLang="en-US" sz="2400" dirty="0">
                <a:solidFill>
                  <a:srgbClr val="0033CC"/>
                </a:solidFill>
                <a:latin typeface="Times New Roman" panose="02020603050405020304" pitchFamily="18" charset="0"/>
              </a:rPr>
              <a:t>Notations</a:t>
            </a:r>
          </a:p>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Classful Addressing</a:t>
            </a:r>
          </a:p>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Classless Addressing</a:t>
            </a:r>
          </a:p>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Network Address Translation (NAT)</a:t>
            </a:r>
          </a:p>
        </p:txBody>
      </p:sp>
      <p:sp>
        <p:nvSpPr>
          <p:cNvPr id="565278" name="Text Box 30">
            <a:extLst>
              <a:ext uri="{FF2B5EF4-FFF2-40B4-BE49-F238E27FC236}">
                <a16:creationId xmlns:a16="http://schemas.microsoft.com/office/drawing/2014/main" id="{0A0446E6-630F-3C8E-4113-4A30C2AA75E8}"/>
              </a:ext>
            </a:extLst>
          </p:cNvPr>
          <p:cNvSpPr txBox="1">
            <a:spLocks noChangeArrowheads="1"/>
          </p:cNvSpPr>
          <p:nvPr/>
        </p:nvSpPr>
        <p:spPr bwMode="auto">
          <a:xfrm>
            <a:off x="1841501" y="34290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
        <p:nvSpPr>
          <p:cNvPr id="3" name="Slide Number Placeholder 2">
            <a:extLst>
              <a:ext uri="{FF2B5EF4-FFF2-40B4-BE49-F238E27FC236}">
                <a16:creationId xmlns:a16="http://schemas.microsoft.com/office/drawing/2014/main" id="{CEB33484-D5A1-5FAA-E867-24FEE3AB3ADE}"/>
              </a:ext>
            </a:extLst>
          </p:cNvPr>
          <p:cNvSpPr>
            <a:spLocks noGrp="1"/>
          </p:cNvSpPr>
          <p:nvPr>
            <p:ph type="sldNum" sz="quarter" idx="12"/>
          </p:nvPr>
        </p:nvSpPr>
        <p:spPr/>
        <p:txBody>
          <a:bodyPr/>
          <a:lstStyle/>
          <a:p>
            <a:fld id="{6D972E1D-2B91-43F8-BAFE-8C37D0BCB00C}" type="slidenum">
              <a:rPr lang="en-IN" smtClean="0"/>
              <a:t>4</a:t>
            </a:fld>
            <a:endParaRPr lang="en-IN"/>
          </a:p>
        </p:txBody>
      </p:sp>
    </p:spTree>
    <p:extLst>
      <p:ext uri="{BB962C8B-B14F-4D97-AF65-F5344CB8AC3E}">
        <p14:creationId xmlns:p14="http://schemas.microsoft.com/office/powerpoint/2010/main" val="142971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5010" name="Rectangle 2">
            <a:extLst>
              <a:ext uri="{FF2B5EF4-FFF2-40B4-BE49-F238E27FC236}">
                <a16:creationId xmlns:a16="http://schemas.microsoft.com/office/drawing/2014/main" id="{E09D45C7-1E97-08B6-640E-617716246CA1}"/>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5011" name="Rectangle 3">
            <a:extLst>
              <a:ext uri="{FF2B5EF4-FFF2-40B4-BE49-F238E27FC236}">
                <a16:creationId xmlns:a16="http://schemas.microsoft.com/office/drawing/2014/main" id="{245B71F9-9DBE-E5A1-B117-A0AF61309A1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5012" name="Rectangle 4">
            <a:extLst>
              <a:ext uri="{FF2B5EF4-FFF2-40B4-BE49-F238E27FC236}">
                <a16:creationId xmlns:a16="http://schemas.microsoft.com/office/drawing/2014/main" id="{6DC4581B-DCF9-B27A-FE30-DF741257F214}"/>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5013" name="Rectangle 5">
            <a:extLst>
              <a:ext uri="{FF2B5EF4-FFF2-40B4-BE49-F238E27FC236}">
                <a16:creationId xmlns:a16="http://schemas.microsoft.com/office/drawing/2014/main" id="{FA32A635-B650-C98B-1189-7CCE67004108}"/>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5014" name="Rectangle 6">
            <a:extLst>
              <a:ext uri="{FF2B5EF4-FFF2-40B4-BE49-F238E27FC236}">
                <a16:creationId xmlns:a16="http://schemas.microsoft.com/office/drawing/2014/main" id="{DC8A0A2C-E90B-B8D2-9CBD-7B980BB1B3A3}"/>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5015" name="Rectangle 7">
            <a:extLst>
              <a:ext uri="{FF2B5EF4-FFF2-40B4-BE49-F238E27FC236}">
                <a16:creationId xmlns:a16="http://schemas.microsoft.com/office/drawing/2014/main" id="{058E9199-FF46-D714-6041-A6A45FC16357}"/>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5016" name="Rectangle 8">
            <a:extLst>
              <a:ext uri="{FF2B5EF4-FFF2-40B4-BE49-F238E27FC236}">
                <a16:creationId xmlns:a16="http://schemas.microsoft.com/office/drawing/2014/main" id="{5AE21655-A8C6-95FE-B400-F3094A844233}"/>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5017" name="Rectangle 9">
            <a:extLst>
              <a:ext uri="{FF2B5EF4-FFF2-40B4-BE49-F238E27FC236}">
                <a16:creationId xmlns:a16="http://schemas.microsoft.com/office/drawing/2014/main" id="{EF8B8FF6-A412-9448-E92F-048BF32C49C0}"/>
              </a:ext>
            </a:extLst>
          </p:cNvPr>
          <p:cNvSpPr>
            <a:spLocks noChangeArrowheads="1"/>
          </p:cNvSpPr>
          <p:nvPr/>
        </p:nvSpPr>
        <p:spPr bwMode="auto">
          <a:xfrm>
            <a:off x="1752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New Roman" panose="02020603050405020304" pitchFamily="18" charset="0"/>
              </a:rPr>
              <a:t>Figure 19.9 shows the situation.</a:t>
            </a:r>
          </a:p>
        </p:txBody>
      </p:sp>
      <p:sp>
        <p:nvSpPr>
          <p:cNvPr id="1195018" name="Text Box 10">
            <a:extLst>
              <a:ext uri="{FF2B5EF4-FFF2-40B4-BE49-F238E27FC236}">
                <a16:creationId xmlns:a16="http://schemas.microsoft.com/office/drawing/2014/main" id="{8F41057A-94B1-4E18-DF34-AFD9263FADEB}"/>
              </a:ext>
            </a:extLst>
          </p:cNvPr>
          <p:cNvSpPr txBox="1">
            <a:spLocks noChangeArrowheads="1"/>
          </p:cNvSpPr>
          <p:nvPr/>
        </p:nvSpPr>
        <p:spPr bwMode="auto">
          <a:xfrm>
            <a:off x="2667001" y="0"/>
            <a:ext cx="42033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19.10 (continued)</a:t>
            </a:r>
          </a:p>
        </p:txBody>
      </p:sp>
      <p:sp>
        <p:nvSpPr>
          <p:cNvPr id="1195020" name="Rectangle 12">
            <a:extLst>
              <a:ext uri="{FF2B5EF4-FFF2-40B4-BE49-F238E27FC236}">
                <a16:creationId xmlns:a16="http://schemas.microsoft.com/office/drawing/2014/main" id="{97CFA391-CE58-DFF0-EEBF-1170232517C6}"/>
              </a:ext>
            </a:extLst>
          </p:cNvPr>
          <p:cNvSpPr>
            <a:spLocks noChangeArrowheads="1"/>
          </p:cNvSpPr>
          <p:nvPr/>
        </p:nvSpPr>
        <p:spPr bwMode="auto">
          <a:xfrm>
            <a:off x="1676400" y="2209800"/>
            <a:ext cx="8686800" cy="18158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Group 1</a:t>
            </a:r>
          </a:p>
          <a:p>
            <a:pPr algn="just"/>
            <a:r>
              <a:rPr lang="en-US" altLang="en-US" sz="2800" i="1">
                <a:latin typeface="Times New Roman" panose="02020603050405020304" pitchFamily="18" charset="0"/>
              </a:rPr>
              <a:t>For this group, each customer needs 256 addresses. This means that 8 (log2 256) bits are needed to define each host. The prefix length is then 32 − 8 = 24. The addresses are</a:t>
            </a:r>
          </a:p>
        </p:txBody>
      </p:sp>
      <p:pic>
        <p:nvPicPr>
          <p:cNvPr id="1195021" name="Picture 13">
            <a:extLst>
              <a:ext uri="{FF2B5EF4-FFF2-40B4-BE49-F238E27FC236}">
                <a16:creationId xmlns:a16="http://schemas.microsoft.com/office/drawing/2014/main" id="{B8D88951-6C6C-630C-4A49-7A8E3461F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775" y="4343401"/>
            <a:ext cx="6902450" cy="187166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48B1579-AE37-CDC8-0772-0D2A60DFDA9C}"/>
              </a:ext>
            </a:extLst>
          </p:cNvPr>
          <p:cNvSpPr>
            <a:spLocks noGrp="1"/>
          </p:cNvSpPr>
          <p:nvPr>
            <p:ph type="sldNum" sz="quarter" idx="12"/>
          </p:nvPr>
        </p:nvSpPr>
        <p:spPr/>
        <p:txBody>
          <a:bodyPr/>
          <a:lstStyle/>
          <a:p>
            <a:fld id="{6D972E1D-2B91-43F8-BAFE-8C37D0BCB00C}" type="slidenum">
              <a:rPr lang="en-IN" smtClean="0"/>
              <a:t>40</a:t>
            </a:fld>
            <a:endParaRPr lang="en-IN"/>
          </a:p>
        </p:txBody>
      </p:sp>
    </p:spTree>
    <p:extLst>
      <p:ext uri="{BB962C8B-B14F-4D97-AF65-F5344CB8AC3E}">
        <p14:creationId xmlns:p14="http://schemas.microsoft.com/office/powerpoint/2010/main" val="843430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7058" name="Rectangle 2">
            <a:extLst>
              <a:ext uri="{FF2B5EF4-FFF2-40B4-BE49-F238E27FC236}">
                <a16:creationId xmlns:a16="http://schemas.microsoft.com/office/drawing/2014/main" id="{4B33B4A5-7FF4-B777-FB71-A4005705AD8C}"/>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7059" name="Rectangle 3">
            <a:extLst>
              <a:ext uri="{FF2B5EF4-FFF2-40B4-BE49-F238E27FC236}">
                <a16:creationId xmlns:a16="http://schemas.microsoft.com/office/drawing/2014/main" id="{3CF77153-F730-A441-FF9C-9DC2B812FE97}"/>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7060" name="Rectangle 4">
            <a:extLst>
              <a:ext uri="{FF2B5EF4-FFF2-40B4-BE49-F238E27FC236}">
                <a16:creationId xmlns:a16="http://schemas.microsoft.com/office/drawing/2014/main" id="{03450DEF-2A14-C575-37E6-C2ADE00D8350}"/>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7061" name="Rectangle 5">
            <a:extLst>
              <a:ext uri="{FF2B5EF4-FFF2-40B4-BE49-F238E27FC236}">
                <a16:creationId xmlns:a16="http://schemas.microsoft.com/office/drawing/2014/main" id="{47899141-275C-A261-B2A1-AD0DC06A04D3}"/>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7062" name="Rectangle 6">
            <a:extLst>
              <a:ext uri="{FF2B5EF4-FFF2-40B4-BE49-F238E27FC236}">
                <a16:creationId xmlns:a16="http://schemas.microsoft.com/office/drawing/2014/main" id="{4490BA46-EE40-DF64-105D-BE371F0D450A}"/>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7063" name="Rectangle 7">
            <a:extLst>
              <a:ext uri="{FF2B5EF4-FFF2-40B4-BE49-F238E27FC236}">
                <a16:creationId xmlns:a16="http://schemas.microsoft.com/office/drawing/2014/main" id="{DA9C5934-1D8B-2947-D401-53EE14BC9977}"/>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7064" name="Rectangle 8">
            <a:extLst>
              <a:ext uri="{FF2B5EF4-FFF2-40B4-BE49-F238E27FC236}">
                <a16:creationId xmlns:a16="http://schemas.microsoft.com/office/drawing/2014/main" id="{5D086E6C-6C4E-7926-AF6A-FF55A13B4EC6}"/>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7066" name="Text Box 10">
            <a:extLst>
              <a:ext uri="{FF2B5EF4-FFF2-40B4-BE49-F238E27FC236}">
                <a16:creationId xmlns:a16="http://schemas.microsoft.com/office/drawing/2014/main" id="{7AF98434-2210-6198-5AB1-E9D9663B943A}"/>
              </a:ext>
            </a:extLst>
          </p:cNvPr>
          <p:cNvSpPr txBox="1">
            <a:spLocks noChangeArrowheads="1"/>
          </p:cNvSpPr>
          <p:nvPr/>
        </p:nvSpPr>
        <p:spPr bwMode="auto">
          <a:xfrm>
            <a:off x="2667001" y="0"/>
            <a:ext cx="42033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19.10 (continued)</a:t>
            </a:r>
          </a:p>
        </p:txBody>
      </p:sp>
      <p:sp>
        <p:nvSpPr>
          <p:cNvPr id="1197067" name="Rectangle 11">
            <a:extLst>
              <a:ext uri="{FF2B5EF4-FFF2-40B4-BE49-F238E27FC236}">
                <a16:creationId xmlns:a16="http://schemas.microsoft.com/office/drawing/2014/main" id="{3C150374-C023-A424-530E-B115DF9159B2}"/>
              </a:ext>
            </a:extLst>
          </p:cNvPr>
          <p:cNvSpPr>
            <a:spLocks noChangeArrowheads="1"/>
          </p:cNvSpPr>
          <p:nvPr/>
        </p:nvSpPr>
        <p:spPr bwMode="auto">
          <a:xfrm>
            <a:off x="1676400" y="1295400"/>
            <a:ext cx="8686800" cy="18158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Group 2</a:t>
            </a:r>
          </a:p>
          <a:p>
            <a:pPr algn="just"/>
            <a:r>
              <a:rPr lang="en-US" altLang="en-US" sz="2800" i="1">
                <a:latin typeface="Times New Roman" panose="02020603050405020304" pitchFamily="18" charset="0"/>
              </a:rPr>
              <a:t>For this group, each customer needs 128 addresses. This means that 7 (log2 128) bits are needed to define each host. The prefix length is then 32 − 7 = 25. The addresses are</a:t>
            </a:r>
          </a:p>
        </p:txBody>
      </p:sp>
      <p:pic>
        <p:nvPicPr>
          <p:cNvPr id="1197069" name="Picture 13">
            <a:extLst>
              <a:ext uri="{FF2B5EF4-FFF2-40B4-BE49-F238E27FC236}">
                <a16:creationId xmlns:a16="http://schemas.microsoft.com/office/drawing/2014/main" id="{F37A20DB-780E-79F3-5716-42DB3BE5B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3491372"/>
            <a:ext cx="8686800" cy="2470516"/>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A1FE059-54D5-8B78-F374-B3A68DB4B883}"/>
              </a:ext>
            </a:extLst>
          </p:cNvPr>
          <p:cNvSpPr>
            <a:spLocks noGrp="1"/>
          </p:cNvSpPr>
          <p:nvPr>
            <p:ph type="sldNum" sz="quarter" idx="12"/>
          </p:nvPr>
        </p:nvSpPr>
        <p:spPr/>
        <p:txBody>
          <a:bodyPr/>
          <a:lstStyle/>
          <a:p>
            <a:fld id="{6D972E1D-2B91-43F8-BAFE-8C37D0BCB00C}" type="slidenum">
              <a:rPr lang="en-IN" smtClean="0"/>
              <a:t>41</a:t>
            </a:fld>
            <a:endParaRPr lang="en-IN"/>
          </a:p>
        </p:txBody>
      </p:sp>
    </p:spTree>
    <p:extLst>
      <p:ext uri="{BB962C8B-B14F-4D97-AF65-F5344CB8AC3E}">
        <p14:creationId xmlns:p14="http://schemas.microsoft.com/office/powerpoint/2010/main" val="3848751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1154" name="Rectangle 2">
            <a:extLst>
              <a:ext uri="{FF2B5EF4-FFF2-40B4-BE49-F238E27FC236}">
                <a16:creationId xmlns:a16="http://schemas.microsoft.com/office/drawing/2014/main" id="{290BE281-251C-8E89-0BD7-E847AACFE98E}"/>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1155" name="Rectangle 3">
            <a:extLst>
              <a:ext uri="{FF2B5EF4-FFF2-40B4-BE49-F238E27FC236}">
                <a16:creationId xmlns:a16="http://schemas.microsoft.com/office/drawing/2014/main" id="{F649B8AD-8266-AF79-F005-20919BDCC39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1156" name="Rectangle 4">
            <a:extLst>
              <a:ext uri="{FF2B5EF4-FFF2-40B4-BE49-F238E27FC236}">
                <a16:creationId xmlns:a16="http://schemas.microsoft.com/office/drawing/2014/main" id="{73F7DC8C-00B0-55FA-A34F-FCFF2C928675}"/>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1157" name="Rectangle 5">
            <a:extLst>
              <a:ext uri="{FF2B5EF4-FFF2-40B4-BE49-F238E27FC236}">
                <a16:creationId xmlns:a16="http://schemas.microsoft.com/office/drawing/2014/main" id="{327DB42B-6B31-99B7-D85F-B8729D7FB1AE}"/>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1158" name="Rectangle 6">
            <a:extLst>
              <a:ext uri="{FF2B5EF4-FFF2-40B4-BE49-F238E27FC236}">
                <a16:creationId xmlns:a16="http://schemas.microsoft.com/office/drawing/2014/main" id="{D18A206D-809D-2D1F-FEE3-A7B37BD80476}"/>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1159" name="Rectangle 7">
            <a:extLst>
              <a:ext uri="{FF2B5EF4-FFF2-40B4-BE49-F238E27FC236}">
                <a16:creationId xmlns:a16="http://schemas.microsoft.com/office/drawing/2014/main" id="{F6FBDC78-E8D0-8E00-21B8-901260BE4423}"/>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1160" name="Rectangle 8">
            <a:extLst>
              <a:ext uri="{FF2B5EF4-FFF2-40B4-BE49-F238E27FC236}">
                <a16:creationId xmlns:a16="http://schemas.microsoft.com/office/drawing/2014/main" id="{1631512E-9D91-3C18-C06E-AF2DDB43E45D}"/>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1161" name="Text Box 9">
            <a:extLst>
              <a:ext uri="{FF2B5EF4-FFF2-40B4-BE49-F238E27FC236}">
                <a16:creationId xmlns:a16="http://schemas.microsoft.com/office/drawing/2014/main" id="{DD791492-9CF2-04D5-A3AA-9F167D771E72}"/>
              </a:ext>
            </a:extLst>
          </p:cNvPr>
          <p:cNvSpPr txBox="1">
            <a:spLocks noChangeArrowheads="1"/>
          </p:cNvSpPr>
          <p:nvPr/>
        </p:nvSpPr>
        <p:spPr bwMode="auto">
          <a:xfrm>
            <a:off x="2667001" y="0"/>
            <a:ext cx="42033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a:solidFill>
                  <a:schemeClr val="hlink"/>
                </a:solidFill>
                <a:latin typeface="Times New Roman" panose="02020603050405020304" pitchFamily="18" charset="0"/>
              </a:rPr>
              <a:t>Example 19.10 (continued)</a:t>
            </a:r>
          </a:p>
        </p:txBody>
      </p:sp>
      <p:sp>
        <p:nvSpPr>
          <p:cNvPr id="1201162" name="Rectangle 10">
            <a:extLst>
              <a:ext uri="{FF2B5EF4-FFF2-40B4-BE49-F238E27FC236}">
                <a16:creationId xmlns:a16="http://schemas.microsoft.com/office/drawing/2014/main" id="{3E2917FF-C7DE-1530-F359-40F31B6C6B1E}"/>
              </a:ext>
            </a:extLst>
          </p:cNvPr>
          <p:cNvSpPr>
            <a:spLocks noChangeArrowheads="1"/>
          </p:cNvSpPr>
          <p:nvPr/>
        </p:nvSpPr>
        <p:spPr bwMode="auto">
          <a:xfrm>
            <a:off x="1676400" y="838201"/>
            <a:ext cx="86868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Group 3</a:t>
            </a:r>
          </a:p>
          <a:p>
            <a:pPr algn="just"/>
            <a:r>
              <a:rPr lang="en-US" altLang="en-US" sz="2800" i="1">
                <a:latin typeface="Times New Roman" panose="02020603050405020304" pitchFamily="18" charset="0"/>
              </a:rPr>
              <a:t>For this group, each customer needs 64 addresses. This means that 6 (log</a:t>
            </a:r>
            <a:r>
              <a:rPr lang="en-US" altLang="en-US" sz="2800" i="1" baseline="-16000">
                <a:latin typeface="Times New Roman" panose="02020603050405020304" pitchFamily="18" charset="0"/>
              </a:rPr>
              <a:t>2</a:t>
            </a:r>
            <a:r>
              <a:rPr lang="en-US" altLang="en-US" sz="2800" i="1">
                <a:latin typeface="Times New Roman" panose="02020603050405020304" pitchFamily="18" charset="0"/>
              </a:rPr>
              <a:t>64) bits are needed to each host. The prefix length is then 32 − 6 = 26. The addresses are</a:t>
            </a:r>
          </a:p>
        </p:txBody>
      </p:sp>
      <p:pic>
        <p:nvPicPr>
          <p:cNvPr id="1201164" name="Picture 12">
            <a:extLst>
              <a:ext uri="{FF2B5EF4-FFF2-40B4-BE49-F238E27FC236}">
                <a16:creationId xmlns:a16="http://schemas.microsoft.com/office/drawing/2014/main" id="{0C65B4BB-E64F-7A23-A4E7-865931EC9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701" y="2843214"/>
            <a:ext cx="6831013" cy="188118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1165" name="Rectangle 13">
            <a:extLst>
              <a:ext uri="{FF2B5EF4-FFF2-40B4-BE49-F238E27FC236}">
                <a16:creationId xmlns:a16="http://schemas.microsoft.com/office/drawing/2014/main" id="{19993106-5E56-2794-9E70-7186B698E0A4}"/>
              </a:ext>
            </a:extLst>
          </p:cNvPr>
          <p:cNvSpPr>
            <a:spLocks noChangeArrowheads="1"/>
          </p:cNvSpPr>
          <p:nvPr/>
        </p:nvSpPr>
        <p:spPr bwMode="auto">
          <a:xfrm>
            <a:off x="1676400" y="4875214"/>
            <a:ext cx="8686800" cy="13731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Number of granted addresses to the ISP: 65,536</a:t>
            </a:r>
          </a:p>
          <a:p>
            <a:pPr algn="just"/>
            <a:r>
              <a:rPr lang="en-US" altLang="en-US" sz="2800" i="1">
                <a:latin typeface="Times New Roman" panose="02020603050405020304" pitchFamily="18" charset="0"/>
              </a:rPr>
              <a:t>Number of allocated addresses by the ISP: 40,960</a:t>
            </a:r>
          </a:p>
          <a:p>
            <a:pPr algn="just"/>
            <a:r>
              <a:rPr lang="en-US" altLang="en-US" sz="2800" i="1">
                <a:latin typeface="Times New Roman" panose="02020603050405020304" pitchFamily="18" charset="0"/>
              </a:rPr>
              <a:t>Number of available addresses: 24,576</a:t>
            </a:r>
          </a:p>
        </p:txBody>
      </p:sp>
      <p:sp>
        <p:nvSpPr>
          <p:cNvPr id="3" name="Slide Number Placeholder 2">
            <a:extLst>
              <a:ext uri="{FF2B5EF4-FFF2-40B4-BE49-F238E27FC236}">
                <a16:creationId xmlns:a16="http://schemas.microsoft.com/office/drawing/2014/main" id="{E1820479-D7B8-EE88-F7C5-791D0F03CAB0}"/>
              </a:ext>
            </a:extLst>
          </p:cNvPr>
          <p:cNvSpPr>
            <a:spLocks noGrp="1"/>
          </p:cNvSpPr>
          <p:nvPr>
            <p:ph type="sldNum" sz="quarter" idx="12"/>
          </p:nvPr>
        </p:nvSpPr>
        <p:spPr/>
        <p:txBody>
          <a:bodyPr/>
          <a:lstStyle/>
          <a:p>
            <a:fld id="{6D972E1D-2B91-43F8-BAFE-8C37D0BCB00C}" type="slidenum">
              <a:rPr lang="en-IN" smtClean="0"/>
              <a:t>42</a:t>
            </a:fld>
            <a:endParaRPr lang="en-IN"/>
          </a:p>
        </p:txBody>
      </p:sp>
    </p:spTree>
    <p:extLst>
      <p:ext uri="{BB962C8B-B14F-4D97-AF65-F5344CB8AC3E}">
        <p14:creationId xmlns:p14="http://schemas.microsoft.com/office/powerpoint/2010/main" val="319860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4659" name="Line 3">
            <a:extLst>
              <a:ext uri="{FF2B5EF4-FFF2-40B4-BE49-F238E27FC236}">
                <a16:creationId xmlns:a16="http://schemas.microsoft.com/office/drawing/2014/main" id="{51F63DA5-B144-21EB-F5D6-3414641AB38F}"/>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4660" name="Text Box 4">
            <a:extLst>
              <a:ext uri="{FF2B5EF4-FFF2-40B4-BE49-F238E27FC236}">
                <a16:creationId xmlns:a16="http://schemas.microsoft.com/office/drawing/2014/main" id="{A8375F3E-8096-CF9A-617D-F90187A8F5B9}"/>
              </a:ext>
            </a:extLst>
          </p:cNvPr>
          <p:cNvSpPr txBox="1">
            <a:spLocks noChangeArrowheads="1"/>
          </p:cNvSpPr>
          <p:nvPr/>
        </p:nvSpPr>
        <p:spPr bwMode="auto">
          <a:xfrm>
            <a:off x="1828801" y="381000"/>
            <a:ext cx="8113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19.9  </a:t>
            </a:r>
            <a:r>
              <a:rPr lang="en-US" altLang="en-US" sz="2000" i="1">
                <a:latin typeface="Times New Roman" panose="02020603050405020304" pitchFamily="18" charset="0"/>
              </a:rPr>
              <a:t>An example of address allocation and distribution by an ISP</a:t>
            </a:r>
          </a:p>
        </p:txBody>
      </p:sp>
      <p:pic>
        <p:nvPicPr>
          <p:cNvPr id="1094663" name="Picture 7">
            <a:extLst>
              <a:ext uri="{FF2B5EF4-FFF2-40B4-BE49-F238E27FC236}">
                <a16:creationId xmlns:a16="http://schemas.microsoft.com/office/drawing/2014/main" id="{9C51551D-4312-611F-7EA0-3E85FB948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564" y="1524001"/>
            <a:ext cx="8428037" cy="411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26EF62B-E5DD-E138-43C4-B2FEB278F52E}"/>
              </a:ext>
            </a:extLst>
          </p:cNvPr>
          <p:cNvSpPr>
            <a:spLocks noGrp="1"/>
          </p:cNvSpPr>
          <p:nvPr>
            <p:ph type="sldNum" sz="quarter" idx="12"/>
          </p:nvPr>
        </p:nvSpPr>
        <p:spPr/>
        <p:txBody>
          <a:bodyPr/>
          <a:lstStyle/>
          <a:p>
            <a:fld id="{6D972E1D-2B91-43F8-BAFE-8C37D0BCB00C}" type="slidenum">
              <a:rPr lang="en-IN" smtClean="0"/>
              <a:t>43</a:t>
            </a:fld>
            <a:endParaRPr lang="en-IN"/>
          </a:p>
        </p:txBody>
      </p:sp>
    </p:spTree>
    <p:extLst>
      <p:ext uri="{BB962C8B-B14F-4D97-AF65-F5344CB8AC3E}">
        <p14:creationId xmlns:p14="http://schemas.microsoft.com/office/powerpoint/2010/main" val="1659004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6098" name="Text Box 2">
            <a:extLst>
              <a:ext uri="{FF2B5EF4-FFF2-40B4-BE49-F238E27FC236}">
                <a16:creationId xmlns:a16="http://schemas.microsoft.com/office/drawing/2014/main" id="{F32A2FAC-BD23-A482-D006-857E9796F3FA}"/>
              </a:ext>
            </a:extLst>
          </p:cNvPr>
          <p:cNvSpPr txBox="1">
            <a:spLocks noChangeArrowheads="1"/>
          </p:cNvSpPr>
          <p:nvPr/>
        </p:nvSpPr>
        <p:spPr bwMode="auto">
          <a:xfrm>
            <a:off x="3806190" y="1965960"/>
            <a:ext cx="489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Table 19.3  </a:t>
            </a:r>
            <a:r>
              <a:rPr lang="en-US" altLang="en-US" sz="2000" i="1" dirty="0">
                <a:latin typeface="Times New Roman" panose="02020603050405020304" pitchFamily="18" charset="0"/>
              </a:rPr>
              <a:t>Addresses for private networks</a:t>
            </a:r>
          </a:p>
        </p:txBody>
      </p:sp>
      <p:pic>
        <p:nvPicPr>
          <p:cNvPr id="1156100" name="Picture 4">
            <a:extLst>
              <a:ext uri="{FF2B5EF4-FFF2-40B4-BE49-F238E27FC236}">
                <a16:creationId xmlns:a16="http://schemas.microsoft.com/office/drawing/2014/main" id="{5D64EE60-0C42-3840-7818-489A026D2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409" y="2590800"/>
            <a:ext cx="8345995" cy="2767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2472235-B446-3636-9D75-63EAA858847C}"/>
              </a:ext>
            </a:extLst>
          </p:cNvPr>
          <p:cNvSpPr>
            <a:spLocks noGrp="1"/>
          </p:cNvSpPr>
          <p:nvPr>
            <p:ph type="sldNum" sz="quarter" idx="12"/>
          </p:nvPr>
        </p:nvSpPr>
        <p:spPr/>
        <p:txBody>
          <a:bodyPr/>
          <a:lstStyle/>
          <a:p>
            <a:fld id="{6D972E1D-2B91-43F8-BAFE-8C37D0BCB00C}" type="slidenum">
              <a:rPr lang="en-IN" smtClean="0"/>
              <a:t>44</a:t>
            </a:fld>
            <a:endParaRPr lang="en-IN"/>
          </a:p>
        </p:txBody>
      </p:sp>
    </p:spTree>
    <p:extLst>
      <p:ext uri="{BB962C8B-B14F-4D97-AF65-F5344CB8AC3E}">
        <p14:creationId xmlns:p14="http://schemas.microsoft.com/office/powerpoint/2010/main" val="1774401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6707" name="Line 3">
            <a:extLst>
              <a:ext uri="{FF2B5EF4-FFF2-40B4-BE49-F238E27FC236}">
                <a16:creationId xmlns:a16="http://schemas.microsoft.com/office/drawing/2014/main" id="{EB0FE82F-A197-D666-AC9B-682F8192C2E0}"/>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6708" name="Text Box 4">
            <a:extLst>
              <a:ext uri="{FF2B5EF4-FFF2-40B4-BE49-F238E27FC236}">
                <a16:creationId xmlns:a16="http://schemas.microsoft.com/office/drawing/2014/main" id="{023E10BA-83BF-64B7-448B-518B28924D34}"/>
              </a:ext>
            </a:extLst>
          </p:cNvPr>
          <p:cNvSpPr txBox="1">
            <a:spLocks noChangeArrowheads="1"/>
          </p:cNvSpPr>
          <p:nvPr/>
        </p:nvSpPr>
        <p:spPr bwMode="auto">
          <a:xfrm>
            <a:off x="4023361" y="390144"/>
            <a:ext cx="439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19.10  </a:t>
            </a:r>
            <a:r>
              <a:rPr lang="en-US" altLang="en-US" sz="2000" i="1" dirty="0">
                <a:latin typeface="Times New Roman" panose="02020603050405020304" pitchFamily="18" charset="0"/>
              </a:rPr>
              <a:t>A NAT implementation</a:t>
            </a:r>
          </a:p>
        </p:txBody>
      </p:sp>
      <p:pic>
        <p:nvPicPr>
          <p:cNvPr id="1096710" name="Picture 6">
            <a:extLst>
              <a:ext uri="{FF2B5EF4-FFF2-40B4-BE49-F238E27FC236}">
                <a16:creationId xmlns:a16="http://schemas.microsoft.com/office/drawing/2014/main" id="{3F20BB3A-8C27-E427-B959-D35D4754E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20" y="1481330"/>
            <a:ext cx="10833230" cy="4407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E0FB31A9-9730-45BA-AD30-AF8A68AC7A54}"/>
              </a:ext>
            </a:extLst>
          </p:cNvPr>
          <p:cNvSpPr>
            <a:spLocks noGrp="1"/>
          </p:cNvSpPr>
          <p:nvPr>
            <p:ph type="sldNum" sz="quarter" idx="12"/>
          </p:nvPr>
        </p:nvSpPr>
        <p:spPr/>
        <p:txBody>
          <a:bodyPr/>
          <a:lstStyle/>
          <a:p>
            <a:fld id="{6D972E1D-2B91-43F8-BAFE-8C37D0BCB00C}" type="slidenum">
              <a:rPr lang="en-IN" smtClean="0"/>
              <a:t>45</a:t>
            </a:fld>
            <a:endParaRPr lang="en-IN"/>
          </a:p>
        </p:txBody>
      </p:sp>
    </p:spTree>
    <p:extLst>
      <p:ext uri="{BB962C8B-B14F-4D97-AF65-F5344CB8AC3E}">
        <p14:creationId xmlns:p14="http://schemas.microsoft.com/office/powerpoint/2010/main" val="16501915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8755" name="Line 3">
            <a:extLst>
              <a:ext uri="{FF2B5EF4-FFF2-40B4-BE49-F238E27FC236}">
                <a16:creationId xmlns:a16="http://schemas.microsoft.com/office/drawing/2014/main" id="{D3BC2A3E-EB9B-EC7F-123A-544086E19200}"/>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8756" name="Text Box 4">
            <a:extLst>
              <a:ext uri="{FF2B5EF4-FFF2-40B4-BE49-F238E27FC236}">
                <a16:creationId xmlns:a16="http://schemas.microsoft.com/office/drawing/2014/main" id="{52532190-F253-EFE6-972C-13D8E50E54B3}"/>
              </a:ext>
            </a:extLst>
          </p:cNvPr>
          <p:cNvSpPr txBox="1">
            <a:spLocks noChangeArrowheads="1"/>
          </p:cNvSpPr>
          <p:nvPr/>
        </p:nvSpPr>
        <p:spPr bwMode="auto">
          <a:xfrm>
            <a:off x="4037012" y="362712"/>
            <a:ext cx="4041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19.11  </a:t>
            </a:r>
            <a:r>
              <a:rPr lang="en-US" altLang="en-US" sz="2000" i="1" dirty="0">
                <a:latin typeface="Times New Roman" panose="02020603050405020304" pitchFamily="18" charset="0"/>
              </a:rPr>
              <a:t>Addresses in a NAT</a:t>
            </a:r>
          </a:p>
        </p:txBody>
      </p:sp>
      <p:pic>
        <p:nvPicPr>
          <p:cNvPr id="1098758" name="Picture 6">
            <a:extLst>
              <a:ext uri="{FF2B5EF4-FFF2-40B4-BE49-F238E27FC236}">
                <a16:creationId xmlns:a16="http://schemas.microsoft.com/office/drawing/2014/main" id="{E3313BF3-BD30-8081-4362-04DCC3522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1554481"/>
            <a:ext cx="11389539" cy="384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131AB07-1E9D-6DC3-5930-EF2A5B069E90}"/>
              </a:ext>
            </a:extLst>
          </p:cNvPr>
          <p:cNvSpPr>
            <a:spLocks noGrp="1"/>
          </p:cNvSpPr>
          <p:nvPr>
            <p:ph type="sldNum" sz="quarter" idx="12"/>
          </p:nvPr>
        </p:nvSpPr>
        <p:spPr/>
        <p:txBody>
          <a:bodyPr/>
          <a:lstStyle/>
          <a:p>
            <a:fld id="{6D972E1D-2B91-43F8-BAFE-8C37D0BCB00C}" type="slidenum">
              <a:rPr lang="en-IN" smtClean="0"/>
              <a:t>46</a:t>
            </a:fld>
            <a:endParaRPr lang="en-IN"/>
          </a:p>
        </p:txBody>
      </p:sp>
    </p:spTree>
    <p:extLst>
      <p:ext uri="{BB962C8B-B14F-4D97-AF65-F5344CB8AC3E}">
        <p14:creationId xmlns:p14="http://schemas.microsoft.com/office/powerpoint/2010/main" val="1676311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0803" name="Line 3">
            <a:extLst>
              <a:ext uri="{FF2B5EF4-FFF2-40B4-BE49-F238E27FC236}">
                <a16:creationId xmlns:a16="http://schemas.microsoft.com/office/drawing/2014/main" id="{B028561E-8824-CC76-15F1-8C6897789CE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0804" name="Text Box 4">
            <a:extLst>
              <a:ext uri="{FF2B5EF4-FFF2-40B4-BE49-F238E27FC236}">
                <a16:creationId xmlns:a16="http://schemas.microsoft.com/office/drawing/2014/main" id="{70A8DB2F-E344-04F4-F68B-C20FE227EE4E}"/>
              </a:ext>
            </a:extLst>
          </p:cNvPr>
          <p:cNvSpPr txBox="1">
            <a:spLocks noChangeArrowheads="1"/>
          </p:cNvSpPr>
          <p:nvPr/>
        </p:nvSpPr>
        <p:spPr bwMode="auto">
          <a:xfrm>
            <a:off x="3702843" y="419101"/>
            <a:ext cx="4525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19.12  </a:t>
            </a:r>
            <a:r>
              <a:rPr lang="en-US" altLang="en-US" sz="2000" i="1">
                <a:latin typeface="Times New Roman" panose="02020603050405020304" pitchFamily="18" charset="0"/>
              </a:rPr>
              <a:t>NAT address translation</a:t>
            </a:r>
          </a:p>
        </p:txBody>
      </p:sp>
      <p:pic>
        <p:nvPicPr>
          <p:cNvPr id="1100806" name="Picture 6">
            <a:extLst>
              <a:ext uri="{FF2B5EF4-FFF2-40B4-BE49-F238E27FC236}">
                <a16:creationId xmlns:a16="http://schemas.microsoft.com/office/drawing/2014/main" id="{3252FFAD-869C-FB05-E583-37B9380A7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104899"/>
            <a:ext cx="8763000" cy="5149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A43935C-61F8-6818-F0D0-F94A2623B8A9}"/>
              </a:ext>
            </a:extLst>
          </p:cNvPr>
          <p:cNvSpPr>
            <a:spLocks noGrp="1"/>
          </p:cNvSpPr>
          <p:nvPr>
            <p:ph type="sldNum" sz="quarter" idx="12"/>
          </p:nvPr>
        </p:nvSpPr>
        <p:spPr/>
        <p:txBody>
          <a:bodyPr/>
          <a:lstStyle/>
          <a:p>
            <a:fld id="{6D972E1D-2B91-43F8-BAFE-8C37D0BCB00C}" type="slidenum">
              <a:rPr lang="en-IN" smtClean="0"/>
              <a:t>47</a:t>
            </a:fld>
            <a:endParaRPr lang="en-IN"/>
          </a:p>
        </p:txBody>
      </p:sp>
    </p:spTree>
    <p:extLst>
      <p:ext uri="{BB962C8B-B14F-4D97-AF65-F5344CB8AC3E}">
        <p14:creationId xmlns:p14="http://schemas.microsoft.com/office/powerpoint/2010/main" val="31583738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8146" name="Text Box 2">
            <a:extLst>
              <a:ext uri="{FF2B5EF4-FFF2-40B4-BE49-F238E27FC236}">
                <a16:creationId xmlns:a16="http://schemas.microsoft.com/office/drawing/2014/main" id="{A7F53C81-6201-0D77-81D2-4ED1E2708897}"/>
              </a:ext>
            </a:extLst>
          </p:cNvPr>
          <p:cNvSpPr txBox="1">
            <a:spLocks noChangeArrowheads="1"/>
          </p:cNvSpPr>
          <p:nvPr/>
        </p:nvSpPr>
        <p:spPr bwMode="auto">
          <a:xfrm>
            <a:off x="2513014" y="1828800"/>
            <a:ext cx="4802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19.4  </a:t>
            </a:r>
            <a:r>
              <a:rPr lang="en-US" altLang="en-US" sz="2000" i="1">
                <a:latin typeface="Times New Roman" panose="02020603050405020304" pitchFamily="18" charset="0"/>
              </a:rPr>
              <a:t>Five-column translation table</a:t>
            </a:r>
          </a:p>
        </p:txBody>
      </p:sp>
      <p:pic>
        <p:nvPicPr>
          <p:cNvPr id="1158149" name="Picture 5">
            <a:extLst>
              <a:ext uri="{FF2B5EF4-FFF2-40B4-BE49-F238E27FC236}">
                <a16:creationId xmlns:a16="http://schemas.microsoft.com/office/drawing/2014/main" id="{8EBAF634-A274-ED02-E821-C8C6586B4F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364" y="2244726"/>
            <a:ext cx="7659687" cy="236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E9FF3A77-FD92-07A4-FB92-039594C2E844}"/>
              </a:ext>
            </a:extLst>
          </p:cNvPr>
          <p:cNvSpPr>
            <a:spLocks noGrp="1"/>
          </p:cNvSpPr>
          <p:nvPr>
            <p:ph type="sldNum" sz="quarter" idx="12"/>
          </p:nvPr>
        </p:nvSpPr>
        <p:spPr/>
        <p:txBody>
          <a:bodyPr/>
          <a:lstStyle/>
          <a:p>
            <a:fld id="{6D972E1D-2B91-43F8-BAFE-8C37D0BCB00C}" type="slidenum">
              <a:rPr lang="en-IN" smtClean="0"/>
              <a:t>48</a:t>
            </a:fld>
            <a:endParaRPr lang="en-IN"/>
          </a:p>
        </p:txBody>
      </p:sp>
    </p:spTree>
    <p:extLst>
      <p:ext uri="{BB962C8B-B14F-4D97-AF65-F5344CB8AC3E}">
        <p14:creationId xmlns:p14="http://schemas.microsoft.com/office/powerpoint/2010/main" val="41922406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2851" name="Line 3">
            <a:extLst>
              <a:ext uri="{FF2B5EF4-FFF2-40B4-BE49-F238E27FC236}">
                <a16:creationId xmlns:a16="http://schemas.microsoft.com/office/drawing/2014/main" id="{B1B4FA4A-5143-F000-617E-A81FFA55A2E7}"/>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2852" name="Text Box 4">
            <a:extLst>
              <a:ext uri="{FF2B5EF4-FFF2-40B4-BE49-F238E27FC236}">
                <a16:creationId xmlns:a16="http://schemas.microsoft.com/office/drawing/2014/main" id="{F02BB918-F88F-D5C0-33BF-C13EC0656D59}"/>
              </a:ext>
            </a:extLst>
          </p:cNvPr>
          <p:cNvSpPr txBox="1">
            <a:spLocks noChangeArrowheads="1"/>
          </p:cNvSpPr>
          <p:nvPr/>
        </p:nvSpPr>
        <p:spPr bwMode="auto">
          <a:xfrm>
            <a:off x="4257407" y="461616"/>
            <a:ext cx="36009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19.13  </a:t>
            </a:r>
            <a:r>
              <a:rPr lang="en-US" altLang="en-US" sz="2000" i="1">
                <a:latin typeface="Times New Roman" panose="02020603050405020304" pitchFamily="18" charset="0"/>
              </a:rPr>
              <a:t>An ISP and NAT</a:t>
            </a:r>
          </a:p>
        </p:txBody>
      </p:sp>
      <p:pic>
        <p:nvPicPr>
          <p:cNvPr id="1102854" name="Picture 6">
            <a:extLst>
              <a:ext uri="{FF2B5EF4-FFF2-40B4-BE49-F238E27FC236}">
                <a16:creationId xmlns:a16="http://schemas.microsoft.com/office/drawing/2014/main" id="{79DDF9D8-FE39-B2F8-90CE-1B220F7A0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926" y="1317626"/>
            <a:ext cx="7102475" cy="409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EA734EFB-7101-53DA-E80D-5784837DD712}"/>
              </a:ext>
            </a:extLst>
          </p:cNvPr>
          <p:cNvSpPr>
            <a:spLocks noGrp="1"/>
          </p:cNvSpPr>
          <p:nvPr>
            <p:ph type="sldNum" sz="quarter" idx="12"/>
          </p:nvPr>
        </p:nvSpPr>
        <p:spPr/>
        <p:txBody>
          <a:bodyPr/>
          <a:lstStyle/>
          <a:p>
            <a:fld id="{6D972E1D-2B91-43F8-BAFE-8C37D0BCB00C}" type="slidenum">
              <a:rPr lang="en-IN" smtClean="0"/>
              <a:t>49</a:t>
            </a:fld>
            <a:endParaRPr lang="en-IN"/>
          </a:p>
        </p:txBody>
      </p:sp>
    </p:spTree>
    <p:extLst>
      <p:ext uri="{BB962C8B-B14F-4D97-AF65-F5344CB8AC3E}">
        <p14:creationId xmlns:p14="http://schemas.microsoft.com/office/powerpoint/2010/main" val="259326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3337" name="Line 9">
            <a:extLst>
              <a:ext uri="{FF2B5EF4-FFF2-40B4-BE49-F238E27FC236}">
                <a16:creationId xmlns:a16="http://schemas.microsoft.com/office/drawing/2014/main" id="{32BCE21B-9F11-34C7-F528-1865FBB7E96C}"/>
              </a:ext>
            </a:extLst>
          </p:cNvPr>
          <p:cNvSpPr>
            <a:spLocks noChangeShapeType="1"/>
          </p:cNvSpPr>
          <p:nvPr/>
        </p:nvSpPr>
        <p:spPr bwMode="auto">
          <a:xfrm>
            <a:off x="1981200" y="3124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3338" name="Line 10">
            <a:extLst>
              <a:ext uri="{FF2B5EF4-FFF2-40B4-BE49-F238E27FC236}">
                <a16:creationId xmlns:a16="http://schemas.microsoft.com/office/drawing/2014/main" id="{9938B3E1-C6E8-AAFF-96A7-11CE1F1519E8}"/>
              </a:ext>
            </a:extLst>
          </p:cNvPr>
          <p:cNvSpPr>
            <a:spLocks noChangeShapeType="1"/>
          </p:cNvSpPr>
          <p:nvPr/>
        </p:nvSpPr>
        <p:spPr bwMode="auto">
          <a:xfrm>
            <a:off x="1982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3339" name="Rectangle 11">
            <a:extLst>
              <a:ext uri="{FF2B5EF4-FFF2-40B4-BE49-F238E27FC236}">
                <a16:creationId xmlns:a16="http://schemas.microsoft.com/office/drawing/2014/main" id="{DAA63DC5-4438-1BE6-D4F8-47194CA11EEA}"/>
              </a:ext>
            </a:extLst>
          </p:cNvPr>
          <p:cNvSpPr>
            <a:spLocks noChangeArrowheads="1"/>
          </p:cNvSpPr>
          <p:nvPr/>
        </p:nvSpPr>
        <p:spPr bwMode="auto">
          <a:xfrm>
            <a:off x="2014539" y="3244334"/>
            <a:ext cx="8077200" cy="52322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a:t>An IPv4 address is 32 bits long.</a:t>
            </a:r>
          </a:p>
        </p:txBody>
      </p:sp>
      <p:grpSp>
        <p:nvGrpSpPr>
          <p:cNvPr id="1123340" name="Group 12">
            <a:extLst>
              <a:ext uri="{FF2B5EF4-FFF2-40B4-BE49-F238E27FC236}">
                <a16:creationId xmlns:a16="http://schemas.microsoft.com/office/drawing/2014/main" id="{FF04E1FF-3AF1-3382-809F-95299BF9D25F}"/>
              </a:ext>
            </a:extLst>
          </p:cNvPr>
          <p:cNvGrpSpPr>
            <a:grpSpLocks/>
          </p:cNvGrpSpPr>
          <p:nvPr/>
        </p:nvGrpSpPr>
        <p:grpSpPr bwMode="auto">
          <a:xfrm>
            <a:off x="1981200" y="2438400"/>
            <a:ext cx="1143000" cy="566738"/>
            <a:chOff x="1200" y="1248"/>
            <a:chExt cx="720" cy="357"/>
          </a:xfrm>
        </p:grpSpPr>
        <p:pic>
          <p:nvPicPr>
            <p:cNvPr id="1123341" name="Picture 13">
              <a:extLst>
                <a:ext uri="{FF2B5EF4-FFF2-40B4-BE49-F238E27FC236}">
                  <a16:creationId xmlns:a16="http://schemas.microsoft.com/office/drawing/2014/main" id="{2EE0E6ED-1C2A-B1BF-FAD4-7B1031558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3342" name="Text Box 14">
              <a:extLst>
                <a:ext uri="{FF2B5EF4-FFF2-40B4-BE49-F238E27FC236}">
                  <a16:creationId xmlns:a16="http://schemas.microsoft.com/office/drawing/2014/main" id="{4DD6738F-910D-736E-7C6E-CF79CB03609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DF7760AB-34D9-BE63-6E51-741898E4B29C}"/>
              </a:ext>
            </a:extLst>
          </p:cNvPr>
          <p:cNvSpPr>
            <a:spLocks noGrp="1"/>
          </p:cNvSpPr>
          <p:nvPr>
            <p:ph type="sldNum" sz="quarter" idx="12"/>
          </p:nvPr>
        </p:nvSpPr>
        <p:spPr/>
        <p:txBody>
          <a:bodyPr/>
          <a:lstStyle/>
          <a:p>
            <a:fld id="{6D972E1D-2B91-43F8-BAFE-8C37D0BCB00C}" type="slidenum">
              <a:rPr lang="en-IN" smtClean="0"/>
              <a:t>5</a:t>
            </a:fld>
            <a:endParaRPr lang="en-IN"/>
          </a:p>
        </p:txBody>
      </p:sp>
    </p:spTree>
    <p:extLst>
      <p:ext uri="{BB962C8B-B14F-4D97-AF65-F5344CB8AC3E}">
        <p14:creationId xmlns:p14="http://schemas.microsoft.com/office/powerpoint/2010/main" val="16741606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76226" name="Rectangle 2">
            <a:extLst>
              <a:ext uri="{FF2B5EF4-FFF2-40B4-BE49-F238E27FC236}">
                <a16:creationId xmlns:a16="http://schemas.microsoft.com/office/drawing/2014/main" id="{146D44C1-50B9-6F42-E1F1-47440E77F436}"/>
              </a:ext>
            </a:extLst>
          </p:cNvPr>
          <p:cNvSpPr>
            <a:spLocks noChangeArrowheads="1"/>
          </p:cNvSpPr>
          <p:nvPr/>
        </p:nvSpPr>
        <p:spPr bwMode="auto">
          <a:xfrm>
            <a:off x="1764792" y="0"/>
            <a:ext cx="8628888"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1076227" name="Text Box 3">
            <a:extLst>
              <a:ext uri="{FF2B5EF4-FFF2-40B4-BE49-F238E27FC236}">
                <a16:creationId xmlns:a16="http://schemas.microsoft.com/office/drawing/2014/main" id="{A0A31443-6753-6795-0BC6-A76D4B53F018}"/>
              </a:ext>
            </a:extLst>
          </p:cNvPr>
          <p:cNvSpPr txBox="1">
            <a:spLocks noChangeArrowheads="1"/>
          </p:cNvSpPr>
          <p:nvPr/>
        </p:nvSpPr>
        <p:spPr bwMode="auto">
          <a:xfrm>
            <a:off x="3895344" y="269240"/>
            <a:ext cx="476130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4400" dirty="0">
                <a:effectLst>
                  <a:outerShdw blurRad="38100" dist="38100" dir="2700000" algn="tl">
                    <a:srgbClr val="C0C0C0"/>
                  </a:outerShdw>
                </a:effectLst>
                <a:latin typeface="Times" panose="02020603050405020304" pitchFamily="18" charset="0"/>
              </a:rPr>
              <a:t>IPv6 ADDRESSES</a:t>
            </a:r>
          </a:p>
        </p:txBody>
      </p:sp>
      <p:sp>
        <p:nvSpPr>
          <p:cNvPr id="1076228" name="Text Box 4">
            <a:extLst>
              <a:ext uri="{FF2B5EF4-FFF2-40B4-BE49-F238E27FC236}">
                <a16:creationId xmlns:a16="http://schemas.microsoft.com/office/drawing/2014/main" id="{4A60BEFF-2B06-8B46-F260-709EECF3EBA9}"/>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1076229" name="Rectangle 5">
            <a:extLst>
              <a:ext uri="{FF2B5EF4-FFF2-40B4-BE49-F238E27FC236}">
                <a16:creationId xmlns:a16="http://schemas.microsoft.com/office/drawing/2014/main" id="{84373297-32CB-A78A-C3C7-D5808C854399}"/>
              </a:ext>
            </a:extLst>
          </p:cNvPr>
          <p:cNvSpPr>
            <a:spLocks noChangeArrowheads="1"/>
          </p:cNvSpPr>
          <p:nvPr/>
        </p:nvSpPr>
        <p:spPr bwMode="auto">
          <a:xfrm>
            <a:off x="1828800" y="15240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Despite all short-term solutions, address depletion is still a long-term problem for the Internet. This and other problems in the IP protocol itself have been the motivation for IPv6. </a:t>
            </a:r>
          </a:p>
        </p:txBody>
      </p:sp>
      <p:sp>
        <p:nvSpPr>
          <p:cNvPr id="1076230" name="Rectangle 6">
            <a:extLst>
              <a:ext uri="{FF2B5EF4-FFF2-40B4-BE49-F238E27FC236}">
                <a16:creationId xmlns:a16="http://schemas.microsoft.com/office/drawing/2014/main" id="{0F2BBBD3-B7EB-DEAA-5C1E-143E67C11C64}"/>
              </a:ext>
            </a:extLst>
          </p:cNvPr>
          <p:cNvSpPr>
            <a:spLocks noChangeArrowheads="1"/>
          </p:cNvSpPr>
          <p:nvPr/>
        </p:nvSpPr>
        <p:spPr bwMode="auto">
          <a:xfrm>
            <a:off x="1828800" y="4394201"/>
            <a:ext cx="670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Structure</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Address Space</a:t>
            </a:r>
            <a:endParaRPr lang="en-US" altLang="en-US" sz="2400">
              <a:solidFill>
                <a:srgbClr val="0033CC"/>
              </a:solidFill>
              <a:latin typeface="Times New Roman" panose="02020603050405020304" pitchFamily="18" charset="0"/>
            </a:endParaRPr>
          </a:p>
        </p:txBody>
      </p:sp>
      <p:sp>
        <p:nvSpPr>
          <p:cNvPr id="1076231" name="Text Box 7">
            <a:extLst>
              <a:ext uri="{FF2B5EF4-FFF2-40B4-BE49-F238E27FC236}">
                <a16:creationId xmlns:a16="http://schemas.microsoft.com/office/drawing/2014/main" id="{FB93D05B-6DF6-F271-8A7A-540F83FF3904}"/>
              </a:ext>
            </a:extLst>
          </p:cNvPr>
          <p:cNvSpPr txBox="1">
            <a:spLocks noChangeArrowheads="1"/>
          </p:cNvSpPr>
          <p:nvPr/>
        </p:nvSpPr>
        <p:spPr bwMode="auto">
          <a:xfrm>
            <a:off x="1841501" y="3900488"/>
            <a:ext cx="4862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
        <p:nvSpPr>
          <p:cNvPr id="3" name="Slide Number Placeholder 2">
            <a:extLst>
              <a:ext uri="{FF2B5EF4-FFF2-40B4-BE49-F238E27FC236}">
                <a16:creationId xmlns:a16="http://schemas.microsoft.com/office/drawing/2014/main" id="{DC4DA2BF-D34E-B259-53A4-DA0DC721E8C4}"/>
              </a:ext>
            </a:extLst>
          </p:cNvPr>
          <p:cNvSpPr>
            <a:spLocks noGrp="1"/>
          </p:cNvSpPr>
          <p:nvPr>
            <p:ph type="sldNum" sz="quarter" idx="12"/>
          </p:nvPr>
        </p:nvSpPr>
        <p:spPr/>
        <p:txBody>
          <a:bodyPr/>
          <a:lstStyle/>
          <a:p>
            <a:fld id="{6D972E1D-2B91-43F8-BAFE-8C37D0BCB00C}" type="slidenum">
              <a:rPr lang="en-IN" smtClean="0"/>
              <a:t>50</a:t>
            </a:fld>
            <a:endParaRPr lang="en-IN"/>
          </a:p>
        </p:txBody>
      </p:sp>
    </p:spTree>
    <p:extLst>
      <p:ext uri="{BB962C8B-B14F-4D97-AF65-F5344CB8AC3E}">
        <p14:creationId xmlns:p14="http://schemas.microsoft.com/office/powerpoint/2010/main" val="287341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9961" name="Line 9">
            <a:extLst>
              <a:ext uri="{FF2B5EF4-FFF2-40B4-BE49-F238E27FC236}">
                <a16:creationId xmlns:a16="http://schemas.microsoft.com/office/drawing/2014/main" id="{BA44EBBB-B281-4358-E004-4C45BB1DF031}"/>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9962" name="Line 10">
            <a:extLst>
              <a:ext uri="{FF2B5EF4-FFF2-40B4-BE49-F238E27FC236}">
                <a16:creationId xmlns:a16="http://schemas.microsoft.com/office/drawing/2014/main" id="{B8046F22-B793-D497-B72F-997BD64E7D59}"/>
              </a:ext>
            </a:extLst>
          </p:cNvPr>
          <p:cNvSpPr>
            <a:spLocks noChangeShapeType="1"/>
          </p:cNvSpPr>
          <p:nvPr/>
        </p:nvSpPr>
        <p:spPr bwMode="auto">
          <a:xfrm>
            <a:off x="1982788" y="3429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9963" name="Rectangle 11">
            <a:extLst>
              <a:ext uri="{FF2B5EF4-FFF2-40B4-BE49-F238E27FC236}">
                <a16:creationId xmlns:a16="http://schemas.microsoft.com/office/drawing/2014/main" id="{8A250106-FC02-42C0-1CED-313313C78BA1}"/>
              </a:ext>
            </a:extLst>
          </p:cNvPr>
          <p:cNvSpPr>
            <a:spLocks noChangeArrowheads="1"/>
          </p:cNvSpPr>
          <p:nvPr/>
        </p:nvSpPr>
        <p:spPr bwMode="auto">
          <a:xfrm>
            <a:off x="2019300" y="2759075"/>
            <a:ext cx="8077200" cy="58477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t>An IPv6 address is 128 bits long.</a:t>
            </a:r>
          </a:p>
        </p:txBody>
      </p:sp>
      <p:grpSp>
        <p:nvGrpSpPr>
          <p:cNvPr id="1149964" name="Group 12">
            <a:extLst>
              <a:ext uri="{FF2B5EF4-FFF2-40B4-BE49-F238E27FC236}">
                <a16:creationId xmlns:a16="http://schemas.microsoft.com/office/drawing/2014/main" id="{79D97EA4-7C93-DB58-FB05-F805AFA61C86}"/>
              </a:ext>
            </a:extLst>
          </p:cNvPr>
          <p:cNvGrpSpPr>
            <a:grpSpLocks/>
          </p:cNvGrpSpPr>
          <p:nvPr/>
        </p:nvGrpSpPr>
        <p:grpSpPr bwMode="auto">
          <a:xfrm>
            <a:off x="1981200" y="1981200"/>
            <a:ext cx="1143000" cy="566738"/>
            <a:chOff x="1200" y="1248"/>
            <a:chExt cx="720" cy="357"/>
          </a:xfrm>
        </p:grpSpPr>
        <p:pic>
          <p:nvPicPr>
            <p:cNvPr id="1149965" name="Picture 13">
              <a:extLst>
                <a:ext uri="{FF2B5EF4-FFF2-40B4-BE49-F238E27FC236}">
                  <a16:creationId xmlns:a16="http://schemas.microsoft.com/office/drawing/2014/main" id="{D739BEA6-D972-187D-4B84-463AF2390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9966" name="Text Box 14">
              <a:extLst>
                <a:ext uri="{FF2B5EF4-FFF2-40B4-BE49-F238E27FC236}">
                  <a16:creationId xmlns:a16="http://schemas.microsoft.com/office/drawing/2014/main" id="{A9183A8E-958D-BED7-8CA5-7E4F3633A44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1514D48C-2287-A5B3-47FF-77C066A501B6}"/>
              </a:ext>
            </a:extLst>
          </p:cNvPr>
          <p:cNvSpPr>
            <a:spLocks noGrp="1"/>
          </p:cNvSpPr>
          <p:nvPr>
            <p:ph type="sldNum" sz="quarter" idx="12"/>
          </p:nvPr>
        </p:nvSpPr>
        <p:spPr/>
        <p:txBody>
          <a:bodyPr/>
          <a:lstStyle/>
          <a:p>
            <a:fld id="{6D972E1D-2B91-43F8-BAFE-8C37D0BCB00C}" type="slidenum">
              <a:rPr lang="en-IN" smtClean="0"/>
              <a:t>51</a:t>
            </a:fld>
            <a:endParaRPr lang="en-IN"/>
          </a:p>
        </p:txBody>
      </p:sp>
    </p:spTree>
    <p:extLst>
      <p:ext uri="{BB962C8B-B14F-4D97-AF65-F5344CB8AC3E}">
        <p14:creationId xmlns:p14="http://schemas.microsoft.com/office/powerpoint/2010/main" val="3087929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4899" name="Line 3">
            <a:extLst>
              <a:ext uri="{FF2B5EF4-FFF2-40B4-BE49-F238E27FC236}">
                <a16:creationId xmlns:a16="http://schemas.microsoft.com/office/drawing/2014/main" id="{C89BCF37-BE8A-5EF9-9F00-42AED4074D0E}"/>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4900" name="Text Box 4">
            <a:extLst>
              <a:ext uri="{FF2B5EF4-FFF2-40B4-BE49-F238E27FC236}">
                <a16:creationId xmlns:a16="http://schemas.microsoft.com/office/drawing/2014/main" id="{71CE003B-F348-6272-0AAD-3B256E3DBC64}"/>
              </a:ext>
            </a:extLst>
          </p:cNvPr>
          <p:cNvSpPr txBox="1">
            <a:spLocks noChangeArrowheads="1"/>
          </p:cNvSpPr>
          <p:nvPr/>
        </p:nvSpPr>
        <p:spPr bwMode="auto">
          <a:xfrm>
            <a:off x="1828801" y="381000"/>
            <a:ext cx="774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19.14  </a:t>
            </a:r>
            <a:r>
              <a:rPr lang="en-US" altLang="en-US" sz="2000" i="1">
                <a:latin typeface="Times New Roman" panose="02020603050405020304" pitchFamily="18" charset="0"/>
              </a:rPr>
              <a:t>IPv6 address in binary and hexadecimal colon notation</a:t>
            </a:r>
          </a:p>
        </p:txBody>
      </p:sp>
      <p:pic>
        <p:nvPicPr>
          <p:cNvPr id="1104903" name="Picture 7">
            <a:extLst>
              <a:ext uri="{FF2B5EF4-FFF2-40B4-BE49-F238E27FC236}">
                <a16:creationId xmlns:a16="http://schemas.microsoft.com/office/drawing/2014/main" id="{D470A34A-47C7-1E4B-76E5-ACA13C5F4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88" y="1682498"/>
            <a:ext cx="10933192" cy="386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A7BDFCA-F0A9-EDBB-0517-504F1CCA7F80}"/>
              </a:ext>
            </a:extLst>
          </p:cNvPr>
          <p:cNvSpPr>
            <a:spLocks noGrp="1"/>
          </p:cNvSpPr>
          <p:nvPr>
            <p:ph type="sldNum" sz="quarter" idx="12"/>
          </p:nvPr>
        </p:nvSpPr>
        <p:spPr/>
        <p:txBody>
          <a:bodyPr/>
          <a:lstStyle/>
          <a:p>
            <a:fld id="{6D972E1D-2B91-43F8-BAFE-8C37D0BCB00C}" type="slidenum">
              <a:rPr lang="en-IN" smtClean="0"/>
              <a:t>52</a:t>
            </a:fld>
            <a:endParaRPr lang="en-IN"/>
          </a:p>
        </p:txBody>
      </p:sp>
    </p:spTree>
    <p:extLst>
      <p:ext uri="{BB962C8B-B14F-4D97-AF65-F5344CB8AC3E}">
        <p14:creationId xmlns:p14="http://schemas.microsoft.com/office/powerpoint/2010/main" val="19589438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6947" name="Line 3">
            <a:extLst>
              <a:ext uri="{FF2B5EF4-FFF2-40B4-BE49-F238E27FC236}">
                <a16:creationId xmlns:a16="http://schemas.microsoft.com/office/drawing/2014/main" id="{2FAD7078-584B-CA32-65A6-EC81801F5830}"/>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948" name="Text Box 4">
            <a:extLst>
              <a:ext uri="{FF2B5EF4-FFF2-40B4-BE49-F238E27FC236}">
                <a16:creationId xmlns:a16="http://schemas.microsoft.com/office/drawing/2014/main" id="{08160567-E33F-837C-ED05-A3C1A6330D92}"/>
              </a:ext>
            </a:extLst>
          </p:cNvPr>
          <p:cNvSpPr txBox="1">
            <a:spLocks noChangeArrowheads="1"/>
          </p:cNvSpPr>
          <p:nvPr/>
        </p:nvSpPr>
        <p:spPr bwMode="auto">
          <a:xfrm>
            <a:off x="3444081" y="381000"/>
            <a:ext cx="483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19.15  </a:t>
            </a:r>
            <a:r>
              <a:rPr lang="en-US" altLang="en-US" sz="2000" i="1" dirty="0">
                <a:latin typeface="Times New Roman" panose="02020603050405020304" pitchFamily="18" charset="0"/>
              </a:rPr>
              <a:t>Abbreviated IPv6 addresses</a:t>
            </a:r>
          </a:p>
        </p:txBody>
      </p:sp>
      <p:pic>
        <p:nvPicPr>
          <p:cNvPr id="1106950" name="Picture 6">
            <a:extLst>
              <a:ext uri="{FF2B5EF4-FFF2-40B4-BE49-F238E27FC236}">
                <a16:creationId xmlns:a16="http://schemas.microsoft.com/office/drawing/2014/main" id="{3430F66B-3FD3-F6FD-7855-D9C7D0C9C4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958976"/>
            <a:ext cx="7304088" cy="328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0E5C6E0-0834-93D5-19E0-F689E8F30274}"/>
              </a:ext>
            </a:extLst>
          </p:cNvPr>
          <p:cNvSpPr>
            <a:spLocks noGrp="1"/>
          </p:cNvSpPr>
          <p:nvPr>
            <p:ph type="sldNum" sz="quarter" idx="12"/>
          </p:nvPr>
        </p:nvSpPr>
        <p:spPr/>
        <p:txBody>
          <a:bodyPr/>
          <a:lstStyle/>
          <a:p>
            <a:fld id="{6D972E1D-2B91-43F8-BAFE-8C37D0BCB00C}" type="slidenum">
              <a:rPr lang="en-IN" smtClean="0"/>
              <a:t>53</a:t>
            </a:fld>
            <a:endParaRPr lang="en-IN"/>
          </a:p>
        </p:txBody>
      </p:sp>
    </p:spTree>
    <p:extLst>
      <p:ext uri="{BB962C8B-B14F-4D97-AF65-F5344CB8AC3E}">
        <p14:creationId xmlns:p14="http://schemas.microsoft.com/office/powerpoint/2010/main" val="2364464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2722" name="Rectangle 2">
            <a:extLst>
              <a:ext uri="{FF2B5EF4-FFF2-40B4-BE49-F238E27FC236}">
                <a16:creationId xmlns:a16="http://schemas.microsoft.com/office/drawing/2014/main" id="{FCE45374-8407-927E-154C-B0A04EEA3EA6}"/>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2723" name="Rectangle 3">
            <a:extLst>
              <a:ext uri="{FF2B5EF4-FFF2-40B4-BE49-F238E27FC236}">
                <a16:creationId xmlns:a16="http://schemas.microsoft.com/office/drawing/2014/main" id="{FD38569B-7215-C675-5B75-19CD4C35036B}"/>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2724" name="Rectangle 4">
            <a:extLst>
              <a:ext uri="{FF2B5EF4-FFF2-40B4-BE49-F238E27FC236}">
                <a16:creationId xmlns:a16="http://schemas.microsoft.com/office/drawing/2014/main" id="{DEC8B382-4C4C-CFBC-59D7-E3393D8047EC}"/>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2725" name="Rectangle 5">
            <a:extLst>
              <a:ext uri="{FF2B5EF4-FFF2-40B4-BE49-F238E27FC236}">
                <a16:creationId xmlns:a16="http://schemas.microsoft.com/office/drawing/2014/main" id="{CEE89847-0138-5312-C71F-A97201CAD580}"/>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2726" name="Rectangle 6">
            <a:extLst>
              <a:ext uri="{FF2B5EF4-FFF2-40B4-BE49-F238E27FC236}">
                <a16:creationId xmlns:a16="http://schemas.microsoft.com/office/drawing/2014/main" id="{88035041-5975-1EE0-E085-ACACD44913D4}"/>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2727" name="Rectangle 7">
            <a:extLst>
              <a:ext uri="{FF2B5EF4-FFF2-40B4-BE49-F238E27FC236}">
                <a16:creationId xmlns:a16="http://schemas.microsoft.com/office/drawing/2014/main" id="{9E9EFF0E-FDC8-0D7F-128F-EFBDF387CDC6}"/>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2728" name="Rectangle 8">
            <a:extLst>
              <a:ext uri="{FF2B5EF4-FFF2-40B4-BE49-F238E27FC236}">
                <a16:creationId xmlns:a16="http://schemas.microsoft.com/office/drawing/2014/main" id="{D92C50CA-3D04-8902-554C-B62A5246773C}"/>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2729" name="Rectangle 9">
            <a:extLst>
              <a:ext uri="{FF2B5EF4-FFF2-40B4-BE49-F238E27FC236}">
                <a16:creationId xmlns:a16="http://schemas.microsoft.com/office/drawing/2014/main" id="{750E551E-65CB-304E-1302-BC27AE5187BF}"/>
              </a:ext>
            </a:extLst>
          </p:cNvPr>
          <p:cNvSpPr>
            <a:spLocks noChangeArrowheads="1"/>
          </p:cNvSpPr>
          <p:nvPr/>
        </p:nvSpPr>
        <p:spPr bwMode="auto">
          <a:xfrm>
            <a:off x="1752600" y="914401"/>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Expand the address 0:15::1:12:1213 to its original.</a:t>
            </a:r>
          </a:p>
        </p:txBody>
      </p:sp>
      <p:sp>
        <p:nvSpPr>
          <p:cNvPr id="1182730" name="Text Box 10">
            <a:extLst>
              <a:ext uri="{FF2B5EF4-FFF2-40B4-BE49-F238E27FC236}">
                <a16:creationId xmlns:a16="http://schemas.microsoft.com/office/drawing/2014/main" id="{B6393D45-B7FC-3EAE-746B-E91199D07E37}"/>
              </a:ext>
            </a:extLst>
          </p:cNvPr>
          <p:cNvSpPr txBox="1">
            <a:spLocks noChangeArrowheads="1"/>
          </p:cNvSpPr>
          <p:nvPr/>
        </p:nvSpPr>
        <p:spPr bwMode="auto">
          <a:xfrm>
            <a:off x="2667001" y="0"/>
            <a:ext cx="23769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19.11</a:t>
            </a:r>
          </a:p>
        </p:txBody>
      </p:sp>
      <p:sp>
        <p:nvSpPr>
          <p:cNvPr id="1182731" name="Rectangle 11">
            <a:extLst>
              <a:ext uri="{FF2B5EF4-FFF2-40B4-BE49-F238E27FC236}">
                <a16:creationId xmlns:a16="http://schemas.microsoft.com/office/drawing/2014/main" id="{2E6F7610-AE3F-87E4-9F12-BD3BF639DEDF}"/>
              </a:ext>
            </a:extLst>
          </p:cNvPr>
          <p:cNvSpPr>
            <a:spLocks noChangeArrowheads="1"/>
          </p:cNvSpPr>
          <p:nvPr/>
        </p:nvSpPr>
        <p:spPr bwMode="auto">
          <a:xfrm>
            <a:off x="1676400" y="1752601"/>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New Roman" panose="02020603050405020304" pitchFamily="18" charset="0"/>
              </a:rPr>
              <a:t>We first need to align the left side of the double colon to the left of the original pattern and the right side of the double colon to the right of the original pattern to find how many 0s we need to replace the double colon.</a:t>
            </a:r>
          </a:p>
        </p:txBody>
      </p:sp>
      <p:pic>
        <p:nvPicPr>
          <p:cNvPr id="1182732" name="Picture 12">
            <a:extLst>
              <a:ext uri="{FF2B5EF4-FFF2-40B4-BE49-F238E27FC236}">
                <a16:creationId xmlns:a16="http://schemas.microsoft.com/office/drawing/2014/main" id="{A44040D2-31F7-936B-2F9D-C361AA833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839" y="4152900"/>
            <a:ext cx="5138737" cy="6477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2733" name="Rectangle 13">
            <a:extLst>
              <a:ext uri="{FF2B5EF4-FFF2-40B4-BE49-F238E27FC236}">
                <a16:creationId xmlns:a16="http://schemas.microsoft.com/office/drawing/2014/main" id="{A9EA53E1-A76C-E1E8-34C3-CAC17CE220D1}"/>
              </a:ext>
            </a:extLst>
          </p:cNvPr>
          <p:cNvSpPr>
            <a:spLocks noChangeArrowheads="1"/>
          </p:cNvSpPr>
          <p:nvPr/>
        </p:nvSpPr>
        <p:spPr bwMode="auto">
          <a:xfrm>
            <a:off x="1676400" y="5029201"/>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This means that the original address is.</a:t>
            </a:r>
          </a:p>
        </p:txBody>
      </p:sp>
      <p:pic>
        <p:nvPicPr>
          <p:cNvPr id="1182734" name="Picture 14">
            <a:extLst>
              <a:ext uri="{FF2B5EF4-FFF2-40B4-BE49-F238E27FC236}">
                <a16:creationId xmlns:a16="http://schemas.microsoft.com/office/drawing/2014/main" id="{2A80B631-16AC-5464-5CBE-D74F3B6E06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4889" y="5799138"/>
            <a:ext cx="5102225" cy="29686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6F0E18C-A03A-FE44-9863-972B53D761F7}"/>
              </a:ext>
            </a:extLst>
          </p:cNvPr>
          <p:cNvSpPr>
            <a:spLocks noGrp="1"/>
          </p:cNvSpPr>
          <p:nvPr>
            <p:ph type="sldNum" sz="quarter" idx="12"/>
          </p:nvPr>
        </p:nvSpPr>
        <p:spPr/>
        <p:txBody>
          <a:bodyPr/>
          <a:lstStyle/>
          <a:p>
            <a:fld id="{6D972E1D-2B91-43F8-BAFE-8C37D0BCB00C}" type="slidenum">
              <a:rPr lang="en-IN" smtClean="0"/>
              <a:t>54</a:t>
            </a:fld>
            <a:endParaRPr lang="en-IN"/>
          </a:p>
        </p:txBody>
      </p:sp>
    </p:spTree>
    <p:extLst>
      <p:ext uri="{BB962C8B-B14F-4D97-AF65-F5344CB8AC3E}">
        <p14:creationId xmlns:p14="http://schemas.microsoft.com/office/powerpoint/2010/main" val="24144661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0194" name="Text Box 2">
            <a:extLst>
              <a:ext uri="{FF2B5EF4-FFF2-40B4-BE49-F238E27FC236}">
                <a16:creationId xmlns:a16="http://schemas.microsoft.com/office/drawing/2014/main" id="{E8A03450-A621-55F9-2F62-2BD6EB287725}"/>
              </a:ext>
            </a:extLst>
          </p:cNvPr>
          <p:cNvSpPr txBox="1">
            <a:spLocks noChangeArrowheads="1"/>
          </p:cNvSpPr>
          <p:nvPr/>
        </p:nvSpPr>
        <p:spPr bwMode="auto">
          <a:xfrm>
            <a:off x="3550920" y="341376"/>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Table 19.5  </a:t>
            </a:r>
            <a:r>
              <a:rPr lang="en-US" altLang="en-US" sz="2000" i="1" dirty="0">
                <a:latin typeface="Times New Roman" panose="02020603050405020304" pitchFamily="18" charset="0"/>
              </a:rPr>
              <a:t>Type prefixes for IPv6 addresses</a:t>
            </a:r>
          </a:p>
        </p:txBody>
      </p:sp>
      <p:pic>
        <p:nvPicPr>
          <p:cNvPr id="1160196" name="Picture 4">
            <a:extLst>
              <a:ext uri="{FF2B5EF4-FFF2-40B4-BE49-F238E27FC236}">
                <a16:creationId xmlns:a16="http://schemas.microsoft.com/office/drawing/2014/main" id="{1F7F2925-C70E-613B-07FE-4C0827897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925" y="798576"/>
            <a:ext cx="10109605" cy="545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6FD17AF9-C741-B1D5-1631-42EE35773663}"/>
              </a:ext>
            </a:extLst>
          </p:cNvPr>
          <p:cNvSpPr>
            <a:spLocks noGrp="1"/>
          </p:cNvSpPr>
          <p:nvPr>
            <p:ph type="sldNum" sz="quarter" idx="12"/>
          </p:nvPr>
        </p:nvSpPr>
        <p:spPr/>
        <p:txBody>
          <a:bodyPr/>
          <a:lstStyle/>
          <a:p>
            <a:fld id="{6D972E1D-2B91-43F8-BAFE-8C37D0BCB00C}" type="slidenum">
              <a:rPr lang="en-IN" smtClean="0"/>
              <a:t>55</a:t>
            </a:fld>
            <a:endParaRPr lang="en-IN"/>
          </a:p>
        </p:txBody>
      </p:sp>
    </p:spTree>
    <p:extLst>
      <p:ext uri="{BB962C8B-B14F-4D97-AF65-F5344CB8AC3E}">
        <p14:creationId xmlns:p14="http://schemas.microsoft.com/office/powerpoint/2010/main" val="1152525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4770" name="Text Box 2">
            <a:extLst>
              <a:ext uri="{FF2B5EF4-FFF2-40B4-BE49-F238E27FC236}">
                <a16:creationId xmlns:a16="http://schemas.microsoft.com/office/drawing/2014/main" id="{D9486859-B8AE-9E9B-881B-D74D4BCBD5D5}"/>
              </a:ext>
            </a:extLst>
          </p:cNvPr>
          <p:cNvSpPr txBox="1">
            <a:spLocks noChangeArrowheads="1"/>
          </p:cNvSpPr>
          <p:nvPr/>
        </p:nvSpPr>
        <p:spPr bwMode="auto">
          <a:xfrm>
            <a:off x="2727961" y="393192"/>
            <a:ext cx="6361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Table 19.5  </a:t>
            </a:r>
            <a:r>
              <a:rPr lang="en-US" altLang="en-US" sz="2000" i="1" dirty="0">
                <a:latin typeface="Times New Roman" panose="02020603050405020304" pitchFamily="18" charset="0"/>
              </a:rPr>
              <a:t>Type prefixes for IPv6 addresses (continued)</a:t>
            </a:r>
          </a:p>
        </p:txBody>
      </p:sp>
      <p:pic>
        <p:nvPicPr>
          <p:cNvPr id="1184772" name="Picture 4">
            <a:extLst>
              <a:ext uri="{FF2B5EF4-FFF2-40B4-BE49-F238E27FC236}">
                <a16:creationId xmlns:a16="http://schemas.microsoft.com/office/drawing/2014/main" id="{B9A75717-6D66-5CD2-0342-77A4B647E8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176" y="838201"/>
            <a:ext cx="9381744" cy="5443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D486A267-B6AD-FA8E-5919-A9BF2A6548E8}"/>
              </a:ext>
            </a:extLst>
          </p:cNvPr>
          <p:cNvSpPr>
            <a:spLocks noGrp="1"/>
          </p:cNvSpPr>
          <p:nvPr>
            <p:ph type="sldNum" sz="quarter" idx="12"/>
          </p:nvPr>
        </p:nvSpPr>
        <p:spPr/>
        <p:txBody>
          <a:bodyPr/>
          <a:lstStyle/>
          <a:p>
            <a:fld id="{6D972E1D-2B91-43F8-BAFE-8C37D0BCB00C}" type="slidenum">
              <a:rPr lang="en-IN" smtClean="0"/>
              <a:t>56</a:t>
            </a:fld>
            <a:endParaRPr lang="en-IN"/>
          </a:p>
        </p:txBody>
      </p:sp>
    </p:spTree>
    <p:extLst>
      <p:ext uri="{BB962C8B-B14F-4D97-AF65-F5344CB8AC3E}">
        <p14:creationId xmlns:p14="http://schemas.microsoft.com/office/powerpoint/2010/main" val="29484354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8995" name="Line 3">
            <a:extLst>
              <a:ext uri="{FF2B5EF4-FFF2-40B4-BE49-F238E27FC236}">
                <a16:creationId xmlns:a16="http://schemas.microsoft.com/office/drawing/2014/main" id="{04C0C254-2E7F-B056-D6C7-C592D154955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8996" name="Text Box 4">
            <a:extLst>
              <a:ext uri="{FF2B5EF4-FFF2-40B4-BE49-F238E27FC236}">
                <a16:creationId xmlns:a16="http://schemas.microsoft.com/office/drawing/2014/main" id="{6F25A0E0-6524-26CC-BE7E-11C7229E1ED0}"/>
              </a:ext>
            </a:extLst>
          </p:cNvPr>
          <p:cNvSpPr txBox="1">
            <a:spLocks noChangeArrowheads="1"/>
          </p:cNvSpPr>
          <p:nvPr/>
        </p:nvSpPr>
        <p:spPr bwMode="auto">
          <a:xfrm>
            <a:off x="2633473" y="381000"/>
            <a:ext cx="6481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19.16  </a:t>
            </a:r>
            <a:r>
              <a:rPr lang="en-US" altLang="en-US" sz="2000" i="1" dirty="0">
                <a:latin typeface="Times New Roman" panose="02020603050405020304" pitchFamily="18" charset="0"/>
              </a:rPr>
              <a:t>Prefixes for provider-based unicast address</a:t>
            </a:r>
          </a:p>
        </p:txBody>
      </p:sp>
      <p:pic>
        <p:nvPicPr>
          <p:cNvPr id="1108998" name="Picture 6">
            <a:extLst>
              <a:ext uri="{FF2B5EF4-FFF2-40B4-BE49-F238E27FC236}">
                <a16:creationId xmlns:a16="http://schemas.microsoft.com/office/drawing/2014/main" id="{DCE0B198-1788-C77B-F028-E5C26CC18D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312" y="1325882"/>
            <a:ext cx="10829632" cy="4541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0CB34C34-1D92-9201-B452-2FB982E8D5E8}"/>
              </a:ext>
            </a:extLst>
          </p:cNvPr>
          <p:cNvSpPr>
            <a:spLocks noGrp="1"/>
          </p:cNvSpPr>
          <p:nvPr>
            <p:ph type="sldNum" sz="quarter" idx="12"/>
          </p:nvPr>
        </p:nvSpPr>
        <p:spPr/>
        <p:txBody>
          <a:bodyPr/>
          <a:lstStyle/>
          <a:p>
            <a:fld id="{6D972E1D-2B91-43F8-BAFE-8C37D0BCB00C}" type="slidenum">
              <a:rPr lang="en-IN" smtClean="0"/>
              <a:t>57</a:t>
            </a:fld>
            <a:endParaRPr lang="en-IN"/>
          </a:p>
        </p:txBody>
      </p:sp>
    </p:spTree>
    <p:extLst>
      <p:ext uri="{BB962C8B-B14F-4D97-AF65-F5344CB8AC3E}">
        <p14:creationId xmlns:p14="http://schemas.microsoft.com/office/powerpoint/2010/main" val="14706373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1043" name="Line 3">
            <a:extLst>
              <a:ext uri="{FF2B5EF4-FFF2-40B4-BE49-F238E27FC236}">
                <a16:creationId xmlns:a16="http://schemas.microsoft.com/office/drawing/2014/main" id="{395405A2-E442-72BF-D508-C8CCE5BED50D}"/>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1044" name="Text Box 4">
            <a:extLst>
              <a:ext uri="{FF2B5EF4-FFF2-40B4-BE49-F238E27FC236}">
                <a16:creationId xmlns:a16="http://schemas.microsoft.com/office/drawing/2014/main" id="{31CC6224-26E9-175D-74EA-85247350E599}"/>
              </a:ext>
            </a:extLst>
          </p:cNvPr>
          <p:cNvSpPr txBox="1">
            <a:spLocks noChangeArrowheads="1"/>
          </p:cNvSpPr>
          <p:nvPr/>
        </p:nvSpPr>
        <p:spPr bwMode="auto">
          <a:xfrm>
            <a:off x="3688621" y="346399"/>
            <a:ext cx="462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19.17  </a:t>
            </a:r>
            <a:r>
              <a:rPr lang="en-US" altLang="en-US" sz="2000" i="1" dirty="0">
                <a:latin typeface="Times New Roman" panose="02020603050405020304" pitchFamily="18" charset="0"/>
              </a:rPr>
              <a:t>Multicast address in IPv6</a:t>
            </a:r>
          </a:p>
        </p:txBody>
      </p:sp>
      <p:pic>
        <p:nvPicPr>
          <p:cNvPr id="1111046" name="Picture 6">
            <a:extLst>
              <a:ext uri="{FF2B5EF4-FFF2-40B4-BE49-F238E27FC236}">
                <a16:creationId xmlns:a16="http://schemas.microsoft.com/office/drawing/2014/main" id="{7516B666-F728-5B65-CFF6-66707A91A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993" y="1444753"/>
            <a:ext cx="9848406" cy="4599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C5908A8-7193-9836-1503-82FEABC4544D}"/>
              </a:ext>
            </a:extLst>
          </p:cNvPr>
          <p:cNvSpPr>
            <a:spLocks noGrp="1"/>
          </p:cNvSpPr>
          <p:nvPr>
            <p:ph type="sldNum" sz="quarter" idx="12"/>
          </p:nvPr>
        </p:nvSpPr>
        <p:spPr/>
        <p:txBody>
          <a:bodyPr/>
          <a:lstStyle/>
          <a:p>
            <a:fld id="{6D972E1D-2B91-43F8-BAFE-8C37D0BCB00C}" type="slidenum">
              <a:rPr lang="en-IN" smtClean="0"/>
              <a:t>58</a:t>
            </a:fld>
            <a:endParaRPr lang="en-IN"/>
          </a:p>
        </p:txBody>
      </p:sp>
    </p:spTree>
    <p:extLst>
      <p:ext uri="{BB962C8B-B14F-4D97-AF65-F5344CB8AC3E}">
        <p14:creationId xmlns:p14="http://schemas.microsoft.com/office/powerpoint/2010/main" val="1161311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3091" name="Line 3">
            <a:extLst>
              <a:ext uri="{FF2B5EF4-FFF2-40B4-BE49-F238E27FC236}">
                <a16:creationId xmlns:a16="http://schemas.microsoft.com/office/drawing/2014/main" id="{4742B5C5-EFE8-DA3E-4724-1EF9DB9129FC}"/>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3092" name="Text Box 4">
            <a:extLst>
              <a:ext uri="{FF2B5EF4-FFF2-40B4-BE49-F238E27FC236}">
                <a16:creationId xmlns:a16="http://schemas.microsoft.com/office/drawing/2014/main" id="{41B17A02-8352-1ADB-A837-112D8EC053E8}"/>
              </a:ext>
            </a:extLst>
          </p:cNvPr>
          <p:cNvSpPr txBox="1">
            <a:spLocks noChangeArrowheads="1"/>
          </p:cNvSpPr>
          <p:nvPr/>
        </p:nvSpPr>
        <p:spPr bwMode="auto">
          <a:xfrm>
            <a:off x="3355848" y="381000"/>
            <a:ext cx="495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19.18    </a:t>
            </a:r>
            <a:r>
              <a:rPr lang="en-US" altLang="en-US" sz="2000" i="1" dirty="0">
                <a:latin typeface="Times New Roman" panose="02020603050405020304" pitchFamily="18" charset="0"/>
              </a:rPr>
              <a:t>Reserved addresses in IPv6</a:t>
            </a:r>
            <a:endParaRPr lang="en-US" altLang="en-US" dirty="0"/>
          </a:p>
          <a:p>
            <a:endParaRPr lang="en-US" altLang="en-US" sz="2000" i="1" dirty="0">
              <a:latin typeface="Times New Roman" panose="02020603050405020304" pitchFamily="18" charset="0"/>
            </a:endParaRPr>
          </a:p>
        </p:txBody>
      </p:sp>
      <p:pic>
        <p:nvPicPr>
          <p:cNvPr id="1113094" name="Picture 6">
            <a:extLst>
              <a:ext uri="{FF2B5EF4-FFF2-40B4-BE49-F238E27FC236}">
                <a16:creationId xmlns:a16="http://schemas.microsoft.com/office/drawing/2014/main" id="{4C353F5B-819D-C154-854D-649AC74D5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333" y="1600201"/>
            <a:ext cx="10262219" cy="426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1BB738F-FF62-CB0C-95FE-EA5AEF644716}"/>
              </a:ext>
            </a:extLst>
          </p:cNvPr>
          <p:cNvSpPr>
            <a:spLocks noGrp="1"/>
          </p:cNvSpPr>
          <p:nvPr>
            <p:ph type="sldNum" sz="quarter" idx="12"/>
          </p:nvPr>
        </p:nvSpPr>
        <p:spPr/>
        <p:txBody>
          <a:bodyPr/>
          <a:lstStyle/>
          <a:p>
            <a:fld id="{6D972E1D-2B91-43F8-BAFE-8C37D0BCB00C}" type="slidenum">
              <a:rPr lang="en-IN" smtClean="0"/>
              <a:t>59</a:t>
            </a:fld>
            <a:endParaRPr lang="en-IN"/>
          </a:p>
        </p:txBody>
      </p:sp>
    </p:spTree>
    <p:extLst>
      <p:ext uri="{BB962C8B-B14F-4D97-AF65-F5344CB8AC3E}">
        <p14:creationId xmlns:p14="http://schemas.microsoft.com/office/powerpoint/2010/main" val="104749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5385" name="Line 9">
            <a:extLst>
              <a:ext uri="{FF2B5EF4-FFF2-40B4-BE49-F238E27FC236}">
                <a16:creationId xmlns:a16="http://schemas.microsoft.com/office/drawing/2014/main" id="{A24446C0-BC2F-16A9-FE4C-AFEB059D2F2D}"/>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5386" name="Line 10">
            <a:extLst>
              <a:ext uri="{FF2B5EF4-FFF2-40B4-BE49-F238E27FC236}">
                <a16:creationId xmlns:a16="http://schemas.microsoft.com/office/drawing/2014/main" id="{C9F877EC-47EB-6611-7C72-5E380B5A0FCD}"/>
              </a:ext>
            </a:extLst>
          </p:cNvPr>
          <p:cNvSpPr>
            <a:spLocks noChangeShapeType="1"/>
          </p:cNvSpPr>
          <p:nvPr/>
        </p:nvSpPr>
        <p:spPr bwMode="auto">
          <a:xfrm>
            <a:off x="1982788" y="3941064"/>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5387" name="Rectangle 11">
            <a:extLst>
              <a:ext uri="{FF2B5EF4-FFF2-40B4-BE49-F238E27FC236}">
                <a16:creationId xmlns:a16="http://schemas.microsoft.com/office/drawing/2014/main" id="{4932E80F-F0FE-580C-4179-EBD808187ABD}"/>
              </a:ext>
            </a:extLst>
          </p:cNvPr>
          <p:cNvSpPr>
            <a:spLocks noChangeArrowheads="1"/>
          </p:cNvSpPr>
          <p:nvPr/>
        </p:nvSpPr>
        <p:spPr bwMode="auto">
          <a:xfrm>
            <a:off x="2019300" y="2759076"/>
            <a:ext cx="8077200" cy="107721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The IPv4 addresses are unique </a:t>
            </a:r>
            <a:br>
              <a:rPr lang="en-US" altLang="en-US" sz="3200"/>
            </a:br>
            <a:r>
              <a:rPr lang="en-US" altLang="en-US" sz="3200"/>
              <a:t>and universal.</a:t>
            </a:r>
          </a:p>
        </p:txBody>
      </p:sp>
      <p:grpSp>
        <p:nvGrpSpPr>
          <p:cNvPr id="1125388" name="Group 12">
            <a:extLst>
              <a:ext uri="{FF2B5EF4-FFF2-40B4-BE49-F238E27FC236}">
                <a16:creationId xmlns:a16="http://schemas.microsoft.com/office/drawing/2014/main" id="{555E4667-1F1A-4F64-BB7E-7C8CC164F583}"/>
              </a:ext>
            </a:extLst>
          </p:cNvPr>
          <p:cNvGrpSpPr>
            <a:grpSpLocks/>
          </p:cNvGrpSpPr>
          <p:nvPr/>
        </p:nvGrpSpPr>
        <p:grpSpPr bwMode="auto">
          <a:xfrm>
            <a:off x="1981200" y="1981200"/>
            <a:ext cx="1143000" cy="566738"/>
            <a:chOff x="1200" y="1248"/>
            <a:chExt cx="720" cy="357"/>
          </a:xfrm>
        </p:grpSpPr>
        <p:pic>
          <p:nvPicPr>
            <p:cNvPr id="1125389" name="Picture 13">
              <a:extLst>
                <a:ext uri="{FF2B5EF4-FFF2-40B4-BE49-F238E27FC236}">
                  <a16:creationId xmlns:a16="http://schemas.microsoft.com/office/drawing/2014/main" id="{C4C2F501-2C4A-5C6E-E041-DB41543F9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5390" name="Text Box 14">
              <a:extLst>
                <a:ext uri="{FF2B5EF4-FFF2-40B4-BE49-F238E27FC236}">
                  <a16:creationId xmlns:a16="http://schemas.microsoft.com/office/drawing/2014/main" id="{B814371C-E709-66FA-5B03-05A686402FB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44E9B203-8BCA-5187-6D4C-20614310F517}"/>
              </a:ext>
            </a:extLst>
          </p:cNvPr>
          <p:cNvSpPr>
            <a:spLocks noGrp="1"/>
          </p:cNvSpPr>
          <p:nvPr>
            <p:ph type="sldNum" sz="quarter" idx="12"/>
          </p:nvPr>
        </p:nvSpPr>
        <p:spPr/>
        <p:txBody>
          <a:bodyPr/>
          <a:lstStyle/>
          <a:p>
            <a:fld id="{6D972E1D-2B91-43F8-BAFE-8C37D0BCB00C}" type="slidenum">
              <a:rPr lang="en-IN" smtClean="0"/>
              <a:t>6</a:t>
            </a:fld>
            <a:endParaRPr lang="en-IN"/>
          </a:p>
        </p:txBody>
      </p:sp>
    </p:spTree>
    <p:extLst>
      <p:ext uri="{BB962C8B-B14F-4D97-AF65-F5344CB8AC3E}">
        <p14:creationId xmlns:p14="http://schemas.microsoft.com/office/powerpoint/2010/main" val="15804999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5139" name="Line 3">
            <a:extLst>
              <a:ext uri="{FF2B5EF4-FFF2-40B4-BE49-F238E27FC236}">
                <a16:creationId xmlns:a16="http://schemas.microsoft.com/office/drawing/2014/main" id="{4611E6D3-D390-61B6-D662-5343E14583D7}"/>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5140" name="Text Box 4">
            <a:extLst>
              <a:ext uri="{FF2B5EF4-FFF2-40B4-BE49-F238E27FC236}">
                <a16:creationId xmlns:a16="http://schemas.microsoft.com/office/drawing/2014/main" id="{B38B65C6-B8D6-C561-D294-645EAB47A13A}"/>
              </a:ext>
            </a:extLst>
          </p:cNvPr>
          <p:cNvSpPr txBox="1">
            <a:spLocks noChangeArrowheads="1"/>
          </p:cNvSpPr>
          <p:nvPr/>
        </p:nvSpPr>
        <p:spPr bwMode="auto">
          <a:xfrm>
            <a:off x="3721609" y="426720"/>
            <a:ext cx="444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19.19  </a:t>
            </a:r>
            <a:r>
              <a:rPr lang="en-US" altLang="en-US" sz="2000" i="1">
                <a:latin typeface="Times New Roman" panose="02020603050405020304" pitchFamily="18" charset="0"/>
              </a:rPr>
              <a:t>Local addresses in IPv6</a:t>
            </a:r>
          </a:p>
        </p:txBody>
      </p:sp>
      <p:pic>
        <p:nvPicPr>
          <p:cNvPr id="1115142" name="Picture 6">
            <a:extLst>
              <a:ext uri="{FF2B5EF4-FFF2-40B4-BE49-F238E27FC236}">
                <a16:creationId xmlns:a16="http://schemas.microsoft.com/office/drawing/2014/main" id="{D629B03B-1E52-4F4B-4AC7-7F12334F8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12" y="1673356"/>
            <a:ext cx="10744200" cy="364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BE2F1F21-E445-4973-FEE4-DA8C616E36A5}"/>
              </a:ext>
            </a:extLst>
          </p:cNvPr>
          <p:cNvSpPr>
            <a:spLocks noGrp="1"/>
          </p:cNvSpPr>
          <p:nvPr>
            <p:ph type="sldNum" sz="quarter" idx="12"/>
          </p:nvPr>
        </p:nvSpPr>
        <p:spPr/>
        <p:txBody>
          <a:bodyPr/>
          <a:lstStyle/>
          <a:p>
            <a:fld id="{6D972E1D-2B91-43F8-BAFE-8C37D0BCB00C}" type="slidenum">
              <a:rPr lang="en-IN" smtClean="0"/>
              <a:t>60</a:t>
            </a:fld>
            <a:endParaRPr lang="en-IN"/>
          </a:p>
        </p:txBody>
      </p:sp>
    </p:spTree>
    <p:extLst>
      <p:ext uri="{BB962C8B-B14F-4D97-AF65-F5344CB8AC3E}">
        <p14:creationId xmlns:p14="http://schemas.microsoft.com/office/powerpoint/2010/main" val="17866915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94BE-DF74-417F-CA89-788A8DE0B57A}"/>
              </a:ext>
            </a:extLst>
          </p:cNvPr>
          <p:cNvSpPr>
            <a:spLocks noGrp="1"/>
          </p:cNvSpPr>
          <p:nvPr>
            <p:ph type="title"/>
          </p:nvPr>
        </p:nvSpPr>
        <p:spPr>
          <a:xfrm>
            <a:off x="457200" y="594359"/>
            <a:ext cx="3403600" cy="1803401"/>
          </a:xfrm>
          <a:solidFill>
            <a:srgbClr val="0070C0"/>
          </a:solidFill>
          <a:effectLst>
            <a:softEdge rad="50800"/>
          </a:effectLst>
        </p:spPr>
        <p:txBody>
          <a:bodyPr/>
          <a:lstStyle/>
          <a:p>
            <a:r>
              <a:rPr lang="en-IN" dirty="0"/>
              <a:t>What have we completed?</a:t>
            </a:r>
          </a:p>
        </p:txBody>
      </p:sp>
      <p:sp>
        <p:nvSpPr>
          <p:cNvPr id="4" name="Text Placeholder 3">
            <a:extLst>
              <a:ext uri="{FF2B5EF4-FFF2-40B4-BE49-F238E27FC236}">
                <a16:creationId xmlns:a16="http://schemas.microsoft.com/office/drawing/2014/main" id="{D4AA791D-D404-AD3B-1BEB-4DF13401B137}"/>
              </a:ext>
            </a:extLst>
          </p:cNvPr>
          <p:cNvSpPr>
            <a:spLocks noGrp="1"/>
          </p:cNvSpPr>
          <p:nvPr>
            <p:ph type="body" sz="half" idx="2"/>
          </p:nvPr>
        </p:nvSpPr>
        <p:spPr>
          <a:xfrm>
            <a:off x="457200" y="2489200"/>
            <a:ext cx="3403600" cy="3774441"/>
          </a:xfrm>
          <a:solidFill>
            <a:schemeClr val="accent1">
              <a:lumMod val="40000"/>
              <a:lumOff val="60000"/>
            </a:schemeClr>
          </a:solidFill>
          <a:effectLst>
            <a:softEdge rad="50800"/>
          </a:effectLst>
        </p:spPr>
        <p:txBody>
          <a:bodyPr>
            <a:normAutofit fontScale="85000" lnSpcReduction="20000"/>
          </a:bodyPr>
          <a:lstStyle/>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Address Space </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Notations</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IPV4 Addressing</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Classful Addressing</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Classless Addressing</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Network Address Translation (NAT)</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 IPV6 Addressing</a:t>
            </a:r>
          </a:p>
          <a:p>
            <a:pPr>
              <a:lnSpc>
                <a:spcPct val="120000"/>
              </a:lnSpc>
            </a:pPr>
            <a:endParaRPr lang="en-IN" dirty="0">
              <a:solidFill>
                <a:schemeClr val="tx1"/>
              </a:solidFill>
            </a:endParaRPr>
          </a:p>
        </p:txBody>
      </p:sp>
      <p:sp>
        <p:nvSpPr>
          <p:cNvPr id="8" name="Rectangle 7">
            <a:extLst>
              <a:ext uri="{FF2B5EF4-FFF2-40B4-BE49-F238E27FC236}">
                <a16:creationId xmlns:a16="http://schemas.microsoft.com/office/drawing/2014/main" id="{280489C6-87E3-5158-449C-EC56B838B9CB}"/>
              </a:ext>
            </a:extLst>
          </p:cNvPr>
          <p:cNvSpPr/>
          <p:nvPr/>
        </p:nvSpPr>
        <p:spPr>
          <a:xfrm>
            <a:off x="4521531" y="100116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3" name="Slide Number Placeholder 2">
            <a:extLst>
              <a:ext uri="{FF2B5EF4-FFF2-40B4-BE49-F238E27FC236}">
                <a16:creationId xmlns:a16="http://schemas.microsoft.com/office/drawing/2014/main" id="{AE5E836D-971C-7DC2-27B9-10606E86377E}"/>
              </a:ext>
            </a:extLst>
          </p:cNvPr>
          <p:cNvSpPr>
            <a:spLocks noGrp="1"/>
          </p:cNvSpPr>
          <p:nvPr>
            <p:ph type="sldNum" sz="quarter" idx="12"/>
          </p:nvPr>
        </p:nvSpPr>
        <p:spPr/>
        <p:txBody>
          <a:bodyPr/>
          <a:lstStyle/>
          <a:p>
            <a:fld id="{6D972E1D-2B91-43F8-BAFE-8C37D0BCB00C}" type="slidenum">
              <a:rPr lang="en-IN" smtClean="0"/>
              <a:t>61</a:t>
            </a:fld>
            <a:endParaRPr lang="en-IN"/>
          </a:p>
        </p:txBody>
      </p:sp>
    </p:spTree>
    <p:extLst>
      <p:ext uri="{BB962C8B-B14F-4D97-AF65-F5344CB8AC3E}">
        <p14:creationId xmlns:p14="http://schemas.microsoft.com/office/powerpoint/2010/main" val="2083022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433" name="Line 9">
            <a:extLst>
              <a:ext uri="{FF2B5EF4-FFF2-40B4-BE49-F238E27FC236}">
                <a16:creationId xmlns:a16="http://schemas.microsoft.com/office/drawing/2014/main" id="{04D1F5B9-9E49-FCF3-6E66-B677B406E81B}"/>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434" name="Line 10">
            <a:extLst>
              <a:ext uri="{FF2B5EF4-FFF2-40B4-BE49-F238E27FC236}">
                <a16:creationId xmlns:a16="http://schemas.microsoft.com/office/drawing/2014/main" id="{77A67983-ED45-FEC0-85B8-62F2033235C9}"/>
              </a:ext>
            </a:extLst>
          </p:cNvPr>
          <p:cNvSpPr>
            <a:spLocks noChangeShapeType="1"/>
          </p:cNvSpPr>
          <p:nvPr/>
        </p:nvSpPr>
        <p:spPr bwMode="auto">
          <a:xfrm>
            <a:off x="1982788" y="393192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435" name="Rectangle 11">
            <a:extLst>
              <a:ext uri="{FF2B5EF4-FFF2-40B4-BE49-F238E27FC236}">
                <a16:creationId xmlns:a16="http://schemas.microsoft.com/office/drawing/2014/main" id="{662A5092-18AB-F608-1C64-15F030C26DF1}"/>
              </a:ext>
            </a:extLst>
          </p:cNvPr>
          <p:cNvSpPr>
            <a:spLocks noChangeArrowheads="1"/>
          </p:cNvSpPr>
          <p:nvPr/>
        </p:nvSpPr>
        <p:spPr bwMode="auto">
          <a:xfrm>
            <a:off x="2019300" y="2759076"/>
            <a:ext cx="8077200" cy="107721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The address space of IPv4 is </a:t>
            </a:r>
            <a:br>
              <a:rPr lang="en-US" altLang="en-US" sz="3200"/>
            </a:br>
            <a:r>
              <a:rPr lang="en-US" altLang="en-US" sz="3200"/>
              <a:t>2</a:t>
            </a:r>
            <a:r>
              <a:rPr lang="en-US" altLang="en-US" sz="3200" baseline="30000"/>
              <a:t>32</a:t>
            </a:r>
            <a:r>
              <a:rPr lang="en-US" altLang="en-US" sz="3200"/>
              <a:t>  or  4,294,967,296.</a:t>
            </a:r>
          </a:p>
        </p:txBody>
      </p:sp>
      <p:grpSp>
        <p:nvGrpSpPr>
          <p:cNvPr id="1127436" name="Group 12">
            <a:extLst>
              <a:ext uri="{FF2B5EF4-FFF2-40B4-BE49-F238E27FC236}">
                <a16:creationId xmlns:a16="http://schemas.microsoft.com/office/drawing/2014/main" id="{1C860F86-29F1-4F7D-A70D-13907A29F3FA}"/>
              </a:ext>
            </a:extLst>
          </p:cNvPr>
          <p:cNvGrpSpPr>
            <a:grpSpLocks/>
          </p:cNvGrpSpPr>
          <p:nvPr/>
        </p:nvGrpSpPr>
        <p:grpSpPr bwMode="auto">
          <a:xfrm>
            <a:off x="1981200" y="1981200"/>
            <a:ext cx="1143000" cy="566738"/>
            <a:chOff x="1200" y="1248"/>
            <a:chExt cx="720" cy="357"/>
          </a:xfrm>
        </p:grpSpPr>
        <p:pic>
          <p:nvPicPr>
            <p:cNvPr id="1127437" name="Picture 13">
              <a:extLst>
                <a:ext uri="{FF2B5EF4-FFF2-40B4-BE49-F238E27FC236}">
                  <a16:creationId xmlns:a16="http://schemas.microsoft.com/office/drawing/2014/main" id="{9611C92B-AD2A-C78C-5801-E4CC25BB5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438" name="Text Box 14">
              <a:extLst>
                <a:ext uri="{FF2B5EF4-FFF2-40B4-BE49-F238E27FC236}">
                  <a16:creationId xmlns:a16="http://schemas.microsoft.com/office/drawing/2014/main" id="{F8FD75CE-C870-2990-EC65-8D2A8DFA28F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7A4CF27E-45BA-FBE7-64D0-F40C55295F2C}"/>
              </a:ext>
            </a:extLst>
          </p:cNvPr>
          <p:cNvSpPr>
            <a:spLocks noGrp="1"/>
          </p:cNvSpPr>
          <p:nvPr>
            <p:ph type="sldNum" sz="quarter" idx="12"/>
          </p:nvPr>
        </p:nvSpPr>
        <p:spPr/>
        <p:txBody>
          <a:bodyPr/>
          <a:lstStyle/>
          <a:p>
            <a:fld id="{6D972E1D-2B91-43F8-BAFE-8C37D0BCB00C}" type="slidenum">
              <a:rPr lang="en-IN" smtClean="0"/>
              <a:t>7</a:t>
            </a:fld>
            <a:endParaRPr lang="en-IN"/>
          </a:p>
        </p:txBody>
      </p:sp>
    </p:spTree>
    <p:extLst>
      <p:ext uri="{BB962C8B-B14F-4D97-AF65-F5344CB8AC3E}">
        <p14:creationId xmlns:p14="http://schemas.microsoft.com/office/powerpoint/2010/main" val="7535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8274" name="Line 2">
            <a:extLst>
              <a:ext uri="{FF2B5EF4-FFF2-40B4-BE49-F238E27FC236}">
                <a16:creationId xmlns:a16="http://schemas.microsoft.com/office/drawing/2014/main" id="{0ED78C5E-21F2-DC23-8ACF-877506FA904D}"/>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78275" name="Line 3">
            <a:extLst>
              <a:ext uri="{FF2B5EF4-FFF2-40B4-BE49-F238E27FC236}">
                <a16:creationId xmlns:a16="http://schemas.microsoft.com/office/drawing/2014/main" id="{C740D6B9-49CD-40A1-3CCD-3B6DDCF38E1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78276" name="Text Box 4">
            <a:extLst>
              <a:ext uri="{FF2B5EF4-FFF2-40B4-BE49-F238E27FC236}">
                <a16:creationId xmlns:a16="http://schemas.microsoft.com/office/drawing/2014/main" id="{1A5420F7-629B-E9B5-A3E7-5AC3AFF01F29}"/>
              </a:ext>
            </a:extLst>
          </p:cNvPr>
          <p:cNvSpPr txBox="1">
            <a:spLocks noChangeArrowheads="1"/>
          </p:cNvSpPr>
          <p:nvPr/>
        </p:nvSpPr>
        <p:spPr bwMode="auto">
          <a:xfrm>
            <a:off x="1524000" y="381000"/>
            <a:ext cx="858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19.1  </a:t>
            </a:r>
            <a:r>
              <a:rPr lang="en-US" altLang="en-US" sz="2000" i="1">
                <a:latin typeface="Times New Roman" panose="02020603050405020304" pitchFamily="18" charset="0"/>
              </a:rPr>
              <a:t>Dotted-decimal notation and binary notation for an IPv4 address</a:t>
            </a:r>
          </a:p>
        </p:txBody>
      </p:sp>
      <p:pic>
        <p:nvPicPr>
          <p:cNvPr id="1078280" name="Picture 8">
            <a:extLst>
              <a:ext uri="{FF2B5EF4-FFF2-40B4-BE49-F238E27FC236}">
                <a16:creationId xmlns:a16="http://schemas.microsoft.com/office/drawing/2014/main" id="{359D75F1-558D-D4DF-0858-C332B030B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26" y="2533650"/>
            <a:ext cx="7650163"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BB809E43-BE54-9AE5-C6BC-6DE637AD90E0}"/>
              </a:ext>
            </a:extLst>
          </p:cNvPr>
          <p:cNvSpPr>
            <a:spLocks noGrp="1"/>
          </p:cNvSpPr>
          <p:nvPr>
            <p:ph type="sldNum" sz="quarter" idx="12"/>
          </p:nvPr>
        </p:nvSpPr>
        <p:spPr/>
        <p:txBody>
          <a:bodyPr/>
          <a:lstStyle/>
          <a:p>
            <a:fld id="{6D972E1D-2B91-43F8-BAFE-8C37D0BCB00C}" type="slidenum">
              <a:rPr lang="en-IN" smtClean="0"/>
              <a:t>8</a:t>
            </a:fld>
            <a:endParaRPr lang="en-IN"/>
          </a:p>
        </p:txBody>
      </p:sp>
    </p:spTree>
    <p:extLst>
      <p:ext uri="{BB962C8B-B14F-4D97-AF65-F5344CB8AC3E}">
        <p14:creationId xmlns:p14="http://schemas.microsoft.com/office/powerpoint/2010/main" val="43182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2242" name="Rectangle 2">
            <a:extLst>
              <a:ext uri="{FF2B5EF4-FFF2-40B4-BE49-F238E27FC236}">
                <a16:creationId xmlns:a16="http://schemas.microsoft.com/office/drawing/2014/main" id="{F4F46507-30C6-414A-26EC-74C17EEB1C02}"/>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2243" name="Rectangle 3">
            <a:extLst>
              <a:ext uri="{FF2B5EF4-FFF2-40B4-BE49-F238E27FC236}">
                <a16:creationId xmlns:a16="http://schemas.microsoft.com/office/drawing/2014/main" id="{7E43600F-2C6D-618F-3199-9CD9E501150D}"/>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2244" name="Rectangle 4">
            <a:extLst>
              <a:ext uri="{FF2B5EF4-FFF2-40B4-BE49-F238E27FC236}">
                <a16:creationId xmlns:a16="http://schemas.microsoft.com/office/drawing/2014/main" id="{259D92D2-77C6-A99B-EB8E-9B9F94F6D44E}"/>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2245" name="Rectangle 5">
            <a:extLst>
              <a:ext uri="{FF2B5EF4-FFF2-40B4-BE49-F238E27FC236}">
                <a16:creationId xmlns:a16="http://schemas.microsoft.com/office/drawing/2014/main" id="{A27D7C53-BE68-E610-7871-78C2EF85C877}"/>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2246" name="Rectangle 6">
            <a:extLst>
              <a:ext uri="{FF2B5EF4-FFF2-40B4-BE49-F238E27FC236}">
                <a16:creationId xmlns:a16="http://schemas.microsoft.com/office/drawing/2014/main" id="{A01767CD-BEE4-3525-7B33-8AA850524B90}"/>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2247" name="Rectangle 7">
            <a:extLst>
              <a:ext uri="{FF2B5EF4-FFF2-40B4-BE49-F238E27FC236}">
                <a16:creationId xmlns:a16="http://schemas.microsoft.com/office/drawing/2014/main" id="{79D043DD-74CB-579F-2E40-A87E0BDF4542}"/>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2248" name="Rectangle 8">
            <a:extLst>
              <a:ext uri="{FF2B5EF4-FFF2-40B4-BE49-F238E27FC236}">
                <a16:creationId xmlns:a16="http://schemas.microsoft.com/office/drawing/2014/main" id="{0DB36261-29F1-18C7-ABEC-4DB1350C98E7}"/>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2249" name="Rectangle 9">
            <a:extLst>
              <a:ext uri="{FF2B5EF4-FFF2-40B4-BE49-F238E27FC236}">
                <a16:creationId xmlns:a16="http://schemas.microsoft.com/office/drawing/2014/main" id="{A2482760-768B-044C-39BF-E14BAAB4A85D}"/>
              </a:ext>
            </a:extLst>
          </p:cNvPr>
          <p:cNvSpPr>
            <a:spLocks noChangeArrowheads="1"/>
          </p:cNvSpPr>
          <p:nvPr/>
        </p:nvSpPr>
        <p:spPr bwMode="auto">
          <a:xfrm>
            <a:off x="1752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Change the following IPv4 addresses from binary notation to dotted-decimal notation.</a:t>
            </a:r>
          </a:p>
        </p:txBody>
      </p:sp>
      <p:sp>
        <p:nvSpPr>
          <p:cNvPr id="1162250" name="Text Box 10">
            <a:extLst>
              <a:ext uri="{FF2B5EF4-FFF2-40B4-BE49-F238E27FC236}">
                <a16:creationId xmlns:a16="http://schemas.microsoft.com/office/drawing/2014/main" id="{9CD164D9-E5F9-E397-F92F-CA0BB19D6DA3}"/>
              </a:ext>
            </a:extLst>
          </p:cNvPr>
          <p:cNvSpPr txBox="1">
            <a:spLocks noChangeArrowheads="1"/>
          </p:cNvSpPr>
          <p:nvPr/>
        </p:nvSpPr>
        <p:spPr bwMode="auto">
          <a:xfrm>
            <a:off x="2667000" y="0"/>
            <a:ext cx="22172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19.1</a:t>
            </a:r>
          </a:p>
        </p:txBody>
      </p:sp>
      <p:pic>
        <p:nvPicPr>
          <p:cNvPr id="1162252" name="Picture 12">
            <a:extLst>
              <a:ext uri="{FF2B5EF4-FFF2-40B4-BE49-F238E27FC236}">
                <a16:creationId xmlns:a16="http://schemas.microsoft.com/office/drawing/2014/main" id="{2458999C-1CA1-6BBA-9E62-CA4B08486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362200"/>
            <a:ext cx="77152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2253" name="Rectangle 13">
            <a:extLst>
              <a:ext uri="{FF2B5EF4-FFF2-40B4-BE49-F238E27FC236}">
                <a16:creationId xmlns:a16="http://schemas.microsoft.com/office/drawing/2014/main" id="{02B05E9D-9B9C-8D77-F670-4A53A157F8D4}"/>
              </a:ext>
            </a:extLst>
          </p:cNvPr>
          <p:cNvSpPr>
            <a:spLocks noChangeArrowheads="1"/>
          </p:cNvSpPr>
          <p:nvPr/>
        </p:nvSpPr>
        <p:spPr bwMode="auto">
          <a:xfrm>
            <a:off x="1752600" y="3581401"/>
            <a:ext cx="8686800" cy="13849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New Roman" panose="02020603050405020304" pitchFamily="18" charset="0"/>
              </a:rPr>
              <a:t>We replace each group of 8 bits with its equivalent decimal number and add dots for separation.</a:t>
            </a:r>
          </a:p>
        </p:txBody>
      </p:sp>
      <p:pic>
        <p:nvPicPr>
          <p:cNvPr id="1162254" name="Picture 14">
            <a:extLst>
              <a:ext uri="{FF2B5EF4-FFF2-40B4-BE49-F238E27FC236}">
                <a16:creationId xmlns:a16="http://schemas.microsoft.com/office/drawing/2014/main" id="{4CB0FC2C-1705-3B9D-D059-10BAAB67B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1" y="5486400"/>
            <a:ext cx="30718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77CCC28-043C-96C1-7AAB-02BDDA22ED49}"/>
              </a:ext>
            </a:extLst>
          </p:cNvPr>
          <p:cNvSpPr>
            <a:spLocks noGrp="1"/>
          </p:cNvSpPr>
          <p:nvPr>
            <p:ph type="sldNum" sz="quarter" idx="12"/>
          </p:nvPr>
        </p:nvSpPr>
        <p:spPr/>
        <p:txBody>
          <a:bodyPr/>
          <a:lstStyle/>
          <a:p>
            <a:fld id="{6D972E1D-2B91-43F8-BAFE-8C37D0BCB00C}" type="slidenum">
              <a:rPr lang="en-IN" smtClean="0"/>
              <a:t>9</a:t>
            </a:fld>
            <a:endParaRPr lang="en-IN"/>
          </a:p>
        </p:txBody>
      </p:sp>
    </p:spTree>
    <p:extLst>
      <p:ext uri="{BB962C8B-B14F-4D97-AF65-F5344CB8AC3E}">
        <p14:creationId xmlns:p14="http://schemas.microsoft.com/office/powerpoint/2010/main" val="4250810587"/>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1997</TotalTime>
  <Words>1907</Words>
  <Application>Microsoft Office PowerPoint</Application>
  <PresentationFormat>Widescreen</PresentationFormat>
  <Paragraphs>316</Paragraphs>
  <Slides>61</Slides>
  <Notes>57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Calibri Light</vt:lpstr>
      <vt:lpstr>Tahoma</vt:lpstr>
      <vt:lpstr>Times</vt:lpstr>
      <vt:lpstr>Times New Roman</vt:lpstr>
      <vt:lpstr>Wingdings</vt:lpstr>
      <vt:lpstr>Retrospect</vt:lpstr>
      <vt:lpstr>PowerPoint Presentation</vt:lpstr>
      <vt:lpstr>Topics to be discussed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Restrictions on class less addressing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have we completed?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Ojha</dc:creator>
  <cp:lastModifiedBy>dr.rajeshkojha@gmail.com</cp:lastModifiedBy>
  <cp:revision>93</cp:revision>
  <dcterms:created xsi:type="dcterms:W3CDTF">2024-07-20T06:38:06Z</dcterms:created>
  <dcterms:modified xsi:type="dcterms:W3CDTF">2024-11-28T08:08:02Z</dcterms:modified>
</cp:coreProperties>
</file>