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74" r:id="rId3"/>
    <p:sldId id="276" r:id="rId4"/>
    <p:sldId id="277" r:id="rId5"/>
    <p:sldId id="278" r:id="rId6"/>
    <p:sldId id="279" r:id="rId7"/>
    <p:sldId id="280" r:id="rId8"/>
    <p:sldId id="281" r:id="rId9"/>
    <p:sldId id="282" r:id="rId10"/>
    <p:sldId id="283" r:id="rId11"/>
    <p:sldId id="284" r:id="rId12"/>
    <p:sldId id="304" r:id="rId13"/>
    <p:sldId id="286" r:id="rId14"/>
    <p:sldId id="287" r:id="rId15"/>
    <p:sldId id="285" r:id="rId16"/>
    <p:sldId id="305" r:id="rId17"/>
    <p:sldId id="289" r:id="rId18"/>
    <p:sldId id="288" r:id="rId19"/>
    <p:sldId id="290" r:id="rId20"/>
    <p:sldId id="306" r:id="rId21"/>
    <p:sldId id="293" r:id="rId22"/>
    <p:sldId id="291" r:id="rId23"/>
    <p:sldId id="292" r:id="rId24"/>
    <p:sldId id="307" r:id="rId25"/>
    <p:sldId id="294" r:id="rId26"/>
    <p:sldId id="295" r:id="rId27"/>
    <p:sldId id="296" r:id="rId28"/>
    <p:sldId id="308" r:id="rId29"/>
    <p:sldId id="299" r:id="rId30"/>
    <p:sldId id="297" r:id="rId31"/>
    <p:sldId id="309" r:id="rId32"/>
    <p:sldId id="301" r:id="rId33"/>
    <p:sldId id="300" r:id="rId34"/>
    <p:sldId id="310" r:id="rId35"/>
    <p:sldId id="302" r:id="rId36"/>
    <p:sldId id="303" r:id="rId37"/>
    <p:sldId id="298" r:id="rId38"/>
    <p:sldId id="27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276"/>
            <p14:sldId id="277"/>
            <p14:sldId id="278"/>
            <p14:sldId id="279"/>
            <p14:sldId id="280"/>
            <p14:sldId id="281"/>
            <p14:sldId id="282"/>
            <p14:sldId id="283"/>
            <p14:sldId id="284"/>
            <p14:sldId id="304"/>
            <p14:sldId id="286"/>
            <p14:sldId id="287"/>
            <p14:sldId id="285"/>
            <p14:sldId id="305"/>
            <p14:sldId id="289"/>
            <p14:sldId id="288"/>
            <p14:sldId id="290"/>
            <p14:sldId id="306"/>
            <p14:sldId id="293"/>
            <p14:sldId id="291"/>
            <p14:sldId id="292"/>
            <p14:sldId id="307"/>
            <p14:sldId id="294"/>
            <p14:sldId id="295"/>
            <p14:sldId id="296"/>
            <p14:sldId id="308"/>
            <p14:sldId id="299"/>
            <p14:sldId id="297"/>
            <p14:sldId id="309"/>
            <p14:sldId id="301"/>
            <p14:sldId id="300"/>
            <p14:sldId id="310"/>
            <p14:sldId id="302"/>
            <p14:sldId id="303"/>
            <p14:sldId id="298"/>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28EDA-16F5-42F9-89A4-EA3A1277C0C6}" v="22" dt="2024-07-30T03:56:27.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05" autoAdjust="0"/>
    <p:restoredTop sz="94660"/>
  </p:normalViewPr>
  <p:slideViewPr>
    <p:cSldViewPr snapToGrid="0">
      <p:cViewPr varScale="1">
        <p:scale>
          <a:sx n="70" d="100"/>
          <a:sy n="70" d="100"/>
        </p:scale>
        <p:origin x="1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docChgLst>
    <pc:chgData name="Rajesh Ojha" userId="f844f7c9be700cde" providerId="LiveId" clId="{3F128EDA-16F5-42F9-89A4-EA3A1277C0C6}"/>
    <pc:docChg chg="undo custSel addSld delSld modSld sldOrd modSection">
      <pc:chgData name="Rajesh Ojha" userId="f844f7c9be700cde" providerId="LiveId" clId="{3F128EDA-16F5-42F9-89A4-EA3A1277C0C6}" dt="2024-07-30T04:02:38.529" v="2340" actId="1038"/>
      <pc:docMkLst>
        <pc:docMk/>
      </pc:docMkLst>
      <pc:sldChg chg="modSp mod">
        <pc:chgData name="Rajesh Ojha" userId="f844f7c9be700cde" providerId="LiveId" clId="{3F128EDA-16F5-42F9-89A4-EA3A1277C0C6}" dt="2024-07-25T05:30:12.813" v="648" actId="20577"/>
        <pc:sldMkLst>
          <pc:docMk/>
          <pc:sldMk cId="349644603" sldId="256"/>
        </pc:sldMkLst>
        <pc:spChg chg="mod">
          <ac:chgData name="Rajesh Ojha" userId="f844f7c9be700cde" providerId="LiveId" clId="{3F128EDA-16F5-42F9-89A4-EA3A1277C0C6}" dt="2024-07-25T05:30:12.813" v="648" actId="20577"/>
          <ac:spMkLst>
            <pc:docMk/>
            <pc:sldMk cId="349644603" sldId="256"/>
            <ac:spMk id="2" creationId="{DAFCF894-9786-1F18-8477-10FD8711BA7F}"/>
          </ac:spMkLst>
        </pc:spChg>
        <pc:spChg chg="mod">
          <ac:chgData name="Rajesh Ojha" userId="f844f7c9be700cde" providerId="LiveId" clId="{3F128EDA-16F5-42F9-89A4-EA3A1277C0C6}" dt="2024-07-24T07:26:27.846" v="1" actId="20577"/>
          <ac:spMkLst>
            <pc:docMk/>
            <pc:sldMk cId="349644603" sldId="256"/>
            <ac:spMk id="4" creationId="{EFF8C921-8B2C-249B-876C-A06DB04834FB}"/>
          </ac:spMkLst>
        </pc:spChg>
      </pc:sldChg>
      <pc:sldChg chg="delSp del mod">
        <pc:chgData name="Rajesh Ojha" userId="f844f7c9be700cde" providerId="LiveId" clId="{3F128EDA-16F5-42F9-89A4-EA3A1277C0C6}" dt="2024-07-25T07:05:30.370" v="1306" actId="47"/>
        <pc:sldMkLst>
          <pc:docMk/>
          <pc:sldMk cId="93406807" sldId="260"/>
        </pc:sldMkLst>
        <pc:picChg chg="del">
          <ac:chgData name="Rajesh Ojha" userId="f844f7c9be700cde" providerId="LiveId" clId="{3F128EDA-16F5-42F9-89A4-EA3A1277C0C6}" dt="2024-07-24T07:26:43.617" v="4" actId="478"/>
          <ac:picMkLst>
            <pc:docMk/>
            <pc:sldMk cId="93406807" sldId="260"/>
            <ac:picMk id="6" creationId="{CF0913C2-BB7C-1F5F-19DE-8F659863B310}"/>
          </ac:picMkLst>
        </pc:picChg>
      </pc:sldChg>
      <pc:sldChg chg="delSp del mod">
        <pc:chgData name="Rajesh Ojha" userId="f844f7c9be700cde" providerId="LiveId" clId="{3F128EDA-16F5-42F9-89A4-EA3A1277C0C6}" dt="2024-07-25T07:05:30.370" v="1306" actId="47"/>
        <pc:sldMkLst>
          <pc:docMk/>
          <pc:sldMk cId="3874551493" sldId="261"/>
        </pc:sldMkLst>
        <pc:picChg chg="del">
          <ac:chgData name="Rajesh Ojha" userId="f844f7c9be700cde" providerId="LiveId" clId="{3F128EDA-16F5-42F9-89A4-EA3A1277C0C6}" dt="2024-07-24T07:26:48.154" v="5" actId="478"/>
          <ac:picMkLst>
            <pc:docMk/>
            <pc:sldMk cId="3874551493" sldId="261"/>
            <ac:picMk id="4" creationId="{AF9C2616-BEDF-5294-E27E-EAEB2376788C}"/>
          </ac:picMkLst>
        </pc:picChg>
      </pc:sldChg>
      <pc:sldChg chg="del">
        <pc:chgData name="Rajesh Ojha" userId="f844f7c9be700cde" providerId="LiveId" clId="{3F128EDA-16F5-42F9-89A4-EA3A1277C0C6}" dt="2024-07-29T04:22:03.825" v="1310" actId="47"/>
        <pc:sldMkLst>
          <pc:docMk/>
          <pc:sldMk cId="3583462896" sldId="262"/>
        </pc:sldMkLst>
      </pc:sldChg>
      <pc:sldChg chg="addSp delSp del mod">
        <pc:chgData name="Rajesh Ojha" userId="f844f7c9be700cde" providerId="LiveId" clId="{3F128EDA-16F5-42F9-89A4-EA3A1277C0C6}" dt="2024-07-25T07:05:30.370" v="1306" actId="47"/>
        <pc:sldMkLst>
          <pc:docMk/>
          <pc:sldMk cId="154678971" sldId="263"/>
        </pc:sldMkLst>
        <pc:picChg chg="add del">
          <ac:chgData name="Rajesh Ojha" userId="f844f7c9be700cde" providerId="LiveId" clId="{3F128EDA-16F5-42F9-89A4-EA3A1277C0C6}" dt="2024-07-25T06:34:15.424" v="695" actId="21"/>
          <ac:picMkLst>
            <pc:docMk/>
            <pc:sldMk cId="154678971" sldId="263"/>
            <ac:picMk id="4" creationId="{87D9E071-125E-0DBA-16D7-54D6E750EC8B}"/>
          </ac:picMkLst>
        </pc:picChg>
        <pc:picChg chg="add del">
          <ac:chgData name="Rajesh Ojha" userId="f844f7c9be700cde" providerId="LiveId" clId="{3F128EDA-16F5-42F9-89A4-EA3A1277C0C6}" dt="2024-07-24T09:40:39.350" v="622" actId="478"/>
          <ac:picMkLst>
            <pc:docMk/>
            <pc:sldMk cId="154678971" sldId="263"/>
            <ac:picMk id="4" creationId="{CEEC5966-BCAC-A8DA-4F80-B2FDD90C0329}"/>
          </ac:picMkLst>
        </pc:picChg>
        <pc:picChg chg="del">
          <ac:chgData name="Rajesh Ojha" userId="f844f7c9be700cde" providerId="LiveId" clId="{3F128EDA-16F5-42F9-89A4-EA3A1277C0C6}" dt="2024-07-24T07:26:40.184" v="3" actId="478"/>
          <ac:picMkLst>
            <pc:docMk/>
            <pc:sldMk cId="154678971" sldId="263"/>
            <ac:picMk id="9" creationId="{F155FA36-2C6F-132C-53AD-CCF3CFA38BE0}"/>
          </ac:picMkLst>
        </pc:picChg>
        <pc:picChg chg="del">
          <ac:chgData name="Rajesh Ojha" userId="f844f7c9be700cde" providerId="LiveId" clId="{3F128EDA-16F5-42F9-89A4-EA3A1277C0C6}" dt="2024-07-24T07:26:36.133" v="2" actId="478"/>
          <ac:picMkLst>
            <pc:docMk/>
            <pc:sldMk cId="154678971" sldId="263"/>
            <ac:picMk id="11" creationId="{221082BD-7167-3229-72D1-D4A45BE2D9F8}"/>
          </ac:picMkLst>
        </pc:picChg>
      </pc:sldChg>
      <pc:sldChg chg="delSp del mod">
        <pc:chgData name="Rajesh Ojha" userId="f844f7c9be700cde" providerId="LiveId" clId="{3F128EDA-16F5-42F9-89A4-EA3A1277C0C6}" dt="2024-07-25T07:05:30.370" v="1306" actId="47"/>
        <pc:sldMkLst>
          <pc:docMk/>
          <pc:sldMk cId="1215384147" sldId="264"/>
        </pc:sldMkLst>
        <pc:picChg chg="del">
          <ac:chgData name="Rajesh Ojha" userId="f844f7c9be700cde" providerId="LiveId" clId="{3F128EDA-16F5-42F9-89A4-EA3A1277C0C6}" dt="2024-07-24T07:26:52.024" v="6" actId="478"/>
          <ac:picMkLst>
            <pc:docMk/>
            <pc:sldMk cId="1215384147" sldId="264"/>
            <ac:picMk id="6" creationId="{E214542C-7354-03E6-4A03-C4844453F502}"/>
          </ac:picMkLst>
        </pc:picChg>
      </pc:sldChg>
      <pc:sldChg chg="delSp del mod">
        <pc:chgData name="Rajesh Ojha" userId="f844f7c9be700cde" providerId="LiveId" clId="{3F128EDA-16F5-42F9-89A4-EA3A1277C0C6}" dt="2024-07-25T07:05:30.370" v="1306" actId="47"/>
        <pc:sldMkLst>
          <pc:docMk/>
          <pc:sldMk cId="1189835941" sldId="265"/>
        </pc:sldMkLst>
        <pc:picChg chg="del">
          <ac:chgData name="Rajesh Ojha" userId="f844f7c9be700cde" providerId="LiveId" clId="{3F128EDA-16F5-42F9-89A4-EA3A1277C0C6}" dt="2024-07-24T07:26:54.391" v="7" actId="478"/>
          <ac:picMkLst>
            <pc:docMk/>
            <pc:sldMk cId="1189835941" sldId="265"/>
            <ac:picMk id="4" creationId="{E815FC26-943B-C031-D514-DB053DDC1CEA}"/>
          </ac:picMkLst>
        </pc:picChg>
      </pc:sldChg>
      <pc:sldChg chg="delSp del mod">
        <pc:chgData name="Rajesh Ojha" userId="f844f7c9be700cde" providerId="LiveId" clId="{3F128EDA-16F5-42F9-89A4-EA3A1277C0C6}" dt="2024-07-25T07:05:30.370" v="1306" actId="47"/>
        <pc:sldMkLst>
          <pc:docMk/>
          <pc:sldMk cId="110502966" sldId="266"/>
        </pc:sldMkLst>
        <pc:picChg chg="del">
          <ac:chgData name="Rajesh Ojha" userId="f844f7c9be700cde" providerId="LiveId" clId="{3F128EDA-16F5-42F9-89A4-EA3A1277C0C6}" dt="2024-07-24T07:27:03.287" v="9" actId="478"/>
          <ac:picMkLst>
            <pc:docMk/>
            <pc:sldMk cId="110502966" sldId="266"/>
            <ac:picMk id="5" creationId="{B8456576-92AE-2831-D05B-BDD878200454}"/>
          </ac:picMkLst>
        </pc:picChg>
      </pc:sldChg>
      <pc:sldChg chg="delSp del mod">
        <pc:chgData name="Rajesh Ojha" userId="f844f7c9be700cde" providerId="LiveId" clId="{3F128EDA-16F5-42F9-89A4-EA3A1277C0C6}" dt="2024-07-25T07:05:30.370" v="1306" actId="47"/>
        <pc:sldMkLst>
          <pc:docMk/>
          <pc:sldMk cId="4236450971" sldId="267"/>
        </pc:sldMkLst>
        <pc:graphicFrameChg chg="del">
          <ac:chgData name="Rajesh Ojha" userId="f844f7c9be700cde" providerId="LiveId" clId="{3F128EDA-16F5-42F9-89A4-EA3A1277C0C6}" dt="2024-07-24T07:26:59.543" v="8" actId="478"/>
          <ac:graphicFrameMkLst>
            <pc:docMk/>
            <pc:sldMk cId="4236450971" sldId="267"/>
            <ac:graphicFrameMk id="4" creationId="{4E3DFE8D-22F6-2B10-9398-8B46E7148555}"/>
          </ac:graphicFrameMkLst>
        </pc:graphicFrameChg>
      </pc:sldChg>
      <pc:sldChg chg="delSp del mod">
        <pc:chgData name="Rajesh Ojha" userId="f844f7c9be700cde" providerId="LiveId" clId="{3F128EDA-16F5-42F9-89A4-EA3A1277C0C6}" dt="2024-07-25T07:05:30.370" v="1306" actId="47"/>
        <pc:sldMkLst>
          <pc:docMk/>
          <pc:sldMk cId="2967957222" sldId="268"/>
        </pc:sldMkLst>
        <pc:graphicFrameChg chg="del">
          <ac:chgData name="Rajesh Ojha" userId="f844f7c9be700cde" providerId="LiveId" clId="{3F128EDA-16F5-42F9-89A4-EA3A1277C0C6}" dt="2024-07-24T07:27:07.981" v="10" actId="478"/>
          <ac:graphicFrameMkLst>
            <pc:docMk/>
            <pc:sldMk cId="2967957222" sldId="268"/>
            <ac:graphicFrameMk id="10" creationId="{F1E3AA7A-D1EA-11B4-3C10-A29C234A4C4D}"/>
          </ac:graphicFrameMkLst>
        </pc:graphicFrameChg>
      </pc:sldChg>
      <pc:sldChg chg="del">
        <pc:chgData name="Rajesh Ojha" userId="f844f7c9be700cde" providerId="LiveId" clId="{3F128EDA-16F5-42F9-89A4-EA3A1277C0C6}" dt="2024-07-25T07:05:30.370" v="1306" actId="47"/>
        <pc:sldMkLst>
          <pc:docMk/>
          <pc:sldMk cId="2699769480" sldId="269"/>
        </pc:sldMkLst>
      </pc:sldChg>
      <pc:sldChg chg="del">
        <pc:chgData name="Rajesh Ojha" userId="f844f7c9be700cde" providerId="LiveId" clId="{3F128EDA-16F5-42F9-89A4-EA3A1277C0C6}" dt="2024-07-25T07:05:30.370" v="1306" actId="47"/>
        <pc:sldMkLst>
          <pc:docMk/>
          <pc:sldMk cId="1251083235" sldId="270"/>
        </pc:sldMkLst>
      </pc:sldChg>
      <pc:sldChg chg="del">
        <pc:chgData name="Rajesh Ojha" userId="f844f7c9be700cde" providerId="LiveId" clId="{3F128EDA-16F5-42F9-89A4-EA3A1277C0C6}" dt="2024-07-25T07:05:30.370" v="1306" actId="47"/>
        <pc:sldMkLst>
          <pc:docMk/>
          <pc:sldMk cId="870858306" sldId="271"/>
        </pc:sldMkLst>
      </pc:sldChg>
      <pc:sldChg chg="del">
        <pc:chgData name="Rajesh Ojha" userId="f844f7c9be700cde" providerId="LiveId" clId="{3F128EDA-16F5-42F9-89A4-EA3A1277C0C6}" dt="2024-07-29T04:22:01.569" v="1308" actId="47"/>
        <pc:sldMkLst>
          <pc:docMk/>
          <pc:sldMk cId="2958325877" sldId="272"/>
        </pc:sldMkLst>
      </pc:sldChg>
      <pc:sldChg chg="del">
        <pc:chgData name="Rajesh Ojha" userId="f844f7c9be700cde" providerId="LiveId" clId="{3F128EDA-16F5-42F9-89A4-EA3A1277C0C6}" dt="2024-07-29T04:22:02.701" v="1309" actId="47"/>
        <pc:sldMkLst>
          <pc:docMk/>
          <pc:sldMk cId="247497154" sldId="273"/>
        </pc:sldMkLst>
      </pc:sldChg>
      <pc:sldChg chg="modSp mod">
        <pc:chgData name="Rajesh Ojha" userId="f844f7c9be700cde" providerId="LiveId" clId="{3F128EDA-16F5-42F9-89A4-EA3A1277C0C6}" dt="2024-07-24T07:29:49.281" v="110" actId="403"/>
        <pc:sldMkLst>
          <pc:docMk/>
          <pc:sldMk cId="2901518121" sldId="274"/>
        </pc:sldMkLst>
        <pc:spChg chg="mod">
          <ac:chgData name="Rajesh Ojha" userId="f844f7c9be700cde" providerId="LiveId" clId="{3F128EDA-16F5-42F9-89A4-EA3A1277C0C6}" dt="2024-07-24T07:29:49.281" v="110" actId="403"/>
          <ac:spMkLst>
            <pc:docMk/>
            <pc:sldMk cId="2901518121" sldId="274"/>
            <ac:spMk id="3" creationId="{71395D7B-3303-1F4B-D7CC-3C0CD4BCCD0E}"/>
          </ac:spMkLst>
        </pc:spChg>
      </pc:sldChg>
      <pc:sldChg chg="modSp mod">
        <pc:chgData name="Rajesh Ojha" userId="f844f7c9be700cde" providerId="LiveId" clId="{3F128EDA-16F5-42F9-89A4-EA3A1277C0C6}" dt="2024-07-29T04:33:18.987" v="1322" actId="27636"/>
        <pc:sldMkLst>
          <pc:docMk/>
          <pc:sldMk cId="3048279135" sldId="275"/>
        </pc:sldMkLst>
        <pc:spChg chg="mod">
          <ac:chgData name="Rajesh Ojha" userId="f844f7c9be700cde" providerId="LiveId" clId="{3F128EDA-16F5-42F9-89A4-EA3A1277C0C6}" dt="2024-07-29T04:33:18.987" v="1322" actId="27636"/>
          <ac:spMkLst>
            <pc:docMk/>
            <pc:sldMk cId="3048279135" sldId="275"/>
            <ac:spMk id="4" creationId="{D4AA791D-D404-AD3B-1BEB-4DF13401B137}"/>
          </ac:spMkLst>
        </pc:spChg>
      </pc:sldChg>
      <pc:sldChg chg="addSp delSp modSp mod">
        <pc:chgData name="Rajesh Ojha" userId="f844f7c9be700cde" providerId="LiveId" clId="{3F128EDA-16F5-42F9-89A4-EA3A1277C0C6}" dt="2024-07-30T03:47:15.387" v="2058" actId="20577"/>
        <pc:sldMkLst>
          <pc:docMk/>
          <pc:sldMk cId="758173256" sldId="277"/>
        </pc:sldMkLst>
        <pc:spChg chg="add mod">
          <ac:chgData name="Rajesh Ojha" userId="f844f7c9be700cde" providerId="LiveId" clId="{3F128EDA-16F5-42F9-89A4-EA3A1277C0C6}" dt="2024-07-30T03:46:44.097" v="2046" actId="20577"/>
          <ac:spMkLst>
            <pc:docMk/>
            <pc:sldMk cId="758173256" sldId="277"/>
            <ac:spMk id="5" creationId="{CC485D15-BF7C-FE79-B7B4-AC3FAE2427CD}"/>
          </ac:spMkLst>
        </pc:spChg>
        <pc:spChg chg="add mod">
          <ac:chgData name="Rajesh Ojha" userId="f844f7c9be700cde" providerId="LiveId" clId="{3F128EDA-16F5-42F9-89A4-EA3A1277C0C6}" dt="2024-07-30T03:47:15.387" v="2058" actId="20577"/>
          <ac:spMkLst>
            <pc:docMk/>
            <pc:sldMk cId="758173256" sldId="277"/>
            <ac:spMk id="7" creationId="{7F09A0AB-A828-C44F-D140-19792FAB8F0A}"/>
          </ac:spMkLst>
        </pc:spChg>
        <pc:picChg chg="del">
          <ac:chgData name="Rajesh Ojha" userId="f844f7c9be700cde" providerId="LiveId" clId="{3F128EDA-16F5-42F9-89A4-EA3A1277C0C6}" dt="2024-07-29T04:30:19.478" v="1311" actId="478"/>
          <ac:picMkLst>
            <pc:docMk/>
            <pc:sldMk cId="758173256" sldId="277"/>
            <ac:picMk id="6" creationId="{321D93FF-DAE8-EAF6-E862-00387B190B99}"/>
          </ac:picMkLst>
        </pc:picChg>
      </pc:sldChg>
      <pc:sldChg chg="addSp delSp modSp mod">
        <pc:chgData name="Rajesh Ojha" userId="f844f7c9be700cde" providerId="LiveId" clId="{3F128EDA-16F5-42F9-89A4-EA3A1277C0C6}" dt="2024-07-30T03:57:07.652" v="2254" actId="20577"/>
        <pc:sldMkLst>
          <pc:docMk/>
          <pc:sldMk cId="1179274631" sldId="278"/>
        </pc:sldMkLst>
        <pc:spChg chg="add mod">
          <ac:chgData name="Rajesh Ojha" userId="f844f7c9be700cde" providerId="LiveId" clId="{3F128EDA-16F5-42F9-89A4-EA3A1277C0C6}" dt="2024-07-30T03:56:21.774" v="2116" actId="14100"/>
          <ac:spMkLst>
            <pc:docMk/>
            <pc:sldMk cId="1179274631" sldId="278"/>
            <ac:spMk id="5" creationId="{B55704F8-AEDD-53CA-20B8-354A5C48035E}"/>
          </ac:spMkLst>
        </pc:spChg>
        <pc:spChg chg="add mod">
          <ac:chgData name="Rajesh Ojha" userId="f844f7c9be700cde" providerId="LiveId" clId="{3F128EDA-16F5-42F9-89A4-EA3A1277C0C6}" dt="2024-07-30T03:57:07.652" v="2254" actId="20577"/>
          <ac:spMkLst>
            <pc:docMk/>
            <pc:sldMk cId="1179274631" sldId="278"/>
            <ac:spMk id="6" creationId="{30432612-6D66-A399-DF49-7813A72DEBE3}"/>
          </ac:spMkLst>
        </pc:spChg>
        <pc:picChg chg="del">
          <ac:chgData name="Rajesh Ojha" userId="f844f7c9be700cde" providerId="LiveId" clId="{3F128EDA-16F5-42F9-89A4-EA3A1277C0C6}" dt="2024-07-29T04:30:22.570" v="1312" actId="478"/>
          <ac:picMkLst>
            <pc:docMk/>
            <pc:sldMk cId="1179274631" sldId="278"/>
            <ac:picMk id="7" creationId="{5236BE8D-1641-0DE6-9D16-6C889D6FD482}"/>
          </ac:picMkLst>
        </pc:picChg>
      </pc:sldChg>
      <pc:sldChg chg="addSp delSp modSp mod">
        <pc:chgData name="Rajesh Ojha" userId="f844f7c9be700cde" providerId="LiveId" clId="{3F128EDA-16F5-42F9-89A4-EA3A1277C0C6}" dt="2024-07-30T03:28:15.008" v="1673" actId="20577"/>
        <pc:sldMkLst>
          <pc:docMk/>
          <pc:sldMk cId="3836216689" sldId="279"/>
        </pc:sldMkLst>
        <pc:spChg chg="add mod">
          <ac:chgData name="Rajesh Ojha" userId="f844f7c9be700cde" providerId="LiveId" clId="{3F128EDA-16F5-42F9-89A4-EA3A1277C0C6}" dt="2024-07-30T03:28:15.008" v="1673" actId="20577"/>
          <ac:spMkLst>
            <pc:docMk/>
            <pc:sldMk cId="3836216689" sldId="279"/>
            <ac:spMk id="5" creationId="{32C07ED1-1900-743E-47B3-E65DDD0B20CC}"/>
          </ac:spMkLst>
        </pc:spChg>
        <pc:spChg chg="del">
          <ac:chgData name="Rajesh Ojha" userId="f844f7c9be700cde" providerId="LiveId" clId="{3F128EDA-16F5-42F9-89A4-EA3A1277C0C6}" dt="2024-07-29T04:30:29.211" v="1313" actId="478"/>
          <ac:spMkLst>
            <pc:docMk/>
            <pc:sldMk cId="3836216689" sldId="279"/>
            <ac:spMk id="6" creationId="{6F00974F-C144-0E7B-CC53-08A5818F9D89}"/>
          </ac:spMkLst>
        </pc:spChg>
      </pc:sldChg>
      <pc:sldChg chg="modSp new del mod">
        <pc:chgData name="Rajesh Ojha" userId="f844f7c9be700cde" providerId="LiveId" clId="{3F128EDA-16F5-42F9-89A4-EA3A1277C0C6}" dt="2024-07-25T05:30:29.940" v="649" actId="47"/>
        <pc:sldMkLst>
          <pc:docMk/>
          <pc:sldMk cId="3858061671" sldId="280"/>
        </pc:sldMkLst>
        <pc:spChg chg="mod">
          <ac:chgData name="Rajesh Ojha" userId="f844f7c9be700cde" providerId="LiveId" clId="{3F128EDA-16F5-42F9-89A4-EA3A1277C0C6}" dt="2024-07-24T07:30:16.310" v="129" actId="20577"/>
          <ac:spMkLst>
            <pc:docMk/>
            <pc:sldMk cId="3858061671" sldId="280"/>
            <ac:spMk id="2" creationId="{C44C274A-E00C-6C15-D7B0-5CFD828B6F92}"/>
          </ac:spMkLst>
        </pc:spChg>
        <pc:spChg chg="mod">
          <ac:chgData name="Rajesh Ojha" userId="f844f7c9be700cde" providerId="LiveId" clId="{3F128EDA-16F5-42F9-89A4-EA3A1277C0C6}" dt="2024-07-24T07:34:49.202" v="242" actId="27636"/>
          <ac:spMkLst>
            <pc:docMk/>
            <pc:sldMk cId="3858061671" sldId="280"/>
            <ac:spMk id="3" creationId="{F0E0FD9C-4346-D64E-67A3-7D5A5ECC4B2F}"/>
          </ac:spMkLst>
        </pc:spChg>
      </pc:sldChg>
      <pc:sldChg chg="addSp modSp new mod">
        <pc:chgData name="Rajesh Ojha" userId="f844f7c9be700cde" providerId="LiveId" clId="{3F128EDA-16F5-42F9-89A4-EA3A1277C0C6}" dt="2024-07-24T09:34:52.518" v="581" actId="404"/>
        <pc:sldMkLst>
          <pc:docMk/>
          <pc:sldMk cId="265299588" sldId="281"/>
        </pc:sldMkLst>
        <pc:spChg chg="mod">
          <ac:chgData name="Rajesh Ojha" userId="f844f7c9be700cde" providerId="LiveId" clId="{3F128EDA-16F5-42F9-89A4-EA3A1277C0C6}" dt="2024-07-24T07:35:20.380" v="252" actId="20577"/>
          <ac:spMkLst>
            <pc:docMk/>
            <pc:sldMk cId="265299588" sldId="281"/>
            <ac:spMk id="2" creationId="{9B644035-2776-DBA2-605E-6A78DF641A1D}"/>
          </ac:spMkLst>
        </pc:spChg>
        <pc:spChg chg="mod">
          <ac:chgData name="Rajesh Ojha" userId="f844f7c9be700cde" providerId="LiveId" clId="{3F128EDA-16F5-42F9-89A4-EA3A1277C0C6}" dt="2024-07-24T09:34:52.518" v="581" actId="404"/>
          <ac:spMkLst>
            <pc:docMk/>
            <pc:sldMk cId="265299588" sldId="281"/>
            <ac:spMk id="3" creationId="{D50BF5DA-1478-53D4-3E5C-D6A013B3D65F}"/>
          </ac:spMkLst>
        </pc:spChg>
        <pc:spChg chg="add mod">
          <ac:chgData name="Rajesh Ojha" userId="f844f7c9be700cde" providerId="LiveId" clId="{3F128EDA-16F5-42F9-89A4-EA3A1277C0C6}" dt="2024-07-24T09:31:38.574" v="464" actId="14100"/>
          <ac:spMkLst>
            <pc:docMk/>
            <pc:sldMk cId="265299588" sldId="281"/>
            <ac:spMk id="8" creationId="{171E259F-E381-0368-48FF-3B9E358596E9}"/>
          </ac:spMkLst>
        </pc:spChg>
        <pc:picChg chg="add mod">
          <ac:chgData name="Rajesh Ojha" userId="f844f7c9be700cde" providerId="LiveId" clId="{3F128EDA-16F5-42F9-89A4-EA3A1277C0C6}" dt="2024-07-24T09:29:56.445" v="364" actId="14100"/>
          <ac:picMkLst>
            <pc:docMk/>
            <pc:sldMk cId="265299588" sldId="281"/>
            <ac:picMk id="7" creationId="{C5913972-9E6A-6B23-C3DA-E421D14D18C5}"/>
          </ac:picMkLst>
        </pc:picChg>
        <pc:cxnChg chg="add mod">
          <ac:chgData name="Rajesh Ojha" userId="f844f7c9be700cde" providerId="LiveId" clId="{3F128EDA-16F5-42F9-89A4-EA3A1277C0C6}" dt="2024-07-24T09:32:49.630" v="494" actId="14100"/>
          <ac:cxnSpMkLst>
            <pc:docMk/>
            <pc:sldMk cId="265299588" sldId="281"/>
            <ac:cxnSpMk id="10" creationId="{54A1B943-D6BA-8798-D86E-232FEA58A4FE}"/>
          </ac:cxnSpMkLst>
        </pc:cxnChg>
      </pc:sldChg>
      <pc:sldChg chg="new del">
        <pc:chgData name="Rajesh Ojha" userId="f844f7c9be700cde" providerId="LiveId" clId="{3F128EDA-16F5-42F9-89A4-EA3A1277C0C6}" dt="2024-07-24T07:33:42.244" v="186" actId="680"/>
        <pc:sldMkLst>
          <pc:docMk/>
          <pc:sldMk cId="1337879098" sldId="281"/>
        </pc:sldMkLst>
      </pc:sldChg>
      <pc:sldChg chg="addSp delSp modSp add mod">
        <pc:chgData name="Rajesh Ojha" userId="f844f7c9be700cde" providerId="LiveId" clId="{3F128EDA-16F5-42F9-89A4-EA3A1277C0C6}" dt="2024-07-25T05:39:07.625" v="684" actId="1038"/>
        <pc:sldMkLst>
          <pc:docMk/>
          <pc:sldMk cId="649502060" sldId="282"/>
        </pc:sldMkLst>
        <pc:spChg chg="mod">
          <ac:chgData name="Rajesh Ojha" userId="f844f7c9be700cde" providerId="LiveId" clId="{3F128EDA-16F5-42F9-89A4-EA3A1277C0C6}" dt="2024-07-24T09:32:06.773" v="481" actId="20577"/>
          <ac:spMkLst>
            <pc:docMk/>
            <pc:sldMk cId="649502060" sldId="282"/>
            <ac:spMk id="2" creationId="{9B644035-2776-DBA2-605E-6A78DF641A1D}"/>
          </ac:spMkLst>
        </pc:spChg>
        <pc:spChg chg="mod">
          <ac:chgData name="Rajesh Ojha" userId="f844f7c9be700cde" providerId="LiveId" clId="{3F128EDA-16F5-42F9-89A4-EA3A1277C0C6}" dt="2024-07-25T05:37:03.216" v="656" actId="20577"/>
          <ac:spMkLst>
            <pc:docMk/>
            <pc:sldMk cId="649502060" sldId="282"/>
            <ac:spMk id="3" creationId="{D50BF5DA-1478-53D4-3E5C-D6A013B3D65F}"/>
          </ac:spMkLst>
        </pc:spChg>
        <pc:spChg chg="mod">
          <ac:chgData name="Rajesh Ojha" userId="f844f7c9be700cde" providerId="LiveId" clId="{3F128EDA-16F5-42F9-89A4-EA3A1277C0C6}" dt="2024-07-24T09:34:11.954" v="572" actId="1035"/>
          <ac:spMkLst>
            <pc:docMk/>
            <pc:sldMk cId="649502060" sldId="282"/>
            <ac:spMk id="8" creationId="{171E259F-E381-0368-48FF-3B9E358596E9}"/>
          </ac:spMkLst>
        </pc:spChg>
        <pc:picChg chg="add mod">
          <ac:chgData name="Rajesh Ojha" userId="f844f7c9be700cde" providerId="LiveId" clId="{3F128EDA-16F5-42F9-89A4-EA3A1277C0C6}" dt="2024-07-25T05:39:07.625" v="684" actId="1038"/>
          <ac:picMkLst>
            <pc:docMk/>
            <pc:sldMk cId="649502060" sldId="282"/>
            <ac:picMk id="7" creationId="{69F10BA8-D359-4452-50C0-B519A175FAD2}"/>
          </ac:picMkLst>
        </pc:picChg>
        <pc:picChg chg="del">
          <ac:chgData name="Rajesh Ojha" userId="f844f7c9be700cde" providerId="LiveId" clId="{3F128EDA-16F5-42F9-89A4-EA3A1277C0C6}" dt="2024-07-24T09:35:05.584" v="582" actId="478"/>
          <ac:picMkLst>
            <pc:docMk/>
            <pc:sldMk cId="649502060" sldId="282"/>
            <ac:picMk id="7" creationId="{C5913972-9E6A-6B23-C3DA-E421D14D18C5}"/>
          </ac:picMkLst>
        </pc:picChg>
        <pc:picChg chg="add del mod">
          <ac:chgData name="Rajesh Ojha" userId="f844f7c9be700cde" providerId="LiveId" clId="{3F128EDA-16F5-42F9-89A4-EA3A1277C0C6}" dt="2024-07-25T05:38:49.714" v="657" actId="478"/>
          <ac:picMkLst>
            <pc:docMk/>
            <pc:sldMk cId="649502060" sldId="282"/>
            <ac:picMk id="16" creationId="{9EC393C9-D9BF-D421-284E-82C1A3313406}"/>
          </ac:picMkLst>
        </pc:picChg>
        <pc:cxnChg chg="mod">
          <ac:chgData name="Rajesh Ojha" userId="f844f7c9be700cde" providerId="LiveId" clId="{3F128EDA-16F5-42F9-89A4-EA3A1277C0C6}" dt="2024-07-24T09:34:21.785" v="574" actId="14100"/>
          <ac:cxnSpMkLst>
            <pc:docMk/>
            <pc:sldMk cId="649502060" sldId="282"/>
            <ac:cxnSpMk id="10" creationId="{54A1B943-D6BA-8798-D86E-232FEA58A4FE}"/>
          </ac:cxnSpMkLst>
        </pc:cxnChg>
      </pc:sldChg>
      <pc:sldChg chg="addSp modSp new mod">
        <pc:chgData name="Rajesh Ojha" userId="f844f7c9be700cde" providerId="LiveId" clId="{3F128EDA-16F5-42F9-89A4-EA3A1277C0C6}" dt="2024-07-24T09:40:29.636" v="621" actId="14100"/>
        <pc:sldMkLst>
          <pc:docMk/>
          <pc:sldMk cId="817358902" sldId="283"/>
        </pc:sldMkLst>
        <pc:picChg chg="add mod">
          <ac:chgData name="Rajesh Ojha" userId="f844f7c9be700cde" providerId="LiveId" clId="{3F128EDA-16F5-42F9-89A4-EA3A1277C0C6}" dt="2024-07-24T09:40:29.636" v="621" actId="14100"/>
          <ac:picMkLst>
            <pc:docMk/>
            <pc:sldMk cId="817358902" sldId="283"/>
            <ac:picMk id="4" creationId="{21C27F15-75B6-E905-1EAC-9245AF0025F5}"/>
          </ac:picMkLst>
        </pc:picChg>
      </pc:sldChg>
      <pc:sldChg chg="addSp modSp new del mod">
        <pc:chgData name="Rajesh Ojha" userId="f844f7c9be700cde" providerId="LiveId" clId="{3F128EDA-16F5-42F9-89A4-EA3A1277C0C6}" dt="2024-07-25T06:54:23.399" v="947" actId="47"/>
        <pc:sldMkLst>
          <pc:docMk/>
          <pc:sldMk cId="960038161" sldId="284"/>
        </pc:sldMkLst>
        <pc:spChg chg="mod">
          <ac:chgData name="Rajesh Ojha" userId="f844f7c9be700cde" providerId="LiveId" clId="{3F128EDA-16F5-42F9-89A4-EA3A1277C0C6}" dt="2024-07-25T06:43:44.923" v="713" actId="20577"/>
          <ac:spMkLst>
            <pc:docMk/>
            <pc:sldMk cId="960038161" sldId="284"/>
            <ac:spMk id="2" creationId="{7E2E46C2-5208-5232-D19C-F69545BAEAC9}"/>
          </ac:spMkLst>
        </pc:spChg>
        <pc:spChg chg="add mod">
          <ac:chgData name="Rajesh Ojha" userId="f844f7c9be700cde" providerId="LiveId" clId="{3F128EDA-16F5-42F9-89A4-EA3A1277C0C6}" dt="2024-07-25T06:47:57.311" v="832" actId="20577"/>
          <ac:spMkLst>
            <pc:docMk/>
            <pc:sldMk cId="960038161" sldId="284"/>
            <ac:spMk id="7" creationId="{0AC67D0A-8CB1-6693-3FF7-E6552899F443}"/>
          </ac:spMkLst>
        </pc:spChg>
        <pc:picChg chg="add mod">
          <ac:chgData name="Rajesh Ojha" userId="f844f7c9be700cde" providerId="LiveId" clId="{3F128EDA-16F5-42F9-89A4-EA3A1277C0C6}" dt="2024-07-25T06:44:12.929" v="738" actId="1038"/>
          <ac:picMkLst>
            <pc:docMk/>
            <pc:sldMk cId="960038161" sldId="284"/>
            <ac:picMk id="6" creationId="{725BC6BC-CFF3-DF3D-8F6D-EAD6BA98AC47}"/>
          </ac:picMkLst>
        </pc:picChg>
      </pc:sldChg>
      <pc:sldChg chg="addSp modSp new mod">
        <pc:chgData name="Rajesh Ojha" userId="f844f7c9be700cde" providerId="LiveId" clId="{3F128EDA-16F5-42F9-89A4-EA3A1277C0C6}" dt="2024-07-25T06:57:50.998" v="1160" actId="20577"/>
        <pc:sldMkLst>
          <pc:docMk/>
          <pc:sldMk cId="64964779" sldId="285"/>
        </pc:sldMkLst>
        <pc:spChg chg="mod">
          <ac:chgData name="Rajesh Ojha" userId="f844f7c9be700cde" providerId="LiveId" clId="{3F128EDA-16F5-42F9-89A4-EA3A1277C0C6}" dt="2024-07-25T06:57:50.998" v="1160" actId="20577"/>
          <ac:spMkLst>
            <pc:docMk/>
            <pc:sldMk cId="64964779" sldId="285"/>
            <ac:spMk id="2" creationId="{670EB135-8921-CB91-70AE-3707DC147495}"/>
          </ac:spMkLst>
        </pc:spChg>
        <pc:spChg chg="add mod">
          <ac:chgData name="Rajesh Ojha" userId="f844f7c9be700cde" providerId="LiveId" clId="{3F128EDA-16F5-42F9-89A4-EA3A1277C0C6}" dt="2024-07-25T06:57:34.864" v="1143" actId="1038"/>
          <ac:spMkLst>
            <pc:docMk/>
            <pc:sldMk cId="64964779" sldId="285"/>
            <ac:spMk id="7" creationId="{AA80102F-39C6-B94D-21A7-21FE039B810B}"/>
          </ac:spMkLst>
        </pc:spChg>
        <pc:picChg chg="add mod">
          <ac:chgData name="Rajesh Ojha" userId="f844f7c9be700cde" providerId="LiveId" clId="{3F128EDA-16F5-42F9-89A4-EA3A1277C0C6}" dt="2024-07-25T06:34:05.140" v="693" actId="14100"/>
          <ac:picMkLst>
            <pc:docMk/>
            <pc:sldMk cId="64964779" sldId="285"/>
            <ac:picMk id="6" creationId="{5AEBA0DB-B3D0-716E-6BE7-66674B06F49A}"/>
          </ac:picMkLst>
        </pc:picChg>
      </pc:sldChg>
      <pc:sldChg chg="addSp modSp new mod ord">
        <pc:chgData name="Rajesh Ojha" userId="f844f7c9be700cde" providerId="LiveId" clId="{3F128EDA-16F5-42F9-89A4-EA3A1277C0C6}" dt="2024-07-25T07:11:02.388" v="1307" actId="6549"/>
        <pc:sldMkLst>
          <pc:docMk/>
          <pc:sldMk cId="1745411981" sldId="286"/>
        </pc:sldMkLst>
        <pc:spChg chg="mod">
          <ac:chgData name="Rajesh Ojha" userId="f844f7c9be700cde" providerId="LiveId" clId="{3F128EDA-16F5-42F9-89A4-EA3A1277C0C6}" dt="2024-07-25T06:58:12.003" v="1174" actId="20577"/>
          <ac:spMkLst>
            <pc:docMk/>
            <pc:sldMk cId="1745411981" sldId="286"/>
            <ac:spMk id="2" creationId="{B66D7CD8-BE7D-B3B1-6F52-017D5DDE69D0}"/>
          </ac:spMkLst>
        </pc:spChg>
        <pc:spChg chg="add mod">
          <ac:chgData name="Rajesh Ojha" userId="f844f7c9be700cde" providerId="LiveId" clId="{3F128EDA-16F5-42F9-89A4-EA3A1277C0C6}" dt="2024-07-25T07:11:02.388" v="1307" actId="6549"/>
          <ac:spMkLst>
            <pc:docMk/>
            <pc:sldMk cId="1745411981" sldId="286"/>
            <ac:spMk id="6" creationId="{7F7BE1AF-1F4E-0980-9ADF-1D00263E9169}"/>
          </ac:spMkLst>
        </pc:spChg>
        <pc:picChg chg="add mod">
          <ac:chgData name="Rajesh Ojha" userId="f844f7c9be700cde" providerId="LiveId" clId="{3F128EDA-16F5-42F9-89A4-EA3A1277C0C6}" dt="2024-07-25T07:03:43.392" v="1301" actId="14100"/>
          <ac:picMkLst>
            <pc:docMk/>
            <pc:sldMk cId="1745411981" sldId="286"/>
            <ac:picMk id="5" creationId="{E03CE420-F429-1ABF-B3C6-0D38679C1526}"/>
          </ac:picMkLst>
        </pc:picChg>
      </pc:sldChg>
      <pc:sldChg chg="addSp modSp new mod">
        <pc:chgData name="Rajesh Ojha" userId="f844f7c9be700cde" providerId="LiveId" clId="{3F128EDA-16F5-42F9-89A4-EA3A1277C0C6}" dt="2024-07-25T06:54:02.117" v="946" actId="403"/>
        <pc:sldMkLst>
          <pc:docMk/>
          <pc:sldMk cId="1155041247" sldId="287"/>
        </pc:sldMkLst>
        <pc:spChg chg="add mod">
          <ac:chgData name="Rajesh Ojha" userId="f844f7c9be700cde" providerId="LiveId" clId="{3F128EDA-16F5-42F9-89A4-EA3A1277C0C6}" dt="2024-07-25T06:54:02.117" v="946" actId="403"/>
          <ac:spMkLst>
            <pc:docMk/>
            <pc:sldMk cId="1155041247" sldId="287"/>
            <ac:spMk id="4" creationId="{70ECBA4D-E09A-F3DF-F1E2-79F9B2318B06}"/>
          </ac:spMkLst>
        </pc:spChg>
        <pc:spChg chg="add mod">
          <ac:chgData name="Rajesh Ojha" userId="f844f7c9be700cde" providerId="LiveId" clId="{3F128EDA-16F5-42F9-89A4-EA3A1277C0C6}" dt="2024-07-25T06:53:55.507" v="941" actId="1035"/>
          <ac:spMkLst>
            <pc:docMk/>
            <pc:sldMk cId="1155041247" sldId="287"/>
            <ac:spMk id="7" creationId="{27B93C12-17C7-1188-1127-006E42D0E01B}"/>
          </ac:spMkLst>
        </pc:spChg>
        <pc:picChg chg="add mod">
          <ac:chgData name="Rajesh Ojha" userId="f844f7c9be700cde" providerId="LiveId" clId="{3F128EDA-16F5-42F9-89A4-EA3A1277C0C6}" dt="2024-07-25T06:53:21.961" v="915" actId="14100"/>
          <ac:picMkLst>
            <pc:docMk/>
            <pc:sldMk cId="1155041247" sldId="287"/>
            <ac:picMk id="5" creationId="{D25E6EB4-46A5-C80D-A72E-7B881AD4937E}"/>
          </ac:picMkLst>
        </pc:picChg>
      </pc:sldChg>
      <pc:sldChg chg="modSp add mod">
        <pc:chgData name="Rajesh Ojha" userId="f844f7c9be700cde" providerId="LiveId" clId="{3F128EDA-16F5-42F9-89A4-EA3A1277C0C6}" dt="2024-07-30T03:29:25.850" v="1686" actId="20577"/>
        <pc:sldMkLst>
          <pc:docMk/>
          <pc:sldMk cId="369445415" sldId="288"/>
        </pc:sldMkLst>
        <pc:spChg chg="mod">
          <ac:chgData name="Rajesh Ojha" userId="f844f7c9be700cde" providerId="LiveId" clId="{3F128EDA-16F5-42F9-89A4-EA3A1277C0C6}" dt="2024-07-30T03:28:33.863" v="1676" actId="20577"/>
          <ac:spMkLst>
            <pc:docMk/>
            <pc:sldMk cId="369445415" sldId="288"/>
            <ac:spMk id="2" creationId="{93295C02-ACF3-86AB-D16A-1395075767B3}"/>
          </ac:spMkLst>
        </pc:spChg>
        <pc:spChg chg="mod">
          <ac:chgData name="Rajesh Ojha" userId="f844f7c9be700cde" providerId="LiveId" clId="{3F128EDA-16F5-42F9-89A4-EA3A1277C0C6}" dt="2024-07-30T03:29:25.850" v="1686" actId="20577"/>
          <ac:spMkLst>
            <pc:docMk/>
            <pc:sldMk cId="369445415" sldId="288"/>
            <ac:spMk id="5" creationId="{32C07ED1-1900-743E-47B3-E65DDD0B20CC}"/>
          </ac:spMkLst>
        </pc:spChg>
      </pc:sldChg>
      <pc:sldChg chg="addSp modSp add mod">
        <pc:chgData name="Rajesh Ojha" userId="f844f7c9be700cde" providerId="LiveId" clId="{3F128EDA-16F5-42F9-89A4-EA3A1277C0C6}" dt="2024-07-30T04:02:38.529" v="2340" actId="1038"/>
        <pc:sldMkLst>
          <pc:docMk/>
          <pc:sldMk cId="1830527724" sldId="289"/>
        </pc:sldMkLst>
        <pc:spChg chg="mod">
          <ac:chgData name="Rajesh Ojha" userId="f844f7c9be700cde" providerId="LiveId" clId="{3F128EDA-16F5-42F9-89A4-EA3A1277C0C6}" dt="2024-07-30T03:31:30.776" v="1709" actId="20577"/>
          <ac:spMkLst>
            <pc:docMk/>
            <pc:sldMk cId="1830527724" sldId="289"/>
            <ac:spMk id="2" creationId="{93295C02-ACF3-86AB-D16A-1395075767B3}"/>
          </ac:spMkLst>
        </pc:spChg>
        <pc:spChg chg="mod">
          <ac:chgData name="Rajesh Ojha" userId="f844f7c9be700cde" providerId="LiveId" clId="{3F128EDA-16F5-42F9-89A4-EA3A1277C0C6}" dt="2024-07-30T04:01:13.627" v="2298" actId="1037"/>
          <ac:spMkLst>
            <pc:docMk/>
            <pc:sldMk cId="1830527724" sldId="289"/>
            <ac:spMk id="5" creationId="{32C07ED1-1900-743E-47B3-E65DDD0B20CC}"/>
          </ac:spMkLst>
        </pc:spChg>
        <pc:spChg chg="add mod">
          <ac:chgData name="Rajesh Ojha" userId="f844f7c9be700cde" providerId="LiveId" clId="{3F128EDA-16F5-42F9-89A4-EA3A1277C0C6}" dt="2024-07-30T04:02:38.529" v="2340" actId="1038"/>
          <ac:spMkLst>
            <pc:docMk/>
            <pc:sldMk cId="1830527724" sldId="289"/>
            <ac:spMk id="6" creationId="{05005798-248C-AD58-2398-334793C92091}"/>
          </ac:spMkLst>
        </pc:spChg>
      </pc:sldChg>
      <pc:sldChg chg="addSp delSp modSp new del mod">
        <pc:chgData name="Rajesh Ojha" userId="f844f7c9be700cde" providerId="LiveId" clId="{3F128EDA-16F5-42F9-89A4-EA3A1277C0C6}" dt="2024-07-30T03:35:30.741" v="1857" actId="47"/>
        <pc:sldMkLst>
          <pc:docMk/>
          <pc:sldMk cId="970838357" sldId="290"/>
        </pc:sldMkLst>
        <pc:spChg chg="mod">
          <ac:chgData name="Rajesh Ojha" userId="f844f7c9be700cde" providerId="LiveId" clId="{3F128EDA-16F5-42F9-89A4-EA3A1277C0C6}" dt="2024-07-30T03:34:42.179" v="1852"/>
          <ac:spMkLst>
            <pc:docMk/>
            <pc:sldMk cId="970838357" sldId="290"/>
            <ac:spMk id="2" creationId="{371F2E93-715A-3185-F292-478C32A836C6}"/>
          </ac:spMkLst>
        </pc:spChg>
        <pc:spChg chg="del">
          <ac:chgData name="Rajesh Ojha" userId="f844f7c9be700cde" providerId="LiveId" clId="{3F128EDA-16F5-42F9-89A4-EA3A1277C0C6}" dt="2024-07-30T03:34:51.316" v="1853"/>
          <ac:spMkLst>
            <pc:docMk/>
            <pc:sldMk cId="970838357" sldId="290"/>
            <ac:spMk id="3" creationId="{1321FF94-A659-03F9-54EF-C49EA80B3911}"/>
          </ac:spMkLst>
        </pc:spChg>
        <pc:spChg chg="del">
          <ac:chgData name="Rajesh Ojha" userId="f844f7c9be700cde" providerId="LiveId" clId="{3F128EDA-16F5-42F9-89A4-EA3A1277C0C6}" dt="2024-07-30T03:35:01.498" v="1854"/>
          <ac:spMkLst>
            <pc:docMk/>
            <pc:sldMk cId="970838357" sldId="290"/>
            <ac:spMk id="4" creationId="{C8C6429F-BDD3-CF09-5AE0-6E26693CBAF2}"/>
          </ac:spMkLst>
        </pc:spChg>
        <pc:spChg chg="add mod">
          <ac:chgData name="Rajesh Ojha" userId="f844f7c9be700cde" providerId="LiveId" clId="{3F128EDA-16F5-42F9-89A4-EA3A1277C0C6}" dt="2024-07-30T03:34:51.316" v="1853"/>
          <ac:spMkLst>
            <pc:docMk/>
            <pc:sldMk cId="970838357" sldId="290"/>
            <ac:spMk id="7" creationId="{3C88CFB7-6E30-2C38-9DD8-B7D7746D1721}"/>
          </ac:spMkLst>
        </pc:spChg>
        <pc:spChg chg="add mod">
          <ac:chgData name="Rajesh Ojha" userId="f844f7c9be700cde" providerId="LiveId" clId="{3F128EDA-16F5-42F9-89A4-EA3A1277C0C6}" dt="2024-07-30T03:35:01.498" v="1854"/>
          <ac:spMkLst>
            <pc:docMk/>
            <pc:sldMk cId="970838357" sldId="290"/>
            <ac:spMk id="8" creationId="{96407AB0-0C25-1564-6542-33BD62F07799}"/>
          </ac:spMkLst>
        </pc:spChg>
      </pc:sldChg>
      <pc:sldChg chg="new del">
        <pc:chgData name="Rajesh Ojha" userId="f844f7c9be700cde" providerId="LiveId" clId="{3F128EDA-16F5-42F9-89A4-EA3A1277C0C6}" dt="2024-07-30T03:35:27.972" v="1856" actId="47"/>
        <pc:sldMkLst>
          <pc:docMk/>
          <pc:sldMk cId="2146446888" sldId="29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chemeClr val="accent6"/>
        </a:solidFill>
      </dgm:spPr>
      <dgm:t>
        <a:bodyPr/>
        <a:lstStyle/>
        <a:p>
          <a:r>
            <a:rPr lang="en-IN" sz="4400" b="1" dirty="0"/>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dgm:spPr/>
      <dgm:t>
        <a:bodyPr/>
        <a:lstStyle/>
        <a:p>
          <a:r>
            <a:rPr lang="en-IN"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dgm:spPr/>
      <dgm:t>
        <a:bodyPr/>
        <a:lstStyle/>
        <a:p>
          <a:r>
            <a:rPr lang="en-IN" dirty="0"/>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dgm:spPr/>
      <dgm:t>
        <a:bodyPr/>
        <a:lstStyle/>
        <a:p>
          <a:r>
            <a:rPr lang="en-IN" dirty="0"/>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dgm:spPr/>
      <dgm:t>
        <a:bodyPr/>
        <a:lstStyle/>
        <a:p>
          <a:r>
            <a:rPr lang="en-IN" dirty="0"/>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dgm:spPr/>
      <dgm:t>
        <a:bodyPr/>
        <a:lstStyle/>
        <a:p>
          <a:r>
            <a:rPr lang="en-IN"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dgm:spPr/>
      <dgm:t>
        <a:bodyPr/>
        <a:lstStyle/>
        <a:p>
          <a:r>
            <a:rPr lang="en-IN"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5229" custScaleY="289819">
        <dgm:presLayoutVars>
          <dgm:bulletEnabled val="1"/>
        </dgm:presLayoutVars>
      </dgm:prSet>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dgm:presLayoutVars>
          <dgm:bulletEnabled val="1"/>
        </dgm:presLayoutVars>
      </dgm:prSet>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dgm:presLayoutVars>
          <dgm:bulletEnabled val="1"/>
        </dgm:presLayoutVars>
      </dgm:prSet>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dgm:presLayoutVars>
          <dgm:bulletEnabled val="1"/>
        </dgm:presLayoutVars>
      </dgm:prSet>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6"/>
        </a:solidFill>
      </dgm:spPr>
      <dgm:t>
        <a:bodyPr/>
        <a:lstStyle/>
        <a:p>
          <a:r>
            <a:rPr lang="en-IN" sz="4400" b="1"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dgm:spPr/>
      <dgm:t>
        <a:bodyPr/>
        <a:lstStyle/>
        <a:p>
          <a:r>
            <a:rPr lang="en-IN" dirty="0"/>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dgm:spPr/>
      <dgm:t>
        <a:bodyPr/>
        <a:lstStyle/>
        <a:p>
          <a:r>
            <a:rPr lang="en-IN" dirty="0"/>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dgm:spPr/>
      <dgm:t>
        <a:bodyPr/>
        <a:lstStyle/>
        <a:p>
          <a:r>
            <a:rPr lang="en-IN" dirty="0"/>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dgm:spPr/>
      <dgm:t>
        <a:bodyPr/>
        <a:lstStyle/>
        <a:p>
          <a:r>
            <a:rPr lang="en-IN"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dgm:spPr/>
      <dgm:t>
        <a:bodyPr/>
        <a:lstStyle/>
        <a:p>
          <a:r>
            <a:rPr lang="en-IN"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6015" custScaleY="331001">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dgm:presLayoutVars>
          <dgm:bulletEnabled val="1"/>
        </dgm:presLayoutVars>
      </dgm:prSet>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dgm:presLayoutVars>
          <dgm:bulletEnabled val="1"/>
        </dgm:presLayoutVars>
      </dgm:prSet>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dgm:presLayoutVars>
          <dgm:bulletEnabled val="1"/>
        </dgm:presLayoutVars>
      </dgm:prSet>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1"/>
        </a:solidFill>
      </dgm:spPr>
      <dgm:t>
        <a:bodyPr/>
        <a:lstStyle/>
        <a:p>
          <a:r>
            <a:rPr lang="en-IN" sz="2400" b="1"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custT="1"/>
      <dgm:spPr>
        <a:solidFill>
          <a:schemeClr val="accent6"/>
        </a:solidFill>
      </dgm:spPr>
      <dgm:t>
        <a:bodyPr/>
        <a:lstStyle/>
        <a:p>
          <a:r>
            <a:rPr lang="en-IN" sz="4000" b="1" dirty="0"/>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dgm:spPr/>
      <dgm:t>
        <a:bodyPr/>
        <a:lstStyle/>
        <a:p>
          <a:r>
            <a:rPr lang="en-IN" dirty="0"/>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dgm:spPr/>
      <dgm:t>
        <a:bodyPr/>
        <a:lstStyle/>
        <a:p>
          <a:r>
            <a:rPr lang="en-IN" dirty="0"/>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dgm:spPr/>
      <dgm:t>
        <a:bodyPr/>
        <a:lstStyle/>
        <a:p>
          <a:r>
            <a:rPr lang="en-IN"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dgm:spPr/>
      <dgm:t>
        <a:bodyPr/>
        <a:lstStyle/>
        <a:p>
          <a:r>
            <a:rPr lang="en-IN"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1752" custScaleY="89386" custLinFactNeighborX="-676">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custScaleY="269490">
        <dgm:presLayoutVars>
          <dgm:bulletEnabled val="1"/>
        </dgm:presLayoutVars>
      </dgm:prSet>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dgm:presLayoutVars>
          <dgm:bulletEnabled val="1"/>
        </dgm:presLayoutVars>
      </dgm:prSet>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dgm:presLayoutVars>
          <dgm:bulletEnabled val="1"/>
        </dgm:presLayoutVars>
      </dgm:prSet>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1"/>
        </a:solidFill>
      </dgm:spPr>
      <dgm:t>
        <a:bodyPr/>
        <a:lstStyle/>
        <a:p>
          <a:r>
            <a:rPr lang="en-IN" sz="2800" b="0"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custT="1"/>
      <dgm:spPr>
        <a:solidFill>
          <a:schemeClr val="accent6"/>
        </a:solidFill>
      </dgm:spPr>
      <dgm:t>
        <a:bodyPr/>
        <a:lstStyle/>
        <a:p>
          <a:r>
            <a:rPr lang="en-IN" sz="4000" b="1" dirty="0"/>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dgm:spPr/>
      <dgm:t>
        <a:bodyPr/>
        <a:lstStyle/>
        <a:p>
          <a:r>
            <a:rPr lang="en-IN" dirty="0"/>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dgm:spPr/>
      <dgm:t>
        <a:bodyPr/>
        <a:lstStyle/>
        <a:p>
          <a:r>
            <a:rPr lang="en-IN"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dgm:spPr/>
      <dgm:t>
        <a:bodyPr/>
        <a:lstStyle/>
        <a:p>
          <a:r>
            <a:rPr lang="en-IN"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1752" custScaleY="89386" custLinFactNeighborX="-676">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custScaleY="110114">
        <dgm:presLayoutVars>
          <dgm:bulletEnabled val="1"/>
        </dgm:presLayoutVars>
      </dgm:prSet>
      <dgm:spPr>
        <a:xfrm rot="10800000">
          <a:off x="1490072" y="1357971"/>
          <a:ext cx="5405120" cy="1386603"/>
        </a:xfrm>
        <a:prstGeom prst="homePlate">
          <a:avLst/>
        </a:prstGeom>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custScaleY="274865">
        <dgm:presLayoutVars>
          <dgm:bulletEnabled val="1"/>
        </dgm:presLayoutVars>
      </dgm:prSet>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dgm:presLayoutVars>
          <dgm:bulletEnabled val="1"/>
        </dgm:presLayoutVars>
      </dgm:prSet>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1"/>
        </a:solidFill>
      </dgm:spPr>
      <dgm:t>
        <a:bodyPr/>
        <a:lstStyle/>
        <a:p>
          <a:r>
            <a:rPr lang="en-IN" sz="2800" b="0"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custT="1"/>
      <dgm:spPr>
        <a:solidFill>
          <a:schemeClr val="accent6"/>
        </a:solidFill>
      </dgm:spPr>
      <dgm:t>
        <a:bodyPr/>
        <a:lstStyle/>
        <a:p>
          <a:r>
            <a:rPr lang="en-IN" sz="4000" b="1" dirty="0"/>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dgm:spPr/>
      <dgm:t>
        <a:bodyPr/>
        <a:lstStyle/>
        <a:p>
          <a:r>
            <a:rPr lang="en-IN"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dgm:spPr/>
      <dgm:t>
        <a:bodyPr/>
        <a:lstStyle/>
        <a:p>
          <a:r>
            <a:rPr lang="en-IN"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1752" custScaleY="116744" custLinFactNeighborX="-676">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custScaleY="110114">
        <dgm:presLayoutVars>
          <dgm:bulletEnabled val="1"/>
        </dgm:presLayoutVars>
      </dgm:prSet>
      <dgm:spPr>
        <a:xfrm rot="10800000">
          <a:off x="1490072" y="1357971"/>
          <a:ext cx="5405120" cy="1386603"/>
        </a:xfrm>
        <a:prstGeom prst="homePlate">
          <a:avLst/>
        </a:prstGeom>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custScaleY="116972">
        <dgm:presLayoutVars>
          <dgm:bulletEnabled val="1"/>
        </dgm:presLayoutVars>
      </dgm:prSet>
      <dgm:spPr>
        <a:xfrm rot="10800000">
          <a:off x="1488244" y="2047819"/>
          <a:ext cx="5405120" cy="1394159"/>
        </a:xfrm>
        <a:prstGeom prst="homePlate">
          <a:avLst/>
        </a:prstGeom>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custScaleY="373579">
        <dgm:presLayoutVars>
          <dgm:bulletEnabled val="1"/>
        </dgm:presLayoutVars>
      </dgm:prSet>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1"/>
        </a:solidFill>
      </dgm:spPr>
      <dgm:t>
        <a:bodyPr/>
        <a:lstStyle/>
        <a:p>
          <a:r>
            <a:rPr lang="en-IN" sz="2800" b="0"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custT="1"/>
      <dgm:spPr>
        <a:solidFill>
          <a:schemeClr val="accent6"/>
        </a:solidFill>
      </dgm:spPr>
      <dgm:t>
        <a:bodyPr/>
        <a:lstStyle/>
        <a:p>
          <a:r>
            <a:rPr lang="en-IN" sz="3600" b="1" dirty="0"/>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custT="1"/>
      <dgm:spPr/>
      <dgm:t>
        <a:bodyPr/>
        <a:lstStyle/>
        <a:p>
          <a:r>
            <a:rPr lang="en-IN" sz="2800"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1752" custScaleY="116744" custLinFactNeighborX="-676">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custScaleY="110114">
        <dgm:presLayoutVars>
          <dgm:bulletEnabled val="1"/>
        </dgm:presLayoutVars>
      </dgm:prSet>
      <dgm:spPr>
        <a:xfrm rot="10800000">
          <a:off x="1490072" y="1357971"/>
          <a:ext cx="5405120" cy="1386603"/>
        </a:xfrm>
        <a:prstGeom prst="homePlate">
          <a:avLst/>
        </a:prstGeom>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custScaleY="116972">
        <dgm:presLayoutVars>
          <dgm:bulletEnabled val="1"/>
        </dgm:presLayoutVars>
      </dgm:prSet>
      <dgm:spPr>
        <a:xfrm rot="10800000">
          <a:off x="1488244" y="2047819"/>
          <a:ext cx="5405120" cy="1394159"/>
        </a:xfrm>
        <a:prstGeom prst="homePlate">
          <a:avLst/>
        </a:prstGeom>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custScaleY="99596">
        <dgm:presLayoutVars>
          <dgm:bulletEnabled val="1"/>
        </dgm:presLayoutVars>
      </dgm:prSet>
      <dgm:spPr>
        <a:xfrm rot="10800000">
          <a:off x="1474283" y="2560069"/>
          <a:ext cx="5405120" cy="1686245"/>
        </a:xfrm>
        <a:prstGeom prst="homePlate">
          <a:avLst/>
        </a:prstGeom>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ScaleY="337159" custLinFactNeighborX="-257">
        <dgm:presLayoutVars>
          <dgm:bulletEnabled val="1"/>
        </dgm:presLayoutVars>
      </dgm:prSet>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A05552-75A0-4F15-810F-DC8C56971B5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77BB6DD2-A483-4AD5-BEF0-BE19D15E9F8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3375"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gm:t>
    </dgm:pt>
    <dgm:pt modelId="{37C541F4-3A11-4F5D-8E30-C103A2B0C71D}" type="parTrans" cxnId="{18144199-DA54-4139-8027-7B976701EEF7}">
      <dgm:prSet/>
      <dgm:spPr/>
      <dgm:t>
        <a:bodyPr/>
        <a:lstStyle/>
        <a:p>
          <a:endParaRPr lang="en-IN"/>
        </a:p>
      </dgm:t>
    </dgm:pt>
    <dgm:pt modelId="{390FCE81-725B-4E7B-8B59-F3478DE363BB}" type="sibTrans" cxnId="{18144199-DA54-4139-8027-7B976701EEF7}">
      <dgm:prSet/>
      <dgm:spPr/>
      <dgm:t>
        <a:bodyPr/>
        <a:lstStyle/>
        <a:p>
          <a:endParaRPr lang="en-IN"/>
        </a:p>
      </dgm:t>
    </dgm:pt>
    <dgm:pt modelId="{523A6023-65AD-4697-A358-9AAA1DBAA759}">
      <dgm:prSet phldrT="[Text]" custT="1"/>
      <dgm:spPr>
        <a:solidFill>
          <a:schemeClr val="accent1"/>
        </a:solidFill>
      </dgm:spPr>
      <dgm:t>
        <a:bodyPr/>
        <a:lstStyle/>
        <a:p>
          <a:r>
            <a:rPr lang="en-IN" sz="2800" b="0" dirty="0"/>
            <a:t>Data Link Layer</a:t>
          </a:r>
        </a:p>
      </dgm:t>
    </dgm:pt>
    <dgm:pt modelId="{BE73103F-2A22-40A5-99AE-746CD514FE9B}" type="parTrans" cxnId="{35C60D81-343D-4E9D-835B-F78338C7A625}">
      <dgm:prSet/>
      <dgm:spPr/>
      <dgm:t>
        <a:bodyPr/>
        <a:lstStyle/>
        <a:p>
          <a:endParaRPr lang="en-IN"/>
        </a:p>
      </dgm:t>
    </dgm:pt>
    <dgm:pt modelId="{1A9F6FA1-76A1-4F77-BFF9-12A8903BDDF2}" type="sibTrans" cxnId="{35C60D81-343D-4E9D-835B-F78338C7A625}">
      <dgm:prSet/>
      <dgm:spPr/>
      <dgm:t>
        <a:bodyPr/>
        <a:lstStyle/>
        <a:p>
          <a:endParaRPr lang="en-IN"/>
        </a:p>
      </dgm:t>
    </dgm:pt>
    <dgm:pt modelId="{9869B28A-6681-4A79-B910-8AC583304162}">
      <dgm:prSet phldrT="[Tex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gm:t>
    </dgm:pt>
    <dgm:pt modelId="{FAC121E8-D045-466F-A606-FE6EEF36CECD}" type="parTrans" cxnId="{ADD4985E-0374-4580-82BC-C081506F08B4}">
      <dgm:prSet/>
      <dgm:spPr/>
      <dgm:t>
        <a:bodyPr/>
        <a:lstStyle/>
        <a:p>
          <a:endParaRPr lang="en-IN"/>
        </a:p>
      </dgm:t>
    </dgm:pt>
    <dgm:pt modelId="{6DA292F0-D574-4517-8096-971AA1F63FBC}" type="sibTrans" cxnId="{ADD4985E-0374-4580-82BC-C081506F08B4}">
      <dgm:prSet/>
      <dgm:spPr/>
      <dgm:t>
        <a:bodyPr/>
        <a:lstStyle/>
        <a:p>
          <a:endParaRPr lang="en-IN"/>
        </a:p>
      </dgm:t>
    </dgm:pt>
    <dgm:pt modelId="{293E0FE5-810A-4813-BBD9-AACDD7BE1CA0}">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gm:t>
    </dgm:pt>
    <dgm:pt modelId="{DA424129-DBE1-4262-9635-64E9614EB458}" type="parTrans" cxnId="{6DF31F37-9BA6-4313-983E-1E33B4AB4303}">
      <dgm:prSet/>
      <dgm:spPr/>
      <dgm:t>
        <a:bodyPr/>
        <a:lstStyle/>
        <a:p>
          <a:endParaRPr lang="en-IN"/>
        </a:p>
      </dgm:t>
    </dgm:pt>
    <dgm:pt modelId="{649EFFBC-49A1-4B55-841F-D32101B6E85A}" type="sibTrans" cxnId="{6DF31F37-9BA6-4313-983E-1E33B4AB4303}">
      <dgm:prSet/>
      <dgm:spPr/>
      <dgm:t>
        <a:bodyPr/>
        <a:lstStyle/>
        <a:p>
          <a:endParaRPr lang="en-IN"/>
        </a:p>
      </dgm:t>
    </dgm:pt>
    <dgm:pt modelId="{301253CD-1684-407E-9E18-D8DEC27E2155}">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3200" kern="1200" dirty="0">
              <a:solidFill>
                <a:prstClr val="white"/>
              </a:solidFill>
              <a:latin typeface="Calibri" panose="020F0502020204030204"/>
              <a:ea typeface="+mn-ea"/>
              <a:cs typeface="+mn-cs"/>
            </a:rPr>
            <a:t>Session Layer</a:t>
          </a:r>
        </a:p>
      </dgm:t>
    </dgm:pt>
    <dgm:pt modelId="{532B5618-6AB5-4BEE-B5FA-7ADC2BB459CC}" type="parTrans" cxnId="{812D0845-CEFB-47BC-A1C8-511B0CFCBD75}">
      <dgm:prSet/>
      <dgm:spPr/>
      <dgm:t>
        <a:bodyPr/>
        <a:lstStyle/>
        <a:p>
          <a:endParaRPr lang="en-IN"/>
        </a:p>
      </dgm:t>
    </dgm:pt>
    <dgm:pt modelId="{8190CFFC-9B31-4D12-8B0A-AB692D39F5AA}" type="sibTrans" cxnId="{812D0845-CEFB-47BC-A1C8-511B0CFCBD75}">
      <dgm:prSet/>
      <dgm:spPr/>
      <dgm:t>
        <a:bodyPr/>
        <a:lstStyle/>
        <a:p>
          <a:endParaRPr lang="en-IN"/>
        </a:p>
      </dgm:t>
    </dgm:pt>
    <dgm:pt modelId="{CFB31435-2377-4CF2-B6E7-F7C41AB8DA42}">
      <dgm:prSet custT="1"/>
      <dgm:spPr>
        <a:solidFill>
          <a:srgbClr val="418AB3">
            <a:hueOff val="0"/>
            <a:satOff val="0"/>
            <a:lumOff val="0"/>
            <a:alphaOff val="0"/>
          </a:srgbClr>
        </a:solidFill>
        <a:ln w="15875" cap="flat" cmpd="sng" algn="ctr">
          <a:solidFill>
            <a:prstClr val="white">
              <a:hueOff val="0"/>
              <a:satOff val="0"/>
              <a:lumOff val="0"/>
              <a:alphaOff val="0"/>
            </a:prstClr>
          </a:solidFill>
          <a:prstDash val="solid"/>
        </a:ln>
        <a:effectLst/>
      </dgm:spPr>
      <dgm:t>
        <a:bodyPr spcFirstLastPara="0" vert="horz" wrap="square" lIns="226893" tIns="87630" rIns="163576" bIns="87630" numCol="1" spcCol="1270" anchor="ctr" anchorCtr="0"/>
        <a:lstStyle/>
        <a:p>
          <a:pPr marL="0" lvl="0" indent="0" algn="ctr" defTabSz="1022350">
            <a:lnSpc>
              <a:spcPct val="90000"/>
            </a:lnSpc>
            <a:spcBef>
              <a:spcPct val="0"/>
            </a:spcBef>
            <a:spcAft>
              <a:spcPct val="35000"/>
            </a:spcAft>
            <a:buNone/>
          </a:pPr>
          <a:r>
            <a:rPr lang="en-IN" sz="3200" kern="1200" dirty="0">
              <a:solidFill>
                <a:prstClr val="white"/>
              </a:solidFill>
              <a:latin typeface="Calibri" panose="020F0502020204030204"/>
              <a:ea typeface="+mn-ea"/>
              <a:cs typeface="+mn-cs"/>
            </a:rPr>
            <a:t>Presentation Layer</a:t>
          </a:r>
        </a:p>
      </dgm:t>
    </dgm:pt>
    <dgm:pt modelId="{194E1DB5-CC99-400A-992C-B1D05C6ECF6A}" type="parTrans" cxnId="{0C10D4D3-1195-40E5-B061-7E68974FAFDE}">
      <dgm:prSet/>
      <dgm:spPr/>
      <dgm:t>
        <a:bodyPr/>
        <a:lstStyle/>
        <a:p>
          <a:endParaRPr lang="en-IN"/>
        </a:p>
      </dgm:t>
    </dgm:pt>
    <dgm:pt modelId="{7CFA70F0-D9F2-4F5D-AC6E-1A4EC090DD9F}" type="sibTrans" cxnId="{0C10D4D3-1195-40E5-B061-7E68974FAFDE}">
      <dgm:prSet/>
      <dgm:spPr/>
      <dgm:t>
        <a:bodyPr/>
        <a:lstStyle/>
        <a:p>
          <a:endParaRPr lang="en-IN"/>
        </a:p>
      </dgm:t>
    </dgm:pt>
    <dgm:pt modelId="{86512384-C6B5-4559-A121-A27913C4A3A1}">
      <dgm:prSet custT="1"/>
      <dgm:spPr>
        <a:solidFill>
          <a:schemeClr val="accent6"/>
        </a:solidFill>
      </dgm:spPr>
      <dgm:t>
        <a:bodyPr/>
        <a:lstStyle/>
        <a:p>
          <a:r>
            <a:rPr lang="en-IN" sz="4000" b="1" dirty="0"/>
            <a:t>Application Layer</a:t>
          </a:r>
        </a:p>
      </dgm:t>
    </dgm:pt>
    <dgm:pt modelId="{C0779170-DFCB-4607-9640-2731A1FC353A}" type="parTrans" cxnId="{791A9A3A-07DD-407F-BCE5-1F3ACF5A1A46}">
      <dgm:prSet/>
      <dgm:spPr/>
      <dgm:t>
        <a:bodyPr/>
        <a:lstStyle/>
        <a:p>
          <a:endParaRPr lang="en-IN"/>
        </a:p>
      </dgm:t>
    </dgm:pt>
    <dgm:pt modelId="{C7EAB5E6-32E7-482F-A19E-020FDAB95B16}" type="sibTrans" cxnId="{791A9A3A-07DD-407F-BCE5-1F3ACF5A1A46}">
      <dgm:prSet/>
      <dgm:spPr/>
      <dgm:t>
        <a:bodyPr/>
        <a:lstStyle/>
        <a:p>
          <a:endParaRPr lang="en-IN"/>
        </a:p>
      </dgm:t>
    </dgm:pt>
    <dgm:pt modelId="{909D02F3-A513-426F-B3E0-DB1117F3F61B}" type="pres">
      <dgm:prSet presAssocID="{E4A05552-75A0-4F15-810F-DC8C56971B56}" presName="linearFlow" presStyleCnt="0">
        <dgm:presLayoutVars>
          <dgm:dir/>
          <dgm:resizeHandles val="exact"/>
        </dgm:presLayoutVars>
      </dgm:prSet>
      <dgm:spPr/>
    </dgm:pt>
    <dgm:pt modelId="{A316AD9D-181E-41C2-B95C-568A0564D132}" type="pres">
      <dgm:prSet presAssocID="{77BB6DD2-A483-4AD5-BEF0-BE19D15E9F82}" presName="composite" presStyleCnt="0"/>
      <dgm:spPr/>
    </dgm:pt>
    <dgm:pt modelId="{C4205ADB-1636-432E-9D7A-8BAAAA7E3F7B}" type="pres">
      <dgm:prSet presAssocID="{77BB6DD2-A483-4AD5-BEF0-BE19D15E9F82}" presName="imgShp" presStyleLbl="fgImgPlace1" presStyleIdx="0" presStyleCnt="7"/>
      <dgm:spPr/>
    </dgm:pt>
    <dgm:pt modelId="{75CDCD0C-8215-4FE7-91F6-DA1A0C23983D}" type="pres">
      <dgm:prSet presAssocID="{77BB6DD2-A483-4AD5-BEF0-BE19D15E9F82}" presName="txShp" presStyleLbl="node1" presStyleIdx="0" presStyleCnt="7" custScaleX="100954" custScaleY="103910">
        <dgm:presLayoutVars>
          <dgm:bulletEnabled val="1"/>
        </dgm:presLayoutVars>
      </dgm:prSet>
      <dgm:spPr>
        <a:xfrm rot="10800000">
          <a:off x="795469" y="2010"/>
          <a:ext cx="6537060" cy="1468082"/>
        </a:xfrm>
        <a:prstGeom prst="homePlate">
          <a:avLst/>
        </a:prstGeom>
      </dgm:spPr>
    </dgm:pt>
    <dgm:pt modelId="{3A9F4D1C-9C70-4739-902A-65C1156F9CB2}" type="pres">
      <dgm:prSet presAssocID="{390FCE81-725B-4E7B-8B59-F3478DE363BB}" presName="spacing" presStyleCnt="0"/>
      <dgm:spPr/>
    </dgm:pt>
    <dgm:pt modelId="{9EFC6DDD-F015-4F42-BCE5-25BD0EAE90E4}" type="pres">
      <dgm:prSet presAssocID="{523A6023-65AD-4697-A358-9AAA1DBAA759}" presName="composite" presStyleCnt="0"/>
      <dgm:spPr/>
    </dgm:pt>
    <dgm:pt modelId="{CEF6EF3C-166A-40C6-BB0D-BE94358F4997}" type="pres">
      <dgm:prSet presAssocID="{523A6023-65AD-4697-A358-9AAA1DBAA759}" presName="imgShp" presStyleLbl="fgImgPlace1" presStyleIdx="1" presStyleCnt="7"/>
      <dgm:spPr/>
    </dgm:pt>
    <dgm:pt modelId="{4AD75F30-9C0D-455D-9447-C7D171AD5525}" type="pres">
      <dgm:prSet presAssocID="{523A6023-65AD-4697-A358-9AAA1DBAA759}" presName="txShp" presStyleLbl="node1" presStyleIdx="1" presStyleCnt="7" custScaleX="101752" custScaleY="116744" custLinFactNeighborX="-676">
        <dgm:presLayoutVars>
          <dgm:bulletEnabled val="1"/>
        </dgm:presLayoutVars>
      </dgm:prSet>
      <dgm:spPr/>
    </dgm:pt>
    <dgm:pt modelId="{3D507ED5-FFA4-48E8-81DF-B5A8A784DE86}" type="pres">
      <dgm:prSet presAssocID="{1A9F6FA1-76A1-4F77-BFF9-12A8903BDDF2}" presName="spacing" presStyleCnt="0"/>
      <dgm:spPr/>
    </dgm:pt>
    <dgm:pt modelId="{39EF803C-987C-44E2-9632-D022EEF3511B}" type="pres">
      <dgm:prSet presAssocID="{9869B28A-6681-4A79-B910-8AC583304162}" presName="composite" presStyleCnt="0"/>
      <dgm:spPr/>
    </dgm:pt>
    <dgm:pt modelId="{0AB26F3D-9789-4CCE-BF49-77B1AA4C9811}" type="pres">
      <dgm:prSet presAssocID="{9869B28A-6681-4A79-B910-8AC583304162}" presName="imgShp" presStyleLbl="fgImgPlace1" presStyleIdx="2" presStyleCnt="7"/>
      <dgm:spPr/>
    </dgm:pt>
    <dgm:pt modelId="{D68BBBF1-9CC1-45EB-990D-00D3EB6C54F4}" type="pres">
      <dgm:prSet presAssocID="{9869B28A-6681-4A79-B910-8AC583304162}" presName="txShp" presStyleLbl="node1" presStyleIdx="2" presStyleCnt="7" custScaleY="110114">
        <dgm:presLayoutVars>
          <dgm:bulletEnabled val="1"/>
        </dgm:presLayoutVars>
      </dgm:prSet>
      <dgm:spPr>
        <a:xfrm rot="10800000">
          <a:off x="1490072" y="1357971"/>
          <a:ext cx="5405120" cy="1386603"/>
        </a:xfrm>
        <a:prstGeom prst="homePlate">
          <a:avLst/>
        </a:prstGeom>
      </dgm:spPr>
    </dgm:pt>
    <dgm:pt modelId="{B7C5E651-4E57-416D-8ECE-EF813A3822CA}" type="pres">
      <dgm:prSet presAssocID="{6DA292F0-D574-4517-8096-971AA1F63FBC}" presName="spacing" presStyleCnt="0"/>
      <dgm:spPr/>
    </dgm:pt>
    <dgm:pt modelId="{A4B4ECE1-3633-4870-874E-9C43E0B5A42B}" type="pres">
      <dgm:prSet presAssocID="{293E0FE5-810A-4813-BBD9-AACDD7BE1CA0}" presName="composite" presStyleCnt="0"/>
      <dgm:spPr/>
    </dgm:pt>
    <dgm:pt modelId="{3E300E16-3ABC-451A-AD6E-7C8673C91124}" type="pres">
      <dgm:prSet presAssocID="{293E0FE5-810A-4813-BBD9-AACDD7BE1CA0}" presName="imgShp" presStyleLbl="fgImgPlace1" presStyleIdx="3" presStyleCnt="7"/>
      <dgm:spPr/>
    </dgm:pt>
    <dgm:pt modelId="{574F0839-0371-4C71-8274-51DB89E44210}" type="pres">
      <dgm:prSet presAssocID="{293E0FE5-810A-4813-BBD9-AACDD7BE1CA0}" presName="txShp" presStyleLbl="node1" presStyleIdx="3" presStyleCnt="7" custScaleY="116972">
        <dgm:presLayoutVars>
          <dgm:bulletEnabled val="1"/>
        </dgm:presLayoutVars>
      </dgm:prSet>
      <dgm:spPr>
        <a:xfrm rot="10800000">
          <a:off x="1488244" y="2047819"/>
          <a:ext cx="5405120" cy="1394159"/>
        </a:xfrm>
        <a:prstGeom prst="homePlate">
          <a:avLst/>
        </a:prstGeom>
      </dgm:spPr>
    </dgm:pt>
    <dgm:pt modelId="{9A041CAB-AD0F-4162-973C-7BB898A8B887}" type="pres">
      <dgm:prSet presAssocID="{649EFFBC-49A1-4B55-841F-D32101B6E85A}" presName="spacing" presStyleCnt="0"/>
      <dgm:spPr/>
    </dgm:pt>
    <dgm:pt modelId="{23A18C55-DC18-4346-A2FA-622E3396D250}" type="pres">
      <dgm:prSet presAssocID="{301253CD-1684-407E-9E18-D8DEC27E2155}" presName="composite" presStyleCnt="0"/>
      <dgm:spPr/>
    </dgm:pt>
    <dgm:pt modelId="{A681E200-761E-4780-86A8-43D5C678A7BD}" type="pres">
      <dgm:prSet presAssocID="{301253CD-1684-407E-9E18-D8DEC27E2155}" presName="imgShp" presStyleLbl="fgImgPlace1" presStyleIdx="4" presStyleCnt="7"/>
      <dgm:spPr/>
    </dgm:pt>
    <dgm:pt modelId="{596B92EF-D1F5-44B3-B1B5-811A4ED94369}" type="pres">
      <dgm:prSet presAssocID="{301253CD-1684-407E-9E18-D8DEC27E2155}" presName="txShp" presStyleLbl="node1" presStyleIdx="4" presStyleCnt="7" custScaleY="99596">
        <dgm:presLayoutVars>
          <dgm:bulletEnabled val="1"/>
        </dgm:presLayoutVars>
      </dgm:prSet>
      <dgm:spPr>
        <a:xfrm rot="10800000">
          <a:off x="1474283" y="2560069"/>
          <a:ext cx="5405120" cy="1686245"/>
        </a:xfrm>
        <a:prstGeom prst="homePlate">
          <a:avLst/>
        </a:prstGeom>
      </dgm:spPr>
    </dgm:pt>
    <dgm:pt modelId="{C2736A43-14D7-43BA-B0A7-AACCB0E09C40}" type="pres">
      <dgm:prSet presAssocID="{8190CFFC-9B31-4D12-8B0A-AB692D39F5AA}" presName="spacing" presStyleCnt="0"/>
      <dgm:spPr/>
    </dgm:pt>
    <dgm:pt modelId="{A2FDEFE7-1DBE-4394-ACB7-4A2395B65F54}" type="pres">
      <dgm:prSet presAssocID="{CFB31435-2377-4CF2-B6E7-F7C41AB8DA42}" presName="composite" presStyleCnt="0"/>
      <dgm:spPr/>
    </dgm:pt>
    <dgm:pt modelId="{77092EB0-B16D-4870-AC98-7F55CD36BFCA}" type="pres">
      <dgm:prSet presAssocID="{CFB31435-2377-4CF2-B6E7-F7C41AB8DA42}" presName="imgShp" presStyleLbl="fgImgPlace1" presStyleIdx="5" presStyleCnt="7"/>
      <dgm:spPr/>
    </dgm:pt>
    <dgm:pt modelId="{A47EF63C-DBEC-417C-947A-A22EA89DE6FD}" type="pres">
      <dgm:prSet presAssocID="{CFB31435-2377-4CF2-B6E7-F7C41AB8DA42}" presName="txShp" presStyleLbl="node1" presStyleIdx="5" presStyleCnt="7" custScaleY="134789" custLinFactNeighborX="-257">
        <dgm:presLayoutVars>
          <dgm:bulletEnabled val="1"/>
        </dgm:presLayoutVars>
      </dgm:prSet>
      <dgm:spPr>
        <a:xfrm rot="10800000">
          <a:off x="1463882" y="3244432"/>
          <a:ext cx="5405120" cy="1568921"/>
        </a:xfrm>
        <a:prstGeom prst="homePlate">
          <a:avLst/>
        </a:prstGeom>
      </dgm:spPr>
    </dgm:pt>
    <dgm:pt modelId="{D495EF87-853A-4928-AA58-5D677BC7D343}" type="pres">
      <dgm:prSet presAssocID="{7CFA70F0-D9F2-4F5D-AC6E-1A4EC090DD9F}" presName="spacing" presStyleCnt="0"/>
      <dgm:spPr/>
    </dgm:pt>
    <dgm:pt modelId="{454E6DC9-4D12-4EA2-865C-678562C866EF}" type="pres">
      <dgm:prSet presAssocID="{86512384-C6B5-4559-A121-A27913C4A3A1}" presName="composite" presStyleCnt="0"/>
      <dgm:spPr/>
    </dgm:pt>
    <dgm:pt modelId="{B7F0FE36-C66A-4F7C-8ECD-BE9D4B282C49}" type="pres">
      <dgm:prSet presAssocID="{86512384-C6B5-4559-A121-A27913C4A3A1}" presName="imgShp" presStyleLbl="fgImgPlace1" presStyleIdx="6" presStyleCnt="7"/>
      <dgm:spPr/>
    </dgm:pt>
    <dgm:pt modelId="{16EB8E85-2186-462F-B227-829A46A388C9}" type="pres">
      <dgm:prSet presAssocID="{86512384-C6B5-4559-A121-A27913C4A3A1}" presName="txShp" presStyleLbl="node1" presStyleIdx="6" presStyleCnt="7" custScaleY="315661">
        <dgm:presLayoutVars>
          <dgm:bulletEnabled val="1"/>
        </dgm:presLayoutVars>
      </dgm:prSet>
      <dgm:spPr/>
    </dgm:pt>
  </dgm:ptLst>
  <dgm:cxnLst>
    <dgm:cxn modelId="{9E557E1D-D646-4CA2-86EE-4E1C4142D4EB}" type="presOf" srcId="{301253CD-1684-407E-9E18-D8DEC27E2155}" destId="{596B92EF-D1F5-44B3-B1B5-811A4ED94369}" srcOrd="0" destOrd="0" presId="urn:microsoft.com/office/officeart/2005/8/layout/vList3"/>
    <dgm:cxn modelId="{6DF31F37-9BA6-4313-983E-1E33B4AB4303}" srcId="{E4A05552-75A0-4F15-810F-DC8C56971B56}" destId="{293E0FE5-810A-4813-BBD9-AACDD7BE1CA0}" srcOrd="3" destOrd="0" parTransId="{DA424129-DBE1-4262-9635-64E9614EB458}" sibTransId="{649EFFBC-49A1-4B55-841F-D32101B6E85A}"/>
    <dgm:cxn modelId="{791A9A3A-07DD-407F-BCE5-1F3ACF5A1A46}" srcId="{E4A05552-75A0-4F15-810F-DC8C56971B56}" destId="{86512384-C6B5-4559-A121-A27913C4A3A1}" srcOrd="6" destOrd="0" parTransId="{C0779170-DFCB-4607-9640-2731A1FC353A}" sibTransId="{C7EAB5E6-32E7-482F-A19E-020FDAB95B16}"/>
    <dgm:cxn modelId="{1A47325B-1122-499E-9274-BBADF669D077}" type="presOf" srcId="{9869B28A-6681-4A79-B910-8AC583304162}" destId="{D68BBBF1-9CC1-45EB-990D-00D3EB6C54F4}" srcOrd="0" destOrd="0" presId="urn:microsoft.com/office/officeart/2005/8/layout/vList3"/>
    <dgm:cxn modelId="{ADD4985E-0374-4580-82BC-C081506F08B4}" srcId="{E4A05552-75A0-4F15-810F-DC8C56971B56}" destId="{9869B28A-6681-4A79-B910-8AC583304162}" srcOrd="2" destOrd="0" parTransId="{FAC121E8-D045-466F-A606-FE6EEF36CECD}" sibTransId="{6DA292F0-D574-4517-8096-971AA1F63FBC}"/>
    <dgm:cxn modelId="{812D0845-CEFB-47BC-A1C8-511B0CFCBD75}" srcId="{E4A05552-75A0-4F15-810F-DC8C56971B56}" destId="{301253CD-1684-407E-9E18-D8DEC27E2155}" srcOrd="4" destOrd="0" parTransId="{532B5618-6AB5-4BEE-B5FA-7ADC2BB459CC}" sibTransId="{8190CFFC-9B31-4D12-8B0A-AB692D39F5AA}"/>
    <dgm:cxn modelId="{53FA9971-0609-4E5B-AE9E-13DC5F76ED15}" type="presOf" srcId="{86512384-C6B5-4559-A121-A27913C4A3A1}" destId="{16EB8E85-2186-462F-B227-829A46A388C9}" srcOrd="0" destOrd="0" presId="urn:microsoft.com/office/officeart/2005/8/layout/vList3"/>
    <dgm:cxn modelId="{8264AF58-220C-47F9-AD5E-0A65C8134A1B}" type="presOf" srcId="{523A6023-65AD-4697-A358-9AAA1DBAA759}" destId="{4AD75F30-9C0D-455D-9447-C7D171AD5525}" srcOrd="0" destOrd="0" presId="urn:microsoft.com/office/officeart/2005/8/layout/vList3"/>
    <dgm:cxn modelId="{35C60D81-343D-4E9D-835B-F78338C7A625}" srcId="{E4A05552-75A0-4F15-810F-DC8C56971B56}" destId="{523A6023-65AD-4697-A358-9AAA1DBAA759}" srcOrd="1" destOrd="0" parTransId="{BE73103F-2A22-40A5-99AE-746CD514FE9B}" sibTransId="{1A9F6FA1-76A1-4F77-BFF9-12A8903BDDF2}"/>
    <dgm:cxn modelId="{B27D998B-10C2-49FF-967A-69493EC3527F}" type="presOf" srcId="{CFB31435-2377-4CF2-B6E7-F7C41AB8DA42}" destId="{A47EF63C-DBEC-417C-947A-A22EA89DE6FD}" srcOrd="0" destOrd="0" presId="urn:microsoft.com/office/officeart/2005/8/layout/vList3"/>
    <dgm:cxn modelId="{A673CC98-ADDC-4212-B767-35327A4F5FBB}" type="presOf" srcId="{77BB6DD2-A483-4AD5-BEF0-BE19D15E9F82}" destId="{75CDCD0C-8215-4FE7-91F6-DA1A0C23983D}" srcOrd="0" destOrd="0" presId="urn:microsoft.com/office/officeart/2005/8/layout/vList3"/>
    <dgm:cxn modelId="{18144199-DA54-4139-8027-7B976701EEF7}" srcId="{E4A05552-75A0-4F15-810F-DC8C56971B56}" destId="{77BB6DD2-A483-4AD5-BEF0-BE19D15E9F82}" srcOrd="0" destOrd="0" parTransId="{37C541F4-3A11-4F5D-8E30-C103A2B0C71D}" sibTransId="{390FCE81-725B-4E7B-8B59-F3478DE363BB}"/>
    <dgm:cxn modelId="{0C10D4D3-1195-40E5-B061-7E68974FAFDE}" srcId="{E4A05552-75A0-4F15-810F-DC8C56971B56}" destId="{CFB31435-2377-4CF2-B6E7-F7C41AB8DA42}" srcOrd="5" destOrd="0" parTransId="{194E1DB5-CC99-400A-992C-B1D05C6ECF6A}" sibTransId="{7CFA70F0-D9F2-4F5D-AC6E-1A4EC090DD9F}"/>
    <dgm:cxn modelId="{A9DAE9DD-9019-4120-B99E-CBB1B701A78A}" type="presOf" srcId="{293E0FE5-810A-4813-BBD9-AACDD7BE1CA0}" destId="{574F0839-0371-4C71-8274-51DB89E44210}" srcOrd="0" destOrd="0" presId="urn:microsoft.com/office/officeart/2005/8/layout/vList3"/>
    <dgm:cxn modelId="{C26F13F9-7D13-48EB-8BD6-C1F6FD79A861}" type="presOf" srcId="{E4A05552-75A0-4F15-810F-DC8C56971B56}" destId="{909D02F3-A513-426F-B3E0-DB1117F3F61B}" srcOrd="0" destOrd="0" presId="urn:microsoft.com/office/officeart/2005/8/layout/vList3"/>
    <dgm:cxn modelId="{A1C8C572-7A2F-4745-B812-1C773D7A77CE}" type="presParOf" srcId="{909D02F3-A513-426F-B3E0-DB1117F3F61B}" destId="{A316AD9D-181E-41C2-B95C-568A0564D132}" srcOrd="0" destOrd="0" presId="urn:microsoft.com/office/officeart/2005/8/layout/vList3"/>
    <dgm:cxn modelId="{419CD2C0-EDCA-4537-8B60-DC8D3FF3E4AF}" type="presParOf" srcId="{A316AD9D-181E-41C2-B95C-568A0564D132}" destId="{C4205ADB-1636-432E-9D7A-8BAAAA7E3F7B}" srcOrd="0" destOrd="0" presId="urn:microsoft.com/office/officeart/2005/8/layout/vList3"/>
    <dgm:cxn modelId="{948996D2-3B6C-44BA-B7A3-E46EAF8E696A}" type="presParOf" srcId="{A316AD9D-181E-41C2-B95C-568A0564D132}" destId="{75CDCD0C-8215-4FE7-91F6-DA1A0C23983D}" srcOrd="1" destOrd="0" presId="urn:microsoft.com/office/officeart/2005/8/layout/vList3"/>
    <dgm:cxn modelId="{AC0F591B-33D8-4AF6-9821-FA2736A53E78}" type="presParOf" srcId="{909D02F3-A513-426F-B3E0-DB1117F3F61B}" destId="{3A9F4D1C-9C70-4739-902A-65C1156F9CB2}" srcOrd="1" destOrd="0" presId="urn:microsoft.com/office/officeart/2005/8/layout/vList3"/>
    <dgm:cxn modelId="{7FBC2FD4-91FB-47B1-A2BC-B4137B5B82FE}" type="presParOf" srcId="{909D02F3-A513-426F-B3E0-DB1117F3F61B}" destId="{9EFC6DDD-F015-4F42-BCE5-25BD0EAE90E4}" srcOrd="2" destOrd="0" presId="urn:microsoft.com/office/officeart/2005/8/layout/vList3"/>
    <dgm:cxn modelId="{B0438091-FA07-4119-8799-DF878370F011}" type="presParOf" srcId="{9EFC6DDD-F015-4F42-BCE5-25BD0EAE90E4}" destId="{CEF6EF3C-166A-40C6-BB0D-BE94358F4997}" srcOrd="0" destOrd="0" presId="urn:microsoft.com/office/officeart/2005/8/layout/vList3"/>
    <dgm:cxn modelId="{62C6E969-3967-4E91-B3F7-2AB38C2A0D53}" type="presParOf" srcId="{9EFC6DDD-F015-4F42-BCE5-25BD0EAE90E4}" destId="{4AD75F30-9C0D-455D-9447-C7D171AD5525}" srcOrd="1" destOrd="0" presId="urn:microsoft.com/office/officeart/2005/8/layout/vList3"/>
    <dgm:cxn modelId="{9879FDF1-854D-44A3-BD8E-98AF4BECB0A1}" type="presParOf" srcId="{909D02F3-A513-426F-B3E0-DB1117F3F61B}" destId="{3D507ED5-FFA4-48E8-81DF-B5A8A784DE86}" srcOrd="3" destOrd="0" presId="urn:microsoft.com/office/officeart/2005/8/layout/vList3"/>
    <dgm:cxn modelId="{8D51B991-24B2-4A9A-81BB-04F417CEFBA0}" type="presParOf" srcId="{909D02F3-A513-426F-B3E0-DB1117F3F61B}" destId="{39EF803C-987C-44E2-9632-D022EEF3511B}" srcOrd="4" destOrd="0" presId="urn:microsoft.com/office/officeart/2005/8/layout/vList3"/>
    <dgm:cxn modelId="{B77CE102-4D06-4C03-830C-59D70953479A}" type="presParOf" srcId="{39EF803C-987C-44E2-9632-D022EEF3511B}" destId="{0AB26F3D-9789-4CCE-BF49-77B1AA4C9811}" srcOrd="0" destOrd="0" presId="urn:microsoft.com/office/officeart/2005/8/layout/vList3"/>
    <dgm:cxn modelId="{55611945-C842-4C87-8218-CF37CCBBFB27}" type="presParOf" srcId="{39EF803C-987C-44E2-9632-D022EEF3511B}" destId="{D68BBBF1-9CC1-45EB-990D-00D3EB6C54F4}" srcOrd="1" destOrd="0" presId="urn:microsoft.com/office/officeart/2005/8/layout/vList3"/>
    <dgm:cxn modelId="{5029FFDA-53C1-4AB4-9246-E6D534429B56}" type="presParOf" srcId="{909D02F3-A513-426F-B3E0-DB1117F3F61B}" destId="{B7C5E651-4E57-416D-8ECE-EF813A3822CA}" srcOrd="5" destOrd="0" presId="urn:microsoft.com/office/officeart/2005/8/layout/vList3"/>
    <dgm:cxn modelId="{D2B664DF-B6D1-4B86-B22C-FA07D4BED098}" type="presParOf" srcId="{909D02F3-A513-426F-B3E0-DB1117F3F61B}" destId="{A4B4ECE1-3633-4870-874E-9C43E0B5A42B}" srcOrd="6" destOrd="0" presId="urn:microsoft.com/office/officeart/2005/8/layout/vList3"/>
    <dgm:cxn modelId="{EEF29A1B-4527-4086-BC15-BD88EC06A725}" type="presParOf" srcId="{A4B4ECE1-3633-4870-874E-9C43E0B5A42B}" destId="{3E300E16-3ABC-451A-AD6E-7C8673C91124}" srcOrd="0" destOrd="0" presId="urn:microsoft.com/office/officeart/2005/8/layout/vList3"/>
    <dgm:cxn modelId="{8F94B2D2-5855-4440-B9FA-D5FCDD47E950}" type="presParOf" srcId="{A4B4ECE1-3633-4870-874E-9C43E0B5A42B}" destId="{574F0839-0371-4C71-8274-51DB89E44210}" srcOrd="1" destOrd="0" presId="urn:microsoft.com/office/officeart/2005/8/layout/vList3"/>
    <dgm:cxn modelId="{745528A1-6BE1-47DE-AF46-B5A006DBE683}" type="presParOf" srcId="{909D02F3-A513-426F-B3E0-DB1117F3F61B}" destId="{9A041CAB-AD0F-4162-973C-7BB898A8B887}" srcOrd="7" destOrd="0" presId="urn:microsoft.com/office/officeart/2005/8/layout/vList3"/>
    <dgm:cxn modelId="{FE36EE18-1211-4F67-ACBB-E1C7F1D51E0D}" type="presParOf" srcId="{909D02F3-A513-426F-B3E0-DB1117F3F61B}" destId="{23A18C55-DC18-4346-A2FA-622E3396D250}" srcOrd="8" destOrd="0" presId="urn:microsoft.com/office/officeart/2005/8/layout/vList3"/>
    <dgm:cxn modelId="{31B8EC34-D62E-484A-BE48-526C5BAAE483}" type="presParOf" srcId="{23A18C55-DC18-4346-A2FA-622E3396D250}" destId="{A681E200-761E-4780-86A8-43D5C678A7BD}" srcOrd="0" destOrd="0" presId="urn:microsoft.com/office/officeart/2005/8/layout/vList3"/>
    <dgm:cxn modelId="{D4C8577E-89B2-40FE-88B2-58B74BAF310C}" type="presParOf" srcId="{23A18C55-DC18-4346-A2FA-622E3396D250}" destId="{596B92EF-D1F5-44B3-B1B5-811A4ED94369}" srcOrd="1" destOrd="0" presId="urn:microsoft.com/office/officeart/2005/8/layout/vList3"/>
    <dgm:cxn modelId="{623F1BA8-947E-4CD6-9E7E-7E23FE29E28A}" type="presParOf" srcId="{909D02F3-A513-426F-B3E0-DB1117F3F61B}" destId="{C2736A43-14D7-43BA-B0A7-AACCB0E09C40}" srcOrd="9" destOrd="0" presId="urn:microsoft.com/office/officeart/2005/8/layout/vList3"/>
    <dgm:cxn modelId="{D238015C-64BB-4CA3-9CA7-9B7B6B18AED1}" type="presParOf" srcId="{909D02F3-A513-426F-B3E0-DB1117F3F61B}" destId="{A2FDEFE7-1DBE-4394-ACB7-4A2395B65F54}" srcOrd="10" destOrd="0" presId="urn:microsoft.com/office/officeart/2005/8/layout/vList3"/>
    <dgm:cxn modelId="{E05E5B62-7DC5-4834-8C57-3F8E2F6E3494}" type="presParOf" srcId="{A2FDEFE7-1DBE-4394-ACB7-4A2395B65F54}" destId="{77092EB0-B16D-4870-AC98-7F55CD36BFCA}" srcOrd="0" destOrd="0" presId="urn:microsoft.com/office/officeart/2005/8/layout/vList3"/>
    <dgm:cxn modelId="{68B06E5B-E6B7-4023-9B35-5420F5DCCDEE}" type="presParOf" srcId="{A2FDEFE7-1DBE-4394-ACB7-4A2395B65F54}" destId="{A47EF63C-DBEC-417C-947A-A22EA89DE6FD}" srcOrd="1" destOrd="0" presId="urn:microsoft.com/office/officeart/2005/8/layout/vList3"/>
    <dgm:cxn modelId="{46FC16FB-A79B-414B-AA66-DEBE09954D28}" type="presParOf" srcId="{909D02F3-A513-426F-B3E0-DB1117F3F61B}" destId="{D495EF87-853A-4928-AA58-5D677BC7D343}" srcOrd="11" destOrd="0" presId="urn:microsoft.com/office/officeart/2005/8/layout/vList3"/>
    <dgm:cxn modelId="{01AA3FA9-1895-4EB5-861E-CC72059DC18B}" type="presParOf" srcId="{909D02F3-A513-426F-B3E0-DB1117F3F61B}" destId="{454E6DC9-4D12-4EA2-865C-678562C866EF}" srcOrd="12" destOrd="0" presId="urn:microsoft.com/office/officeart/2005/8/layout/vList3"/>
    <dgm:cxn modelId="{9416B50F-335C-4192-BFC6-7DC00E972C00}" type="presParOf" srcId="{454E6DC9-4D12-4EA2-865C-678562C866EF}" destId="{B7F0FE36-C66A-4F7C-8ECD-BE9D4B282C49}" srcOrd="0" destOrd="0" presId="urn:microsoft.com/office/officeart/2005/8/layout/vList3"/>
    <dgm:cxn modelId="{68F2273A-CA3D-4F87-B37B-379FE1F7816A}" type="presParOf" srcId="{454E6DC9-4D12-4EA2-865C-678562C866EF}" destId="{16EB8E85-2186-462F-B227-829A46A388C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276102" y="2010"/>
          <a:ext cx="5687753" cy="1468082"/>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167640" rIns="312928" bIns="167640" numCol="1" spcCol="1270" anchor="ctr" anchorCtr="0">
          <a:noAutofit/>
        </a:bodyPr>
        <a:lstStyle/>
        <a:p>
          <a:pPr marL="0" lvl="0" indent="0" algn="ctr" defTabSz="1955800">
            <a:lnSpc>
              <a:spcPct val="90000"/>
            </a:lnSpc>
            <a:spcBef>
              <a:spcPct val="0"/>
            </a:spcBef>
            <a:spcAft>
              <a:spcPct val="35000"/>
            </a:spcAft>
            <a:buNone/>
          </a:pPr>
          <a:r>
            <a:rPr lang="en-IN" sz="4400" b="1" kern="1200" dirty="0"/>
            <a:t>Physical Layer</a:t>
          </a:r>
        </a:p>
      </dsp:txBody>
      <dsp:txXfrm rot="10800000">
        <a:off x="1643122" y="2010"/>
        <a:ext cx="5320733" cy="1468082"/>
      </dsp:txXfrm>
    </dsp:sp>
    <dsp:sp modelId="{C4205ADB-1636-432E-9D7A-8BAAAA7E3F7B}">
      <dsp:nvSpPr>
        <dsp:cNvPr id="0" name=""/>
        <dsp:cNvSpPr/>
      </dsp:nvSpPr>
      <dsp:spPr>
        <a:xfrm>
          <a:off x="1164143" y="482775"/>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488077" y="1621301"/>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Data Link Layer</a:t>
          </a:r>
        </a:p>
      </dsp:txBody>
      <dsp:txXfrm rot="10800000">
        <a:off x="1614715" y="1621301"/>
        <a:ext cx="5278482" cy="506551"/>
      </dsp:txXfrm>
    </dsp:sp>
    <dsp:sp modelId="{CEF6EF3C-166A-40C6-BB0D-BE94358F4997}">
      <dsp:nvSpPr>
        <dsp:cNvPr id="0" name=""/>
        <dsp:cNvSpPr/>
      </dsp:nvSpPr>
      <dsp:spPr>
        <a:xfrm>
          <a:off x="1234802" y="1621301"/>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88077" y="2279062"/>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Network Layer</a:t>
          </a:r>
        </a:p>
      </dsp:txBody>
      <dsp:txXfrm rot="10800000">
        <a:off x="1614715" y="2279062"/>
        <a:ext cx="5278482" cy="506551"/>
      </dsp:txXfrm>
    </dsp:sp>
    <dsp:sp modelId="{0AB26F3D-9789-4CCE-BF49-77B1AA4C9811}">
      <dsp:nvSpPr>
        <dsp:cNvPr id="0" name=""/>
        <dsp:cNvSpPr/>
      </dsp:nvSpPr>
      <dsp:spPr>
        <a:xfrm>
          <a:off x="1234802" y="2279062"/>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88077" y="2936823"/>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Transport Layer</a:t>
          </a:r>
        </a:p>
      </dsp:txBody>
      <dsp:txXfrm rot="10800000">
        <a:off x="1614715" y="2936823"/>
        <a:ext cx="5278482" cy="506551"/>
      </dsp:txXfrm>
    </dsp:sp>
    <dsp:sp modelId="{3E300E16-3ABC-451A-AD6E-7C8673C91124}">
      <dsp:nvSpPr>
        <dsp:cNvPr id="0" name=""/>
        <dsp:cNvSpPr/>
      </dsp:nvSpPr>
      <dsp:spPr>
        <a:xfrm>
          <a:off x="1234802" y="2936823"/>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88077" y="3594583"/>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Session Layer</a:t>
          </a:r>
        </a:p>
      </dsp:txBody>
      <dsp:txXfrm rot="10800000">
        <a:off x="1614715" y="3594583"/>
        <a:ext cx="5278482" cy="506551"/>
      </dsp:txXfrm>
    </dsp:sp>
    <dsp:sp modelId="{A681E200-761E-4780-86A8-43D5C678A7BD}">
      <dsp:nvSpPr>
        <dsp:cNvPr id="0" name=""/>
        <dsp:cNvSpPr/>
      </dsp:nvSpPr>
      <dsp:spPr>
        <a:xfrm>
          <a:off x="1234802" y="3594583"/>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74186" y="4252344"/>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Presentation Layer</a:t>
          </a:r>
        </a:p>
      </dsp:txBody>
      <dsp:txXfrm rot="10800000">
        <a:off x="1600824" y="4252344"/>
        <a:ext cx="5278482" cy="506551"/>
      </dsp:txXfrm>
    </dsp:sp>
    <dsp:sp modelId="{77092EB0-B16D-4870-AC98-7F55CD36BFCA}">
      <dsp:nvSpPr>
        <dsp:cNvPr id="0" name=""/>
        <dsp:cNvSpPr/>
      </dsp:nvSpPr>
      <dsp:spPr>
        <a:xfrm>
          <a:off x="1234802" y="4252344"/>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88077" y="4910105"/>
          <a:ext cx="5405120" cy="506551"/>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Application Layer</a:t>
          </a:r>
        </a:p>
      </dsp:txBody>
      <dsp:txXfrm rot="10800000">
        <a:off x="1614715" y="4910105"/>
        <a:ext cx="5278482" cy="506551"/>
      </dsp:txXfrm>
    </dsp:sp>
    <dsp:sp modelId="{B7F0FE36-C66A-4F7C-8ECD-BE9D4B282C49}">
      <dsp:nvSpPr>
        <dsp:cNvPr id="0" name=""/>
        <dsp:cNvSpPr/>
      </dsp:nvSpPr>
      <dsp:spPr>
        <a:xfrm>
          <a:off x="1234802" y="4910105"/>
          <a:ext cx="506551" cy="506551"/>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44252" y="2589"/>
          <a:ext cx="5456684" cy="504944"/>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Physical Layer</a:t>
          </a:r>
        </a:p>
      </dsp:txBody>
      <dsp:txXfrm rot="10800000">
        <a:off x="1570488" y="2589"/>
        <a:ext cx="5330448" cy="504944"/>
      </dsp:txXfrm>
    </dsp:sp>
    <dsp:sp modelId="{C4205ADB-1636-432E-9D7A-8BAAAA7E3F7B}">
      <dsp:nvSpPr>
        <dsp:cNvPr id="0" name=""/>
        <dsp:cNvSpPr/>
      </dsp:nvSpPr>
      <dsp:spPr>
        <a:xfrm>
          <a:off x="1227062" y="12089"/>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239087" y="652591"/>
          <a:ext cx="5730237" cy="1608478"/>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167640" rIns="312928" bIns="167640" numCol="1" spcCol="1270" anchor="ctr" anchorCtr="0">
          <a:noAutofit/>
        </a:bodyPr>
        <a:lstStyle/>
        <a:p>
          <a:pPr marL="0" lvl="0" indent="0" algn="ctr" defTabSz="1955800">
            <a:lnSpc>
              <a:spcPct val="90000"/>
            </a:lnSpc>
            <a:spcBef>
              <a:spcPct val="0"/>
            </a:spcBef>
            <a:spcAft>
              <a:spcPct val="35000"/>
            </a:spcAft>
            <a:buNone/>
          </a:pPr>
          <a:r>
            <a:rPr lang="en-IN" sz="4400" b="1" kern="1200" dirty="0"/>
            <a:t>Data Link Layer</a:t>
          </a:r>
        </a:p>
      </dsp:txBody>
      <dsp:txXfrm rot="10800000">
        <a:off x="1641206" y="652591"/>
        <a:ext cx="5328118" cy="1608478"/>
      </dsp:txXfrm>
    </dsp:sp>
    <dsp:sp modelId="{CEF6EF3C-166A-40C6-BB0D-BE94358F4997}">
      <dsp:nvSpPr>
        <dsp:cNvPr id="0" name=""/>
        <dsp:cNvSpPr/>
      </dsp:nvSpPr>
      <dsp:spPr>
        <a:xfrm>
          <a:off x="1158674" y="1213858"/>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82925" y="2406127"/>
          <a:ext cx="5405120" cy="48594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Network Layer</a:t>
          </a:r>
        </a:p>
      </dsp:txBody>
      <dsp:txXfrm rot="10800000">
        <a:off x="1604411" y="2406127"/>
        <a:ext cx="5283634" cy="485943"/>
      </dsp:txXfrm>
    </dsp:sp>
    <dsp:sp modelId="{0AB26F3D-9789-4CCE-BF49-77B1AA4C9811}">
      <dsp:nvSpPr>
        <dsp:cNvPr id="0" name=""/>
        <dsp:cNvSpPr/>
      </dsp:nvSpPr>
      <dsp:spPr>
        <a:xfrm>
          <a:off x="1239954" y="2406127"/>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82925" y="3037129"/>
          <a:ext cx="5405120" cy="48594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Transport Layer</a:t>
          </a:r>
        </a:p>
      </dsp:txBody>
      <dsp:txXfrm rot="10800000">
        <a:off x="1604411" y="3037129"/>
        <a:ext cx="5283634" cy="485943"/>
      </dsp:txXfrm>
    </dsp:sp>
    <dsp:sp modelId="{3E300E16-3ABC-451A-AD6E-7C8673C91124}">
      <dsp:nvSpPr>
        <dsp:cNvPr id="0" name=""/>
        <dsp:cNvSpPr/>
      </dsp:nvSpPr>
      <dsp:spPr>
        <a:xfrm>
          <a:off x="1239954" y="3037129"/>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82925" y="3668130"/>
          <a:ext cx="5405120" cy="48594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Session Layer</a:t>
          </a:r>
        </a:p>
      </dsp:txBody>
      <dsp:txXfrm rot="10800000">
        <a:off x="1604411" y="3668130"/>
        <a:ext cx="5283634" cy="485943"/>
      </dsp:txXfrm>
    </dsp:sp>
    <dsp:sp modelId="{A681E200-761E-4780-86A8-43D5C678A7BD}">
      <dsp:nvSpPr>
        <dsp:cNvPr id="0" name=""/>
        <dsp:cNvSpPr/>
      </dsp:nvSpPr>
      <dsp:spPr>
        <a:xfrm>
          <a:off x="1239954" y="3668130"/>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69034" y="4299132"/>
          <a:ext cx="5405120" cy="48594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Presentation Layer</a:t>
          </a:r>
        </a:p>
      </dsp:txBody>
      <dsp:txXfrm rot="10800000">
        <a:off x="1590520" y="4299132"/>
        <a:ext cx="5283634" cy="485943"/>
      </dsp:txXfrm>
    </dsp:sp>
    <dsp:sp modelId="{77092EB0-B16D-4870-AC98-7F55CD36BFCA}">
      <dsp:nvSpPr>
        <dsp:cNvPr id="0" name=""/>
        <dsp:cNvSpPr/>
      </dsp:nvSpPr>
      <dsp:spPr>
        <a:xfrm>
          <a:off x="1239954" y="4299132"/>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82925" y="4930133"/>
          <a:ext cx="5405120" cy="485943"/>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4288" tIns="83820" rIns="156464" bIns="83820" numCol="1" spcCol="1270" anchor="ctr" anchorCtr="0">
          <a:noAutofit/>
        </a:bodyPr>
        <a:lstStyle/>
        <a:p>
          <a:pPr marL="0" lvl="0" indent="0" algn="ctr" defTabSz="977900">
            <a:lnSpc>
              <a:spcPct val="90000"/>
            </a:lnSpc>
            <a:spcBef>
              <a:spcPct val="0"/>
            </a:spcBef>
            <a:spcAft>
              <a:spcPct val="35000"/>
            </a:spcAft>
            <a:buNone/>
          </a:pPr>
          <a:r>
            <a:rPr lang="en-IN" sz="2200" kern="1200" dirty="0"/>
            <a:t>Application Layer</a:t>
          </a:r>
        </a:p>
      </dsp:txBody>
      <dsp:txXfrm rot="10800000">
        <a:off x="1604411" y="4930133"/>
        <a:ext cx="5283634" cy="485943"/>
      </dsp:txXfrm>
    </dsp:sp>
    <dsp:sp modelId="{B7F0FE36-C66A-4F7C-8ECD-BE9D4B282C49}">
      <dsp:nvSpPr>
        <dsp:cNvPr id="0" name=""/>
        <dsp:cNvSpPr/>
      </dsp:nvSpPr>
      <dsp:spPr>
        <a:xfrm>
          <a:off x="1239954" y="4930133"/>
          <a:ext cx="485943" cy="485943"/>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51398" y="1615"/>
          <a:ext cx="5456684" cy="534646"/>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Physical Layer</a:t>
          </a:r>
        </a:p>
      </dsp:txBody>
      <dsp:txXfrm rot="10800000">
        <a:off x="1585059" y="1615"/>
        <a:ext cx="5323023" cy="534646"/>
      </dsp:txXfrm>
    </dsp:sp>
    <dsp:sp modelId="{C4205ADB-1636-432E-9D7A-8BAAAA7E3F7B}">
      <dsp:nvSpPr>
        <dsp:cNvPr id="0" name=""/>
        <dsp:cNvSpPr/>
      </dsp:nvSpPr>
      <dsp:spPr>
        <a:xfrm>
          <a:off x="1219916" y="11674"/>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382510" y="717158"/>
          <a:ext cx="5499817" cy="459916"/>
        </a:xfrm>
        <a:prstGeom prst="homePlat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91440" rIns="170688"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Data Link Layer</a:t>
          </a:r>
        </a:p>
      </dsp:txBody>
      <dsp:txXfrm rot="10800000">
        <a:off x="1497489" y="717158"/>
        <a:ext cx="5384838" cy="459916"/>
      </dsp:txXfrm>
    </dsp:sp>
    <dsp:sp modelId="{CEF6EF3C-166A-40C6-BB0D-BE94358F4997}">
      <dsp:nvSpPr>
        <dsp:cNvPr id="0" name=""/>
        <dsp:cNvSpPr/>
      </dsp:nvSpPr>
      <dsp:spPr>
        <a:xfrm>
          <a:off x="1209133" y="689852"/>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90072" y="1357971"/>
          <a:ext cx="5405120" cy="1386603"/>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152400" rIns="28448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Network Layer</a:t>
          </a:r>
        </a:p>
      </dsp:txBody>
      <dsp:txXfrm rot="10800000">
        <a:off x="1836723" y="1357971"/>
        <a:ext cx="5058469" cy="1386603"/>
      </dsp:txXfrm>
    </dsp:sp>
    <dsp:sp modelId="{0AB26F3D-9789-4CCE-BF49-77B1AA4C9811}">
      <dsp:nvSpPr>
        <dsp:cNvPr id="0" name=""/>
        <dsp:cNvSpPr/>
      </dsp:nvSpPr>
      <dsp:spPr>
        <a:xfrm>
          <a:off x="1232807" y="1794009"/>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90072" y="2898165"/>
          <a:ext cx="5405120" cy="51452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Transport Layer</a:t>
          </a:r>
        </a:p>
      </dsp:txBody>
      <dsp:txXfrm rot="10800000">
        <a:off x="1618704" y="2898165"/>
        <a:ext cx="5276488" cy="514528"/>
      </dsp:txXfrm>
    </dsp:sp>
    <dsp:sp modelId="{3E300E16-3ABC-451A-AD6E-7C8673C91124}">
      <dsp:nvSpPr>
        <dsp:cNvPr id="0" name=""/>
        <dsp:cNvSpPr/>
      </dsp:nvSpPr>
      <dsp:spPr>
        <a:xfrm>
          <a:off x="1232807" y="2898165"/>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90072" y="3566284"/>
          <a:ext cx="5405120" cy="51452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Session Layer</a:t>
          </a:r>
        </a:p>
      </dsp:txBody>
      <dsp:txXfrm rot="10800000">
        <a:off x="1618704" y="3566284"/>
        <a:ext cx="5276488" cy="514528"/>
      </dsp:txXfrm>
    </dsp:sp>
    <dsp:sp modelId="{A681E200-761E-4780-86A8-43D5C678A7BD}">
      <dsp:nvSpPr>
        <dsp:cNvPr id="0" name=""/>
        <dsp:cNvSpPr/>
      </dsp:nvSpPr>
      <dsp:spPr>
        <a:xfrm>
          <a:off x="1232807" y="3566284"/>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76180" y="4234403"/>
          <a:ext cx="5405120" cy="51452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Presentation Layer</a:t>
          </a:r>
        </a:p>
      </dsp:txBody>
      <dsp:txXfrm rot="10800000">
        <a:off x="1604812" y="4234403"/>
        <a:ext cx="5276488" cy="514528"/>
      </dsp:txXfrm>
    </dsp:sp>
    <dsp:sp modelId="{77092EB0-B16D-4870-AC98-7F55CD36BFCA}">
      <dsp:nvSpPr>
        <dsp:cNvPr id="0" name=""/>
        <dsp:cNvSpPr/>
      </dsp:nvSpPr>
      <dsp:spPr>
        <a:xfrm>
          <a:off x="1232807" y="4234403"/>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90072" y="4902523"/>
          <a:ext cx="5405120" cy="514528"/>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Application Layer</a:t>
          </a:r>
        </a:p>
      </dsp:txBody>
      <dsp:txXfrm rot="10800000">
        <a:off x="1618704" y="4902523"/>
        <a:ext cx="5276488" cy="514528"/>
      </dsp:txXfrm>
    </dsp:sp>
    <dsp:sp modelId="{B7F0FE36-C66A-4F7C-8ECD-BE9D4B282C49}">
      <dsp:nvSpPr>
        <dsp:cNvPr id="0" name=""/>
        <dsp:cNvSpPr/>
      </dsp:nvSpPr>
      <dsp:spPr>
        <a:xfrm>
          <a:off x="1232807" y="4902523"/>
          <a:ext cx="514528" cy="51452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49570" y="815"/>
          <a:ext cx="5456684" cy="527048"/>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sp:txBody>
      <dsp:txXfrm rot="10800000">
        <a:off x="1581332" y="815"/>
        <a:ext cx="5324922" cy="527048"/>
      </dsp:txXfrm>
    </dsp:sp>
    <dsp:sp modelId="{C4205ADB-1636-432E-9D7A-8BAAAA7E3F7B}">
      <dsp:nvSpPr>
        <dsp:cNvPr id="0" name=""/>
        <dsp:cNvSpPr/>
      </dsp:nvSpPr>
      <dsp:spPr>
        <a:xfrm>
          <a:off x="1221744" y="10731"/>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380682" y="706189"/>
          <a:ext cx="5499817" cy="453380"/>
        </a:xfrm>
        <a:prstGeom prst="homePlat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68"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b="0" kern="1200" dirty="0"/>
            <a:t>Data Link Layer</a:t>
          </a:r>
        </a:p>
      </dsp:txBody>
      <dsp:txXfrm rot="10800000">
        <a:off x="1494027" y="706189"/>
        <a:ext cx="5386472" cy="453380"/>
      </dsp:txXfrm>
    </dsp:sp>
    <dsp:sp modelId="{CEF6EF3C-166A-40C6-BB0D-BE94358F4997}">
      <dsp:nvSpPr>
        <dsp:cNvPr id="0" name=""/>
        <dsp:cNvSpPr/>
      </dsp:nvSpPr>
      <dsp:spPr>
        <a:xfrm>
          <a:off x="1210961" y="679271"/>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88244" y="1337895"/>
          <a:ext cx="5405120" cy="558516"/>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sp:txBody>
      <dsp:txXfrm rot="10800000">
        <a:off x="1627873" y="1337895"/>
        <a:ext cx="5265491" cy="558516"/>
      </dsp:txXfrm>
    </dsp:sp>
    <dsp:sp modelId="{0AB26F3D-9789-4CCE-BF49-77B1AA4C9811}">
      <dsp:nvSpPr>
        <dsp:cNvPr id="0" name=""/>
        <dsp:cNvSpPr/>
      </dsp:nvSpPr>
      <dsp:spPr>
        <a:xfrm>
          <a:off x="1234635" y="1363545"/>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88244" y="2047819"/>
          <a:ext cx="5405120" cy="1394159"/>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68" tIns="152400" rIns="28448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Transport Layer</a:t>
          </a:r>
        </a:p>
      </dsp:txBody>
      <dsp:txXfrm rot="10800000">
        <a:off x="1836784" y="2047819"/>
        <a:ext cx="5056580" cy="1394159"/>
      </dsp:txXfrm>
    </dsp:sp>
    <dsp:sp modelId="{3E300E16-3ABC-451A-AD6E-7C8673C91124}">
      <dsp:nvSpPr>
        <dsp:cNvPr id="0" name=""/>
        <dsp:cNvSpPr/>
      </dsp:nvSpPr>
      <dsp:spPr>
        <a:xfrm>
          <a:off x="1234635" y="2491291"/>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88244" y="3593387"/>
          <a:ext cx="5405120" cy="50721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Session Layer</a:t>
          </a:r>
        </a:p>
      </dsp:txBody>
      <dsp:txXfrm rot="10800000">
        <a:off x="1615048" y="3593387"/>
        <a:ext cx="5278316" cy="507216"/>
      </dsp:txXfrm>
    </dsp:sp>
    <dsp:sp modelId="{A681E200-761E-4780-86A8-43D5C678A7BD}">
      <dsp:nvSpPr>
        <dsp:cNvPr id="0" name=""/>
        <dsp:cNvSpPr/>
      </dsp:nvSpPr>
      <dsp:spPr>
        <a:xfrm>
          <a:off x="1234635" y="3593387"/>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74352" y="4252011"/>
          <a:ext cx="5405120" cy="50721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Presentation Layer</a:t>
          </a:r>
        </a:p>
      </dsp:txBody>
      <dsp:txXfrm rot="10800000">
        <a:off x="1601156" y="4252011"/>
        <a:ext cx="5278316" cy="507216"/>
      </dsp:txXfrm>
    </dsp:sp>
    <dsp:sp modelId="{77092EB0-B16D-4870-AC98-7F55CD36BFCA}">
      <dsp:nvSpPr>
        <dsp:cNvPr id="0" name=""/>
        <dsp:cNvSpPr/>
      </dsp:nvSpPr>
      <dsp:spPr>
        <a:xfrm>
          <a:off x="1234635" y="4252011"/>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88244" y="4910635"/>
          <a:ext cx="5405120" cy="507216"/>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668" tIns="87630" rIns="163576"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Application Layer</a:t>
          </a:r>
        </a:p>
      </dsp:txBody>
      <dsp:txXfrm rot="10800000">
        <a:off x="1615048" y="4910635"/>
        <a:ext cx="5278316" cy="507216"/>
      </dsp:txXfrm>
    </dsp:sp>
    <dsp:sp modelId="{B7F0FE36-C66A-4F7C-8ECD-BE9D4B282C49}">
      <dsp:nvSpPr>
        <dsp:cNvPr id="0" name=""/>
        <dsp:cNvSpPr/>
      </dsp:nvSpPr>
      <dsp:spPr>
        <a:xfrm>
          <a:off x="1234635" y="4910635"/>
          <a:ext cx="507216" cy="507216"/>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35610" y="122"/>
          <a:ext cx="5456684" cy="469024"/>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sp:txBody>
      <dsp:txXfrm rot="10800000">
        <a:off x="1552866" y="122"/>
        <a:ext cx="5339428" cy="469024"/>
      </dsp:txXfrm>
    </dsp:sp>
    <dsp:sp modelId="{C4205ADB-1636-432E-9D7A-8BAAAA7E3F7B}">
      <dsp:nvSpPr>
        <dsp:cNvPr id="0" name=""/>
        <dsp:cNvSpPr/>
      </dsp:nvSpPr>
      <dsp:spPr>
        <a:xfrm>
          <a:off x="1235704" y="8947"/>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366722" y="603886"/>
          <a:ext cx="5499817" cy="526954"/>
        </a:xfrm>
        <a:prstGeom prst="homePlat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44"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b="0" kern="1200" dirty="0"/>
            <a:t>Data Link Layer</a:t>
          </a:r>
        </a:p>
      </dsp:txBody>
      <dsp:txXfrm rot="10800000">
        <a:off x="1498460" y="603886"/>
        <a:ext cx="5368079" cy="526954"/>
      </dsp:txXfrm>
    </dsp:sp>
    <dsp:sp modelId="{CEF6EF3C-166A-40C6-BB0D-BE94358F4997}">
      <dsp:nvSpPr>
        <dsp:cNvPr id="0" name=""/>
        <dsp:cNvSpPr/>
      </dsp:nvSpPr>
      <dsp:spPr>
        <a:xfrm>
          <a:off x="1224921" y="641675"/>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74283" y="1265579"/>
          <a:ext cx="5405120" cy="497028"/>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sp:txBody>
      <dsp:txXfrm rot="10800000">
        <a:off x="1598540" y="1265579"/>
        <a:ext cx="5280863" cy="497028"/>
      </dsp:txXfrm>
    </dsp:sp>
    <dsp:sp modelId="{0AB26F3D-9789-4CCE-BF49-77B1AA4C9811}">
      <dsp:nvSpPr>
        <dsp:cNvPr id="0" name=""/>
        <dsp:cNvSpPr/>
      </dsp:nvSpPr>
      <dsp:spPr>
        <a:xfrm>
          <a:off x="1248596" y="1288405"/>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74283" y="1897346"/>
          <a:ext cx="5405120" cy="527983"/>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sp:txBody>
      <dsp:txXfrm rot="10800000">
        <a:off x="1606279" y="1897346"/>
        <a:ext cx="5273124" cy="527983"/>
      </dsp:txXfrm>
    </dsp:sp>
    <dsp:sp modelId="{3E300E16-3ABC-451A-AD6E-7C8673C91124}">
      <dsp:nvSpPr>
        <dsp:cNvPr id="0" name=""/>
        <dsp:cNvSpPr/>
      </dsp:nvSpPr>
      <dsp:spPr>
        <a:xfrm>
          <a:off x="1248596" y="1935650"/>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74283" y="2560069"/>
          <a:ext cx="5405120" cy="1686245"/>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44" tIns="152400" rIns="28448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Session Layer</a:t>
          </a:r>
        </a:p>
      </dsp:txBody>
      <dsp:txXfrm rot="10800000">
        <a:off x="1895844" y="2560069"/>
        <a:ext cx="4983559" cy="1686245"/>
      </dsp:txXfrm>
    </dsp:sp>
    <dsp:sp modelId="{A681E200-761E-4780-86A8-43D5C678A7BD}">
      <dsp:nvSpPr>
        <dsp:cNvPr id="0" name=""/>
        <dsp:cNvSpPr/>
      </dsp:nvSpPr>
      <dsp:spPr>
        <a:xfrm>
          <a:off x="1248596" y="3177503"/>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60392" y="4381053"/>
          <a:ext cx="5405120" cy="45137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44"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Presentation Layer</a:t>
          </a:r>
        </a:p>
      </dsp:txBody>
      <dsp:txXfrm rot="10800000">
        <a:off x="1573236" y="4381053"/>
        <a:ext cx="5292276" cy="451375"/>
      </dsp:txXfrm>
    </dsp:sp>
    <dsp:sp modelId="{77092EB0-B16D-4870-AC98-7F55CD36BFCA}">
      <dsp:nvSpPr>
        <dsp:cNvPr id="0" name=""/>
        <dsp:cNvSpPr/>
      </dsp:nvSpPr>
      <dsp:spPr>
        <a:xfrm>
          <a:off x="1248596" y="4381053"/>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74283" y="4967168"/>
          <a:ext cx="5405120" cy="45137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044" tIns="76200" rIns="14224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Application Layer</a:t>
          </a:r>
        </a:p>
      </dsp:txBody>
      <dsp:txXfrm rot="10800000">
        <a:off x="1587127" y="4967168"/>
        <a:ext cx="5292276" cy="451375"/>
      </dsp:txXfrm>
    </dsp:sp>
    <dsp:sp modelId="{B7F0FE36-C66A-4F7C-8ECD-BE9D4B282C49}">
      <dsp:nvSpPr>
        <dsp:cNvPr id="0" name=""/>
        <dsp:cNvSpPr/>
      </dsp:nvSpPr>
      <dsp:spPr>
        <a:xfrm>
          <a:off x="1248596" y="4967168"/>
          <a:ext cx="451375" cy="45137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39100" y="1070"/>
          <a:ext cx="5456684" cy="483530"/>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sp:txBody>
      <dsp:txXfrm rot="10800000">
        <a:off x="1559982" y="1070"/>
        <a:ext cx="5335802" cy="483530"/>
      </dsp:txXfrm>
    </dsp:sp>
    <dsp:sp modelId="{C4205ADB-1636-432E-9D7A-8BAAAA7E3F7B}">
      <dsp:nvSpPr>
        <dsp:cNvPr id="0" name=""/>
        <dsp:cNvSpPr/>
      </dsp:nvSpPr>
      <dsp:spPr>
        <a:xfrm>
          <a:off x="1232214" y="10167"/>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370212" y="623507"/>
          <a:ext cx="5499817" cy="543251"/>
        </a:xfrm>
        <a:prstGeom prst="homePlat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200"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b="0" kern="1200" dirty="0"/>
            <a:t>Data Link Layer</a:t>
          </a:r>
        </a:p>
      </dsp:txBody>
      <dsp:txXfrm rot="10800000">
        <a:off x="1506025" y="623507"/>
        <a:ext cx="5364004" cy="543251"/>
      </dsp:txXfrm>
    </dsp:sp>
    <dsp:sp modelId="{CEF6EF3C-166A-40C6-BB0D-BE94358F4997}">
      <dsp:nvSpPr>
        <dsp:cNvPr id="0" name=""/>
        <dsp:cNvSpPr/>
      </dsp:nvSpPr>
      <dsp:spPr>
        <a:xfrm>
          <a:off x="1221431" y="662464"/>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77773" y="1305665"/>
          <a:ext cx="5405120" cy="512400"/>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sp:txBody>
      <dsp:txXfrm rot="10800000">
        <a:off x="1605873" y="1305665"/>
        <a:ext cx="5277020" cy="512400"/>
      </dsp:txXfrm>
    </dsp:sp>
    <dsp:sp modelId="{0AB26F3D-9789-4CCE-BF49-77B1AA4C9811}">
      <dsp:nvSpPr>
        <dsp:cNvPr id="0" name=""/>
        <dsp:cNvSpPr/>
      </dsp:nvSpPr>
      <dsp:spPr>
        <a:xfrm>
          <a:off x="1245106" y="1329197"/>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77773" y="1956971"/>
          <a:ext cx="5405120" cy="544312"/>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sp:txBody>
      <dsp:txXfrm rot="10800000">
        <a:off x="1613851" y="1956971"/>
        <a:ext cx="5269042" cy="544312"/>
      </dsp:txXfrm>
    </dsp:sp>
    <dsp:sp modelId="{3E300E16-3ABC-451A-AD6E-7C8673C91124}">
      <dsp:nvSpPr>
        <dsp:cNvPr id="0" name=""/>
        <dsp:cNvSpPr/>
      </dsp:nvSpPr>
      <dsp:spPr>
        <a:xfrm>
          <a:off x="1245106" y="1996459"/>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77773" y="2641130"/>
          <a:ext cx="5405120" cy="463455"/>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Session Layer</a:t>
          </a:r>
        </a:p>
      </dsp:txBody>
      <dsp:txXfrm rot="10800000">
        <a:off x="1593637" y="2641130"/>
        <a:ext cx="5289256" cy="463455"/>
      </dsp:txXfrm>
    </dsp:sp>
    <dsp:sp modelId="{A681E200-761E-4780-86A8-43D5C678A7BD}">
      <dsp:nvSpPr>
        <dsp:cNvPr id="0" name=""/>
        <dsp:cNvSpPr/>
      </dsp:nvSpPr>
      <dsp:spPr>
        <a:xfrm>
          <a:off x="1245106" y="2640190"/>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63882" y="3244432"/>
          <a:ext cx="5405120" cy="1568921"/>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200" tIns="137160" rIns="256032" bIns="137160" numCol="1" spcCol="1270" anchor="ctr" anchorCtr="0">
          <a:noAutofit/>
        </a:bodyPr>
        <a:lstStyle/>
        <a:p>
          <a:pPr marL="0" lvl="0" indent="0" algn="ctr" defTabSz="1600200">
            <a:lnSpc>
              <a:spcPct val="90000"/>
            </a:lnSpc>
            <a:spcBef>
              <a:spcPct val="0"/>
            </a:spcBef>
            <a:spcAft>
              <a:spcPct val="35000"/>
            </a:spcAft>
            <a:buNone/>
          </a:pPr>
          <a:r>
            <a:rPr lang="en-IN" sz="3600" b="1" kern="1200" dirty="0"/>
            <a:t>Presentation Layer</a:t>
          </a:r>
        </a:p>
      </dsp:txBody>
      <dsp:txXfrm rot="10800000">
        <a:off x="1856112" y="3244432"/>
        <a:ext cx="5012890" cy="1568921"/>
      </dsp:txXfrm>
    </dsp:sp>
    <dsp:sp modelId="{77092EB0-B16D-4870-AC98-7F55CD36BFCA}">
      <dsp:nvSpPr>
        <dsp:cNvPr id="0" name=""/>
        <dsp:cNvSpPr/>
      </dsp:nvSpPr>
      <dsp:spPr>
        <a:xfrm>
          <a:off x="1245106" y="3796225"/>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77773" y="4952260"/>
          <a:ext cx="5405120" cy="465335"/>
        </a:xfrm>
        <a:prstGeom prst="homePlat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200"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Application Layer</a:t>
          </a:r>
        </a:p>
      </dsp:txBody>
      <dsp:txXfrm rot="10800000">
        <a:off x="1594107" y="4952260"/>
        <a:ext cx="5288786" cy="465335"/>
      </dsp:txXfrm>
    </dsp:sp>
    <dsp:sp modelId="{B7F0FE36-C66A-4F7C-8ECD-BE9D4B282C49}">
      <dsp:nvSpPr>
        <dsp:cNvPr id="0" name=""/>
        <dsp:cNvSpPr/>
      </dsp:nvSpPr>
      <dsp:spPr>
        <a:xfrm>
          <a:off x="1245106" y="4952260"/>
          <a:ext cx="465335" cy="465335"/>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DCD0C-8215-4FE7-91F6-DA1A0C23983D}">
      <dsp:nvSpPr>
        <dsp:cNvPr id="0" name=""/>
        <dsp:cNvSpPr/>
      </dsp:nvSpPr>
      <dsp:spPr>
        <a:xfrm rot="10800000">
          <a:off x="1437770" y="1451"/>
          <a:ext cx="5456684" cy="478004"/>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5"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Physical Layer</a:t>
          </a:r>
        </a:p>
      </dsp:txBody>
      <dsp:txXfrm rot="10800000">
        <a:off x="1557271" y="1451"/>
        <a:ext cx="5337183" cy="478004"/>
      </dsp:txXfrm>
    </dsp:sp>
    <dsp:sp modelId="{C4205ADB-1636-432E-9D7A-8BAAAA7E3F7B}">
      <dsp:nvSpPr>
        <dsp:cNvPr id="0" name=""/>
        <dsp:cNvSpPr/>
      </dsp:nvSpPr>
      <dsp:spPr>
        <a:xfrm>
          <a:off x="1233544" y="10444"/>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75F30-9C0D-455D-9447-C7D171AD5525}">
      <dsp:nvSpPr>
        <dsp:cNvPr id="0" name=""/>
        <dsp:cNvSpPr/>
      </dsp:nvSpPr>
      <dsp:spPr>
        <a:xfrm rot="10800000">
          <a:off x="1368882" y="616774"/>
          <a:ext cx="5499817" cy="537043"/>
        </a:xfrm>
        <a:prstGeom prst="homePlate">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855" tIns="106680" rIns="199136" bIns="106680" numCol="1" spcCol="1270" anchor="ctr" anchorCtr="0">
          <a:noAutofit/>
        </a:bodyPr>
        <a:lstStyle/>
        <a:p>
          <a:pPr marL="0" lvl="0" indent="0" algn="ctr" defTabSz="1244600">
            <a:lnSpc>
              <a:spcPct val="90000"/>
            </a:lnSpc>
            <a:spcBef>
              <a:spcPct val="0"/>
            </a:spcBef>
            <a:spcAft>
              <a:spcPct val="35000"/>
            </a:spcAft>
            <a:buNone/>
          </a:pPr>
          <a:r>
            <a:rPr lang="en-IN" sz="2800" b="0" kern="1200" dirty="0"/>
            <a:t>Data Link Layer</a:t>
          </a:r>
        </a:p>
      </dsp:txBody>
      <dsp:txXfrm rot="10800000">
        <a:off x="1503143" y="616774"/>
        <a:ext cx="5365556" cy="537043"/>
      </dsp:txXfrm>
    </dsp:sp>
    <dsp:sp modelId="{CEF6EF3C-166A-40C6-BB0D-BE94358F4997}">
      <dsp:nvSpPr>
        <dsp:cNvPr id="0" name=""/>
        <dsp:cNvSpPr/>
      </dsp:nvSpPr>
      <dsp:spPr>
        <a:xfrm>
          <a:off x="1222761" y="655287"/>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BBBF1-9CC1-45EB-990D-00D3EB6C54F4}">
      <dsp:nvSpPr>
        <dsp:cNvPr id="0" name=""/>
        <dsp:cNvSpPr/>
      </dsp:nvSpPr>
      <dsp:spPr>
        <a:xfrm rot="10800000">
          <a:off x="1476444" y="1291136"/>
          <a:ext cx="5405120" cy="506544"/>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Network Layer</a:t>
          </a:r>
        </a:p>
      </dsp:txBody>
      <dsp:txXfrm rot="10800000">
        <a:off x="1603080" y="1291136"/>
        <a:ext cx="5278484" cy="506544"/>
      </dsp:txXfrm>
    </dsp:sp>
    <dsp:sp modelId="{0AB26F3D-9789-4CCE-BF49-77B1AA4C9811}">
      <dsp:nvSpPr>
        <dsp:cNvPr id="0" name=""/>
        <dsp:cNvSpPr/>
      </dsp:nvSpPr>
      <dsp:spPr>
        <a:xfrm>
          <a:off x="1246435" y="1314399"/>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4F0839-0371-4C71-8274-51DB89E44210}">
      <dsp:nvSpPr>
        <dsp:cNvPr id="0" name=""/>
        <dsp:cNvSpPr/>
      </dsp:nvSpPr>
      <dsp:spPr>
        <a:xfrm rot="10800000">
          <a:off x="1476444" y="1934999"/>
          <a:ext cx="5405120" cy="538092"/>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2800" kern="1200" dirty="0">
              <a:solidFill>
                <a:prstClr val="white"/>
              </a:solidFill>
              <a:latin typeface="Calibri" panose="020F0502020204030204"/>
              <a:ea typeface="+mn-ea"/>
              <a:cs typeface="+mn-cs"/>
            </a:rPr>
            <a:t>Transport Layer</a:t>
          </a:r>
        </a:p>
      </dsp:txBody>
      <dsp:txXfrm rot="10800000">
        <a:off x="1610967" y="1934999"/>
        <a:ext cx="5270597" cy="538092"/>
      </dsp:txXfrm>
    </dsp:sp>
    <dsp:sp modelId="{3E300E16-3ABC-451A-AD6E-7C8673C91124}">
      <dsp:nvSpPr>
        <dsp:cNvPr id="0" name=""/>
        <dsp:cNvSpPr/>
      </dsp:nvSpPr>
      <dsp:spPr>
        <a:xfrm>
          <a:off x="1246435" y="1974036"/>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6B92EF-D1F5-44B3-B1B5-811A4ED94369}">
      <dsp:nvSpPr>
        <dsp:cNvPr id="0" name=""/>
        <dsp:cNvSpPr/>
      </dsp:nvSpPr>
      <dsp:spPr>
        <a:xfrm rot="10800000">
          <a:off x="1476444" y="2611339"/>
          <a:ext cx="5405120" cy="458159"/>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3200" kern="1200" dirty="0">
              <a:solidFill>
                <a:prstClr val="white"/>
              </a:solidFill>
              <a:latin typeface="Calibri" panose="020F0502020204030204"/>
              <a:ea typeface="+mn-ea"/>
              <a:cs typeface="+mn-cs"/>
            </a:rPr>
            <a:t>Session Layer</a:t>
          </a:r>
        </a:p>
      </dsp:txBody>
      <dsp:txXfrm rot="10800000">
        <a:off x="1590984" y="2611339"/>
        <a:ext cx="5290580" cy="458159"/>
      </dsp:txXfrm>
    </dsp:sp>
    <dsp:sp modelId="{A681E200-761E-4780-86A8-43D5C678A7BD}">
      <dsp:nvSpPr>
        <dsp:cNvPr id="0" name=""/>
        <dsp:cNvSpPr/>
      </dsp:nvSpPr>
      <dsp:spPr>
        <a:xfrm>
          <a:off x="1246435" y="2610410"/>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7EF63C-DBEC-417C-947A-A22EA89DE6FD}">
      <dsp:nvSpPr>
        <dsp:cNvPr id="0" name=""/>
        <dsp:cNvSpPr/>
      </dsp:nvSpPr>
      <dsp:spPr>
        <a:xfrm rot="10800000">
          <a:off x="1462553" y="3207746"/>
          <a:ext cx="5405120" cy="620053"/>
        </a:xfrm>
        <a:prstGeom prst="homePlate">
          <a:avLst/>
        </a:prstGeom>
        <a:solidFill>
          <a:srgbClr val="418AB3">
            <a:hueOff val="0"/>
            <a:satOff val="0"/>
            <a:lumOff val="0"/>
            <a:alphaOff val="0"/>
          </a:srgbClr>
        </a:solidFill>
        <a:ln w="15875"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93" tIns="87630" rIns="163576" bIns="87630" numCol="1" spcCol="1270" anchor="ctr" anchorCtr="0">
          <a:noAutofit/>
        </a:bodyPr>
        <a:lstStyle/>
        <a:p>
          <a:pPr marL="0" lvl="0" indent="0" algn="ctr" defTabSz="1022350">
            <a:lnSpc>
              <a:spcPct val="90000"/>
            </a:lnSpc>
            <a:spcBef>
              <a:spcPct val="0"/>
            </a:spcBef>
            <a:spcAft>
              <a:spcPct val="35000"/>
            </a:spcAft>
            <a:buNone/>
          </a:pPr>
          <a:r>
            <a:rPr lang="en-IN" sz="3200" kern="1200" dirty="0">
              <a:solidFill>
                <a:prstClr val="white"/>
              </a:solidFill>
              <a:latin typeface="Calibri" panose="020F0502020204030204"/>
              <a:ea typeface="+mn-ea"/>
              <a:cs typeface="+mn-cs"/>
            </a:rPr>
            <a:t>Presentation Layer</a:t>
          </a:r>
        </a:p>
      </dsp:txBody>
      <dsp:txXfrm rot="10800000">
        <a:off x="1617566" y="3207746"/>
        <a:ext cx="5250107" cy="620053"/>
      </dsp:txXfrm>
    </dsp:sp>
    <dsp:sp modelId="{77092EB0-B16D-4870-AC98-7F55CD36BFCA}">
      <dsp:nvSpPr>
        <dsp:cNvPr id="0" name=""/>
        <dsp:cNvSpPr/>
      </dsp:nvSpPr>
      <dsp:spPr>
        <a:xfrm>
          <a:off x="1246435" y="3287764"/>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B8E85-2186-462F-B227-829A46A388C9}">
      <dsp:nvSpPr>
        <dsp:cNvPr id="0" name=""/>
        <dsp:cNvSpPr/>
      </dsp:nvSpPr>
      <dsp:spPr>
        <a:xfrm rot="10800000">
          <a:off x="1476444" y="3965118"/>
          <a:ext cx="5405120" cy="1452096"/>
        </a:xfrm>
        <a:prstGeom prst="homePlate">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855" tIns="152400" rIns="284480" bIns="152400" numCol="1" spcCol="1270" anchor="ctr" anchorCtr="0">
          <a:noAutofit/>
        </a:bodyPr>
        <a:lstStyle/>
        <a:p>
          <a:pPr marL="0" lvl="0" indent="0" algn="ctr" defTabSz="1778000">
            <a:lnSpc>
              <a:spcPct val="90000"/>
            </a:lnSpc>
            <a:spcBef>
              <a:spcPct val="0"/>
            </a:spcBef>
            <a:spcAft>
              <a:spcPct val="35000"/>
            </a:spcAft>
            <a:buNone/>
          </a:pPr>
          <a:r>
            <a:rPr lang="en-IN" sz="4000" b="1" kern="1200" dirty="0"/>
            <a:t>Application Layer</a:t>
          </a:r>
        </a:p>
      </dsp:txBody>
      <dsp:txXfrm rot="10800000">
        <a:off x="1839468" y="3965118"/>
        <a:ext cx="5042096" cy="1452096"/>
      </dsp:txXfrm>
    </dsp:sp>
    <dsp:sp modelId="{B7F0FE36-C66A-4F7C-8ECD-BE9D4B282C49}">
      <dsp:nvSpPr>
        <dsp:cNvPr id="0" name=""/>
        <dsp:cNvSpPr/>
      </dsp:nvSpPr>
      <dsp:spPr>
        <a:xfrm>
          <a:off x="1246435" y="4461158"/>
          <a:ext cx="460017" cy="460017"/>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1" hangingPunct="1">
              <a:lnSpc>
                <a:spcPct val="150000"/>
              </a:lnSpc>
              <a:spcBef>
                <a:spcPct val="0"/>
              </a:spcBef>
              <a:buFont typeface="Calibri Light" panose="020F0302020204030204" pitchFamily="34" charset="0"/>
              <a:buAutoNum type="arabicPeriod"/>
            </a:pPr>
            <a:r>
              <a:rPr lang="en-US" altLang="en-US" sz="1200" dirty="0"/>
              <a:t>The application layer enables the user, whether human or software, to access the network. </a:t>
            </a:r>
          </a:p>
          <a:p>
            <a:pPr algn="just" eaLnBrk="1" hangingPunct="1">
              <a:lnSpc>
                <a:spcPct val="150000"/>
              </a:lnSpc>
              <a:spcBef>
                <a:spcPct val="0"/>
              </a:spcBef>
              <a:buFont typeface="Calibri Light" panose="020F0302020204030204" pitchFamily="34" charset="0"/>
              <a:buAutoNum type="arabicPeriod"/>
            </a:pPr>
            <a:r>
              <a:rPr lang="en-US" altLang="en-US" sz="1200" dirty="0"/>
              <a:t>It provides user interfaces and support for services such as electronic mail, remote file access and transfer, shared database management, and other types of distributed information services.</a:t>
            </a:r>
          </a:p>
          <a:p>
            <a:pPr algn="just" eaLnBrk="1" hangingPunct="1">
              <a:lnSpc>
                <a:spcPct val="150000"/>
              </a:lnSpc>
              <a:spcBef>
                <a:spcPct val="0"/>
              </a:spcBef>
              <a:buFont typeface="Calibri Light" panose="020F0302020204030204" pitchFamily="34" charset="0"/>
              <a:buAutoNum type="arabicPeriod"/>
            </a:pPr>
            <a:r>
              <a:rPr lang="en-US" altLang="en-US" sz="1200" dirty="0"/>
              <a:t>Of the many application services available, the figure shows only three: XAOO (message-handling services), X.500 (directory services), and file transfer, access, and management (FTAM). </a:t>
            </a:r>
          </a:p>
          <a:p>
            <a:pPr algn="just" eaLnBrk="1" hangingPunct="1">
              <a:lnSpc>
                <a:spcPct val="150000"/>
              </a:lnSpc>
              <a:spcBef>
                <a:spcPct val="0"/>
              </a:spcBef>
              <a:buFont typeface="Calibri Light" panose="020F0302020204030204" pitchFamily="34" charset="0"/>
              <a:buAutoNum type="arabicPeriod"/>
            </a:pPr>
            <a:r>
              <a:rPr lang="en-US" altLang="en-US" sz="1200" dirty="0"/>
              <a:t>The user in this example employs XAOO to send an e-mail message. </a:t>
            </a:r>
            <a:endParaRPr lang="en-IN" altLang="en-US" sz="1200" dirty="0"/>
          </a:p>
          <a:p>
            <a:endParaRPr lang="en-IN" dirty="0"/>
          </a:p>
        </p:txBody>
      </p:sp>
      <p:sp>
        <p:nvSpPr>
          <p:cNvPr id="4" name="Slide Number Placeholder 3"/>
          <p:cNvSpPr>
            <a:spLocks noGrp="1"/>
          </p:cNvSpPr>
          <p:nvPr>
            <p:ph type="sldNum" sz="quarter" idx="5"/>
          </p:nvPr>
        </p:nvSpPr>
        <p:spPr/>
        <p:txBody>
          <a:bodyPr/>
          <a:lstStyle/>
          <a:p>
            <a:fld id="{04380492-FD13-4B83-8701-861672D5485B}" type="slidenum">
              <a:rPr lang="en-IN" smtClean="0"/>
              <a:t>35</a:t>
            </a:fld>
            <a:endParaRPr lang="en-IN"/>
          </a:p>
        </p:txBody>
      </p:sp>
    </p:spTree>
    <p:extLst>
      <p:ext uri="{BB962C8B-B14F-4D97-AF65-F5344CB8AC3E}">
        <p14:creationId xmlns:p14="http://schemas.microsoft.com/office/powerpoint/2010/main" val="181300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9A2822-E5AA-4FF4-8ED8-9C406F7C7002}" type="datetime1">
              <a:rPr lang="en-IN" smtClean="0"/>
              <a:t>29-08-2024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B7EF8-F26C-42B9-BC5F-C529517AC567}" type="datetime1">
              <a:rPr lang="en-IN" smtClean="0"/>
              <a:t>29-08-2024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33B8B-7531-4869-AA50-98B004D7D721}" type="datetime1">
              <a:rPr lang="en-IN" smtClean="0"/>
              <a:t>29-08-2024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307C3D-801E-4B17-A78E-EA2E5E00B068}" type="datetime1">
              <a:rPr lang="en-IN" smtClean="0"/>
              <a:t>29-08-2024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264D2-AA87-4138-A2EA-41C76C4F20B0}" type="datetime1">
              <a:rPr lang="en-IN" smtClean="0"/>
              <a:t>29-08-2024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E6F22-2455-4E96-9EEB-DDB5C843C73A}" type="datetime1">
              <a:rPr lang="en-IN" smtClean="0"/>
              <a:t>29-08-2024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06953-0546-4E37-900B-F27E9B57CFB3}" type="datetime1">
              <a:rPr lang="en-IN" smtClean="0"/>
              <a:t>29-08-2024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3E6E1-B1A9-4C25-967D-272D987EC086}" type="datetime1">
              <a:rPr lang="en-IN" smtClean="0"/>
              <a:t>29-08-2024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2B97A7-C442-46FA-9EBB-F2B9B0F563BC}" type="datetime1">
              <a:rPr lang="en-IN" smtClean="0"/>
              <a:t>29-08-2024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27B9E-C8FF-429C-A95E-380693F7E1F9}" type="datetime1">
              <a:rPr lang="en-IN" smtClean="0"/>
              <a:t>29-08-2024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3C4CA2-92A6-4D7A-BBC0-52D459659FD7}" type="datetime1">
              <a:rPr lang="en-IN" smtClean="0"/>
              <a:t>29-08-2024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CA94595-0DF2-4028-8D0B-C0A98F2175F4}" type="datetime1">
              <a:rPr lang="en-IN" smtClean="0"/>
              <a:t>29-08-2024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6Uoku-M6oY" TargetMode="Externa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Q3WpcO6vtQ8"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CF894-9786-1F18-8477-10FD8711BA7F}"/>
              </a:ext>
            </a:extLst>
          </p:cNvPr>
          <p:cNvSpPr>
            <a:spLocks noGrp="1"/>
          </p:cNvSpPr>
          <p:nvPr>
            <p:ph type="ctrTitle"/>
          </p:nvPr>
        </p:nvSpPr>
        <p:spPr/>
        <p:txBody>
          <a:bodyPr/>
          <a:lstStyle/>
          <a:p>
            <a:r>
              <a:rPr lang="en-US" altLang="en-US" sz="8000" dirty="0">
                <a:latin typeface="Arial" panose="020B0604020202020204" pitchFamily="34" charset="0"/>
              </a:rPr>
              <a:t>OSI Reference model</a:t>
            </a:r>
            <a:endParaRPr lang="en-IN" dirty="0"/>
          </a:p>
        </p:txBody>
      </p:sp>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p:txBody>
          <a:bodyPr/>
          <a:lstStyle/>
          <a:p>
            <a:r>
              <a:rPr lang="en-IN" dirty="0"/>
              <a:t>By </a:t>
            </a:r>
            <a:r>
              <a:rPr lang="en-IN" dirty="0" err="1"/>
              <a:t>dr.</a:t>
            </a:r>
            <a:r>
              <a:rPr lang="en-IN"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4417482" y="4814423"/>
            <a:ext cx="322902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Lecture-02</a:t>
            </a:r>
          </a:p>
        </p:txBody>
      </p:sp>
      <p:sp>
        <p:nvSpPr>
          <p:cNvPr id="5" name="Rectangle 3">
            <a:extLst>
              <a:ext uri="{FF2B5EF4-FFF2-40B4-BE49-F238E27FC236}">
                <a16:creationId xmlns:a16="http://schemas.microsoft.com/office/drawing/2014/main" id="{3A458511-0511-4D18-56BD-4311122EBFAB}"/>
              </a:ext>
            </a:extLst>
          </p:cNvPr>
          <p:cNvSpPr>
            <a:spLocks noChangeArrowheads="1"/>
          </p:cNvSpPr>
          <p:nvPr/>
        </p:nvSpPr>
        <p:spPr bwMode="auto">
          <a:xfrm>
            <a:off x="2697480" y="5729128"/>
            <a:ext cx="685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b="1" dirty="0">
                <a:solidFill>
                  <a:srgbClr val="FF0000"/>
                </a:solidFill>
                <a:latin typeface="Arial" panose="020B0604020202020204" pitchFamily="34" charset="0"/>
              </a:rPr>
              <a:t>Chapter 02</a:t>
            </a:r>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674115-FBD7-7CCE-8D92-9A75295BADFC}"/>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ECE17FA4-F9AD-3A05-FABC-E93518CCEBE7}"/>
              </a:ext>
            </a:extLst>
          </p:cNvPr>
          <p:cNvSpPr>
            <a:spLocks noGrp="1"/>
          </p:cNvSpPr>
          <p:nvPr>
            <p:ph type="sldNum" sz="quarter" idx="12"/>
          </p:nvPr>
        </p:nvSpPr>
        <p:spPr/>
        <p:txBody>
          <a:bodyPr/>
          <a:lstStyle/>
          <a:p>
            <a:fld id="{6D972E1D-2B91-43F8-BAFE-8C37D0BCB00C}" type="slidenum">
              <a:rPr lang="en-IN" smtClean="0"/>
              <a:t>10</a:t>
            </a:fld>
            <a:endParaRPr lang="en-IN"/>
          </a:p>
        </p:txBody>
      </p:sp>
      <p:sp>
        <p:nvSpPr>
          <p:cNvPr id="4" name="TextBox 3">
            <a:extLst>
              <a:ext uri="{FF2B5EF4-FFF2-40B4-BE49-F238E27FC236}">
                <a16:creationId xmlns:a16="http://schemas.microsoft.com/office/drawing/2014/main" id="{07016A93-2FB6-F85E-1A04-2C7BC1F08170}"/>
              </a:ext>
            </a:extLst>
          </p:cNvPr>
          <p:cNvSpPr txBox="1">
            <a:spLocks noChangeArrowheads="1"/>
          </p:cNvSpPr>
          <p:nvPr/>
        </p:nvSpPr>
        <p:spPr bwMode="auto">
          <a:xfrm>
            <a:off x="976122" y="179578"/>
            <a:ext cx="10289286" cy="6133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200" dirty="0"/>
              <a:t>The communication process starts at layer 7 (the application layer), then moves from layer to layer in descending, sequential order. At each layer, a header, or possibly a trailer, can be added to the data unit. </a:t>
            </a:r>
          </a:p>
          <a:p>
            <a:pPr algn="just" eaLnBrk="1" hangingPunct="1">
              <a:lnSpc>
                <a:spcPct val="150000"/>
              </a:lnSpc>
              <a:spcBef>
                <a:spcPct val="0"/>
              </a:spcBef>
              <a:buFont typeface="Calibri Light" panose="020F0302020204030204" pitchFamily="34" charset="0"/>
              <a:buAutoNum type="arabicPeriod"/>
            </a:pPr>
            <a:r>
              <a:rPr lang="en-US" altLang="en-US" sz="2200" dirty="0"/>
              <a:t>Commonly, the trailer is added only at layer 2. When the formatted data unit passes through the physical layer (layer 1), it is changed into an electromagnetic signal and transported along a physical link.</a:t>
            </a:r>
          </a:p>
          <a:p>
            <a:pPr algn="just" eaLnBrk="1" hangingPunct="1">
              <a:lnSpc>
                <a:spcPct val="150000"/>
              </a:lnSpc>
              <a:spcBef>
                <a:spcPct val="0"/>
              </a:spcBef>
              <a:buFont typeface="Calibri Light" panose="020F0302020204030204" pitchFamily="34" charset="0"/>
              <a:buAutoNum type="arabicPeriod"/>
            </a:pPr>
            <a:r>
              <a:rPr lang="en-US" altLang="en-US" sz="2200" dirty="0"/>
              <a:t>As each block of data reaches the next higher layer, the headers and trailers attached to it at the corresponding sending layer are removed, and actions appropriate to that layer are taken. </a:t>
            </a:r>
          </a:p>
          <a:p>
            <a:pPr algn="just" eaLnBrk="1" hangingPunct="1">
              <a:lnSpc>
                <a:spcPct val="150000"/>
              </a:lnSpc>
              <a:spcBef>
                <a:spcPct val="0"/>
              </a:spcBef>
              <a:buFont typeface="Calibri Light" panose="020F0302020204030204" pitchFamily="34" charset="0"/>
              <a:buAutoNum type="arabicPeriod"/>
            </a:pPr>
            <a:r>
              <a:rPr lang="en-US" altLang="en-US" sz="2200" dirty="0"/>
              <a:t>level N - 1 is not aware of which part of the encapsulated packet is data and which part is the header or trailer. For level N - 1, the whole packet coming from level N is treated as one integral unit.</a:t>
            </a:r>
            <a:endParaRPr lang="en-IN" altLang="en-US" sz="2200" dirty="0"/>
          </a:p>
        </p:txBody>
      </p:sp>
    </p:spTree>
    <p:extLst>
      <p:ext uri="{BB962C8B-B14F-4D97-AF65-F5344CB8AC3E}">
        <p14:creationId xmlns:p14="http://schemas.microsoft.com/office/powerpoint/2010/main" val="387598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28EC-C663-26F2-C215-49C18F396290}"/>
              </a:ext>
            </a:extLst>
          </p:cNvPr>
          <p:cNvSpPr>
            <a:spLocks noGrp="1"/>
          </p:cNvSpPr>
          <p:nvPr>
            <p:ph type="title"/>
          </p:nvPr>
        </p:nvSpPr>
        <p:spPr/>
        <p:txBody>
          <a:bodyPr/>
          <a:lstStyle/>
          <a:p>
            <a:r>
              <a:rPr lang="en-US" sz="8000" dirty="0">
                <a:effectLst>
                  <a:outerShdw blurRad="38100" dist="38100" dir="2700000" algn="tl">
                    <a:srgbClr val="C0C0C0"/>
                  </a:outerShdw>
                </a:effectLst>
                <a:latin typeface="Times" pitchFamily="18" charset="0"/>
              </a:rPr>
              <a:t>LAYERS IN THE OSI MODEL</a:t>
            </a:r>
            <a:endParaRPr lang="en-IN" dirty="0"/>
          </a:p>
        </p:txBody>
      </p:sp>
      <p:sp>
        <p:nvSpPr>
          <p:cNvPr id="4" name="Footer Placeholder 3">
            <a:extLst>
              <a:ext uri="{FF2B5EF4-FFF2-40B4-BE49-F238E27FC236}">
                <a16:creationId xmlns:a16="http://schemas.microsoft.com/office/drawing/2014/main" id="{C7AE5B84-5288-2A15-2224-ECE49F135076}"/>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95B0F5F7-3745-2E97-F4FF-DAF20CEE0C63}"/>
              </a:ext>
            </a:extLst>
          </p:cNvPr>
          <p:cNvSpPr>
            <a:spLocks noGrp="1"/>
          </p:cNvSpPr>
          <p:nvPr>
            <p:ph type="sldNum" sz="quarter" idx="12"/>
          </p:nvPr>
        </p:nvSpPr>
        <p:spPr/>
        <p:txBody>
          <a:bodyPr/>
          <a:lstStyle/>
          <a:p>
            <a:fld id="{6D972E1D-2B91-43F8-BAFE-8C37D0BCB00C}" type="slidenum">
              <a:rPr lang="en-IN" smtClean="0"/>
              <a:t>11</a:t>
            </a:fld>
            <a:endParaRPr lang="en-IN"/>
          </a:p>
        </p:txBody>
      </p:sp>
    </p:spTree>
    <p:extLst>
      <p:ext uri="{BB962C8B-B14F-4D97-AF65-F5344CB8AC3E}">
        <p14:creationId xmlns:p14="http://schemas.microsoft.com/office/powerpoint/2010/main" val="235860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12</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702816" y="399626"/>
            <a:ext cx="8128000" cy="5431198"/>
            <a:chOff x="1629664" y="399626"/>
            <a:chExt cx="8128000" cy="5431198"/>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638505709"/>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15768" y="877824"/>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813304" y="2008632"/>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804160" y="268528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804160" y="332536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804160" y="399288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804160" y="4660392"/>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795016" y="531876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8191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D844-682D-72BD-9DCA-C921B0DDA58C}"/>
              </a:ext>
            </a:extLst>
          </p:cNvPr>
          <p:cNvSpPr>
            <a:spLocks noGrp="1"/>
          </p:cNvSpPr>
          <p:nvPr>
            <p:ph type="title"/>
          </p:nvPr>
        </p:nvSpPr>
        <p:spPr/>
        <p:txBody>
          <a:bodyPr/>
          <a:lstStyle/>
          <a:p>
            <a:pPr algn="ctr"/>
            <a:r>
              <a:rPr lang="en-US" altLang="en-US" sz="4800" b="1" dirty="0">
                <a:latin typeface="Times New Roman" panose="02020603050405020304" pitchFamily="18" charset="0"/>
              </a:rPr>
              <a:t>Physical layer: functionalities</a:t>
            </a:r>
            <a:endParaRPr lang="en-IN" dirty="0"/>
          </a:p>
        </p:txBody>
      </p:sp>
      <p:sp>
        <p:nvSpPr>
          <p:cNvPr id="4" name="Footer Placeholder 3">
            <a:extLst>
              <a:ext uri="{FF2B5EF4-FFF2-40B4-BE49-F238E27FC236}">
                <a16:creationId xmlns:a16="http://schemas.microsoft.com/office/drawing/2014/main" id="{DDEC3154-C97C-864A-0D27-13CF15CC9A02}"/>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0552FD0D-A45F-91AA-85FE-C61D51708D3A}"/>
              </a:ext>
            </a:extLst>
          </p:cNvPr>
          <p:cNvSpPr>
            <a:spLocks noGrp="1"/>
          </p:cNvSpPr>
          <p:nvPr>
            <p:ph type="sldNum" sz="quarter" idx="12"/>
          </p:nvPr>
        </p:nvSpPr>
        <p:spPr/>
        <p:txBody>
          <a:bodyPr/>
          <a:lstStyle/>
          <a:p>
            <a:fld id="{6D972E1D-2B91-43F8-BAFE-8C37D0BCB00C}" type="slidenum">
              <a:rPr lang="en-IN" smtClean="0"/>
              <a:t>13</a:t>
            </a:fld>
            <a:endParaRPr lang="en-IN"/>
          </a:p>
        </p:txBody>
      </p:sp>
      <p:sp>
        <p:nvSpPr>
          <p:cNvPr id="6" name="TextBox 3">
            <a:extLst>
              <a:ext uri="{FF2B5EF4-FFF2-40B4-BE49-F238E27FC236}">
                <a16:creationId xmlns:a16="http://schemas.microsoft.com/office/drawing/2014/main" id="{9258E017-298E-E512-A464-70B2AC1B9388}"/>
              </a:ext>
            </a:extLst>
          </p:cNvPr>
          <p:cNvSpPr txBox="1">
            <a:spLocks noChangeArrowheads="1"/>
          </p:cNvSpPr>
          <p:nvPr/>
        </p:nvSpPr>
        <p:spPr bwMode="auto">
          <a:xfrm>
            <a:off x="1097280" y="1920240"/>
            <a:ext cx="10058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sz="2400" b="1" dirty="0"/>
              <a:t>Physical characteristics of interfaces and medium:</a:t>
            </a:r>
            <a:r>
              <a:rPr lang="en-US" altLang="en-US" sz="2400" dirty="0"/>
              <a:t> The physical layer defines the characteristics of the </a:t>
            </a:r>
            <a:r>
              <a:rPr lang="en-US" altLang="en-US" sz="2400" b="1" i="1" dirty="0"/>
              <a:t>interface between the devices and the transmission medium</a:t>
            </a:r>
            <a:r>
              <a:rPr lang="en-US" altLang="en-US" sz="2400" i="1" dirty="0"/>
              <a:t>. </a:t>
            </a:r>
          </a:p>
          <a:p>
            <a:pPr algn="just" eaLnBrk="1" hangingPunct="1">
              <a:lnSpc>
                <a:spcPct val="150000"/>
              </a:lnSpc>
              <a:spcBef>
                <a:spcPct val="0"/>
              </a:spcBef>
              <a:buFont typeface="Calibri Light" panose="020F0302020204030204" pitchFamily="34" charset="0"/>
              <a:buAutoNum type="arabicPeriod"/>
            </a:pPr>
            <a:r>
              <a:rPr lang="en-US" altLang="en-US" sz="2400" b="1" dirty="0"/>
              <a:t>Representation of bits:</a:t>
            </a:r>
            <a:r>
              <a:rPr lang="en-US" altLang="en-US" sz="2400" dirty="0"/>
              <a:t> The physical layer defines the </a:t>
            </a:r>
            <a:r>
              <a:rPr lang="en-US" altLang="en-US" sz="2400" b="1" i="1" dirty="0"/>
              <a:t>type of encoding</a:t>
            </a:r>
            <a:r>
              <a:rPr lang="en-US" altLang="en-US" sz="2400" dirty="0"/>
              <a:t> (how 0s and 1s are changed to signals).</a:t>
            </a:r>
          </a:p>
          <a:p>
            <a:pPr algn="just" eaLnBrk="1" hangingPunct="1">
              <a:lnSpc>
                <a:spcPct val="100000"/>
              </a:lnSpc>
              <a:spcBef>
                <a:spcPct val="0"/>
              </a:spcBef>
              <a:buFont typeface="Calibri Light" panose="020F0302020204030204" pitchFamily="34" charset="0"/>
              <a:buAutoNum type="arabicPeriod"/>
            </a:pPr>
            <a:r>
              <a:rPr lang="en-US" altLang="en-US" sz="2400" b="1" dirty="0"/>
              <a:t>Data rate: </a:t>
            </a:r>
            <a:r>
              <a:rPr lang="en-US" altLang="en-US" sz="2400" dirty="0"/>
              <a:t>The </a:t>
            </a:r>
            <a:r>
              <a:rPr lang="en-US" altLang="en-US" sz="2400" b="1" i="1" dirty="0"/>
              <a:t>transmission rate </a:t>
            </a:r>
            <a:r>
              <a:rPr lang="en-US" altLang="en-US" sz="2400" dirty="0"/>
              <a:t>i.e. the number of bits sent each second (i.e. the duration of a bit/ is how long it lasts)is also defined by the physical layer. </a:t>
            </a:r>
          </a:p>
          <a:p>
            <a:pPr algn="just" eaLnBrk="1" hangingPunct="1">
              <a:lnSpc>
                <a:spcPct val="100000"/>
              </a:lnSpc>
              <a:spcBef>
                <a:spcPct val="0"/>
              </a:spcBef>
              <a:buFont typeface="Calibri Light" panose="020F0302020204030204" pitchFamily="34" charset="0"/>
              <a:buAutoNum type="arabicPeriod"/>
            </a:pPr>
            <a:r>
              <a:rPr lang="en-US" altLang="en-US" sz="2400" b="1" dirty="0"/>
              <a:t>Synchronization of bits:</a:t>
            </a:r>
            <a:r>
              <a:rPr lang="en-US" altLang="en-US" sz="2400" dirty="0"/>
              <a:t> The sender and receiver not only must use the same bit rate but also must be </a:t>
            </a:r>
            <a:r>
              <a:rPr lang="en-US" altLang="en-US" sz="2400" b="1" i="1" dirty="0"/>
              <a:t>synchronized</a:t>
            </a:r>
            <a:r>
              <a:rPr lang="en-US" altLang="en-US" sz="2400" dirty="0"/>
              <a:t> </a:t>
            </a:r>
            <a:r>
              <a:rPr lang="en-US" altLang="en-US" sz="2400" b="1" i="1" dirty="0"/>
              <a:t>at the bit level</a:t>
            </a:r>
            <a:r>
              <a:rPr lang="en-US" altLang="en-US" sz="2400" dirty="0"/>
              <a:t>. In other words, the sender and the receiver </a:t>
            </a:r>
            <a:r>
              <a:rPr lang="en-US" altLang="en-US" sz="2400" b="1" i="1" dirty="0"/>
              <a:t>clocks must be synchronized.</a:t>
            </a:r>
            <a:endParaRPr lang="en-IN" altLang="en-US" sz="2400" b="1" i="1" dirty="0"/>
          </a:p>
        </p:txBody>
      </p:sp>
      <p:pic>
        <p:nvPicPr>
          <p:cNvPr id="3" name="Picture 2">
            <a:extLst>
              <a:ext uri="{FF2B5EF4-FFF2-40B4-BE49-F238E27FC236}">
                <a16:creationId xmlns:a16="http://schemas.microsoft.com/office/drawing/2014/main" id="{6951BA92-19E7-6609-6F80-E502BF8B1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59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D844-682D-72BD-9DCA-C921B0DDA58C}"/>
              </a:ext>
            </a:extLst>
          </p:cNvPr>
          <p:cNvSpPr>
            <a:spLocks noGrp="1"/>
          </p:cNvSpPr>
          <p:nvPr>
            <p:ph type="title"/>
          </p:nvPr>
        </p:nvSpPr>
        <p:spPr/>
        <p:txBody>
          <a:bodyPr/>
          <a:lstStyle/>
          <a:p>
            <a:pPr algn="ctr"/>
            <a:r>
              <a:rPr lang="en-US" altLang="en-US" sz="4800" b="1" dirty="0">
                <a:latin typeface="Times New Roman" panose="02020603050405020304" pitchFamily="18" charset="0"/>
              </a:rPr>
              <a:t>Physical layer: functionalities . . .</a:t>
            </a:r>
            <a:endParaRPr lang="en-IN" dirty="0"/>
          </a:p>
        </p:txBody>
      </p:sp>
      <p:sp>
        <p:nvSpPr>
          <p:cNvPr id="4" name="Footer Placeholder 3">
            <a:extLst>
              <a:ext uri="{FF2B5EF4-FFF2-40B4-BE49-F238E27FC236}">
                <a16:creationId xmlns:a16="http://schemas.microsoft.com/office/drawing/2014/main" id="{DDEC3154-C97C-864A-0D27-13CF15CC9A02}"/>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0552FD0D-A45F-91AA-85FE-C61D51708D3A}"/>
              </a:ext>
            </a:extLst>
          </p:cNvPr>
          <p:cNvSpPr>
            <a:spLocks noGrp="1"/>
          </p:cNvSpPr>
          <p:nvPr>
            <p:ph type="sldNum" sz="quarter" idx="12"/>
          </p:nvPr>
        </p:nvSpPr>
        <p:spPr/>
        <p:txBody>
          <a:bodyPr/>
          <a:lstStyle/>
          <a:p>
            <a:fld id="{6D972E1D-2B91-43F8-BAFE-8C37D0BCB00C}" type="slidenum">
              <a:rPr lang="en-IN" smtClean="0"/>
              <a:t>14</a:t>
            </a:fld>
            <a:endParaRPr lang="en-IN"/>
          </a:p>
        </p:txBody>
      </p:sp>
      <p:sp>
        <p:nvSpPr>
          <p:cNvPr id="3" name="TextBox 4">
            <a:extLst>
              <a:ext uri="{FF2B5EF4-FFF2-40B4-BE49-F238E27FC236}">
                <a16:creationId xmlns:a16="http://schemas.microsoft.com/office/drawing/2014/main" id="{4907671D-BB56-DF19-5C1E-6B85E60C7417}"/>
              </a:ext>
            </a:extLst>
          </p:cNvPr>
          <p:cNvSpPr txBox="1">
            <a:spLocks noChangeArrowheads="1"/>
          </p:cNvSpPr>
          <p:nvPr/>
        </p:nvSpPr>
        <p:spPr bwMode="auto">
          <a:xfrm>
            <a:off x="1097280" y="1905793"/>
            <a:ext cx="10058400" cy="335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startAt="5"/>
            </a:pPr>
            <a:r>
              <a:rPr lang="en-US" altLang="en-US" sz="2400" b="1" dirty="0"/>
              <a:t>Line configuration: </a:t>
            </a:r>
            <a:r>
              <a:rPr lang="en-US" altLang="en-US" sz="2400" dirty="0"/>
              <a:t>The physical layer is concerned with the </a:t>
            </a:r>
            <a:r>
              <a:rPr lang="en-US" altLang="en-US" sz="2400" b="1" i="1" dirty="0"/>
              <a:t>connection</a:t>
            </a:r>
            <a:r>
              <a:rPr lang="en-US" altLang="en-US" sz="2400" dirty="0"/>
              <a:t> of devices to the media (i.e. point-to-point / multi-point). </a:t>
            </a:r>
          </a:p>
          <a:p>
            <a:pPr algn="just" eaLnBrk="1" hangingPunct="1">
              <a:lnSpc>
                <a:spcPct val="150000"/>
              </a:lnSpc>
              <a:spcBef>
                <a:spcPct val="0"/>
              </a:spcBef>
              <a:buFont typeface="Calibri Light" panose="020F0302020204030204" pitchFamily="34" charset="0"/>
              <a:buAutoNum type="arabicPeriod" startAt="5"/>
            </a:pPr>
            <a:r>
              <a:rPr lang="en-US" altLang="en-US" sz="2400" b="1" dirty="0"/>
              <a:t>Physical topology:</a:t>
            </a:r>
            <a:r>
              <a:rPr lang="en-US" altLang="en-US" sz="2400" dirty="0"/>
              <a:t> The physical topology defines how devices are connected to make a network. </a:t>
            </a:r>
          </a:p>
          <a:p>
            <a:pPr algn="just" eaLnBrk="1" hangingPunct="1">
              <a:lnSpc>
                <a:spcPct val="150000"/>
              </a:lnSpc>
              <a:spcBef>
                <a:spcPct val="0"/>
              </a:spcBef>
              <a:buFont typeface="Calibri Light" panose="020F0302020204030204" pitchFamily="34" charset="0"/>
              <a:buAutoNum type="arabicPeriod" startAt="5"/>
            </a:pPr>
            <a:r>
              <a:rPr lang="en-US" altLang="en-US" sz="2400" b="1" dirty="0"/>
              <a:t>Transmission mode:</a:t>
            </a:r>
            <a:r>
              <a:rPr lang="en-US" altLang="en-US" sz="2400" dirty="0"/>
              <a:t> The physical layer also defines the direction of transmission between two devices: simplex, half-duplex, or full-duplex. </a:t>
            </a:r>
            <a:endParaRPr lang="en-IN" altLang="en-US" sz="2400" dirty="0"/>
          </a:p>
        </p:txBody>
      </p:sp>
      <p:pic>
        <p:nvPicPr>
          <p:cNvPr id="6" name="Picture 5">
            <a:extLst>
              <a:ext uri="{FF2B5EF4-FFF2-40B4-BE49-F238E27FC236}">
                <a16:creationId xmlns:a16="http://schemas.microsoft.com/office/drawing/2014/main" id="{5AE3D8EC-9193-BCD1-BB0A-2CCEA98E9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695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02C0C9-10A2-132C-D6C9-219EDE14ED4F}"/>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FBE87BBE-D1F4-20A0-D0C6-5D0E04E7164F}"/>
              </a:ext>
            </a:extLst>
          </p:cNvPr>
          <p:cNvSpPr>
            <a:spLocks noGrp="1"/>
          </p:cNvSpPr>
          <p:nvPr>
            <p:ph type="sldNum" sz="quarter" idx="12"/>
          </p:nvPr>
        </p:nvSpPr>
        <p:spPr/>
        <p:txBody>
          <a:bodyPr/>
          <a:lstStyle/>
          <a:p>
            <a:fld id="{6D972E1D-2B91-43F8-BAFE-8C37D0BCB00C}" type="slidenum">
              <a:rPr lang="en-IN" smtClean="0"/>
              <a:t>15</a:t>
            </a:fld>
            <a:endParaRPr lang="en-IN"/>
          </a:p>
        </p:txBody>
      </p:sp>
      <p:sp>
        <p:nvSpPr>
          <p:cNvPr id="4" name="Text Box 4">
            <a:extLst>
              <a:ext uri="{FF2B5EF4-FFF2-40B4-BE49-F238E27FC236}">
                <a16:creationId xmlns:a16="http://schemas.microsoft.com/office/drawing/2014/main" id="{87A05AB9-CE7B-75D2-76B7-DEEC0DA2CB15}"/>
              </a:ext>
            </a:extLst>
          </p:cNvPr>
          <p:cNvSpPr txBox="1">
            <a:spLocks noChangeArrowheads="1"/>
          </p:cNvSpPr>
          <p:nvPr/>
        </p:nvSpPr>
        <p:spPr bwMode="auto">
          <a:xfrm>
            <a:off x="5415026" y="5016722"/>
            <a:ext cx="171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Physical layer</a:t>
            </a:r>
          </a:p>
        </p:txBody>
      </p:sp>
      <p:pic>
        <p:nvPicPr>
          <p:cNvPr id="5" name="Picture 6">
            <a:extLst>
              <a:ext uri="{FF2B5EF4-FFF2-40B4-BE49-F238E27FC236}">
                <a16:creationId xmlns:a16="http://schemas.microsoft.com/office/drawing/2014/main" id="{A31EC50D-C2F3-FC34-1FBE-1F16A9A87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209" y="1441168"/>
            <a:ext cx="9144967" cy="3038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9A4274D-4DDF-634B-B2C8-25D089D87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3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16</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702816" y="399626"/>
            <a:ext cx="8128000" cy="5431198"/>
            <a:chOff x="1629664" y="399626"/>
            <a:chExt cx="8128000" cy="5431198"/>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735542926"/>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67584" y="414527"/>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694432" y="1588008"/>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767584" y="279501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776728" y="3407664"/>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85872" y="405688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76728" y="467868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776728" y="531876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937250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06C6-84E5-91A1-722A-96564AAFB806}"/>
              </a:ext>
            </a:extLst>
          </p:cNvPr>
          <p:cNvSpPr>
            <a:spLocks noGrp="1"/>
          </p:cNvSpPr>
          <p:nvPr>
            <p:ph type="title"/>
          </p:nvPr>
        </p:nvSpPr>
        <p:spPr/>
        <p:txBody>
          <a:bodyPr/>
          <a:lstStyle/>
          <a:p>
            <a:pPr algn="ctr"/>
            <a:r>
              <a:rPr lang="en-US" altLang="en-US" sz="4800" b="1" dirty="0">
                <a:latin typeface="Times New Roman" panose="02020603050405020304" pitchFamily="18" charset="0"/>
              </a:rPr>
              <a:t>Datalink layer: functionalities</a:t>
            </a:r>
            <a:endParaRPr lang="en-IN" dirty="0"/>
          </a:p>
        </p:txBody>
      </p:sp>
      <p:sp>
        <p:nvSpPr>
          <p:cNvPr id="4" name="Footer Placeholder 3">
            <a:extLst>
              <a:ext uri="{FF2B5EF4-FFF2-40B4-BE49-F238E27FC236}">
                <a16:creationId xmlns:a16="http://schemas.microsoft.com/office/drawing/2014/main" id="{2F0A1A00-5F71-026C-4675-5B95B4708F4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81642659-1A05-F5D2-8940-F46A7EA4422D}"/>
              </a:ext>
            </a:extLst>
          </p:cNvPr>
          <p:cNvSpPr>
            <a:spLocks noGrp="1"/>
          </p:cNvSpPr>
          <p:nvPr>
            <p:ph type="sldNum" sz="quarter" idx="12"/>
          </p:nvPr>
        </p:nvSpPr>
        <p:spPr/>
        <p:txBody>
          <a:bodyPr/>
          <a:lstStyle/>
          <a:p>
            <a:fld id="{6D972E1D-2B91-43F8-BAFE-8C37D0BCB00C}" type="slidenum">
              <a:rPr lang="en-IN" smtClean="0"/>
              <a:t>17</a:t>
            </a:fld>
            <a:endParaRPr lang="en-IN"/>
          </a:p>
        </p:txBody>
      </p:sp>
      <p:sp>
        <p:nvSpPr>
          <p:cNvPr id="6" name="TextBox 3">
            <a:extLst>
              <a:ext uri="{FF2B5EF4-FFF2-40B4-BE49-F238E27FC236}">
                <a16:creationId xmlns:a16="http://schemas.microsoft.com/office/drawing/2014/main" id="{D10E078F-EEA9-06B8-C6A8-F1812E8DBDA3}"/>
              </a:ext>
            </a:extLst>
          </p:cNvPr>
          <p:cNvSpPr txBox="1">
            <a:spLocks noChangeArrowheads="1"/>
          </p:cNvSpPr>
          <p:nvPr/>
        </p:nvSpPr>
        <p:spPr bwMode="auto">
          <a:xfrm>
            <a:off x="1097280" y="1780540"/>
            <a:ext cx="10058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sz="2000" b="1" dirty="0"/>
              <a:t>Framing:</a:t>
            </a:r>
            <a:r>
              <a:rPr lang="en-US" altLang="en-US" sz="2000" dirty="0"/>
              <a:t> The data link layer divides the stream of bits received from the network layer into </a:t>
            </a:r>
            <a:r>
              <a:rPr lang="en-US" altLang="en-US" sz="2000" b="1" i="1" dirty="0"/>
              <a:t>frames.</a:t>
            </a:r>
          </a:p>
          <a:p>
            <a:pPr algn="just" eaLnBrk="1" hangingPunct="1">
              <a:lnSpc>
                <a:spcPct val="100000"/>
              </a:lnSpc>
              <a:spcBef>
                <a:spcPct val="0"/>
              </a:spcBef>
              <a:buFont typeface="Calibri Light" panose="020F0302020204030204" pitchFamily="34" charset="0"/>
              <a:buAutoNum type="arabicPeriod"/>
            </a:pPr>
            <a:r>
              <a:rPr lang="en-US" altLang="en-US" sz="2000" b="1" dirty="0"/>
              <a:t>Physical addressing: </a:t>
            </a:r>
            <a:r>
              <a:rPr lang="en-US" altLang="en-US" sz="2000" dirty="0"/>
              <a:t>The data link layer adds a </a:t>
            </a:r>
            <a:r>
              <a:rPr lang="en-US" altLang="en-US" sz="2000" b="1" i="1" dirty="0"/>
              <a:t>header</a:t>
            </a:r>
            <a:r>
              <a:rPr lang="en-US" altLang="en-US" sz="2000" dirty="0"/>
              <a:t> to the frame to define the </a:t>
            </a:r>
            <a:r>
              <a:rPr lang="en-US" altLang="en-US" sz="2000" b="1" i="1" dirty="0"/>
              <a:t>sender and/or receiver</a:t>
            </a:r>
            <a:r>
              <a:rPr lang="en-US" altLang="en-US" sz="2000" dirty="0"/>
              <a:t> of the frame. </a:t>
            </a:r>
          </a:p>
          <a:p>
            <a:pPr algn="just" eaLnBrk="1" hangingPunct="1">
              <a:lnSpc>
                <a:spcPct val="100000"/>
              </a:lnSpc>
              <a:spcBef>
                <a:spcPct val="0"/>
              </a:spcBef>
              <a:buFont typeface="Calibri Light" panose="020F0302020204030204" pitchFamily="34" charset="0"/>
              <a:buAutoNum type="arabicPeriod"/>
            </a:pPr>
            <a:r>
              <a:rPr lang="en-US" altLang="en-US" sz="2000" b="1" dirty="0"/>
              <a:t>Flow control:</a:t>
            </a:r>
            <a:r>
              <a:rPr lang="en-US" altLang="en-US" sz="2000" dirty="0"/>
              <a:t> If the rate at which the data are absorbed by the receiver is less than the rate at which data are produced in the sender, the data link layer imposes a </a:t>
            </a:r>
            <a:r>
              <a:rPr lang="en-US" altLang="en-US" sz="2000" b="1" i="1" dirty="0"/>
              <a:t>flow control mechanism </a:t>
            </a:r>
            <a:r>
              <a:rPr lang="en-US" altLang="en-US" sz="2000" dirty="0"/>
              <a:t>to avoid overwhelming the receiver.</a:t>
            </a:r>
          </a:p>
          <a:p>
            <a:pPr algn="just" eaLnBrk="1" hangingPunct="1">
              <a:lnSpc>
                <a:spcPct val="100000"/>
              </a:lnSpc>
              <a:spcBef>
                <a:spcPct val="0"/>
              </a:spcBef>
              <a:buFont typeface="Calibri Light" panose="020F0302020204030204" pitchFamily="34" charset="0"/>
              <a:buAutoNum type="arabicPeriod"/>
            </a:pPr>
            <a:r>
              <a:rPr lang="en-US" altLang="en-US" sz="2000" b="1" dirty="0"/>
              <a:t>Error control: </a:t>
            </a:r>
            <a:r>
              <a:rPr lang="en-US" altLang="en-US" sz="2000" dirty="0"/>
              <a:t>The data link layer adds reliability to the physical layer by adding mechanisms to </a:t>
            </a:r>
            <a:r>
              <a:rPr lang="en-US" altLang="en-US" sz="2000" b="1" i="1" dirty="0"/>
              <a:t>detect and retransmit damaged or lost frames</a:t>
            </a:r>
            <a:r>
              <a:rPr lang="en-US" altLang="en-US" sz="2000" dirty="0"/>
              <a:t>. It also uses a mechanism to </a:t>
            </a:r>
            <a:r>
              <a:rPr lang="en-US" altLang="en-US" sz="2000" b="1" i="1" dirty="0"/>
              <a:t>recognize duplicate frames</a:t>
            </a:r>
            <a:r>
              <a:rPr lang="en-US" altLang="en-US" sz="2000" dirty="0"/>
              <a:t>. Error control is normally achieved through a </a:t>
            </a:r>
            <a:r>
              <a:rPr lang="en-US" altLang="en-US" sz="2000" b="1" i="1" dirty="0"/>
              <a:t>trailer</a:t>
            </a:r>
            <a:r>
              <a:rPr lang="en-US" altLang="en-US" sz="2000" dirty="0"/>
              <a:t> added to the end of the frame.</a:t>
            </a:r>
          </a:p>
          <a:p>
            <a:pPr algn="just" eaLnBrk="1" hangingPunct="1">
              <a:lnSpc>
                <a:spcPct val="100000"/>
              </a:lnSpc>
              <a:spcBef>
                <a:spcPct val="0"/>
              </a:spcBef>
              <a:buFont typeface="Calibri Light" panose="020F0302020204030204" pitchFamily="34" charset="0"/>
              <a:buAutoNum type="arabicPeriod"/>
            </a:pPr>
            <a:r>
              <a:rPr lang="en-US" altLang="en-US" sz="2000" b="1" dirty="0"/>
              <a:t>Access control:</a:t>
            </a:r>
            <a:r>
              <a:rPr lang="en-US" altLang="en-US" sz="2000" dirty="0"/>
              <a:t> When two or more devices are connected to the same link, data link layer protocols are necessary to determine which device has control over the link at any given time.</a:t>
            </a:r>
            <a:endParaRPr lang="en-IN" altLang="en-US" sz="2000" dirty="0"/>
          </a:p>
        </p:txBody>
      </p:sp>
      <p:pic>
        <p:nvPicPr>
          <p:cNvPr id="3" name="Picture 2">
            <a:extLst>
              <a:ext uri="{FF2B5EF4-FFF2-40B4-BE49-F238E27FC236}">
                <a16:creationId xmlns:a16="http://schemas.microsoft.com/office/drawing/2014/main" id="{6826D239-E33F-FE6E-36E6-99F9475E1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7367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08874D-A4DB-558B-EA4F-348DFDF9424B}"/>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1CE85DAA-70E0-0BCE-B80D-7AEA392569D1}"/>
              </a:ext>
            </a:extLst>
          </p:cNvPr>
          <p:cNvSpPr>
            <a:spLocks noGrp="1"/>
          </p:cNvSpPr>
          <p:nvPr>
            <p:ph type="sldNum" sz="quarter" idx="12"/>
          </p:nvPr>
        </p:nvSpPr>
        <p:spPr/>
        <p:txBody>
          <a:bodyPr/>
          <a:lstStyle/>
          <a:p>
            <a:fld id="{6D972E1D-2B91-43F8-BAFE-8C37D0BCB00C}" type="slidenum">
              <a:rPr lang="en-IN" smtClean="0"/>
              <a:t>18</a:t>
            </a:fld>
            <a:endParaRPr lang="en-IN"/>
          </a:p>
        </p:txBody>
      </p:sp>
      <p:sp>
        <p:nvSpPr>
          <p:cNvPr id="4" name="Text Box 4">
            <a:extLst>
              <a:ext uri="{FF2B5EF4-FFF2-40B4-BE49-F238E27FC236}">
                <a16:creationId xmlns:a16="http://schemas.microsoft.com/office/drawing/2014/main" id="{4CDFB730-A8D2-0857-E268-E64771E6F12F}"/>
              </a:ext>
            </a:extLst>
          </p:cNvPr>
          <p:cNvSpPr txBox="1">
            <a:spLocks noChangeArrowheads="1"/>
          </p:cNvSpPr>
          <p:nvPr/>
        </p:nvSpPr>
        <p:spPr bwMode="auto">
          <a:xfrm>
            <a:off x="5185334" y="4749897"/>
            <a:ext cx="18213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Data link layer</a:t>
            </a:r>
          </a:p>
        </p:txBody>
      </p:sp>
      <p:pic>
        <p:nvPicPr>
          <p:cNvPr id="5" name="Picture 6">
            <a:extLst>
              <a:ext uri="{FF2B5EF4-FFF2-40B4-BE49-F238E27FC236}">
                <a16:creationId xmlns:a16="http://schemas.microsoft.com/office/drawing/2014/main" id="{219C10F5-76DC-8161-714A-C5E9D46B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64" y="1444752"/>
            <a:ext cx="8839136"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C75226-8428-9B12-B6CE-1B8604915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1831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B3EEA3-D765-65EF-63E7-AC1E4F3A7036}"/>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898D4C3D-1553-275D-3B5F-C75C91F40CB5}"/>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4" name="Text Box 4">
            <a:extLst>
              <a:ext uri="{FF2B5EF4-FFF2-40B4-BE49-F238E27FC236}">
                <a16:creationId xmlns:a16="http://schemas.microsoft.com/office/drawing/2014/main" id="{F963CCD6-812F-9BF6-12DA-314503551DBC}"/>
              </a:ext>
            </a:extLst>
          </p:cNvPr>
          <p:cNvSpPr txBox="1">
            <a:spLocks noChangeArrowheads="1"/>
          </p:cNvSpPr>
          <p:nvPr/>
        </p:nvSpPr>
        <p:spPr bwMode="auto">
          <a:xfrm>
            <a:off x="5039740" y="5666232"/>
            <a:ext cx="2595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Hop-to-hop delivery</a:t>
            </a:r>
          </a:p>
        </p:txBody>
      </p:sp>
      <p:pic>
        <p:nvPicPr>
          <p:cNvPr id="5" name="Picture 6">
            <a:extLst>
              <a:ext uri="{FF2B5EF4-FFF2-40B4-BE49-F238E27FC236}">
                <a16:creationId xmlns:a16="http://schemas.microsoft.com/office/drawing/2014/main" id="{D5F87EA7-1234-21DA-989F-566B262C2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24" y="356616"/>
            <a:ext cx="9829800" cy="489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D13CFF1-2C6A-0BCE-F23E-33E73872B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5624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p:txBody>
          <a:bodyPr>
            <a:normAutofit/>
          </a:bodyPr>
          <a:lstStyle/>
          <a:p>
            <a:pPr marL="457200" indent="-457200">
              <a:buFont typeface="+mj-lt"/>
              <a:buAutoNum type="arabicPeriod"/>
            </a:pPr>
            <a:r>
              <a:rPr lang="en-IN" sz="2800" dirty="0"/>
              <a:t>Layered Tasks</a:t>
            </a:r>
          </a:p>
          <a:p>
            <a:pPr marL="457200" indent="-457200">
              <a:buFont typeface="+mj-lt"/>
              <a:buAutoNum type="arabicPeriod"/>
            </a:pPr>
            <a:r>
              <a:rPr lang="en-IN" sz="2800" dirty="0"/>
              <a:t>The OSI model</a:t>
            </a:r>
          </a:p>
          <a:p>
            <a:pPr marL="457200" indent="-457200">
              <a:buFont typeface="+mj-lt"/>
              <a:buAutoNum type="arabicPeriod"/>
            </a:pPr>
            <a:r>
              <a:rPr lang="en-IN" sz="2800" dirty="0"/>
              <a:t>Layers of the OSI model</a:t>
            </a:r>
          </a:p>
          <a:p>
            <a:pPr marL="457200" indent="-457200">
              <a:buFont typeface="+mj-lt"/>
              <a:buAutoNum type="arabicPeriod"/>
            </a:pPr>
            <a:r>
              <a:rPr lang="en-IN" sz="2800" dirty="0"/>
              <a:t>Summery of the layers</a:t>
            </a:r>
          </a:p>
          <a:p>
            <a:pPr marL="0" indent="0">
              <a:buNone/>
            </a:pPr>
            <a:endParaRPr lang="en-IN" sz="2800" dirty="0"/>
          </a:p>
          <a:p>
            <a:pPr marL="457200" indent="-457200">
              <a:buFont typeface="+mj-lt"/>
              <a:buAutoNum type="arabicPeriod"/>
            </a:pPr>
            <a:endParaRPr lang="en-IN" sz="2800" dirty="0"/>
          </a:p>
        </p:txBody>
      </p:sp>
      <p:sp>
        <p:nvSpPr>
          <p:cNvPr id="4" name="Footer Placeholder 3">
            <a:extLst>
              <a:ext uri="{FF2B5EF4-FFF2-40B4-BE49-F238E27FC236}">
                <a16:creationId xmlns:a16="http://schemas.microsoft.com/office/drawing/2014/main" id="{B89C0548-E058-42A3-9C15-24B8FB1B90E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1BBEEA4C-0776-8037-6040-B374D9852D71}"/>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20</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2032000" y="262466"/>
            <a:ext cx="8128000" cy="5422054"/>
            <a:chOff x="1629664" y="399626"/>
            <a:chExt cx="8128000" cy="5422054"/>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1578522487"/>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95016" y="407247"/>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795016" y="1097619"/>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814828" y="2182706"/>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795016" y="3288792"/>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85872" y="3956304"/>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95016" y="462381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804160" y="530961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2120483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06C6-84E5-91A1-722A-96564AAFB806}"/>
              </a:ext>
            </a:extLst>
          </p:cNvPr>
          <p:cNvSpPr>
            <a:spLocks noGrp="1"/>
          </p:cNvSpPr>
          <p:nvPr>
            <p:ph type="title"/>
          </p:nvPr>
        </p:nvSpPr>
        <p:spPr/>
        <p:txBody>
          <a:bodyPr/>
          <a:lstStyle/>
          <a:p>
            <a:pPr algn="ctr">
              <a:lnSpc>
                <a:spcPct val="100000"/>
              </a:lnSpc>
              <a:spcBef>
                <a:spcPct val="0"/>
              </a:spcBef>
              <a:buFontTx/>
              <a:buNone/>
            </a:pPr>
            <a:r>
              <a:rPr lang="en-US" altLang="en-US" sz="4800" b="1" dirty="0">
                <a:latin typeface="Times New Roman" panose="02020603050405020304" pitchFamily="18" charset="0"/>
              </a:rPr>
              <a:t>Network layer: functionalities</a:t>
            </a:r>
            <a:endParaRPr lang="en-IN" altLang="en-US" sz="4800" dirty="0"/>
          </a:p>
        </p:txBody>
      </p:sp>
      <p:sp>
        <p:nvSpPr>
          <p:cNvPr id="4" name="Footer Placeholder 3">
            <a:extLst>
              <a:ext uri="{FF2B5EF4-FFF2-40B4-BE49-F238E27FC236}">
                <a16:creationId xmlns:a16="http://schemas.microsoft.com/office/drawing/2014/main" id="{2F0A1A00-5F71-026C-4675-5B95B4708F4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81642659-1A05-F5D2-8940-F46A7EA4422D}"/>
              </a:ext>
            </a:extLst>
          </p:cNvPr>
          <p:cNvSpPr>
            <a:spLocks noGrp="1"/>
          </p:cNvSpPr>
          <p:nvPr>
            <p:ph type="sldNum" sz="quarter" idx="12"/>
          </p:nvPr>
        </p:nvSpPr>
        <p:spPr/>
        <p:txBody>
          <a:bodyPr/>
          <a:lstStyle/>
          <a:p>
            <a:fld id="{6D972E1D-2B91-43F8-BAFE-8C37D0BCB00C}" type="slidenum">
              <a:rPr lang="en-IN" smtClean="0"/>
              <a:t>21</a:t>
            </a:fld>
            <a:endParaRPr lang="en-IN"/>
          </a:p>
        </p:txBody>
      </p:sp>
      <p:sp>
        <p:nvSpPr>
          <p:cNvPr id="6" name="TextBox 3">
            <a:extLst>
              <a:ext uri="{FF2B5EF4-FFF2-40B4-BE49-F238E27FC236}">
                <a16:creationId xmlns:a16="http://schemas.microsoft.com/office/drawing/2014/main" id="{D10E078F-EEA9-06B8-C6A8-F1812E8DBDA3}"/>
              </a:ext>
            </a:extLst>
          </p:cNvPr>
          <p:cNvSpPr txBox="1">
            <a:spLocks noChangeArrowheads="1"/>
          </p:cNvSpPr>
          <p:nvPr/>
        </p:nvSpPr>
        <p:spPr bwMode="auto">
          <a:xfrm>
            <a:off x="1097280" y="1780540"/>
            <a:ext cx="10058400" cy="446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400" dirty="0"/>
              <a:t>The network layer is responsible for the </a:t>
            </a:r>
            <a:r>
              <a:rPr lang="en-US" altLang="en-US" sz="2400" b="1" i="1" dirty="0"/>
              <a:t>source-to-destination</a:t>
            </a:r>
            <a:r>
              <a:rPr lang="en-US" altLang="en-US" sz="2400" dirty="0"/>
              <a:t> delivery of a packet, possibly across multiple networks (links). </a:t>
            </a:r>
          </a:p>
          <a:p>
            <a:pPr algn="just" eaLnBrk="1" hangingPunct="1">
              <a:lnSpc>
                <a:spcPct val="150000"/>
              </a:lnSpc>
              <a:spcBef>
                <a:spcPct val="0"/>
              </a:spcBef>
              <a:buFont typeface="Calibri Light" panose="020F0302020204030204" pitchFamily="34" charset="0"/>
              <a:buAutoNum type="arabicPeriod"/>
            </a:pPr>
            <a:r>
              <a:rPr lang="en-US" altLang="en-US" sz="2400" dirty="0"/>
              <a:t>If two systems are connected to the same link, there is usually </a:t>
            </a:r>
            <a:r>
              <a:rPr lang="en-US" altLang="en-US" sz="2400" b="1" i="1" dirty="0"/>
              <a:t>no need </a:t>
            </a:r>
            <a:r>
              <a:rPr lang="en-US" altLang="en-US" sz="2400" dirty="0"/>
              <a:t>for a network layer. </a:t>
            </a:r>
          </a:p>
          <a:p>
            <a:pPr algn="just" eaLnBrk="1" hangingPunct="1">
              <a:lnSpc>
                <a:spcPct val="150000"/>
              </a:lnSpc>
              <a:spcBef>
                <a:spcPct val="0"/>
              </a:spcBef>
              <a:buFont typeface="Calibri Light" panose="020F0302020204030204" pitchFamily="34" charset="0"/>
              <a:buAutoNum type="arabicPeriod"/>
            </a:pPr>
            <a:r>
              <a:rPr lang="en-US" altLang="en-US" sz="2400" b="1" dirty="0"/>
              <a:t>Logical addressing: </a:t>
            </a:r>
            <a:r>
              <a:rPr lang="en-US" altLang="en-US" sz="2400" dirty="0"/>
              <a:t>The network layer adds a header to the packet coming from the upper layer that, among other things, includes the </a:t>
            </a:r>
            <a:r>
              <a:rPr lang="en-US" altLang="en-US" sz="2400" b="1" i="1" dirty="0"/>
              <a:t>logical addresses </a:t>
            </a:r>
            <a:r>
              <a:rPr lang="en-US" altLang="en-US" sz="2400" dirty="0"/>
              <a:t>of the sender and receiver. </a:t>
            </a:r>
          </a:p>
          <a:p>
            <a:pPr algn="just" eaLnBrk="1" hangingPunct="1">
              <a:lnSpc>
                <a:spcPct val="150000"/>
              </a:lnSpc>
              <a:spcBef>
                <a:spcPct val="0"/>
              </a:spcBef>
              <a:buFont typeface="Calibri Light" panose="020F0302020204030204" pitchFamily="34" charset="0"/>
              <a:buAutoNum type="arabicPeriod"/>
            </a:pPr>
            <a:r>
              <a:rPr lang="en-US" altLang="en-US" sz="2400" b="1" dirty="0"/>
              <a:t>Routing:</a:t>
            </a:r>
            <a:r>
              <a:rPr lang="en-US" altLang="en-US" sz="2400" dirty="0"/>
              <a:t> Provides routing mechanism through routers &amp; switches.</a:t>
            </a:r>
          </a:p>
        </p:txBody>
      </p:sp>
      <p:pic>
        <p:nvPicPr>
          <p:cNvPr id="3" name="Picture 2">
            <a:extLst>
              <a:ext uri="{FF2B5EF4-FFF2-40B4-BE49-F238E27FC236}">
                <a16:creationId xmlns:a16="http://schemas.microsoft.com/office/drawing/2014/main" id="{952DB08C-92A0-95C4-C603-168EBE7733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121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F75794-4C04-C5E9-B55B-F44E860CB97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4EA827A1-5E32-435A-662C-54D6F935A382}"/>
              </a:ext>
            </a:extLst>
          </p:cNvPr>
          <p:cNvSpPr>
            <a:spLocks noGrp="1"/>
          </p:cNvSpPr>
          <p:nvPr>
            <p:ph type="sldNum" sz="quarter" idx="12"/>
          </p:nvPr>
        </p:nvSpPr>
        <p:spPr/>
        <p:txBody>
          <a:bodyPr/>
          <a:lstStyle/>
          <a:p>
            <a:fld id="{6D972E1D-2B91-43F8-BAFE-8C37D0BCB00C}" type="slidenum">
              <a:rPr lang="en-IN" smtClean="0"/>
              <a:t>22</a:t>
            </a:fld>
            <a:endParaRPr lang="en-IN"/>
          </a:p>
        </p:txBody>
      </p:sp>
      <p:sp>
        <p:nvSpPr>
          <p:cNvPr id="4" name="Text Box 4">
            <a:extLst>
              <a:ext uri="{FF2B5EF4-FFF2-40B4-BE49-F238E27FC236}">
                <a16:creationId xmlns:a16="http://schemas.microsoft.com/office/drawing/2014/main" id="{84835E25-A3CC-0994-5C66-A78584C766CD}"/>
              </a:ext>
            </a:extLst>
          </p:cNvPr>
          <p:cNvSpPr txBox="1">
            <a:spLocks noChangeArrowheads="1"/>
          </p:cNvSpPr>
          <p:nvPr/>
        </p:nvSpPr>
        <p:spPr bwMode="auto">
          <a:xfrm>
            <a:off x="5317046" y="4815840"/>
            <a:ext cx="1758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Network layer</a:t>
            </a:r>
          </a:p>
        </p:txBody>
      </p:sp>
      <p:pic>
        <p:nvPicPr>
          <p:cNvPr id="5" name="Picture 6">
            <a:extLst>
              <a:ext uri="{FF2B5EF4-FFF2-40B4-BE49-F238E27FC236}">
                <a16:creationId xmlns:a16="http://schemas.microsoft.com/office/drawing/2014/main" id="{DC31586E-1CFB-6F4E-914D-0DB426B65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670" y="1424242"/>
            <a:ext cx="9374659" cy="314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E83C1C7-830B-3B36-C01A-EECD9DA74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15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B91DE0-114F-DDE7-D9C5-AF81AAF116CE}"/>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449FFF52-313B-41EE-8790-B1C4C272CB9C}"/>
              </a:ext>
            </a:extLst>
          </p:cNvPr>
          <p:cNvSpPr>
            <a:spLocks noGrp="1"/>
          </p:cNvSpPr>
          <p:nvPr>
            <p:ph type="sldNum" sz="quarter" idx="12"/>
          </p:nvPr>
        </p:nvSpPr>
        <p:spPr/>
        <p:txBody>
          <a:bodyPr/>
          <a:lstStyle/>
          <a:p>
            <a:fld id="{6D972E1D-2B91-43F8-BAFE-8C37D0BCB00C}" type="slidenum">
              <a:rPr lang="en-IN" smtClean="0"/>
              <a:t>23</a:t>
            </a:fld>
            <a:endParaRPr lang="en-IN"/>
          </a:p>
        </p:txBody>
      </p:sp>
      <p:sp>
        <p:nvSpPr>
          <p:cNvPr id="6" name="Text Box 4">
            <a:extLst>
              <a:ext uri="{FF2B5EF4-FFF2-40B4-BE49-F238E27FC236}">
                <a16:creationId xmlns:a16="http://schemas.microsoft.com/office/drawing/2014/main" id="{BE6FB2F2-6CCC-CE28-B1B0-2B2775D51BF7}"/>
              </a:ext>
            </a:extLst>
          </p:cNvPr>
          <p:cNvSpPr txBox="1">
            <a:spLocks noChangeArrowheads="1"/>
          </p:cNvSpPr>
          <p:nvPr/>
        </p:nvSpPr>
        <p:spPr bwMode="auto">
          <a:xfrm>
            <a:off x="4087876" y="5681722"/>
            <a:ext cx="34726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Source-to-destination delivery</a:t>
            </a:r>
          </a:p>
        </p:txBody>
      </p:sp>
      <p:pic>
        <p:nvPicPr>
          <p:cNvPr id="7" name="Picture 6">
            <a:extLst>
              <a:ext uri="{FF2B5EF4-FFF2-40B4-BE49-F238E27FC236}">
                <a16:creationId xmlns:a16="http://schemas.microsoft.com/office/drawing/2014/main" id="{95D91090-1C29-DDB1-8235-3BB54A988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291" y="256032"/>
            <a:ext cx="8805418" cy="50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CB93DBE-08A4-165B-0932-048372107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6945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24</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903984" y="454490"/>
            <a:ext cx="8128000" cy="5422054"/>
            <a:chOff x="1629664" y="399626"/>
            <a:chExt cx="8128000" cy="5422054"/>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2824614287"/>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95016" y="407247"/>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795016" y="1097619"/>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814828" y="1762082"/>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804160" y="2886456"/>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85872" y="399288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95016" y="462381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804160" y="530961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58287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98284C-2C45-303D-71F2-47C763F37461}"/>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B07835B7-19B6-BE8A-9365-68D13D279482}"/>
              </a:ext>
            </a:extLst>
          </p:cNvPr>
          <p:cNvSpPr>
            <a:spLocks noGrp="1"/>
          </p:cNvSpPr>
          <p:nvPr>
            <p:ph type="sldNum" sz="quarter" idx="12"/>
          </p:nvPr>
        </p:nvSpPr>
        <p:spPr/>
        <p:txBody>
          <a:bodyPr/>
          <a:lstStyle/>
          <a:p>
            <a:fld id="{6D972E1D-2B91-43F8-BAFE-8C37D0BCB00C}" type="slidenum">
              <a:rPr lang="en-IN" smtClean="0"/>
              <a:t>25</a:t>
            </a:fld>
            <a:endParaRPr lang="en-IN"/>
          </a:p>
        </p:txBody>
      </p:sp>
      <p:sp>
        <p:nvSpPr>
          <p:cNvPr id="4" name="Text Box 4">
            <a:extLst>
              <a:ext uri="{FF2B5EF4-FFF2-40B4-BE49-F238E27FC236}">
                <a16:creationId xmlns:a16="http://schemas.microsoft.com/office/drawing/2014/main" id="{15B4E199-73A8-633D-8173-1AD92F57C701}"/>
              </a:ext>
            </a:extLst>
          </p:cNvPr>
          <p:cNvSpPr txBox="1">
            <a:spLocks noChangeArrowheads="1"/>
          </p:cNvSpPr>
          <p:nvPr/>
        </p:nvSpPr>
        <p:spPr bwMode="auto">
          <a:xfrm>
            <a:off x="5170313" y="5147786"/>
            <a:ext cx="19096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Transport layer</a:t>
            </a:r>
          </a:p>
        </p:txBody>
      </p:sp>
      <p:pic>
        <p:nvPicPr>
          <p:cNvPr id="5" name="Picture 6">
            <a:extLst>
              <a:ext uri="{FF2B5EF4-FFF2-40B4-BE49-F238E27FC236}">
                <a16:creationId xmlns:a16="http://schemas.microsoft.com/office/drawing/2014/main" id="{135F91BE-5E1B-7D11-8F60-222C18E17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76" y="1299337"/>
            <a:ext cx="9586364" cy="333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51B16C7-9A9E-0720-8B15-5E59AF11A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82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28B0-CFF4-51E6-336C-FFA20A1B8A20}"/>
              </a:ext>
            </a:extLst>
          </p:cNvPr>
          <p:cNvSpPr>
            <a:spLocks noGrp="1"/>
          </p:cNvSpPr>
          <p:nvPr>
            <p:ph type="title"/>
          </p:nvPr>
        </p:nvSpPr>
        <p:spPr/>
        <p:txBody>
          <a:bodyPr/>
          <a:lstStyle/>
          <a:p>
            <a:pPr algn="ctr"/>
            <a:r>
              <a:rPr lang="en-US" altLang="en-US" sz="4800" b="1" dirty="0">
                <a:latin typeface="Times New Roman" panose="02020603050405020304" pitchFamily="18" charset="0"/>
              </a:rPr>
              <a:t>Transport layer: functionalities</a:t>
            </a:r>
            <a:endParaRPr lang="en-IN" dirty="0"/>
          </a:p>
        </p:txBody>
      </p:sp>
      <p:sp>
        <p:nvSpPr>
          <p:cNvPr id="4" name="Footer Placeholder 3">
            <a:extLst>
              <a:ext uri="{FF2B5EF4-FFF2-40B4-BE49-F238E27FC236}">
                <a16:creationId xmlns:a16="http://schemas.microsoft.com/office/drawing/2014/main" id="{263EC0C8-6DBF-A796-5779-41CD874AB04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9572A3F8-D19B-46A3-D578-CEE7D4F2146F}"/>
              </a:ext>
            </a:extLst>
          </p:cNvPr>
          <p:cNvSpPr>
            <a:spLocks noGrp="1"/>
          </p:cNvSpPr>
          <p:nvPr>
            <p:ph type="sldNum" sz="quarter" idx="12"/>
          </p:nvPr>
        </p:nvSpPr>
        <p:spPr/>
        <p:txBody>
          <a:bodyPr/>
          <a:lstStyle/>
          <a:p>
            <a:fld id="{6D972E1D-2B91-43F8-BAFE-8C37D0BCB00C}" type="slidenum">
              <a:rPr lang="en-IN" smtClean="0"/>
              <a:t>26</a:t>
            </a:fld>
            <a:endParaRPr lang="en-IN"/>
          </a:p>
        </p:txBody>
      </p:sp>
      <p:sp>
        <p:nvSpPr>
          <p:cNvPr id="6" name="TextBox 5">
            <a:extLst>
              <a:ext uri="{FF2B5EF4-FFF2-40B4-BE49-F238E27FC236}">
                <a16:creationId xmlns:a16="http://schemas.microsoft.com/office/drawing/2014/main" id="{BD8A7A9A-51BE-B0B6-FA7A-6E700C1DACA2}"/>
              </a:ext>
            </a:extLst>
          </p:cNvPr>
          <p:cNvSpPr txBox="1">
            <a:spLocks noChangeArrowheads="1"/>
          </p:cNvSpPr>
          <p:nvPr/>
        </p:nvSpPr>
        <p:spPr bwMode="auto">
          <a:xfrm>
            <a:off x="1097280" y="1847088"/>
            <a:ext cx="10058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sz="2000" b="1" dirty="0"/>
              <a:t>Service-point addressing:</a:t>
            </a:r>
            <a:r>
              <a:rPr lang="en-US" altLang="en-US" sz="2000" dirty="0"/>
              <a:t> The transport layer header includes a type of address called a </a:t>
            </a:r>
            <a:r>
              <a:rPr lang="en-US" altLang="en-US" sz="2000" b="1" i="1" dirty="0"/>
              <a:t>service-point address (or port address)</a:t>
            </a:r>
            <a:r>
              <a:rPr lang="en-US" altLang="en-US" sz="2000" dirty="0"/>
              <a:t>. The transport layer gets the entire message to the </a:t>
            </a:r>
            <a:r>
              <a:rPr lang="en-US" altLang="en-US" sz="2000" b="1" i="1" dirty="0"/>
              <a:t>correct process </a:t>
            </a:r>
            <a:r>
              <a:rPr lang="en-US" altLang="en-US" sz="2000" dirty="0"/>
              <a:t>on that computer.</a:t>
            </a:r>
          </a:p>
          <a:p>
            <a:pPr algn="just" eaLnBrk="1" hangingPunct="1">
              <a:lnSpc>
                <a:spcPct val="100000"/>
              </a:lnSpc>
              <a:spcBef>
                <a:spcPct val="0"/>
              </a:spcBef>
              <a:buFont typeface="Calibri Light" panose="020F0302020204030204" pitchFamily="34" charset="0"/>
              <a:buAutoNum type="arabicPeriod"/>
            </a:pPr>
            <a:r>
              <a:rPr lang="en-US" altLang="en-US" sz="2000" b="1" dirty="0"/>
              <a:t>Segmentation and reassembly: </a:t>
            </a:r>
            <a:r>
              <a:rPr lang="en-US" altLang="en-US" sz="2000" dirty="0"/>
              <a:t>A message is divided into transmittable </a:t>
            </a:r>
            <a:r>
              <a:rPr lang="en-US" altLang="en-US" sz="2000" b="1" dirty="0"/>
              <a:t>segments</a:t>
            </a:r>
            <a:r>
              <a:rPr lang="en-US" altLang="en-US" sz="2000" dirty="0"/>
              <a:t> and each segment has a </a:t>
            </a:r>
            <a:r>
              <a:rPr lang="en-US" altLang="en-US" sz="2000" b="1" dirty="0"/>
              <a:t>sequence number</a:t>
            </a:r>
            <a:r>
              <a:rPr lang="en-US" altLang="en-US" sz="2000" dirty="0"/>
              <a:t>. These numbers helps to reassemble the message correctly upon arriving at the destination and to identify and replace packets that were lost in transmission.</a:t>
            </a:r>
          </a:p>
          <a:p>
            <a:pPr algn="just" eaLnBrk="1" hangingPunct="1">
              <a:lnSpc>
                <a:spcPct val="100000"/>
              </a:lnSpc>
              <a:spcBef>
                <a:spcPct val="0"/>
              </a:spcBef>
              <a:buFont typeface="Calibri Light" panose="020F0302020204030204" pitchFamily="34" charset="0"/>
              <a:buAutoNum type="arabicPeriod"/>
            </a:pPr>
            <a:r>
              <a:rPr lang="en-US" altLang="en-US" sz="2000" b="1" dirty="0"/>
              <a:t>Connection control: </a:t>
            </a:r>
            <a:r>
              <a:rPr lang="en-US" altLang="en-US" sz="2000" dirty="0"/>
              <a:t>The transport layer can be either </a:t>
            </a:r>
            <a:r>
              <a:rPr lang="en-US" altLang="en-US" sz="2000" b="1" dirty="0"/>
              <a:t>connectionless</a:t>
            </a:r>
            <a:r>
              <a:rPr lang="en-US" altLang="en-US" sz="2000" dirty="0"/>
              <a:t> or </a:t>
            </a:r>
            <a:r>
              <a:rPr lang="en-US" altLang="en-US" sz="2000" b="1" dirty="0"/>
              <a:t>connection oriented</a:t>
            </a:r>
            <a:r>
              <a:rPr lang="en-US" altLang="en-US" sz="2000" dirty="0"/>
              <a:t>.</a:t>
            </a:r>
          </a:p>
          <a:p>
            <a:pPr algn="just" eaLnBrk="1" hangingPunct="1">
              <a:lnSpc>
                <a:spcPct val="100000"/>
              </a:lnSpc>
              <a:spcBef>
                <a:spcPct val="0"/>
              </a:spcBef>
              <a:buFont typeface="Calibri Light" panose="020F0302020204030204" pitchFamily="34" charset="0"/>
              <a:buAutoNum type="arabicPeriod"/>
            </a:pPr>
            <a:r>
              <a:rPr lang="en-US" altLang="en-US" sz="2000" b="1" dirty="0"/>
              <a:t>Flow control:</a:t>
            </a:r>
            <a:r>
              <a:rPr lang="en-US" altLang="en-US" sz="2000" dirty="0"/>
              <a:t> Like the data link layer, the transport layer is responsible for flow control. However, flow control at this layer is performed </a:t>
            </a:r>
            <a:r>
              <a:rPr lang="en-US" altLang="en-US" sz="2000" b="1" dirty="0"/>
              <a:t>end to end </a:t>
            </a:r>
            <a:r>
              <a:rPr lang="en-US" altLang="en-US" sz="2000" dirty="0"/>
              <a:t>rather than across a single link.</a:t>
            </a:r>
          </a:p>
          <a:p>
            <a:pPr algn="just" eaLnBrk="1" hangingPunct="1">
              <a:lnSpc>
                <a:spcPct val="100000"/>
              </a:lnSpc>
              <a:spcBef>
                <a:spcPct val="0"/>
              </a:spcBef>
              <a:buFont typeface="Calibri Light" panose="020F0302020204030204" pitchFamily="34" charset="0"/>
              <a:buAutoNum type="arabicPeriod"/>
            </a:pPr>
            <a:r>
              <a:rPr lang="en-US" altLang="en-US" sz="2000" b="1" dirty="0"/>
              <a:t>Error control:</a:t>
            </a:r>
            <a:r>
              <a:rPr lang="en-US" altLang="en-US" sz="2000" dirty="0"/>
              <a:t> Like the data link layer, the transport layer is responsible for error control. However, error control at this layer is performed </a:t>
            </a:r>
            <a:r>
              <a:rPr lang="en-US" altLang="en-US" sz="2000" b="1" dirty="0"/>
              <a:t>process-to process </a:t>
            </a:r>
            <a:r>
              <a:rPr lang="en-US" altLang="en-US" sz="2000" dirty="0"/>
              <a:t>rather than across a single link. </a:t>
            </a:r>
          </a:p>
        </p:txBody>
      </p:sp>
      <p:pic>
        <p:nvPicPr>
          <p:cNvPr id="3" name="Picture 2">
            <a:extLst>
              <a:ext uri="{FF2B5EF4-FFF2-40B4-BE49-F238E27FC236}">
                <a16:creationId xmlns:a16="http://schemas.microsoft.com/office/drawing/2014/main" id="{65878577-5654-6299-A8A8-ECD752180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354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73A5361-CA22-1424-F9F7-C2695326B114}"/>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B24D3A06-3343-623D-5C26-EC2BA0FAD19A}"/>
              </a:ext>
            </a:extLst>
          </p:cNvPr>
          <p:cNvSpPr>
            <a:spLocks noGrp="1"/>
          </p:cNvSpPr>
          <p:nvPr>
            <p:ph type="sldNum" sz="quarter" idx="12"/>
          </p:nvPr>
        </p:nvSpPr>
        <p:spPr/>
        <p:txBody>
          <a:bodyPr/>
          <a:lstStyle/>
          <a:p>
            <a:fld id="{6D972E1D-2B91-43F8-BAFE-8C37D0BCB00C}" type="slidenum">
              <a:rPr lang="en-IN" smtClean="0"/>
              <a:t>27</a:t>
            </a:fld>
            <a:endParaRPr lang="en-IN"/>
          </a:p>
        </p:txBody>
      </p:sp>
      <p:sp>
        <p:nvSpPr>
          <p:cNvPr id="4" name="Text Box 4">
            <a:extLst>
              <a:ext uri="{FF2B5EF4-FFF2-40B4-BE49-F238E27FC236}">
                <a16:creationId xmlns:a16="http://schemas.microsoft.com/office/drawing/2014/main" id="{03B009D4-1773-E62C-8594-F910B909231A}"/>
              </a:ext>
            </a:extLst>
          </p:cNvPr>
          <p:cNvSpPr txBox="1">
            <a:spLocks noChangeArrowheads="1"/>
          </p:cNvSpPr>
          <p:nvPr/>
        </p:nvSpPr>
        <p:spPr bwMode="auto">
          <a:xfrm>
            <a:off x="3577146" y="5516880"/>
            <a:ext cx="5516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Reliable process-to-process delivery of a message</a:t>
            </a:r>
          </a:p>
        </p:txBody>
      </p:sp>
      <p:pic>
        <p:nvPicPr>
          <p:cNvPr id="5" name="Picture 6">
            <a:extLst>
              <a:ext uri="{FF2B5EF4-FFF2-40B4-BE49-F238E27FC236}">
                <a16:creationId xmlns:a16="http://schemas.microsoft.com/office/drawing/2014/main" id="{C7DC52AD-0BC1-0EEB-288A-90B246A9B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065" y="1021035"/>
            <a:ext cx="9198864" cy="363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5BD517C-F5B9-C76D-956E-CA77B386D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65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28</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903984" y="443823"/>
            <a:ext cx="8128000" cy="5460153"/>
            <a:chOff x="1629664" y="388959"/>
            <a:chExt cx="8128000" cy="5460153"/>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3535059813"/>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21864" y="388959"/>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721864" y="997035"/>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741676" y="164321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758440" y="2310384"/>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49296" y="3553968"/>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58440" y="476097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758440" y="533704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72499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F9FA-E033-3C67-901E-D5FA17203565}"/>
              </a:ext>
            </a:extLst>
          </p:cNvPr>
          <p:cNvSpPr>
            <a:spLocks noGrp="1"/>
          </p:cNvSpPr>
          <p:nvPr>
            <p:ph type="title"/>
          </p:nvPr>
        </p:nvSpPr>
        <p:spPr/>
        <p:txBody>
          <a:bodyPr/>
          <a:lstStyle/>
          <a:p>
            <a:pPr algn="ctr"/>
            <a:r>
              <a:rPr lang="en-US" altLang="en-US" sz="4800" b="1" dirty="0"/>
              <a:t>Session Layer: functionalities</a:t>
            </a:r>
            <a:endParaRPr lang="en-IN" dirty="0"/>
          </a:p>
        </p:txBody>
      </p:sp>
      <p:sp>
        <p:nvSpPr>
          <p:cNvPr id="3" name="Footer Placeholder 2">
            <a:extLst>
              <a:ext uri="{FF2B5EF4-FFF2-40B4-BE49-F238E27FC236}">
                <a16:creationId xmlns:a16="http://schemas.microsoft.com/office/drawing/2014/main" id="{6E515C10-E451-4BA6-FB56-010578F2777B}"/>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A77133B4-9A96-E36B-B011-3D56359CF2A8}"/>
              </a:ext>
            </a:extLst>
          </p:cNvPr>
          <p:cNvSpPr>
            <a:spLocks noGrp="1"/>
          </p:cNvSpPr>
          <p:nvPr>
            <p:ph type="sldNum" sz="quarter" idx="12"/>
          </p:nvPr>
        </p:nvSpPr>
        <p:spPr/>
        <p:txBody>
          <a:bodyPr/>
          <a:lstStyle/>
          <a:p>
            <a:fld id="{6D972E1D-2B91-43F8-BAFE-8C37D0BCB00C}" type="slidenum">
              <a:rPr lang="en-IN" smtClean="0"/>
              <a:t>29</a:t>
            </a:fld>
            <a:endParaRPr lang="en-IN"/>
          </a:p>
        </p:txBody>
      </p:sp>
      <p:sp>
        <p:nvSpPr>
          <p:cNvPr id="7" name="TextBox 5">
            <a:extLst>
              <a:ext uri="{FF2B5EF4-FFF2-40B4-BE49-F238E27FC236}">
                <a16:creationId xmlns:a16="http://schemas.microsoft.com/office/drawing/2014/main" id="{5A00DB21-5975-BDFE-C7EE-B27F1C1B6D7B}"/>
              </a:ext>
            </a:extLst>
          </p:cNvPr>
          <p:cNvSpPr txBox="1">
            <a:spLocks noChangeArrowheads="1"/>
          </p:cNvSpPr>
          <p:nvPr/>
        </p:nvSpPr>
        <p:spPr bwMode="auto">
          <a:xfrm>
            <a:off x="1097280" y="2103057"/>
            <a:ext cx="10058400" cy="2739211"/>
          </a:xfrm>
          <a:prstGeom prst="rect">
            <a:avLst/>
          </a:prstGeom>
          <a:noFill/>
          <a:ln>
            <a:noFill/>
          </a:ln>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defRPr/>
            </a:pPr>
            <a:r>
              <a:rPr lang="en-US" altLang="en-US" sz="2400" b="1" dirty="0"/>
              <a:t>Dialog control: </a:t>
            </a:r>
            <a:r>
              <a:rPr lang="en-US" altLang="en-US" sz="2400" dirty="0"/>
              <a:t>The session layer allows two systems to enter into a dialog and allows the communication between two processes to take place in either </a:t>
            </a:r>
            <a:r>
              <a:rPr lang="en-US" altLang="en-US" sz="2400" dirty="0" err="1"/>
              <a:t>halfduplex</a:t>
            </a:r>
            <a:r>
              <a:rPr lang="en-US" altLang="en-US" sz="2400" dirty="0"/>
              <a:t> (one way at a time) or full-duplex (two ways at a time) mode.</a:t>
            </a:r>
          </a:p>
          <a:p>
            <a:pPr algn="just" eaLnBrk="1" hangingPunct="1">
              <a:lnSpc>
                <a:spcPct val="100000"/>
              </a:lnSpc>
              <a:spcBef>
                <a:spcPct val="0"/>
              </a:spcBef>
              <a:buFont typeface="Calibri Light" panose="020F0302020204030204" pitchFamily="34" charset="0"/>
              <a:buAutoNum type="arabicPeriod"/>
              <a:defRPr/>
            </a:pPr>
            <a:endParaRPr lang="en-US" altLang="en-US" sz="2400" b="1" dirty="0"/>
          </a:p>
          <a:p>
            <a:pPr algn="just" eaLnBrk="1" hangingPunct="1">
              <a:lnSpc>
                <a:spcPct val="100000"/>
              </a:lnSpc>
              <a:spcBef>
                <a:spcPct val="0"/>
              </a:spcBef>
              <a:buFont typeface="Calibri Light" panose="020F0302020204030204" pitchFamily="34" charset="0"/>
              <a:buAutoNum type="arabicPeriod"/>
              <a:defRPr/>
            </a:pPr>
            <a:r>
              <a:rPr lang="en-US" altLang="en-US" sz="2400" b="1" dirty="0"/>
              <a:t>Synchronization:</a:t>
            </a:r>
            <a:r>
              <a:rPr lang="en-US" altLang="en-US" sz="2400" dirty="0"/>
              <a:t> The session layer allows a process to add checkpoints, or synchronization points, to a stream of data. </a:t>
            </a:r>
          </a:p>
          <a:p>
            <a:pPr marL="0" indent="0" algn="just" eaLnBrk="1" hangingPunct="1">
              <a:lnSpc>
                <a:spcPct val="100000"/>
              </a:lnSpc>
              <a:spcBef>
                <a:spcPct val="0"/>
              </a:spcBef>
              <a:buFont typeface="Arial" panose="020B0604020202020204" pitchFamily="34" charset="0"/>
              <a:buNone/>
              <a:defRPr/>
            </a:pPr>
            <a:endParaRPr lang="en-IN" altLang="en-US" sz="2400" dirty="0"/>
          </a:p>
        </p:txBody>
      </p:sp>
      <p:pic>
        <p:nvPicPr>
          <p:cNvPr id="5" name="Picture 4">
            <a:extLst>
              <a:ext uri="{FF2B5EF4-FFF2-40B4-BE49-F238E27FC236}">
                <a16:creationId xmlns:a16="http://schemas.microsoft.com/office/drawing/2014/main" id="{1B6CAC43-CD76-0B91-84F7-D2CF8E65F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391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228E-19EE-70AE-1014-9B3FC91D75DB}"/>
              </a:ext>
            </a:extLst>
          </p:cNvPr>
          <p:cNvSpPr>
            <a:spLocks noGrp="1"/>
          </p:cNvSpPr>
          <p:nvPr>
            <p:ph type="title"/>
          </p:nvPr>
        </p:nvSpPr>
        <p:spPr/>
        <p:txBody>
          <a:bodyPr/>
          <a:lstStyle/>
          <a:p>
            <a:pPr algn="ctr"/>
            <a:r>
              <a:rPr lang="en-US" sz="4800" dirty="0">
                <a:effectLst>
                  <a:outerShdw blurRad="38100" dist="38100" dir="2700000" algn="tl">
                    <a:srgbClr val="C0C0C0"/>
                  </a:outerShdw>
                </a:effectLst>
                <a:latin typeface="Times" pitchFamily="18" charset="0"/>
              </a:rPr>
              <a:t>LAYERED TASKS</a:t>
            </a:r>
            <a:endParaRPr lang="en-IN" dirty="0"/>
          </a:p>
        </p:txBody>
      </p:sp>
      <p:sp>
        <p:nvSpPr>
          <p:cNvPr id="4" name="Footer Placeholder 3">
            <a:extLst>
              <a:ext uri="{FF2B5EF4-FFF2-40B4-BE49-F238E27FC236}">
                <a16:creationId xmlns:a16="http://schemas.microsoft.com/office/drawing/2014/main" id="{48FCF7B0-B69E-51E3-A593-8780FEF3D5A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FEC0A957-63E3-AF09-BF7D-E0F10C43B16D}"/>
              </a:ext>
            </a:extLst>
          </p:cNvPr>
          <p:cNvSpPr>
            <a:spLocks noGrp="1"/>
          </p:cNvSpPr>
          <p:nvPr>
            <p:ph type="sldNum" sz="quarter" idx="12"/>
          </p:nvPr>
        </p:nvSpPr>
        <p:spPr/>
        <p:txBody>
          <a:bodyPr/>
          <a:lstStyle/>
          <a:p>
            <a:fld id="{6D972E1D-2B91-43F8-BAFE-8C37D0BCB00C}" type="slidenum">
              <a:rPr lang="en-IN" smtClean="0"/>
              <a:t>3</a:t>
            </a:fld>
            <a:endParaRPr lang="en-IN"/>
          </a:p>
        </p:txBody>
      </p:sp>
      <p:sp>
        <p:nvSpPr>
          <p:cNvPr id="6" name="Rectangle 29">
            <a:extLst>
              <a:ext uri="{FF2B5EF4-FFF2-40B4-BE49-F238E27FC236}">
                <a16:creationId xmlns:a16="http://schemas.microsoft.com/office/drawing/2014/main" id="{70F38520-D566-AB5F-6348-AAC3088A6FF3}"/>
              </a:ext>
            </a:extLst>
          </p:cNvPr>
          <p:cNvSpPr>
            <a:spLocks noChangeArrowheads="1"/>
          </p:cNvSpPr>
          <p:nvPr/>
        </p:nvSpPr>
        <p:spPr bwMode="auto">
          <a:xfrm>
            <a:off x="1118616" y="2298192"/>
            <a:ext cx="10037064" cy="2805113"/>
          </a:xfrm>
          <a:prstGeom prst="rect">
            <a:avLst/>
          </a:prstGeom>
          <a:noFill/>
          <a:ln w="9525">
            <a:noFill/>
            <a:miter lim="800000"/>
            <a:headEnd/>
            <a:tailEnd/>
          </a:ln>
          <a:effectLst/>
        </p:spPr>
        <p:txBody>
          <a:bodyPr wrap="square" anchor="ctr">
            <a:spAutoFit/>
          </a:bodyPr>
          <a:lstStyle/>
          <a:p>
            <a:pPr marL="342900" indent="-342900" algn="just" eaLnBrk="1" fontAlgn="auto" hangingPunct="1">
              <a:lnSpc>
                <a:spcPct val="150000"/>
              </a:lnSpc>
              <a:spcBef>
                <a:spcPts val="0"/>
              </a:spcBef>
              <a:spcAft>
                <a:spcPts val="0"/>
              </a:spcAft>
              <a:buFont typeface="Arial" panose="020B0604020202020204" pitchFamily="34" charset="0"/>
              <a:buChar char="•"/>
              <a:defRPr/>
            </a:pPr>
            <a:r>
              <a:rPr lang="en-US" sz="2400" dirty="0">
                <a:effectLst>
                  <a:outerShdw blurRad="38100" dist="38100" dir="2700000" algn="tl">
                    <a:srgbClr val="C0C0C0"/>
                  </a:outerShdw>
                </a:effectLst>
                <a:latin typeface="+mn-lt"/>
              </a:rPr>
              <a:t>We use the concept of </a:t>
            </a:r>
            <a:r>
              <a:rPr lang="en-US" sz="2400" dirty="0">
                <a:solidFill>
                  <a:schemeClr val="hlink"/>
                </a:solidFill>
                <a:effectLst>
                  <a:outerShdw blurRad="38100" dist="38100" dir="2700000" algn="tl">
                    <a:srgbClr val="C0C0C0"/>
                  </a:outerShdw>
                </a:effectLst>
                <a:latin typeface="+mn-lt"/>
              </a:rPr>
              <a:t>layers</a:t>
            </a:r>
            <a:r>
              <a:rPr lang="en-US" sz="2400" dirty="0">
                <a:effectLst>
                  <a:outerShdw blurRad="38100" dist="38100" dir="2700000" algn="tl">
                    <a:srgbClr val="C0C0C0"/>
                  </a:outerShdw>
                </a:effectLst>
                <a:latin typeface="+mn-lt"/>
              </a:rPr>
              <a:t> in our daily life. </a:t>
            </a:r>
          </a:p>
          <a:p>
            <a:pPr marL="342900" indent="-342900" algn="just" eaLnBrk="1" fontAlgn="auto" hangingPunct="1">
              <a:lnSpc>
                <a:spcPct val="150000"/>
              </a:lnSpc>
              <a:spcBef>
                <a:spcPts val="0"/>
              </a:spcBef>
              <a:spcAft>
                <a:spcPts val="0"/>
              </a:spcAft>
              <a:buFont typeface="Arial" panose="020B0604020202020204" pitchFamily="34" charset="0"/>
              <a:buChar char="•"/>
              <a:defRPr/>
            </a:pPr>
            <a:r>
              <a:rPr lang="en-US" sz="2400" dirty="0">
                <a:effectLst>
                  <a:outerShdw blurRad="38100" dist="38100" dir="2700000" algn="tl">
                    <a:srgbClr val="C0C0C0"/>
                  </a:outerShdw>
                </a:effectLst>
                <a:latin typeface="+mn-lt"/>
              </a:rPr>
              <a:t>As an example, let us consider two friends who communicate through postal mail. </a:t>
            </a:r>
          </a:p>
          <a:p>
            <a:pPr marL="342900" indent="-342900" algn="just" eaLnBrk="1" fontAlgn="auto" hangingPunct="1">
              <a:lnSpc>
                <a:spcPct val="150000"/>
              </a:lnSpc>
              <a:spcBef>
                <a:spcPts val="0"/>
              </a:spcBef>
              <a:spcAft>
                <a:spcPts val="0"/>
              </a:spcAft>
              <a:buFont typeface="Arial" panose="020B0604020202020204" pitchFamily="34" charset="0"/>
              <a:buChar char="•"/>
              <a:defRPr/>
            </a:pPr>
            <a:r>
              <a:rPr lang="en-US" sz="2400" dirty="0">
                <a:effectLst>
                  <a:outerShdw blurRad="38100" dist="38100" dir="2700000" algn="tl">
                    <a:srgbClr val="C0C0C0"/>
                  </a:outerShdw>
                </a:effectLst>
                <a:latin typeface="+mn-lt"/>
              </a:rPr>
              <a:t>The process of sending a letter to a friend would be complex if there were no services available from the post office. </a:t>
            </a:r>
          </a:p>
        </p:txBody>
      </p:sp>
      <p:pic>
        <p:nvPicPr>
          <p:cNvPr id="3" name="Picture 2">
            <a:extLst>
              <a:ext uri="{FF2B5EF4-FFF2-40B4-BE49-F238E27FC236}">
                <a16:creationId xmlns:a16="http://schemas.microsoft.com/office/drawing/2014/main" id="{AD884BFB-A321-95B6-D83E-99C90BA28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239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1EC789-CC69-7177-CD41-80D79D941A04}"/>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2F524610-9122-EBCC-24BB-36FCCD5FE3E7}"/>
              </a:ext>
            </a:extLst>
          </p:cNvPr>
          <p:cNvSpPr>
            <a:spLocks noGrp="1"/>
          </p:cNvSpPr>
          <p:nvPr>
            <p:ph type="sldNum" sz="quarter" idx="12"/>
          </p:nvPr>
        </p:nvSpPr>
        <p:spPr/>
        <p:txBody>
          <a:bodyPr/>
          <a:lstStyle/>
          <a:p>
            <a:fld id="{6D972E1D-2B91-43F8-BAFE-8C37D0BCB00C}" type="slidenum">
              <a:rPr lang="en-IN" smtClean="0"/>
              <a:t>30</a:t>
            </a:fld>
            <a:endParaRPr lang="en-IN"/>
          </a:p>
        </p:txBody>
      </p:sp>
      <p:sp>
        <p:nvSpPr>
          <p:cNvPr id="4" name="Text Box 4">
            <a:extLst>
              <a:ext uri="{FF2B5EF4-FFF2-40B4-BE49-F238E27FC236}">
                <a16:creationId xmlns:a16="http://schemas.microsoft.com/office/drawing/2014/main" id="{6A15CB98-9193-CAE2-B05A-E13BDD0E06CC}"/>
              </a:ext>
            </a:extLst>
          </p:cNvPr>
          <p:cNvSpPr txBox="1">
            <a:spLocks noChangeArrowheads="1"/>
          </p:cNvSpPr>
          <p:nvPr/>
        </p:nvSpPr>
        <p:spPr bwMode="auto">
          <a:xfrm>
            <a:off x="5170170" y="5007038"/>
            <a:ext cx="16001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Session layer</a:t>
            </a:r>
          </a:p>
        </p:txBody>
      </p:sp>
      <p:pic>
        <p:nvPicPr>
          <p:cNvPr id="5" name="Picture 6">
            <a:extLst>
              <a:ext uri="{FF2B5EF4-FFF2-40B4-BE49-F238E27FC236}">
                <a16:creationId xmlns:a16="http://schemas.microsoft.com/office/drawing/2014/main" id="{E5BBCB48-7159-4E5B-3AE8-735357411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3695" y="781110"/>
            <a:ext cx="8556625"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7E93FD2-72AA-EB3C-1E15-3F90D4199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4902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31</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903984" y="443823"/>
            <a:ext cx="8128000" cy="5460153"/>
            <a:chOff x="1629664" y="388959"/>
            <a:chExt cx="8128000" cy="5460153"/>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753369942"/>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21864" y="388959"/>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721864" y="997035"/>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741676" y="164321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758440" y="2310384"/>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58440" y="300532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58440" y="4175760"/>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758440" y="533704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1957982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A9BB-E75A-DFFD-1167-86D0C66780A3}"/>
              </a:ext>
            </a:extLst>
          </p:cNvPr>
          <p:cNvSpPr>
            <a:spLocks noGrp="1"/>
          </p:cNvSpPr>
          <p:nvPr>
            <p:ph type="title"/>
          </p:nvPr>
        </p:nvSpPr>
        <p:spPr/>
        <p:txBody>
          <a:bodyPr/>
          <a:lstStyle/>
          <a:p>
            <a:pPr algn="ctr"/>
            <a:r>
              <a:rPr lang="en-IN" dirty="0"/>
              <a:t>Presentation Layer : functionalities</a:t>
            </a:r>
          </a:p>
        </p:txBody>
      </p:sp>
      <p:sp>
        <p:nvSpPr>
          <p:cNvPr id="3" name="Footer Placeholder 2">
            <a:extLst>
              <a:ext uri="{FF2B5EF4-FFF2-40B4-BE49-F238E27FC236}">
                <a16:creationId xmlns:a16="http://schemas.microsoft.com/office/drawing/2014/main" id="{B9CBD121-26A8-E191-D6FB-6BEEFEEA9BE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64E9C791-0206-C2BA-585E-838D81FCD5BC}"/>
              </a:ext>
            </a:extLst>
          </p:cNvPr>
          <p:cNvSpPr>
            <a:spLocks noGrp="1"/>
          </p:cNvSpPr>
          <p:nvPr>
            <p:ph type="sldNum" sz="quarter" idx="12"/>
          </p:nvPr>
        </p:nvSpPr>
        <p:spPr/>
        <p:txBody>
          <a:bodyPr/>
          <a:lstStyle/>
          <a:p>
            <a:fld id="{6D972E1D-2B91-43F8-BAFE-8C37D0BCB00C}" type="slidenum">
              <a:rPr lang="en-IN" smtClean="0"/>
              <a:t>32</a:t>
            </a:fld>
            <a:endParaRPr lang="en-IN"/>
          </a:p>
        </p:txBody>
      </p:sp>
      <p:sp>
        <p:nvSpPr>
          <p:cNvPr id="5" name="TextBox 5">
            <a:extLst>
              <a:ext uri="{FF2B5EF4-FFF2-40B4-BE49-F238E27FC236}">
                <a16:creationId xmlns:a16="http://schemas.microsoft.com/office/drawing/2014/main" id="{483B4F01-FCA9-9412-6C94-6ADE1F3C6995}"/>
              </a:ext>
            </a:extLst>
          </p:cNvPr>
          <p:cNvSpPr txBox="1">
            <a:spLocks noChangeArrowheads="1"/>
          </p:cNvSpPr>
          <p:nvPr/>
        </p:nvSpPr>
        <p:spPr bwMode="auto">
          <a:xfrm>
            <a:off x="1097280" y="1737360"/>
            <a:ext cx="10058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sz="2400" b="1" dirty="0"/>
              <a:t>Translation: </a:t>
            </a:r>
            <a:r>
              <a:rPr lang="en-US" altLang="en-US" sz="2400" dirty="0"/>
              <a:t>The presentation layer at the sender changes the information from its </a:t>
            </a:r>
            <a:r>
              <a:rPr lang="en-US" altLang="en-US" sz="2400" b="1" dirty="0"/>
              <a:t>sender-dependent</a:t>
            </a:r>
            <a:r>
              <a:rPr lang="en-US" altLang="en-US" sz="2400" dirty="0"/>
              <a:t> format into a </a:t>
            </a:r>
            <a:r>
              <a:rPr lang="en-US" altLang="en-US" sz="2400" b="1" dirty="0"/>
              <a:t>common format</a:t>
            </a:r>
            <a:r>
              <a:rPr lang="en-US" altLang="en-US" sz="2400" dirty="0"/>
              <a:t>. The presentation layer at the receiving machine changes the </a:t>
            </a:r>
            <a:r>
              <a:rPr lang="en-US" altLang="en-US" sz="2400" b="1" dirty="0"/>
              <a:t>common format </a:t>
            </a:r>
            <a:r>
              <a:rPr lang="en-US" altLang="en-US" sz="2400" dirty="0"/>
              <a:t>into its </a:t>
            </a:r>
            <a:r>
              <a:rPr lang="en-US" altLang="en-US" sz="2400" b="1" dirty="0"/>
              <a:t>receiver-dependent</a:t>
            </a:r>
            <a:r>
              <a:rPr lang="en-US" altLang="en-US" sz="2400" dirty="0"/>
              <a:t> format.</a:t>
            </a:r>
          </a:p>
          <a:p>
            <a:pPr algn="just" eaLnBrk="1" hangingPunct="1">
              <a:lnSpc>
                <a:spcPct val="100000"/>
              </a:lnSpc>
              <a:spcBef>
                <a:spcPct val="0"/>
              </a:spcBef>
              <a:buFont typeface="Calibri Light" panose="020F0302020204030204" pitchFamily="34" charset="0"/>
              <a:buAutoNum type="arabicPeriod"/>
            </a:pPr>
            <a:endParaRPr lang="en-US" altLang="en-US" sz="2400" b="1" dirty="0"/>
          </a:p>
          <a:p>
            <a:pPr algn="just" eaLnBrk="1" hangingPunct="1">
              <a:lnSpc>
                <a:spcPct val="100000"/>
              </a:lnSpc>
              <a:spcBef>
                <a:spcPct val="0"/>
              </a:spcBef>
              <a:buFont typeface="Calibri Light" panose="020F0302020204030204" pitchFamily="34" charset="0"/>
              <a:buAutoNum type="arabicPeriod"/>
            </a:pPr>
            <a:r>
              <a:rPr lang="en-US" altLang="en-US" sz="2400" b="1" dirty="0"/>
              <a:t>Encryption:</a:t>
            </a:r>
            <a:r>
              <a:rPr lang="en-US" altLang="en-US" sz="2400" dirty="0"/>
              <a:t> The sender transforms the original information to another form and sends the resulting message out over the network. </a:t>
            </a:r>
            <a:r>
              <a:rPr lang="en-US" altLang="en-US" sz="2400" b="1" dirty="0"/>
              <a:t>Decryption</a:t>
            </a:r>
            <a:r>
              <a:rPr lang="en-US" altLang="en-US" sz="2400" dirty="0"/>
              <a:t> reverses the original process to transform the message back to its original form.</a:t>
            </a:r>
          </a:p>
          <a:p>
            <a:pPr algn="just" eaLnBrk="1" hangingPunct="1">
              <a:lnSpc>
                <a:spcPct val="100000"/>
              </a:lnSpc>
              <a:spcBef>
                <a:spcPct val="0"/>
              </a:spcBef>
              <a:buFont typeface="Calibri Light" panose="020F0302020204030204" pitchFamily="34" charset="0"/>
              <a:buAutoNum type="arabicPeriod"/>
            </a:pPr>
            <a:endParaRPr lang="en-US" altLang="en-US" sz="2400" b="1" dirty="0"/>
          </a:p>
          <a:p>
            <a:pPr algn="just" eaLnBrk="1" hangingPunct="1">
              <a:lnSpc>
                <a:spcPct val="100000"/>
              </a:lnSpc>
              <a:spcBef>
                <a:spcPct val="0"/>
              </a:spcBef>
              <a:buFont typeface="Calibri Light" panose="020F0302020204030204" pitchFamily="34" charset="0"/>
              <a:buAutoNum type="arabicPeriod"/>
            </a:pPr>
            <a:r>
              <a:rPr lang="en-US" altLang="en-US" sz="2400" b="1" dirty="0"/>
              <a:t>Compression:</a:t>
            </a:r>
            <a:r>
              <a:rPr lang="en-US" altLang="en-US" sz="2400" dirty="0"/>
              <a:t> Data compression reduces the number of bits contained in the information which becomes particularly important in the transmission of multimedia such as text, audio, and video.</a:t>
            </a:r>
          </a:p>
        </p:txBody>
      </p:sp>
      <p:pic>
        <p:nvPicPr>
          <p:cNvPr id="6" name="Picture 5">
            <a:extLst>
              <a:ext uri="{FF2B5EF4-FFF2-40B4-BE49-F238E27FC236}">
                <a16:creationId xmlns:a16="http://schemas.microsoft.com/office/drawing/2014/main" id="{D019B6C0-15D1-C850-0F7F-25153CFD0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629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70C74-A613-3D46-9365-8505095B52AB}"/>
              </a:ext>
            </a:extLst>
          </p:cNvPr>
          <p:cNvSpPr>
            <a:spLocks noGrp="1"/>
          </p:cNvSpPr>
          <p:nvPr>
            <p:ph type="title"/>
          </p:nvPr>
        </p:nvSpPr>
        <p:spPr/>
        <p:txBody>
          <a:bodyPr/>
          <a:lstStyle/>
          <a:p>
            <a:pPr algn="ctr"/>
            <a:r>
              <a:rPr lang="en-IN" dirty="0"/>
              <a:t>Presentation Layer</a:t>
            </a:r>
          </a:p>
        </p:txBody>
      </p:sp>
      <p:sp>
        <p:nvSpPr>
          <p:cNvPr id="3" name="Footer Placeholder 2">
            <a:extLst>
              <a:ext uri="{FF2B5EF4-FFF2-40B4-BE49-F238E27FC236}">
                <a16:creationId xmlns:a16="http://schemas.microsoft.com/office/drawing/2014/main" id="{3E254A9D-4115-D05F-9649-B8282591FA3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F95BA714-BA65-CDBA-7FA7-A12E10D1F071}"/>
              </a:ext>
            </a:extLst>
          </p:cNvPr>
          <p:cNvSpPr>
            <a:spLocks noGrp="1"/>
          </p:cNvSpPr>
          <p:nvPr>
            <p:ph type="sldNum" sz="quarter" idx="12"/>
          </p:nvPr>
        </p:nvSpPr>
        <p:spPr/>
        <p:txBody>
          <a:bodyPr/>
          <a:lstStyle/>
          <a:p>
            <a:fld id="{6D972E1D-2B91-43F8-BAFE-8C37D0BCB00C}" type="slidenum">
              <a:rPr lang="en-IN" smtClean="0"/>
              <a:t>33</a:t>
            </a:fld>
            <a:endParaRPr lang="en-IN"/>
          </a:p>
        </p:txBody>
      </p:sp>
      <p:pic>
        <p:nvPicPr>
          <p:cNvPr id="5" name="Picture 4">
            <a:extLst>
              <a:ext uri="{FF2B5EF4-FFF2-40B4-BE49-F238E27FC236}">
                <a16:creationId xmlns:a16="http://schemas.microsoft.com/office/drawing/2014/main" id="{09179E95-34D4-C6C9-F150-21E4507B3023}"/>
              </a:ext>
            </a:extLst>
          </p:cNvPr>
          <p:cNvPicPr>
            <a:picLocks noChangeAspect="1"/>
          </p:cNvPicPr>
          <p:nvPr/>
        </p:nvPicPr>
        <p:blipFill>
          <a:blip r:embed="rId2"/>
          <a:stretch>
            <a:fillRect/>
          </a:stretch>
        </p:blipFill>
        <p:spPr>
          <a:xfrm>
            <a:off x="1281823" y="2319280"/>
            <a:ext cx="9628354" cy="3276847"/>
          </a:xfrm>
          <a:prstGeom prst="rect">
            <a:avLst/>
          </a:prstGeom>
        </p:spPr>
      </p:pic>
      <p:pic>
        <p:nvPicPr>
          <p:cNvPr id="6" name="Picture 5">
            <a:extLst>
              <a:ext uri="{FF2B5EF4-FFF2-40B4-BE49-F238E27FC236}">
                <a16:creationId xmlns:a16="http://schemas.microsoft.com/office/drawing/2014/main" id="{DE209628-A5BC-05F5-09B1-272063F5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722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2F6B41-8777-A78C-ECD3-D50A3110C818}"/>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F062915-5327-E340-FE45-6A684AEAE517}"/>
              </a:ext>
            </a:extLst>
          </p:cNvPr>
          <p:cNvSpPr>
            <a:spLocks noGrp="1"/>
          </p:cNvSpPr>
          <p:nvPr>
            <p:ph type="sldNum" sz="quarter" idx="12"/>
          </p:nvPr>
        </p:nvSpPr>
        <p:spPr/>
        <p:txBody>
          <a:bodyPr/>
          <a:lstStyle/>
          <a:p>
            <a:fld id="{6D972E1D-2B91-43F8-BAFE-8C37D0BCB00C}" type="slidenum">
              <a:rPr lang="en-IN" smtClean="0"/>
              <a:t>34</a:t>
            </a:fld>
            <a:endParaRPr lang="en-IN"/>
          </a:p>
        </p:txBody>
      </p:sp>
      <p:grpSp>
        <p:nvGrpSpPr>
          <p:cNvPr id="13" name="Group 12">
            <a:extLst>
              <a:ext uri="{FF2B5EF4-FFF2-40B4-BE49-F238E27FC236}">
                <a16:creationId xmlns:a16="http://schemas.microsoft.com/office/drawing/2014/main" id="{57BE1DD7-7A33-7F1D-60F5-9083B2DCBA0E}"/>
              </a:ext>
            </a:extLst>
          </p:cNvPr>
          <p:cNvGrpSpPr/>
          <p:nvPr/>
        </p:nvGrpSpPr>
        <p:grpSpPr>
          <a:xfrm>
            <a:off x="1903984" y="443823"/>
            <a:ext cx="8128000" cy="5429334"/>
            <a:chOff x="1629664" y="388959"/>
            <a:chExt cx="8128000" cy="5429334"/>
          </a:xfrm>
        </p:grpSpPr>
        <p:graphicFrame>
          <p:nvGraphicFramePr>
            <p:cNvPr id="5" name="Diagram 4">
              <a:extLst>
                <a:ext uri="{FF2B5EF4-FFF2-40B4-BE49-F238E27FC236}">
                  <a16:creationId xmlns:a16="http://schemas.microsoft.com/office/drawing/2014/main" id="{C630A954-78B5-0012-09B0-610269FA7E39}"/>
                </a:ext>
              </a:extLst>
            </p:cNvPr>
            <p:cNvGraphicFramePr/>
            <p:nvPr>
              <p:extLst>
                <p:ext uri="{D42A27DB-BD31-4B8C-83A1-F6EECF244321}">
                  <p14:modId xmlns:p14="http://schemas.microsoft.com/office/powerpoint/2010/main" val="709309952"/>
                </p:ext>
              </p:extLst>
            </p:nvPr>
          </p:nvGraphicFramePr>
          <p:xfrm>
            <a:off x="1629664" y="39962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Connector 5">
              <a:extLst>
                <a:ext uri="{FF2B5EF4-FFF2-40B4-BE49-F238E27FC236}">
                  <a16:creationId xmlns:a16="http://schemas.microsoft.com/office/drawing/2014/main" id="{5F384EAA-AD7E-97EE-A85D-83A8C6C76D66}"/>
                </a:ext>
              </a:extLst>
            </p:cNvPr>
            <p:cNvSpPr/>
            <p:nvPr/>
          </p:nvSpPr>
          <p:spPr>
            <a:xfrm>
              <a:off x="2721864" y="388959"/>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7</a:t>
              </a:r>
            </a:p>
          </p:txBody>
        </p:sp>
        <p:sp>
          <p:nvSpPr>
            <p:cNvPr id="7" name="Flowchart: Connector 6">
              <a:extLst>
                <a:ext uri="{FF2B5EF4-FFF2-40B4-BE49-F238E27FC236}">
                  <a16:creationId xmlns:a16="http://schemas.microsoft.com/office/drawing/2014/main" id="{2351C341-41A0-4D8D-E6D1-EDC6AF7BD8AB}"/>
                </a:ext>
              </a:extLst>
            </p:cNvPr>
            <p:cNvSpPr/>
            <p:nvPr/>
          </p:nvSpPr>
          <p:spPr>
            <a:xfrm>
              <a:off x="2721864" y="997035"/>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6</a:t>
              </a:r>
            </a:p>
          </p:txBody>
        </p:sp>
        <p:sp>
          <p:nvSpPr>
            <p:cNvPr id="8" name="Flowchart: Connector 7">
              <a:extLst>
                <a:ext uri="{FF2B5EF4-FFF2-40B4-BE49-F238E27FC236}">
                  <a16:creationId xmlns:a16="http://schemas.microsoft.com/office/drawing/2014/main" id="{EAA7291A-0486-45AC-EC72-CD5147EA36C3}"/>
                </a:ext>
              </a:extLst>
            </p:cNvPr>
            <p:cNvSpPr/>
            <p:nvPr/>
          </p:nvSpPr>
          <p:spPr>
            <a:xfrm>
              <a:off x="2741676" y="1643210"/>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sp>
          <p:nvSpPr>
            <p:cNvPr id="9" name="Flowchart: Connector 8">
              <a:extLst>
                <a:ext uri="{FF2B5EF4-FFF2-40B4-BE49-F238E27FC236}">
                  <a16:creationId xmlns:a16="http://schemas.microsoft.com/office/drawing/2014/main" id="{3EB968E2-F5F0-C5EB-79C5-85191CEBE90C}"/>
                </a:ext>
              </a:extLst>
            </p:cNvPr>
            <p:cNvSpPr/>
            <p:nvPr/>
          </p:nvSpPr>
          <p:spPr>
            <a:xfrm>
              <a:off x="2758440" y="2310384"/>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10" name="Flowchart: Connector 9">
              <a:extLst>
                <a:ext uri="{FF2B5EF4-FFF2-40B4-BE49-F238E27FC236}">
                  <a16:creationId xmlns:a16="http://schemas.microsoft.com/office/drawing/2014/main" id="{5D3C7B1E-3C07-DB6D-5409-EDA56EB955A4}"/>
                </a:ext>
              </a:extLst>
            </p:cNvPr>
            <p:cNvSpPr/>
            <p:nvPr/>
          </p:nvSpPr>
          <p:spPr>
            <a:xfrm>
              <a:off x="2758440" y="3005328"/>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11" name="Flowchart: Connector 10">
              <a:extLst>
                <a:ext uri="{FF2B5EF4-FFF2-40B4-BE49-F238E27FC236}">
                  <a16:creationId xmlns:a16="http://schemas.microsoft.com/office/drawing/2014/main" id="{69C5D476-9A3B-FFFA-7902-B9D75EA16AD4}"/>
                </a:ext>
              </a:extLst>
            </p:cNvPr>
            <p:cNvSpPr/>
            <p:nvPr/>
          </p:nvSpPr>
          <p:spPr>
            <a:xfrm>
              <a:off x="2758440" y="3663696"/>
              <a:ext cx="539496" cy="5120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12" name="Flowchart: Connector 11">
              <a:extLst>
                <a:ext uri="{FF2B5EF4-FFF2-40B4-BE49-F238E27FC236}">
                  <a16:creationId xmlns:a16="http://schemas.microsoft.com/office/drawing/2014/main" id="{5F947BCE-B397-2292-4CC8-A561DED0C01A}"/>
                </a:ext>
              </a:extLst>
            </p:cNvPr>
            <p:cNvSpPr/>
            <p:nvPr/>
          </p:nvSpPr>
          <p:spPr>
            <a:xfrm>
              <a:off x="2758440" y="4834128"/>
              <a:ext cx="539496" cy="512064"/>
            </a:xfrm>
            <a:prstGeom prst="flowChartConnector">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grpSp>
    </p:spTree>
    <p:extLst>
      <p:ext uri="{BB962C8B-B14F-4D97-AF65-F5344CB8AC3E}">
        <p14:creationId xmlns:p14="http://schemas.microsoft.com/office/powerpoint/2010/main" val="3665519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9A69-2104-163B-F129-BD4E332C302C}"/>
              </a:ext>
            </a:extLst>
          </p:cNvPr>
          <p:cNvSpPr>
            <a:spLocks noGrp="1"/>
          </p:cNvSpPr>
          <p:nvPr>
            <p:ph type="title"/>
          </p:nvPr>
        </p:nvSpPr>
        <p:spPr/>
        <p:txBody>
          <a:bodyPr/>
          <a:lstStyle/>
          <a:p>
            <a:pPr algn="ctr"/>
            <a:r>
              <a:rPr lang="en-IN" dirty="0"/>
              <a:t>Application layer</a:t>
            </a:r>
          </a:p>
        </p:txBody>
      </p:sp>
      <p:sp>
        <p:nvSpPr>
          <p:cNvPr id="3" name="Footer Placeholder 2">
            <a:extLst>
              <a:ext uri="{FF2B5EF4-FFF2-40B4-BE49-F238E27FC236}">
                <a16:creationId xmlns:a16="http://schemas.microsoft.com/office/drawing/2014/main" id="{AFFF39A7-D94C-F41F-F7EF-ECB8195435E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60D2820B-D792-7D0A-221B-E5093FE4CA61}"/>
              </a:ext>
            </a:extLst>
          </p:cNvPr>
          <p:cNvSpPr>
            <a:spLocks noGrp="1"/>
          </p:cNvSpPr>
          <p:nvPr>
            <p:ph type="sldNum" sz="quarter" idx="12"/>
          </p:nvPr>
        </p:nvSpPr>
        <p:spPr/>
        <p:txBody>
          <a:bodyPr/>
          <a:lstStyle/>
          <a:p>
            <a:fld id="{6D972E1D-2B91-43F8-BAFE-8C37D0BCB00C}" type="slidenum">
              <a:rPr lang="en-IN" smtClean="0"/>
              <a:t>35</a:t>
            </a:fld>
            <a:endParaRPr lang="en-IN"/>
          </a:p>
        </p:txBody>
      </p:sp>
      <p:pic>
        <p:nvPicPr>
          <p:cNvPr id="5" name="Picture 4">
            <a:extLst>
              <a:ext uri="{FF2B5EF4-FFF2-40B4-BE49-F238E27FC236}">
                <a16:creationId xmlns:a16="http://schemas.microsoft.com/office/drawing/2014/main" id="{52024131-B836-2254-939B-CE9F31DFA673}"/>
              </a:ext>
            </a:extLst>
          </p:cNvPr>
          <p:cNvPicPr>
            <a:picLocks noChangeAspect="1"/>
          </p:cNvPicPr>
          <p:nvPr/>
        </p:nvPicPr>
        <p:blipFill>
          <a:blip r:embed="rId3"/>
          <a:stretch>
            <a:fillRect/>
          </a:stretch>
        </p:blipFill>
        <p:spPr>
          <a:xfrm>
            <a:off x="1097280" y="1804230"/>
            <a:ext cx="10058400" cy="4498391"/>
          </a:xfrm>
          <a:prstGeom prst="rect">
            <a:avLst/>
          </a:prstGeom>
        </p:spPr>
      </p:pic>
      <p:pic>
        <p:nvPicPr>
          <p:cNvPr id="6" name="Picture 5">
            <a:extLst>
              <a:ext uri="{FF2B5EF4-FFF2-40B4-BE49-F238E27FC236}">
                <a16:creationId xmlns:a16="http://schemas.microsoft.com/office/drawing/2014/main" id="{6B476B6B-EDAB-5A0F-C5D9-2B0BE8C8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01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6A21-E0F0-8B8C-1268-ACA389B0EDB6}"/>
              </a:ext>
            </a:extLst>
          </p:cNvPr>
          <p:cNvSpPr>
            <a:spLocks noGrp="1"/>
          </p:cNvSpPr>
          <p:nvPr>
            <p:ph type="title"/>
          </p:nvPr>
        </p:nvSpPr>
        <p:spPr/>
        <p:txBody>
          <a:bodyPr/>
          <a:lstStyle/>
          <a:p>
            <a:pPr algn="ctr"/>
            <a:r>
              <a:rPr lang="en-US" altLang="en-US" sz="4800" dirty="0">
                <a:latin typeface="Times New Roman" panose="02020603050405020304" pitchFamily="18" charset="0"/>
              </a:rPr>
              <a:t>Application layer: functionalities</a:t>
            </a:r>
            <a:endParaRPr lang="en-IN" dirty="0"/>
          </a:p>
        </p:txBody>
      </p:sp>
      <p:sp>
        <p:nvSpPr>
          <p:cNvPr id="3" name="Footer Placeholder 2">
            <a:extLst>
              <a:ext uri="{FF2B5EF4-FFF2-40B4-BE49-F238E27FC236}">
                <a16:creationId xmlns:a16="http://schemas.microsoft.com/office/drawing/2014/main" id="{E2A124A2-A796-6B54-8B1B-D873A7FEBD25}"/>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4" name="Slide Number Placeholder 3">
            <a:extLst>
              <a:ext uri="{FF2B5EF4-FFF2-40B4-BE49-F238E27FC236}">
                <a16:creationId xmlns:a16="http://schemas.microsoft.com/office/drawing/2014/main" id="{B0F5B427-25AE-BFD7-DA9A-3970352FF0CB}"/>
              </a:ext>
            </a:extLst>
          </p:cNvPr>
          <p:cNvSpPr>
            <a:spLocks noGrp="1"/>
          </p:cNvSpPr>
          <p:nvPr>
            <p:ph type="sldNum" sz="quarter" idx="12"/>
          </p:nvPr>
        </p:nvSpPr>
        <p:spPr/>
        <p:txBody>
          <a:bodyPr/>
          <a:lstStyle/>
          <a:p>
            <a:fld id="{6D972E1D-2B91-43F8-BAFE-8C37D0BCB00C}" type="slidenum">
              <a:rPr lang="en-IN" smtClean="0"/>
              <a:t>36</a:t>
            </a:fld>
            <a:endParaRPr lang="en-IN"/>
          </a:p>
        </p:txBody>
      </p:sp>
      <p:sp>
        <p:nvSpPr>
          <p:cNvPr id="5" name="TextBox 3">
            <a:extLst>
              <a:ext uri="{FF2B5EF4-FFF2-40B4-BE49-F238E27FC236}">
                <a16:creationId xmlns:a16="http://schemas.microsoft.com/office/drawing/2014/main" id="{4F760C60-27FF-3C36-1EC0-B5C2162F5F12}"/>
              </a:ext>
            </a:extLst>
          </p:cNvPr>
          <p:cNvSpPr txBox="1">
            <a:spLocks noChangeArrowheads="1"/>
          </p:cNvSpPr>
          <p:nvPr/>
        </p:nvSpPr>
        <p:spPr bwMode="auto">
          <a:xfrm>
            <a:off x="1097279" y="2012188"/>
            <a:ext cx="1011520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a:pPr>
            <a:r>
              <a:rPr lang="en-US" altLang="en-US" sz="2400" b="1" dirty="0"/>
              <a:t>Network virtual terminal: </a:t>
            </a:r>
            <a:r>
              <a:rPr lang="en-US" altLang="en-US" sz="2400" dirty="0"/>
              <a:t>A network virtual terminal is a software version of a physical terminal, and it allows a user to log on to a remote host. </a:t>
            </a:r>
            <a:endParaRPr lang="en-US" altLang="en-US" sz="2400" b="1" dirty="0"/>
          </a:p>
          <a:p>
            <a:pPr algn="just" eaLnBrk="1" hangingPunct="1">
              <a:lnSpc>
                <a:spcPct val="100000"/>
              </a:lnSpc>
              <a:spcBef>
                <a:spcPct val="0"/>
              </a:spcBef>
              <a:buFont typeface="Calibri Light" panose="020F0302020204030204" pitchFamily="34" charset="0"/>
              <a:buAutoNum type="arabicPeriod"/>
            </a:pPr>
            <a:r>
              <a:rPr lang="en-US" altLang="en-US" sz="2400" b="1" dirty="0"/>
              <a:t>File transfer, access, and management:</a:t>
            </a:r>
            <a:r>
              <a:rPr lang="en-US" altLang="en-US" sz="2400" dirty="0"/>
              <a:t> This application allows a user to access files in a remote host (to make changes or read data), to retrieve files from a remote computer for use in the local computer, and to manage or control files in a remote computer locally.</a:t>
            </a:r>
            <a:endParaRPr lang="en-US" altLang="en-US" sz="2400" b="1" dirty="0"/>
          </a:p>
          <a:p>
            <a:pPr algn="just" eaLnBrk="1" hangingPunct="1">
              <a:lnSpc>
                <a:spcPct val="100000"/>
              </a:lnSpc>
              <a:spcBef>
                <a:spcPct val="0"/>
              </a:spcBef>
              <a:buFont typeface="Calibri Light" panose="020F0302020204030204" pitchFamily="34" charset="0"/>
              <a:buAutoNum type="arabicPeriod"/>
            </a:pPr>
            <a:r>
              <a:rPr lang="en-US" altLang="en-US" sz="2400" b="1" dirty="0"/>
              <a:t>Mail services:</a:t>
            </a:r>
            <a:r>
              <a:rPr lang="en-US" altLang="en-US" sz="2400" dirty="0"/>
              <a:t> This application provides the basis for e-mail forwarding and storage.</a:t>
            </a:r>
            <a:endParaRPr lang="en-US" altLang="en-US" sz="2400" b="1" dirty="0"/>
          </a:p>
          <a:p>
            <a:pPr algn="just" eaLnBrk="1" hangingPunct="1">
              <a:lnSpc>
                <a:spcPct val="100000"/>
              </a:lnSpc>
              <a:spcBef>
                <a:spcPct val="0"/>
              </a:spcBef>
              <a:buFont typeface="Calibri Light" panose="020F0302020204030204" pitchFamily="34" charset="0"/>
              <a:buAutoNum type="arabicPeriod"/>
            </a:pPr>
            <a:r>
              <a:rPr lang="en-US" altLang="en-US" sz="2400" b="1" dirty="0"/>
              <a:t>Directory services:</a:t>
            </a:r>
            <a:r>
              <a:rPr lang="en-US" altLang="en-US" sz="2400" dirty="0"/>
              <a:t> This application provides distributed database sources and access for global information about various objects and services.</a:t>
            </a:r>
            <a:endParaRPr lang="en-IN" altLang="en-US" sz="2400" dirty="0"/>
          </a:p>
        </p:txBody>
      </p:sp>
      <p:pic>
        <p:nvPicPr>
          <p:cNvPr id="6" name="Picture 5">
            <a:extLst>
              <a:ext uri="{FF2B5EF4-FFF2-40B4-BE49-F238E27FC236}">
                <a16:creationId xmlns:a16="http://schemas.microsoft.com/office/drawing/2014/main" id="{28A0DA6A-6DFD-EB0F-5867-B1BB4563D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005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B62AE8-3AB6-AC6E-E1A6-CCE536110D25}"/>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5D19459F-BC15-B039-C59D-F864850E5854}"/>
              </a:ext>
            </a:extLst>
          </p:cNvPr>
          <p:cNvSpPr>
            <a:spLocks noGrp="1"/>
          </p:cNvSpPr>
          <p:nvPr>
            <p:ph type="sldNum" sz="quarter" idx="12"/>
          </p:nvPr>
        </p:nvSpPr>
        <p:spPr/>
        <p:txBody>
          <a:bodyPr/>
          <a:lstStyle/>
          <a:p>
            <a:fld id="{6D972E1D-2B91-43F8-BAFE-8C37D0BCB00C}" type="slidenum">
              <a:rPr lang="en-IN" smtClean="0"/>
              <a:t>37</a:t>
            </a:fld>
            <a:endParaRPr lang="en-IN"/>
          </a:p>
        </p:txBody>
      </p:sp>
      <p:sp>
        <p:nvSpPr>
          <p:cNvPr id="4" name="Text Box 4">
            <a:extLst>
              <a:ext uri="{FF2B5EF4-FFF2-40B4-BE49-F238E27FC236}">
                <a16:creationId xmlns:a16="http://schemas.microsoft.com/office/drawing/2014/main" id="{3E59416A-660A-6D62-230B-84C143C779D7}"/>
              </a:ext>
            </a:extLst>
          </p:cNvPr>
          <p:cNvSpPr txBox="1">
            <a:spLocks noChangeArrowheads="1"/>
          </p:cNvSpPr>
          <p:nvPr/>
        </p:nvSpPr>
        <p:spPr bwMode="auto">
          <a:xfrm>
            <a:off x="4565057" y="134379"/>
            <a:ext cx="29754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i="1" dirty="0">
                <a:latin typeface="Times New Roman" panose="02020603050405020304" pitchFamily="18" charset="0"/>
              </a:rPr>
              <a:t>Summary of layers</a:t>
            </a:r>
          </a:p>
        </p:txBody>
      </p:sp>
      <p:pic>
        <p:nvPicPr>
          <p:cNvPr id="5" name="Picture 6">
            <a:extLst>
              <a:ext uri="{FF2B5EF4-FFF2-40B4-BE49-F238E27FC236}">
                <a16:creationId xmlns:a16="http://schemas.microsoft.com/office/drawing/2014/main" id="{D9F60873-58FA-2F90-F81D-23198268A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83" y="759774"/>
            <a:ext cx="10794844" cy="4476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id="{C641E203-7CD5-09AC-5BB3-4FA7A4112D05}"/>
              </a:ext>
            </a:extLst>
          </p:cNvPr>
          <p:cNvSpPr>
            <a:spLocks noChangeArrowheads="1"/>
          </p:cNvSpPr>
          <p:nvPr/>
        </p:nvSpPr>
        <p:spPr bwMode="auto">
          <a:xfrm>
            <a:off x="1752600" y="5726113"/>
            <a:ext cx="525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imes New Roman" panose="02020603050405020304" pitchFamily="18" charset="0"/>
                <a:hlinkClick r:id="rId3"/>
              </a:rPr>
              <a:t>https://www.youtube.com/watch?v=-6Uoku-M6oY</a:t>
            </a:r>
            <a:r>
              <a:rPr lang="en-US" altLang="en-US" sz="1800" b="1">
                <a:latin typeface="Times New Roman" panose="02020603050405020304" pitchFamily="18" charset="0"/>
              </a:rPr>
              <a:t> </a:t>
            </a:r>
          </a:p>
        </p:txBody>
      </p:sp>
      <p:sp>
        <p:nvSpPr>
          <p:cNvPr id="7" name="TextBox 8">
            <a:extLst>
              <a:ext uri="{FF2B5EF4-FFF2-40B4-BE49-F238E27FC236}">
                <a16:creationId xmlns:a16="http://schemas.microsoft.com/office/drawing/2014/main" id="{082A1F26-0358-AD63-7C37-C0BEE1A74918}"/>
              </a:ext>
            </a:extLst>
          </p:cNvPr>
          <p:cNvSpPr txBox="1">
            <a:spLocks noChangeArrowheads="1"/>
          </p:cNvSpPr>
          <p:nvPr/>
        </p:nvSpPr>
        <p:spPr bwMode="auto">
          <a:xfrm>
            <a:off x="304800" y="5268913"/>
            <a:ext cx="403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imes New Roman" panose="02020603050405020304" pitchFamily="18" charset="0"/>
              </a:rPr>
              <a:t>Let’s conclude with an animation:</a:t>
            </a:r>
          </a:p>
        </p:txBody>
      </p:sp>
      <p:pic>
        <p:nvPicPr>
          <p:cNvPr id="8" name="Graphic 6" descr="Right pointing backhand index with solid fill">
            <a:extLst>
              <a:ext uri="{FF2B5EF4-FFF2-40B4-BE49-F238E27FC236}">
                <a16:creationId xmlns:a16="http://schemas.microsoft.com/office/drawing/2014/main" id="{1DF5C384-B1EC-1E32-DF20-9C0B0AC4B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562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143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926080"/>
            <a:ext cx="3200400" cy="3026664"/>
          </a:xfrm>
        </p:spPr>
        <p:txBody>
          <a:bodyPr>
            <a:normAutofit/>
          </a:bodyPr>
          <a:lstStyle/>
          <a:p>
            <a:pPr marL="457200" indent="-457200">
              <a:buFont typeface="+mj-lt"/>
              <a:buAutoNum type="arabicPeriod"/>
            </a:pPr>
            <a:r>
              <a:rPr lang="en-IN" sz="1600" dirty="0"/>
              <a:t>Layered Tasks</a:t>
            </a:r>
          </a:p>
          <a:p>
            <a:pPr marL="457200" indent="-457200">
              <a:buFont typeface="+mj-lt"/>
              <a:buAutoNum type="arabicPeriod"/>
            </a:pPr>
            <a:r>
              <a:rPr lang="en-IN" sz="1600" dirty="0"/>
              <a:t>The OSI model</a:t>
            </a:r>
          </a:p>
          <a:p>
            <a:pPr marL="457200" indent="-457200">
              <a:buFont typeface="+mj-lt"/>
              <a:buAutoNum type="arabicPeriod"/>
            </a:pPr>
            <a:r>
              <a:rPr lang="en-IN" sz="1600" dirty="0"/>
              <a:t>Layers of the OSI model</a:t>
            </a:r>
          </a:p>
          <a:p>
            <a:pPr marL="457200" indent="-457200">
              <a:buFont typeface="+mj-lt"/>
              <a:buAutoNum type="arabicPeriod"/>
            </a:pPr>
            <a:r>
              <a:rPr lang="en-IN" sz="1600" dirty="0"/>
              <a:t>Summery of the layers</a:t>
            </a:r>
          </a:p>
          <a:p>
            <a:pPr marL="457200" indent="-457200">
              <a:buFont typeface="+mj-lt"/>
              <a:buAutoNum type="arabicPeriod"/>
            </a:pPr>
            <a:endParaRPr lang="en-US" sz="1600" dirty="0"/>
          </a:p>
        </p:txBody>
      </p:sp>
      <p:sp>
        <p:nvSpPr>
          <p:cNvPr id="5" name="Footer Placeholder 4">
            <a:extLst>
              <a:ext uri="{FF2B5EF4-FFF2-40B4-BE49-F238E27FC236}">
                <a16:creationId xmlns:a16="http://schemas.microsoft.com/office/drawing/2014/main" id="{6AD3A03D-03BD-7741-B69D-AD9C2EB21D0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a:extLst>
              <a:ext uri="{FF2B5EF4-FFF2-40B4-BE49-F238E27FC236}">
                <a16:creationId xmlns:a16="http://schemas.microsoft.com/office/drawing/2014/main" id="{D04A79A8-A73F-4A89-1661-8CB38E8E41EC}"/>
              </a:ext>
            </a:extLst>
          </p:cNvPr>
          <p:cNvSpPr>
            <a:spLocks noGrp="1"/>
          </p:cNvSpPr>
          <p:nvPr>
            <p:ph type="sldNum" sz="quarter" idx="12"/>
          </p:nvPr>
        </p:nvSpPr>
        <p:spPr/>
        <p:txBody>
          <a:bodyPr/>
          <a:lstStyle/>
          <a:p>
            <a:fld id="{6D972E1D-2B91-43F8-BAFE-8C37D0BCB00C}" type="slidenum">
              <a:rPr lang="en-IN" smtClean="0"/>
              <a:t>38</a:t>
            </a:fld>
            <a:endParaRPr lang="en-IN"/>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30482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CDA081-6DAB-29EC-25B2-EEDDAC10A8FB}"/>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6757D03F-181B-6507-D21F-9E863A6A56EE}"/>
              </a:ext>
            </a:extLst>
          </p:cNvPr>
          <p:cNvSpPr>
            <a:spLocks noGrp="1"/>
          </p:cNvSpPr>
          <p:nvPr>
            <p:ph type="sldNum" sz="quarter" idx="12"/>
          </p:nvPr>
        </p:nvSpPr>
        <p:spPr/>
        <p:txBody>
          <a:bodyPr/>
          <a:lstStyle/>
          <a:p>
            <a:fld id="{6D972E1D-2B91-43F8-BAFE-8C37D0BCB00C}" type="slidenum">
              <a:rPr lang="en-IN" smtClean="0"/>
              <a:t>4</a:t>
            </a:fld>
            <a:endParaRPr lang="en-IN"/>
          </a:p>
        </p:txBody>
      </p:sp>
      <p:sp>
        <p:nvSpPr>
          <p:cNvPr id="4" name="Text Box 4">
            <a:extLst>
              <a:ext uri="{FF2B5EF4-FFF2-40B4-BE49-F238E27FC236}">
                <a16:creationId xmlns:a16="http://schemas.microsoft.com/office/drawing/2014/main" id="{28A3F855-AF04-41FD-75CF-674F50E90DD0}"/>
              </a:ext>
            </a:extLst>
          </p:cNvPr>
          <p:cNvSpPr txBox="1">
            <a:spLocks noChangeArrowheads="1"/>
          </p:cNvSpPr>
          <p:nvPr/>
        </p:nvSpPr>
        <p:spPr bwMode="auto">
          <a:xfrm>
            <a:off x="4489768" y="5774912"/>
            <a:ext cx="34528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Times New Roman" panose="02020603050405020304" pitchFamily="18" charset="0"/>
              </a:rPr>
              <a:t>Tasks involved in sending a letter</a:t>
            </a:r>
            <a:endParaRPr lang="en-US" altLang="en-US" sz="2000" b="1" i="1" dirty="0">
              <a:latin typeface="Times New Roman" panose="02020603050405020304" pitchFamily="18" charset="0"/>
            </a:endParaRPr>
          </a:p>
        </p:txBody>
      </p:sp>
      <p:pic>
        <p:nvPicPr>
          <p:cNvPr id="5" name="Picture 6">
            <a:extLst>
              <a:ext uri="{FF2B5EF4-FFF2-40B4-BE49-F238E27FC236}">
                <a16:creationId xmlns:a16="http://schemas.microsoft.com/office/drawing/2014/main" id="{C5A1873A-A066-4047-7F65-992E0B4AB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136" y="356616"/>
            <a:ext cx="7669322" cy="519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4A72918-32FB-F05A-44CE-031194AD6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3806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0784-C3D4-45CA-18FB-86471F87677A}"/>
              </a:ext>
            </a:extLst>
          </p:cNvPr>
          <p:cNvSpPr>
            <a:spLocks noGrp="1"/>
          </p:cNvSpPr>
          <p:nvPr>
            <p:ph type="title"/>
          </p:nvPr>
        </p:nvSpPr>
        <p:spPr/>
        <p:txBody>
          <a:bodyPr/>
          <a:lstStyle/>
          <a:p>
            <a:pPr algn="ctr"/>
            <a:r>
              <a:rPr lang="en-US" sz="4800" dirty="0">
                <a:effectLst>
                  <a:outerShdw blurRad="38100" dist="38100" dir="2700000" algn="tl">
                    <a:srgbClr val="C0C0C0"/>
                  </a:outerShdw>
                </a:effectLst>
                <a:latin typeface="Times" pitchFamily="18" charset="0"/>
              </a:rPr>
              <a:t>THE OSI MODEL</a:t>
            </a:r>
            <a:endParaRPr lang="en-IN" dirty="0"/>
          </a:p>
        </p:txBody>
      </p:sp>
      <p:sp>
        <p:nvSpPr>
          <p:cNvPr id="4" name="Footer Placeholder 3">
            <a:extLst>
              <a:ext uri="{FF2B5EF4-FFF2-40B4-BE49-F238E27FC236}">
                <a16:creationId xmlns:a16="http://schemas.microsoft.com/office/drawing/2014/main" id="{3AB576A0-5C0A-D590-4FB6-8341EE8B6C0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06D23C91-8B42-99CD-7307-9A464CF0AD51}"/>
              </a:ext>
            </a:extLst>
          </p:cNvPr>
          <p:cNvSpPr>
            <a:spLocks noGrp="1"/>
          </p:cNvSpPr>
          <p:nvPr>
            <p:ph type="sldNum" sz="quarter" idx="12"/>
          </p:nvPr>
        </p:nvSpPr>
        <p:spPr/>
        <p:txBody>
          <a:bodyPr/>
          <a:lstStyle/>
          <a:p>
            <a:fld id="{6D972E1D-2B91-43F8-BAFE-8C37D0BCB00C}" type="slidenum">
              <a:rPr lang="en-IN" smtClean="0"/>
              <a:t>5</a:t>
            </a:fld>
            <a:endParaRPr lang="en-IN"/>
          </a:p>
        </p:txBody>
      </p:sp>
      <p:sp>
        <p:nvSpPr>
          <p:cNvPr id="7" name="Rectangle 5">
            <a:extLst>
              <a:ext uri="{FF2B5EF4-FFF2-40B4-BE49-F238E27FC236}">
                <a16:creationId xmlns:a16="http://schemas.microsoft.com/office/drawing/2014/main" id="{1CAA8743-7A7E-E1D3-7491-8FEEBFB2EA78}"/>
              </a:ext>
            </a:extLst>
          </p:cNvPr>
          <p:cNvSpPr>
            <a:spLocks noChangeArrowheads="1"/>
          </p:cNvSpPr>
          <p:nvPr/>
        </p:nvSpPr>
        <p:spPr bwMode="auto">
          <a:xfrm>
            <a:off x="1097280" y="1868099"/>
            <a:ext cx="10058400" cy="2805063"/>
          </a:xfrm>
          <a:prstGeom prst="rect">
            <a:avLst/>
          </a:prstGeom>
          <a:noFill/>
          <a:ln w="9525">
            <a:noFill/>
            <a:miter lim="800000"/>
            <a:headEnd/>
            <a:tailEnd/>
          </a:ln>
          <a:effectLst/>
        </p:spPr>
        <p:txBody>
          <a:bodyPr wrap="square" anchor="ctr">
            <a:spAutoFit/>
          </a:bodyPr>
          <a:lstStyle/>
          <a:p>
            <a:pPr algn="just" eaLnBrk="1" fontAlgn="auto" hangingPunct="1">
              <a:lnSpc>
                <a:spcPct val="150000"/>
              </a:lnSpc>
              <a:spcBef>
                <a:spcPts val="0"/>
              </a:spcBef>
              <a:spcAft>
                <a:spcPts val="0"/>
              </a:spcAft>
              <a:defRPr/>
            </a:pPr>
            <a:r>
              <a:rPr lang="en-US" sz="2400" dirty="0">
                <a:latin typeface="+mn-lt"/>
              </a:rPr>
              <a:t>Established in 1947, the International Standards Organization (</a:t>
            </a:r>
            <a:r>
              <a:rPr lang="en-US" sz="2400" dirty="0">
                <a:solidFill>
                  <a:schemeClr val="hlink"/>
                </a:solidFill>
                <a:latin typeface="+mn-lt"/>
              </a:rPr>
              <a:t>ISO</a:t>
            </a:r>
            <a:r>
              <a:rPr lang="en-US" sz="2400" dirty="0">
                <a:latin typeface="+mn-lt"/>
              </a:rPr>
              <a:t>) is a multinational body dedicated to worldwide agreement on international standards. An ISO standard that covers all aspects of network communications is the Open Systems Interconnection (</a:t>
            </a:r>
            <a:r>
              <a:rPr lang="en-US" sz="2400" dirty="0">
                <a:solidFill>
                  <a:schemeClr val="hlink"/>
                </a:solidFill>
                <a:latin typeface="+mn-lt"/>
              </a:rPr>
              <a:t>OSI</a:t>
            </a:r>
            <a:r>
              <a:rPr lang="en-US" sz="2400" dirty="0">
                <a:latin typeface="+mn-lt"/>
              </a:rPr>
              <a:t>) model. It was first introduced in the late 1970s. </a:t>
            </a:r>
          </a:p>
        </p:txBody>
      </p:sp>
      <p:sp>
        <p:nvSpPr>
          <p:cNvPr id="8" name="Rectangle 15">
            <a:extLst>
              <a:ext uri="{FF2B5EF4-FFF2-40B4-BE49-F238E27FC236}">
                <a16:creationId xmlns:a16="http://schemas.microsoft.com/office/drawing/2014/main" id="{DF0268BF-46CF-051A-6D2A-AD38E096F7A2}"/>
              </a:ext>
            </a:extLst>
          </p:cNvPr>
          <p:cNvSpPr>
            <a:spLocks noChangeArrowheads="1"/>
          </p:cNvSpPr>
          <p:nvPr/>
        </p:nvSpPr>
        <p:spPr bwMode="auto">
          <a:xfrm>
            <a:off x="3889248" y="5580888"/>
            <a:ext cx="5791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imes New Roman" panose="02020603050405020304" pitchFamily="18" charset="0"/>
                <a:hlinkClick r:id="rId2"/>
              </a:rPr>
              <a:t>https://www.youtube.com/watch?v=Q3WpcO6vtQ8</a:t>
            </a:r>
            <a:r>
              <a:rPr lang="en-US" altLang="en-US" sz="1800" b="1">
                <a:latin typeface="Times New Roman" panose="02020603050405020304" pitchFamily="18" charset="0"/>
              </a:rPr>
              <a:t> </a:t>
            </a:r>
          </a:p>
        </p:txBody>
      </p:sp>
      <p:sp>
        <p:nvSpPr>
          <p:cNvPr id="9" name="TextBox 16">
            <a:extLst>
              <a:ext uri="{FF2B5EF4-FFF2-40B4-BE49-F238E27FC236}">
                <a16:creationId xmlns:a16="http://schemas.microsoft.com/office/drawing/2014/main" id="{09B6293C-AA8A-6DFF-EA6B-422FD45C7838}"/>
              </a:ext>
            </a:extLst>
          </p:cNvPr>
          <p:cNvSpPr txBox="1">
            <a:spLocks noChangeArrowheads="1"/>
          </p:cNvSpPr>
          <p:nvPr/>
        </p:nvSpPr>
        <p:spPr bwMode="auto">
          <a:xfrm>
            <a:off x="4041648" y="4971288"/>
            <a:ext cx="480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dirty="0">
                <a:latin typeface="Times New Roman" panose="02020603050405020304" pitchFamily="18" charset="0"/>
              </a:rPr>
              <a:t>Let’s understand through an animation</a:t>
            </a:r>
          </a:p>
        </p:txBody>
      </p:sp>
      <p:pic>
        <p:nvPicPr>
          <p:cNvPr id="10" name="Graphic 6" descr="Right pointing backhand index with solid fill">
            <a:extLst>
              <a:ext uri="{FF2B5EF4-FFF2-40B4-BE49-F238E27FC236}">
                <a16:creationId xmlns:a16="http://schemas.microsoft.com/office/drawing/2014/main" id="{97344C5D-0341-57AD-2CC8-952AE6BE5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6248" y="546182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DB0A47E-5C47-A624-25C0-1851A022FD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76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AAE814-CF89-52C0-FB8C-DFBF2E234A49}"/>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97316CF3-CADF-C45B-79B4-584BECD9149D}"/>
              </a:ext>
            </a:extLst>
          </p:cNvPr>
          <p:cNvSpPr>
            <a:spLocks noGrp="1"/>
          </p:cNvSpPr>
          <p:nvPr>
            <p:ph type="sldNum" sz="quarter" idx="12"/>
          </p:nvPr>
        </p:nvSpPr>
        <p:spPr/>
        <p:txBody>
          <a:bodyPr/>
          <a:lstStyle/>
          <a:p>
            <a:fld id="{6D972E1D-2B91-43F8-BAFE-8C37D0BCB00C}" type="slidenum">
              <a:rPr lang="en-IN" smtClean="0"/>
              <a:t>6</a:t>
            </a:fld>
            <a:endParaRPr lang="en-IN"/>
          </a:p>
        </p:txBody>
      </p:sp>
      <p:sp>
        <p:nvSpPr>
          <p:cNvPr id="4" name="Text Box 4">
            <a:extLst>
              <a:ext uri="{FF2B5EF4-FFF2-40B4-BE49-F238E27FC236}">
                <a16:creationId xmlns:a16="http://schemas.microsoft.com/office/drawing/2014/main" id="{DA3B7698-0F3F-9209-9BEA-81D60560EAFA}"/>
              </a:ext>
            </a:extLst>
          </p:cNvPr>
          <p:cNvSpPr txBox="1">
            <a:spLocks noChangeArrowheads="1"/>
          </p:cNvSpPr>
          <p:nvPr/>
        </p:nvSpPr>
        <p:spPr bwMode="auto">
          <a:xfrm>
            <a:off x="4466654" y="5754624"/>
            <a:ext cx="3464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Seven layers of the OSI model</a:t>
            </a:r>
          </a:p>
        </p:txBody>
      </p:sp>
      <p:pic>
        <p:nvPicPr>
          <p:cNvPr id="5" name="Picture 6">
            <a:extLst>
              <a:ext uri="{FF2B5EF4-FFF2-40B4-BE49-F238E27FC236}">
                <a16:creationId xmlns:a16="http://schemas.microsoft.com/office/drawing/2014/main" id="{2F6B5740-0B23-6A44-D263-CB8D97421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171" y="411480"/>
            <a:ext cx="5924677" cy="508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BF7BE63-7939-6CCE-9851-1EDC40F94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26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ED7264-0C6D-08BA-A062-F0CE240F704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75FCC693-3D7F-ED5E-946B-DADDD38F4B95}"/>
              </a:ext>
            </a:extLst>
          </p:cNvPr>
          <p:cNvSpPr>
            <a:spLocks noGrp="1"/>
          </p:cNvSpPr>
          <p:nvPr>
            <p:ph type="sldNum" sz="quarter" idx="12"/>
          </p:nvPr>
        </p:nvSpPr>
        <p:spPr/>
        <p:txBody>
          <a:bodyPr/>
          <a:lstStyle/>
          <a:p>
            <a:fld id="{6D972E1D-2B91-43F8-BAFE-8C37D0BCB00C}" type="slidenum">
              <a:rPr lang="en-IN" smtClean="0"/>
              <a:t>7</a:t>
            </a:fld>
            <a:endParaRPr lang="en-IN"/>
          </a:p>
        </p:txBody>
      </p:sp>
      <p:sp>
        <p:nvSpPr>
          <p:cNvPr id="4" name="Text Box 4">
            <a:extLst>
              <a:ext uri="{FF2B5EF4-FFF2-40B4-BE49-F238E27FC236}">
                <a16:creationId xmlns:a16="http://schemas.microsoft.com/office/drawing/2014/main" id="{B0A2276E-E4D3-47FB-2277-02A60F1CB6C1}"/>
              </a:ext>
            </a:extLst>
          </p:cNvPr>
          <p:cNvSpPr txBox="1">
            <a:spLocks noChangeArrowheads="1"/>
          </p:cNvSpPr>
          <p:nvPr/>
        </p:nvSpPr>
        <p:spPr bwMode="auto">
          <a:xfrm>
            <a:off x="3509709" y="5730240"/>
            <a:ext cx="54713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The interaction between layers in the OSI model</a:t>
            </a:r>
          </a:p>
        </p:txBody>
      </p:sp>
      <p:pic>
        <p:nvPicPr>
          <p:cNvPr id="5" name="Picture 6">
            <a:extLst>
              <a:ext uri="{FF2B5EF4-FFF2-40B4-BE49-F238E27FC236}">
                <a16:creationId xmlns:a16="http://schemas.microsoft.com/office/drawing/2014/main" id="{6992F4C6-C77E-F7EC-A48B-ACF0F0D21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472" y="335280"/>
            <a:ext cx="9189720" cy="516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F74E203-5C42-89E9-CE12-98E05B12A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26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8A1344-BAA2-A11F-2F03-A632E09D7D96}"/>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AC4F722D-CB27-9C1F-D9AB-E1E72A142B9D}"/>
              </a:ext>
            </a:extLst>
          </p:cNvPr>
          <p:cNvSpPr>
            <a:spLocks noGrp="1"/>
          </p:cNvSpPr>
          <p:nvPr>
            <p:ph type="sldNum" sz="quarter" idx="12"/>
          </p:nvPr>
        </p:nvSpPr>
        <p:spPr/>
        <p:txBody>
          <a:bodyPr/>
          <a:lstStyle/>
          <a:p>
            <a:fld id="{6D972E1D-2B91-43F8-BAFE-8C37D0BCB00C}" type="slidenum">
              <a:rPr lang="en-IN" smtClean="0"/>
              <a:t>8</a:t>
            </a:fld>
            <a:endParaRPr lang="en-IN"/>
          </a:p>
        </p:txBody>
      </p:sp>
      <p:sp>
        <p:nvSpPr>
          <p:cNvPr id="4" name="TextBox 4">
            <a:extLst>
              <a:ext uri="{FF2B5EF4-FFF2-40B4-BE49-F238E27FC236}">
                <a16:creationId xmlns:a16="http://schemas.microsoft.com/office/drawing/2014/main" id="{C6984C26-4730-10E3-9484-C5E4B2846EAF}"/>
              </a:ext>
            </a:extLst>
          </p:cNvPr>
          <p:cNvSpPr txBox="1">
            <a:spLocks noChangeArrowheads="1"/>
          </p:cNvSpPr>
          <p:nvPr/>
        </p:nvSpPr>
        <p:spPr bwMode="auto">
          <a:xfrm>
            <a:off x="879348" y="731266"/>
            <a:ext cx="10148316" cy="5122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000" dirty="0"/>
              <a:t>The first 3 layers i.e. </a:t>
            </a:r>
            <a:r>
              <a:rPr lang="en-US" altLang="en-US" sz="2000" b="1" i="1" dirty="0"/>
              <a:t>physical, data link, and network </a:t>
            </a:r>
            <a:r>
              <a:rPr lang="en-US" altLang="en-US" sz="2000" dirty="0"/>
              <a:t>are the </a:t>
            </a:r>
            <a:r>
              <a:rPr lang="en-US" altLang="en-US" sz="2000" b="1" i="1" dirty="0"/>
              <a:t>network support layers</a:t>
            </a:r>
            <a:r>
              <a:rPr lang="en-US" altLang="en-US" sz="2000" dirty="0"/>
              <a:t>; they deal with the </a:t>
            </a:r>
            <a:r>
              <a:rPr lang="en-US" altLang="en-US" sz="2000" b="1" i="1" dirty="0"/>
              <a:t>physical aspects</a:t>
            </a:r>
            <a:r>
              <a:rPr lang="en-US" altLang="en-US" sz="2000" dirty="0"/>
              <a:t> of moving data from one device to another (such as electrical specifications, physical connections, physical addressing, and transport timing and reliability).</a:t>
            </a:r>
          </a:p>
          <a:p>
            <a:pPr algn="just" eaLnBrk="1" hangingPunct="1">
              <a:lnSpc>
                <a:spcPct val="150000"/>
              </a:lnSpc>
              <a:spcBef>
                <a:spcPct val="0"/>
              </a:spcBef>
              <a:buFont typeface="Calibri Light" panose="020F0302020204030204" pitchFamily="34" charset="0"/>
              <a:buAutoNum type="arabicPeriod"/>
            </a:pPr>
            <a:r>
              <a:rPr lang="en-US" altLang="en-US" sz="2000" dirty="0"/>
              <a:t>Layers 5, 6, and 7 i.e. </a:t>
            </a:r>
            <a:r>
              <a:rPr lang="en-US" altLang="en-US" sz="2000" b="1" i="1" dirty="0"/>
              <a:t>session, presentation, and application </a:t>
            </a:r>
            <a:r>
              <a:rPr lang="en-US" altLang="en-US" sz="2000" dirty="0"/>
              <a:t>can be thought of as the </a:t>
            </a:r>
            <a:r>
              <a:rPr lang="en-US" altLang="en-US" sz="2000" b="1" i="1" dirty="0"/>
              <a:t>user support</a:t>
            </a:r>
            <a:r>
              <a:rPr lang="en-US" altLang="en-US" sz="2000" dirty="0"/>
              <a:t> layers; they allow interoperability among unrelated software systems. Layer 4, the transport layer, links the two subgroups and ensures that what the lower layers have transmitted is in a form that the upper layers can use.</a:t>
            </a:r>
          </a:p>
          <a:p>
            <a:pPr algn="just" eaLnBrk="1" hangingPunct="1">
              <a:lnSpc>
                <a:spcPct val="150000"/>
              </a:lnSpc>
              <a:spcBef>
                <a:spcPct val="0"/>
              </a:spcBef>
              <a:buFont typeface="Calibri Light" panose="020F0302020204030204" pitchFamily="34" charset="0"/>
              <a:buAutoNum type="arabicPeriod"/>
            </a:pPr>
            <a:r>
              <a:rPr lang="en-US" altLang="en-US" sz="2000" dirty="0"/>
              <a:t>The upper OSI layers are almost always implemented in </a:t>
            </a:r>
            <a:r>
              <a:rPr lang="en-US" altLang="en-US" sz="2000" b="1" dirty="0"/>
              <a:t>software</a:t>
            </a:r>
            <a:r>
              <a:rPr lang="en-US" altLang="en-US" sz="2000" dirty="0"/>
              <a:t>; lower layers are a combination of </a:t>
            </a:r>
            <a:r>
              <a:rPr lang="en-US" altLang="en-US" sz="2000" b="1" dirty="0"/>
              <a:t>hardware and software</a:t>
            </a:r>
            <a:r>
              <a:rPr lang="en-US" altLang="en-US" sz="2000" dirty="0"/>
              <a:t>, except for the </a:t>
            </a:r>
            <a:r>
              <a:rPr lang="en-US" altLang="en-US" sz="2000" b="1" dirty="0"/>
              <a:t>physical layer</a:t>
            </a:r>
            <a:r>
              <a:rPr lang="en-US" altLang="en-US" sz="2000" dirty="0"/>
              <a:t>, which is </a:t>
            </a:r>
            <a:r>
              <a:rPr lang="en-US" altLang="en-US" sz="2000" b="1" dirty="0"/>
              <a:t>mostly hardware</a:t>
            </a:r>
            <a:r>
              <a:rPr lang="en-US" altLang="en-US" sz="2000" dirty="0"/>
              <a:t>.</a:t>
            </a:r>
            <a:endParaRPr lang="en-IN" altLang="en-US" sz="2000" dirty="0"/>
          </a:p>
        </p:txBody>
      </p:sp>
      <p:pic>
        <p:nvPicPr>
          <p:cNvPr id="5" name="Picture 4">
            <a:extLst>
              <a:ext uri="{FF2B5EF4-FFF2-40B4-BE49-F238E27FC236}">
                <a16:creationId xmlns:a16="http://schemas.microsoft.com/office/drawing/2014/main" id="{D00672EF-4346-1981-7DB9-CD697AF8F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36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3D5827-FABE-5D2C-66CE-4743C7F435CA}"/>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3" name="Slide Number Placeholder 2">
            <a:extLst>
              <a:ext uri="{FF2B5EF4-FFF2-40B4-BE49-F238E27FC236}">
                <a16:creationId xmlns:a16="http://schemas.microsoft.com/office/drawing/2014/main" id="{301ED441-7232-7740-49AA-CDBF18955E15}"/>
              </a:ext>
            </a:extLst>
          </p:cNvPr>
          <p:cNvSpPr>
            <a:spLocks noGrp="1"/>
          </p:cNvSpPr>
          <p:nvPr>
            <p:ph type="sldNum" sz="quarter" idx="12"/>
          </p:nvPr>
        </p:nvSpPr>
        <p:spPr/>
        <p:txBody>
          <a:bodyPr/>
          <a:lstStyle/>
          <a:p>
            <a:fld id="{6D972E1D-2B91-43F8-BAFE-8C37D0BCB00C}" type="slidenum">
              <a:rPr lang="en-IN" smtClean="0"/>
              <a:t>9</a:t>
            </a:fld>
            <a:endParaRPr lang="en-IN"/>
          </a:p>
        </p:txBody>
      </p:sp>
      <p:sp>
        <p:nvSpPr>
          <p:cNvPr id="4" name="Text Box 4">
            <a:extLst>
              <a:ext uri="{FF2B5EF4-FFF2-40B4-BE49-F238E27FC236}">
                <a16:creationId xmlns:a16="http://schemas.microsoft.com/office/drawing/2014/main" id="{DD1D874F-AC59-D8EB-44F0-143B2377B0A9}"/>
              </a:ext>
            </a:extLst>
          </p:cNvPr>
          <p:cNvSpPr txBox="1">
            <a:spLocks noChangeArrowheads="1"/>
          </p:cNvSpPr>
          <p:nvPr/>
        </p:nvSpPr>
        <p:spPr bwMode="auto">
          <a:xfrm>
            <a:off x="4156206" y="5421219"/>
            <a:ext cx="3879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b="1" dirty="0">
                <a:latin typeface="Times New Roman" panose="02020603050405020304" pitchFamily="18" charset="0"/>
              </a:rPr>
              <a:t>An exchange using the OSI model</a:t>
            </a:r>
          </a:p>
        </p:txBody>
      </p:sp>
      <p:pic>
        <p:nvPicPr>
          <p:cNvPr id="5" name="Picture 6">
            <a:extLst>
              <a:ext uri="{FF2B5EF4-FFF2-40B4-BE49-F238E27FC236}">
                <a16:creationId xmlns:a16="http://schemas.microsoft.com/office/drawing/2014/main" id="{CDDAC21C-91A2-4CC1-B39D-206ED0985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558" y="212598"/>
            <a:ext cx="9312338"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5682792-0494-4C54-3A67-A7C6BA81B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2270890"/>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1101</TotalTime>
  <Words>2130</Words>
  <Application>Microsoft Office PowerPoint</Application>
  <PresentationFormat>Widescreen</PresentationFormat>
  <Paragraphs>266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vt:lpstr>
      <vt:lpstr>Times New Roman</vt:lpstr>
      <vt:lpstr>Retrospect</vt:lpstr>
      <vt:lpstr>OSI Reference model</vt:lpstr>
      <vt:lpstr>Topics to be discussed</vt:lpstr>
      <vt:lpstr>LAYERED TASKS</vt:lpstr>
      <vt:lpstr>PowerPoint Presentation</vt:lpstr>
      <vt:lpstr>THE OSI MODEL</vt:lpstr>
      <vt:lpstr>PowerPoint Presentation</vt:lpstr>
      <vt:lpstr>PowerPoint Presentation</vt:lpstr>
      <vt:lpstr>PowerPoint Presentation</vt:lpstr>
      <vt:lpstr>PowerPoint Presentation</vt:lpstr>
      <vt:lpstr>PowerPoint Presentation</vt:lpstr>
      <vt:lpstr>LAYERS IN THE OSI MODEL</vt:lpstr>
      <vt:lpstr>PowerPoint Presentation</vt:lpstr>
      <vt:lpstr>Physical layer: functionalities</vt:lpstr>
      <vt:lpstr>Physical layer: functionalities . . .</vt:lpstr>
      <vt:lpstr>PowerPoint Presentation</vt:lpstr>
      <vt:lpstr>PowerPoint Presentation</vt:lpstr>
      <vt:lpstr>Datalink layer: functionalities</vt:lpstr>
      <vt:lpstr>PowerPoint Presentation</vt:lpstr>
      <vt:lpstr>PowerPoint Presentation</vt:lpstr>
      <vt:lpstr>PowerPoint Presentation</vt:lpstr>
      <vt:lpstr>Network layer: functionalities</vt:lpstr>
      <vt:lpstr>PowerPoint Presentation</vt:lpstr>
      <vt:lpstr>PowerPoint Presentation</vt:lpstr>
      <vt:lpstr>PowerPoint Presentation</vt:lpstr>
      <vt:lpstr>PowerPoint Presentation</vt:lpstr>
      <vt:lpstr>Transport layer: functionalities</vt:lpstr>
      <vt:lpstr>PowerPoint Presentation</vt:lpstr>
      <vt:lpstr>PowerPoint Presentation</vt:lpstr>
      <vt:lpstr>Session Layer: functionalities</vt:lpstr>
      <vt:lpstr>PowerPoint Presentation</vt:lpstr>
      <vt:lpstr>PowerPoint Presentation</vt:lpstr>
      <vt:lpstr>Presentation Layer : functionalities</vt:lpstr>
      <vt:lpstr>Presentation Layer</vt:lpstr>
      <vt:lpstr>PowerPoint Presentation</vt:lpstr>
      <vt:lpstr>Application layer</vt:lpstr>
      <vt:lpstr>Application layer: functionalities</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Ojha</dc:creator>
  <cp:lastModifiedBy>Rajesh Ojha</cp:lastModifiedBy>
  <cp:revision>25</cp:revision>
  <cp:lastPrinted>2024-07-30T03:59:31Z</cp:lastPrinted>
  <dcterms:created xsi:type="dcterms:W3CDTF">2024-07-20T06:38:06Z</dcterms:created>
  <dcterms:modified xsi:type="dcterms:W3CDTF">2024-08-29T07:51:25Z</dcterms:modified>
</cp:coreProperties>
</file>