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64"/>
  </p:notesMasterIdLst>
  <p:sldIdLst>
    <p:sldId id="256" r:id="rId2"/>
    <p:sldId id="274" r:id="rId3"/>
    <p:sldId id="535" r:id="rId4"/>
    <p:sldId id="749" r:id="rId5"/>
    <p:sldId id="750" r:id="rId6"/>
    <p:sldId id="751" r:id="rId7"/>
    <p:sldId id="795" r:id="rId8"/>
    <p:sldId id="770" r:id="rId9"/>
    <p:sldId id="771" r:id="rId10"/>
    <p:sldId id="746" r:id="rId11"/>
    <p:sldId id="752" r:id="rId12"/>
    <p:sldId id="821" r:id="rId13"/>
    <p:sldId id="753" r:id="rId14"/>
    <p:sldId id="822" r:id="rId15"/>
    <p:sldId id="823" r:id="rId16"/>
    <p:sldId id="754" r:id="rId17"/>
    <p:sldId id="824" r:id="rId18"/>
    <p:sldId id="825" r:id="rId19"/>
    <p:sldId id="777" r:id="rId20"/>
    <p:sldId id="756" r:id="rId21"/>
    <p:sldId id="826" r:id="rId22"/>
    <p:sldId id="775" r:id="rId23"/>
    <p:sldId id="776" r:id="rId24"/>
    <p:sldId id="773" r:id="rId25"/>
    <p:sldId id="755" r:id="rId26"/>
    <p:sldId id="785" r:id="rId27"/>
    <p:sldId id="786" r:id="rId28"/>
    <p:sldId id="787" r:id="rId29"/>
    <p:sldId id="788" r:id="rId30"/>
    <p:sldId id="757" r:id="rId31"/>
    <p:sldId id="827" r:id="rId32"/>
    <p:sldId id="778" r:id="rId33"/>
    <p:sldId id="828" r:id="rId34"/>
    <p:sldId id="829" r:id="rId35"/>
    <p:sldId id="758" r:id="rId36"/>
    <p:sldId id="759" r:id="rId37"/>
    <p:sldId id="760" r:id="rId38"/>
    <p:sldId id="830" r:id="rId39"/>
    <p:sldId id="789" r:id="rId40"/>
    <p:sldId id="790" r:id="rId41"/>
    <p:sldId id="791" r:id="rId42"/>
    <p:sldId id="792" r:id="rId43"/>
    <p:sldId id="793" r:id="rId44"/>
    <p:sldId id="794" r:id="rId45"/>
    <p:sldId id="761" r:id="rId46"/>
    <p:sldId id="762" r:id="rId47"/>
    <p:sldId id="747" r:id="rId48"/>
    <p:sldId id="763" r:id="rId49"/>
    <p:sldId id="764" r:id="rId50"/>
    <p:sldId id="779" r:id="rId51"/>
    <p:sldId id="780" r:id="rId52"/>
    <p:sldId id="781" r:id="rId53"/>
    <p:sldId id="782" r:id="rId54"/>
    <p:sldId id="765" r:id="rId55"/>
    <p:sldId id="783" r:id="rId56"/>
    <p:sldId id="748" r:id="rId57"/>
    <p:sldId id="766" r:id="rId58"/>
    <p:sldId id="767" r:id="rId59"/>
    <p:sldId id="768" r:id="rId60"/>
    <p:sldId id="769" r:id="rId61"/>
    <p:sldId id="784" r:id="rId62"/>
    <p:sldId id="820" r:id="rId6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 xmlns:p14="http://schemas.microsoft.com/office/powerpoint/2010/main">
        <p14:section name="Default Section" id="{D17D281B-9E79-447B-A4C3-CCDB45229C74}">
          <p14:sldIdLst>
            <p14:sldId id="256"/>
            <p14:sldId id="274"/>
            <p14:sldId id="535"/>
            <p14:sldId id="749"/>
            <p14:sldId id="750"/>
            <p14:sldId id="751"/>
            <p14:sldId id="795"/>
            <p14:sldId id="770"/>
            <p14:sldId id="771"/>
            <p14:sldId id="746"/>
            <p14:sldId id="752"/>
            <p14:sldId id="821"/>
            <p14:sldId id="753"/>
            <p14:sldId id="822"/>
            <p14:sldId id="823"/>
            <p14:sldId id="754"/>
            <p14:sldId id="824"/>
            <p14:sldId id="825"/>
            <p14:sldId id="777"/>
            <p14:sldId id="756"/>
            <p14:sldId id="826"/>
            <p14:sldId id="775"/>
            <p14:sldId id="776"/>
            <p14:sldId id="773"/>
            <p14:sldId id="755"/>
            <p14:sldId id="785"/>
            <p14:sldId id="786"/>
            <p14:sldId id="787"/>
            <p14:sldId id="788"/>
            <p14:sldId id="757"/>
            <p14:sldId id="827"/>
            <p14:sldId id="778"/>
            <p14:sldId id="828"/>
            <p14:sldId id="829"/>
            <p14:sldId id="758"/>
            <p14:sldId id="759"/>
            <p14:sldId id="760"/>
            <p14:sldId id="830"/>
            <p14:sldId id="789"/>
            <p14:sldId id="790"/>
            <p14:sldId id="791"/>
            <p14:sldId id="792"/>
            <p14:sldId id="793"/>
            <p14:sldId id="794"/>
            <p14:sldId id="761"/>
            <p14:sldId id="762"/>
            <p14:sldId id="747"/>
            <p14:sldId id="763"/>
            <p14:sldId id="764"/>
            <p14:sldId id="779"/>
            <p14:sldId id="780"/>
            <p14:sldId id="781"/>
            <p14:sldId id="782"/>
            <p14:sldId id="765"/>
            <p14:sldId id="783"/>
            <p14:sldId id="748"/>
            <p14:sldId id="766"/>
            <p14:sldId id="767"/>
            <p14:sldId id="768"/>
            <p14:sldId id="769"/>
            <p14:sldId id="784"/>
          </p14:sldIdLst>
        </p14:section>
        <p14:section name="Default Section" id="{6F058685-4CAF-4927-8F59-1D3D7F87BA2E}">
          <p14:sldIdLst>
            <p14:sldId id="820"/>
          </p14:sldIdLst>
        </p14:section>
      </p14:sectionLst>
    </p:ex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F17D1E-C429-4500-9643-931F8B98DE6C}" v="781" dt="2024-07-24T04:20:41.0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4974" autoAdjust="0"/>
    <p:restoredTop sz="94660"/>
  </p:normalViewPr>
  <p:slideViewPr>
    <p:cSldViewPr snapToGrid="0">
      <p:cViewPr>
        <p:scale>
          <a:sx n="70" d="100"/>
          <a:sy n="70" d="100"/>
        </p:scale>
        <p:origin x="-336" y="-7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esh Ojha" userId="f844f7c9be700cde" providerId="LiveId" clId="{DCF17D1E-C429-4500-9643-931F8B98DE6C}"/>
    <pc:docChg chg="undo custSel addSld delSld modSld sldOrd addSection delSection modSection">
      <pc:chgData name="Rajesh Ojha" userId="f844f7c9be700cde" providerId="LiveId" clId="{DCF17D1E-C429-4500-9643-931F8B98DE6C}" dt="2024-07-24T04:28:06.635" v="4232" actId="20577"/>
      <pc:docMkLst>
        <pc:docMk/>
      </pc:docMkLst>
      <pc:sldChg chg="addSp modSp new mod">
        <pc:chgData name="Rajesh Ojha" userId="f844f7c9be700cde" providerId="LiveId" clId="{DCF17D1E-C429-4500-9643-931F8B98DE6C}" dt="2024-07-23T11:13:52.254" v="3987" actId="1037"/>
        <pc:sldMkLst>
          <pc:docMk/>
          <pc:sldMk cId="349644603" sldId="256"/>
        </pc:sldMkLst>
        <pc:spChg chg="mod">
          <ac:chgData name="Rajesh Ojha" userId="f844f7c9be700cde" providerId="LiveId" clId="{DCF17D1E-C429-4500-9643-931F8B98DE6C}" dt="2024-07-20T06:41:29.715" v="20" actId="20577"/>
          <ac:spMkLst>
            <pc:docMk/>
            <pc:sldMk cId="349644603" sldId="256"/>
            <ac:spMk id="2" creationId="{DAFCF894-9786-1F18-8477-10FD8711BA7F}"/>
          </ac:spMkLst>
        </pc:spChg>
        <pc:spChg chg="mod">
          <ac:chgData name="Rajesh Ojha" userId="f844f7c9be700cde" providerId="LiveId" clId="{DCF17D1E-C429-4500-9643-931F8B98DE6C}" dt="2024-07-20T10:28:17.956" v="762" actId="20577"/>
          <ac:spMkLst>
            <pc:docMk/>
            <pc:sldMk cId="349644603" sldId="256"/>
            <ac:spMk id="3" creationId="{9E789399-228E-7CC6-8274-F5FA697B0306}"/>
          </ac:spMkLst>
        </pc:spChg>
        <pc:spChg chg="add mod">
          <ac:chgData name="Rajesh Ojha" userId="f844f7c9be700cde" providerId="LiveId" clId="{DCF17D1E-C429-4500-9643-931F8B98DE6C}" dt="2024-07-23T11:13:52.254" v="3987" actId="1037"/>
          <ac:spMkLst>
            <pc:docMk/>
            <pc:sldMk cId="349644603" sldId="256"/>
            <ac:spMk id="4" creationId="{EFF8C921-8B2C-249B-876C-A06DB04834FB}"/>
          </ac:spMkLst>
        </pc:spChg>
      </pc:sldChg>
      <pc:sldChg chg="modSp new del mod">
        <pc:chgData name="Rajesh Ojha" userId="f844f7c9be700cde" providerId="LiveId" clId="{DCF17D1E-C429-4500-9643-931F8B98DE6C}" dt="2024-07-22T04:14:25.169" v="1107" actId="47"/>
        <pc:sldMkLst>
          <pc:docMk/>
          <pc:sldMk cId="2267813369" sldId="257"/>
        </pc:sldMkLst>
        <pc:spChg chg="mod">
          <ac:chgData name="Rajesh Ojha" userId="f844f7c9be700cde" providerId="LiveId" clId="{DCF17D1E-C429-4500-9643-931F8B98DE6C}" dt="2024-07-20T06:42:09.387" v="44" actId="20577"/>
          <ac:spMkLst>
            <pc:docMk/>
            <pc:sldMk cId="2267813369" sldId="257"/>
            <ac:spMk id="2" creationId="{5CD24622-2D81-09F4-5096-802970A3E5FE}"/>
          </ac:spMkLst>
        </pc:spChg>
        <pc:spChg chg="mod">
          <ac:chgData name="Rajesh Ojha" userId="f844f7c9be700cde" providerId="LiveId" clId="{DCF17D1E-C429-4500-9643-931F8B98DE6C}" dt="2024-07-20T09:50:07.025" v="55" actId="113"/>
          <ac:spMkLst>
            <pc:docMk/>
            <pc:sldMk cId="2267813369" sldId="257"/>
            <ac:spMk id="3" creationId="{F3379475-D6EA-92BE-8AA0-E8A5C237A544}"/>
          </ac:spMkLst>
        </pc:spChg>
      </pc:sldChg>
      <pc:sldChg chg="modSp new del mod">
        <pc:chgData name="Rajesh Ojha" userId="f844f7c9be700cde" providerId="LiveId" clId="{DCF17D1E-C429-4500-9643-931F8B98DE6C}" dt="2024-07-20T09:49:40.772" v="50" actId="47"/>
        <pc:sldMkLst>
          <pc:docMk/>
          <pc:sldMk cId="807647534" sldId="258"/>
        </pc:sldMkLst>
        <pc:spChg chg="mod">
          <ac:chgData name="Rajesh Ojha" userId="f844f7c9be700cde" providerId="LiveId" clId="{DCF17D1E-C429-4500-9643-931F8B98DE6C}" dt="2024-07-20T09:49:33.004" v="49" actId="27636"/>
          <ac:spMkLst>
            <pc:docMk/>
            <pc:sldMk cId="807647534" sldId="258"/>
            <ac:spMk id="3" creationId="{96E85BA4-D58F-CB49-3375-26D4B98B5AF4}"/>
          </ac:spMkLst>
        </pc:spChg>
      </pc:sldChg>
      <pc:sldChg chg="delSp modSp new del mod">
        <pc:chgData name="Rajesh Ojha" userId="f844f7c9be700cde" providerId="LiveId" clId="{DCF17D1E-C429-4500-9643-931F8B98DE6C}" dt="2024-07-22T03:54:45.707" v="768" actId="47"/>
        <pc:sldMkLst>
          <pc:docMk/>
          <pc:sldMk cId="2906785950" sldId="258"/>
        </pc:sldMkLst>
        <pc:spChg chg="del">
          <ac:chgData name="Rajesh Ojha" userId="f844f7c9be700cde" providerId="LiveId" clId="{DCF17D1E-C429-4500-9643-931F8B98DE6C}" dt="2024-07-20T09:50:55.334" v="61" actId="478"/>
          <ac:spMkLst>
            <pc:docMk/>
            <pc:sldMk cId="2906785950" sldId="258"/>
            <ac:spMk id="2" creationId="{50F3A33E-B4FD-7BF1-0B1A-CA597D1EE8D7}"/>
          </ac:spMkLst>
        </pc:spChg>
        <pc:spChg chg="mod">
          <ac:chgData name="Rajesh Ojha" userId="f844f7c9be700cde" providerId="LiveId" clId="{DCF17D1E-C429-4500-9643-931F8B98DE6C}" dt="2024-07-20T09:52:41.012" v="221" actId="1036"/>
          <ac:spMkLst>
            <pc:docMk/>
            <pc:sldMk cId="2906785950" sldId="258"/>
            <ac:spMk id="3" creationId="{BA9C39A3-FFC6-733D-DDE2-FE341CECE20F}"/>
          </ac:spMkLst>
        </pc:spChg>
      </pc:sldChg>
      <pc:sldChg chg="new del">
        <pc:chgData name="Rajesh Ojha" userId="f844f7c9be700cde" providerId="LiveId" clId="{DCF17D1E-C429-4500-9643-931F8B98DE6C}" dt="2024-07-20T09:50:25.752" v="57" actId="47"/>
        <pc:sldMkLst>
          <pc:docMk/>
          <pc:sldMk cId="4071304173" sldId="258"/>
        </pc:sldMkLst>
      </pc:sldChg>
      <pc:sldChg chg="addSp delSp new del mod">
        <pc:chgData name="Rajesh Ojha" userId="f844f7c9be700cde" providerId="LiveId" clId="{DCF17D1E-C429-4500-9643-931F8B98DE6C}" dt="2024-07-23T06:53:50.901" v="1733" actId="47"/>
        <pc:sldMkLst>
          <pc:docMk/>
          <pc:sldMk cId="495084727" sldId="259"/>
        </pc:sldMkLst>
        <pc:spChg chg="del">
          <ac:chgData name="Rajesh Ojha" userId="f844f7c9be700cde" providerId="LiveId" clId="{DCF17D1E-C429-4500-9643-931F8B98DE6C}" dt="2024-07-23T06:05:50.461" v="1723" actId="478"/>
          <ac:spMkLst>
            <pc:docMk/>
            <pc:sldMk cId="495084727" sldId="259"/>
            <ac:spMk id="3" creationId="{AD44D373-A31C-4D81-748C-5C79FC26DAD6}"/>
          </ac:spMkLst>
        </pc:spChg>
        <pc:picChg chg="add">
          <ac:chgData name="Rajesh Ojha" userId="f844f7c9be700cde" providerId="LiveId" clId="{DCF17D1E-C429-4500-9643-931F8B98DE6C}" dt="2024-07-23T06:05:53.373" v="1724" actId="22"/>
          <ac:picMkLst>
            <pc:docMk/>
            <pc:sldMk cId="495084727" sldId="259"/>
            <ac:picMk id="7" creationId="{D6EF977B-85D0-8D27-CB72-1D6885B0C84D}"/>
          </ac:picMkLst>
        </pc:picChg>
      </pc:sldChg>
      <pc:sldChg chg="addSp delSp modSp new mod modNotesTx">
        <pc:chgData name="Rajesh Ojha" userId="f844f7c9be700cde" providerId="LiveId" clId="{DCF17D1E-C429-4500-9643-931F8B98DE6C}" dt="2024-07-23T05:45:21.044" v="1722" actId="6549"/>
        <pc:sldMkLst>
          <pc:docMk/>
          <pc:sldMk cId="93406807" sldId="260"/>
        </pc:sldMkLst>
        <pc:spChg chg="mod">
          <ac:chgData name="Rajesh Ojha" userId="f844f7c9be700cde" providerId="LiveId" clId="{DCF17D1E-C429-4500-9643-931F8B98DE6C}" dt="2024-07-20T10:05:51.385" v="488" actId="122"/>
          <ac:spMkLst>
            <pc:docMk/>
            <pc:sldMk cId="93406807" sldId="260"/>
            <ac:spMk id="2" creationId="{72D923F1-5EB2-7420-2D35-5685C1BC2A64}"/>
          </ac:spMkLst>
        </pc:spChg>
        <pc:graphicFrameChg chg="add del mod modGraphic">
          <ac:chgData name="Rajesh Ojha" userId="f844f7c9be700cde" providerId="LiveId" clId="{DCF17D1E-C429-4500-9643-931F8B98DE6C}" dt="2024-07-20T10:03:46.344" v="348" actId="478"/>
          <ac:graphicFrameMkLst>
            <pc:docMk/>
            <pc:sldMk cId="93406807" sldId="260"/>
            <ac:graphicFrameMk id="3" creationId="{C22309F8-D17E-BFA4-EC93-E8B762CAEBC3}"/>
          </ac:graphicFrameMkLst>
        </pc:graphicFrameChg>
        <pc:picChg chg="add del mod">
          <ac:chgData name="Rajesh Ojha" userId="f844f7c9be700cde" providerId="LiveId" clId="{DCF17D1E-C429-4500-9643-931F8B98DE6C}" dt="2024-07-20T10:03:11.542" v="310" actId="478"/>
          <ac:picMkLst>
            <pc:docMk/>
            <pc:sldMk cId="93406807" sldId="260"/>
            <ac:picMk id="4" creationId="{9F7DF4F1-F700-8BC9-9166-13330A283D65}"/>
          </ac:picMkLst>
        </pc:picChg>
        <pc:picChg chg="add">
          <ac:chgData name="Rajesh Ojha" userId="f844f7c9be700cde" providerId="LiveId" clId="{DCF17D1E-C429-4500-9643-931F8B98DE6C}" dt="2024-07-20T10:03:25.412" v="311"/>
          <ac:picMkLst>
            <pc:docMk/>
            <pc:sldMk cId="93406807" sldId="260"/>
            <ac:picMk id="5" creationId="{098FF73D-1BF0-7DBD-53E5-A5CB1183DE8E}"/>
          </ac:picMkLst>
        </pc:picChg>
        <pc:picChg chg="add mod">
          <ac:chgData name="Rajesh Ojha" userId="f844f7c9be700cde" providerId="LiveId" clId="{DCF17D1E-C429-4500-9643-931F8B98DE6C}" dt="2024-07-20T10:03:56.479" v="352" actId="14100"/>
          <ac:picMkLst>
            <pc:docMk/>
            <pc:sldMk cId="93406807" sldId="260"/>
            <ac:picMk id="6" creationId="{CF0913C2-BB7C-1F5F-19DE-8F659863B310}"/>
          </ac:picMkLst>
        </pc:picChg>
      </pc:sldChg>
      <pc:sldChg chg="addSp delSp modSp new mod modNotesTx">
        <pc:chgData name="Rajesh Ojha" userId="f844f7c9be700cde" providerId="LiveId" clId="{DCF17D1E-C429-4500-9643-931F8B98DE6C}" dt="2024-07-20T10:27:49.488" v="760" actId="1035"/>
        <pc:sldMkLst>
          <pc:docMk/>
          <pc:sldMk cId="3874551493" sldId="261"/>
        </pc:sldMkLst>
        <pc:spChg chg="mod">
          <ac:chgData name="Rajesh Ojha" userId="f844f7c9be700cde" providerId="LiveId" clId="{DCF17D1E-C429-4500-9643-931F8B98DE6C}" dt="2024-07-20T10:08:34.256" v="547" actId="20577"/>
          <ac:spMkLst>
            <pc:docMk/>
            <pc:sldMk cId="3874551493" sldId="261"/>
            <ac:spMk id="2" creationId="{402264A2-DD21-7644-F554-9666717ECD51}"/>
          </ac:spMkLst>
        </pc:spChg>
        <pc:graphicFrameChg chg="add del mod modGraphic">
          <ac:chgData name="Rajesh Ojha" userId="f844f7c9be700cde" providerId="LiveId" clId="{DCF17D1E-C429-4500-9643-931F8B98DE6C}" dt="2024-07-20T10:26:50.858" v="671" actId="478"/>
          <ac:graphicFrameMkLst>
            <pc:docMk/>
            <pc:sldMk cId="3874551493" sldId="261"/>
            <ac:graphicFrameMk id="3" creationId="{399AFFEE-B87D-50E8-D6F0-B85F320F2C01}"/>
          </ac:graphicFrameMkLst>
        </pc:graphicFrameChg>
        <pc:picChg chg="add mod">
          <ac:chgData name="Rajesh Ojha" userId="f844f7c9be700cde" providerId="LiveId" clId="{DCF17D1E-C429-4500-9643-931F8B98DE6C}" dt="2024-07-20T10:27:49.488" v="760" actId="1035"/>
          <ac:picMkLst>
            <pc:docMk/>
            <pc:sldMk cId="3874551493" sldId="261"/>
            <ac:picMk id="4" creationId="{AF9C2616-BEDF-5294-E27E-EAEB2376788C}"/>
          </ac:picMkLst>
        </pc:picChg>
      </pc:sldChg>
      <pc:sldChg chg="addSp modSp new del mod ord">
        <pc:chgData name="Rajesh Ojha" userId="f844f7c9be700cde" providerId="LiveId" clId="{DCF17D1E-C429-4500-9643-931F8B98DE6C}" dt="2024-07-22T04:14:26.978" v="1108" actId="47"/>
        <pc:sldMkLst>
          <pc:docMk/>
          <pc:sldMk cId="1732947060" sldId="262"/>
        </pc:sldMkLst>
        <pc:spChg chg="add mod">
          <ac:chgData name="Rajesh Ojha" userId="f844f7c9be700cde" providerId="LiveId" clId="{DCF17D1E-C429-4500-9643-931F8B98DE6C}" dt="2024-07-22T03:54:40.597" v="767" actId="27636"/>
          <ac:spMkLst>
            <pc:docMk/>
            <pc:sldMk cId="1732947060" sldId="262"/>
            <ac:spMk id="3" creationId="{41895001-9A78-4FDC-4C43-3A96B4EF8FCF}"/>
          </ac:spMkLst>
        </pc:spChg>
      </pc:sldChg>
      <pc:sldChg chg="addSp modSp add del mod">
        <pc:chgData name="Rajesh Ojha" userId="f844f7c9be700cde" providerId="LiveId" clId="{DCF17D1E-C429-4500-9643-931F8B98DE6C}" dt="2024-07-24T04:28:06.635" v="4232" actId="20577"/>
        <pc:sldMkLst>
          <pc:docMk/>
          <pc:sldMk cId="3583462896" sldId="262"/>
        </pc:sldMkLst>
        <pc:spChg chg="mod">
          <ac:chgData name="Rajesh Ojha" userId="f844f7c9be700cde" providerId="LiveId" clId="{DCF17D1E-C429-4500-9643-931F8B98DE6C}" dt="2024-07-23T10:52:26.894" v="2974" actId="1038"/>
          <ac:spMkLst>
            <pc:docMk/>
            <pc:sldMk cId="3583462896" sldId="262"/>
            <ac:spMk id="4" creationId="{6FED2676-75C5-C956-8947-B3B2F5A45E81}"/>
          </ac:spMkLst>
        </pc:spChg>
        <pc:spChg chg="add mod">
          <ac:chgData name="Rajesh Ojha" userId="f844f7c9be700cde" providerId="LiveId" clId="{DCF17D1E-C429-4500-9643-931F8B98DE6C}" dt="2024-07-24T04:28:06.635" v="4232" actId="20577"/>
          <ac:spMkLst>
            <pc:docMk/>
            <pc:sldMk cId="3583462896" sldId="262"/>
            <ac:spMk id="7" creationId="{DD68964C-25C2-935D-597D-EDEEF7790B7A}"/>
          </ac:spMkLst>
        </pc:spChg>
      </pc:sldChg>
      <pc:sldChg chg="addSp delSp modSp new mod modNotesTx">
        <pc:chgData name="Rajesh Ojha" userId="f844f7c9be700cde" providerId="LiveId" clId="{DCF17D1E-C429-4500-9643-931F8B98DE6C}" dt="2024-07-22T05:12:40.609" v="1394" actId="1076"/>
        <pc:sldMkLst>
          <pc:docMk/>
          <pc:sldMk cId="154678971" sldId="263"/>
        </pc:sldMkLst>
        <pc:graphicFrameChg chg="add del modGraphic">
          <ac:chgData name="Rajesh Ojha" userId="f844f7c9be700cde" providerId="LiveId" clId="{DCF17D1E-C429-4500-9643-931F8B98DE6C}" dt="2024-07-22T03:57:42.921" v="773" actId="478"/>
          <ac:graphicFrameMkLst>
            <pc:docMk/>
            <pc:sldMk cId="154678971" sldId="263"/>
            <ac:graphicFrameMk id="3" creationId="{E4BAFF3D-D3DE-D9BB-C7FA-0141093449C4}"/>
          </ac:graphicFrameMkLst>
        </pc:graphicFrameChg>
        <pc:graphicFrameChg chg="add del mod modGraphic">
          <ac:chgData name="Rajesh Ojha" userId="f844f7c9be700cde" providerId="LiveId" clId="{DCF17D1E-C429-4500-9643-931F8B98DE6C}" dt="2024-07-22T04:08:18.919" v="890" actId="478"/>
          <ac:graphicFrameMkLst>
            <pc:docMk/>
            <pc:sldMk cId="154678971" sldId="263"/>
            <ac:graphicFrameMk id="4" creationId="{B1601E91-F2A2-C978-9D70-61732876B6A2}"/>
          </ac:graphicFrameMkLst>
        </pc:graphicFrameChg>
        <pc:picChg chg="add del mod">
          <ac:chgData name="Rajesh Ojha" userId="f844f7c9be700cde" providerId="LiveId" clId="{DCF17D1E-C429-4500-9643-931F8B98DE6C}" dt="2024-07-22T04:11:04.340" v="970" actId="478"/>
          <ac:picMkLst>
            <pc:docMk/>
            <pc:sldMk cId="154678971" sldId="263"/>
            <ac:picMk id="5" creationId="{6CFDC3C3-CF5C-4F3C-6E03-E00442491F1E}"/>
          </ac:picMkLst>
        </pc:picChg>
        <pc:picChg chg="add del mod">
          <ac:chgData name="Rajesh Ojha" userId="f844f7c9be700cde" providerId="LiveId" clId="{DCF17D1E-C429-4500-9643-931F8B98DE6C}" dt="2024-07-22T05:10:24.917" v="1294" actId="478"/>
          <ac:picMkLst>
            <pc:docMk/>
            <pc:sldMk cId="154678971" sldId="263"/>
            <ac:picMk id="7" creationId="{2CA174FC-C367-D136-4FF1-BE0ED55C5D93}"/>
          </ac:picMkLst>
        </pc:picChg>
        <pc:picChg chg="add mod ord">
          <ac:chgData name="Rajesh Ojha" userId="f844f7c9be700cde" providerId="LiveId" clId="{DCF17D1E-C429-4500-9643-931F8B98DE6C}" dt="2024-07-22T05:12:40.609" v="1394" actId="1076"/>
          <ac:picMkLst>
            <pc:docMk/>
            <pc:sldMk cId="154678971" sldId="263"/>
            <ac:picMk id="9" creationId="{F155FA36-2C6F-132C-53AD-CCF3CFA38BE0}"/>
          </ac:picMkLst>
        </pc:picChg>
        <pc:picChg chg="add mod">
          <ac:chgData name="Rajesh Ojha" userId="f844f7c9be700cde" providerId="LiveId" clId="{DCF17D1E-C429-4500-9643-931F8B98DE6C}" dt="2024-07-22T05:11:48.890" v="1388" actId="1037"/>
          <ac:picMkLst>
            <pc:docMk/>
            <pc:sldMk cId="154678971" sldId="263"/>
            <ac:picMk id="11" creationId="{221082BD-7167-3229-72D1-D4A45BE2D9F8}"/>
          </ac:picMkLst>
        </pc:picChg>
      </pc:sldChg>
      <pc:sldChg chg="addSp delSp modSp new mod modNotesTx">
        <pc:chgData name="Rajesh Ojha" userId="f844f7c9be700cde" providerId="LiveId" clId="{DCF17D1E-C429-4500-9643-931F8B98DE6C}" dt="2024-07-22T05:15:16.166" v="1418" actId="1035"/>
        <pc:sldMkLst>
          <pc:docMk/>
          <pc:sldMk cId="1215384147" sldId="264"/>
        </pc:sldMkLst>
        <pc:picChg chg="add del mod">
          <ac:chgData name="Rajesh Ojha" userId="f844f7c9be700cde" providerId="LiveId" clId="{DCF17D1E-C429-4500-9643-931F8B98DE6C}" dt="2024-07-22T05:14:52.282" v="1395" actId="478"/>
          <ac:picMkLst>
            <pc:docMk/>
            <pc:sldMk cId="1215384147" sldId="264"/>
            <ac:picMk id="4" creationId="{9942076B-8E5A-FDD2-91D8-FD677DB450E5}"/>
          </ac:picMkLst>
        </pc:picChg>
        <pc:picChg chg="add mod">
          <ac:chgData name="Rajesh Ojha" userId="f844f7c9be700cde" providerId="LiveId" clId="{DCF17D1E-C429-4500-9643-931F8B98DE6C}" dt="2024-07-22T05:15:16.166" v="1418" actId="1035"/>
          <ac:picMkLst>
            <pc:docMk/>
            <pc:sldMk cId="1215384147" sldId="264"/>
            <ac:picMk id="6" creationId="{E214542C-7354-03E6-4A03-C4844453F502}"/>
          </ac:picMkLst>
        </pc:picChg>
      </pc:sldChg>
      <pc:sldChg chg="new del">
        <pc:chgData name="Rajesh Ojha" userId="f844f7c9be700cde" providerId="LiveId" clId="{DCF17D1E-C429-4500-9643-931F8B98DE6C}" dt="2024-07-22T03:57:01.433" v="771" actId="47"/>
        <pc:sldMkLst>
          <pc:docMk/>
          <pc:sldMk cId="2697322083" sldId="264"/>
        </pc:sldMkLst>
      </pc:sldChg>
      <pc:sldChg chg="addSp modSp new mod modNotesTx">
        <pc:chgData name="Rajesh Ojha" userId="f844f7c9be700cde" providerId="LiveId" clId="{DCF17D1E-C429-4500-9643-931F8B98DE6C}" dt="2024-07-22T05:57:15.830" v="1721" actId="12"/>
        <pc:sldMkLst>
          <pc:docMk/>
          <pc:sldMk cId="1189835941" sldId="265"/>
        </pc:sldMkLst>
        <pc:spChg chg="add mod">
          <ac:chgData name="Rajesh Ojha" userId="f844f7c9be700cde" providerId="LiveId" clId="{DCF17D1E-C429-4500-9643-931F8B98DE6C}" dt="2024-07-22T05:53:40.688" v="1717" actId="1038"/>
          <ac:spMkLst>
            <pc:docMk/>
            <pc:sldMk cId="1189835941" sldId="265"/>
            <ac:spMk id="5" creationId="{D7F388FD-BC46-3110-9A60-2DA4154383FA}"/>
          </ac:spMkLst>
        </pc:spChg>
        <pc:picChg chg="add mod">
          <ac:chgData name="Rajesh Ojha" userId="f844f7c9be700cde" providerId="LiveId" clId="{DCF17D1E-C429-4500-9643-931F8B98DE6C}" dt="2024-07-22T05:53:18.120" v="1621" actId="1038"/>
          <ac:picMkLst>
            <pc:docMk/>
            <pc:sldMk cId="1189835941" sldId="265"/>
            <ac:picMk id="4" creationId="{E815FC26-943B-C031-D514-DB053DDC1CEA}"/>
          </ac:picMkLst>
        </pc:picChg>
      </pc:sldChg>
      <pc:sldChg chg="addSp modSp new mod">
        <pc:chgData name="Rajesh Ojha" userId="f844f7c9be700cde" providerId="LiveId" clId="{DCF17D1E-C429-4500-9643-931F8B98DE6C}" dt="2024-07-23T06:07:00.013" v="1732" actId="1440"/>
        <pc:sldMkLst>
          <pc:docMk/>
          <pc:sldMk cId="110502966" sldId="266"/>
        </pc:sldMkLst>
        <pc:picChg chg="add mod">
          <ac:chgData name="Rajesh Ojha" userId="f844f7c9be700cde" providerId="LiveId" clId="{DCF17D1E-C429-4500-9643-931F8B98DE6C}" dt="2024-07-23T06:07:00.013" v="1732" actId="1440"/>
          <ac:picMkLst>
            <pc:docMk/>
            <pc:sldMk cId="110502966" sldId="266"/>
            <ac:picMk id="5" creationId="{B8456576-92AE-2831-D05B-BDD878200454}"/>
          </ac:picMkLst>
        </pc:picChg>
      </pc:sldChg>
      <pc:sldChg chg="addSp modSp new mod">
        <pc:chgData name="Rajesh Ojha" userId="f844f7c9be700cde" providerId="LiveId" clId="{DCF17D1E-C429-4500-9643-931F8B98DE6C}" dt="2024-07-23T07:19:41.191" v="2010" actId="12100"/>
        <pc:sldMkLst>
          <pc:docMk/>
          <pc:sldMk cId="4236450971" sldId="267"/>
        </pc:sldMkLst>
        <pc:graphicFrameChg chg="add mod modGraphic">
          <ac:chgData name="Rajesh Ojha" userId="f844f7c9be700cde" providerId="LiveId" clId="{DCF17D1E-C429-4500-9643-931F8B98DE6C}" dt="2024-07-23T07:19:41.191" v="2010" actId="12100"/>
          <ac:graphicFrameMkLst>
            <pc:docMk/>
            <pc:sldMk cId="4236450971" sldId="267"/>
            <ac:graphicFrameMk id="4" creationId="{4E3DFE8D-22F6-2B10-9398-8B46E7148555}"/>
          </ac:graphicFrameMkLst>
        </pc:graphicFrameChg>
      </pc:sldChg>
      <pc:sldChg chg="addSp delSp modSp new mod">
        <pc:chgData name="Rajesh Ojha" userId="f844f7c9be700cde" providerId="LiveId" clId="{DCF17D1E-C429-4500-9643-931F8B98DE6C}" dt="2024-07-23T09:07:09.748" v="2455" actId="403"/>
        <pc:sldMkLst>
          <pc:docMk/>
          <pc:sldMk cId="2967957222" sldId="268"/>
        </pc:sldMkLst>
        <pc:spChg chg="add del mod">
          <ac:chgData name="Rajesh Ojha" userId="f844f7c9be700cde" providerId="LiveId" clId="{DCF17D1E-C429-4500-9643-931F8B98DE6C}" dt="2024-07-23T08:43:24.230" v="2127" actId="478"/>
          <ac:spMkLst>
            <pc:docMk/>
            <pc:sldMk cId="2967957222" sldId="268"/>
            <ac:spMk id="8" creationId="{631003CB-F32A-87B3-C8F4-A58C7C1F4378}"/>
          </ac:spMkLst>
        </pc:spChg>
        <pc:spChg chg="add del mod">
          <ac:chgData name="Rajesh Ojha" userId="f844f7c9be700cde" providerId="LiveId" clId="{DCF17D1E-C429-4500-9643-931F8B98DE6C}" dt="2024-07-23T08:47:22.470" v="2138" actId="478"/>
          <ac:spMkLst>
            <pc:docMk/>
            <pc:sldMk cId="2967957222" sldId="268"/>
            <ac:spMk id="9" creationId="{C41D828E-7D35-F155-F467-47E2CFD9706A}"/>
          </ac:spMkLst>
        </pc:spChg>
        <pc:graphicFrameChg chg="add mod modGraphic">
          <ac:chgData name="Rajesh Ojha" userId="f844f7c9be700cde" providerId="LiveId" clId="{DCF17D1E-C429-4500-9643-931F8B98DE6C}" dt="2024-07-23T09:07:09.748" v="2455" actId="403"/>
          <ac:graphicFrameMkLst>
            <pc:docMk/>
            <pc:sldMk cId="2967957222" sldId="268"/>
            <ac:graphicFrameMk id="10" creationId="{F1E3AA7A-D1EA-11B4-3C10-A29C234A4C4D}"/>
          </ac:graphicFrameMkLst>
        </pc:graphicFrameChg>
        <pc:picChg chg="add del mod">
          <ac:chgData name="Rajesh Ojha" userId="f844f7c9be700cde" providerId="LiveId" clId="{DCF17D1E-C429-4500-9643-931F8B98DE6C}" dt="2024-07-23T07:23:00.843" v="2016" actId="478"/>
          <ac:picMkLst>
            <pc:docMk/>
            <pc:sldMk cId="2967957222" sldId="268"/>
            <ac:picMk id="5" creationId="{49DE235C-3DDA-2D83-7144-122ECC874C74}"/>
          </ac:picMkLst>
        </pc:picChg>
        <pc:picChg chg="add del mod">
          <ac:chgData name="Rajesh Ojha" userId="f844f7c9be700cde" providerId="LiveId" clId="{DCF17D1E-C429-4500-9643-931F8B98DE6C}" dt="2024-07-23T08:46:34.030" v="2135" actId="478"/>
          <ac:picMkLst>
            <pc:docMk/>
            <pc:sldMk cId="2967957222" sldId="268"/>
            <ac:picMk id="7" creationId="{FB892FDC-B508-9E1F-EDE7-914A5BDF44A8}"/>
          </ac:picMkLst>
        </pc:picChg>
      </pc:sldChg>
      <pc:sldChg chg="new del">
        <pc:chgData name="Rajesh Ojha" userId="f844f7c9be700cde" providerId="LiveId" clId="{DCF17D1E-C429-4500-9643-931F8B98DE6C}" dt="2024-07-23T09:20:24.856" v="2458" actId="47"/>
        <pc:sldMkLst>
          <pc:docMk/>
          <pc:sldMk cId="1806008688" sldId="269"/>
        </pc:sldMkLst>
      </pc:sldChg>
      <pc:sldChg chg="addSp delSp modSp new mod ord">
        <pc:chgData name="Rajesh Ojha" userId="f844f7c9be700cde" providerId="LiveId" clId="{DCF17D1E-C429-4500-9643-931F8B98DE6C}" dt="2024-07-24T04:05:07.435" v="4077"/>
        <pc:sldMkLst>
          <pc:docMk/>
          <pc:sldMk cId="2699769480" sldId="269"/>
        </pc:sldMkLst>
        <pc:spChg chg="mod">
          <ac:chgData name="Rajesh Ojha" userId="f844f7c9be700cde" providerId="LiveId" clId="{DCF17D1E-C429-4500-9643-931F8B98DE6C}" dt="2024-07-23T09:48:45.968" v="2879" actId="20577"/>
          <ac:spMkLst>
            <pc:docMk/>
            <pc:sldMk cId="2699769480" sldId="269"/>
            <ac:spMk id="2" creationId="{FAB929AE-4092-AF2E-334D-DF650D7CC97A}"/>
          </ac:spMkLst>
        </pc:spChg>
        <pc:spChg chg="add del mod">
          <ac:chgData name="Rajesh Ojha" userId="f844f7c9be700cde" providerId="LiveId" clId="{DCF17D1E-C429-4500-9643-931F8B98DE6C}" dt="2024-07-23T09:21:26.791" v="2471" actId="478"/>
          <ac:spMkLst>
            <pc:docMk/>
            <pc:sldMk cId="2699769480" sldId="269"/>
            <ac:spMk id="5" creationId="{69A6DB50-08C8-499F-E2FA-7B1154EE178C}"/>
          </ac:spMkLst>
        </pc:spChg>
        <pc:picChg chg="add mod">
          <ac:chgData name="Rajesh Ojha" userId="f844f7c9be700cde" providerId="LiveId" clId="{DCF17D1E-C429-4500-9643-931F8B98DE6C}" dt="2024-07-23T09:48:10.659" v="2829" actId="14100"/>
          <ac:picMkLst>
            <pc:docMk/>
            <pc:sldMk cId="2699769480" sldId="269"/>
            <ac:picMk id="7" creationId="{51D37B6A-B06E-F5EB-DFAD-53C3D9BD17D7}"/>
          </ac:picMkLst>
        </pc:picChg>
      </pc:sldChg>
      <pc:sldChg chg="modSp new mod">
        <pc:chgData name="Rajesh Ojha" userId="f844f7c9be700cde" providerId="LiveId" clId="{DCF17D1E-C429-4500-9643-931F8B98DE6C}" dt="2024-07-23T09:38:05.440" v="2825" actId="403"/>
        <pc:sldMkLst>
          <pc:docMk/>
          <pc:sldMk cId="1251083235" sldId="270"/>
        </pc:sldMkLst>
        <pc:spChg chg="mod">
          <ac:chgData name="Rajesh Ojha" userId="f844f7c9be700cde" providerId="LiveId" clId="{DCF17D1E-C429-4500-9643-931F8B98DE6C}" dt="2024-07-23T09:22:08.583" v="2499" actId="20577"/>
          <ac:spMkLst>
            <pc:docMk/>
            <pc:sldMk cId="1251083235" sldId="270"/>
            <ac:spMk id="2" creationId="{77E9471C-10B6-4648-33BD-024085D4B6E4}"/>
          </ac:spMkLst>
        </pc:spChg>
        <pc:spChg chg="mod">
          <ac:chgData name="Rajesh Ojha" userId="f844f7c9be700cde" providerId="LiveId" clId="{DCF17D1E-C429-4500-9643-931F8B98DE6C}" dt="2024-07-23T09:38:05.440" v="2825" actId="403"/>
          <ac:spMkLst>
            <pc:docMk/>
            <pc:sldMk cId="1251083235" sldId="270"/>
            <ac:spMk id="3" creationId="{F298B1DD-800D-C6F7-9A86-3CF59F6D962A}"/>
          </ac:spMkLst>
        </pc:spChg>
      </pc:sldChg>
      <pc:sldChg chg="modSp mod">
        <pc:chgData name="Rajesh Ojha" userId="f844f7c9be700cde" providerId="LiveId" clId="{DCF17D1E-C429-4500-9643-931F8B98DE6C}" dt="2024-07-23T09:37:17.842" v="2810" actId="27636"/>
        <pc:sldMkLst>
          <pc:docMk/>
          <pc:sldMk cId="870858306" sldId="271"/>
        </pc:sldMkLst>
        <pc:spChg chg="mod">
          <ac:chgData name="Rajesh Ojha" userId="f844f7c9be700cde" providerId="LiveId" clId="{DCF17D1E-C429-4500-9643-931F8B98DE6C}" dt="2024-07-23T09:37:17.842" v="2810" actId="27636"/>
          <ac:spMkLst>
            <pc:docMk/>
            <pc:sldMk cId="870858306" sldId="271"/>
            <ac:spMk id="3" creationId="{F298B1DD-800D-C6F7-9A86-3CF59F6D962A}"/>
          </ac:spMkLst>
        </pc:spChg>
      </pc:sldChg>
      <pc:sldChg chg="new del">
        <pc:chgData name="Rajesh Ojha" userId="f844f7c9be700cde" providerId="LiveId" clId="{DCF17D1E-C429-4500-9643-931F8B98DE6C}" dt="2024-07-23T09:32:43.507" v="2703" actId="680"/>
        <pc:sldMkLst>
          <pc:docMk/>
          <pc:sldMk cId="1680690494" sldId="271"/>
        </pc:sldMkLst>
      </pc:sldChg>
      <pc:sldChg chg="addSp modSp add del mod">
        <pc:chgData name="Rajesh Ojha" userId="f844f7c9be700cde" providerId="LiveId" clId="{DCF17D1E-C429-4500-9643-931F8B98DE6C}" dt="2024-07-24T04:27:52.279" v="4228" actId="2696"/>
        <pc:sldMkLst>
          <pc:docMk/>
          <pc:sldMk cId="2958325877" sldId="272"/>
        </pc:sldMkLst>
        <pc:spChg chg="mod">
          <ac:chgData name="Rajesh Ojha" userId="f844f7c9be700cde" providerId="LiveId" clId="{DCF17D1E-C429-4500-9643-931F8B98DE6C}" dt="2024-07-23T10:50:02.052" v="2920" actId="1035"/>
          <ac:spMkLst>
            <pc:docMk/>
            <pc:sldMk cId="2958325877" sldId="272"/>
            <ac:spMk id="5" creationId="{86B14102-6257-1AF4-B6C6-3D5730B792DB}"/>
          </ac:spMkLst>
        </pc:spChg>
        <pc:spChg chg="add mod">
          <ac:chgData name="Rajesh Ojha" userId="f844f7c9be700cde" providerId="LiveId" clId="{DCF17D1E-C429-4500-9643-931F8B98DE6C}" dt="2024-07-24T04:27:32.859" v="4226" actId="20577"/>
          <ac:spMkLst>
            <pc:docMk/>
            <pc:sldMk cId="2958325877" sldId="272"/>
            <ac:spMk id="7" creationId="{AADE9050-E772-34A7-2B00-421DE06475DB}"/>
          </ac:spMkLst>
        </pc:spChg>
      </pc:sldChg>
      <pc:sldChg chg="addSp modSp add del mod">
        <pc:chgData name="Rajesh Ojha" userId="f844f7c9be700cde" providerId="LiveId" clId="{DCF17D1E-C429-4500-9643-931F8B98DE6C}" dt="2024-07-24T04:27:57.666" v="4230" actId="20577"/>
        <pc:sldMkLst>
          <pc:docMk/>
          <pc:sldMk cId="247497154" sldId="273"/>
        </pc:sldMkLst>
        <pc:spChg chg="mod">
          <ac:chgData name="Rajesh Ojha" userId="f844f7c9be700cde" providerId="LiveId" clId="{DCF17D1E-C429-4500-9643-931F8B98DE6C}" dt="2024-07-23T10:50:53.139" v="2956" actId="20577"/>
          <ac:spMkLst>
            <pc:docMk/>
            <pc:sldMk cId="247497154" sldId="273"/>
            <ac:spMk id="4" creationId="{6FED2676-75C5-C956-8947-B3B2F5A45E81}"/>
          </ac:spMkLst>
        </pc:spChg>
        <pc:spChg chg="add mod">
          <ac:chgData name="Rajesh Ojha" userId="f844f7c9be700cde" providerId="LiveId" clId="{DCF17D1E-C429-4500-9643-931F8B98DE6C}" dt="2024-07-24T04:27:57.666" v="4230" actId="20577"/>
          <ac:spMkLst>
            <pc:docMk/>
            <pc:sldMk cId="247497154" sldId="273"/>
            <ac:spMk id="7" creationId="{860544FC-ABEA-2272-A1E9-CAEF04F8923B}"/>
          </ac:spMkLst>
        </pc:spChg>
      </pc:sldChg>
      <pc:sldChg chg="modSp new mod">
        <pc:chgData name="Rajesh Ojha" userId="f844f7c9be700cde" providerId="LiveId" clId="{DCF17D1E-C429-4500-9643-931F8B98DE6C}" dt="2024-07-24T04:03:27.262" v="4073" actId="20577"/>
        <pc:sldMkLst>
          <pc:docMk/>
          <pc:sldMk cId="2901518121" sldId="274"/>
        </pc:sldMkLst>
        <pc:spChg chg="mod">
          <ac:chgData name="Rajesh Ojha" userId="f844f7c9be700cde" providerId="LiveId" clId="{DCF17D1E-C429-4500-9643-931F8B98DE6C}" dt="2024-07-23T10:53:17.828" v="2997" actId="20577"/>
          <ac:spMkLst>
            <pc:docMk/>
            <pc:sldMk cId="2901518121" sldId="274"/>
            <ac:spMk id="2" creationId="{97E94A79-7B8B-2ACA-081A-6FF0BF5B12B6}"/>
          </ac:spMkLst>
        </pc:spChg>
        <pc:spChg chg="mod">
          <ac:chgData name="Rajesh Ojha" userId="f844f7c9be700cde" providerId="LiveId" clId="{DCF17D1E-C429-4500-9643-931F8B98DE6C}" dt="2024-07-24T04:03:27.262" v="4073" actId="20577"/>
          <ac:spMkLst>
            <pc:docMk/>
            <pc:sldMk cId="2901518121" sldId="274"/>
            <ac:spMk id="3" creationId="{71395D7B-3303-1F4B-D7CC-3C0CD4BCCD0E}"/>
          </ac:spMkLst>
        </pc:spChg>
      </pc:sldChg>
      <pc:sldChg chg="addSp delSp modSp new mod">
        <pc:chgData name="Rajesh Ojha" userId="f844f7c9be700cde" providerId="LiveId" clId="{DCF17D1E-C429-4500-9643-931F8B98DE6C}" dt="2024-07-24T04:10:49.200" v="4088" actId="20577"/>
        <pc:sldMkLst>
          <pc:docMk/>
          <pc:sldMk cId="3048279135" sldId="275"/>
        </pc:sldMkLst>
        <pc:spChg chg="mod">
          <ac:chgData name="Rajesh Ojha" userId="f844f7c9be700cde" providerId="LiveId" clId="{DCF17D1E-C429-4500-9643-931F8B98DE6C}" dt="2024-07-23T10:57:46.506" v="3268" actId="20577"/>
          <ac:spMkLst>
            <pc:docMk/>
            <pc:sldMk cId="3048279135" sldId="275"/>
            <ac:spMk id="2" creationId="{CED394BE-DF74-417F-CA89-788A8DE0B57A}"/>
          </ac:spMkLst>
        </pc:spChg>
        <pc:spChg chg="del mod">
          <ac:chgData name="Rajesh Ojha" userId="f844f7c9be700cde" providerId="LiveId" clId="{DCF17D1E-C429-4500-9643-931F8B98DE6C}" dt="2024-07-23T10:58:29.762" v="3283" actId="478"/>
          <ac:spMkLst>
            <pc:docMk/>
            <pc:sldMk cId="3048279135" sldId="275"/>
            <ac:spMk id="3" creationId="{A3C5A930-26E7-599D-EAD6-91082B69B4B7}"/>
          </ac:spMkLst>
        </pc:spChg>
        <pc:spChg chg="mod">
          <ac:chgData name="Rajesh Ojha" userId="f844f7c9be700cde" providerId="LiveId" clId="{DCF17D1E-C429-4500-9643-931F8B98DE6C}" dt="2024-07-24T04:10:49.200" v="4088" actId="20577"/>
          <ac:spMkLst>
            <pc:docMk/>
            <pc:sldMk cId="3048279135" sldId="275"/>
            <ac:spMk id="4" creationId="{D4AA791D-D404-AD3B-1BEB-4DF13401B137}"/>
          </ac:spMkLst>
        </pc:spChg>
        <pc:spChg chg="add del mod">
          <ac:chgData name="Rajesh Ojha" userId="f844f7c9be700cde" providerId="LiveId" clId="{DCF17D1E-C429-4500-9643-931F8B98DE6C}" dt="2024-07-23T10:58:26.851" v="3282" actId="478"/>
          <ac:spMkLst>
            <pc:docMk/>
            <pc:sldMk cId="3048279135" sldId="275"/>
            <ac:spMk id="7" creationId="{64D412CC-7763-F174-CF33-7F687ACB5093}"/>
          </ac:spMkLst>
        </pc:spChg>
        <pc:spChg chg="add mod">
          <ac:chgData name="Rajesh Ojha" userId="f844f7c9be700cde" providerId="LiveId" clId="{DCF17D1E-C429-4500-9643-931F8B98DE6C}" dt="2024-07-23T10:59:05.973" v="3336" actId="1035"/>
          <ac:spMkLst>
            <pc:docMk/>
            <pc:sldMk cId="3048279135" sldId="275"/>
            <ac:spMk id="8" creationId="{280489C6-87E3-5158-449C-EC56B838B9CB}"/>
          </ac:spMkLst>
        </pc:spChg>
      </pc:sldChg>
      <pc:sldChg chg="addSp modSp new mod">
        <pc:chgData name="Rajesh Ojha" userId="f844f7c9be700cde" providerId="LiveId" clId="{DCF17D1E-C429-4500-9643-931F8B98DE6C}" dt="2024-07-24T04:09:51.474" v="4084" actId="207"/>
        <pc:sldMkLst>
          <pc:docMk/>
          <pc:sldMk cId="1172300712" sldId="276"/>
        </pc:sldMkLst>
        <pc:spChg chg="add mod">
          <ac:chgData name="Rajesh Ojha" userId="f844f7c9be700cde" providerId="LiveId" clId="{DCF17D1E-C429-4500-9643-931F8B98DE6C}" dt="2024-07-24T04:09:51.474" v="4084" actId="207"/>
          <ac:spMkLst>
            <pc:docMk/>
            <pc:sldMk cId="1172300712" sldId="276"/>
            <ac:spMk id="4" creationId="{E8AB3729-B767-C3DE-E18C-A296DCBCAC8F}"/>
          </ac:spMkLst>
        </pc:spChg>
      </pc:sldChg>
      <pc:sldChg chg="new del">
        <pc:chgData name="Rajesh Ojha" userId="f844f7c9be700cde" providerId="LiveId" clId="{DCF17D1E-C429-4500-9643-931F8B98DE6C}" dt="2024-07-23T10:59:46.243" v="3338" actId="680"/>
        <pc:sldMkLst>
          <pc:docMk/>
          <pc:sldMk cId="3810768285" sldId="276"/>
        </pc:sldMkLst>
      </pc:sldChg>
      <pc:sldChg chg="addSp modSp new mod">
        <pc:chgData name="Rajesh Ojha" userId="f844f7c9be700cde" providerId="LiveId" clId="{DCF17D1E-C429-4500-9643-931F8B98DE6C}" dt="2024-07-23T11:09:03.767" v="3481" actId="14100"/>
        <pc:sldMkLst>
          <pc:docMk/>
          <pc:sldMk cId="758173256" sldId="277"/>
        </pc:sldMkLst>
        <pc:spChg chg="mod">
          <ac:chgData name="Rajesh Ojha" userId="f844f7c9be700cde" providerId="LiveId" clId="{DCF17D1E-C429-4500-9643-931F8B98DE6C}" dt="2024-07-23T11:08:45.587" v="3473" actId="20577"/>
          <ac:spMkLst>
            <pc:docMk/>
            <pc:sldMk cId="758173256" sldId="277"/>
            <ac:spMk id="2" creationId="{93295C02-ACF3-86AB-D16A-1395075767B3}"/>
          </ac:spMkLst>
        </pc:spChg>
        <pc:picChg chg="add mod">
          <ac:chgData name="Rajesh Ojha" userId="f844f7c9be700cde" providerId="LiveId" clId="{DCF17D1E-C429-4500-9643-931F8B98DE6C}" dt="2024-07-23T11:09:03.767" v="3481" actId="14100"/>
          <ac:picMkLst>
            <pc:docMk/>
            <pc:sldMk cId="758173256" sldId="277"/>
            <ac:picMk id="6" creationId="{321D93FF-DAE8-EAF6-E862-00387B190B99}"/>
          </ac:picMkLst>
        </pc:picChg>
      </pc:sldChg>
      <pc:sldChg chg="addSp delSp modSp add mod">
        <pc:chgData name="Rajesh Ojha" userId="f844f7c9be700cde" providerId="LiveId" clId="{DCF17D1E-C429-4500-9643-931F8B98DE6C}" dt="2024-07-23T11:10:11.017" v="3494" actId="14100"/>
        <pc:sldMkLst>
          <pc:docMk/>
          <pc:sldMk cId="1179274631" sldId="278"/>
        </pc:sldMkLst>
        <pc:spChg chg="mod">
          <ac:chgData name="Rajesh Ojha" userId="f844f7c9be700cde" providerId="LiveId" clId="{DCF17D1E-C429-4500-9643-931F8B98DE6C}" dt="2024-07-23T11:09:23.297" v="3484" actId="20577"/>
          <ac:spMkLst>
            <pc:docMk/>
            <pc:sldMk cId="1179274631" sldId="278"/>
            <ac:spMk id="2" creationId="{93295C02-ACF3-86AB-D16A-1395075767B3}"/>
          </ac:spMkLst>
        </pc:spChg>
        <pc:picChg chg="del">
          <ac:chgData name="Rajesh Ojha" userId="f844f7c9be700cde" providerId="LiveId" clId="{DCF17D1E-C429-4500-9643-931F8B98DE6C}" dt="2024-07-23T11:09:51.009" v="3485" actId="478"/>
          <ac:picMkLst>
            <pc:docMk/>
            <pc:sldMk cId="1179274631" sldId="278"/>
            <ac:picMk id="6" creationId="{321D93FF-DAE8-EAF6-E862-00387B190B99}"/>
          </ac:picMkLst>
        </pc:picChg>
        <pc:picChg chg="add mod">
          <ac:chgData name="Rajesh Ojha" userId="f844f7c9be700cde" providerId="LiveId" clId="{DCF17D1E-C429-4500-9643-931F8B98DE6C}" dt="2024-07-23T11:10:11.017" v="3494" actId="14100"/>
          <ac:picMkLst>
            <pc:docMk/>
            <pc:sldMk cId="1179274631" sldId="278"/>
            <ac:picMk id="7" creationId="{5236BE8D-1641-0DE6-9D16-6C889D6FD482}"/>
          </ac:picMkLst>
        </pc:picChg>
      </pc:sldChg>
      <pc:sldChg chg="addSp delSp modSp add mod">
        <pc:chgData name="Rajesh Ojha" userId="f844f7c9be700cde" providerId="LiveId" clId="{DCF17D1E-C429-4500-9643-931F8B98DE6C}" dt="2024-07-24T04:23:57.611" v="4224" actId="1035"/>
        <pc:sldMkLst>
          <pc:docMk/>
          <pc:sldMk cId="3836216689" sldId="279"/>
        </pc:sldMkLst>
        <pc:spChg chg="mod">
          <ac:chgData name="Rajesh Ojha" userId="f844f7c9be700cde" providerId="LiveId" clId="{DCF17D1E-C429-4500-9643-931F8B98DE6C}" dt="2024-07-24T04:20:45.265" v="4091" actId="20577"/>
          <ac:spMkLst>
            <pc:docMk/>
            <pc:sldMk cId="3836216689" sldId="279"/>
            <ac:spMk id="2" creationId="{93295C02-ACF3-86AB-D16A-1395075767B3}"/>
          </ac:spMkLst>
        </pc:spChg>
        <pc:spChg chg="add mod">
          <ac:chgData name="Rajesh Ojha" userId="f844f7c9be700cde" providerId="LiveId" clId="{DCF17D1E-C429-4500-9643-931F8B98DE6C}" dt="2024-07-24T04:23:57.611" v="4224" actId="1035"/>
          <ac:spMkLst>
            <pc:docMk/>
            <pc:sldMk cId="3836216689" sldId="279"/>
            <ac:spMk id="6" creationId="{6F00974F-C144-0E7B-CC53-08A5818F9D89}"/>
          </ac:spMkLst>
        </pc:spChg>
        <pc:picChg chg="del">
          <ac:chgData name="Rajesh Ojha" userId="f844f7c9be700cde" providerId="LiveId" clId="{DCF17D1E-C429-4500-9643-931F8B98DE6C}" dt="2024-07-24T04:20:54.765" v="4092" actId="478"/>
          <ac:picMkLst>
            <pc:docMk/>
            <pc:sldMk cId="3836216689" sldId="279"/>
            <ac:picMk id="7" creationId="{5236BE8D-1641-0DE6-9D16-6C889D6FD48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4FA738-CDCC-4C29-80ED-1C1BAB822127}" type="datetimeFigureOut">
              <a:rPr lang="en-IN" smtClean="0"/>
              <a:pPr/>
              <a:t>03-12-2024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380492-FD13-4B83-8701-861672D5485B}" type="slidenum">
              <a:rPr lang="en-IN" smtClean="0"/>
              <a:pPr/>
              <a:t>‹#›</a:t>
            </a:fld>
            <a:endParaRPr lang="en-IN"/>
          </a:p>
        </p:txBody>
      </p:sp>
    </p:spTree>
    <p:extLst>
      <p:ext uri="{BB962C8B-B14F-4D97-AF65-F5344CB8AC3E}">
        <p14:creationId xmlns="" xmlns:p14="http://schemas.microsoft.com/office/powerpoint/2010/main" val="2687000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 xmlns:a16="http://schemas.microsoft.com/office/drawing/2014/main" id="{AE3FBB03-DDEE-1F1E-138C-68ABE920A3CA}"/>
              </a:ext>
            </a:extLst>
          </p:cNvPr>
          <p:cNvSpPr>
            <a:spLocks noGrp="1" noChangeArrowheads="1"/>
          </p:cNvSpPr>
          <p:nvPr>
            <p:ph type="sldNum" sz="quarter" idx="5"/>
          </p:nvPr>
        </p:nvSpPr>
        <p:spPr>
          <a:ln/>
        </p:spPr>
        <p:txBody>
          <a:bodyPr/>
          <a:lstStyle/>
          <a:p>
            <a:fld id="{C6B2E1F2-951B-47B9-B695-509F0E010680}" type="slidenum">
              <a:rPr lang="en-US" altLang="en-US"/>
              <a:pPr/>
              <a:t>3</a:t>
            </a:fld>
            <a:endParaRPr lang="en-US" altLang="en-US"/>
          </a:p>
        </p:txBody>
      </p:sp>
      <p:sp>
        <p:nvSpPr>
          <p:cNvPr id="912386" name="Rectangle 2">
            <a:extLst>
              <a:ext uri="{FF2B5EF4-FFF2-40B4-BE49-F238E27FC236}">
                <a16:creationId xmlns="" xmlns:a16="http://schemas.microsoft.com/office/drawing/2014/main" id="{D02E83C1-F2F3-2BA9-A2D6-7746C9149FEE}"/>
              </a:ext>
            </a:extLst>
          </p:cNvPr>
          <p:cNvSpPr>
            <a:spLocks noGrp="1" noRot="1" noChangeAspect="1" noChangeArrowheads="1" noTextEdit="1"/>
          </p:cNvSpPr>
          <p:nvPr>
            <p:ph type="sldImg"/>
          </p:nvPr>
        </p:nvSpPr>
        <p:spPr>
          <a:ln/>
        </p:spPr>
      </p:sp>
      <p:sp>
        <p:nvSpPr>
          <p:cNvPr id="912387" name="Rectangle 3">
            <a:extLst>
              <a:ext uri="{FF2B5EF4-FFF2-40B4-BE49-F238E27FC236}">
                <a16:creationId xmlns="" xmlns:a16="http://schemas.microsoft.com/office/drawing/2014/main" id="{9B91E128-A71D-AEBA-49D1-930AD8185453}"/>
              </a:ext>
            </a:extLst>
          </p:cNvPr>
          <p:cNvSpPr>
            <a:spLocks noGrp="1" noChangeArrowheads="1"/>
          </p:cNvSpPr>
          <p:nvPr>
            <p:ph type="body" idx="1"/>
          </p:nvPr>
        </p:nvSpPr>
        <p:spPr/>
        <p:txBody>
          <a:bodyPr/>
          <a:lstStyle/>
          <a:p>
            <a:endParaRPr lang="en-US" altLang="en-US"/>
          </a:p>
        </p:txBody>
      </p:sp>
    </p:spTree>
    <p:extLst>
      <p:ext uri="{BB962C8B-B14F-4D97-AF65-F5344CB8AC3E}">
        <p14:creationId xmlns="" xmlns:p14="http://schemas.microsoft.com/office/powerpoint/2010/main" val="42875264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 xmlns:a16="http://schemas.microsoft.com/office/drawing/2014/main" id="{D384E1C1-5E92-D0A1-D114-3F7FE3C37EFB}"/>
              </a:ext>
            </a:extLst>
          </p:cNvPr>
          <p:cNvSpPr>
            <a:spLocks noGrp="1" noChangeArrowheads="1"/>
          </p:cNvSpPr>
          <p:nvPr>
            <p:ph type="sldNum" sz="quarter" idx="5"/>
          </p:nvPr>
        </p:nvSpPr>
        <p:spPr>
          <a:ln/>
        </p:spPr>
        <p:txBody>
          <a:bodyPr/>
          <a:lstStyle/>
          <a:p>
            <a:fld id="{6C2AC580-9291-4A24-AA87-AFD58EE763A7}" type="slidenum">
              <a:rPr lang="en-US" altLang="en-US"/>
              <a:pPr/>
              <a:t>13</a:t>
            </a:fld>
            <a:endParaRPr lang="en-US" altLang="en-US"/>
          </a:p>
        </p:txBody>
      </p:sp>
      <p:sp>
        <p:nvSpPr>
          <p:cNvPr id="921602" name="Rectangle 2">
            <a:extLst>
              <a:ext uri="{FF2B5EF4-FFF2-40B4-BE49-F238E27FC236}">
                <a16:creationId xmlns="" xmlns:a16="http://schemas.microsoft.com/office/drawing/2014/main" id="{D8AB1EEC-D8C4-7E74-9AA0-3E00A245803A}"/>
              </a:ext>
            </a:extLst>
          </p:cNvPr>
          <p:cNvSpPr>
            <a:spLocks noGrp="1" noRot="1" noChangeAspect="1" noChangeArrowheads="1" noTextEdit="1"/>
          </p:cNvSpPr>
          <p:nvPr>
            <p:ph type="sldImg"/>
          </p:nvPr>
        </p:nvSpPr>
        <p:spPr>
          <a:ln/>
        </p:spPr>
      </p:sp>
      <p:sp>
        <p:nvSpPr>
          <p:cNvPr id="921603" name="Rectangle 3">
            <a:extLst>
              <a:ext uri="{FF2B5EF4-FFF2-40B4-BE49-F238E27FC236}">
                <a16:creationId xmlns="" xmlns:a16="http://schemas.microsoft.com/office/drawing/2014/main" id="{D8FA8007-B0DE-6E25-515B-4D2E04E407A0}"/>
              </a:ext>
            </a:extLst>
          </p:cNvPr>
          <p:cNvSpPr>
            <a:spLocks noGrp="1" noChangeArrowheads="1"/>
          </p:cNvSpPr>
          <p:nvPr>
            <p:ph type="body" idx="1"/>
          </p:nvPr>
        </p:nvSpPr>
        <p:spPr/>
        <p:txBody>
          <a:bodyPr/>
          <a:lstStyle/>
          <a:p>
            <a:endParaRPr lang="en-US" altLang="en-US"/>
          </a:p>
        </p:txBody>
      </p:sp>
    </p:spTree>
    <p:extLst>
      <p:ext uri="{BB962C8B-B14F-4D97-AF65-F5344CB8AC3E}">
        <p14:creationId xmlns="" xmlns:p14="http://schemas.microsoft.com/office/powerpoint/2010/main" val="40420030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 xmlns:a16="http://schemas.microsoft.com/office/drawing/2014/main" id="{CC5478FD-1760-4E55-819A-384DEDBD2A6B}"/>
              </a:ext>
            </a:extLst>
          </p:cNvPr>
          <p:cNvSpPr>
            <a:spLocks noGrp="1" noChangeArrowheads="1"/>
          </p:cNvSpPr>
          <p:nvPr>
            <p:ph type="sldNum" sz="quarter" idx="5"/>
          </p:nvPr>
        </p:nvSpPr>
        <p:spPr>
          <a:ln/>
        </p:spPr>
        <p:txBody>
          <a:bodyPr/>
          <a:lstStyle/>
          <a:p>
            <a:fld id="{B2C61AD9-D82A-4A83-83F3-4EB3A54138A0}" type="slidenum">
              <a:rPr lang="en-US" altLang="en-US"/>
              <a:pPr/>
              <a:t>16</a:t>
            </a:fld>
            <a:endParaRPr lang="en-US" altLang="en-US"/>
          </a:p>
        </p:txBody>
      </p:sp>
      <p:sp>
        <p:nvSpPr>
          <p:cNvPr id="922626" name="Rectangle 2">
            <a:extLst>
              <a:ext uri="{FF2B5EF4-FFF2-40B4-BE49-F238E27FC236}">
                <a16:creationId xmlns="" xmlns:a16="http://schemas.microsoft.com/office/drawing/2014/main" id="{B1E64217-3F47-C4BC-C84E-1054EE1F2735}"/>
              </a:ext>
            </a:extLst>
          </p:cNvPr>
          <p:cNvSpPr>
            <a:spLocks noGrp="1" noRot="1" noChangeAspect="1" noChangeArrowheads="1" noTextEdit="1"/>
          </p:cNvSpPr>
          <p:nvPr>
            <p:ph type="sldImg"/>
          </p:nvPr>
        </p:nvSpPr>
        <p:spPr>
          <a:ln/>
        </p:spPr>
      </p:sp>
      <p:sp>
        <p:nvSpPr>
          <p:cNvPr id="922627" name="Rectangle 3">
            <a:extLst>
              <a:ext uri="{FF2B5EF4-FFF2-40B4-BE49-F238E27FC236}">
                <a16:creationId xmlns="" xmlns:a16="http://schemas.microsoft.com/office/drawing/2014/main" id="{D64B725E-6EB4-941F-923F-286803DFD5AB}"/>
              </a:ext>
            </a:extLst>
          </p:cNvPr>
          <p:cNvSpPr>
            <a:spLocks noGrp="1" noChangeArrowheads="1"/>
          </p:cNvSpPr>
          <p:nvPr>
            <p:ph type="body" idx="1"/>
          </p:nvPr>
        </p:nvSpPr>
        <p:spPr/>
        <p:txBody>
          <a:bodyPr/>
          <a:lstStyle/>
          <a:p>
            <a:endParaRPr lang="en-US" altLang="en-US"/>
          </a:p>
        </p:txBody>
      </p:sp>
    </p:spTree>
    <p:extLst>
      <p:ext uri="{BB962C8B-B14F-4D97-AF65-F5344CB8AC3E}">
        <p14:creationId xmlns="" xmlns:p14="http://schemas.microsoft.com/office/powerpoint/2010/main" val="8044259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 xmlns:a16="http://schemas.microsoft.com/office/drawing/2014/main" id="{4AA1703A-E4EB-53F5-612F-F1CFC7F991F4}"/>
              </a:ext>
            </a:extLst>
          </p:cNvPr>
          <p:cNvSpPr>
            <a:spLocks noGrp="1" noChangeArrowheads="1"/>
          </p:cNvSpPr>
          <p:nvPr>
            <p:ph type="sldNum" sz="quarter" idx="5"/>
          </p:nvPr>
        </p:nvSpPr>
        <p:spPr>
          <a:ln/>
        </p:spPr>
        <p:txBody>
          <a:bodyPr/>
          <a:lstStyle/>
          <a:p>
            <a:fld id="{8B4F901C-8CD5-4E09-BB28-11A6D1B536DA}" type="slidenum">
              <a:rPr lang="en-US" altLang="en-US"/>
              <a:pPr/>
              <a:t>19</a:t>
            </a:fld>
            <a:endParaRPr lang="en-US" altLang="en-US"/>
          </a:p>
        </p:txBody>
      </p:sp>
      <p:sp>
        <p:nvSpPr>
          <p:cNvPr id="930818" name="Rectangle 2">
            <a:extLst>
              <a:ext uri="{FF2B5EF4-FFF2-40B4-BE49-F238E27FC236}">
                <a16:creationId xmlns="" xmlns:a16="http://schemas.microsoft.com/office/drawing/2014/main" id="{59558CED-C54A-85F4-3726-6442F2E29A70}"/>
              </a:ext>
            </a:extLst>
          </p:cNvPr>
          <p:cNvSpPr>
            <a:spLocks noGrp="1" noRot="1" noChangeAspect="1" noChangeArrowheads="1" noTextEdit="1"/>
          </p:cNvSpPr>
          <p:nvPr>
            <p:ph type="sldImg"/>
          </p:nvPr>
        </p:nvSpPr>
        <p:spPr>
          <a:ln/>
        </p:spPr>
      </p:sp>
      <p:sp>
        <p:nvSpPr>
          <p:cNvPr id="930819" name="Rectangle 3">
            <a:extLst>
              <a:ext uri="{FF2B5EF4-FFF2-40B4-BE49-F238E27FC236}">
                <a16:creationId xmlns="" xmlns:a16="http://schemas.microsoft.com/office/drawing/2014/main" id="{E55B54D2-B8AA-9E86-5FC1-ED8F32BA877F}"/>
              </a:ext>
            </a:extLst>
          </p:cNvPr>
          <p:cNvSpPr>
            <a:spLocks noGrp="1" noChangeArrowheads="1"/>
          </p:cNvSpPr>
          <p:nvPr>
            <p:ph type="body" idx="1"/>
          </p:nvPr>
        </p:nvSpPr>
        <p:spPr/>
        <p:txBody>
          <a:bodyPr/>
          <a:lstStyle/>
          <a:p>
            <a:endParaRPr lang="en-US" altLang="en-US"/>
          </a:p>
        </p:txBody>
      </p:sp>
    </p:spTree>
    <p:extLst>
      <p:ext uri="{BB962C8B-B14F-4D97-AF65-F5344CB8AC3E}">
        <p14:creationId xmlns="" xmlns:p14="http://schemas.microsoft.com/office/powerpoint/2010/main" val="37471430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 xmlns:a16="http://schemas.microsoft.com/office/drawing/2014/main" id="{943AD9F2-C73B-89A0-CF05-A293A5D452A0}"/>
              </a:ext>
            </a:extLst>
          </p:cNvPr>
          <p:cNvSpPr>
            <a:spLocks noGrp="1" noChangeArrowheads="1"/>
          </p:cNvSpPr>
          <p:nvPr>
            <p:ph type="sldNum" sz="quarter" idx="5"/>
          </p:nvPr>
        </p:nvSpPr>
        <p:spPr>
          <a:ln/>
        </p:spPr>
        <p:txBody>
          <a:bodyPr/>
          <a:lstStyle/>
          <a:p>
            <a:fld id="{24F1D9FC-6337-426B-860D-D1868CA46A4A}" type="slidenum">
              <a:rPr lang="en-US" altLang="en-US"/>
              <a:pPr/>
              <a:t>20</a:t>
            </a:fld>
            <a:endParaRPr lang="en-US" altLang="en-US"/>
          </a:p>
        </p:txBody>
      </p:sp>
      <p:sp>
        <p:nvSpPr>
          <p:cNvPr id="929794" name="Rectangle 2">
            <a:extLst>
              <a:ext uri="{FF2B5EF4-FFF2-40B4-BE49-F238E27FC236}">
                <a16:creationId xmlns="" xmlns:a16="http://schemas.microsoft.com/office/drawing/2014/main" id="{9BDEE0D7-9DCE-8A8F-3C0A-E47AA664B764}"/>
              </a:ext>
            </a:extLst>
          </p:cNvPr>
          <p:cNvSpPr>
            <a:spLocks noGrp="1" noRot="1" noChangeAspect="1" noChangeArrowheads="1" noTextEdit="1"/>
          </p:cNvSpPr>
          <p:nvPr>
            <p:ph type="sldImg"/>
          </p:nvPr>
        </p:nvSpPr>
        <p:spPr>
          <a:ln/>
        </p:spPr>
      </p:sp>
      <p:sp>
        <p:nvSpPr>
          <p:cNvPr id="929795" name="Rectangle 3">
            <a:extLst>
              <a:ext uri="{FF2B5EF4-FFF2-40B4-BE49-F238E27FC236}">
                <a16:creationId xmlns="" xmlns:a16="http://schemas.microsoft.com/office/drawing/2014/main" id="{B855F638-DBF1-11DC-067C-71B87B76A363}"/>
              </a:ext>
            </a:extLst>
          </p:cNvPr>
          <p:cNvSpPr>
            <a:spLocks noGrp="1" noChangeArrowheads="1"/>
          </p:cNvSpPr>
          <p:nvPr>
            <p:ph type="body" idx="1"/>
          </p:nvPr>
        </p:nvSpPr>
        <p:spPr/>
        <p:txBody>
          <a:bodyPr/>
          <a:lstStyle/>
          <a:p>
            <a:endParaRPr lang="en-US" altLang="en-US"/>
          </a:p>
        </p:txBody>
      </p:sp>
    </p:spTree>
    <p:extLst>
      <p:ext uri="{BB962C8B-B14F-4D97-AF65-F5344CB8AC3E}">
        <p14:creationId xmlns="" xmlns:p14="http://schemas.microsoft.com/office/powerpoint/2010/main" val="31229977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 xmlns:a16="http://schemas.microsoft.com/office/drawing/2014/main" id="{ACA75299-D52E-BB20-DC8A-5A3712D90C40}"/>
              </a:ext>
            </a:extLst>
          </p:cNvPr>
          <p:cNvSpPr>
            <a:spLocks noGrp="1" noChangeArrowheads="1"/>
          </p:cNvSpPr>
          <p:nvPr>
            <p:ph type="sldNum" sz="quarter" idx="5"/>
          </p:nvPr>
        </p:nvSpPr>
        <p:spPr>
          <a:ln/>
        </p:spPr>
        <p:txBody>
          <a:bodyPr/>
          <a:lstStyle/>
          <a:p>
            <a:fld id="{5EF6D0C3-1BA9-4B17-946E-B2CFC7581448}" type="slidenum">
              <a:rPr lang="en-US" altLang="en-US"/>
              <a:pPr/>
              <a:t>22</a:t>
            </a:fld>
            <a:endParaRPr lang="en-US" altLang="en-US"/>
          </a:p>
        </p:txBody>
      </p:sp>
      <p:sp>
        <p:nvSpPr>
          <p:cNvPr id="925698" name="Rectangle 2">
            <a:extLst>
              <a:ext uri="{FF2B5EF4-FFF2-40B4-BE49-F238E27FC236}">
                <a16:creationId xmlns="" xmlns:a16="http://schemas.microsoft.com/office/drawing/2014/main" id="{F2D0C3E1-EAAC-F997-FEE5-F133E39FAE74}"/>
              </a:ext>
            </a:extLst>
          </p:cNvPr>
          <p:cNvSpPr>
            <a:spLocks noGrp="1" noRot="1" noChangeAspect="1" noChangeArrowheads="1" noTextEdit="1"/>
          </p:cNvSpPr>
          <p:nvPr>
            <p:ph type="sldImg"/>
          </p:nvPr>
        </p:nvSpPr>
        <p:spPr>
          <a:ln/>
        </p:spPr>
      </p:sp>
      <p:sp>
        <p:nvSpPr>
          <p:cNvPr id="925699" name="Rectangle 3">
            <a:extLst>
              <a:ext uri="{FF2B5EF4-FFF2-40B4-BE49-F238E27FC236}">
                <a16:creationId xmlns="" xmlns:a16="http://schemas.microsoft.com/office/drawing/2014/main" id="{A568973D-9F6D-38C3-BEB6-F27BC3615D0E}"/>
              </a:ext>
            </a:extLst>
          </p:cNvPr>
          <p:cNvSpPr>
            <a:spLocks noGrp="1" noChangeArrowheads="1"/>
          </p:cNvSpPr>
          <p:nvPr>
            <p:ph type="body" idx="1"/>
          </p:nvPr>
        </p:nvSpPr>
        <p:spPr/>
        <p:txBody>
          <a:bodyPr/>
          <a:lstStyle/>
          <a:p>
            <a:endParaRPr lang="en-US" altLang="en-US"/>
          </a:p>
        </p:txBody>
      </p:sp>
    </p:spTree>
    <p:extLst>
      <p:ext uri="{BB962C8B-B14F-4D97-AF65-F5344CB8AC3E}">
        <p14:creationId xmlns="" xmlns:p14="http://schemas.microsoft.com/office/powerpoint/2010/main" val="796699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 xmlns:a16="http://schemas.microsoft.com/office/drawing/2014/main" id="{BA834D7F-392F-D2F6-F5B9-68D3D84D1916}"/>
              </a:ext>
            </a:extLst>
          </p:cNvPr>
          <p:cNvSpPr>
            <a:spLocks noGrp="1" noChangeArrowheads="1"/>
          </p:cNvSpPr>
          <p:nvPr>
            <p:ph type="sldNum" sz="quarter" idx="5"/>
          </p:nvPr>
        </p:nvSpPr>
        <p:spPr>
          <a:ln/>
        </p:spPr>
        <p:txBody>
          <a:bodyPr/>
          <a:lstStyle/>
          <a:p>
            <a:fld id="{AA448228-F132-4398-8815-2389009EBDE8}" type="slidenum">
              <a:rPr lang="en-US" altLang="en-US"/>
              <a:pPr/>
              <a:t>23</a:t>
            </a:fld>
            <a:endParaRPr lang="en-US" altLang="en-US"/>
          </a:p>
        </p:txBody>
      </p:sp>
      <p:sp>
        <p:nvSpPr>
          <p:cNvPr id="926722" name="Rectangle 2">
            <a:extLst>
              <a:ext uri="{FF2B5EF4-FFF2-40B4-BE49-F238E27FC236}">
                <a16:creationId xmlns="" xmlns:a16="http://schemas.microsoft.com/office/drawing/2014/main" id="{38463DDF-82AB-08D5-00C0-2991F90E2843}"/>
              </a:ext>
            </a:extLst>
          </p:cNvPr>
          <p:cNvSpPr>
            <a:spLocks noGrp="1" noRot="1" noChangeAspect="1" noChangeArrowheads="1" noTextEdit="1"/>
          </p:cNvSpPr>
          <p:nvPr>
            <p:ph type="sldImg"/>
          </p:nvPr>
        </p:nvSpPr>
        <p:spPr>
          <a:ln/>
        </p:spPr>
      </p:sp>
      <p:sp>
        <p:nvSpPr>
          <p:cNvPr id="926723" name="Rectangle 3">
            <a:extLst>
              <a:ext uri="{FF2B5EF4-FFF2-40B4-BE49-F238E27FC236}">
                <a16:creationId xmlns="" xmlns:a16="http://schemas.microsoft.com/office/drawing/2014/main" id="{D1696EF2-1DE3-E064-AE02-60C92CF17118}"/>
              </a:ext>
            </a:extLst>
          </p:cNvPr>
          <p:cNvSpPr>
            <a:spLocks noGrp="1" noChangeArrowheads="1"/>
          </p:cNvSpPr>
          <p:nvPr>
            <p:ph type="body" idx="1"/>
          </p:nvPr>
        </p:nvSpPr>
        <p:spPr/>
        <p:txBody>
          <a:bodyPr/>
          <a:lstStyle/>
          <a:p>
            <a:endParaRPr lang="en-US" altLang="en-US"/>
          </a:p>
        </p:txBody>
      </p:sp>
    </p:spTree>
    <p:extLst>
      <p:ext uri="{BB962C8B-B14F-4D97-AF65-F5344CB8AC3E}">
        <p14:creationId xmlns="" xmlns:p14="http://schemas.microsoft.com/office/powerpoint/2010/main" val="32097557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 xmlns:a16="http://schemas.microsoft.com/office/drawing/2014/main" id="{F83F6B18-C74F-F909-12D3-1D8CC4F68E3B}"/>
              </a:ext>
            </a:extLst>
          </p:cNvPr>
          <p:cNvSpPr>
            <a:spLocks noGrp="1" noChangeArrowheads="1"/>
          </p:cNvSpPr>
          <p:nvPr>
            <p:ph type="sldNum" sz="quarter" idx="5"/>
          </p:nvPr>
        </p:nvSpPr>
        <p:spPr>
          <a:ln/>
        </p:spPr>
        <p:txBody>
          <a:bodyPr/>
          <a:lstStyle/>
          <a:p>
            <a:fld id="{8CCC689D-196D-495B-816A-54C023C639BB}" type="slidenum">
              <a:rPr lang="en-US" altLang="en-US"/>
              <a:pPr/>
              <a:t>24</a:t>
            </a:fld>
            <a:endParaRPr lang="en-US" altLang="en-US"/>
          </a:p>
        </p:txBody>
      </p:sp>
      <p:sp>
        <p:nvSpPr>
          <p:cNvPr id="927746" name="Rectangle 2">
            <a:extLst>
              <a:ext uri="{FF2B5EF4-FFF2-40B4-BE49-F238E27FC236}">
                <a16:creationId xmlns="" xmlns:a16="http://schemas.microsoft.com/office/drawing/2014/main" id="{D0844FFC-16B6-6679-E147-2B93A40843CC}"/>
              </a:ext>
            </a:extLst>
          </p:cNvPr>
          <p:cNvSpPr>
            <a:spLocks noGrp="1" noRot="1" noChangeAspect="1" noChangeArrowheads="1" noTextEdit="1"/>
          </p:cNvSpPr>
          <p:nvPr>
            <p:ph type="sldImg"/>
          </p:nvPr>
        </p:nvSpPr>
        <p:spPr>
          <a:ln/>
        </p:spPr>
      </p:sp>
      <p:sp>
        <p:nvSpPr>
          <p:cNvPr id="927747" name="Rectangle 3">
            <a:extLst>
              <a:ext uri="{FF2B5EF4-FFF2-40B4-BE49-F238E27FC236}">
                <a16:creationId xmlns="" xmlns:a16="http://schemas.microsoft.com/office/drawing/2014/main" id="{4B9D7B12-FA49-2165-196F-8FF8DE85CE71}"/>
              </a:ext>
            </a:extLst>
          </p:cNvPr>
          <p:cNvSpPr>
            <a:spLocks noGrp="1" noChangeArrowheads="1"/>
          </p:cNvSpPr>
          <p:nvPr>
            <p:ph type="body" idx="1"/>
          </p:nvPr>
        </p:nvSpPr>
        <p:spPr/>
        <p:txBody>
          <a:bodyPr/>
          <a:lstStyle/>
          <a:p>
            <a:endParaRPr lang="en-US" altLang="en-US"/>
          </a:p>
        </p:txBody>
      </p:sp>
    </p:spTree>
    <p:extLst>
      <p:ext uri="{BB962C8B-B14F-4D97-AF65-F5344CB8AC3E}">
        <p14:creationId xmlns="" xmlns:p14="http://schemas.microsoft.com/office/powerpoint/2010/main" val="41507092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 xmlns:a16="http://schemas.microsoft.com/office/drawing/2014/main" id="{E54F1048-5037-99B6-591D-F9468CE934A1}"/>
              </a:ext>
            </a:extLst>
          </p:cNvPr>
          <p:cNvSpPr>
            <a:spLocks noGrp="1" noChangeArrowheads="1"/>
          </p:cNvSpPr>
          <p:nvPr>
            <p:ph type="sldNum" sz="quarter" idx="5"/>
          </p:nvPr>
        </p:nvSpPr>
        <p:spPr>
          <a:ln/>
        </p:spPr>
        <p:txBody>
          <a:bodyPr/>
          <a:lstStyle/>
          <a:p>
            <a:fld id="{10254FAF-AFA5-4716-8EE0-8061A67B282A}" type="slidenum">
              <a:rPr lang="en-US" altLang="en-US"/>
              <a:pPr/>
              <a:t>25</a:t>
            </a:fld>
            <a:endParaRPr lang="en-US" altLang="en-US"/>
          </a:p>
        </p:txBody>
      </p:sp>
      <p:sp>
        <p:nvSpPr>
          <p:cNvPr id="928770" name="Rectangle 2">
            <a:extLst>
              <a:ext uri="{FF2B5EF4-FFF2-40B4-BE49-F238E27FC236}">
                <a16:creationId xmlns="" xmlns:a16="http://schemas.microsoft.com/office/drawing/2014/main" id="{BADC4C20-84C2-4FFF-C3A6-166FBD8ABA70}"/>
              </a:ext>
            </a:extLst>
          </p:cNvPr>
          <p:cNvSpPr>
            <a:spLocks noGrp="1" noRot="1" noChangeAspect="1" noChangeArrowheads="1" noTextEdit="1"/>
          </p:cNvSpPr>
          <p:nvPr>
            <p:ph type="sldImg"/>
          </p:nvPr>
        </p:nvSpPr>
        <p:spPr>
          <a:ln/>
        </p:spPr>
      </p:sp>
      <p:sp>
        <p:nvSpPr>
          <p:cNvPr id="928771" name="Rectangle 3">
            <a:extLst>
              <a:ext uri="{FF2B5EF4-FFF2-40B4-BE49-F238E27FC236}">
                <a16:creationId xmlns="" xmlns:a16="http://schemas.microsoft.com/office/drawing/2014/main" id="{6FA7BC34-D398-ECDE-0A63-A140F32AA209}"/>
              </a:ext>
            </a:extLst>
          </p:cNvPr>
          <p:cNvSpPr>
            <a:spLocks noGrp="1" noChangeArrowheads="1"/>
          </p:cNvSpPr>
          <p:nvPr>
            <p:ph type="body" idx="1"/>
          </p:nvPr>
        </p:nvSpPr>
        <p:spPr/>
        <p:txBody>
          <a:bodyPr/>
          <a:lstStyle/>
          <a:p>
            <a:endParaRPr lang="en-US" altLang="en-US"/>
          </a:p>
        </p:txBody>
      </p:sp>
    </p:spTree>
    <p:extLst>
      <p:ext uri="{BB962C8B-B14F-4D97-AF65-F5344CB8AC3E}">
        <p14:creationId xmlns="" xmlns:p14="http://schemas.microsoft.com/office/powerpoint/2010/main" val="1425226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 xmlns:a16="http://schemas.microsoft.com/office/drawing/2014/main" id="{8CC86F61-02CF-F681-FCC7-45A57F3CF7F3}"/>
              </a:ext>
            </a:extLst>
          </p:cNvPr>
          <p:cNvSpPr>
            <a:spLocks noGrp="1" noChangeArrowheads="1"/>
          </p:cNvSpPr>
          <p:nvPr>
            <p:ph type="sldNum" sz="quarter" idx="5"/>
          </p:nvPr>
        </p:nvSpPr>
        <p:spPr>
          <a:ln/>
        </p:spPr>
        <p:txBody>
          <a:bodyPr/>
          <a:lstStyle/>
          <a:p>
            <a:fld id="{2073E2F8-7C7D-4114-8E60-2D6BFDA95E91}" type="slidenum">
              <a:rPr lang="en-US" altLang="en-US"/>
              <a:pPr/>
              <a:t>26</a:t>
            </a:fld>
            <a:endParaRPr lang="en-US" altLang="en-US"/>
          </a:p>
        </p:txBody>
      </p:sp>
      <p:sp>
        <p:nvSpPr>
          <p:cNvPr id="931842" name="Rectangle 2">
            <a:extLst>
              <a:ext uri="{FF2B5EF4-FFF2-40B4-BE49-F238E27FC236}">
                <a16:creationId xmlns="" xmlns:a16="http://schemas.microsoft.com/office/drawing/2014/main" id="{E8E24A3C-BECF-61F2-5425-A5092941B407}"/>
              </a:ext>
            </a:extLst>
          </p:cNvPr>
          <p:cNvSpPr>
            <a:spLocks noGrp="1" noRot="1" noChangeAspect="1" noChangeArrowheads="1" noTextEdit="1"/>
          </p:cNvSpPr>
          <p:nvPr>
            <p:ph type="sldImg"/>
          </p:nvPr>
        </p:nvSpPr>
        <p:spPr>
          <a:ln/>
        </p:spPr>
      </p:sp>
      <p:sp>
        <p:nvSpPr>
          <p:cNvPr id="931843" name="Rectangle 3">
            <a:extLst>
              <a:ext uri="{FF2B5EF4-FFF2-40B4-BE49-F238E27FC236}">
                <a16:creationId xmlns="" xmlns:a16="http://schemas.microsoft.com/office/drawing/2014/main" id="{E0F8046B-888D-4A39-C9D0-FF68FCDA45EF}"/>
              </a:ext>
            </a:extLst>
          </p:cNvPr>
          <p:cNvSpPr>
            <a:spLocks noGrp="1" noChangeArrowheads="1"/>
          </p:cNvSpPr>
          <p:nvPr>
            <p:ph type="body" idx="1"/>
          </p:nvPr>
        </p:nvSpPr>
        <p:spPr/>
        <p:txBody>
          <a:bodyPr/>
          <a:lstStyle/>
          <a:p>
            <a:endParaRPr lang="en-US" altLang="en-US"/>
          </a:p>
        </p:txBody>
      </p:sp>
    </p:spTree>
    <p:extLst>
      <p:ext uri="{BB962C8B-B14F-4D97-AF65-F5344CB8AC3E}">
        <p14:creationId xmlns="" xmlns:p14="http://schemas.microsoft.com/office/powerpoint/2010/main" val="7268355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 xmlns:a16="http://schemas.microsoft.com/office/drawing/2014/main" id="{9D5957F8-CAE8-20BD-408E-D20148159473}"/>
              </a:ext>
            </a:extLst>
          </p:cNvPr>
          <p:cNvSpPr>
            <a:spLocks noGrp="1" noChangeArrowheads="1"/>
          </p:cNvSpPr>
          <p:nvPr>
            <p:ph type="sldNum" sz="quarter" idx="5"/>
          </p:nvPr>
        </p:nvSpPr>
        <p:spPr>
          <a:ln/>
        </p:spPr>
        <p:txBody>
          <a:bodyPr/>
          <a:lstStyle/>
          <a:p>
            <a:fld id="{7156A071-9C4A-499D-A30E-6F6C86B267D8}" type="slidenum">
              <a:rPr lang="en-US" altLang="en-US"/>
              <a:pPr/>
              <a:t>27</a:t>
            </a:fld>
            <a:endParaRPr lang="en-US" altLang="en-US"/>
          </a:p>
        </p:txBody>
      </p:sp>
      <p:sp>
        <p:nvSpPr>
          <p:cNvPr id="932866" name="Rectangle 2">
            <a:extLst>
              <a:ext uri="{FF2B5EF4-FFF2-40B4-BE49-F238E27FC236}">
                <a16:creationId xmlns="" xmlns:a16="http://schemas.microsoft.com/office/drawing/2014/main" id="{27F5EAA7-3BC6-3BB5-C08E-A2BB4B472228}"/>
              </a:ext>
            </a:extLst>
          </p:cNvPr>
          <p:cNvSpPr>
            <a:spLocks noGrp="1" noRot="1" noChangeAspect="1" noChangeArrowheads="1" noTextEdit="1"/>
          </p:cNvSpPr>
          <p:nvPr>
            <p:ph type="sldImg"/>
          </p:nvPr>
        </p:nvSpPr>
        <p:spPr>
          <a:ln/>
        </p:spPr>
      </p:sp>
      <p:sp>
        <p:nvSpPr>
          <p:cNvPr id="932867" name="Rectangle 3">
            <a:extLst>
              <a:ext uri="{FF2B5EF4-FFF2-40B4-BE49-F238E27FC236}">
                <a16:creationId xmlns="" xmlns:a16="http://schemas.microsoft.com/office/drawing/2014/main" id="{0FC41B80-9004-BDFB-F6D0-0E3C046E2082}"/>
              </a:ext>
            </a:extLst>
          </p:cNvPr>
          <p:cNvSpPr>
            <a:spLocks noGrp="1" noChangeArrowheads="1"/>
          </p:cNvSpPr>
          <p:nvPr>
            <p:ph type="body" idx="1"/>
          </p:nvPr>
        </p:nvSpPr>
        <p:spPr/>
        <p:txBody>
          <a:bodyPr/>
          <a:lstStyle/>
          <a:p>
            <a:endParaRPr lang="en-US" altLang="en-US"/>
          </a:p>
        </p:txBody>
      </p:sp>
    </p:spTree>
    <p:extLst>
      <p:ext uri="{BB962C8B-B14F-4D97-AF65-F5344CB8AC3E}">
        <p14:creationId xmlns="" xmlns:p14="http://schemas.microsoft.com/office/powerpoint/2010/main" val="28444644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 xmlns:a16="http://schemas.microsoft.com/office/drawing/2014/main" id="{D9B916E0-BF6D-DBB7-E8B0-567696DDDF6C}"/>
              </a:ext>
            </a:extLst>
          </p:cNvPr>
          <p:cNvSpPr>
            <a:spLocks noGrp="1" noChangeArrowheads="1"/>
          </p:cNvSpPr>
          <p:nvPr>
            <p:ph type="sldNum" sz="quarter" idx="5"/>
          </p:nvPr>
        </p:nvSpPr>
        <p:spPr>
          <a:ln/>
        </p:spPr>
        <p:txBody>
          <a:bodyPr/>
          <a:lstStyle/>
          <a:p>
            <a:fld id="{CE84523B-CC31-422B-BD3E-6BF8D1BD39F1}" type="slidenum">
              <a:rPr lang="en-US" altLang="en-US"/>
              <a:pPr/>
              <a:t>4</a:t>
            </a:fld>
            <a:endParaRPr lang="en-US" altLang="en-US"/>
          </a:p>
        </p:txBody>
      </p:sp>
      <p:sp>
        <p:nvSpPr>
          <p:cNvPr id="913410" name="Rectangle 2">
            <a:extLst>
              <a:ext uri="{FF2B5EF4-FFF2-40B4-BE49-F238E27FC236}">
                <a16:creationId xmlns="" xmlns:a16="http://schemas.microsoft.com/office/drawing/2014/main" id="{C38F8534-3FA2-FFBF-8F01-EBE4AA008D37}"/>
              </a:ext>
            </a:extLst>
          </p:cNvPr>
          <p:cNvSpPr>
            <a:spLocks noGrp="1" noRot="1" noChangeAspect="1" noChangeArrowheads="1" noTextEdit="1"/>
          </p:cNvSpPr>
          <p:nvPr>
            <p:ph type="sldImg"/>
          </p:nvPr>
        </p:nvSpPr>
        <p:spPr>
          <a:ln/>
        </p:spPr>
      </p:sp>
      <p:sp>
        <p:nvSpPr>
          <p:cNvPr id="913411" name="Rectangle 3">
            <a:extLst>
              <a:ext uri="{FF2B5EF4-FFF2-40B4-BE49-F238E27FC236}">
                <a16:creationId xmlns="" xmlns:a16="http://schemas.microsoft.com/office/drawing/2014/main" id="{B20C4672-8EE2-4A2E-0127-18E23F49E81B}"/>
              </a:ext>
            </a:extLst>
          </p:cNvPr>
          <p:cNvSpPr>
            <a:spLocks noGrp="1" noChangeArrowheads="1"/>
          </p:cNvSpPr>
          <p:nvPr>
            <p:ph type="body" idx="1"/>
          </p:nvPr>
        </p:nvSpPr>
        <p:spPr/>
        <p:txBody>
          <a:bodyPr/>
          <a:lstStyle/>
          <a:p>
            <a:endParaRPr lang="en-US" altLang="en-US"/>
          </a:p>
        </p:txBody>
      </p:sp>
    </p:spTree>
    <p:extLst>
      <p:ext uri="{BB962C8B-B14F-4D97-AF65-F5344CB8AC3E}">
        <p14:creationId xmlns="" xmlns:p14="http://schemas.microsoft.com/office/powerpoint/2010/main" val="41824563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 xmlns:a16="http://schemas.microsoft.com/office/drawing/2014/main" id="{804B8414-CC10-C23B-03DC-91F64BB7F830}"/>
              </a:ext>
            </a:extLst>
          </p:cNvPr>
          <p:cNvSpPr>
            <a:spLocks noGrp="1" noChangeArrowheads="1"/>
          </p:cNvSpPr>
          <p:nvPr>
            <p:ph type="sldNum" sz="quarter" idx="5"/>
          </p:nvPr>
        </p:nvSpPr>
        <p:spPr>
          <a:ln/>
        </p:spPr>
        <p:txBody>
          <a:bodyPr/>
          <a:lstStyle/>
          <a:p>
            <a:fld id="{157D7EAB-D1F9-4792-9F28-E247F40F14C3}" type="slidenum">
              <a:rPr lang="en-US" altLang="en-US"/>
              <a:pPr/>
              <a:t>28</a:t>
            </a:fld>
            <a:endParaRPr lang="en-US" altLang="en-US"/>
          </a:p>
        </p:txBody>
      </p:sp>
      <p:sp>
        <p:nvSpPr>
          <p:cNvPr id="933890" name="Rectangle 2">
            <a:extLst>
              <a:ext uri="{FF2B5EF4-FFF2-40B4-BE49-F238E27FC236}">
                <a16:creationId xmlns="" xmlns:a16="http://schemas.microsoft.com/office/drawing/2014/main" id="{672E3A68-8909-9CDD-0365-EC59A3D538B6}"/>
              </a:ext>
            </a:extLst>
          </p:cNvPr>
          <p:cNvSpPr>
            <a:spLocks noGrp="1" noRot="1" noChangeAspect="1" noChangeArrowheads="1" noTextEdit="1"/>
          </p:cNvSpPr>
          <p:nvPr>
            <p:ph type="sldImg"/>
          </p:nvPr>
        </p:nvSpPr>
        <p:spPr>
          <a:ln/>
        </p:spPr>
      </p:sp>
      <p:sp>
        <p:nvSpPr>
          <p:cNvPr id="933891" name="Rectangle 3">
            <a:extLst>
              <a:ext uri="{FF2B5EF4-FFF2-40B4-BE49-F238E27FC236}">
                <a16:creationId xmlns="" xmlns:a16="http://schemas.microsoft.com/office/drawing/2014/main" id="{AE099E5C-80CF-C996-3DF9-5D01FCCAB41F}"/>
              </a:ext>
            </a:extLst>
          </p:cNvPr>
          <p:cNvSpPr>
            <a:spLocks noGrp="1" noChangeArrowheads="1"/>
          </p:cNvSpPr>
          <p:nvPr>
            <p:ph type="body" idx="1"/>
          </p:nvPr>
        </p:nvSpPr>
        <p:spPr/>
        <p:txBody>
          <a:bodyPr/>
          <a:lstStyle/>
          <a:p>
            <a:endParaRPr lang="en-US" altLang="en-US"/>
          </a:p>
        </p:txBody>
      </p:sp>
    </p:spTree>
    <p:extLst>
      <p:ext uri="{BB962C8B-B14F-4D97-AF65-F5344CB8AC3E}">
        <p14:creationId xmlns="" xmlns:p14="http://schemas.microsoft.com/office/powerpoint/2010/main" val="22464196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 xmlns:a16="http://schemas.microsoft.com/office/drawing/2014/main" id="{8745D564-93F6-99FB-EB8E-022D088AB7A9}"/>
              </a:ext>
            </a:extLst>
          </p:cNvPr>
          <p:cNvSpPr>
            <a:spLocks noGrp="1" noChangeArrowheads="1"/>
          </p:cNvSpPr>
          <p:nvPr>
            <p:ph type="sldNum" sz="quarter" idx="5"/>
          </p:nvPr>
        </p:nvSpPr>
        <p:spPr>
          <a:ln/>
        </p:spPr>
        <p:txBody>
          <a:bodyPr/>
          <a:lstStyle/>
          <a:p>
            <a:fld id="{8A3DEE46-1C81-4165-991B-1639320D466C}" type="slidenum">
              <a:rPr lang="en-US" altLang="en-US"/>
              <a:pPr/>
              <a:t>29</a:t>
            </a:fld>
            <a:endParaRPr lang="en-US" altLang="en-US"/>
          </a:p>
        </p:txBody>
      </p:sp>
      <p:sp>
        <p:nvSpPr>
          <p:cNvPr id="934914" name="Rectangle 2">
            <a:extLst>
              <a:ext uri="{FF2B5EF4-FFF2-40B4-BE49-F238E27FC236}">
                <a16:creationId xmlns="" xmlns:a16="http://schemas.microsoft.com/office/drawing/2014/main" id="{73C03A23-0BCD-E72D-E417-A8BE3E124882}"/>
              </a:ext>
            </a:extLst>
          </p:cNvPr>
          <p:cNvSpPr>
            <a:spLocks noGrp="1" noRot="1" noChangeAspect="1" noChangeArrowheads="1" noTextEdit="1"/>
          </p:cNvSpPr>
          <p:nvPr>
            <p:ph type="sldImg"/>
          </p:nvPr>
        </p:nvSpPr>
        <p:spPr>
          <a:ln/>
        </p:spPr>
      </p:sp>
      <p:sp>
        <p:nvSpPr>
          <p:cNvPr id="934915" name="Rectangle 3">
            <a:extLst>
              <a:ext uri="{FF2B5EF4-FFF2-40B4-BE49-F238E27FC236}">
                <a16:creationId xmlns="" xmlns:a16="http://schemas.microsoft.com/office/drawing/2014/main" id="{D0BD599F-AC37-DC44-107A-5BFE2764FE52}"/>
              </a:ext>
            </a:extLst>
          </p:cNvPr>
          <p:cNvSpPr>
            <a:spLocks noGrp="1" noChangeArrowheads="1"/>
          </p:cNvSpPr>
          <p:nvPr>
            <p:ph type="body" idx="1"/>
          </p:nvPr>
        </p:nvSpPr>
        <p:spPr/>
        <p:txBody>
          <a:bodyPr/>
          <a:lstStyle/>
          <a:p>
            <a:endParaRPr lang="en-US" altLang="en-US"/>
          </a:p>
        </p:txBody>
      </p:sp>
    </p:spTree>
    <p:extLst>
      <p:ext uri="{BB962C8B-B14F-4D97-AF65-F5344CB8AC3E}">
        <p14:creationId xmlns="" xmlns:p14="http://schemas.microsoft.com/office/powerpoint/2010/main" val="21868484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 xmlns:a16="http://schemas.microsoft.com/office/drawing/2014/main" id="{81EEAFD4-2DD7-56A9-0CCB-D1870472EC8B}"/>
              </a:ext>
            </a:extLst>
          </p:cNvPr>
          <p:cNvSpPr>
            <a:spLocks noGrp="1" noChangeArrowheads="1"/>
          </p:cNvSpPr>
          <p:nvPr>
            <p:ph type="sldNum" sz="quarter" idx="5"/>
          </p:nvPr>
        </p:nvSpPr>
        <p:spPr>
          <a:ln/>
        </p:spPr>
        <p:txBody>
          <a:bodyPr/>
          <a:lstStyle/>
          <a:p>
            <a:fld id="{D41B4620-18EA-423D-A5A2-A68BAE0163E3}" type="slidenum">
              <a:rPr lang="en-US" altLang="en-US"/>
              <a:pPr/>
              <a:t>30</a:t>
            </a:fld>
            <a:endParaRPr lang="en-US" altLang="en-US"/>
          </a:p>
        </p:txBody>
      </p:sp>
      <p:sp>
        <p:nvSpPr>
          <p:cNvPr id="935938" name="Rectangle 2">
            <a:extLst>
              <a:ext uri="{FF2B5EF4-FFF2-40B4-BE49-F238E27FC236}">
                <a16:creationId xmlns="" xmlns:a16="http://schemas.microsoft.com/office/drawing/2014/main" id="{2CC209DF-7AAE-1209-16EC-D827919B65F0}"/>
              </a:ext>
            </a:extLst>
          </p:cNvPr>
          <p:cNvSpPr>
            <a:spLocks noGrp="1" noRot="1" noChangeAspect="1" noChangeArrowheads="1" noTextEdit="1"/>
          </p:cNvSpPr>
          <p:nvPr>
            <p:ph type="sldImg"/>
          </p:nvPr>
        </p:nvSpPr>
        <p:spPr>
          <a:ln/>
        </p:spPr>
      </p:sp>
      <p:sp>
        <p:nvSpPr>
          <p:cNvPr id="935939" name="Rectangle 3">
            <a:extLst>
              <a:ext uri="{FF2B5EF4-FFF2-40B4-BE49-F238E27FC236}">
                <a16:creationId xmlns="" xmlns:a16="http://schemas.microsoft.com/office/drawing/2014/main" id="{429C36F2-EA05-CEFE-830F-95C48B7335DA}"/>
              </a:ext>
            </a:extLst>
          </p:cNvPr>
          <p:cNvSpPr>
            <a:spLocks noGrp="1" noChangeArrowheads="1"/>
          </p:cNvSpPr>
          <p:nvPr>
            <p:ph type="body" idx="1"/>
          </p:nvPr>
        </p:nvSpPr>
        <p:spPr/>
        <p:txBody>
          <a:bodyPr/>
          <a:lstStyle/>
          <a:p>
            <a:endParaRPr lang="en-US" altLang="en-US"/>
          </a:p>
        </p:txBody>
      </p:sp>
    </p:spTree>
    <p:extLst>
      <p:ext uri="{BB962C8B-B14F-4D97-AF65-F5344CB8AC3E}">
        <p14:creationId xmlns="" xmlns:p14="http://schemas.microsoft.com/office/powerpoint/2010/main" val="22336905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 xmlns:a16="http://schemas.microsoft.com/office/drawing/2014/main" id="{9081908C-DA31-E93C-8A0D-4875A28EA3B9}"/>
              </a:ext>
            </a:extLst>
          </p:cNvPr>
          <p:cNvSpPr>
            <a:spLocks noGrp="1" noChangeArrowheads="1"/>
          </p:cNvSpPr>
          <p:nvPr>
            <p:ph type="sldNum" sz="quarter" idx="5"/>
          </p:nvPr>
        </p:nvSpPr>
        <p:spPr>
          <a:ln/>
        </p:spPr>
        <p:txBody>
          <a:bodyPr/>
          <a:lstStyle/>
          <a:p>
            <a:fld id="{124D8FC5-7F02-4590-89B6-2F7B7D9CA5B7}" type="slidenum">
              <a:rPr lang="en-US" altLang="en-US"/>
              <a:pPr/>
              <a:t>32</a:t>
            </a:fld>
            <a:endParaRPr lang="en-US" altLang="en-US"/>
          </a:p>
        </p:txBody>
      </p:sp>
      <p:sp>
        <p:nvSpPr>
          <p:cNvPr id="936962" name="Rectangle 2">
            <a:extLst>
              <a:ext uri="{FF2B5EF4-FFF2-40B4-BE49-F238E27FC236}">
                <a16:creationId xmlns="" xmlns:a16="http://schemas.microsoft.com/office/drawing/2014/main" id="{8F36CCA7-3391-E4FB-BB99-779632124AE5}"/>
              </a:ext>
            </a:extLst>
          </p:cNvPr>
          <p:cNvSpPr>
            <a:spLocks noGrp="1" noRot="1" noChangeAspect="1" noChangeArrowheads="1" noTextEdit="1"/>
          </p:cNvSpPr>
          <p:nvPr>
            <p:ph type="sldImg"/>
          </p:nvPr>
        </p:nvSpPr>
        <p:spPr>
          <a:ln/>
        </p:spPr>
      </p:sp>
      <p:sp>
        <p:nvSpPr>
          <p:cNvPr id="936963" name="Rectangle 3">
            <a:extLst>
              <a:ext uri="{FF2B5EF4-FFF2-40B4-BE49-F238E27FC236}">
                <a16:creationId xmlns="" xmlns:a16="http://schemas.microsoft.com/office/drawing/2014/main" id="{F38BC608-35EC-CD4A-EEE5-A1ED111A8183}"/>
              </a:ext>
            </a:extLst>
          </p:cNvPr>
          <p:cNvSpPr>
            <a:spLocks noGrp="1" noChangeArrowheads="1"/>
          </p:cNvSpPr>
          <p:nvPr>
            <p:ph type="body" idx="1"/>
          </p:nvPr>
        </p:nvSpPr>
        <p:spPr/>
        <p:txBody>
          <a:bodyPr/>
          <a:lstStyle/>
          <a:p>
            <a:endParaRPr lang="en-US" altLang="en-US"/>
          </a:p>
        </p:txBody>
      </p:sp>
    </p:spTree>
    <p:extLst>
      <p:ext uri="{BB962C8B-B14F-4D97-AF65-F5344CB8AC3E}">
        <p14:creationId xmlns="" xmlns:p14="http://schemas.microsoft.com/office/powerpoint/2010/main" val="28801690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 xmlns:a16="http://schemas.microsoft.com/office/drawing/2014/main" id="{ECC224C9-D349-B14B-AF17-95494D875AFC}"/>
              </a:ext>
            </a:extLst>
          </p:cNvPr>
          <p:cNvSpPr>
            <a:spLocks noGrp="1" noChangeArrowheads="1"/>
          </p:cNvSpPr>
          <p:nvPr>
            <p:ph type="sldNum" sz="quarter" idx="5"/>
          </p:nvPr>
        </p:nvSpPr>
        <p:spPr>
          <a:ln/>
        </p:spPr>
        <p:txBody>
          <a:bodyPr/>
          <a:lstStyle/>
          <a:p>
            <a:fld id="{9D45F79E-1D0D-4693-96B5-6E03E4E68500}" type="slidenum">
              <a:rPr lang="en-US" altLang="en-US"/>
              <a:pPr/>
              <a:t>35</a:t>
            </a:fld>
            <a:endParaRPr lang="en-US" altLang="en-US"/>
          </a:p>
        </p:txBody>
      </p:sp>
      <p:sp>
        <p:nvSpPr>
          <p:cNvPr id="937986" name="Rectangle 2">
            <a:extLst>
              <a:ext uri="{FF2B5EF4-FFF2-40B4-BE49-F238E27FC236}">
                <a16:creationId xmlns="" xmlns:a16="http://schemas.microsoft.com/office/drawing/2014/main" id="{C03BBAFF-AAD4-97FA-F487-24829ED6C8BB}"/>
              </a:ext>
            </a:extLst>
          </p:cNvPr>
          <p:cNvSpPr>
            <a:spLocks noGrp="1" noRot="1" noChangeAspect="1" noChangeArrowheads="1" noTextEdit="1"/>
          </p:cNvSpPr>
          <p:nvPr>
            <p:ph type="sldImg"/>
          </p:nvPr>
        </p:nvSpPr>
        <p:spPr>
          <a:ln/>
        </p:spPr>
      </p:sp>
      <p:sp>
        <p:nvSpPr>
          <p:cNvPr id="937987" name="Rectangle 3">
            <a:extLst>
              <a:ext uri="{FF2B5EF4-FFF2-40B4-BE49-F238E27FC236}">
                <a16:creationId xmlns="" xmlns:a16="http://schemas.microsoft.com/office/drawing/2014/main" id="{AAD09CF4-F534-137B-2A06-7914015A4846}"/>
              </a:ext>
            </a:extLst>
          </p:cNvPr>
          <p:cNvSpPr>
            <a:spLocks noGrp="1" noChangeArrowheads="1"/>
          </p:cNvSpPr>
          <p:nvPr>
            <p:ph type="body" idx="1"/>
          </p:nvPr>
        </p:nvSpPr>
        <p:spPr/>
        <p:txBody>
          <a:bodyPr/>
          <a:lstStyle/>
          <a:p>
            <a:endParaRPr lang="en-US" altLang="en-US"/>
          </a:p>
        </p:txBody>
      </p:sp>
    </p:spTree>
    <p:extLst>
      <p:ext uri="{BB962C8B-B14F-4D97-AF65-F5344CB8AC3E}">
        <p14:creationId xmlns="" xmlns:p14="http://schemas.microsoft.com/office/powerpoint/2010/main" val="40995646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 xmlns:a16="http://schemas.microsoft.com/office/drawing/2014/main" id="{4B6CEDAB-DDF4-5AD1-0BE7-CB1D2E7F0E7D}"/>
              </a:ext>
            </a:extLst>
          </p:cNvPr>
          <p:cNvSpPr>
            <a:spLocks noGrp="1" noChangeArrowheads="1"/>
          </p:cNvSpPr>
          <p:nvPr>
            <p:ph type="sldNum" sz="quarter" idx="5"/>
          </p:nvPr>
        </p:nvSpPr>
        <p:spPr>
          <a:ln/>
        </p:spPr>
        <p:txBody>
          <a:bodyPr/>
          <a:lstStyle/>
          <a:p>
            <a:fld id="{3DA57689-6461-4BB8-933F-240BF0A7C054}" type="slidenum">
              <a:rPr lang="en-US" altLang="en-US"/>
              <a:pPr/>
              <a:t>36</a:t>
            </a:fld>
            <a:endParaRPr lang="en-US" altLang="en-US"/>
          </a:p>
        </p:txBody>
      </p:sp>
      <p:sp>
        <p:nvSpPr>
          <p:cNvPr id="939010" name="Rectangle 2">
            <a:extLst>
              <a:ext uri="{FF2B5EF4-FFF2-40B4-BE49-F238E27FC236}">
                <a16:creationId xmlns="" xmlns:a16="http://schemas.microsoft.com/office/drawing/2014/main" id="{70DD118A-8C77-B796-3C78-050F8779889F}"/>
              </a:ext>
            </a:extLst>
          </p:cNvPr>
          <p:cNvSpPr>
            <a:spLocks noGrp="1" noRot="1" noChangeAspect="1" noChangeArrowheads="1" noTextEdit="1"/>
          </p:cNvSpPr>
          <p:nvPr>
            <p:ph type="sldImg"/>
          </p:nvPr>
        </p:nvSpPr>
        <p:spPr>
          <a:ln/>
        </p:spPr>
      </p:sp>
      <p:sp>
        <p:nvSpPr>
          <p:cNvPr id="939011" name="Rectangle 3">
            <a:extLst>
              <a:ext uri="{FF2B5EF4-FFF2-40B4-BE49-F238E27FC236}">
                <a16:creationId xmlns="" xmlns:a16="http://schemas.microsoft.com/office/drawing/2014/main" id="{E06ED9C8-A50B-5C40-6E13-FACC0B4FF5AD}"/>
              </a:ext>
            </a:extLst>
          </p:cNvPr>
          <p:cNvSpPr>
            <a:spLocks noGrp="1" noChangeArrowheads="1"/>
          </p:cNvSpPr>
          <p:nvPr>
            <p:ph type="body" idx="1"/>
          </p:nvPr>
        </p:nvSpPr>
        <p:spPr/>
        <p:txBody>
          <a:bodyPr/>
          <a:lstStyle/>
          <a:p>
            <a:endParaRPr lang="en-US" altLang="en-US"/>
          </a:p>
        </p:txBody>
      </p:sp>
    </p:spTree>
    <p:extLst>
      <p:ext uri="{BB962C8B-B14F-4D97-AF65-F5344CB8AC3E}">
        <p14:creationId xmlns="" xmlns:p14="http://schemas.microsoft.com/office/powerpoint/2010/main" val="14980428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 xmlns:a16="http://schemas.microsoft.com/office/drawing/2014/main" id="{E72733D5-014A-8C24-B6DE-A86ABAA34503}"/>
              </a:ext>
            </a:extLst>
          </p:cNvPr>
          <p:cNvSpPr>
            <a:spLocks noGrp="1" noChangeArrowheads="1"/>
          </p:cNvSpPr>
          <p:nvPr>
            <p:ph type="sldNum" sz="quarter" idx="5"/>
          </p:nvPr>
        </p:nvSpPr>
        <p:spPr>
          <a:ln/>
        </p:spPr>
        <p:txBody>
          <a:bodyPr/>
          <a:lstStyle/>
          <a:p>
            <a:fld id="{BB895DC2-52C9-45A5-9BDC-CFE68D173BFD}" type="slidenum">
              <a:rPr lang="en-US" altLang="en-US"/>
              <a:pPr/>
              <a:t>37</a:t>
            </a:fld>
            <a:endParaRPr lang="en-US" altLang="en-US"/>
          </a:p>
        </p:txBody>
      </p:sp>
      <p:sp>
        <p:nvSpPr>
          <p:cNvPr id="940034" name="Rectangle 2">
            <a:extLst>
              <a:ext uri="{FF2B5EF4-FFF2-40B4-BE49-F238E27FC236}">
                <a16:creationId xmlns="" xmlns:a16="http://schemas.microsoft.com/office/drawing/2014/main" id="{E16C3811-1758-D89A-E7A2-498EF1B7CE42}"/>
              </a:ext>
            </a:extLst>
          </p:cNvPr>
          <p:cNvSpPr>
            <a:spLocks noGrp="1" noRot="1" noChangeAspect="1" noChangeArrowheads="1" noTextEdit="1"/>
          </p:cNvSpPr>
          <p:nvPr>
            <p:ph type="sldImg"/>
          </p:nvPr>
        </p:nvSpPr>
        <p:spPr>
          <a:ln/>
        </p:spPr>
      </p:sp>
      <p:sp>
        <p:nvSpPr>
          <p:cNvPr id="940035" name="Rectangle 3">
            <a:extLst>
              <a:ext uri="{FF2B5EF4-FFF2-40B4-BE49-F238E27FC236}">
                <a16:creationId xmlns="" xmlns:a16="http://schemas.microsoft.com/office/drawing/2014/main" id="{E9B5558A-A502-600F-1311-044EB402B408}"/>
              </a:ext>
            </a:extLst>
          </p:cNvPr>
          <p:cNvSpPr>
            <a:spLocks noGrp="1" noChangeArrowheads="1"/>
          </p:cNvSpPr>
          <p:nvPr>
            <p:ph type="body" idx="1"/>
          </p:nvPr>
        </p:nvSpPr>
        <p:spPr/>
        <p:txBody>
          <a:bodyPr/>
          <a:lstStyle/>
          <a:p>
            <a:endParaRPr lang="en-US" altLang="en-US"/>
          </a:p>
        </p:txBody>
      </p:sp>
    </p:spTree>
    <p:extLst>
      <p:ext uri="{BB962C8B-B14F-4D97-AF65-F5344CB8AC3E}">
        <p14:creationId xmlns="" xmlns:p14="http://schemas.microsoft.com/office/powerpoint/2010/main" val="17435312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 xmlns:a16="http://schemas.microsoft.com/office/drawing/2014/main" id="{E906F33B-33C7-CAC6-6C52-6DD2B5D203AE}"/>
              </a:ext>
            </a:extLst>
          </p:cNvPr>
          <p:cNvSpPr>
            <a:spLocks noGrp="1" noChangeArrowheads="1"/>
          </p:cNvSpPr>
          <p:nvPr>
            <p:ph type="sldNum" sz="quarter" idx="5"/>
          </p:nvPr>
        </p:nvSpPr>
        <p:spPr>
          <a:ln/>
        </p:spPr>
        <p:txBody>
          <a:bodyPr/>
          <a:lstStyle/>
          <a:p>
            <a:fld id="{97B7FC60-DF3D-4AC5-86BD-DDDAFC0ABD39}" type="slidenum">
              <a:rPr lang="en-US" altLang="en-US"/>
              <a:pPr/>
              <a:t>39</a:t>
            </a:fld>
            <a:endParaRPr lang="en-US" altLang="en-US"/>
          </a:p>
        </p:txBody>
      </p:sp>
      <p:sp>
        <p:nvSpPr>
          <p:cNvPr id="941058" name="Rectangle 2">
            <a:extLst>
              <a:ext uri="{FF2B5EF4-FFF2-40B4-BE49-F238E27FC236}">
                <a16:creationId xmlns="" xmlns:a16="http://schemas.microsoft.com/office/drawing/2014/main" id="{ABF044F2-663E-B1D3-990F-9F7F1E7D1E0F}"/>
              </a:ext>
            </a:extLst>
          </p:cNvPr>
          <p:cNvSpPr>
            <a:spLocks noGrp="1" noRot="1" noChangeAspect="1" noChangeArrowheads="1" noTextEdit="1"/>
          </p:cNvSpPr>
          <p:nvPr>
            <p:ph type="sldImg"/>
          </p:nvPr>
        </p:nvSpPr>
        <p:spPr>
          <a:ln/>
        </p:spPr>
      </p:sp>
      <p:sp>
        <p:nvSpPr>
          <p:cNvPr id="941059" name="Rectangle 3">
            <a:extLst>
              <a:ext uri="{FF2B5EF4-FFF2-40B4-BE49-F238E27FC236}">
                <a16:creationId xmlns="" xmlns:a16="http://schemas.microsoft.com/office/drawing/2014/main" id="{BF7BA819-6665-DCE8-E401-1C84DD757CDE}"/>
              </a:ext>
            </a:extLst>
          </p:cNvPr>
          <p:cNvSpPr>
            <a:spLocks noGrp="1" noChangeArrowheads="1"/>
          </p:cNvSpPr>
          <p:nvPr>
            <p:ph type="body" idx="1"/>
          </p:nvPr>
        </p:nvSpPr>
        <p:spPr/>
        <p:txBody>
          <a:bodyPr/>
          <a:lstStyle/>
          <a:p>
            <a:endParaRPr lang="en-US" altLang="en-US"/>
          </a:p>
        </p:txBody>
      </p:sp>
    </p:spTree>
    <p:extLst>
      <p:ext uri="{BB962C8B-B14F-4D97-AF65-F5344CB8AC3E}">
        <p14:creationId xmlns="" xmlns:p14="http://schemas.microsoft.com/office/powerpoint/2010/main" val="38585023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 xmlns:a16="http://schemas.microsoft.com/office/drawing/2014/main" id="{8B5B7CA6-87CD-FB68-5856-B10C892808CB}"/>
              </a:ext>
            </a:extLst>
          </p:cNvPr>
          <p:cNvSpPr>
            <a:spLocks noGrp="1" noChangeArrowheads="1"/>
          </p:cNvSpPr>
          <p:nvPr>
            <p:ph type="sldNum" sz="quarter" idx="5"/>
          </p:nvPr>
        </p:nvSpPr>
        <p:spPr>
          <a:ln/>
        </p:spPr>
        <p:txBody>
          <a:bodyPr/>
          <a:lstStyle/>
          <a:p>
            <a:fld id="{50F9DFFF-6649-496A-BE2F-FA7C70B8AC0C}" type="slidenum">
              <a:rPr lang="en-US" altLang="en-US"/>
              <a:pPr/>
              <a:t>40</a:t>
            </a:fld>
            <a:endParaRPr lang="en-US" altLang="en-US"/>
          </a:p>
        </p:txBody>
      </p:sp>
      <p:sp>
        <p:nvSpPr>
          <p:cNvPr id="942082" name="Rectangle 2">
            <a:extLst>
              <a:ext uri="{FF2B5EF4-FFF2-40B4-BE49-F238E27FC236}">
                <a16:creationId xmlns="" xmlns:a16="http://schemas.microsoft.com/office/drawing/2014/main" id="{D731FB83-FB7F-FB0E-CF5C-81DA13D13458}"/>
              </a:ext>
            </a:extLst>
          </p:cNvPr>
          <p:cNvSpPr>
            <a:spLocks noGrp="1" noRot="1" noChangeAspect="1" noChangeArrowheads="1" noTextEdit="1"/>
          </p:cNvSpPr>
          <p:nvPr>
            <p:ph type="sldImg"/>
          </p:nvPr>
        </p:nvSpPr>
        <p:spPr>
          <a:ln/>
        </p:spPr>
      </p:sp>
      <p:sp>
        <p:nvSpPr>
          <p:cNvPr id="942083" name="Rectangle 3">
            <a:extLst>
              <a:ext uri="{FF2B5EF4-FFF2-40B4-BE49-F238E27FC236}">
                <a16:creationId xmlns="" xmlns:a16="http://schemas.microsoft.com/office/drawing/2014/main" id="{3F1B3F06-CEF1-34C7-AF46-24F15201D95A}"/>
              </a:ext>
            </a:extLst>
          </p:cNvPr>
          <p:cNvSpPr>
            <a:spLocks noGrp="1" noChangeArrowheads="1"/>
          </p:cNvSpPr>
          <p:nvPr>
            <p:ph type="body" idx="1"/>
          </p:nvPr>
        </p:nvSpPr>
        <p:spPr/>
        <p:txBody>
          <a:bodyPr/>
          <a:lstStyle/>
          <a:p>
            <a:endParaRPr lang="en-US" altLang="en-US"/>
          </a:p>
        </p:txBody>
      </p:sp>
    </p:spTree>
    <p:extLst>
      <p:ext uri="{BB962C8B-B14F-4D97-AF65-F5344CB8AC3E}">
        <p14:creationId xmlns="" xmlns:p14="http://schemas.microsoft.com/office/powerpoint/2010/main" val="14815591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 xmlns:a16="http://schemas.microsoft.com/office/drawing/2014/main" id="{CD4F8F1B-5E7F-9062-B08E-7751D81A7DD9}"/>
              </a:ext>
            </a:extLst>
          </p:cNvPr>
          <p:cNvSpPr>
            <a:spLocks noGrp="1" noChangeArrowheads="1"/>
          </p:cNvSpPr>
          <p:nvPr>
            <p:ph type="sldNum" sz="quarter" idx="5"/>
          </p:nvPr>
        </p:nvSpPr>
        <p:spPr>
          <a:ln/>
        </p:spPr>
        <p:txBody>
          <a:bodyPr/>
          <a:lstStyle/>
          <a:p>
            <a:fld id="{751AA123-B6AE-4B32-8FFD-506CE575677A}" type="slidenum">
              <a:rPr lang="en-US" altLang="en-US"/>
              <a:pPr/>
              <a:t>41</a:t>
            </a:fld>
            <a:endParaRPr lang="en-US" altLang="en-US"/>
          </a:p>
        </p:txBody>
      </p:sp>
      <p:sp>
        <p:nvSpPr>
          <p:cNvPr id="943106" name="Rectangle 2">
            <a:extLst>
              <a:ext uri="{FF2B5EF4-FFF2-40B4-BE49-F238E27FC236}">
                <a16:creationId xmlns="" xmlns:a16="http://schemas.microsoft.com/office/drawing/2014/main" id="{2E9C1028-4D00-C8E7-9B47-D8C87B0AC8BE}"/>
              </a:ext>
            </a:extLst>
          </p:cNvPr>
          <p:cNvSpPr>
            <a:spLocks noGrp="1" noRot="1" noChangeAspect="1" noChangeArrowheads="1" noTextEdit="1"/>
          </p:cNvSpPr>
          <p:nvPr>
            <p:ph type="sldImg"/>
          </p:nvPr>
        </p:nvSpPr>
        <p:spPr>
          <a:ln/>
        </p:spPr>
      </p:sp>
      <p:sp>
        <p:nvSpPr>
          <p:cNvPr id="943107" name="Rectangle 3">
            <a:extLst>
              <a:ext uri="{FF2B5EF4-FFF2-40B4-BE49-F238E27FC236}">
                <a16:creationId xmlns="" xmlns:a16="http://schemas.microsoft.com/office/drawing/2014/main" id="{3A38890E-036D-CCE1-8203-18773D605C90}"/>
              </a:ext>
            </a:extLst>
          </p:cNvPr>
          <p:cNvSpPr>
            <a:spLocks noGrp="1" noChangeArrowheads="1"/>
          </p:cNvSpPr>
          <p:nvPr>
            <p:ph type="body" idx="1"/>
          </p:nvPr>
        </p:nvSpPr>
        <p:spPr/>
        <p:txBody>
          <a:bodyPr/>
          <a:lstStyle/>
          <a:p>
            <a:endParaRPr lang="en-US" altLang="en-US"/>
          </a:p>
        </p:txBody>
      </p:sp>
    </p:spTree>
    <p:extLst>
      <p:ext uri="{BB962C8B-B14F-4D97-AF65-F5344CB8AC3E}">
        <p14:creationId xmlns="" xmlns:p14="http://schemas.microsoft.com/office/powerpoint/2010/main" val="899390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 xmlns:a16="http://schemas.microsoft.com/office/drawing/2014/main" id="{4CA7697F-97B4-ADD5-9428-6A33ECF8025D}"/>
              </a:ext>
            </a:extLst>
          </p:cNvPr>
          <p:cNvSpPr>
            <a:spLocks noGrp="1" noChangeArrowheads="1"/>
          </p:cNvSpPr>
          <p:nvPr>
            <p:ph type="sldNum" sz="quarter" idx="5"/>
          </p:nvPr>
        </p:nvSpPr>
        <p:spPr>
          <a:ln/>
        </p:spPr>
        <p:txBody>
          <a:bodyPr/>
          <a:lstStyle/>
          <a:p>
            <a:fld id="{DCF23089-8ADE-4B15-9604-E29A9E964FB9}" type="slidenum">
              <a:rPr lang="en-US" altLang="en-US"/>
              <a:pPr/>
              <a:t>5</a:t>
            </a:fld>
            <a:endParaRPr lang="en-US" altLang="en-US"/>
          </a:p>
        </p:txBody>
      </p:sp>
      <p:sp>
        <p:nvSpPr>
          <p:cNvPr id="914434" name="Rectangle 2">
            <a:extLst>
              <a:ext uri="{FF2B5EF4-FFF2-40B4-BE49-F238E27FC236}">
                <a16:creationId xmlns="" xmlns:a16="http://schemas.microsoft.com/office/drawing/2014/main" id="{27A793EE-B567-D2F4-FC1A-222B5A8696D7}"/>
              </a:ext>
            </a:extLst>
          </p:cNvPr>
          <p:cNvSpPr>
            <a:spLocks noGrp="1" noRot="1" noChangeAspect="1" noChangeArrowheads="1" noTextEdit="1"/>
          </p:cNvSpPr>
          <p:nvPr>
            <p:ph type="sldImg"/>
          </p:nvPr>
        </p:nvSpPr>
        <p:spPr>
          <a:ln/>
        </p:spPr>
      </p:sp>
      <p:sp>
        <p:nvSpPr>
          <p:cNvPr id="914435" name="Rectangle 3">
            <a:extLst>
              <a:ext uri="{FF2B5EF4-FFF2-40B4-BE49-F238E27FC236}">
                <a16:creationId xmlns="" xmlns:a16="http://schemas.microsoft.com/office/drawing/2014/main" id="{884376CA-F6AD-9AE6-6693-C8AE1E56F8D1}"/>
              </a:ext>
            </a:extLst>
          </p:cNvPr>
          <p:cNvSpPr>
            <a:spLocks noGrp="1" noChangeArrowheads="1"/>
          </p:cNvSpPr>
          <p:nvPr>
            <p:ph type="body" idx="1"/>
          </p:nvPr>
        </p:nvSpPr>
        <p:spPr/>
        <p:txBody>
          <a:bodyPr/>
          <a:lstStyle/>
          <a:p>
            <a:endParaRPr lang="en-US" altLang="en-US"/>
          </a:p>
        </p:txBody>
      </p:sp>
    </p:spTree>
    <p:extLst>
      <p:ext uri="{BB962C8B-B14F-4D97-AF65-F5344CB8AC3E}">
        <p14:creationId xmlns="" xmlns:p14="http://schemas.microsoft.com/office/powerpoint/2010/main" val="1796022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 xmlns:a16="http://schemas.microsoft.com/office/drawing/2014/main" id="{AEA2F9A3-B0CC-EECE-A355-25C4783A886D}"/>
              </a:ext>
            </a:extLst>
          </p:cNvPr>
          <p:cNvSpPr>
            <a:spLocks noGrp="1" noChangeArrowheads="1"/>
          </p:cNvSpPr>
          <p:nvPr>
            <p:ph type="sldNum" sz="quarter" idx="5"/>
          </p:nvPr>
        </p:nvSpPr>
        <p:spPr>
          <a:ln/>
        </p:spPr>
        <p:txBody>
          <a:bodyPr/>
          <a:lstStyle/>
          <a:p>
            <a:fld id="{58881C6B-B45E-4880-8B33-4DB4B79D3FD7}" type="slidenum">
              <a:rPr lang="en-US" altLang="en-US"/>
              <a:pPr/>
              <a:t>42</a:t>
            </a:fld>
            <a:endParaRPr lang="en-US" altLang="en-US"/>
          </a:p>
        </p:txBody>
      </p:sp>
      <p:sp>
        <p:nvSpPr>
          <p:cNvPr id="944130" name="Rectangle 2">
            <a:extLst>
              <a:ext uri="{FF2B5EF4-FFF2-40B4-BE49-F238E27FC236}">
                <a16:creationId xmlns="" xmlns:a16="http://schemas.microsoft.com/office/drawing/2014/main" id="{C805EC1B-0F9F-4C59-C7BB-3D2CC5C880F8}"/>
              </a:ext>
            </a:extLst>
          </p:cNvPr>
          <p:cNvSpPr>
            <a:spLocks noGrp="1" noRot="1" noChangeAspect="1" noChangeArrowheads="1" noTextEdit="1"/>
          </p:cNvSpPr>
          <p:nvPr>
            <p:ph type="sldImg"/>
          </p:nvPr>
        </p:nvSpPr>
        <p:spPr>
          <a:ln/>
        </p:spPr>
      </p:sp>
      <p:sp>
        <p:nvSpPr>
          <p:cNvPr id="944131" name="Rectangle 3">
            <a:extLst>
              <a:ext uri="{FF2B5EF4-FFF2-40B4-BE49-F238E27FC236}">
                <a16:creationId xmlns="" xmlns:a16="http://schemas.microsoft.com/office/drawing/2014/main" id="{A34616B5-24C0-3BC0-F7EB-5FEE4A56B3B3}"/>
              </a:ext>
            </a:extLst>
          </p:cNvPr>
          <p:cNvSpPr>
            <a:spLocks noGrp="1" noChangeArrowheads="1"/>
          </p:cNvSpPr>
          <p:nvPr>
            <p:ph type="body" idx="1"/>
          </p:nvPr>
        </p:nvSpPr>
        <p:spPr/>
        <p:txBody>
          <a:bodyPr/>
          <a:lstStyle/>
          <a:p>
            <a:endParaRPr lang="en-US" altLang="en-US"/>
          </a:p>
        </p:txBody>
      </p:sp>
    </p:spTree>
    <p:extLst>
      <p:ext uri="{BB962C8B-B14F-4D97-AF65-F5344CB8AC3E}">
        <p14:creationId xmlns="" xmlns:p14="http://schemas.microsoft.com/office/powerpoint/2010/main" val="6220234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 xmlns:a16="http://schemas.microsoft.com/office/drawing/2014/main" id="{1D9AD47C-E756-2844-503C-AB262673BD2C}"/>
              </a:ext>
            </a:extLst>
          </p:cNvPr>
          <p:cNvSpPr>
            <a:spLocks noGrp="1" noChangeArrowheads="1"/>
          </p:cNvSpPr>
          <p:nvPr>
            <p:ph type="sldNum" sz="quarter" idx="5"/>
          </p:nvPr>
        </p:nvSpPr>
        <p:spPr>
          <a:ln/>
        </p:spPr>
        <p:txBody>
          <a:bodyPr/>
          <a:lstStyle/>
          <a:p>
            <a:fld id="{599566EE-5B81-4F88-B995-B0A87E928B8B}" type="slidenum">
              <a:rPr lang="en-US" altLang="en-US"/>
              <a:pPr/>
              <a:t>43</a:t>
            </a:fld>
            <a:endParaRPr lang="en-US" altLang="en-US"/>
          </a:p>
        </p:txBody>
      </p:sp>
      <p:sp>
        <p:nvSpPr>
          <p:cNvPr id="945154" name="Rectangle 2">
            <a:extLst>
              <a:ext uri="{FF2B5EF4-FFF2-40B4-BE49-F238E27FC236}">
                <a16:creationId xmlns="" xmlns:a16="http://schemas.microsoft.com/office/drawing/2014/main" id="{15AA7D4C-569A-C01D-C329-D2FD010B00F0}"/>
              </a:ext>
            </a:extLst>
          </p:cNvPr>
          <p:cNvSpPr>
            <a:spLocks noGrp="1" noRot="1" noChangeAspect="1" noChangeArrowheads="1" noTextEdit="1"/>
          </p:cNvSpPr>
          <p:nvPr>
            <p:ph type="sldImg"/>
          </p:nvPr>
        </p:nvSpPr>
        <p:spPr>
          <a:ln/>
        </p:spPr>
      </p:sp>
      <p:sp>
        <p:nvSpPr>
          <p:cNvPr id="945155" name="Rectangle 3">
            <a:extLst>
              <a:ext uri="{FF2B5EF4-FFF2-40B4-BE49-F238E27FC236}">
                <a16:creationId xmlns="" xmlns:a16="http://schemas.microsoft.com/office/drawing/2014/main" id="{3D98F59A-E066-2E99-6B00-89A4E7A44008}"/>
              </a:ext>
            </a:extLst>
          </p:cNvPr>
          <p:cNvSpPr>
            <a:spLocks noGrp="1" noChangeArrowheads="1"/>
          </p:cNvSpPr>
          <p:nvPr>
            <p:ph type="body" idx="1"/>
          </p:nvPr>
        </p:nvSpPr>
        <p:spPr/>
        <p:txBody>
          <a:bodyPr/>
          <a:lstStyle/>
          <a:p>
            <a:endParaRPr lang="en-US" altLang="en-US"/>
          </a:p>
        </p:txBody>
      </p:sp>
    </p:spTree>
    <p:extLst>
      <p:ext uri="{BB962C8B-B14F-4D97-AF65-F5344CB8AC3E}">
        <p14:creationId xmlns="" xmlns:p14="http://schemas.microsoft.com/office/powerpoint/2010/main" val="21997962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 xmlns:a16="http://schemas.microsoft.com/office/drawing/2014/main" id="{08E14354-84AB-1862-6102-67F78BFC66C4}"/>
              </a:ext>
            </a:extLst>
          </p:cNvPr>
          <p:cNvSpPr>
            <a:spLocks noGrp="1" noChangeArrowheads="1"/>
          </p:cNvSpPr>
          <p:nvPr>
            <p:ph type="sldNum" sz="quarter" idx="5"/>
          </p:nvPr>
        </p:nvSpPr>
        <p:spPr>
          <a:ln/>
        </p:spPr>
        <p:txBody>
          <a:bodyPr/>
          <a:lstStyle/>
          <a:p>
            <a:fld id="{9AEBF576-2926-4914-8056-960EE69C54D9}" type="slidenum">
              <a:rPr lang="en-US" altLang="en-US"/>
              <a:pPr/>
              <a:t>44</a:t>
            </a:fld>
            <a:endParaRPr lang="en-US" altLang="en-US"/>
          </a:p>
        </p:txBody>
      </p:sp>
      <p:sp>
        <p:nvSpPr>
          <p:cNvPr id="946178" name="Rectangle 2">
            <a:extLst>
              <a:ext uri="{FF2B5EF4-FFF2-40B4-BE49-F238E27FC236}">
                <a16:creationId xmlns="" xmlns:a16="http://schemas.microsoft.com/office/drawing/2014/main" id="{46C7CBBF-84DB-279E-6F35-810DE3F3E32E}"/>
              </a:ext>
            </a:extLst>
          </p:cNvPr>
          <p:cNvSpPr>
            <a:spLocks noGrp="1" noRot="1" noChangeAspect="1" noChangeArrowheads="1" noTextEdit="1"/>
          </p:cNvSpPr>
          <p:nvPr>
            <p:ph type="sldImg"/>
          </p:nvPr>
        </p:nvSpPr>
        <p:spPr>
          <a:ln/>
        </p:spPr>
      </p:sp>
      <p:sp>
        <p:nvSpPr>
          <p:cNvPr id="946179" name="Rectangle 3">
            <a:extLst>
              <a:ext uri="{FF2B5EF4-FFF2-40B4-BE49-F238E27FC236}">
                <a16:creationId xmlns="" xmlns:a16="http://schemas.microsoft.com/office/drawing/2014/main" id="{A377FC37-1347-5EFC-21AF-C7E9214F6562}"/>
              </a:ext>
            </a:extLst>
          </p:cNvPr>
          <p:cNvSpPr>
            <a:spLocks noGrp="1" noChangeArrowheads="1"/>
          </p:cNvSpPr>
          <p:nvPr>
            <p:ph type="body" idx="1"/>
          </p:nvPr>
        </p:nvSpPr>
        <p:spPr/>
        <p:txBody>
          <a:bodyPr/>
          <a:lstStyle/>
          <a:p>
            <a:endParaRPr lang="en-US" altLang="en-US"/>
          </a:p>
        </p:txBody>
      </p:sp>
    </p:spTree>
    <p:extLst>
      <p:ext uri="{BB962C8B-B14F-4D97-AF65-F5344CB8AC3E}">
        <p14:creationId xmlns="" xmlns:p14="http://schemas.microsoft.com/office/powerpoint/2010/main" val="29965461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 xmlns:a16="http://schemas.microsoft.com/office/drawing/2014/main" id="{7F034F92-0A61-272E-9174-4E8B04ECCEB6}"/>
              </a:ext>
            </a:extLst>
          </p:cNvPr>
          <p:cNvSpPr>
            <a:spLocks noGrp="1" noChangeArrowheads="1"/>
          </p:cNvSpPr>
          <p:nvPr>
            <p:ph type="sldNum" sz="quarter" idx="5"/>
          </p:nvPr>
        </p:nvSpPr>
        <p:spPr>
          <a:ln/>
        </p:spPr>
        <p:txBody>
          <a:bodyPr/>
          <a:lstStyle/>
          <a:p>
            <a:fld id="{907180E8-CDF0-41A6-BDE8-7C8C31071C58}" type="slidenum">
              <a:rPr lang="en-US" altLang="en-US"/>
              <a:pPr/>
              <a:t>45</a:t>
            </a:fld>
            <a:endParaRPr lang="en-US" altLang="en-US"/>
          </a:p>
        </p:txBody>
      </p:sp>
      <p:sp>
        <p:nvSpPr>
          <p:cNvPr id="947202" name="Rectangle 2">
            <a:extLst>
              <a:ext uri="{FF2B5EF4-FFF2-40B4-BE49-F238E27FC236}">
                <a16:creationId xmlns="" xmlns:a16="http://schemas.microsoft.com/office/drawing/2014/main" id="{62A6557A-CF05-DA9F-0B0F-B004F787512C}"/>
              </a:ext>
            </a:extLst>
          </p:cNvPr>
          <p:cNvSpPr>
            <a:spLocks noGrp="1" noRot="1" noChangeAspect="1" noChangeArrowheads="1" noTextEdit="1"/>
          </p:cNvSpPr>
          <p:nvPr>
            <p:ph type="sldImg"/>
          </p:nvPr>
        </p:nvSpPr>
        <p:spPr>
          <a:ln/>
        </p:spPr>
      </p:sp>
      <p:sp>
        <p:nvSpPr>
          <p:cNvPr id="947203" name="Rectangle 3">
            <a:extLst>
              <a:ext uri="{FF2B5EF4-FFF2-40B4-BE49-F238E27FC236}">
                <a16:creationId xmlns="" xmlns:a16="http://schemas.microsoft.com/office/drawing/2014/main" id="{FD52E4C0-C518-E921-73F0-951C6F0F3331}"/>
              </a:ext>
            </a:extLst>
          </p:cNvPr>
          <p:cNvSpPr>
            <a:spLocks noGrp="1" noChangeArrowheads="1"/>
          </p:cNvSpPr>
          <p:nvPr>
            <p:ph type="body" idx="1"/>
          </p:nvPr>
        </p:nvSpPr>
        <p:spPr/>
        <p:txBody>
          <a:bodyPr/>
          <a:lstStyle/>
          <a:p>
            <a:endParaRPr lang="en-US" altLang="en-US"/>
          </a:p>
        </p:txBody>
      </p:sp>
    </p:spTree>
    <p:extLst>
      <p:ext uri="{BB962C8B-B14F-4D97-AF65-F5344CB8AC3E}">
        <p14:creationId xmlns="" xmlns:p14="http://schemas.microsoft.com/office/powerpoint/2010/main" val="5804941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 xmlns:a16="http://schemas.microsoft.com/office/drawing/2014/main" id="{09447243-6AE7-4E4A-C7EC-4D02D08E2053}"/>
              </a:ext>
            </a:extLst>
          </p:cNvPr>
          <p:cNvSpPr>
            <a:spLocks noGrp="1" noChangeArrowheads="1"/>
          </p:cNvSpPr>
          <p:nvPr>
            <p:ph type="sldNum" sz="quarter" idx="5"/>
          </p:nvPr>
        </p:nvSpPr>
        <p:spPr>
          <a:ln/>
        </p:spPr>
        <p:txBody>
          <a:bodyPr/>
          <a:lstStyle/>
          <a:p>
            <a:fld id="{09E435C7-A348-4B6A-9CB9-8CB686907A62}" type="slidenum">
              <a:rPr lang="en-US" altLang="en-US"/>
              <a:pPr/>
              <a:t>46</a:t>
            </a:fld>
            <a:endParaRPr lang="en-US" altLang="en-US"/>
          </a:p>
        </p:txBody>
      </p:sp>
      <p:sp>
        <p:nvSpPr>
          <p:cNvPr id="948226" name="Rectangle 2">
            <a:extLst>
              <a:ext uri="{FF2B5EF4-FFF2-40B4-BE49-F238E27FC236}">
                <a16:creationId xmlns="" xmlns:a16="http://schemas.microsoft.com/office/drawing/2014/main" id="{A286EB74-81F2-90BD-B78C-ECF3D8B40234}"/>
              </a:ext>
            </a:extLst>
          </p:cNvPr>
          <p:cNvSpPr>
            <a:spLocks noGrp="1" noRot="1" noChangeAspect="1" noChangeArrowheads="1" noTextEdit="1"/>
          </p:cNvSpPr>
          <p:nvPr>
            <p:ph type="sldImg"/>
          </p:nvPr>
        </p:nvSpPr>
        <p:spPr>
          <a:ln/>
        </p:spPr>
      </p:sp>
      <p:sp>
        <p:nvSpPr>
          <p:cNvPr id="948227" name="Rectangle 3">
            <a:extLst>
              <a:ext uri="{FF2B5EF4-FFF2-40B4-BE49-F238E27FC236}">
                <a16:creationId xmlns="" xmlns:a16="http://schemas.microsoft.com/office/drawing/2014/main" id="{323D5EDD-D405-6D7C-4CB6-E19110879C78}"/>
              </a:ext>
            </a:extLst>
          </p:cNvPr>
          <p:cNvSpPr>
            <a:spLocks noGrp="1" noChangeArrowheads="1"/>
          </p:cNvSpPr>
          <p:nvPr>
            <p:ph type="body" idx="1"/>
          </p:nvPr>
        </p:nvSpPr>
        <p:spPr/>
        <p:txBody>
          <a:bodyPr/>
          <a:lstStyle/>
          <a:p>
            <a:endParaRPr lang="en-US" altLang="en-US"/>
          </a:p>
        </p:txBody>
      </p:sp>
    </p:spTree>
    <p:extLst>
      <p:ext uri="{BB962C8B-B14F-4D97-AF65-F5344CB8AC3E}">
        <p14:creationId xmlns="" xmlns:p14="http://schemas.microsoft.com/office/powerpoint/2010/main" val="14455190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 xmlns:a16="http://schemas.microsoft.com/office/drawing/2014/main" id="{BD908D30-D485-C791-C746-D801D5621BBF}"/>
              </a:ext>
            </a:extLst>
          </p:cNvPr>
          <p:cNvSpPr>
            <a:spLocks noGrp="1" noChangeArrowheads="1"/>
          </p:cNvSpPr>
          <p:nvPr>
            <p:ph type="sldNum" sz="quarter" idx="5"/>
          </p:nvPr>
        </p:nvSpPr>
        <p:spPr>
          <a:ln/>
        </p:spPr>
        <p:txBody>
          <a:bodyPr/>
          <a:lstStyle/>
          <a:p>
            <a:fld id="{1C0412F8-D63D-4F4C-A762-EA7B7FD2423A}" type="slidenum">
              <a:rPr lang="en-US" altLang="en-US"/>
              <a:pPr/>
              <a:t>47</a:t>
            </a:fld>
            <a:endParaRPr lang="en-US" altLang="en-US"/>
          </a:p>
        </p:txBody>
      </p:sp>
      <p:sp>
        <p:nvSpPr>
          <p:cNvPr id="949250" name="Rectangle 2">
            <a:extLst>
              <a:ext uri="{FF2B5EF4-FFF2-40B4-BE49-F238E27FC236}">
                <a16:creationId xmlns="" xmlns:a16="http://schemas.microsoft.com/office/drawing/2014/main" id="{FB27701E-55B2-7CCD-1483-EC09DD1D738F}"/>
              </a:ext>
            </a:extLst>
          </p:cNvPr>
          <p:cNvSpPr>
            <a:spLocks noGrp="1" noRot="1" noChangeAspect="1" noChangeArrowheads="1" noTextEdit="1"/>
          </p:cNvSpPr>
          <p:nvPr>
            <p:ph type="sldImg"/>
          </p:nvPr>
        </p:nvSpPr>
        <p:spPr>
          <a:ln/>
        </p:spPr>
      </p:sp>
      <p:sp>
        <p:nvSpPr>
          <p:cNvPr id="949251" name="Rectangle 3">
            <a:extLst>
              <a:ext uri="{FF2B5EF4-FFF2-40B4-BE49-F238E27FC236}">
                <a16:creationId xmlns="" xmlns:a16="http://schemas.microsoft.com/office/drawing/2014/main" id="{5092E1BB-A335-D081-2311-CE4BB6CCE287}"/>
              </a:ext>
            </a:extLst>
          </p:cNvPr>
          <p:cNvSpPr>
            <a:spLocks noGrp="1" noChangeArrowheads="1"/>
          </p:cNvSpPr>
          <p:nvPr>
            <p:ph type="body" idx="1"/>
          </p:nvPr>
        </p:nvSpPr>
        <p:spPr/>
        <p:txBody>
          <a:bodyPr/>
          <a:lstStyle/>
          <a:p>
            <a:endParaRPr lang="en-US" altLang="en-US"/>
          </a:p>
        </p:txBody>
      </p:sp>
    </p:spTree>
    <p:extLst>
      <p:ext uri="{BB962C8B-B14F-4D97-AF65-F5344CB8AC3E}">
        <p14:creationId xmlns="" xmlns:p14="http://schemas.microsoft.com/office/powerpoint/2010/main" val="34761397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 xmlns:a16="http://schemas.microsoft.com/office/drawing/2014/main" id="{688C1127-D8B4-9903-310B-466601028C30}"/>
              </a:ext>
            </a:extLst>
          </p:cNvPr>
          <p:cNvSpPr>
            <a:spLocks noGrp="1" noChangeArrowheads="1"/>
          </p:cNvSpPr>
          <p:nvPr>
            <p:ph type="sldNum" sz="quarter" idx="5"/>
          </p:nvPr>
        </p:nvSpPr>
        <p:spPr>
          <a:ln/>
        </p:spPr>
        <p:txBody>
          <a:bodyPr/>
          <a:lstStyle/>
          <a:p>
            <a:fld id="{BF704BCE-1876-4D30-AB37-C5F295FE3FC1}" type="slidenum">
              <a:rPr lang="en-US" altLang="en-US"/>
              <a:pPr/>
              <a:t>48</a:t>
            </a:fld>
            <a:endParaRPr lang="en-US" altLang="en-US"/>
          </a:p>
        </p:txBody>
      </p:sp>
      <p:sp>
        <p:nvSpPr>
          <p:cNvPr id="950274" name="Rectangle 2">
            <a:extLst>
              <a:ext uri="{FF2B5EF4-FFF2-40B4-BE49-F238E27FC236}">
                <a16:creationId xmlns="" xmlns:a16="http://schemas.microsoft.com/office/drawing/2014/main" id="{49A43A98-36AD-8A46-C7DD-818376EEB9B6}"/>
              </a:ext>
            </a:extLst>
          </p:cNvPr>
          <p:cNvSpPr>
            <a:spLocks noGrp="1" noRot="1" noChangeAspect="1" noChangeArrowheads="1" noTextEdit="1"/>
          </p:cNvSpPr>
          <p:nvPr>
            <p:ph type="sldImg"/>
          </p:nvPr>
        </p:nvSpPr>
        <p:spPr>
          <a:ln/>
        </p:spPr>
      </p:sp>
      <p:sp>
        <p:nvSpPr>
          <p:cNvPr id="950275" name="Rectangle 3">
            <a:extLst>
              <a:ext uri="{FF2B5EF4-FFF2-40B4-BE49-F238E27FC236}">
                <a16:creationId xmlns="" xmlns:a16="http://schemas.microsoft.com/office/drawing/2014/main" id="{A93F87B3-2CEB-B6C2-94C7-EDE79D61412D}"/>
              </a:ext>
            </a:extLst>
          </p:cNvPr>
          <p:cNvSpPr>
            <a:spLocks noGrp="1" noChangeArrowheads="1"/>
          </p:cNvSpPr>
          <p:nvPr>
            <p:ph type="body" idx="1"/>
          </p:nvPr>
        </p:nvSpPr>
        <p:spPr/>
        <p:txBody>
          <a:bodyPr/>
          <a:lstStyle/>
          <a:p>
            <a:endParaRPr lang="en-US" altLang="en-US"/>
          </a:p>
        </p:txBody>
      </p:sp>
    </p:spTree>
    <p:extLst>
      <p:ext uri="{BB962C8B-B14F-4D97-AF65-F5344CB8AC3E}">
        <p14:creationId xmlns="" xmlns:p14="http://schemas.microsoft.com/office/powerpoint/2010/main" val="41822721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 xmlns:a16="http://schemas.microsoft.com/office/drawing/2014/main" id="{FA33151B-A3BF-32AA-6353-435420FBB5D6}"/>
              </a:ext>
            </a:extLst>
          </p:cNvPr>
          <p:cNvSpPr>
            <a:spLocks noGrp="1" noChangeArrowheads="1"/>
          </p:cNvSpPr>
          <p:nvPr>
            <p:ph type="sldNum" sz="quarter" idx="5"/>
          </p:nvPr>
        </p:nvSpPr>
        <p:spPr>
          <a:ln/>
        </p:spPr>
        <p:txBody>
          <a:bodyPr/>
          <a:lstStyle/>
          <a:p>
            <a:fld id="{711368CB-6B20-41E9-9C3F-B0E5CC249945}" type="slidenum">
              <a:rPr lang="en-US" altLang="en-US"/>
              <a:pPr/>
              <a:t>49</a:t>
            </a:fld>
            <a:endParaRPr lang="en-US" altLang="en-US"/>
          </a:p>
        </p:txBody>
      </p:sp>
      <p:sp>
        <p:nvSpPr>
          <p:cNvPr id="951298" name="Rectangle 2">
            <a:extLst>
              <a:ext uri="{FF2B5EF4-FFF2-40B4-BE49-F238E27FC236}">
                <a16:creationId xmlns="" xmlns:a16="http://schemas.microsoft.com/office/drawing/2014/main" id="{42D0A719-145C-B335-30F7-57E383E9F2FD}"/>
              </a:ext>
            </a:extLst>
          </p:cNvPr>
          <p:cNvSpPr>
            <a:spLocks noGrp="1" noRot="1" noChangeAspect="1" noChangeArrowheads="1" noTextEdit="1"/>
          </p:cNvSpPr>
          <p:nvPr>
            <p:ph type="sldImg"/>
          </p:nvPr>
        </p:nvSpPr>
        <p:spPr>
          <a:ln/>
        </p:spPr>
      </p:sp>
      <p:sp>
        <p:nvSpPr>
          <p:cNvPr id="951299" name="Rectangle 3">
            <a:extLst>
              <a:ext uri="{FF2B5EF4-FFF2-40B4-BE49-F238E27FC236}">
                <a16:creationId xmlns="" xmlns:a16="http://schemas.microsoft.com/office/drawing/2014/main" id="{77C2EDC3-93D1-7B69-FEC4-2A6D7CCFD490}"/>
              </a:ext>
            </a:extLst>
          </p:cNvPr>
          <p:cNvSpPr>
            <a:spLocks noGrp="1" noChangeArrowheads="1"/>
          </p:cNvSpPr>
          <p:nvPr>
            <p:ph type="body" idx="1"/>
          </p:nvPr>
        </p:nvSpPr>
        <p:spPr/>
        <p:txBody>
          <a:bodyPr/>
          <a:lstStyle/>
          <a:p>
            <a:endParaRPr lang="en-US" altLang="en-US"/>
          </a:p>
        </p:txBody>
      </p:sp>
    </p:spTree>
    <p:extLst>
      <p:ext uri="{BB962C8B-B14F-4D97-AF65-F5344CB8AC3E}">
        <p14:creationId xmlns="" xmlns:p14="http://schemas.microsoft.com/office/powerpoint/2010/main" val="23540229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 xmlns:a16="http://schemas.microsoft.com/office/drawing/2014/main" id="{B70774E0-A0C8-4E7F-0033-E07A4A8BC15A}"/>
              </a:ext>
            </a:extLst>
          </p:cNvPr>
          <p:cNvSpPr>
            <a:spLocks noGrp="1" noChangeArrowheads="1"/>
          </p:cNvSpPr>
          <p:nvPr>
            <p:ph type="sldNum" sz="quarter" idx="5"/>
          </p:nvPr>
        </p:nvSpPr>
        <p:spPr>
          <a:ln/>
        </p:spPr>
        <p:txBody>
          <a:bodyPr/>
          <a:lstStyle/>
          <a:p>
            <a:fld id="{F0505603-326B-43E4-BEAE-255A386D6876}" type="slidenum">
              <a:rPr lang="en-US" altLang="en-US"/>
              <a:pPr/>
              <a:t>50</a:t>
            </a:fld>
            <a:endParaRPr lang="en-US" altLang="en-US"/>
          </a:p>
        </p:txBody>
      </p:sp>
      <p:sp>
        <p:nvSpPr>
          <p:cNvPr id="952322" name="Rectangle 2">
            <a:extLst>
              <a:ext uri="{FF2B5EF4-FFF2-40B4-BE49-F238E27FC236}">
                <a16:creationId xmlns="" xmlns:a16="http://schemas.microsoft.com/office/drawing/2014/main" id="{3E26A0D2-C780-09E1-BC29-3B5E476055DC}"/>
              </a:ext>
            </a:extLst>
          </p:cNvPr>
          <p:cNvSpPr>
            <a:spLocks noGrp="1" noRot="1" noChangeAspect="1" noChangeArrowheads="1" noTextEdit="1"/>
          </p:cNvSpPr>
          <p:nvPr>
            <p:ph type="sldImg"/>
          </p:nvPr>
        </p:nvSpPr>
        <p:spPr>
          <a:ln/>
        </p:spPr>
      </p:sp>
      <p:sp>
        <p:nvSpPr>
          <p:cNvPr id="952323" name="Rectangle 3">
            <a:extLst>
              <a:ext uri="{FF2B5EF4-FFF2-40B4-BE49-F238E27FC236}">
                <a16:creationId xmlns="" xmlns:a16="http://schemas.microsoft.com/office/drawing/2014/main" id="{83B71DDC-DBAE-D04C-BE7A-ABE13762D4BF}"/>
              </a:ext>
            </a:extLst>
          </p:cNvPr>
          <p:cNvSpPr>
            <a:spLocks noGrp="1" noChangeArrowheads="1"/>
          </p:cNvSpPr>
          <p:nvPr>
            <p:ph type="body" idx="1"/>
          </p:nvPr>
        </p:nvSpPr>
        <p:spPr/>
        <p:txBody>
          <a:bodyPr/>
          <a:lstStyle/>
          <a:p>
            <a:endParaRPr lang="en-US" altLang="en-US"/>
          </a:p>
        </p:txBody>
      </p:sp>
    </p:spTree>
    <p:extLst>
      <p:ext uri="{BB962C8B-B14F-4D97-AF65-F5344CB8AC3E}">
        <p14:creationId xmlns="" xmlns:p14="http://schemas.microsoft.com/office/powerpoint/2010/main" val="10727755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 xmlns:a16="http://schemas.microsoft.com/office/drawing/2014/main" id="{2A043435-566E-8309-393D-821176721D29}"/>
              </a:ext>
            </a:extLst>
          </p:cNvPr>
          <p:cNvSpPr>
            <a:spLocks noGrp="1" noChangeArrowheads="1"/>
          </p:cNvSpPr>
          <p:nvPr>
            <p:ph type="sldNum" sz="quarter" idx="5"/>
          </p:nvPr>
        </p:nvSpPr>
        <p:spPr>
          <a:ln/>
        </p:spPr>
        <p:txBody>
          <a:bodyPr/>
          <a:lstStyle/>
          <a:p>
            <a:fld id="{5B51C386-302A-4C1A-81D5-B4572A428D80}" type="slidenum">
              <a:rPr lang="en-US" altLang="en-US"/>
              <a:pPr/>
              <a:t>51</a:t>
            </a:fld>
            <a:endParaRPr lang="en-US" altLang="en-US"/>
          </a:p>
        </p:txBody>
      </p:sp>
      <p:sp>
        <p:nvSpPr>
          <p:cNvPr id="953346" name="Rectangle 2">
            <a:extLst>
              <a:ext uri="{FF2B5EF4-FFF2-40B4-BE49-F238E27FC236}">
                <a16:creationId xmlns="" xmlns:a16="http://schemas.microsoft.com/office/drawing/2014/main" id="{C7232E73-8770-605E-A672-44B2690F7216}"/>
              </a:ext>
            </a:extLst>
          </p:cNvPr>
          <p:cNvSpPr>
            <a:spLocks noGrp="1" noRot="1" noChangeAspect="1" noChangeArrowheads="1" noTextEdit="1"/>
          </p:cNvSpPr>
          <p:nvPr>
            <p:ph type="sldImg"/>
          </p:nvPr>
        </p:nvSpPr>
        <p:spPr>
          <a:ln/>
        </p:spPr>
      </p:sp>
      <p:sp>
        <p:nvSpPr>
          <p:cNvPr id="953347" name="Rectangle 3">
            <a:extLst>
              <a:ext uri="{FF2B5EF4-FFF2-40B4-BE49-F238E27FC236}">
                <a16:creationId xmlns="" xmlns:a16="http://schemas.microsoft.com/office/drawing/2014/main" id="{2C81F9A9-12B0-09BB-3DDF-9587DD06D74F}"/>
              </a:ext>
            </a:extLst>
          </p:cNvPr>
          <p:cNvSpPr>
            <a:spLocks noGrp="1" noChangeArrowheads="1"/>
          </p:cNvSpPr>
          <p:nvPr>
            <p:ph type="body" idx="1"/>
          </p:nvPr>
        </p:nvSpPr>
        <p:spPr/>
        <p:txBody>
          <a:bodyPr/>
          <a:lstStyle/>
          <a:p>
            <a:endParaRPr lang="en-US" altLang="en-US"/>
          </a:p>
        </p:txBody>
      </p:sp>
    </p:spTree>
    <p:extLst>
      <p:ext uri="{BB962C8B-B14F-4D97-AF65-F5344CB8AC3E}">
        <p14:creationId xmlns="" xmlns:p14="http://schemas.microsoft.com/office/powerpoint/2010/main" val="206975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 xmlns:a16="http://schemas.microsoft.com/office/drawing/2014/main" id="{6CAE14DF-D6AE-2FD0-C483-331A8EBAB409}"/>
              </a:ext>
            </a:extLst>
          </p:cNvPr>
          <p:cNvSpPr>
            <a:spLocks noGrp="1" noChangeArrowheads="1"/>
          </p:cNvSpPr>
          <p:nvPr>
            <p:ph type="sldNum" sz="quarter" idx="5"/>
          </p:nvPr>
        </p:nvSpPr>
        <p:spPr>
          <a:ln/>
        </p:spPr>
        <p:txBody>
          <a:bodyPr/>
          <a:lstStyle/>
          <a:p>
            <a:fld id="{AD3D7D8D-543D-45BE-98CB-B26C5978FEEA}" type="slidenum">
              <a:rPr lang="en-US" altLang="en-US"/>
              <a:pPr/>
              <a:t>6</a:t>
            </a:fld>
            <a:endParaRPr lang="en-US" altLang="en-US"/>
          </a:p>
        </p:txBody>
      </p:sp>
      <p:sp>
        <p:nvSpPr>
          <p:cNvPr id="915458" name="Rectangle 2">
            <a:extLst>
              <a:ext uri="{FF2B5EF4-FFF2-40B4-BE49-F238E27FC236}">
                <a16:creationId xmlns="" xmlns:a16="http://schemas.microsoft.com/office/drawing/2014/main" id="{BD9E63F5-C974-55C4-14B3-4305FC049B93}"/>
              </a:ext>
            </a:extLst>
          </p:cNvPr>
          <p:cNvSpPr>
            <a:spLocks noGrp="1" noRot="1" noChangeAspect="1" noChangeArrowheads="1" noTextEdit="1"/>
          </p:cNvSpPr>
          <p:nvPr>
            <p:ph type="sldImg"/>
          </p:nvPr>
        </p:nvSpPr>
        <p:spPr>
          <a:ln/>
        </p:spPr>
      </p:sp>
      <p:sp>
        <p:nvSpPr>
          <p:cNvPr id="915459" name="Rectangle 3">
            <a:extLst>
              <a:ext uri="{FF2B5EF4-FFF2-40B4-BE49-F238E27FC236}">
                <a16:creationId xmlns="" xmlns:a16="http://schemas.microsoft.com/office/drawing/2014/main" id="{DD84C3E2-91CF-1717-2F60-8BEFF61A4234}"/>
              </a:ext>
            </a:extLst>
          </p:cNvPr>
          <p:cNvSpPr>
            <a:spLocks noGrp="1" noChangeArrowheads="1"/>
          </p:cNvSpPr>
          <p:nvPr>
            <p:ph type="body" idx="1"/>
          </p:nvPr>
        </p:nvSpPr>
        <p:spPr/>
        <p:txBody>
          <a:bodyPr/>
          <a:lstStyle/>
          <a:p>
            <a:endParaRPr lang="en-US" altLang="en-US"/>
          </a:p>
        </p:txBody>
      </p:sp>
    </p:spTree>
    <p:extLst>
      <p:ext uri="{BB962C8B-B14F-4D97-AF65-F5344CB8AC3E}">
        <p14:creationId xmlns="" xmlns:p14="http://schemas.microsoft.com/office/powerpoint/2010/main" val="325474993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 xmlns:a16="http://schemas.microsoft.com/office/drawing/2014/main" id="{4D1FF007-9243-4E61-779E-05E364AA4FA7}"/>
              </a:ext>
            </a:extLst>
          </p:cNvPr>
          <p:cNvSpPr>
            <a:spLocks noGrp="1" noChangeArrowheads="1"/>
          </p:cNvSpPr>
          <p:nvPr>
            <p:ph type="sldNum" sz="quarter" idx="5"/>
          </p:nvPr>
        </p:nvSpPr>
        <p:spPr>
          <a:ln/>
        </p:spPr>
        <p:txBody>
          <a:bodyPr/>
          <a:lstStyle/>
          <a:p>
            <a:fld id="{FF5AAEF5-C6F7-4828-9FE0-08709D38B610}" type="slidenum">
              <a:rPr lang="en-US" altLang="en-US"/>
              <a:pPr/>
              <a:t>52</a:t>
            </a:fld>
            <a:endParaRPr lang="en-US" altLang="en-US"/>
          </a:p>
        </p:txBody>
      </p:sp>
      <p:sp>
        <p:nvSpPr>
          <p:cNvPr id="954370" name="Rectangle 2">
            <a:extLst>
              <a:ext uri="{FF2B5EF4-FFF2-40B4-BE49-F238E27FC236}">
                <a16:creationId xmlns="" xmlns:a16="http://schemas.microsoft.com/office/drawing/2014/main" id="{38F78306-5EBE-4BE0-38AB-DDFAE590C1DD}"/>
              </a:ext>
            </a:extLst>
          </p:cNvPr>
          <p:cNvSpPr>
            <a:spLocks noGrp="1" noRot="1" noChangeAspect="1" noChangeArrowheads="1" noTextEdit="1"/>
          </p:cNvSpPr>
          <p:nvPr>
            <p:ph type="sldImg"/>
          </p:nvPr>
        </p:nvSpPr>
        <p:spPr>
          <a:ln/>
        </p:spPr>
      </p:sp>
      <p:sp>
        <p:nvSpPr>
          <p:cNvPr id="954371" name="Rectangle 3">
            <a:extLst>
              <a:ext uri="{FF2B5EF4-FFF2-40B4-BE49-F238E27FC236}">
                <a16:creationId xmlns="" xmlns:a16="http://schemas.microsoft.com/office/drawing/2014/main" id="{77B22999-11CC-A127-88A1-FDD8895F7869}"/>
              </a:ext>
            </a:extLst>
          </p:cNvPr>
          <p:cNvSpPr>
            <a:spLocks noGrp="1" noChangeArrowheads="1"/>
          </p:cNvSpPr>
          <p:nvPr>
            <p:ph type="body" idx="1"/>
          </p:nvPr>
        </p:nvSpPr>
        <p:spPr/>
        <p:txBody>
          <a:bodyPr/>
          <a:lstStyle/>
          <a:p>
            <a:endParaRPr lang="en-US" altLang="en-US"/>
          </a:p>
        </p:txBody>
      </p:sp>
    </p:spTree>
    <p:extLst>
      <p:ext uri="{BB962C8B-B14F-4D97-AF65-F5344CB8AC3E}">
        <p14:creationId xmlns="" xmlns:p14="http://schemas.microsoft.com/office/powerpoint/2010/main" val="17251869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 xmlns:a16="http://schemas.microsoft.com/office/drawing/2014/main" id="{6BB94A4A-5029-4279-66CB-1FF3B9DE75C3}"/>
              </a:ext>
            </a:extLst>
          </p:cNvPr>
          <p:cNvSpPr>
            <a:spLocks noGrp="1" noChangeArrowheads="1"/>
          </p:cNvSpPr>
          <p:nvPr>
            <p:ph type="sldNum" sz="quarter" idx="5"/>
          </p:nvPr>
        </p:nvSpPr>
        <p:spPr>
          <a:ln/>
        </p:spPr>
        <p:txBody>
          <a:bodyPr/>
          <a:lstStyle/>
          <a:p>
            <a:fld id="{25CFE90F-2D9B-48C9-8938-E2E301A1A80E}" type="slidenum">
              <a:rPr lang="en-US" altLang="en-US"/>
              <a:pPr/>
              <a:t>53</a:t>
            </a:fld>
            <a:endParaRPr lang="en-US" altLang="en-US"/>
          </a:p>
        </p:txBody>
      </p:sp>
      <p:sp>
        <p:nvSpPr>
          <p:cNvPr id="955394" name="Rectangle 2">
            <a:extLst>
              <a:ext uri="{FF2B5EF4-FFF2-40B4-BE49-F238E27FC236}">
                <a16:creationId xmlns="" xmlns:a16="http://schemas.microsoft.com/office/drawing/2014/main" id="{95B3CF00-A733-78FB-31C4-69DD0EDC7786}"/>
              </a:ext>
            </a:extLst>
          </p:cNvPr>
          <p:cNvSpPr>
            <a:spLocks noGrp="1" noRot="1" noChangeAspect="1" noChangeArrowheads="1" noTextEdit="1"/>
          </p:cNvSpPr>
          <p:nvPr>
            <p:ph type="sldImg"/>
          </p:nvPr>
        </p:nvSpPr>
        <p:spPr>
          <a:ln/>
        </p:spPr>
      </p:sp>
      <p:sp>
        <p:nvSpPr>
          <p:cNvPr id="955395" name="Rectangle 3">
            <a:extLst>
              <a:ext uri="{FF2B5EF4-FFF2-40B4-BE49-F238E27FC236}">
                <a16:creationId xmlns="" xmlns:a16="http://schemas.microsoft.com/office/drawing/2014/main" id="{1E1090C4-3A05-9ED0-6638-5250D15BB1E4}"/>
              </a:ext>
            </a:extLst>
          </p:cNvPr>
          <p:cNvSpPr>
            <a:spLocks noGrp="1" noChangeArrowheads="1"/>
          </p:cNvSpPr>
          <p:nvPr>
            <p:ph type="body" idx="1"/>
          </p:nvPr>
        </p:nvSpPr>
        <p:spPr/>
        <p:txBody>
          <a:bodyPr/>
          <a:lstStyle/>
          <a:p>
            <a:endParaRPr lang="en-US" altLang="en-US"/>
          </a:p>
        </p:txBody>
      </p:sp>
    </p:spTree>
    <p:extLst>
      <p:ext uri="{BB962C8B-B14F-4D97-AF65-F5344CB8AC3E}">
        <p14:creationId xmlns="" xmlns:p14="http://schemas.microsoft.com/office/powerpoint/2010/main" val="242916878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 xmlns:a16="http://schemas.microsoft.com/office/drawing/2014/main" id="{1155814C-2398-63AF-F4C1-0B01B6D00C42}"/>
              </a:ext>
            </a:extLst>
          </p:cNvPr>
          <p:cNvSpPr>
            <a:spLocks noGrp="1" noChangeArrowheads="1"/>
          </p:cNvSpPr>
          <p:nvPr>
            <p:ph type="sldNum" sz="quarter" idx="5"/>
          </p:nvPr>
        </p:nvSpPr>
        <p:spPr>
          <a:ln/>
        </p:spPr>
        <p:txBody>
          <a:bodyPr/>
          <a:lstStyle/>
          <a:p>
            <a:fld id="{35DE4775-6AC3-4142-B579-6966F75053AF}" type="slidenum">
              <a:rPr lang="en-US" altLang="en-US"/>
              <a:pPr/>
              <a:t>54</a:t>
            </a:fld>
            <a:endParaRPr lang="en-US" altLang="en-US"/>
          </a:p>
        </p:txBody>
      </p:sp>
      <p:sp>
        <p:nvSpPr>
          <p:cNvPr id="956418" name="Rectangle 2">
            <a:extLst>
              <a:ext uri="{FF2B5EF4-FFF2-40B4-BE49-F238E27FC236}">
                <a16:creationId xmlns="" xmlns:a16="http://schemas.microsoft.com/office/drawing/2014/main" id="{A11FA749-E454-F576-20C8-C7E39973FAE5}"/>
              </a:ext>
            </a:extLst>
          </p:cNvPr>
          <p:cNvSpPr>
            <a:spLocks noGrp="1" noRot="1" noChangeAspect="1" noChangeArrowheads="1" noTextEdit="1"/>
          </p:cNvSpPr>
          <p:nvPr>
            <p:ph type="sldImg"/>
          </p:nvPr>
        </p:nvSpPr>
        <p:spPr>
          <a:ln/>
        </p:spPr>
      </p:sp>
      <p:sp>
        <p:nvSpPr>
          <p:cNvPr id="956419" name="Rectangle 3">
            <a:extLst>
              <a:ext uri="{FF2B5EF4-FFF2-40B4-BE49-F238E27FC236}">
                <a16:creationId xmlns="" xmlns:a16="http://schemas.microsoft.com/office/drawing/2014/main" id="{82C49BB3-66C7-A281-2AEF-D559C093F976}"/>
              </a:ext>
            </a:extLst>
          </p:cNvPr>
          <p:cNvSpPr>
            <a:spLocks noGrp="1" noChangeArrowheads="1"/>
          </p:cNvSpPr>
          <p:nvPr>
            <p:ph type="body" idx="1"/>
          </p:nvPr>
        </p:nvSpPr>
        <p:spPr/>
        <p:txBody>
          <a:bodyPr/>
          <a:lstStyle/>
          <a:p>
            <a:endParaRPr lang="en-US" altLang="en-US"/>
          </a:p>
        </p:txBody>
      </p:sp>
    </p:spTree>
    <p:extLst>
      <p:ext uri="{BB962C8B-B14F-4D97-AF65-F5344CB8AC3E}">
        <p14:creationId xmlns="" xmlns:p14="http://schemas.microsoft.com/office/powerpoint/2010/main" val="126914177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 xmlns:a16="http://schemas.microsoft.com/office/drawing/2014/main" id="{92E14DE4-C8BF-9D83-9A3E-AA34B394C2B1}"/>
              </a:ext>
            </a:extLst>
          </p:cNvPr>
          <p:cNvSpPr>
            <a:spLocks noGrp="1" noChangeArrowheads="1"/>
          </p:cNvSpPr>
          <p:nvPr>
            <p:ph type="sldNum" sz="quarter" idx="5"/>
          </p:nvPr>
        </p:nvSpPr>
        <p:spPr>
          <a:ln/>
        </p:spPr>
        <p:txBody>
          <a:bodyPr/>
          <a:lstStyle/>
          <a:p>
            <a:fld id="{3D5EE708-B603-4E29-84C8-94F5A0D0EA52}" type="slidenum">
              <a:rPr lang="en-US" altLang="en-US"/>
              <a:pPr/>
              <a:t>55</a:t>
            </a:fld>
            <a:endParaRPr lang="en-US" altLang="en-US"/>
          </a:p>
        </p:txBody>
      </p:sp>
      <p:sp>
        <p:nvSpPr>
          <p:cNvPr id="957442" name="Rectangle 2">
            <a:extLst>
              <a:ext uri="{FF2B5EF4-FFF2-40B4-BE49-F238E27FC236}">
                <a16:creationId xmlns="" xmlns:a16="http://schemas.microsoft.com/office/drawing/2014/main" id="{55C3DCE5-3E17-E605-DE2E-D569EF7B762D}"/>
              </a:ext>
            </a:extLst>
          </p:cNvPr>
          <p:cNvSpPr>
            <a:spLocks noGrp="1" noRot="1" noChangeAspect="1" noChangeArrowheads="1" noTextEdit="1"/>
          </p:cNvSpPr>
          <p:nvPr>
            <p:ph type="sldImg"/>
          </p:nvPr>
        </p:nvSpPr>
        <p:spPr>
          <a:ln/>
        </p:spPr>
      </p:sp>
      <p:sp>
        <p:nvSpPr>
          <p:cNvPr id="957443" name="Rectangle 3">
            <a:extLst>
              <a:ext uri="{FF2B5EF4-FFF2-40B4-BE49-F238E27FC236}">
                <a16:creationId xmlns="" xmlns:a16="http://schemas.microsoft.com/office/drawing/2014/main" id="{C14D6E22-2FA4-C379-1C3E-AC4D80125142}"/>
              </a:ext>
            </a:extLst>
          </p:cNvPr>
          <p:cNvSpPr>
            <a:spLocks noGrp="1" noChangeArrowheads="1"/>
          </p:cNvSpPr>
          <p:nvPr>
            <p:ph type="body" idx="1"/>
          </p:nvPr>
        </p:nvSpPr>
        <p:spPr/>
        <p:txBody>
          <a:bodyPr/>
          <a:lstStyle/>
          <a:p>
            <a:endParaRPr lang="en-US" altLang="en-US"/>
          </a:p>
        </p:txBody>
      </p:sp>
    </p:spTree>
    <p:extLst>
      <p:ext uri="{BB962C8B-B14F-4D97-AF65-F5344CB8AC3E}">
        <p14:creationId xmlns="" xmlns:p14="http://schemas.microsoft.com/office/powerpoint/2010/main" val="222000160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 xmlns:a16="http://schemas.microsoft.com/office/drawing/2014/main" id="{B999AD3F-84FF-3929-7E5F-4F58B27DD183}"/>
              </a:ext>
            </a:extLst>
          </p:cNvPr>
          <p:cNvSpPr>
            <a:spLocks noGrp="1" noChangeArrowheads="1"/>
          </p:cNvSpPr>
          <p:nvPr>
            <p:ph type="sldNum" sz="quarter" idx="5"/>
          </p:nvPr>
        </p:nvSpPr>
        <p:spPr>
          <a:ln/>
        </p:spPr>
        <p:txBody>
          <a:bodyPr/>
          <a:lstStyle/>
          <a:p>
            <a:fld id="{154986CF-52C4-412E-A7A2-5C85962703BC}" type="slidenum">
              <a:rPr lang="en-US" altLang="en-US"/>
              <a:pPr/>
              <a:t>56</a:t>
            </a:fld>
            <a:endParaRPr lang="en-US" altLang="en-US"/>
          </a:p>
        </p:txBody>
      </p:sp>
      <p:sp>
        <p:nvSpPr>
          <p:cNvPr id="958466" name="Rectangle 2">
            <a:extLst>
              <a:ext uri="{FF2B5EF4-FFF2-40B4-BE49-F238E27FC236}">
                <a16:creationId xmlns="" xmlns:a16="http://schemas.microsoft.com/office/drawing/2014/main" id="{0890FEC8-E59A-D445-B52E-88DF7FC0D8E9}"/>
              </a:ext>
            </a:extLst>
          </p:cNvPr>
          <p:cNvSpPr>
            <a:spLocks noGrp="1" noRot="1" noChangeAspect="1" noChangeArrowheads="1" noTextEdit="1"/>
          </p:cNvSpPr>
          <p:nvPr>
            <p:ph type="sldImg"/>
          </p:nvPr>
        </p:nvSpPr>
        <p:spPr>
          <a:ln/>
        </p:spPr>
      </p:sp>
      <p:sp>
        <p:nvSpPr>
          <p:cNvPr id="958467" name="Rectangle 3">
            <a:extLst>
              <a:ext uri="{FF2B5EF4-FFF2-40B4-BE49-F238E27FC236}">
                <a16:creationId xmlns="" xmlns:a16="http://schemas.microsoft.com/office/drawing/2014/main" id="{78C3F3B3-E8E2-8FDD-F794-89223B98DBF9}"/>
              </a:ext>
            </a:extLst>
          </p:cNvPr>
          <p:cNvSpPr>
            <a:spLocks noGrp="1" noChangeArrowheads="1"/>
          </p:cNvSpPr>
          <p:nvPr>
            <p:ph type="body" idx="1"/>
          </p:nvPr>
        </p:nvSpPr>
        <p:spPr/>
        <p:txBody>
          <a:bodyPr/>
          <a:lstStyle/>
          <a:p>
            <a:endParaRPr lang="en-US" altLang="en-US"/>
          </a:p>
        </p:txBody>
      </p:sp>
    </p:spTree>
    <p:extLst>
      <p:ext uri="{BB962C8B-B14F-4D97-AF65-F5344CB8AC3E}">
        <p14:creationId xmlns="" xmlns:p14="http://schemas.microsoft.com/office/powerpoint/2010/main" val="250990978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 xmlns:a16="http://schemas.microsoft.com/office/drawing/2014/main" id="{D38951BD-1AF3-0A96-429F-D79A1D9DA133}"/>
              </a:ext>
            </a:extLst>
          </p:cNvPr>
          <p:cNvSpPr>
            <a:spLocks noGrp="1" noChangeArrowheads="1"/>
          </p:cNvSpPr>
          <p:nvPr>
            <p:ph type="sldNum" sz="quarter" idx="5"/>
          </p:nvPr>
        </p:nvSpPr>
        <p:spPr>
          <a:ln/>
        </p:spPr>
        <p:txBody>
          <a:bodyPr/>
          <a:lstStyle/>
          <a:p>
            <a:fld id="{1DD14DDA-455B-4DF5-BCAE-AA308F641934}" type="slidenum">
              <a:rPr lang="en-US" altLang="en-US"/>
              <a:pPr/>
              <a:t>57</a:t>
            </a:fld>
            <a:endParaRPr lang="en-US" altLang="en-US"/>
          </a:p>
        </p:txBody>
      </p:sp>
      <p:sp>
        <p:nvSpPr>
          <p:cNvPr id="959490" name="Rectangle 2">
            <a:extLst>
              <a:ext uri="{FF2B5EF4-FFF2-40B4-BE49-F238E27FC236}">
                <a16:creationId xmlns="" xmlns:a16="http://schemas.microsoft.com/office/drawing/2014/main" id="{8E3C90A0-AF87-8A02-C45E-8BC3009D75DB}"/>
              </a:ext>
            </a:extLst>
          </p:cNvPr>
          <p:cNvSpPr>
            <a:spLocks noGrp="1" noRot="1" noChangeAspect="1" noChangeArrowheads="1" noTextEdit="1"/>
          </p:cNvSpPr>
          <p:nvPr>
            <p:ph type="sldImg"/>
          </p:nvPr>
        </p:nvSpPr>
        <p:spPr>
          <a:ln/>
        </p:spPr>
      </p:sp>
      <p:sp>
        <p:nvSpPr>
          <p:cNvPr id="959491" name="Rectangle 3">
            <a:extLst>
              <a:ext uri="{FF2B5EF4-FFF2-40B4-BE49-F238E27FC236}">
                <a16:creationId xmlns="" xmlns:a16="http://schemas.microsoft.com/office/drawing/2014/main" id="{58C69538-BF6D-91AF-A798-EE702C880F55}"/>
              </a:ext>
            </a:extLst>
          </p:cNvPr>
          <p:cNvSpPr>
            <a:spLocks noGrp="1" noChangeArrowheads="1"/>
          </p:cNvSpPr>
          <p:nvPr>
            <p:ph type="body" idx="1"/>
          </p:nvPr>
        </p:nvSpPr>
        <p:spPr/>
        <p:txBody>
          <a:bodyPr/>
          <a:lstStyle/>
          <a:p>
            <a:endParaRPr lang="en-US" altLang="en-US"/>
          </a:p>
        </p:txBody>
      </p:sp>
    </p:spTree>
    <p:extLst>
      <p:ext uri="{BB962C8B-B14F-4D97-AF65-F5344CB8AC3E}">
        <p14:creationId xmlns="" xmlns:p14="http://schemas.microsoft.com/office/powerpoint/2010/main" val="229952414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 xmlns:a16="http://schemas.microsoft.com/office/drawing/2014/main" id="{269D683B-E5E9-D69D-138C-532FE27CEA5C}"/>
              </a:ext>
            </a:extLst>
          </p:cNvPr>
          <p:cNvSpPr>
            <a:spLocks noGrp="1" noChangeArrowheads="1"/>
          </p:cNvSpPr>
          <p:nvPr>
            <p:ph type="sldNum" sz="quarter" idx="5"/>
          </p:nvPr>
        </p:nvSpPr>
        <p:spPr>
          <a:ln/>
        </p:spPr>
        <p:txBody>
          <a:bodyPr/>
          <a:lstStyle/>
          <a:p>
            <a:fld id="{1B25341B-7F2E-4754-A44D-F49A715319C4}" type="slidenum">
              <a:rPr lang="en-US" altLang="en-US"/>
              <a:pPr/>
              <a:t>58</a:t>
            </a:fld>
            <a:endParaRPr lang="en-US" altLang="en-US"/>
          </a:p>
        </p:txBody>
      </p:sp>
      <p:sp>
        <p:nvSpPr>
          <p:cNvPr id="960514" name="Rectangle 2">
            <a:extLst>
              <a:ext uri="{FF2B5EF4-FFF2-40B4-BE49-F238E27FC236}">
                <a16:creationId xmlns="" xmlns:a16="http://schemas.microsoft.com/office/drawing/2014/main" id="{1B233E17-841E-02D6-8794-217950DBB0F0}"/>
              </a:ext>
            </a:extLst>
          </p:cNvPr>
          <p:cNvSpPr>
            <a:spLocks noGrp="1" noRot="1" noChangeAspect="1" noChangeArrowheads="1" noTextEdit="1"/>
          </p:cNvSpPr>
          <p:nvPr>
            <p:ph type="sldImg"/>
          </p:nvPr>
        </p:nvSpPr>
        <p:spPr>
          <a:ln/>
        </p:spPr>
      </p:sp>
      <p:sp>
        <p:nvSpPr>
          <p:cNvPr id="960515" name="Rectangle 3">
            <a:extLst>
              <a:ext uri="{FF2B5EF4-FFF2-40B4-BE49-F238E27FC236}">
                <a16:creationId xmlns="" xmlns:a16="http://schemas.microsoft.com/office/drawing/2014/main" id="{D336B541-07ED-16CF-1165-AC3278471DC0}"/>
              </a:ext>
            </a:extLst>
          </p:cNvPr>
          <p:cNvSpPr>
            <a:spLocks noGrp="1" noChangeArrowheads="1"/>
          </p:cNvSpPr>
          <p:nvPr>
            <p:ph type="body" idx="1"/>
          </p:nvPr>
        </p:nvSpPr>
        <p:spPr/>
        <p:txBody>
          <a:bodyPr/>
          <a:lstStyle/>
          <a:p>
            <a:endParaRPr lang="en-US" altLang="en-US"/>
          </a:p>
        </p:txBody>
      </p:sp>
    </p:spTree>
    <p:extLst>
      <p:ext uri="{BB962C8B-B14F-4D97-AF65-F5344CB8AC3E}">
        <p14:creationId xmlns="" xmlns:p14="http://schemas.microsoft.com/office/powerpoint/2010/main" val="49302363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 xmlns:a16="http://schemas.microsoft.com/office/drawing/2014/main" id="{B18041F7-2124-EBFC-ED7E-0531EDE44056}"/>
              </a:ext>
            </a:extLst>
          </p:cNvPr>
          <p:cNvSpPr>
            <a:spLocks noGrp="1" noChangeArrowheads="1"/>
          </p:cNvSpPr>
          <p:nvPr>
            <p:ph type="sldNum" sz="quarter" idx="5"/>
          </p:nvPr>
        </p:nvSpPr>
        <p:spPr>
          <a:ln/>
        </p:spPr>
        <p:txBody>
          <a:bodyPr/>
          <a:lstStyle/>
          <a:p>
            <a:fld id="{63D1C40E-F296-45CA-92F6-9B5F0CEDC3B1}" type="slidenum">
              <a:rPr lang="en-US" altLang="en-US"/>
              <a:pPr/>
              <a:t>59</a:t>
            </a:fld>
            <a:endParaRPr lang="en-US" altLang="en-US"/>
          </a:p>
        </p:txBody>
      </p:sp>
      <p:sp>
        <p:nvSpPr>
          <p:cNvPr id="961538" name="Rectangle 2">
            <a:extLst>
              <a:ext uri="{FF2B5EF4-FFF2-40B4-BE49-F238E27FC236}">
                <a16:creationId xmlns="" xmlns:a16="http://schemas.microsoft.com/office/drawing/2014/main" id="{947BCD9C-F604-8FEA-E7AA-CEF0CFA67D02}"/>
              </a:ext>
            </a:extLst>
          </p:cNvPr>
          <p:cNvSpPr>
            <a:spLocks noGrp="1" noRot="1" noChangeAspect="1" noChangeArrowheads="1" noTextEdit="1"/>
          </p:cNvSpPr>
          <p:nvPr>
            <p:ph type="sldImg"/>
          </p:nvPr>
        </p:nvSpPr>
        <p:spPr>
          <a:ln/>
        </p:spPr>
      </p:sp>
      <p:sp>
        <p:nvSpPr>
          <p:cNvPr id="961539" name="Rectangle 3">
            <a:extLst>
              <a:ext uri="{FF2B5EF4-FFF2-40B4-BE49-F238E27FC236}">
                <a16:creationId xmlns="" xmlns:a16="http://schemas.microsoft.com/office/drawing/2014/main" id="{340BF6DA-EECC-D1A7-9440-44078A0E5C44}"/>
              </a:ext>
            </a:extLst>
          </p:cNvPr>
          <p:cNvSpPr>
            <a:spLocks noGrp="1" noChangeArrowheads="1"/>
          </p:cNvSpPr>
          <p:nvPr>
            <p:ph type="body" idx="1"/>
          </p:nvPr>
        </p:nvSpPr>
        <p:spPr/>
        <p:txBody>
          <a:bodyPr/>
          <a:lstStyle/>
          <a:p>
            <a:endParaRPr lang="en-US" altLang="en-US"/>
          </a:p>
        </p:txBody>
      </p:sp>
    </p:spTree>
    <p:extLst>
      <p:ext uri="{BB962C8B-B14F-4D97-AF65-F5344CB8AC3E}">
        <p14:creationId xmlns="" xmlns:p14="http://schemas.microsoft.com/office/powerpoint/2010/main" val="229846915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 xmlns:a16="http://schemas.microsoft.com/office/drawing/2014/main" id="{F5E3A876-E847-32E2-713B-899DE621EE84}"/>
              </a:ext>
            </a:extLst>
          </p:cNvPr>
          <p:cNvSpPr>
            <a:spLocks noGrp="1" noChangeArrowheads="1"/>
          </p:cNvSpPr>
          <p:nvPr>
            <p:ph type="sldNum" sz="quarter" idx="5"/>
          </p:nvPr>
        </p:nvSpPr>
        <p:spPr>
          <a:ln/>
        </p:spPr>
        <p:txBody>
          <a:bodyPr/>
          <a:lstStyle/>
          <a:p>
            <a:fld id="{E31E91E4-6352-4205-9AA5-8465A46CDEA2}" type="slidenum">
              <a:rPr lang="en-US" altLang="en-US"/>
              <a:pPr/>
              <a:t>60</a:t>
            </a:fld>
            <a:endParaRPr lang="en-US" altLang="en-US"/>
          </a:p>
        </p:txBody>
      </p:sp>
      <p:sp>
        <p:nvSpPr>
          <p:cNvPr id="962562" name="Rectangle 2">
            <a:extLst>
              <a:ext uri="{FF2B5EF4-FFF2-40B4-BE49-F238E27FC236}">
                <a16:creationId xmlns="" xmlns:a16="http://schemas.microsoft.com/office/drawing/2014/main" id="{78D980D2-94BC-7CCC-6E7A-0A7510E421B1}"/>
              </a:ext>
            </a:extLst>
          </p:cNvPr>
          <p:cNvSpPr>
            <a:spLocks noGrp="1" noRot="1" noChangeAspect="1" noChangeArrowheads="1" noTextEdit="1"/>
          </p:cNvSpPr>
          <p:nvPr>
            <p:ph type="sldImg"/>
          </p:nvPr>
        </p:nvSpPr>
        <p:spPr>
          <a:ln/>
        </p:spPr>
      </p:sp>
      <p:sp>
        <p:nvSpPr>
          <p:cNvPr id="962563" name="Rectangle 3">
            <a:extLst>
              <a:ext uri="{FF2B5EF4-FFF2-40B4-BE49-F238E27FC236}">
                <a16:creationId xmlns="" xmlns:a16="http://schemas.microsoft.com/office/drawing/2014/main" id="{1DC0D037-A09D-D8E7-20DE-984CE242C595}"/>
              </a:ext>
            </a:extLst>
          </p:cNvPr>
          <p:cNvSpPr>
            <a:spLocks noGrp="1" noChangeArrowheads="1"/>
          </p:cNvSpPr>
          <p:nvPr>
            <p:ph type="body" idx="1"/>
          </p:nvPr>
        </p:nvSpPr>
        <p:spPr/>
        <p:txBody>
          <a:bodyPr/>
          <a:lstStyle/>
          <a:p>
            <a:endParaRPr lang="en-US" altLang="en-US"/>
          </a:p>
        </p:txBody>
      </p:sp>
    </p:spTree>
    <p:extLst>
      <p:ext uri="{BB962C8B-B14F-4D97-AF65-F5344CB8AC3E}">
        <p14:creationId xmlns="" xmlns:p14="http://schemas.microsoft.com/office/powerpoint/2010/main" val="285862074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 xmlns:a16="http://schemas.microsoft.com/office/drawing/2014/main" id="{8CBBFA87-01B8-2FB0-5366-A8425B1AD1F2}"/>
              </a:ext>
            </a:extLst>
          </p:cNvPr>
          <p:cNvSpPr>
            <a:spLocks noGrp="1" noChangeArrowheads="1"/>
          </p:cNvSpPr>
          <p:nvPr>
            <p:ph type="sldNum" sz="quarter" idx="5"/>
          </p:nvPr>
        </p:nvSpPr>
        <p:spPr>
          <a:ln/>
        </p:spPr>
        <p:txBody>
          <a:bodyPr/>
          <a:lstStyle/>
          <a:p>
            <a:fld id="{6D9E0B74-9BA6-4DFD-9B65-94B7F2A896EE}" type="slidenum">
              <a:rPr lang="en-US" altLang="en-US"/>
              <a:pPr/>
              <a:t>61</a:t>
            </a:fld>
            <a:endParaRPr lang="en-US" altLang="en-US"/>
          </a:p>
        </p:txBody>
      </p:sp>
      <p:sp>
        <p:nvSpPr>
          <p:cNvPr id="963586" name="Rectangle 2">
            <a:extLst>
              <a:ext uri="{FF2B5EF4-FFF2-40B4-BE49-F238E27FC236}">
                <a16:creationId xmlns="" xmlns:a16="http://schemas.microsoft.com/office/drawing/2014/main" id="{104E48B8-1BBE-B68D-6758-B400ABFEBADD}"/>
              </a:ext>
            </a:extLst>
          </p:cNvPr>
          <p:cNvSpPr>
            <a:spLocks noGrp="1" noRot="1" noChangeAspect="1" noChangeArrowheads="1" noTextEdit="1"/>
          </p:cNvSpPr>
          <p:nvPr>
            <p:ph type="sldImg"/>
          </p:nvPr>
        </p:nvSpPr>
        <p:spPr>
          <a:ln/>
        </p:spPr>
      </p:sp>
      <p:sp>
        <p:nvSpPr>
          <p:cNvPr id="963587" name="Rectangle 3">
            <a:extLst>
              <a:ext uri="{FF2B5EF4-FFF2-40B4-BE49-F238E27FC236}">
                <a16:creationId xmlns="" xmlns:a16="http://schemas.microsoft.com/office/drawing/2014/main" id="{422543BD-7F30-A012-D492-A7CEF026C759}"/>
              </a:ext>
            </a:extLst>
          </p:cNvPr>
          <p:cNvSpPr>
            <a:spLocks noGrp="1" noChangeArrowheads="1"/>
          </p:cNvSpPr>
          <p:nvPr>
            <p:ph type="body" idx="1"/>
          </p:nvPr>
        </p:nvSpPr>
        <p:spPr/>
        <p:txBody>
          <a:bodyPr/>
          <a:lstStyle/>
          <a:p>
            <a:endParaRPr lang="en-US" altLang="en-US"/>
          </a:p>
        </p:txBody>
      </p:sp>
    </p:spTree>
    <p:extLst>
      <p:ext uri="{BB962C8B-B14F-4D97-AF65-F5344CB8AC3E}">
        <p14:creationId xmlns="" xmlns:p14="http://schemas.microsoft.com/office/powerpoint/2010/main" val="27830504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 xmlns:a16="http://schemas.microsoft.com/office/drawing/2014/main" id="{EF7F83A2-4648-B36B-27A3-484EA4AF18D6}"/>
              </a:ext>
            </a:extLst>
          </p:cNvPr>
          <p:cNvSpPr>
            <a:spLocks noGrp="1" noChangeArrowheads="1"/>
          </p:cNvSpPr>
          <p:nvPr>
            <p:ph type="sldNum" sz="quarter" idx="5"/>
          </p:nvPr>
        </p:nvSpPr>
        <p:spPr>
          <a:ln/>
        </p:spPr>
        <p:txBody>
          <a:bodyPr/>
          <a:lstStyle/>
          <a:p>
            <a:fld id="{9AD77DA2-D9B3-43B7-8EE8-EA0D372C1C6C}" type="slidenum">
              <a:rPr lang="en-US" altLang="en-US"/>
              <a:pPr/>
              <a:t>7</a:t>
            </a:fld>
            <a:endParaRPr lang="en-US" altLang="en-US"/>
          </a:p>
        </p:txBody>
      </p:sp>
      <p:sp>
        <p:nvSpPr>
          <p:cNvPr id="916482" name="Rectangle 2">
            <a:extLst>
              <a:ext uri="{FF2B5EF4-FFF2-40B4-BE49-F238E27FC236}">
                <a16:creationId xmlns="" xmlns:a16="http://schemas.microsoft.com/office/drawing/2014/main" id="{72F2B133-3ADC-A25C-E7BF-E437353A4A45}"/>
              </a:ext>
            </a:extLst>
          </p:cNvPr>
          <p:cNvSpPr>
            <a:spLocks noGrp="1" noRot="1" noChangeAspect="1" noChangeArrowheads="1" noTextEdit="1"/>
          </p:cNvSpPr>
          <p:nvPr>
            <p:ph type="sldImg"/>
          </p:nvPr>
        </p:nvSpPr>
        <p:spPr>
          <a:ln/>
        </p:spPr>
      </p:sp>
      <p:sp>
        <p:nvSpPr>
          <p:cNvPr id="916483" name="Rectangle 3">
            <a:extLst>
              <a:ext uri="{FF2B5EF4-FFF2-40B4-BE49-F238E27FC236}">
                <a16:creationId xmlns="" xmlns:a16="http://schemas.microsoft.com/office/drawing/2014/main" id="{7D523F2D-5DB0-0DF4-11AB-FE5BA549E7EB}"/>
              </a:ext>
            </a:extLst>
          </p:cNvPr>
          <p:cNvSpPr>
            <a:spLocks noGrp="1" noChangeArrowheads="1"/>
          </p:cNvSpPr>
          <p:nvPr>
            <p:ph type="body" idx="1"/>
          </p:nvPr>
        </p:nvSpPr>
        <p:spPr/>
        <p:txBody>
          <a:bodyPr/>
          <a:lstStyle/>
          <a:p>
            <a:endParaRPr lang="en-US" altLang="en-US"/>
          </a:p>
        </p:txBody>
      </p:sp>
    </p:spTree>
    <p:extLst>
      <p:ext uri="{BB962C8B-B14F-4D97-AF65-F5344CB8AC3E}">
        <p14:creationId xmlns="" xmlns:p14="http://schemas.microsoft.com/office/powerpoint/2010/main" val="29315745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 xmlns:a16="http://schemas.microsoft.com/office/drawing/2014/main" id="{08ABC19F-C3CE-4962-770A-32FEEA0EA4E1}"/>
              </a:ext>
            </a:extLst>
          </p:cNvPr>
          <p:cNvSpPr>
            <a:spLocks noGrp="1" noChangeArrowheads="1"/>
          </p:cNvSpPr>
          <p:nvPr>
            <p:ph type="sldNum" sz="quarter" idx="5"/>
          </p:nvPr>
        </p:nvSpPr>
        <p:spPr>
          <a:ln/>
        </p:spPr>
        <p:txBody>
          <a:bodyPr/>
          <a:lstStyle/>
          <a:p>
            <a:fld id="{45CD3243-5249-4453-B860-0E5A5FFA682E}" type="slidenum">
              <a:rPr lang="en-US" altLang="en-US"/>
              <a:pPr/>
              <a:t>8</a:t>
            </a:fld>
            <a:endParaRPr lang="en-US" altLang="en-US"/>
          </a:p>
        </p:txBody>
      </p:sp>
      <p:sp>
        <p:nvSpPr>
          <p:cNvPr id="917506" name="Rectangle 2">
            <a:extLst>
              <a:ext uri="{FF2B5EF4-FFF2-40B4-BE49-F238E27FC236}">
                <a16:creationId xmlns="" xmlns:a16="http://schemas.microsoft.com/office/drawing/2014/main" id="{AADE72CE-07BE-E95F-399A-3746D7CD2504}"/>
              </a:ext>
            </a:extLst>
          </p:cNvPr>
          <p:cNvSpPr>
            <a:spLocks noGrp="1" noRot="1" noChangeAspect="1" noChangeArrowheads="1" noTextEdit="1"/>
          </p:cNvSpPr>
          <p:nvPr>
            <p:ph type="sldImg"/>
          </p:nvPr>
        </p:nvSpPr>
        <p:spPr>
          <a:ln/>
        </p:spPr>
      </p:sp>
      <p:sp>
        <p:nvSpPr>
          <p:cNvPr id="917507" name="Rectangle 3">
            <a:extLst>
              <a:ext uri="{FF2B5EF4-FFF2-40B4-BE49-F238E27FC236}">
                <a16:creationId xmlns="" xmlns:a16="http://schemas.microsoft.com/office/drawing/2014/main" id="{3C2110AD-702A-7240-43C1-2812917ADD4D}"/>
              </a:ext>
            </a:extLst>
          </p:cNvPr>
          <p:cNvSpPr>
            <a:spLocks noGrp="1" noChangeArrowheads="1"/>
          </p:cNvSpPr>
          <p:nvPr>
            <p:ph type="body" idx="1"/>
          </p:nvPr>
        </p:nvSpPr>
        <p:spPr/>
        <p:txBody>
          <a:bodyPr/>
          <a:lstStyle/>
          <a:p>
            <a:endParaRPr lang="en-US" altLang="en-US"/>
          </a:p>
        </p:txBody>
      </p:sp>
    </p:spTree>
    <p:extLst>
      <p:ext uri="{BB962C8B-B14F-4D97-AF65-F5344CB8AC3E}">
        <p14:creationId xmlns="" xmlns:p14="http://schemas.microsoft.com/office/powerpoint/2010/main" val="28342605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 xmlns:a16="http://schemas.microsoft.com/office/drawing/2014/main" id="{3D0F90C9-3880-2BE2-6DF6-1BD2D450107C}"/>
              </a:ext>
            </a:extLst>
          </p:cNvPr>
          <p:cNvSpPr>
            <a:spLocks noGrp="1" noChangeArrowheads="1"/>
          </p:cNvSpPr>
          <p:nvPr>
            <p:ph type="sldNum" sz="quarter" idx="5"/>
          </p:nvPr>
        </p:nvSpPr>
        <p:spPr>
          <a:ln/>
        </p:spPr>
        <p:txBody>
          <a:bodyPr/>
          <a:lstStyle/>
          <a:p>
            <a:fld id="{A7514A4E-C0C6-4D31-B022-8635DE2A51FB}" type="slidenum">
              <a:rPr lang="en-US" altLang="en-US"/>
              <a:pPr/>
              <a:t>9</a:t>
            </a:fld>
            <a:endParaRPr lang="en-US" altLang="en-US"/>
          </a:p>
        </p:txBody>
      </p:sp>
      <p:sp>
        <p:nvSpPr>
          <p:cNvPr id="918530" name="Rectangle 2">
            <a:extLst>
              <a:ext uri="{FF2B5EF4-FFF2-40B4-BE49-F238E27FC236}">
                <a16:creationId xmlns="" xmlns:a16="http://schemas.microsoft.com/office/drawing/2014/main" id="{C16CB61E-4231-6438-6E48-893A9680CFC4}"/>
              </a:ext>
            </a:extLst>
          </p:cNvPr>
          <p:cNvSpPr>
            <a:spLocks noGrp="1" noRot="1" noChangeAspect="1" noChangeArrowheads="1" noTextEdit="1"/>
          </p:cNvSpPr>
          <p:nvPr>
            <p:ph type="sldImg"/>
          </p:nvPr>
        </p:nvSpPr>
        <p:spPr>
          <a:ln/>
        </p:spPr>
      </p:sp>
      <p:sp>
        <p:nvSpPr>
          <p:cNvPr id="918531" name="Rectangle 3">
            <a:extLst>
              <a:ext uri="{FF2B5EF4-FFF2-40B4-BE49-F238E27FC236}">
                <a16:creationId xmlns="" xmlns:a16="http://schemas.microsoft.com/office/drawing/2014/main" id="{AF00B6E2-DE24-717A-46E4-531E587EA1E3}"/>
              </a:ext>
            </a:extLst>
          </p:cNvPr>
          <p:cNvSpPr>
            <a:spLocks noGrp="1" noChangeArrowheads="1"/>
          </p:cNvSpPr>
          <p:nvPr>
            <p:ph type="body" idx="1"/>
          </p:nvPr>
        </p:nvSpPr>
        <p:spPr/>
        <p:txBody>
          <a:bodyPr/>
          <a:lstStyle/>
          <a:p>
            <a:endParaRPr lang="en-US" altLang="en-US"/>
          </a:p>
        </p:txBody>
      </p:sp>
    </p:spTree>
    <p:extLst>
      <p:ext uri="{BB962C8B-B14F-4D97-AF65-F5344CB8AC3E}">
        <p14:creationId xmlns="" xmlns:p14="http://schemas.microsoft.com/office/powerpoint/2010/main" val="2396678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 xmlns:a16="http://schemas.microsoft.com/office/drawing/2014/main" id="{55E62278-4627-2695-7886-6529DBD825D8}"/>
              </a:ext>
            </a:extLst>
          </p:cNvPr>
          <p:cNvSpPr>
            <a:spLocks noGrp="1" noChangeArrowheads="1"/>
          </p:cNvSpPr>
          <p:nvPr>
            <p:ph type="sldNum" sz="quarter" idx="5"/>
          </p:nvPr>
        </p:nvSpPr>
        <p:spPr>
          <a:ln/>
        </p:spPr>
        <p:txBody>
          <a:bodyPr/>
          <a:lstStyle/>
          <a:p>
            <a:fld id="{F896639C-F873-4F91-8E4A-BBC4A5775D61}" type="slidenum">
              <a:rPr lang="en-US" altLang="en-US"/>
              <a:pPr/>
              <a:t>10</a:t>
            </a:fld>
            <a:endParaRPr lang="en-US" altLang="en-US"/>
          </a:p>
        </p:txBody>
      </p:sp>
      <p:sp>
        <p:nvSpPr>
          <p:cNvPr id="919554" name="Rectangle 2">
            <a:extLst>
              <a:ext uri="{FF2B5EF4-FFF2-40B4-BE49-F238E27FC236}">
                <a16:creationId xmlns="" xmlns:a16="http://schemas.microsoft.com/office/drawing/2014/main" id="{5532284F-4E74-EA8E-EBAA-A3E843E18E97}"/>
              </a:ext>
            </a:extLst>
          </p:cNvPr>
          <p:cNvSpPr>
            <a:spLocks noGrp="1" noRot="1" noChangeAspect="1" noChangeArrowheads="1" noTextEdit="1"/>
          </p:cNvSpPr>
          <p:nvPr>
            <p:ph type="sldImg"/>
          </p:nvPr>
        </p:nvSpPr>
        <p:spPr>
          <a:ln/>
        </p:spPr>
      </p:sp>
      <p:sp>
        <p:nvSpPr>
          <p:cNvPr id="919555" name="Rectangle 3">
            <a:extLst>
              <a:ext uri="{FF2B5EF4-FFF2-40B4-BE49-F238E27FC236}">
                <a16:creationId xmlns="" xmlns:a16="http://schemas.microsoft.com/office/drawing/2014/main" id="{6A444B8D-3224-EA52-9464-E4A73495FE38}"/>
              </a:ext>
            </a:extLst>
          </p:cNvPr>
          <p:cNvSpPr>
            <a:spLocks noGrp="1" noChangeArrowheads="1"/>
          </p:cNvSpPr>
          <p:nvPr>
            <p:ph type="body" idx="1"/>
          </p:nvPr>
        </p:nvSpPr>
        <p:spPr/>
        <p:txBody>
          <a:bodyPr/>
          <a:lstStyle/>
          <a:p>
            <a:endParaRPr lang="en-US" altLang="en-US"/>
          </a:p>
        </p:txBody>
      </p:sp>
    </p:spTree>
    <p:extLst>
      <p:ext uri="{BB962C8B-B14F-4D97-AF65-F5344CB8AC3E}">
        <p14:creationId xmlns="" xmlns:p14="http://schemas.microsoft.com/office/powerpoint/2010/main" val="35946184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 xmlns:a16="http://schemas.microsoft.com/office/drawing/2014/main" id="{C03E808C-B4F6-2CD5-4139-19B940B8A12A}"/>
              </a:ext>
            </a:extLst>
          </p:cNvPr>
          <p:cNvSpPr>
            <a:spLocks noGrp="1" noChangeArrowheads="1"/>
          </p:cNvSpPr>
          <p:nvPr>
            <p:ph type="sldNum" sz="quarter" idx="5"/>
          </p:nvPr>
        </p:nvSpPr>
        <p:spPr>
          <a:ln/>
        </p:spPr>
        <p:txBody>
          <a:bodyPr/>
          <a:lstStyle/>
          <a:p>
            <a:fld id="{8A7AFE60-4145-494F-AAD2-39BC0ED63424}" type="slidenum">
              <a:rPr lang="en-US" altLang="en-US"/>
              <a:pPr/>
              <a:t>11</a:t>
            </a:fld>
            <a:endParaRPr lang="en-US" altLang="en-US"/>
          </a:p>
        </p:txBody>
      </p:sp>
      <p:sp>
        <p:nvSpPr>
          <p:cNvPr id="920578" name="Rectangle 2">
            <a:extLst>
              <a:ext uri="{FF2B5EF4-FFF2-40B4-BE49-F238E27FC236}">
                <a16:creationId xmlns="" xmlns:a16="http://schemas.microsoft.com/office/drawing/2014/main" id="{47274983-543B-2B50-4652-6BD46347C2CF}"/>
              </a:ext>
            </a:extLst>
          </p:cNvPr>
          <p:cNvSpPr>
            <a:spLocks noGrp="1" noRot="1" noChangeAspect="1" noChangeArrowheads="1" noTextEdit="1"/>
          </p:cNvSpPr>
          <p:nvPr>
            <p:ph type="sldImg"/>
          </p:nvPr>
        </p:nvSpPr>
        <p:spPr>
          <a:ln/>
        </p:spPr>
      </p:sp>
      <p:sp>
        <p:nvSpPr>
          <p:cNvPr id="920579" name="Rectangle 3">
            <a:extLst>
              <a:ext uri="{FF2B5EF4-FFF2-40B4-BE49-F238E27FC236}">
                <a16:creationId xmlns="" xmlns:a16="http://schemas.microsoft.com/office/drawing/2014/main" id="{059E1C3B-2D1A-3D30-9331-7C63188F9919}"/>
              </a:ext>
            </a:extLst>
          </p:cNvPr>
          <p:cNvSpPr>
            <a:spLocks noGrp="1" noChangeArrowheads="1"/>
          </p:cNvSpPr>
          <p:nvPr>
            <p:ph type="body" idx="1"/>
          </p:nvPr>
        </p:nvSpPr>
        <p:spPr/>
        <p:txBody>
          <a:bodyPr/>
          <a:lstStyle/>
          <a:p>
            <a:endParaRPr lang="en-US" altLang="en-US"/>
          </a:p>
        </p:txBody>
      </p:sp>
    </p:spTree>
    <p:extLst>
      <p:ext uri="{BB962C8B-B14F-4D97-AF65-F5344CB8AC3E}">
        <p14:creationId xmlns="" xmlns:p14="http://schemas.microsoft.com/office/powerpoint/2010/main" val="3898390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972E1D-2B91-43F8-BAFE-8C37D0BCB00C}"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350204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972E1D-2B91-43F8-BAFE-8C37D0BCB00C}" type="slidenum">
              <a:rPr lang="en-IN" smtClean="0"/>
              <a:pPr/>
              <a:t>‹#›</a:t>
            </a:fld>
            <a:endParaRPr lang="en-IN"/>
          </a:p>
        </p:txBody>
      </p:sp>
    </p:spTree>
    <p:extLst>
      <p:ext uri="{BB962C8B-B14F-4D97-AF65-F5344CB8AC3E}">
        <p14:creationId xmlns="" xmlns:p14="http://schemas.microsoft.com/office/powerpoint/2010/main" val="3837494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972E1D-2B91-43F8-BAFE-8C37D0BCB00C}" type="slidenum">
              <a:rPr lang="en-IN" smtClean="0"/>
              <a:pPr/>
              <a:t>‹#›</a:t>
            </a:fld>
            <a:endParaRPr lang="en-IN"/>
          </a:p>
        </p:txBody>
      </p:sp>
    </p:spTree>
    <p:extLst>
      <p:ext uri="{BB962C8B-B14F-4D97-AF65-F5344CB8AC3E}">
        <p14:creationId xmlns="" xmlns:p14="http://schemas.microsoft.com/office/powerpoint/2010/main" val="3054947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972E1D-2B91-43F8-BAFE-8C37D0BCB00C}" type="slidenum">
              <a:rPr lang="en-IN" smtClean="0"/>
              <a:pPr/>
              <a:t>‹#›</a:t>
            </a:fld>
            <a:endParaRPr lang="en-IN"/>
          </a:p>
        </p:txBody>
      </p:sp>
    </p:spTree>
    <p:extLst>
      <p:ext uri="{BB962C8B-B14F-4D97-AF65-F5344CB8AC3E}">
        <p14:creationId xmlns="" xmlns:p14="http://schemas.microsoft.com/office/powerpoint/2010/main" val="2024817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972E1D-2B91-43F8-BAFE-8C37D0BCB00C}"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4048443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972E1D-2B91-43F8-BAFE-8C37D0BCB00C}" type="slidenum">
              <a:rPr lang="en-IN" smtClean="0"/>
              <a:pPr/>
              <a:t>‹#›</a:t>
            </a:fld>
            <a:endParaRPr lang="en-IN"/>
          </a:p>
        </p:txBody>
      </p:sp>
    </p:spTree>
    <p:extLst>
      <p:ext uri="{BB962C8B-B14F-4D97-AF65-F5344CB8AC3E}">
        <p14:creationId xmlns="" xmlns:p14="http://schemas.microsoft.com/office/powerpoint/2010/main" val="18599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D972E1D-2B91-43F8-BAFE-8C37D0BCB00C}" type="slidenum">
              <a:rPr lang="en-IN" smtClean="0"/>
              <a:pPr/>
              <a:t>‹#›</a:t>
            </a:fld>
            <a:endParaRPr lang="en-IN"/>
          </a:p>
        </p:txBody>
      </p:sp>
    </p:spTree>
    <p:extLst>
      <p:ext uri="{BB962C8B-B14F-4D97-AF65-F5344CB8AC3E}">
        <p14:creationId xmlns="" xmlns:p14="http://schemas.microsoft.com/office/powerpoint/2010/main" val="2445922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D972E1D-2B91-43F8-BAFE-8C37D0BCB00C}" type="slidenum">
              <a:rPr lang="en-IN" smtClean="0"/>
              <a:pPr/>
              <a:t>‹#›</a:t>
            </a:fld>
            <a:endParaRPr lang="en-IN"/>
          </a:p>
        </p:txBody>
      </p:sp>
    </p:spTree>
    <p:extLst>
      <p:ext uri="{BB962C8B-B14F-4D97-AF65-F5344CB8AC3E}">
        <p14:creationId xmlns="" xmlns:p14="http://schemas.microsoft.com/office/powerpoint/2010/main" val="82661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6D972E1D-2B91-43F8-BAFE-8C37D0BCB00C}" type="slidenum">
              <a:rPr lang="en-IN" smtClean="0"/>
              <a:pPr/>
              <a:t>‹#›</a:t>
            </a:fld>
            <a:endParaRPr lang="en-IN"/>
          </a:p>
        </p:txBody>
      </p:sp>
    </p:spTree>
    <p:extLst>
      <p:ext uri="{BB962C8B-B14F-4D97-AF65-F5344CB8AC3E}">
        <p14:creationId xmlns="" xmlns:p14="http://schemas.microsoft.com/office/powerpoint/2010/main" val="1395927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972E1D-2B91-43F8-BAFE-8C37D0BCB00C}" type="slidenum">
              <a:rPr lang="en-IN" smtClean="0"/>
              <a:pPr/>
              <a:t>‹#›</a:t>
            </a:fld>
            <a:endParaRPr lang="en-IN"/>
          </a:p>
        </p:txBody>
      </p:sp>
    </p:spTree>
    <p:extLst>
      <p:ext uri="{BB962C8B-B14F-4D97-AF65-F5344CB8AC3E}">
        <p14:creationId xmlns="" xmlns:p14="http://schemas.microsoft.com/office/powerpoint/2010/main" val="2165822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972E1D-2B91-43F8-BAFE-8C37D0BCB00C}" type="slidenum">
              <a:rPr lang="en-IN" smtClean="0"/>
              <a:pPr/>
              <a:t>‹#›</a:t>
            </a:fld>
            <a:endParaRPr lang="en-IN"/>
          </a:p>
        </p:txBody>
      </p:sp>
    </p:spTree>
    <p:extLst>
      <p:ext uri="{BB962C8B-B14F-4D97-AF65-F5344CB8AC3E}">
        <p14:creationId xmlns="" xmlns:p14="http://schemas.microsoft.com/office/powerpoint/2010/main" val="1568544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972E1D-2B91-43F8-BAFE-8C37D0BCB00C}" type="slidenum">
              <a:rPr lang="en-IN" smtClean="0"/>
              <a:pPr/>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52887672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9E789399-228E-7CC6-8274-F5FA697B0306}"/>
              </a:ext>
            </a:extLst>
          </p:cNvPr>
          <p:cNvSpPr>
            <a:spLocks noGrp="1"/>
          </p:cNvSpPr>
          <p:nvPr>
            <p:ph type="subTitle" idx="1"/>
          </p:nvPr>
        </p:nvSpPr>
        <p:spPr>
          <a:xfrm>
            <a:off x="1100051" y="3870404"/>
            <a:ext cx="10058400" cy="1143000"/>
          </a:xfrm>
        </p:spPr>
        <p:txBody>
          <a:bodyPr/>
          <a:lstStyle/>
          <a:p>
            <a:pPr algn="ctr"/>
            <a:r>
              <a:rPr lang="en-IN" b="1" dirty="0"/>
              <a:t>By </a:t>
            </a:r>
            <a:r>
              <a:rPr lang="en-IN" b="1" dirty="0" err="1"/>
              <a:t>dr.</a:t>
            </a:r>
            <a:r>
              <a:rPr lang="en-IN" b="1" dirty="0"/>
              <a:t> R. K. Ojha</a:t>
            </a:r>
          </a:p>
        </p:txBody>
      </p:sp>
      <p:sp>
        <p:nvSpPr>
          <p:cNvPr id="4" name="Rectangle 3">
            <a:extLst>
              <a:ext uri="{FF2B5EF4-FFF2-40B4-BE49-F238E27FC236}">
                <a16:creationId xmlns="" xmlns:a16="http://schemas.microsoft.com/office/drawing/2014/main" id="{EFF8C921-8B2C-249B-876C-A06DB04834FB}"/>
              </a:ext>
            </a:extLst>
          </p:cNvPr>
          <p:cNvSpPr/>
          <p:nvPr/>
        </p:nvSpPr>
        <p:spPr>
          <a:xfrm>
            <a:off x="3960629" y="5006447"/>
            <a:ext cx="4142737"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a:ln w="22225">
                  <a:solidFill>
                    <a:schemeClr val="accent2"/>
                  </a:solidFill>
                  <a:prstDash val="solid"/>
                </a:ln>
                <a:solidFill>
                  <a:schemeClr val="accent2">
                    <a:lumMod val="40000"/>
                    <a:lumOff val="60000"/>
                  </a:schemeClr>
                </a:solidFill>
              </a:rPr>
              <a:t>Lecture-30-31</a:t>
            </a:r>
          </a:p>
        </p:txBody>
      </p:sp>
      <p:sp>
        <p:nvSpPr>
          <p:cNvPr id="7" name="Rectangle 3">
            <a:extLst>
              <a:ext uri="{FF2B5EF4-FFF2-40B4-BE49-F238E27FC236}">
                <a16:creationId xmlns="" xmlns:a16="http://schemas.microsoft.com/office/drawing/2014/main" id="{BEB1D0AD-1041-30C0-E314-E59038893BBF}"/>
              </a:ext>
            </a:extLst>
          </p:cNvPr>
          <p:cNvSpPr>
            <a:spLocks noChangeArrowheads="1"/>
          </p:cNvSpPr>
          <p:nvPr/>
        </p:nvSpPr>
        <p:spPr bwMode="auto">
          <a:xfrm>
            <a:off x="1575539" y="1022985"/>
            <a:ext cx="9040645" cy="212365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endParaRPr lang="en-US" altLang="en-US" sz="3600" dirty="0">
              <a:solidFill>
                <a:schemeClr val="tx2"/>
              </a:solidFill>
              <a:latin typeface="Arial" panose="020B0604020202020204" pitchFamily="34" charset="0"/>
            </a:endParaRPr>
          </a:p>
          <a:p>
            <a:pPr algn="ctr" eaLnBrk="1" hangingPunct="1"/>
            <a:r>
              <a:rPr lang="en-US" altLang="en-US" sz="4800" dirty="0">
                <a:latin typeface="Arial" panose="020B0604020202020204" pitchFamily="34" charset="0"/>
              </a:rPr>
              <a:t>Network Layer:</a:t>
            </a:r>
          </a:p>
          <a:p>
            <a:pPr algn="ctr" eaLnBrk="1" hangingPunct="1"/>
            <a:r>
              <a:rPr lang="en-US" altLang="en-US" sz="4800" dirty="0">
                <a:latin typeface="Arial" panose="020B0604020202020204" pitchFamily="34" charset="0"/>
              </a:rPr>
              <a:t>Protocols (IPv4 &amp; IPv6)</a:t>
            </a:r>
          </a:p>
        </p:txBody>
      </p:sp>
      <p:sp>
        <p:nvSpPr>
          <p:cNvPr id="5" name="TextBox 4">
            <a:extLst>
              <a:ext uri="{FF2B5EF4-FFF2-40B4-BE49-F238E27FC236}">
                <a16:creationId xmlns="" xmlns:a16="http://schemas.microsoft.com/office/drawing/2014/main" id="{90E58AEE-9CB4-A896-D710-9B2511C2D2D2}"/>
              </a:ext>
            </a:extLst>
          </p:cNvPr>
          <p:cNvSpPr txBox="1"/>
          <p:nvPr/>
        </p:nvSpPr>
        <p:spPr>
          <a:xfrm>
            <a:off x="3027680" y="6007854"/>
            <a:ext cx="6096000" cy="369332"/>
          </a:xfrm>
          <a:prstGeom prst="rect">
            <a:avLst/>
          </a:prstGeom>
          <a:noFill/>
        </p:spPr>
        <p:txBody>
          <a:bodyPr wrap="square">
            <a:spAutoFit/>
          </a:bodyPr>
          <a:lstStyle/>
          <a:p>
            <a:pPr algn="ctr" eaLnBrk="1" hangingPunct="1"/>
            <a:r>
              <a:rPr lang="en-US" altLang="en-US" sz="1800" b="1" dirty="0">
                <a:solidFill>
                  <a:srgbClr val="FF0000"/>
                </a:solidFill>
                <a:latin typeface="Arial" panose="020B0604020202020204" pitchFamily="34" charset="0"/>
              </a:rPr>
              <a:t>( Chapter </a:t>
            </a:r>
            <a:r>
              <a:rPr lang="en-US" altLang="en-US" b="1" dirty="0">
                <a:solidFill>
                  <a:srgbClr val="FF0000"/>
                </a:solidFill>
                <a:latin typeface="Arial" panose="020B0604020202020204" pitchFamily="34" charset="0"/>
              </a:rPr>
              <a:t>20</a:t>
            </a:r>
            <a:r>
              <a:rPr lang="en-US" altLang="en-US" sz="1800" b="1" dirty="0">
                <a:solidFill>
                  <a:srgbClr val="FF0000"/>
                </a:solidFill>
                <a:latin typeface="Arial" panose="020B0604020202020204" pitchFamily="34" charset="0"/>
              </a:rPr>
              <a:t> )</a:t>
            </a:r>
          </a:p>
        </p:txBody>
      </p:sp>
      <p:sp>
        <p:nvSpPr>
          <p:cNvPr id="2" name="Line 3">
            <a:extLst>
              <a:ext uri="{FF2B5EF4-FFF2-40B4-BE49-F238E27FC236}">
                <a16:creationId xmlns="" xmlns:a16="http://schemas.microsoft.com/office/drawing/2014/main" id="{081D0696-681C-CB19-5290-EB33775E69A7}"/>
              </a:ext>
            </a:extLst>
          </p:cNvPr>
          <p:cNvSpPr>
            <a:spLocks noChangeShapeType="1"/>
          </p:cNvSpPr>
          <p:nvPr/>
        </p:nvSpPr>
        <p:spPr bwMode="auto">
          <a:xfrm>
            <a:off x="1712976" y="3163824"/>
            <a:ext cx="8763000" cy="0"/>
          </a:xfrm>
          <a:prstGeom prst="line">
            <a:avLst/>
          </a:prstGeom>
          <a:noFill/>
          <a:ln w="19050">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 xmlns:p14="http://schemas.microsoft.com/office/powerpoint/2010/main" val="349644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58114" name="Rectangle 2">
            <a:extLst>
              <a:ext uri="{FF2B5EF4-FFF2-40B4-BE49-F238E27FC236}">
                <a16:creationId xmlns="" xmlns:a16="http://schemas.microsoft.com/office/drawing/2014/main" id="{C286DAFE-294B-8F9D-B594-DA79F2DB5C43}"/>
              </a:ext>
            </a:extLst>
          </p:cNvPr>
          <p:cNvSpPr>
            <a:spLocks noChangeArrowheads="1"/>
          </p:cNvSpPr>
          <p:nvPr/>
        </p:nvSpPr>
        <p:spPr bwMode="auto">
          <a:xfrm>
            <a:off x="1762124" y="0"/>
            <a:ext cx="8715375" cy="1371600"/>
          </a:xfrm>
          <a:prstGeom prst="rect">
            <a:avLst/>
          </a:prstGeom>
          <a:solidFill>
            <a:srgbClr val="33CC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outerShdw blurRad="38100" dist="38100" dir="2700000" algn="tl">
                  <a:srgbClr val="FFFFFF"/>
                </a:outerShdw>
              </a:effectLst>
              <a:latin typeface="Times New Roman" panose="02020603050405020304" pitchFamily="18" charset="0"/>
            </a:endParaRPr>
          </a:p>
        </p:txBody>
      </p:sp>
      <p:sp>
        <p:nvSpPr>
          <p:cNvPr id="858115" name="Text Box 3">
            <a:extLst>
              <a:ext uri="{FF2B5EF4-FFF2-40B4-BE49-F238E27FC236}">
                <a16:creationId xmlns="" xmlns:a16="http://schemas.microsoft.com/office/drawing/2014/main" id="{62D2BA38-86C6-A8B7-74EE-34025AB2CA93}"/>
              </a:ext>
            </a:extLst>
          </p:cNvPr>
          <p:cNvSpPr txBox="1">
            <a:spLocks noChangeArrowheads="1"/>
          </p:cNvSpPr>
          <p:nvPr/>
        </p:nvSpPr>
        <p:spPr bwMode="auto">
          <a:xfrm>
            <a:off x="5381625" y="130175"/>
            <a:ext cx="1492716" cy="9233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5400" dirty="0">
                <a:effectLst>
                  <a:outerShdw blurRad="38100" dist="38100" dir="2700000" algn="tl">
                    <a:srgbClr val="C0C0C0"/>
                  </a:outerShdw>
                </a:effectLst>
                <a:latin typeface="Times" panose="02020603050405020304" pitchFamily="18" charset="0"/>
              </a:rPr>
              <a:t>IPv4</a:t>
            </a:r>
          </a:p>
        </p:txBody>
      </p:sp>
      <p:sp>
        <p:nvSpPr>
          <p:cNvPr id="858116" name="Text Box 4">
            <a:extLst>
              <a:ext uri="{FF2B5EF4-FFF2-40B4-BE49-F238E27FC236}">
                <a16:creationId xmlns="" xmlns:a16="http://schemas.microsoft.com/office/drawing/2014/main" id="{D61312E4-86A4-C1C7-7E55-3C3CF77A71BD}"/>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latin typeface="Times New Roman" panose="02020603050405020304" pitchFamily="18" charset="0"/>
            </a:endParaRPr>
          </a:p>
        </p:txBody>
      </p:sp>
      <p:sp>
        <p:nvSpPr>
          <p:cNvPr id="858117" name="Rectangle 5">
            <a:extLst>
              <a:ext uri="{FF2B5EF4-FFF2-40B4-BE49-F238E27FC236}">
                <a16:creationId xmlns="" xmlns:a16="http://schemas.microsoft.com/office/drawing/2014/main" id="{584E84B2-D23D-378C-AEA9-04BFD075DB23}"/>
              </a:ext>
            </a:extLst>
          </p:cNvPr>
          <p:cNvSpPr>
            <a:spLocks noChangeArrowheads="1"/>
          </p:cNvSpPr>
          <p:nvPr/>
        </p:nvSpPr>
        <p:spPr bwMode="auto">
          <a:xfrm>
            <a:off x="1828800" y="1600200"/>
            <a:ext cx="8229600" cy="946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a:effectLst>
                  <a:outerShdw blurRad="38100" dist="38100" dir="2700000" algn="tl">
                    <a:srgbClr val="C0C0C0"/>
                  </a:outerShdw>
                </a:effectLst>
                <a:latin typeface="Times New Roman" panose="02020603050405020304" pitchFamily="18" charset="0"/>
              </a:rPr>
              <a:t>The Internet Protocol version 4 (</a:t>
            </a:r>
            <a:r>
              <a:rPr lang="en-US" altLang="en-US" sz="2800" i="1">
                <a:solidFill>
                  <a:schemeClr val="hlink"/>
                </a:solidFill>
                <a:effectLst>
                  <a:outerShdw blurRad="38100" dist="38100" dir="2700000" algn="tl">
                    <a:srgbClr val="C0C0C0"/>
                  </a:outerShdw>
                </a:effectLst>
                <a:latin typeface="Times New Roman" panose="02020603050405020304" pitchFamily="18" charset="0"/>
              </a:rPr>
              <a:t>IPv4</a:t>
            </a:r>
            <a:r>
              <a:rPr lang="en-US" altLang="en-US" sz="2800" i="1">
                <a:effectLst>
                  <a:outerShdw blurRad="38100" dist="38100" dir="2700000" algn="tl">
                    <a:srgbClr val="C0C0C0"/>
                  </a:outerShdw>
                </a:effectLst>
                <a:latin typeface="Times New Roman" panose="02020603050405020304" pitchFamily="18" charset="0"/>
              </a:rPr>
              <a:t>) is the delivery mechanism used by the TCP/IP protocols.</a:t>
            </a:r>
          </a:p>
        </p:txBody>
      </p:sp>
      <p:sp>
        <p:nvSpPr>
          <p:cNvPr id="858118" name="Rectangle 6">
            <a:extLst>
              <a:ext uri="{FF2B5EF4-FFF2-40B4-BE49-F238E27FC236}">
                <a16:creationId xmlns="" xmlns:a16="http://schemas.microsoft.com/office/drawing/2014/main" id="{CBED650E-0B9F-5876-B5EC-63BD6913A36E}"/>
              </a:ext>
            </a:extLst>
          </p:cNvPr>
          <p:cNvSpPr>
            <a:spLocks noChangeArrowheads="1"/>
          </p:cNvSpPr>
          <p:nvPr/>
        </p:nvSpPr>
        <p:spPr bwMode="auto">
          <a:xfrm>
            <a:off x="1676400" y="4679950"/>
            <a:ext cx="6705600" cy="156966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anose="05000000000000000000" pitchFamily="2" charset="2"/>
              <a:buNone/>
            </a:pPr>
            <a:r>
              <a:rPr lang="en-US" altLang="en-US" sz="2400" dirty="0">
                <a:solidFill>
                  <a:srgbClr val="0033CC"/>
                </a:solidFill>
                <a:latin typeface="Times New Roman" panose="02020603050405020304" pitchFamily="18" charset="0"/>
              </a:rPr>
              <a:t>Datagram</a:t>
            </a:r>
            <a:r>
              <a:rPr lang="fr-FR" altLang="en-US" sz="2400" dirty="0">
                <a:solidFill>
                  <a:srgbClr val="0033CC"/>
                </a:solidFill>
                <a:latin typeface="Times New Roman" panose="02020603050405020304" pitchFamily="18" charset="0"/>
              </a:rPr>
              <a:t/>
            </a:r>
            <a:br>
              <a:rPr lang="fr-FR" altLang="en-US" sz="2400" dirty="0">
                <a:solidFill>
                  <a:srgbClr val="0033CC"/>
                </a:solidFill>
                <a:latin typeface="Times New Roman" panose="02020603050405020304" pitchFamily="18" charset="0"/>
              </a:rPr>
            </a:br>
            <a:r>
              <a:rPr lang="fr-FR" altLang="en-US" sz="2400" dirty="0">
                <a:solidFill>
                  <a:srgbClr val="0033CC"/>
                </a:solidFill>
                <a:latin typeface="Times New Roman" panose="02020603050405020304" pitchFamily="18" charset="0"/>
              </a:rPr>
              <a:t>Fragmentation</a:t>
            </a:r>
            <a:br>
              <a:rPr lang="fr-FR" altLang="en-US" sz="2400" dirty="0">
                <a:solidFill>
                  <a:srgbClr val="0033CC"/>
                </a:solidFill>
                <a:latin typeface="Times New Roman" panose="02020603050405020304" pitchFamily="18" charset="0"/>
              </a:rPr>
            </a:br>
            <a:r>
              <a:rPr lang="fr-FR" altLang="en-US" sz="2400" dirty="0">
                <a:solidFill>
                  <a:srgbClr val="0033CC"/>
                </a:solidFill>
                <a:latin typeface="Times New Roman" panose="02020603050405020304" pitchFamily="18" charset="0"/>
              </a:rPr>
              <a:t>Checksum</a:t>
            </a:r>
          </a:p>
          <a:p>
            <a:pPr>
              <a:buClr>
                <a:schemeClr val="tx1"/>
              </a:buClr>
              <a:buSzPct val="117000"/>
              <a:buFont typeface="Wingdings" panose="05000000000000000000" pitchFamily="2" charset="2"/>
              <a:buNone/>
            </a:pPr>
            <a:r>
              <a:rPr lang="en-US" altLang="en-US" sz="2400" dirty="0">
                <a:solidFill>
                  <a:srgbClr val="0033CC"/>
                </a:solidFill>
                <a:latin typeface="Times New Roman" panose="02020603050405020304" pitchFamily="18" charset="0"/>
              </a:rPr>
              <a:t>Options</a:t>
            </a:r>
          </a:p>
        </p:txBody>
      </p:sp>
      <p:sp>
        <p:nvSpPr>
          <p:cNvPr id="858119" name="Text Box 7">
            <a:extLst>
              <a:ext uri="{FF2B5EF4-FFF2-40B4-BE49-F238E27FC236}">
                <a16:creationId xmlns="" xmlns:a16="http://schemas.microsoft.com/office/drawing/2014/main" id="{B05678BE-BB55-DD71-5346-8963C916E8F9}"/>
              </a:ext>
            </a:extLst>
          </p:cNvPr>
          <p:cNvSpPr txBox="1">
            <a:spLocks noChangeArrowheads="1"/>
          </p:cNvSpPr>
          <p:nvPr/>
        </p:nvSpPr>
        <p:spPr bwMode="auto">
          <a:xfrm>
            <a:off x="1689101" y="4203701"/>
            <a:ext cx="4862513"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76200" algn="ctr">
                <a:solidFill>
                  <a:schemeClr val="folHlink"/>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i="1" u="sng">
                <a:solidFill>
                  <a:schemeClr val="hlink"/>
                </a:solidFill>
                <a:effectLst>
                  <a:outerShdw blurRad="38100" dist="38100" dir="2700000" algn="tl">
                    <a:srgbClr val="C0C0C0"/>
                  </a:outerShdw>
                </a:effectLst>
                <a:latin typeface="Times New Roman" panose="02020603050405020304" pitchFamily="18" charset="0"/>
              </a:rPr>
              <a:t>Topics discussed in this section:</a:t>
            </a:r>
          </a:p>
        </p:txBody>
      </p:sp>
      <p:sp>
        <p:nvSpPr>
          <p:cNvPr id="3" name="Slide Number Placeholder 2">
            <a:extLst>
              <a:ext uri="{FF2B5EF4-FFF2-40B4-BE49-F238E27FC236}">
                <a16:creationId xmlns="" xmlns:a16="http://schemas.microsoft.com/office/drawing/2014/main" id="{985A2955-53CF-85D0-FF11-C5FCC785215C}"/>
              </a:ext>
            </a:extLst>
          </p:cNvPr>
          <p:cNvSpPr>
            <a:spLocks noGrp="1"/>
          </p:cNvSpPr>
          <p:nvPr>
            <p:ph type="sldNum" sz="quarter" idx="12"/>
          </p:nvPr>
        </p:nvSpPr>
        <p:spPr/>
        <p:txBody>
          <a:bodyPr/>
          <a:lstStyle/>
          <a:p>
            <a:fld id="{6D972E1D-2B91-43F8-BAFE-8C37D0BCB00C}" type="slidenum">
              <a:rPr lang="en-IN" smtClean="0"/>
              <a:pPr/>
              <a:t>10</a:t>
            </a:fld>
            <a:endParaRPr lang="en-IN"/>
          </a:p>
        </p:txBody>
      </p:sp>
    </p:spTree>
    <p:extLst>
      <p:ext uri="{BB962C8B-B14F-4D97-AF65-F5344CB8AC3E}">
        <p14:creationId xmlns="" xmlns:p14="http://schemas.microsoft.com/office/powerpoint/2010/main" val="1426218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4259" name="Line 3">
            <a:extLst>
              <a:ext uri="{FF2B5EF4-FFF2-40B4-BE49-F238E27FC236}">
                <a16:creationId xmlns="" xmlns:a16="http://schemas.microsoft.com/office/drawing/2014/main" id="{15A4DAD5-9375-78DE-1F70-EDA921654553}"/>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64260" name="Text Box 4">
            <a:extLst>
              <a:ext uri="{FF2B5EF4-FFF2-40B4-BE49-F238E27FC236}">
                <a16:creationId xmlns="" xmlns:a16="http://schemas.microsoft.com/office/drawing/2014/main" id="{B3994B01-9A3C-8F68-006A-D20FE8C11D13}"/>
              </a:ext>
            </a:extLst>
          </p:cNvPr>
          <p:cNvSpPr txBox="1">
            <a:spLocks noChangeArrowheads="1"/>
          </p:cNvSpPr>
          <p:nvPr/>
        </p:nvSpPr>
        <p:spPr bwMode="auto">
          <a:xfrm>
            <a:off x="1828801" y="762000"/>
            <a:ext cx="6119813"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20.4  </a:t>
            </a:r>
            <a:r>
              <a:rPr lang="en-US" altLang="en-US" sz="2000" i="1">
                <a:latin typeface="Times New Roman" panose="02020603050405020304" pitchFamily="18" charset="0"/>
              </a:rPr>
              <a:t>Position of IPv4 in TCP/IP protocol suite</a:t>
            </a:r>
          </a:p>
        </p:txBody>
      </p:sp>
      <p:pic>
        <p:nvPicPr>
          <p:cNvPr id="864262" name="Picture 6">
            <a:extLst>
              <a:ext uri="{FF2B5EF4-FFF2-40B4-BE49-F238E27FC236}">
                <a16:creationId xmlns="" xmlns:a16="http://schemas.microsoft.com/office/drawing/2014/main" id="{156B5C04-0C5F-6B5C-F9B7-72B1065FDAA0}"/>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989138" y="1984376"/>
            <a:ext cx="7916862" cy="35782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 xmlns:a16="http://schemas.microsoft.com/office/drawing/2014/main" id="{75E4DCD5-EFAD-B24C-1620-095D7470E960}"/>
              </a:ext>
            </a:extLst>
          </p:cNvPr>
          <p:cNvSpPr>
            <a:spLocks noGrp="1"/>
          </p:cNvSpPr>
          <p:nvPr>
            <p:ph type="sldNum" sz="quarter" idx="12"/>
          </p:nvPr>
        </p:nvSpPr>
        <p:spPr/>
        <p:txBody>
          <a:bodyPr/>
          <a:lstStyle/>
          <a:p>
            <a:fld id="{6D972E1D-2B91-43F8-BAFE-8C37D0BCB00C}" type="slidenum">
              <a:rPr lang="en-IN" smtClean="0"/>
              <a:pPr/>
              <a:t>11</a:t>
            </a:fld>
            <a:endParaRPr lang="en-IN"/>
          </a:p>
        </p:txBody>
      </p:sp>
    </p:spTree>
    <p:extLst>
      <p:ext uri="{BB962C8B-B14F-4D97-AF65-F5344CB8AC3E}">
        <p14:creationId xmlns="" xmlns:p14="http://schemas.microsoft.com/office/powerpoint/2010/main" val="3608687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45741AFB-C124-713C-B3DA-43A5134971D7}"/>
              </a:ext>
            </a:extLst>
          </p:cNvPr>
          <p:cNvSpPr txBox="1"/>
          <p:nvPr/>
        </p:nvSpPr>
        <p:spPr>
          <a:xfrm>
            <a:off x="1019176" y="848916"/>
            <a:ext cx="10020300" cy="4893647"/>
          </a:xfrm>
          <a:prstGeom prst="rect">
            <a:avLst/>
          </a:prstGeom>
          <a:noFill/>
        </p:spPr>
        <p:txBody>
          <a:bodyPr wrap="square">
            <a:spAutoFit/>
          </a:bodyPr>
          <a:lstStyle/>
          <a:p>
            <a:pPr marL="285750" indent="-285750" algn="just">
              <a:buFont typeface="Arial" panose="020B0604020202020204" pitchFamily="34" charset="0"/>
              <a:buChar char="•"/>
            </a:pPr>
            <a:r>
              <a:rPr lang="en-US" sz="2400" dirty="0"/>
              <a:t>The main protocol, Internet Protocol version 4 (IPv4), is responsible for packetizing, forwarding, and delivery of a packet at the network layer. </a:t>
            </a:r>
          </a:p>
          <a:p>
            <a:pPr marL="285750" indent="-285750" algn="just">
              <a:buFont typeface="Arial" panose="020B0604020202020204" pitchFamily="34" charset="0"/>
              <a:buChar char="•"/>
            </a:pPr>
            <a:r>
              <a:rPr lang="en-US" sz="2400" dirty="0"/>
              <a:t>The Internet Control Message Protocol version 4 (ICMPv4) helps IPv4 to handle some errors that may occur in the network-layer delivery. </a:t>
            </a:r>
          </a:p>
          <a:p>
            <a:pPr marL="285750" indent="-285750" algn="just">
              <a:buFont typeface="Arial" panose="020B0604020202020204" pitchFamily="34" charset="0"/>
              <a:buChar char="•"/>
            </a:pPr>
            <a:r>
              <a:rPr lang="en-US" sz="2400" dirty="0"/>
              <a:t>The Internet Group Management Protocol (IGMP) is used to help IPv4 in multicasting. </a:t>
            </a:r>
          </a:p>
          <a:p>
            <a:pPr marL="285750" indent="-285750" algn="just">
              <a:buFont typeface="Arial" panose="020B0604020202020204" pitchFamily="34" charset="0"/>
              <a:buChar char="•"/>
            </a:pPr>
            <a:r>
              <a:rPr lang="en-US" sz="2400" dirty="0"/>
              <a:t>The Address Resolution Protocol (ARP) is used to glue the network and data-link layers in mapping network-layer addresses to link-layer addresses. </a:t>
            </a:r>
          </a:p>
          <a:p>
            <a:pPr marL="285750" indent="-285750" algn="just">
              <a:buFont typeface="Arial" panose="020B0604020202020204" pitchFamily="34" charset="0"/>
              <a:buChar char="•"/>
            </a:pPr>
            <a:r>
              <a:rPr lang="en-US" sz="2400" dirty="0"/>
              <a:t>IPv4 is an unreliable datagram protocol—a best-effort delivery service. The term best-effort means that IPv4 packets can be corrupted, be lost, arrive out of order, or be delayed, and may create congestion for the network. </a:t>
            </a:r>
          </a:p>
          <a:p>
            <a:pPr marL="285750" indent="-285750" algn="just">
              <a:buFont typeface="Arial" panose="020B0604020202020204" pitchFamily="34" charset="0"/>
              <a:buChar char="•"/>
            </a:pPr>
            <a:r>
              <a:rPr lang="en-US" sz="2400" dirty="0"/>
              <a:t>If reliability is important, IPv4 must be paired with a reliable transport-layer protocol such as TCP.</a:t>
            </a:r>
            <a:endParaRPr lang="en-IN" sz="2400" dirty="0"/>
          </a:p>
        </p:txBody>
      </p:sp>
      <p:sp>
        <p:nvSpPr>
          <p:cNvPr id="4" name="Slide Number Placeholder 3">
            <a:extLst>
              <a:ext uri="{FF2B5EF4-FFF2-40B4-BE49-F238E27FC236}">
                <a16:creationId xmlns="" xmlns:a16="http://schemas.microsoft.com/office/drawing/2014/main" id="{EF854244-1A72-3AF5-FF73-69ED20822394}"/>
              </a:ext>
            </a:extLst>
          </p:cNvPr>
          <p:cNvSpPr>
            <a:spLocks noGrp="1"/>
          </p:cNvSpPr>
          <p:nvPr>
            <p:ph type="sldNum" sz="quarter" idx="12"/>
          </p:nvPr>
        </p:nvSpPr>
        <p:spPr/>
        <p:txBody>
          <a:bodyPr/>
          <a:lstStyle/>
          <a:p>
            <a:fld id="{6D972E1D-2B91-43F8-BAFE-8C37D0BCB00C}" type="slidenum">
              <a:rPr lang="en-IN" smtClean="0"/>
              <a:pPr/>
              <a:t>12</a:t>
            </a:fld>
            <a:endParaRPr lang="en-IN"/>
          </a:p>
        </p:txBody>
      </p:sp>
    </p:spTree>
    <p:extLst>
      <p:ext uri="{BB962C8B-B14F-4D97-AF65-F5344CB8AC3E}">
        <p14:creationId xmlns="" xmlns:p14="http://schemas.microsoft.com/office/powerpoint/2010/main" val="3777795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5283" name="Line 3">
            <a:extLst>
              <a:ext uri="{FF2B5EF4-FFF2-40B4-BE49-F238E27FC236}">
                <a16:creationId xmlns="" xmlns:a16="http://schemas.microsoft.com/office/drawing/2014/main" id="{BB35A795-054C-DAE3-E6FB-EC095F37AA0F}"/>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65284" name="Text Box 4">
            <a:extLst>
              <a:ext uri="{FF2B5EF4-FFF2-40B4-BE49-F238E27FC236}">
                <a16:creationId xmlns="" xmlns:a16="http://schemas.microsoft.com/office/drawing/2014/main" id="{95014311-B499-D750-A2C2-A2E5E04AC868}"/>
              </a:ext>
            </a:extLst>
          </p:cNvPr>
          <p:cNvSpPr txBox="1">
            <a:spLocks noChangeArrowheads="1"/>
          </p:cNvSpPr>
          <p:nvPr/>
        </p:nvSpPr>
        <p:spPr bwMode="auto">
          <a:xfrm>
            <a:off x="1828801" y="762000"/>
            <a:ext cx="4132263"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20.5  </a:t>
            </a:r>
            <a:r>
              <a:rPr lang="en-US" altLang="en-US" sz="2000" i="1">
                <a:latin typeface="Times New Roman" panose="02020603050405020304" pitchFamily="18" charset="0"/>
              </a:rPr>
              <a:t>IPv4 datagram format</a:t>
            </a:r>
          </a:p>
        </p:txBody>
      </p:sp>
      <p:pic>
        <p:nvPicPr>
          <p:cNvPr id="865286" name="Picture 6">
            <a:extLst>
              <a:ext uri="{FF2B5EF4-FFF2-40B4-BE49-F238E27FC236}">
                <a16:creationId xmlns="" xmlns:a16="http://schemas.microsoft.com/office/drawing/2014/main" id="{1F779339-6FFD-75DB-4777-C09D2DC28DEB}"/>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886076" y="1662114"/>
            <a:ext cx="6334125" cy="43576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 xmlns:a16="http://schemas.microsoft.com/office/drawing/2014/main" id="{95ED99B5-4C8C-67CD-203E-D3DD3BDF29AF}"/>
              </a:ext>
            </a:extLst>
          </p:cNvPr>
          <p:cNvSpPr>
            <a:spLocks noGrp="1"/>
          </p:cNvSpPr>
          <p:nvPr>
            <p:ph type="sldNum" sz="quarter" idx="12"/>
          </p:nvPr>
        </p:nvSpPr>
        <p:spPr/>
        <p:txBody>
          <a:bodyPr/>
          <a:lstStyle/>
          <a:p>
            <a:fld id="{6D972E1D-2B91-43F8-BAFE-8C37D0BCB00C}" type="slidenum">
              <a:rPr lang="en-IN" smtClean="0"/>
              <a:pPr/>
              <a:t>13</a:t>
            </a:fld>
            <a:endParaRPr lang="en-IN"/>
          </a:p>
        </p:txBody>
      </p:sp>
    </p:spTree>
    <p:extLst>
      <p:ext uri="{BB962C8B-B14F-4D97-AF65-F5344CB8AC3E}">
        <p14:creationId xmlns="" xmlns:p14="http://schemas.microsoft.com/office/powerpoint/2010/main" val="1395020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27F9AE63-BBA6-008C-DE38-CD369C0365A2}"/>
              </a:ext>
            </a:extLst>
          </p:cNvPr>
          <p:cNvPicPr>
            <a:picLocks noChangeAspect="1"/>
          </p:cNvPicPr>
          <p:nvPr/>
        </p:nvPicPr>
        <p:blipFill>
          <a:blip r:embed="rId2"/>
          <a:stretch>
            <a:fillRect/>
          </a:stretch>
        </p:blipFill>
        <p:spPr>
          <a:xfrm>
            <a:off x="771525" y="377007"/>
            <a:ext cx="10696575" cy="5899968"/>
          </a:xfrm>
          <a:prstGeom prst="rect">
            <a:avLst/>
          </a:prstGeom>
        </p:spPr>
      </p:pic>
      <p:sp>
        <p:nvSpPr>
          <p:cNvPr id="4" name="Slide Number Placeholder 3">
            <a:extLst>
              <a:ext uri="{FF2B5EF4-FFF2-40B4-BE49-F238E27FC236}">
                <a16:creationId xmlns="" xmlns:a16="http://schemas.microsoft.com/office/drawing/2014/main" id="{83C4EB10-B70B-3A3E-BE47-7B0CAF89B2C2}"/>
              </a:ext>
            </a:extLst>
          </p:cNvPr>
          <p:cNvSpPr>
            <a:spLocks noGrp="1"/>
          </p:cNvSpPr>
          <p:nvPr>
            <p:ph type="sldNum" sz="quarter" idx="12"/>
          </p:nvPr>
        </p:nvSpPr>
        <p:spPr/>
        <p:txBody>
          <a:bodyPr/>
          <a:lstStyle/>
          <a:p>
            <a:fld id="{6D972E1D-2B91-43F8-BAFE-8C37D0BCB00C}" type="slidenum">
              <a:rPr lang="en-IN" smtClean="0"/>
              <a:pPr/>
              <a:t>14</a:t>
            </a:fld>
            <a:endParaRPr lang="en-IN"/>
          </a:p>
        </p:txBody>
      </p:sp>
    </p:spTree>
    <p:extLst>
      <p:ext uri="{BB962C8B-B14F-4D97-AF65-F5344CB8AC3E}">
        <p14:creationId xmlns="" xmlns:p14="http://schemas.microsoft.com/office/powerpoint/2010/main" val="17349762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D226B60-9588-556E-6190-CF1303DEBDB7}"/>
              </a:ext>
            </a:extLst>
          </p:cNvPr>
          <p:cNvSpPr>
            <a:spLocks noGrp="1"/>
          </p:cNvSpPr>
          <p:nvPr>
            <p:ph type="title"/>
          </p:nvPr>
        </p:nvSpPr>
        <p:spPr>
          <a:xfrm>
            <a:off x="2364105" y="343753"/>
            <a:ext cx="6713220" cy="665897"/>
          </a:xfrm>
        </p:spPr>
        <p:txBody>
          <a:bodyPr>
            <a:normAutofit fontScale="90000"/>
          </a:bodyPr>
          <a:lstStyle/>
          <a:p>
            <a:r>
              <a:rPr lang="en-US" dirty="0"/>
              <a:t>Brief description of each field</a:t>
            </a:r>
            <a:endParaRPr lang="en-IN" dirty="0"/>
          </a:p>
        </p:txBody>
      </p:sp>
      <p:sp>
        <p:nvSpPr>
          <p:cNvPr id="3" name="Slide Number Placeholder 2">
            <a:extLst>
              <a:ext uri="{FF2B5EF4-FFF2-40B4-BE49-F238E27FC236}">
                <a16:creationId xmlns="" xmlns:a16="http://schemas.microsoft.com/office/drawing/2014/main" id="{E4668B34-C407-C5B7-3669-EBFF438CA3E8}"/>
              </a:ext>
            </a:extLst>
          </p:cNvPr>
          <p:cNvSpPr>
            <a:spLocks noGrp="1"/>
          </p:cNvSpPr>
          <p:nvPr>
            <p:ph type="sldNum" sz="quarter" idx="12"/>
          </p:nvPr>
        </p:nvSpPr>
        <p:spPr/>
        <p:txBody>
          <a:bodyPr/>
          <a:lstStyle/>
          <a:p>
            <a:fld id="{6D972E1D-2B91-43F8-BAFE-8C37D0BCB00C}" type="slidenum">
              <a:rPr lang="en-IN" smtClean="0"/>
              <a:pPr/>
              <a:t>15</a:t>
            </a:fld>
            <a:endParaRPr lang="en-IN"/>
          </a:p>
        </p:txBody>
      </p:sp>
      <p:sp>
        <p:nvSpPr>
          <p:cNvPr id="5" name="TextBox 4">
            <a:extLst>
              <a:ext uri="{FF2B5EF4-FFF2-40B4-BE49-F238E27FC236}">
                <a16:creationId xmlns="" xmlns:a16="http://schemas.microsoft.com/office/drawing/2014/main" id="{2FC15DB1-88B6-2DA0-1DFA-AF666FAD831F}"/>
              </a:ext>
            </a:extLst>
          </p:cNvPr>
          <p:cNvSpPr txBox="1"/>
          <p:nvPr/>
        </p:nvSpPr>
        <p:spPr>
          <a:xfrm>
            <a:off x="904874" y="1639997"/>
            <a:ext cx="10372725" cy="4401205"/>
          </a:xfrm>
          <a:prstGeom prst="rect">
            <a:avLst/>
          </a:prstGeom>
          <a:noFill/>
        </p:spPr>
        <p:txBody>
          <a:bodyPr wrap="square">
            <a:spAutoFit/>
          </a:bodyPr>
          <a:lstStyle/>
          <a:p>
            <a:pPr marL="457200" indent="-457200" algn="just">
              <a:buFont typeface="+mj-lt"/>
              <a:buAutoNum type="arabicPeriod"/>
            </a:pPr>
            <a:r>
              <a:rPr lang="en-US" sz="2000" b="1" u="sng" dirty="0"/>
              <a:t>Version Number</a:t>
            </a:r>
            <a:r>
              <a:rPr lang="en-US" sz="2000" dirty="0"/>
              <a:t>. The 4-bit version number (VER) field defines the version of the IPv4 protocol, which, obviously, has the value of 4.</a:t>
            </a:r>
          </a:p>
          <a:p>
            <a:pPr marL="457200" indent="-457200" algn="just">
              <a:buFont typeface="+mj-lt"/>
              <a:buAutoNum type="arabicPeriod"/>
            </a:pPr>
            <a:r>
              <a:rPr lang="en-US" sz="2000" b="1" u="sng" dirty="0"/>
              <a:t>Header Length</a:t>
            </a:r>
            <a:r>
              <a:rPr lang="en-US" sz="2000" dirty="0"/>
              <a:t>. The 4-bit header length (HLEN) field defines the total length of the datagram header in 4-byte words. The IPv4 datagram has a </a:t>
            </a:r>
            <a:r>
              <a:rPr lang="en-US" sz="2000" b="1" i="1" dirty="0"/>
              <a:t>variable-length header</a:t>
            </a:r>
            <a:r>
              <a:rPr lang="en-US" sz="2000" dirty="0"/>
              <a:t>. When a device receives a datagram, it needs to know when the header stops and the data, which is encapsulated in the packet, starts. However, to make the value of the header length (number of bytes) fit in a 4-bit header length, </a:t>
            </a:r>
            <a:r>
              <a:rPr lang="en-US" sz="2000" b="1" i="1" dirty="0"/>
              <a:t>the total length of the header is calculated as 4-byte words</a:t>
            </a:r>
            <a:r>
              <a:rPr lang="en-US" sz="2000" dirty="0"/>
              <a:t>. The total length is divided by 4 and the value is inserted in the field. The receiver needs to multiply the value of this field by 4 to find the total length.</a:t>
            </a:r>
          </a:p>
          <a:p>
            <a:pPr marL="457200" indent="-457200" algn="just">
              <a:buFont typeface="+mj-lt"/>
              <a:buAutoNum type="arabicPeriod"/>
            </a:pPr>
            <a:r>
              <a:rPr lang="en-US" sz="2000" b="1" u="sng" dirty="0"/>
              <a:t>Service Type</a:t>
            </a:r>
            <a:r>
              <a:rPr lang="en-US" sz="2000" dirty="0"/>
              <a:t>. In the original design of the IP header, this field was referred to as type of service (TOS), which defined how the datagram should be handled. In the late 1990s, IETF redefined the field to provide differentiated services (</a:t>
            </a:r>
            <a:r>
              <a:rPr lang="en-US" sz="2000" dirty="0" err="1"/>
              <a:t>DiffServ</a:t>
            </a:r>
            <a:r>
              <a:rPr lang="en-US" sz="2000" dirty="0"/>
              <a:t>). The use of 4-byte words for the length header is also logical because the IP header always needs to be aligned in 4-byte boundaries.</a:t>
            </a:r>
            <a:endParaRPr lang="en-IN" sz="2000" dirty="0"/>
          </a:p>
        </p:txBody>
      </p:sp>
    </p:spTree>
    <p:extLst>
      <p:ext uri="{BB962C8B-B14F-4D97-AF65-F5344CB8AC3E}">
        <p14:creationId xmlns="" xmlns:p14="http://schemas.microsoft.com/office/powerpoint/2010/main" val="2676196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6307" name="Line 3">
            <a:extLst>
              <a:ext uri="{FF2B5EF4-FFF2-40B4-BE49-F238E27FC236}">
                <a16:creationId xmlns="" xmlns:a16="http://schemas.microsoft.com/office/drawing/2014/main" id="{0164E011-C155-0DEF-7F56-D82E7CDE1EF1}"/>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66308" name="Text Box 4">
            <a:extLst>
              <a:ext uri="{FF2B5EF4-FFF2-40B4-BE49-F238E27FC236}">
                <a16:creationId xmlns="" xmlns:a16="http://schemas.microsoft.com/office/drawing/2014/main" id="{FF5354DA-01F9-286A-4E3B-34B077C60F7F}"/>
              </a:ext>
            </a:extLst>
          </p:cNvPr>
          <p:cNvSpPr txBox="1">
            <a:spLocks noChangeArrowheads="1"/>
          </p:cNvSpPr>
          <p:nvPr/>
        </p:nvSpPr>
        <p:spPr bwMode="auto">
          <a:xfrm>
            <a:off x="1828801" y="762000"/>
            <a:ext cx="569277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20.6  </a:t>
            </a:r>
            <a:r>
              <a:rPr lang="en-US" altLang="en-US" sz="2000" i="1">
                <a:latin typeface="Times New Roman" panose="02020603050405020304" pitchFamily="18" charset="0"/>
              </a:rPr>
              <a:t>Service type or differentiated services</a:t>
            </a:r>
          </a:p>
        </p:txBody>
      </p:sp>
      <p:pic>
        <p:nvPicPr>
          <p:cNvPr id="866310" name="Picture 6">
            <a:extLst>
              <a:ext uri="{FF2B5EF4-FFF2-40B4-BE49-F238E27FC236}">
                <a16:creationId xmlns="" xmlns:a16="http://schemas.microsoft.com/office/drawing/2014/main" id="{2C741296-D213-5042-AE18-64C967963F6E}"/>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987586" y="2047873"/>
            <a:ext cx="10066776" cy="21812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 xmlns:a16="http://schemas.microsoft.com/office/drawing/2014/main" id="{E7ACCA46-D9E4-792F-FEAD-F553C44872F8}"/>
              </a:ext>
            </a:extLst>
          </p:cNvPr>
          <p:cNvSpPr>
            <a:spLocks noGrp="1"/>
          </p:cNvSpPr>
          <p:nvPr>
            <p:ph type="sldNum" sz="quarter" idx="12"/>
          </p:nvPr>
        </p:nvSpPr>
        <p:spPr/>
        <p:txBody>
          <a:bodyPr/>
          <a:lstStyle/>
          <a:p>
            <a:fld id="{6D972E1D-2B91-43F8-BAFE-8C37D0BCB00C}" type="slidenum">
              <a:rPr lang="en-IN" smtClean="0"/>
              <a:pPr/>
              <a:t>16</a:t>
            </a:fld>
            <a:endParaRPr lang="en-IN"/>
          </a:p>
        </p:txBody>
      </p:sp>
    </p:spTree>
    <p:extLst>
      <p:ext uri="{BB962C8B-B14F-4D97-AF65-F5344CB8AC3E}">
        <p14:creationId xmlns="" xmlns:p14="http://schemas.microsoft.com/office/powerpoint/2010/main" val="5369579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ACCAAC0E-F145-F191-4FE8-E2418015416A}"/>
              </a:ext>
            </a:extLst>
          </p:cNvPr>
          <p:cNvSpPr>
            <a:spLocks noGrp="1"/>
          </p:cNvSpPr>
          <p:nvPr>
            <p:ph type="sldNum" sz="quarter" idx="12"/>
          </p:nvPr>
        </p:nvSpPr>
        <p:spPr/>
        <p:txBody>
          <a:bodyPr/>
          <a:lstStyle/>
          <a:p>
            <a:fld id="{6D972E1D-2B91-43F8-BAFE-8C37D0BCB00C}" type="slidenum">
              <a:rPr lang="en-IN" smtClean="0"/>
              <a:pPr/>
              <a:t>17</a:t>
            </a:fld>
            <a:endParaRPr lang="en-IN"/>
          </a:p>
        </p:txBody>
      </p:sp>
      <p:sp>
        <p:nvSpPr>
          <p:cNvPr id="4" name="TextBox 3">
            <a:extLst>
              <a:ext uri="{FF2B5EF4-FFF2-40B4-BE49-F238E27FC236}">
                <a16:creationId xmlns="" xmlns:a16="http://schemas.microsoft.com/office/drawing/2014/main" id="{6EF1FCBD-7922-41C3-16B5-86003A08B697}"/>
              </a:ext>
            </a:extLst>
          </p:cNvPr>
          <p:cNvSpPr txBox="1"/>
          <p:nvPr/>
        </p:nvSpPr>
        <p:spPr>
          <a:xfrm>
            <a:off x="619124" y="753666"/>
            <a:ext cx="10829925" cy="4708981"/>
          </a:xfrm>
          <a:prstGeom prst="rect">
            <a:avLst/>
          </a:prstGeom>
          <a:noFill/>
        </p:spPr>
        <p:txBody>
          <a:bodyPr wrap="square">
            <a:spAutoFit/>
          </a:bodyPr>
          <a:lstStyle/>
          <a:p>
            <a:pPr marL="457200" indent="-457200" algn="just">
              <a:buFont typeface="+mj-lt"/>
              <a:buAutoNum type="arabicPeriod" startAt="4"/>
            </a:pPr>
            <a:r>
              <a:rPr lang="en-US" sz="2000" b="1" u="sng" dirty="0"/>
              <a:t>Total Length. </a:t>
            </a:r>
            <a:r>
              <a:rPr lang="en-US" sz="2000" dirty="0"/>
              <a:t>This 16-bit field defines the total length (header plus data) of the IP datagram in bytes. A 16-bit number can define a total length of up to 65,535 (when all bits are 1s). However, the size of the datagram is normally much less than this. This field helps the receiving device to know when the packet has completely arrived. To find the </a:t>
            </a:r>
            <a:r>
              <a:rPr lang="en-US" sz="2000" b="1" i="1" dirty="0"/>
              <a:t>length of the data </a:t>
            </a:r>
            <a:r>
              <a:rPr lang="en-US" sz="2000" dirty="0"/>
              <a:t>coming from the upper layer, </a:t>
            </a:r>
            <a:r>
              <a:rPr lang="en-US" sz="2000" b="1" i="1" dirty="0"/>
              <a:t>subtract the header length from the total length</a:t>
            </a:r>
            <a:r>
              <a:rPr lang="en-US" sz="2000" dirty="0"/>
              <a:t>. The header length can be found by multiplying the value in the HLEN field by 4.       </a:t>
            </a:r>
            <a:r>
              <a:rPr lang="en-US" sz="2000" b="1" dirty="0">
                <a:solidFill>
                  <a:srgbClr val="FF0000"/>
                </a:solidFill>
              </a:rPr>
              <a:t>Length of data = total length − (HLEN) × 4</a:t>
            </a:r>
          </a:p>
          <a:p>
            <a:pPr marL="457200" indent="-457200" algn="just">
              <a:buFont typeface="+mj-lt"/>
              <a:buAutoNum type="arabicPeriod" startAt="4"/>
            </a:pPr>
            <a:r>
              <a:rPr lang="en-US" sz="2000" b="1" u="sng" dirty="0"/>
              <a:t>Identification, Flags, and Fragmentation Offset. </a:t>
            </a:r>
            <a:r>
              <a:rPr lang="en-US" sz="2000" dirty="0"/>
              <a:t>These three fields are related to the fragmentation of the IP datagram when the size of the datagram is larger than the underlying network can carry. We discuss the contents and importance of these fields when we talk about fragmentation in the next section.</a:t>
            </a:r>
          </a:p>
          <a:p>
            <a:pPr marL="457200" indent="-457200" algn="just">
              <a:buFont typeface="+mj-lt"/>
              <a:buAutoNum type="arabicPeriod" startAt="4"/>
            </a:pPr>
            <a:r>
              <a:rPr lang="en-US" sz="2000" b="1" u="sng" dirty="0"/>
              <a:t>Time-to-live. </a:t>
            </a:r>
            <a:r>
              <a:rPr lang="en-US" sz="2000" dirty="0"/>
              <a:t>The time-to-live (TTL) field is used to control the maximum number of hops (routers) visited by the datagram. When a source host sends the datagram, it stores a number in this field. This value is </a:t>
            </a:r>
            <a:r>
              <a:rPr lang="en-US" sz="2000" b="1" i="1" dirty="0"/>
              <a:t>approximately two times the maximum number of routers between any two hosts</a:t>
            </a:r>
            <a:r>
              <a:rPr lang="en-US" sz="2000" dirty="0"/>
              <a:t>. Each router that processes the datagram </a:t>
            </a:r>
            <a:r>
              <a:rPr lang="en-US" sz="2000" b="1" i="1" dirty="0"/>
              <a:t>decrements this number by one</a:t>
            </a:r>
            <a:r>
              <a:rPr lang="en-US" sz="2000" dirty="0"/>
              <a:t>. If this value, after being decremented, is zero, the router discards the datagram.</a:t>
            </a:r>
            <a:endParaRPr lang="en-IN" sz="2000" dirty="0"/>
          </a:p>
        </p:txBody>
      </p:sp>
    </p:spTree>
    <p:extLst>
      <p:ext uri="{BB962C8B-B14F-4D97-AF65-F5344CB8AC3E}">
        <p14:creationId xmlns="" xmlns:p14="http://schemas.microsoft.com/office/powerpoint/2010/main" val="42509465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4C0E935A-BFDB-76EA-87B4-A4356741DB9F}"/>
              </a:ext>
            </a:extLst>
          </p:cNvPr>
          <p:cNvSpPr>
            <a:spLocks noGrp="1"/>
          </p:cNvSpPr>
          <p:nvPr>
            <p:ph type="sldNum" sz="quarter" idx="12"/>
          </p:nvPr>
        </p:nvSpPr>
        <p:spPr/>
        <p:txBody>
          <a:bodyPr/>
          <a:lstStyle/>
          <a:p>
            <a:fld id="{6D972E1D-2B91-43F8-BAFE-8C37D0BCB00C}" type="slidenum">
              <a:rPr lang="en-IN" smtClean="0"/>
              <a:pPr/>
              <a:t>18</a:t>
            </a:fld>
            <a:endParaRPr lang="en-IN"/>
          </a:p>
        </p:txBody>
      </p:sp>
      <p:sp>
        <p:nvSpPr>
          <p:cNvPr id="4" name="TextBox 3">
            <a:extLst>
              <a:ext uri="{FF2B5EF4-FFF2-40B4-BE49-F238E27FC236}">
                <a16:creationId xmlns="" xmlns:a16="http://schemas.microsoft.com/office/drawing/2014/main" id="{5BF23E84-3AEB-B93F-0577-CF8CA59EB8F9}"/>
              </a:ext>
            </a:extLst>
          </p:cNvPr>
          <p:cNvSpPr txBox="1"/>
          <p:nvPr/>
        </p:nvSpPr>
        <p:spPr>
          <a:xfrm>
            <a:off x="830233" y="950089"/>
            <a:ext cx="10382250" cy="4093428"/>
          </a:xfrm>
          <a:prstGeom prst="rect">
            <a:avLst/>
          </a:prstGeom>
          <a:noFill/>
        </p:spPr>
        <p:txBody>
          <a:bodyPr wrap="square">
            <a:spAutoFit/>
          </a:bodyPr>
          <a:lstStyle/>
          <a:p>
            <a:pPr marL="457200" indent="-457200" algn="just">
              <a:buFont typeface="+mj-lt"/>
              <a:buAutoNum type="arabicPeriod" startAt="6"/>
            </a:pPr>
            <a:r>
              <a:rPr lang="en-US" sz="2000" b="1" u="sng" dirty="0"/>
              <a:t>Protocol. </a:t>
            </a:r>
            <a:r>
              <a:rPr lang="en-US" sz="2000" dirty="0"/>
              <a:t>The Internet authority has given any protocol that uses the service of IP a unique 8-bit number which is inserted in the protocol field. When the payload is encapsulated in a datagram at the source IP, the corresponding protocol number is inserted in this field; when the datagram arrives at the destination, the value of this field helps to define to which protocol the payload should be delivered.</a:t>
            </a:r>
          </a:p>
          <a:p>
            <a:pPr marL="457200" indent="-457200" algn="just">
              <a:buFont typeface="+mj-lt"/>
              <a:buAutoNum type="arabicPeriod" startAt="6"/>
            </a:pPr>
            <a:r>
              <a:rPr lang="en-US" sz="2000" b="1" u="sng" dirty="0"/>
              <a:t>Header checksum.</a:t>
            </a:r>
            <a:r>
              <a:rPr lang="en-US" sz="2000" dirty="0"/>
              <a:t> Errors in the IP header can be a disaster. For example, if the destination IP address is corrupted, the packet can be delivered to the wrong host. If the protocol field is corrupted, the payload may be delivered to the wrong protocol. If the fields related to the fragmentation are corrupted, the datagram cannot be reassembled correctly at the destination, and so on. For these reasons, IP adds a header checksum field to check the header, but not the payload. We need to remember that, since the value of some fields, such as TTL, which are related to fragmentation and options, may change from router to router, the </a:t>
            </a:r>
            <a:r>
              <a:rPr lang="en-US" sz="2000" b="1" i="1" dirty="0"/>
              <a:t>checksum needs to be recalculated at each router</a:t>
            </a:r>
            <a:r>
              <a:rPr lang="en-US" sz="2000" dirty="0"/>
              <a:t>.</a:t>
            </a:r>
            <a:endParaRPr lang="en-IN" sz="2000" dirty="0"/>
          </a:p>
        </p:txBody>
      </p:sp>
    </p:spTree>
    <p:extLst>
      <p:ext uri="{BB962C8B-B14F-4D97-AF65-F5344CB8AC3E}">
        <p14:creationId xmlns="" xmlns:p14="http://schemas.microsoft.com/office/powerpoint/2010/main" val="12280040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89858" name="Text Box 2">
            <a:extLst>
              <a:ext uri="{FF2B5EF4-FFF2-40B4-BE49-F238E27FC236}">
                <a16:creationId xmlns="" xmlns:a16="http://schemas.microsoft.com/office/drawing/2014/main" id="{763D04A0-AE9A-D33E-E34C-0E0DCF06116B}"/>
              </a:ext>
            </a:extLst>
          </p:cNvPr>
          <p:cNvSpPr txBox="1">
            <a:spLocks noChangeArrowheads="1"/>
          </p:cNvSpPr>
          <p:nvPr/>
        </p:nvSpPr>
        <p:spPr bwMode="auto">
          <a:xfrm>
            <a:off x="3935414" y="1371600"/>
            <a:ext cx="3303587"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Table 20.4  </a:t>
            </a:r>
            <a:r>
              <a:rPr lang="en-US" altLang="en-US" sz="2000" i="1">
                <a:latin typeface="Times New Roman" panose="02020603050405020304" pitchFamily="18" charset="0"/>
              </a:rPr>
              <a:t>Protocol values</a:t>
            </a:r>
          </a:p>
        </p:txBody>
      </p:sp>
      <p:pic>
        <p:nvPicPr>
          <p:cNvPr id="889860" name="Picture 4">
            <a:extLst>
              <a:ext uri="{FF2B5EF4-FFF2-40B4-BE49-F238E27FC236}">
                <a16:creationId xmlns="" xmlns:a16="http://schemas.microsoft.com/office/drawing/2014/main" id="{31AEE841-9F94-173D-D4F7-F929F01D11BC}"/>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635376" y="1843088"/>
            <a:ext cx="5127625" cy="39481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 xmlns:a16="http://schemas.microsoft.com/office/drawing/2014/main" id="{142E9BC0-0BC2-6AAB-7506-93C568532116}"/>
              </a:ext>
            </a:extLst>
          </p:cNvPr>
          <p:cNvSpPr>
            <a:spLocks noGrp="1"/>
          </p:cNvSpPr>
          <p:nvPr>
            <p:ph type="sldNum" sz="quarter" idx="12"/>
          </p:nvPr>
        </p:nvSpPr>
        <p:spPr/>
        <p:txBody>
          <a:bodyPr/>
          <a:lstStyle/>
          <a:p>
            <a:fld id="{6D972E1D-2B91-43F8-BAFE-8C37D0BCB00C}" type="slidenum">
              <a:rPr lang="en-IN" smtClean="0"/>
              <a:pPr/>
              <a:t>19</a:t>
            </a:fld>
            <a:endParaRPr lang="en-IN"/>
          </a:p>
        </p:txBody>
      </p:sp>
    </p:spTree>
    <p:extLst>
      <p:ext uri="{BB962C8B-B14F-4D97-AF65-F5344CB8AC3E}">
        <p14:creationId xmlns="" xmlns:p14="http://schemas.microsoft.com/office/powerpoint/2010/main" val="2495162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E94A79-7B8B-2ACA-081A-6FF0BF5B12B6}"/>
              </a:ext>
            </a:extLst>
          </p:cNvPr>
          <p:cNvSpPr>
            <a:spLocks noGrp="1"/>
          </p:cNvSpPr>
          <p:nvPr>
            <p:ph type="title"/>
          </p:nvPr>
        </p:nvSpPr>
        <p:spPr>
          <a:xfrm>
            <a:off x="1572768" y="749808"/>
            <a:ext cx="7388352" cy="987552"/>
          </a:xfrm>
        </p:spPr>
        <p:txBody>
          <a:bodyPr/>
          <a:lstStyle/>
          <a:p>
            <a:r>
              <a:rPr lang="en-IN" dirty="0"/>
              <a:t>Topics to be discussed</a:t>
            </a:r>
          </a:p>
        </p:txBody>
      </p:sp>
      <p:sp>
        <p:nvSpPr>
          <p:cNvPr id="3" name="Content Placeholder 2">
            <a:extLst>
              <a:ext uri="{FF2B5EF4-FFF2-40B4-BE49-F238E27FC236}">
                <a16:creationId xmlns="" xmlns:a16="http://schemas.microsoft.com/office/drawing/2014/main" id="{71395D7B-3303-1F4B-D7CC-3C0CD4BCCD0E}"/>
              </a:ext>
            </a:extLst>
          </p:cNvPr>
          <p:cNvSpPr>
            <a:spLocks noGrp="1"/>
          </p:cNvSpPr>
          <p:nvPr>
            <p:ph idx="1"/>
          </p:nvPr>
        </p:nvSpPr>
        <p:spPr>
          <a:xfrm>
            <a:off x="1097280" y="1845734"/>
            <a:ext cx="10058400" cy="4577476"/>
          </a:xfrm>
        </p:spPr>
        <p:txBody>
          <a:bodyPr>
            <a:normAutofit/>
          </a:bodyPr>
          <a:lstStyle/>
          <a:p>
            <a:pPr marL="457200" indent="-457200">
              <a:buFont typeface="+mj-lt"/>
              <a:buAutoNum type="arabicPeriod"/>
            </a:pPr>
            <a:r>
              <a:rPr lang="en-US" dirty="0"/>
              <a:t>Need for Network Layer</a:t>
            </a:r>
          </a:p>
          <a:p>
            <a:pPr marL="457200" indent="-457200">
              <a:buFont typeface="+mj-lt"/>
              <a:buAutoNum type="arabicPeriod"/>
            </a:pPr>
            <a:r>
              <a:rPr lang="en-US" dirty="0"/>
              <a:t>Internet as a Datagram Network</a:t>
            </a:r>
          </a:p>
          <a:p>
            <a:pPr marL="457200" indent="-457200">
              <a:buFont typeface="+mj-lt"/>
              <a:buAutoNum type="arabicPeriod"/>
            </a:pPr>
            <a:r>
              <a:rPr lang="en-US" dirty="0"/>
              <a:t>Internet as a Connectionless Network</a:t>
            </a:r>
          </a:p>
          <a:p>
            <a:pPr marL="457200" indent="-457200">
              <a:buFont typeface="+mj-lt"/>
              <a:buAutoNum type="arabicPeriod"/>
            </a:pPr>
            <a:r>
              <a:rPr lang="en-US" dirty="0"/>
              <a:t>IPv4 Datagram </a:t>
            </a:r>
          </a:p>
          <a:p>
            <a:pPr marL="457200" indent="-457200">
              <a:buFont typeface="+mj-lt"/>
              <a:buAutoNum type="arabicPeriod"/>
            </a:pPr>
            <a:r>
              <a:rPr lang="en-US" dirty="0"/>
              <a:t>IPv4 Fragmentation </a:t>
            </a:r>
          </a:p>
          <a:p>
            <a:pPr marL="457200" indent="-457200">
              <a:buFont typeface="+mj-lt"/>
              <a:buAutoNum type="arabicPeriod"/>
            </a:pPr>
            <a:r>
              <a:rPr lang="en-US" dirty="0"/>
              <a:t>IPv4 Checksum</a:t>
            </a:r>
            <a:endParaRPr lang="fr-FR" altLang="en-US" dirty="0"/>
          </a:p>
          <a:p>
            <a:pPr marL="457200" indent="-457200">
              <a:buFont typeface="+mj-lt"/>
              <a:buAutoNum type="arabicPeriod"/>
            </a:pPr>
            <a:r>
              <a:rPr lang="fr-FR" altLang="en-US" dirty="0"/>
              <a:t>IPV6 </a:t>
            </a:r>
            <a:r>
              <a:rPr lang="en-US" altLang="en-US" dirty="0"/>
              <a:t>Advantages </a:t>
            </a:r>
          </a:p>
          <a:p>
            <a:pPr marL="457200" indent="-457200">
              <a:buFont typeface="+mj-lt"/>
              <a:buAutoNum type="arabicPeriod"/>
            </a:pPr>
            <a:r>
              <a:rPr lang="fr-FR" altLang="en-US" dirty="0"/>
              <a:t>IPV6 </a:t>
            </a:r>
            <a:r>
              <a:rPr lang="en-US" altLang="en-US" dirty="0"/>
              <a:t>Packet Format</a:t>
            </a:r>
          </a:p>
          <a:p>
            <a:pPr marL="457200" indent="-457200">
              <a:buFont typeface="+mj-lt"/>
              <a:buAutoNum type="arabicPeriod"/>
            </a:pPr>
            <a:r>
              <a:rPr lang="fr-FR" altLang="en-US" dirty="0"/>
              <a:t>IPV6 </a:t>
            </a:r>
            <a:r>
              <a:rPr lang="en-US" altLang="en-US" dirty="0"/>
              <a:t>Extension Headers</a:t>
            </a:r>
          </a:p>
          <a:p>
            <a:pPr marL="457200" indent="-457200">
              <a:buFont typeface="+mj-lt"/>
              <a:buAutoNum type="arabicPeriod"/>
            </a:pPr>
            <a:r>
              <a:rPr lang="en-US" altLang="en-US" dirty="0"/>
              <a:t>Transition from IPV4 to IPV6</a:t>
            </a:r>
          </a:p>
          <a:p>
            <a:pPr marL="457200" indent="-457200">
              <a:buFont typeface="+mj-lt"/>
              <a:buAutoNum type="arabicPeriod"/>
            </a:pPr>
            <a:endParaRPr lang="fr-FR" altLang="en-US" dirty="0"/>
          </a:p>
          <a:p>
            <a:pPr marL="0" indent="0">
              <a:buNone/>
            </a:pPr>
            <a:endParaRPr lang="en-US" altLang="en-US" dirty="0"/>
          </a:p>
          <a:p>
            <a:pPr marL="457200" indent="-457200">
              <a:buFont typeface="+mj-lt"/>
              <a:buAutoNum type="arabicPeriod"/>
            </a:pPr>
            <a:endParaRPr lang="en-IN" dirty="0"/>
          </a:p>
          <a:p>
            <a:pPr marL="457200" indent="-457200">
              <a:buFont typeface="+mj-lt"/>
              <a:buAutoNum type="arabicPeriod"/>
            </a:pPr>
            <a:endParaRPr lang="en-IN" dirty="0"/>
          </a:p>
          <a:p>
            <a:pPr marL="457200" indent="-457200">
              <a:buFont typeface="+mj-lt"/>
              <a:buAutoNum type="arabicPeriod"/>
            </a:pPr>
            <a:endParaRPr lang="en-IN" dirty="0"/>
          </a:p>
          <a:p>
            <a:pPr marL="457200" indent="-457200">
              <a:buFont typeface="+mj-lt"/>
              <a:buAutoNum type="arabicPeriod"/>
            </a:pPr>
            <a:endParaRPr lang="en-IN" dirty="0"/>
          </a:p>
          <a:p>
            <a:pPr marL="457200" indent="-457200">
              <a:buFont typeface="+mj-lt"/>
              <a:buAutoNum type="arabicPeriod"/>
            </a:pPr>
            <a:endParaRPr lang="en-IN" dirty="0"/>
          </a:p>
          <a:p>
            <a:pPr marL="457200" indent="-457200">
              <a:buFont typeface="+mj-lt"/>
              <a:buAutoNum type="arabicPeriod"/>
            </a:pPr>
            <a:endParaRPr lang="en-IN" dirty="0"/>
          </a:p>
        </p:txBody>
      </p:sp>
      <p:sp>
        <p:nvSpPr>
          <p:cNvPr id="4" name="Line 3">
            <a:extLst>
              <a:ext uri="{FF2B5EF4-FFF2-40B4-BE49-F238E27FC236}">
                <a16:creationId xmlns="" xmlns:a16="http://schemas.microsoft.com/office/drawing/2014/main" id="{DC2025DA-B477-144F-057C-E5FEA578CEAB}"/>
              </a:ext>
            </a:extLst>
          </p:cNvPr>
          <p:cNvSpPr>
            <a:spLocks noChangeShapeType="1"/>
          </p:cNvSpPr>
          <p:nvPr/>
        </p:nvSpPr>
        <p:spPr bwMode="auto">
          <a:xfrm>
            <a:off x="1712976" y="1700784"/>
            <a:ext cx="8763000" cy="0"/>
          </a:xfrm>
          <a:prstGeom prst="line">
            <a:avLst/>
          </a:prstGeom>
          <a:noFill/>
          <a:ln w="19050">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 name="Slide Number Placeholder 5">
            <a:extLst>
              <a:ext uri="{FF2B5EF4-FFF2-40B4-BE49-F238E27FC236}">
                <a16:creationId xmlns="" xmlns:a16="http://schemas.microsoft.com/office/drawing/2014/main" id="{54011DC7-B681-B99B-BFC9-174AC24FF166}"/>
              </a:ext>
            </a:extLst>
          </p:cNvPr>
          <p:cNvSpPr>
            <a:spLocks noGrp="1"/>
          </p:cNvSpPr>
          <p:nvPr>
            <p:ph type="sldNum" sz="quarter" idx="12"/>
          </p:nvPr>
        </p:nvSpPr>
        <p:spPr/>
        <p:txBody>
          <a:bodyPr/>
          <a:lstStyle/>
          <a:p>
            <a:fld id="{6D972E1D-2B91-43F8-BAFE-8C37D0BCB00C}" type="slidenum">
              <a:rPr lang="en-IN" smtClean="0"/>
              <a:pPr/>
              <a:t>2</a:t>
            </a:fld>
            <a:endParaRPr lang="en-IN"/>
          </a:p>
        </p:txBody>
      </p:sp>
    </p:spTree>
    <p:extLst>
      <p:ext uri="{BB962C8B-B14F-4D97-AF65-F5344CB8AC3E}">
        <p14:creationId xmlns="" xmlns:p14="http://schemas.microsoft.com/office/powerpoint/2010/main" val="29015181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8355" name="Line 3">
            <a:extLst>
              <a:ext uri="{FF2B5EF4-FFF2-40B4-BE49-F238E27FC236}">
                <a16:creationId xmlns="" xmlns:a16="http://schemas.microsoft.com/office/drawing/2014/main" id="{830ACFAD-0951-ED69-65F7-7A4573EE320D}"/>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68356" name="Text Box 4">
            <a:extLst>
              <a:ext uri="{FF2B5EF4-FFF2-40B4-BE49-F238E27FC236}">
                <a16:creationId xmlns="" xmlns:a16="http://schemas.microsoft.com/office/drawing/2014/main" id="{261218DA-F5A5-E890-1ED8-423B20BA2678}"/>
              </a:ext>
            </a:extLst>
          </p:cNvPr>
          <p:cNvSpPr txBox="1">
            <a:spLocks noChangeArrowheads="1"/>
          </p:cNvSpPr>
          <p:nvPr/>
        </p:nvSpPr>
        <p:spPr bwMode="auto">
          <a:xfrm>
            <a:off x="1828800" y="762000"/>
            <a:ext cx="56261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20.8  </a:t>
            </a:r>
            <a:r>
              <a:rPr lang="en-US" altLang="en-US" sz="2000" i="1">
                <a:latin typeface="Times New Roman" panose="02020603050405020304" pitchFamily="18" charset="0"/>
              </a:rPr>
              <a:t>Protocol field and encapsulated data</a:t>
            </a:r>
          </a:p>
        </p:txBody>
      </p:sp>
      <p:pic>
        <p:nvPicPr>
          <p:cNvPr id="868358" name="Picture 6">
            <a:extLst>
              <a:ext uri="{FF2B5EF4-FFF2-40B4-BE49-F238E27FC236}">
                <a16:creationId xmlns="" xmlns:a16="http://schemas.microsoft.com/office/drawing/2014/main" id="{F53C3823-D964-1361-2847-AAD209B2586F}"/>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457325" y="1865313"/>
            <a:ext cx="9124950" cy="273526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 xmlns:a16="http://schemas.microsoft.com/office/drawing/2014/main" id="{A09CE606-973C-5BC2-0281-E11B3918C069}"/>
              </a:ext>
            </a:extLst>
          </p:cNvPr>
          <p:cNvSpPr>
            <a:spLocks noGrp="1"/>
          </p:cNvSpPr>
          <p:nvPr>
            <p:ph type="sldNum" sz="quarter" idx="12"/>
          </p:nvPr>
        </p:nvSpPr>
        <p:spPr/>
        <p:txBody>
          <a:bodyPr/>
          <a:lstStyle/>
          <a:p>
            <a:fld id="{6D972E1D-2B91-43F8-BAFE-8C37D0BCB00C}" type="slidenum">
              <a:rPr lang="en-IN" smtClean="0"/>
              <a:pPr/>
              <a:t>20</a:t>
            </a:fld>
            <a:endParaRPr lang="en-IN"/>
          </a:p>
        </p:txBody>
      </p:sp>
    </p:spTree>
    <p:extLst>
      <p:ext uri="{BB962C8B-B14F-4D97-AF65-F5344CB8AC3E}">
        <p14:creationId xmlns="" xmlns:p14="http://schemas.microsoft.com/office/powerpoint/2010/main" val="11569677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DAC77928-FFFC-08A4-C215-FA99F7661C21}"/>
              </a:ext>
            </a:extLst>
          </p:cNvPr>
          <p:cNvSpPr>
            <a:spLocks noGrp="1"/>
          </p:cNvSpPr>
          <p:nvPr>
            <p:ph type="sldNum" sz="quarter" idx="12"/>
          </p:nvPr>
        </p:nvSpPr>
        <p:spPr/>
        <p:txBody>
          <a:bodyPr/>
          <a:lstStyle/>
          <a:p>
            <a:fld id="{6D972E1D-2B91-43F8-BAFE-8C37D0BCB00C}" type="slidenum">
              <a:rPr lang="en-IN" smtClean="0"/>
              <a:pPr/>
              <a:t>21</a:t>
            </a:fld>
            <a:endParaRPr lang="en-IN"/>
          </a:p>
        </p:txBody>
      </p:sp>
      <p:sp>
        <p:nvSpPr>
          <p:cNvPr id="4" name="TextBox 3">
            <a:extLst>
              <a:ext uri="{FF2B5EF4-FFF2-40B4-BE49-F238E27FC236}">
                <a16:creationId xmlns="" xmlns:a16="http://schemas.microsoft.com/office/drawing/2014/main" id="{3D5D5397-1B3E-96F8-CB06-935D0775A737}"/>
              </a:ext>
            </a:extLst>
          </p:cNvPr>
          <p:cNvSpPr txBox="1"/>
          <p:nvPr/>
        </p:nvSpPr>
        <p:spPr>
          <a:xfrm>
            <a:off x="752476" y="883414"/>
            <a:ext cx="10669558" cy="4708981"/>
          </a:xfrm>
          <a:prstGeom prst="rect">
            <a:avLst/>
          </a:prstGeom>
          <a:noFill/>
        </p:spPr>
        <p:txBody>
          <a:bodyPr wrap="square">
            <a:spAutoFit/>
          </a:bodyPr>
          <a:lstStyle/>
          <a:p>
            <a:pPr marL="457200" indent="-457200" algn="just">
              <a:buFont typeface="+mj-lt"/>
              <a:buAutoNum type="arabicPeriod" startAt="8"/>
            </a:pPr>
            <a:r>
              <a:rPr lang="en-US" sz="2000" b="1" u="sng" dirty="0"/>
              <a:t>Source and Destination Addresses. </a:t>
            </a:r>
            <a:r>
              <a:rPr lang="en-US" sz="2000" dirty="0"/>
              <a:t>These 32-bit source and destination address fields define the IP address of the source and destination respectively. The source host should know its IP address. The destination IP address is either known by the protocol that uses the service of IP or is provided by the DNS as described in Chapter 26. Note that the value of these fields must remain unchanged during the time the IP datagram travels from the source host to the destination host.</a:t>
            </a:r>
          </a:p>
          <a:p>
            <a:pPr marL="457200" indent="-457200" algn="just">
              <a:buFont typeface="+mj-lt"/>
              <a:buAutoNum type="arabicPeriod" startAt="8"/>
            </a:pPr>
            <a:r>
              <a:rPr lang="en-US" sz="2000" b="1" u="sng" dirty="0"/>
              <a:t>Options.</a:t>
            </a:r>
            <a:r>
              <a:rPr lang="en-US" sz="2000" dirty="0"/>
              <a:t> A datagram header can have up to 40 bytes of options. Options can be used for network testing and debugging. Although options are not a required part of the IP header, option processing is required of the IP software. This means that all implementations must be able to handle options if they are present in the header. The existence of options in a header creates some burden on the datagram handling; some options can be changed by routers, which forces each router to recalculate the header checksum. </a:t>
            </a:r>
          </a:p>
          <a:p>
            <a:pPr marL="457200" indent="-457200" algn="just">
              <a:buFont typeface="+mj-lt"/>
              <a:buAutoNum type="arabicPeriod" startAt="8"/>
            </a:pPr>
            <a:r>
              <a:rPr lang="en-US" sz="2000" b="1" u="sng" dirty="0"/>
              <a:t>Payload. </a:t>
            </a:r>
            <a:r>
              <a:rPr lang="en-US" sz="2000" dirty="0"/>
              <a:t>Payload, or data, is the main reason for creating a datagram. Payload is the packet coming from other protocols that use the service of IP. Comparing a datagram to a postal package, payload is the content of the package; the header is only the information written on the package.</a:t>
            </a:r>
            <a:endParaRPr lang="en-IN" sz="2000" dirty="0"/>
          </a:p>
        </p:txBody>
      </p:sp>
    </p:spTree>
    <p:extLst>
      <p:ext uri="{BB962C8B-B14F-4D97-AF65-F5344CB8AC3E}">
        <p14:creationId xmlns="" xmlns:p14="http://schemas.microsoft.com/office/powerpoint/2010/main" val="11364523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87810" name="Text Box 2">
            <a:extLst>
              <a:ext uri="{FF2B5EF4-FFF2-40B4-BE49-F238E27FC236}">
                <a16:creationId xmlns="" xmlns:a16="http://schemas.microsoft.com/office/drawing/2014/main" id="{D20723AA-10DF-3ECE-58A0-C5A392C393E8}"/>
              </a:ext>
            </a:extLst>
          </p:cNvPr>
          <p:cNvSpPr txBox="1">
            <a:spLocks noChangeArrowheads="1"/>
          </p:cNvSpPr>
          <p:nvPr/>
        </p:nvSpPr>
        <p:spPr bwMode="auto">
          <a:xfrm>
            <a:off x="2971801" y="152400"/>
            <a:ext cx="4119563"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Table 20.2  </a:t>
            </a:r>
            <a:r>
              <a:rPr lang="en-US" altLang="en-US" sz="2000" i="1">
                <a:latin typeface="Times New Roman" panose="02020603050405020304" pitchFamily="18" charset="0"/>
              </a:rPr>
              <a:t>Default types of service</a:t>
            </a:r>
          </a:p>
        </p:txBody>
      </p:sp>
      <p:pic>
        <p:nvPicPr>
          <p:cNvPr id="887812" name="Picture 4">
            <a:extLst>
              <a:ext uri="{FF2B5EF4-FFF2-40B4-BE49-F238E27FC236}">
                <a16:creationId xmlns="" xmlns:a16="http://schemas.microsoft.com/office/drawing/2014/main" id="{A056D05D-AED3-8D51-8A30-A17C50C395BD}"/>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152650" y="533402"/>
            <a:ext cx="7800975" cy="580072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 xmlns:a16="http://schemas.microsoft.com/office/drawing/2014/main" id="{DF15C1F7-4AF8-E955-C60D-EF7EA4347D63}"/>
              </a:ext>
            </a:extLst>
          </p:cNvPr>
          <p:cNvSpPr>
            <a:spLocks noGrp="1"/>
          </p:cNvSpPr>
          <p:nvPr>
            <p:ph type="sldNum" sz="quarter" idx="12"/>
          </p:nvPr>
        </p:nvSpPr>
        <p:spPr/>
        <p:txBody>
          <a:bodyPr/>
          <a:lstStyle/>
          <a:p>
            <a:fld id="{6D972E1D-2B91-43F8-BAFE-8C37D0BCB00C}" type="slidenum">
              <a:rPr lang="en-IN" smtClean="0"/>
              <a:pPr/>
              <a:t>22</a:t>
            </a:fld>
            <a:endParaRPr lang="en-IN"/>
          </a:p>
        </p:txBody>
      </p:sp>
    </p:spTree>
    <p:extLst>
      <p:ext uri="{BB962C8B-B14F-4D97-AF65-F5344CB8AC3E}">
        <p14:creationId xmlns="" xmlns:p14="http://schemas.microsoft.com/office/powerpoint/2010/main" val="29218194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88834" name="Text Box 2">
            <a:extLst>
              <a:ext uri="{FF2B5EF4-FFF2-40B4-BE49-F238E27FC236}">
                <a16:creationId xmlns="" xmlns:a16="http://schemas.microsoft.com/office/drawing/2014/main" id="{1140F076-FAB4-E021-1E60-3EA0FDDC2BF3}"/>
              </a:ext>
            </a:extLst>
          </p:cNvPr>
          <p:cNvSpPr txBox="1">
            <a:spLocks noChangeArrowheads="1"/>
          </p:cNvSpPr>
          <p:nvPr/>
        </p:nvSpPr>
        <p:spPr bwMode="auto">
          <a:xfrm>
            <a:off x="4267201" y="1371600"/>
            <a:ext cx="395922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Table 20.3  </a:t>
            </a:r>
            <a:r>
              <a:rPr lang="en-US" altLang="en-US" sz="2000" i="1">
                <a:latin typeface="Times New Roman" panose="02020603050405020304" pitchFamily="18" charset="0"/>
              </a:rPr>
              <a:t>Values for codepoints</a:t>
            </a:r>
          </a:p>
        </p:txBody>
      </p:sp>
      <p:pic>
        <p:nvPicPr>
          <p:cNvPr id="888836" name="Picture 4">
            <a:extLst>
              <a:ext uri="{FF2B5EF4-FFF2-40B4-BE49-F238E27FC236}">
                <a16:creationId xmlns="" xmlns:a16="http://schemas.microsoft.com/office/drawing/2014/main" id="{42083DF7-88B3-F418-1CD6-FC0CDEBB3229}"/>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290487" y="1752601"/>
            <a:ext cx="5705877" cy="41814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 xmlns:a16="http://schemas.microsoft.com/office/drawing/2014/main" id="{9AFF5C06-B920-05A1-FCB5-AAEA283CC66C}"/>
              </a:ext>
            </a:extLst>
          </p:cNvPr>
          <p:cNvSpPr>
            <a:spLocks noGrp="1"/>
          </p:cNvSpPr>
          <p:nvPr>
            <p:ph type="sldNum" sz="quarter" idx="12"/>
          </p:nvPr>
        </p:nvSpPr>
        <p:spPr/>
        <p:txBody>
          <a:bodyPr/>
          <a:lstStyle/>
          <a:p>
            <a:fld id="{6D972E1D-2B91-43F8-BAFE-8C37D0BCB00C}" type="slidenum">
              <a:rPr lang="en-IN" smtClean="0"/>
              <a:pPr/>
              <a:t>23</a:t>
            </a:fld>
            <a:endParaRPr lang="en-IN"/>
          </a:p>
        </p:txBody>
      </p:sp>
    </p:spTree>
    <p:extLst>
      <p:ext uri="{BB962C8B-B14F-4D97-AF65-F5344CB8AC3E}">
        <p14:creationId xmlns="" xmlns:p14="http://schemas.microsoft.com/office/powerpoint/2010/main" val="38371979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85769" name="Line 9">
            <a:extLst>
              <a:ext uri="{FF2B5EF4-FFF2-40B4-BE49-F238E27FC236}">
                <a16:creationId xmlns="" xmlns:a16="http://schemas.microsoft.com/office/drawing/2014/main" id="{4F35253B-79E4-2B0C-1D34-77DEAE48206A}"/>
              </a:ext>
            </a:extLst>
          </p:cNvPr>
          <p:cNvSpPr>
            <a:spLocks noChangeShapeType="1"/>
          </p:cNvSpPr>
          <p:nvPr/>
        </p:nvSpPr>
        <p:spPr bwMode="auto">
          <a:xfrm>
            <a:off x="1981200" y="2667000"/>
            <a:ext cx="8153400" cy="0"/>
          </a:xfrm>
          <a:prstGeom prst="line">
            <a:avLst/>
          </a:prstGeom>
          <a:noFill/>
          <a:ln w="76200">
            <a:solidFill>
              <a:srgbClr val="0099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85770" name="Line 10">
            <a:extLst>
              <a:ext uri="{FF2B5EF4-FFF2-40B4-BE49-F238E27FC236}">
                <a16:creationId xmlns="" xmlns:a16="http://schemas.microsoft.com/office/drawing/2014/main" id="{C442A13B-B2FC-E40F-0D2E-FD3423DA3E27}"/>
              </a:ext>
            </a:extLst>
          </p:cNvPr>
          <p:cNvSpPr>
            <a:spLocks noChangeShapeType="1"/>
          </p:cNvSpPr>
          <p:nvPr/>
        </p:nvSpPr>
        <p:spPr bwMode="auto">
          <a:xfrm>
            <a:off x="1982788" y="4610100"/>
            <a:ext cx="8153400" cy="0"/>
          </a:xfrm>
          <a:prstGeom prst="line">
            <a:avLst/>
          </a:prstGeom>
          <a:noFill/>
          <a:ln w="76200">
            <a:solidFill>
              <a:srgbClr val="0099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85771" name="Rectangle 11">
            <a:extLst>
              <a:ext uri="{FF2B5EF4-FFF2-40B4-BE49-F238E27FC236}">
                <a16:creationId xmlns="" xmlns:a16="http://schemas.microsoft.com/office/drawing/2014/main" id="{2248C63F-0F34-717F-9DF6-2745B01C0C5D}"/>
              </a:ext>
            </a:extLst>
          </p:cNvPr>
          <p:cNvSpPr>
            <a:spLocks noChangeArrowheads="1"/>
          </p:cNvSpPr>
          <p:nvPr/>
        </p:nvSpPr>
        <p:spPr bwMode="auto">
          <a:xfrm>
            <a:off x="2019300" y="2759075"/>
            <a:ext cx="8077200" cy="1754326"/>
          </a:xfrm>
          <a:prstGeom prst="rect">
            <a:avLst/>
          </a:prstGeom>
          <a:solidFill>
            <a:srgbClr val="99FF33"/>
          </a:solidFill>
          <a:ln>
            <a:noFill/>
          </a:ln>
          <a:effectLst/>
          <a:extLst>
            <a:ext uri="{91240B29-F687-4F45-9708-019B960494DF}">
              <a14:hiddenLine xmlns="" xmlns:a14="http://schemas.microsoft.com/office/drawing/2010/main" w="76200" algn="ctr">
                <a:solidFill>
                  <a:schemeClr val="folHlink"/>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600" dirty="0"/>
              <a:t>The total length field defines the total length of the datagram including the header.</a:t>
            </a:r>
          </a:p>
        </p:txBody>
      </p:sp>
      <p:grpSp>
        <p:nvGrpSpPr>
          <p:cNvPr id="885772" name="Group 12">
            <a:extLst>
              <a:ext uri="{FF2B5EF4-FFF2-40B4-BE49-F238E27FC236}">
                <a16:creationId xmlns="" xmlns:a16="http://schemas.microsoft.com/office/drawing/2014/main" id="{B5979C04-20FC-0D67-44E5-C1F8698C06CB}"/>
              </a:ext>
            </a:extLst>
          </p:cNvPr>
          <p:cNvGrpSpPr>
            <a:grpSpLocks/>
          </p:cNvGrpSpPr>
          <p:nvPr/>
        </p:nvGrpSpPr>
        <p:grpSpPr bwMode="auto">
          <a:xfrm>
            <a:off x="1981200" y="1981200"/>
            <a:ext cx="1143000" cy="566738"/>
            <a:chOff x="1200" y="1248"/>
            <a:chExt cx="720" cy="357"/>
          </a:xfrm>
        </p:grpSpPr>
        <p:pic>
          <p:nvPicPr>
            <p:cNvPr id="885773" name="Picture 13">
              <a:extLst>
                <a:ext uri="{FF2B5EF4-FFF2-40B4-BE49-F238E27FC236}">
                  <a16:creationId xmlns="" xmlns:a16="http://schemas.microsoft.com/office/drawing/2014/main" id="{D38BFDE0-A9AD-E56A-41A5-CABE83E5F312}"/>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885774" name="Text Box 14">
              <a:extLst>
                <a:ext uri="{FF2B5EF4-FFF2-40B4-BE49-F238E27FC236}">
                  <a16:creationId xmlns="" xmlns:a16="http://schemas.microsoft.com/office/drawing/2014/main" id="{E03D4994-9E16-9DDF-0BF1-A6B3938BE636}"/>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
        <p:nvSpPr>
          <p:cNvPr id="3" name="Slide Number Placeholder 2">
            <a:extLst>
              <a:ext uri="{FF2B5EF4-FFF2-40B4-BE49-F238E27FC236}">
                <a16:creationId xmlns="" xmlns:a16="http://schemas.microsoft.com/office/drawing/2014/main" id="{D1BAF10F-853B-9787-132E-1B342D537D9D}"/>
              </a:ext>
            </a:extLst>
          </p:cNvPr>
          <p:cNvSpPr>
            <a:spLocks noGrp="1"/>
          </p:cNvSpPr>
          <p:nvPr>
            <p:ph type="sldNum" sz="quarter" idx="12"/>
          </p:nvPr>
        </p:nvSpPr>
        <p:spPr/>
        <p:txBody>
          <a:bodyPr/>
          <a:lstStyle/>
          <a:p>
            <a:fld id="{6D972E1D-2B91-43F8-BAFE-8C37D0BCB00C}" type="slidenum">
              <a:rPr lang="en-IN" smtClean="0"/>
              <a:pPr/>
              <a:t>24</a:t>
            </a:fld>
            <a:endParaRPr lang="en-IN"/>
          </a:p>
        </p:txBody>
      </p:sp>
    </p:spTree>
    <p:extLst>
      <p:ext uri="{BB962C8B-B14F-4D97-AF65-F5344CB8AC3E}">
        <p14:creationId xmlns="" xmlns:p14="http://schemas.microsoft.com/office/powerpoint/2010/main" val="34343889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7331" name="Line 3">
            <a:extLst>
              <a:ext uri="{FF2B5EF4-FFF2-40B4-BE49-F238E27FC236}">
                <a16:creationId xmlns="" xmlns:a16="http://schemas.microsoft.com/office/drawing/2014/main" id="{11F98658-DE34-A0D5-A9B9-D0A297C84654}"/>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67332" name="Text Box 4">
            <a:extLst>
              <a:ext uri="{FF2B5EF4-FFF2-40B4-BE49-F238E27FC236}">
                <a16:creationId xmlns="" xmlns:a16="http://schemas.microsoft.com/office/drawing/2014/main" id="{A407FDB5-E542-DBDB-BDE8-AA055265D7A9}"/>
              </a:ext>
            </a:extLst>
          </p:cNvPr>
          <p:cNvSpPr txBox="1">
            <a:spLocks noChangeArrowheads="1"/>
          </p:cNvSpPr>
          <p:nvPr/>
        </p:nvSpPr>
        <p:spPr bwMode="auto">
          <a:xfrm>
            <a:off x="1828800" y="762000"/>
            <a:ext cx="775335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20.7  </a:t>
            </a:r>
            <a:r>
              <a:rPr lang="en-US" altLang="en-US" sz="2000" i="1">
                <a:latin typeface="Times New Roman" panose="02020603050405020304" pitchFamily="18" charset="0"/>
              </a:rPr>
              <a:t>Encapsulation of a small datagram in an Ethernet frame</a:t>
            </a:r>
          </a:p>
        </p:txBody>
      </p:sp>
      <p:pic>
        <p:nvPicPr>
          <p:cNvPr id="867334" name="Picture 6">
            <a:extLst>
              <a:ext uri="{FF2B5EF4-FFF2-40B4-BE49-F238E27FC236}">
                <a16:creationId xmlns="" xmlns:a16="http://schemas.microsoft.com/office/drawing/2014/main" id="{AE18CDF7-E308-0147-DFCE-00A537E07B3D}"/>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031874" y="2228850"/>
            <a:ext cx="10034115" cy="20669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 xmlns:a16="http://schemas.microsoft.com/office/drawing/2014/main" id="{C200CA0F-E075-BD09-DD16-8DB2CC6189F7}"/>
              </a:ext>
            </a:extLst>
          </p:cNvPr>
          <p:cNvSpPr>
            <a:spLocks noGrp="1"/>
          </p:cNvSpPr>
          <p:nvPr>
            <p:ph type="sldNum" sz="quarter" idx="12"/>
          </p:nvPr>
        </p:nvSpPr>
        <p:spPr/>
        <p:txBody>
          <a:bodyPr/>
          <a:lstStyle/>
          <a:p>
            <a:fld id="{6D972E1D-2B91-43F8-BAFE-8C37D0BCB00C}" type="slidenum">
              <a:rPr lang="en-IN" smtClean="0"/>
              <a:pPr/>
              <a:t>25</a:t>
            </a:fld>
            <a:endParaRPr lang="en-IN"/>
          </a:p>
        </p:txBody>
      </p:sp>
    </p:spTree>
    <p:extLst>
      <p:ext uri="{BB962C8B-B14F-4D97-AF65-F5344CB8AC3E}">
        <p14:creationId xmlns="" xmlns:p14="http://schemas.microsoft.com/office/powerpoint/2010/main" val="12227768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98050" name="Rectangle 2">
            <a:extLst>
              <a:ext uri="{FF2B5EF4-FFF2-40B4-BE49-F238E27FC236}">
                <a16:creationId xmlns="" xmlns:a16="http://schemas.microsoft.com/office/drawing/2014/main" id="{1CF81057-30F9-F340-C6ED-59E22EF3BA4C}"/>
              </a:ext>
            </a:extLst>
          </p:cNvPr>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98051" name="Rectangle 3">
            <a:extLst>
              <a:ext uri="{FF2B5EF4-FFF2-40B4-BE49-F238E27FC236}">
                <a16:creationId xmlns="" xmlns:a16="http://schemas.microsoft.com/office/drawing/2014/main" id="{4DCC402E-F5A2-6CF3-A381-F2A329146ADD}"/>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98052" name="Rectangle 4">
            <a:extLst>
              <a:ext uri="{FF2B5EF4-FFF2-40B4-BE49-F238E27FC236}">
                <a16:creationId xmlns="" xmlns:a16="http://schemas.microsoft.com/office/drawing/2014/main" id="{26EFB0B1-E229-9ED8-AC34-3E7D6466DA6F}"/>
              </a:ext>
            </a:extLst>
          </p:cNvPr>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98053" name="Rectangle 5">
            <a:extLst>
              <a:ext uri="{FF2B5EF4-FFF2-40B4-BE49-F238E27FC236}">
                <a16:creationId xmlns="" xmlns:a16="http://schemas.microsoft.com/office/drawing/2014/main" id="{5E71581E-9B23-29B0-0AB2-019F88D01481}"/>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98054" name="Rectangle 6">
            <a:extLst>
              <a:ext uri="{FF2B5EF4-FFF2-40B4-BE49-F238E27FC236}">
                <a16:creationId xmlns="" xmlns:a16="http://schemas.microsoft.com/office/drawing/2014/main" id="{ACD320BC-99D9-7387-3566-ECF493F06A81}"/>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98055" name="Rectangle 7">
            <a:extLst>
              <a:ext uri="{FF2B5EF4-FFF2-40B4-BE49-F238E27FC236}">
                <a16:creationId xmlns="" xmlns:a16="http://schemas.microsoft.com/office/drawing/2014/main" id="{9D3AC72F-01A1-34F3-DD89-A28E18CD03E1}"/>
              </a:ext>
            </a:extLst>
          </p:cNvPr>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98056" name="Rectangle 8">
            <a:extLst>
              <a:ext uri="{FF2B5EF4-FFF2-40B4-BE49-F238E27FC236}">
                <a16:creationId xmlns="" xmlns:a16="http://schemas.microsoft.com/office/drawing/2014/main" id="{7D545EB1-B303-FDAC-8C75-A95DA9995F88}"/>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98057" name="Rectangle 9">
            <a:extLst>
              <a:ext uri="{FF2B5EF4-FFF2-40B4-BE49-F238E27FC236}">
                <a16:creationId xmlns="" xmlns:a16="http://schemas.microsoft.com/office/drawing/2014/main" id="{491ADBB0-6934-41BF-A2CC-B674141C8CA3}"/>
              </a:ext>
            </a:extLst>
          </p:cNvPr>
          <p:cNvSpPr>
            <a:spLocks noChangeArrowheads="1"/>
          </p:cNvSpPr>
          <p:nvPr/>
        </p:nvSpPr>
        <p:spPr bwMode="auto">
          <a:xfrm>
            <a:off x="1752600" y="1143000"/>
            <a:ext cx="8686800" cy="1373188"/>
          </a:xfrm>
          <a:prstGeom prst="rect">
            <a:avLst/>
          </a:prstGeom>
          <a:noFill/>
          <a:ln>
            <a:noFill/>
          </a:ln>
          <a:effectLst/>
          <a:extLst>
            <a:ext uri="{909E8E84-426E-40DD-AFC4-6F175D3DCCD1}">
              <a14:hiddenFill xmlns="" xmlns:a14="http://schemas.microsoft.com/office/drawing/2010/main">
                <a:solidFill>
                  <a:srgbClr val="DDDDDD"/>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i="1">
                <a:latin typeface="Times New Roman" panose="02020603050405020304" pitchFamily="18" charset="0"/>
              </a:rPr>
              <a:t>An IPv4 packet has arrived with the first 8 bits as shown:</a:t>
            </a:r>
          </a:p>
          <a:p>
            <a:pPr algn="ctr"/>
            <a:r>
              <a:rPr lang="en-US" altLang="en-US" sz="2800" i="1">
                <a:solidFill>
                  <a:schemeClr val="folHlink"/>
                </a:solidFill>
                <a:latin typeface="Times New Roman" panose="02020603050405020304" pitchFamily="18" charset="0"/>
              </a:rPr>
              <a:t>01000010</a:t>
            </a:r>
          </a:p>
          <a:p>
            <a:pPr algn="just"/>
            <a:r>
              <a:rPr lang="en-US" altLang="en-US" sz="2800" i="1">
                <a:latin typeface="Times New Roman" panose="02020603050405020304" pitchFamily="18" charset="0"/>
              </a:rPr>
              <a:t>The receiver discards the packet. Why?</a:t>
            </a:r>
          </a:p>
        </p:txBody>
      </p:sp>
      <p:sp>
        <p:nvSpPr>
          <p:cNvPr id="898058" name="Rectangle 10">
            <a:extLst>
              <a:ext uri="{FF2B5EF4-FFF2-40B4-BE49-F238E27FC236}">
                <a16:creationId xmlns="" xmlns:a16="http://schemas.microsoft.com/office/drawing/2014/main" id="{B7B71523-21CA-5240-2C65-6DC06E7B4999}"/>
              </a:ext>
            </a:extLst>
          </p:cNvPr>
          <p:cNvSpPr>
            <a:spLocks noChangeArrowheads="1"/>
          </p:cNvSpPr>
          <p:nvPr/>
        </p:nvSpPr>
        <p:spPr bwMode="auto">
          <a:xfrm>
            <a:off x="1752600" y="3106738"/>
            <a:ext cx="8686800" cy="3108543"/>
          </a:xfrm>
          <a:prstGeom prst="rect">
            <a:avLst/>
          </a:prstGeom>
          <a:noFill/>
          <a:ln>
            <a:noFill/>
          </a:ln>
          <a:effectLst/>
          <a:extLst>
            <a:ext uri="{909E8E84-426E-40DD-AFC4-6F175D3DCCD1}">
              <a14:hiddenFill xmlns="" xmlns:a14="http://schemas.microsoft.com/office/drawing/2010/main">
                <a:solidFill>
                  <a:srgbClr val="DDDDDD"/>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dirty="0">
                <a:solidFill>
                  <a:schemeClr val="hlink"/>
                </a:solidFill>
                <a:latin typeface="Times New Roman" panose="02020603050405020304" pitchFamily="18" charset="0"/>
              </a:rPr>
              <a:t>Solution</a:t>
            </a:r>
          </a:p>
          <a:p>
            <a:pPr algn="just"/>
            <a:r>
              <a:rPr lang="en-US" altLang="en-US" sz="2800" i="1" dirty="0">
                <a:latin typeface="Times" panose="02020603050405020304" pitchFamily="18" charset="0"/>
              </a:rPr>
              <a:t>There is an error in this packet. </a:t>
            </a:r>
          </a:p>
          <a:p>
            <a:pPr algn="just"/>
            <a:r>
              <a:rPr lang="en-US" altLang="en-US" sz="2800" i="1" dirty="0">
                <a:latin typeface="Times" panose="02020603050405020304" pitchFamily="18" charset="0"/>
              </a:rPr>
              <a:t>The 4 leftmost bits (0100) show the version, which is correct. The next 4 bits (0010) show an invalid header length (2 × 4 = 8). The minimum number of bytes in the header must be </a:t>
            </a:r>
            <a:r>
              <a:rPr lang="en-US" altLang="en-US" sz="2800" i="1" dirty="0">
                <a:solidFill>
                  <a:schemeClr val="folHlink"/>
                </a:solidFill>
                <a:latin typeface="Times" panose="02020603050405020304" pitchFamily="18" charset="0"/>
              </a:rPr>
              <a:t>20</a:t>
            </a:r>
            <a:r>
              <a:rPr lang="en-US" altLang="en-US" sz="2800" i="1" dirty="0">
                <a:latin typeface="Times" panose="02020603050405020304" pitchFamily="18" charset="0"/>
              </a:rPr>
              <a:t>. The packet has been corrupted in transmission.</a:t>
            </a:r>
          </a:p>
        </p:txBody>
      </p:sp>
      <p:sp>
        <p:nvSpPr>
          <p:cNvPr id="898059" name="Text Box 11">
            <a:extLst>
              <a:ext uri="{FF2B5EF4-FFF2-40B4-BE49-F238E27FC236}">
                <a16:creationId xmlns="" xmlns:a16="http://schemas.microsoft.com/office/drawing/2014/main" id="{75F17601-2217-E63A-6D8D-8929FD6EDD5D}"/>
              </a:ext>
            </a:extLst>
          </p:cNvPr>
          <p:cNvSpPr txBox="1">
            <a:spLocks noChangeArrowheads="1"/>
          </p:cNvSpPr>
          <p:nvPr/>
        </p:nvSpPr>
        <p:spPr bwMode="auto">
          <a:xfrm>
            <a:off x="2667000" y="57150"/>
            <a:ext cx="2217274"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1" i="1" dirty="0">
                <a:solidFill>
                  <a:schemeClr val="hlink"/>
                </a:solidFill>
                <a:latin typeface="Times New Roman" panose="02020603050405020304" pitchFamily="18" charset="0"/>
              </a:rPr>
              <a:t>Example 20.1</a:t>
            </a:r>
          </a:p>
        </p:txBody>
      </p:sp>
      <p:sp>
        <p:nvSpPr>
          <p:cNvPr id="3" name="Slide Number Placeholder 2">
            <a:extLst>
              <a:ext uri="{FF2B5EF4-FFF2-40B4-BE49-F238E27FC236}">
                <a16:creationId xmlns="" xmlns:a16="http://schemas.microsoft.com/office/drawing/2014/main" id="{F50A169F-0635-5A0B-C9E6-583A81682EC2}"/>
              </a:ext>
            </a:extLst>
          </p:cNvPr>
          <p:cNvSpPr>
            <a:spLocks noGrp="1"/>
          </p:cNvSpPr>
          <p:nvPr>
            <p:ph type="sldNum" sz="quarter" idx="12"/>
          </p:nvPr>
        </p:nvSpPr>
        <p:spPr/>
        <p:txBody>
          <a:bodyPr/>
          <a:lstStyle/>
          <a:p>
            <a:fld id="{6D972E1D-2B91-43F8-BAFE-8C37D0BCB00C}" type="slidenum">
              <a:rPr lang="en-IN" smtClean="0"/>
              <a:pPr/>
              <a:t>26</a:t>
            </a:fld>
            <a:endParaRPr lang="en-IN"/>
          </a:p>
        </p:txBody>
      </p:sp>
    </p:spTree>
    <p:extLst>
      <p:ext uri="{BB962C8B-B14F-4D97-AF65-F5344CB8AC3E}">
        <p14:creationId xmlns="" xmlns:p14="http://schemas.microsoft.com/office/powerpoint/2010/main" val="23019241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99074" name="Rectangle 2">
            <a:extLst>
              <a:ext uri="{FF2B5EF4-FFF2-40B4-BE49-F238E27FC236}">
                <a16:creationId xmlns="" xmlns:a16="http://schemas.microsoft.com/office/drawing/2014/main" id="{4F78AE69-DF9F-1D60-FCAA-26352AE08A40}"/>
              </a:ext>
            </a:extLst>
          </p:cNvPr>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99075" name="Rectangle 3">
            <a:extLst>
              <a:ext uri="{FF2B5EF4-FFF2-40B4-BE49-F238E27FC236}">
                <a16:creationId xmlns="" xmlns:a16="http://schemas.microsoft.com/office/drawing/2014/main" id="{A3575A7F-F7A6-7A9B-77F6-2746CD834CD4}"/>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99076" name="Rectangle 4">
            <a:extLst>
              <a:ext uri="{FF2B5EF4-FFF2-40B4-BE49-F238E27FC236}">
                <a16:creationId xmlns="" xmlns:a16="http://schemas.microsoft.com/office/drawing/2014/main" id="{08332D93-F35D-DD7A-0C68-A66AE96824A0}"/>
              </a:ext>
            </a:extLst>
          </p:cNvPr>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99077" name="Rectangle 5">
            <a:extLst>
              <a:ext uri="{FF2B5EF4-FFF2-40B4-BE49-F238E27FC236}">
                <a16:creationId xmlns="" xmlns:a16="http://schemas.microsoft.com/office/drawing/2014/main" id="{EFD61BBE-E7B1-8A63-4584-6345D392D59E}"/>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99078" name="Rectangle 6">
            <a:extLst>
              <a:ext uri="{FF2B5EF4-FFF2-40B4-BE49-F238E27FC236}">
                <a16:creationId xmlns="" xmlns:a16="http://schemas.microsoft.com/office/drawing/2014/main" id="{5BF8482A-97CE-CD1C-8BAD-C319D0EE532F}"/>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99079" name="Rectangle 7">
            <a:extLst>
              <a:ext uri="{FF2B5EF4-FFF2-40B4-BE49-F238E27FC236}">
                <a16:creationId xmlns="" xmlns:a16="http://schemas.microsoft.com/office/drawing/2014/main" id="{7CC22C17-190E-822D-83B1-3F177F17C3AA}"/>
              </a:ext>
            </a:extLst>
          </p:cNvPr>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99080" name="Rectangle 8">
            <a:extLst>
              <a:ext uri="{FF2B5EF4-FFF2-40B4-BE49-F238E27FC236}">
                <a16:creationId xmlns="" xmlns:a16="http://schemas.microsoft.com/office/drawing/2014/main" id="{F181D3A4-468A-4F6E-F4AC-BE8773C57BBE}"/>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99081" name="Rectangle 9">
            <a:extLst>
              <a:ext uri="{FF2B5EF4-FFF2-40B4-BE49-F238E27FC236}">
                <a16:creationId xmlns="" xmlns:a16="http://schemas.microsoft.com/office/drawing/2014/main" id="{0ADC5BB5-DBFB-0317-9D60-B9E5909BC36A}"/>
              </a:ext>
            </a:extLst>
          </p:cNvPr>
          <p:cNvSpPr>
            <a:spLocks noChangeArrowheads="1"/>
          </p:cNvSpPr>
          <p:nvPr/>
        </p:nvSpPr>
        <p:spPr bwMode="auto">
          <a:xfrm>
            <a:off x="1752600" y="1143000"/>
            <a:ext cx="8686800" cy="13731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latin typeface="Times New Roman" panose="02020603050405020304" pitchFamily="18" charset="0"/>
              </a:rPr>
              <a:t>In an IPv4 packet, the value of HLEN is 1000 in binary. How many bytes of options are being carried by this packet?</a:t>
            </a:r>
          </a:p>
        </p:txBody>
      </p:sp>
      <p:sp>
        <p:nvSpPr>
          <p:cNvPr id="899082" name="Rectangle 10">
            <a:extLst>
              <a:ext uri="{FF2B5EF4-FFF2-40B4-BE49-F238E27FC236}">
                <a16:creationId xmlns="" xmlns:a16="http://schemas.microsoft.com/office/drawing/2014/main" id="{342F12C2-EBB4-2BDF-1615-E019662568F8}"/>
              </a:ext>
            </a:extLst>
          </p:cNvPr>
          <p:cNvSpPr>
            <a:spLocks noChangeArrowheads="1"/>
          </p:cNvSpPr>
          <p:nvPr/>
        </p:nvSpPr>
        <p:spPr bwMode="auto">
          <a:xfrm>
            <a:off x="1752600" y="3106739"/>
            <a:ext cx="8686800" cy="2246769"/>
          </a:xfrm>
          <a:prstGeom prst="rect">
            <a:avLst/>
          </a:prstGeom>
          <a:noFill/>
          <a:ln>
            <a:noFill/>
          </a:ln>
          <a:effectLst/>
          <a:extLst>
            <a:ext uri="{909E8E84-426E-40DD-AFC4-6F175D3DCCD1}">
              <a14:hiddenFill xmlns="" xmlns:a14="http://schemas.microsoft.com/office/drawing/2010/main">
                <a:solidFill>
                  <a:srgbClr val="DDDDDD"/>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dirty="0">
                <a:solidFill>
                  <a:schemeClr val="hlink"/>
                </a:solidFill>
                <a:latin typeface="Times New Roman" panose="02020603050405020304" pitchFamily="18" charset="0"/>
              </a:rPr>
              <a:t>Solution</a:t>
            </a:r>
          </a:p>
          <a:p>
            <a:pPr algn="just"/>
            <a:r>
              <a:rPr lang="en-US" altLang="en-US" sz="2800" i="1" dirty="0">
                <a:latin typeface="Times" panose="02020603050405020304" pitchFamily="18" charset="0"/>
              </a:rPr>
              <a:t>The HLEN value is 8, which means the total number of bytes in the header is 8 × 4, or 32 bytes. </a:t>
            </a:r>
          </a:p>
          <a:p>
            <a:pPr algn="just"/>
            <a:r>
              <a:rPr lang="en-US" altLang="en-US" sz="2800" i="1" dirty="0">
                <a:latin typeface="Times" panose="02020603050405020304" pitchFamily="18" charset="0"/>
              </a:rPr>
              <a:t>The first 20 bytes are the base header, the next </a:t>
            </a:r>
            <a:r>
              <a:rPr lang="en-US" altLang="en-US" sz="2800" i="1" dirty="0">
                <a:solidFill>
                  <a:schemeClr val="folHlink"/>
                </a:solidFill>
                <a:latin typeface="Times" panose="02020603050405020304" pitchFamily="18" charset="0"/>
              </a:rPr>
              <a:t>12</a:t>
            </a:r>
            <a:r>
              <a:rPr lang="en-US" altLang="en-US" sz="2800" i="1" dirty="0">
                <a:latin typeface="Times" panose="02020603050405020304" pitchFamily="18" charset="0"/>
              </a:rPr>
              <a:t> bytes are the options.</a:t>
            </a:r>
          </a:p>
        </p:txBody>
      </p:sp>
      <p:sp>
        <p:nvSpPr>
          <p:cNvPr id="899083" name="Text Box 11">
            <a:extLst>
              <a:ext uri="{FF2B5EF4-FFF2-40B4-BE49-F238E27FC236}">
                <a16:creationId xmlns="" xmlns:a16="http://schemas.microsoft.com/office/drawing/2014/main" id="{7C3675A7-2BA2-4796-ED85-581E856B1DC0}"/>
              </a:ext>
            </a:extLst>
          </p:cNvPr>
          <p:cNvSpPr txBox="1">
            <a:spLocks noChangeArrowheads="1"/>
          </p:cNvSpPr>
          <p:nvPr/>
        </p:nvSpPr>
        <p:spPr bwMode="auto">
          <a:xfrm>
            <a:off x="2667000" y="0"/>
            <a:ext cx="2441694" cy="584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i="1">
                <a:solidFill>
                  <a:schemeClr val="hlink"/>
                </a:solidFill>
                <a:latin typeface="Times New Roman" panose="02020603050405020304" pitchFamily="18" charset="0"/>
              </a:rPr>
              <a:t>Example 20.2</a:t>
            </a:r>
          </a:p>
        </p:txBody>
      </p:sp>
      <p:sp>
        <p:nvSpPr>
          <p:cNvPr id="3" name="Slide Number Placeholder 2">
            <a:extLst>
              <a:ext uri="{FF2B5EF4-FFF2-40B4-BE49-F238E27FC236}">
                <a16:creationId xmlns="" xmlns:a16="http://schemas.microsoft.com/office/drawing/2014/main" id="{DE2BB363-8F8E-D1EF-B26C-87D791F715A8}"/>
              </a:ext>
            </a:extLst>
          </p:cNvPr>
          <p:cNvSpPr>
            <a:spLocks noGrp="1"/>
          </p:cNvSpPr>
          <p:nvPr>
            <p:ph type="sldNum" sz="quarter" idx="12"/>
          </p:nvPr>
        </p:nvSpPr>
        <p:spPr/>
        <p:txBody>
          <a:bodyPr/>
          <a:lstStyle/>
          <a:p>
            <a:fld id="{6D972E1D-2B91-43F8-BAFE-8C37D0BCB00C}" type="slidenum">
              <a:rPr lang="en-IN" smtClean="0"/>
              <a:pPr/>
              <a:t>27</a:t>
            </a:fld>
            <a:endParaRPr lang="en-IN"/>
          </a:p>
        </p:txBody>
      </p:sp>
    </p:spTree>
    <p:extLst>
      <p:ext uri="{BB962C8B-B14F-4D97-AF65-F5344CB8AC3E}">
        <p14:creationId xmlns="" xmlns:p14="http://schemas.microsoft.com/office/powerpoint/2010/main" val="22621506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0098" name="Rectangle 2">
            <a:extLst>
              <a:ext uri="{FF2B5EF4-FFF2-40B4-BE49-F238E27FC236}">
                <a16:creationId xmlns="" xmlns:a16="http://schemas.microsoft.com/office/drawing/2014/main" id="{C383A035-255B-CB8B-27A5-753539DF1579}"/>
              </a:ext>
            </a:extLst>
          </p:cNvPr>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00099" name="Rectangle 3">
            <a:extLst>
              <a:ext uri="{FF2B5EF4-FFF2-40B4-BE49-F238E27FC236}">
                <a16:creationId xmlns="" xmlns:a16="http://schemas.microsoft.com/office/drawing/2014/main" id="{24983A65-2AE1-FE85-996B-ED644A360EE8}"/>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00100" name="Rectangle 4">
            <a:extLst>
              <a:ext uri="{FF2B5EF4-FFF2-40B4-BE49-F238E27FC236}">
                <a16:creationId xmlns="" xmlns:a16="http://schemas.microsoft.com/office/drawing/2014/main" id="{DA053551-97CD-4277-DC29-442912F8479E}"/>
              </a:ext>
            </a:extLst>
          </p:cNvPr>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00101" name="Rectangle 5">
            <a:extLst>
              <a:ext uri="{FF2B5EF4-FFF2-40B4-BE49-F238E27FC236}">
                <a16:creationId xmlns="" xmlns:a16="http://schemas.microsoft.com/office/drawing/2014/main" id="{499B6973-F370-456F-1D33-8282B87F129C}"/>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00102" name="Rectangle 6">
            <a:extLst>
              <a:ext uri="{FF2B5EF4-FFF2-40B4-BE49-F238E27FC236}">
                <a16:creationId xmlns="" xmlns:a16="http://schemas.microsoft.com/office/drawing/2014/main" id="{D6301A44-9E82-FAF4-2EA5-73D21D320282}"/>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00103" name="Rectangle 7">
            <a:extLst>
              <a:ext uri="{FF2B5EF4-FFF2-40B4-BE49-F238E27FC236}">
                <a16:creationId xmlns="" xmlns:a16="http://schemas.microsoft.com/office/drawing/2014/main" id="{4A606B33-A6F9-2938-B00C-CAC80F9390DE}"/>
              </a:ext>
            </a:extLst>
          </p:cNvPr>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00104" name="Rectangle 8">
            <a:extLst>
              <a:ext uri="{FF2B5EF4-FFF2-40B4-BE49-F238E27FC236}">
                <a16:creationId xmlns="" xmlns:a16="http://schemas.microsoft.com/office/drawing/2014/main" id="{06CB3FCB-1CBB-C7B9-5928-9847D4E9579D}"/>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00105" name="Rectangle 9">
            <a:extLst>
              <a:ext uri="{FF2B5EF4-FFF2-40B4-BE49-F238E27FC236}">
                <a16:creationId xmlns="" xmlns:a16="http://schemas.microsoft.com/office/drawing/2014/main" id="{CDC052A6-9970-A59D-80A5-377F580FA5EE}"/>
              </a:ext>
            </a:extLst>
          </p:cNvPr>
          <p:cNvSpPr>
            <a:spLocks noChangeArrowheads="1"/>
          </p:cNvSpPr>
          <p:nvPr/>
        </p:nvSpPr>
        <p:spPr bwMode="auto">
          <a:xfrm>
            <a:off x="1752600" y="1143000"/>
            <a:ext cx="8686800" cy="13731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latin typeface="Times New Roman" panose="02020603050405020304" pitchFamily="18" charset="0"/>
              </a:rPr>
              <a:t>In an IPv4 packet, the value of HLEN is 5, and the value of the total length field is 0x0028. How many bytes of data are being carried by this packet?</a:t>
            </a:r>
          </a:p>
        </p:txBody>
      </p:sp>
      <p:sp>
        <p:nvSpPr>
          <p:cNvPr id="900106" name="Rectangle 10">
            <a:extLst>
              <a:ext uri="{FF2B5EF4-FFF2-40B4-BE49-F238E27FC236}">
                <a16:creationId xmlns="" xmlns:a16="http://schemas.microsoft.com/office/drawing/2014/main" id="{4634881F-0200-3EF3-DCBF-9C481B33CDEF}"/>
              </a:ext>
            </a:extLst>
          </p:cNvPr>
          <p:cNvSpPr>
            <a:spLocks noChangeArrowheads="1"/>
          </p:cNvSpPr>
          <p:nvPr/>
        </p:nvSpPr>
        <p:spPr bwMode="auto">
          <a:xfrm>
            <a:off x="1752600" y="3106738"/>
            <a:ext cx="8686800" cy="2227262"/>
          </a:xfrm>
          <a:prstGeom prst="rect">
            <a:avLst/>
          </a:prstGeom>
          <a:noFill/>
          <a:ln>
            <a:noFill/>
          </a:ln>
          <a:effectLst/>
          <a:extLst>
            <a:ext uri="{909E8E84-426E-40DD-AFC4-6F175D3DCCD1}">
              <a14:hiddenFill xmlns="" xmlns:a14="http://schemas.microsoft.com/office/drawing/2010/main">
                <a:solidFill>
                  <a:srgbClr val="DDDDDD"/>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dirty="0">
                <a:solidFill>
                  <a:schemeClr val="hlink"/>
                </a:solidFill>
                <a:latin typeface="Times New Roman" panose="02020603050405020304" pitchFamily="18" charset="0"/>
              </a:rPr>
              <a:t>Solution</a:t>
            </a:r>
          </a:p>
          <a:p>
            <a:pPr algn="just"/>
            <a:r>
              <a:rPr lang="en-US" altLang="en-US" sz="2800" i="1" dirty="0">
                <a:latin typeface="Times" panose="02020603050405020304" pitchFamily="18" charset="0"/>
              </a:rPr>
              <a:t>The HLEN value is 5, which means the total number of bytes in the header is 5 × 4, or 20 bytes (no options). </a:t>
            </a:r>
          </a:p>
          <a:p>
            <a:pPr algn="just"/>
            <a:r>
              <a:rPr lang="en-US" altLang="en-US" sz="2800" i="1" dirty="0">
                <a:latin typeface="Times" panose="02020603050405020304" pitchFamily="18" charset="0"/>
              </a:rPr>
              <a:t>The total length is 40 bytes, which means the packet is carrying </a:t>
            </a:r>
            <a:r>
              <a:rPr lang="en-US" altLang="en-US" sz="2800" i="1" dirty="0">
                <a:solidFill>
                  <a:schemeClr val="folHlink"/>
                </a:solidFill>
                <a:latin typeface="Times" panose="02020603050405020304" pitchFamily="18" charset="0"/>
              </a:rPr>
              <a:t>20</a:t>
            </a:r>
            <a:r>
              <a:rPr lang="en-US" altLang="en-US" sz="2800" i="1" dirty="0">
                <a:latin typeface="Times" panose="02020603050405020304" pitchFamily="18" charset="0"/>
              </a:rPr>
              <a:t> bytes of data (40 − 20).</a:t>
            </a:r>
          </a:p>
        </p:txBody>
      </p:sp>
      <p:sp>
        <p:nvSpPr>
          <p:cNvPr id="900107" name="Text Box 11">
            <a:extLst>
              <a:ext uri="{FF2B5EF4-FFF2-40B4-BE49-F238E27FC236}">
                <a16:creationId xmlns="" xmlns:a16="http://schemas.microsoft.com/office/drawing/2014/main" id="{DFF3F751-5AA7-B1CE-2FE4-2CDF7837D68E}"/>
              </a:ext>
            </a:extLst>
          </p:cNvPr>
          <p:cNvSpPr txBox="1">
            <a:spLocks noChangeArrowheads="1"/>
          </p:cNvSpPr>
          <p:nvPr/>
        </p:nvSpPr>
        <p:spPr bwMode="auto">
          <a:xfrm>
            <a:off x="2667000" y="0"/>
            <a:ext cx="2217274"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1" i="1" dirty="0">
                <a:solidFill>
                  <a:schemeClr val="hlink"/>
                </a:solidFill>
                <a:latin typeface="Times New Roman" panose="02020603050405020304" pitchFamily="18" charset="0"/>
              </a:rPr>
              <a:t>Example 20.3</a:t>
            </a:r>
          </a:p>
        </p:txBody>
      </p:sp>
      <p:sp>
        <p:nvSpPr>
          <p:cNvPr id="3" name="Slide Number Placeholder 2">
            <a:extLst>
              <a:ext uri="{FF2B5EF4-FFF2-40B4-BE49-F238E27FC236}">
                <a16:creationId xmlns="" xmlns:a16="http://schemas.microsoft.com/office/drawing/2014/main" id="{370AC95B-9A31-75FC-0061-A336EA96E0F3}"/>
              </a:ext>
            </a:extLst>
          </p:cNvPr>
          <p:cNvSpPr>
            <a:spLocks noGrp="1"/>
          </p:cNvSpPr>
          <p:nvPr>
            <p:ph type="sldNum" sz="quarter" idx="12"/>
          </p:nvPr>
        </p:nvSpPr>
        <p:spPr/>
        <p:txBody>
          <a:bodyPr/>
          <a:lstStyle/>
          <a:p>
            <a:fld id="{6D972E1D-2B91-43F8-BAFE-8C37D0BCB00C}" type="slidenum">
              <a:rPr lang="en-IN" smtClean="0"/>
              <a:pPr/>
              <a:t>28</a:t>
            </a:fld>
            <a:endParaRPr lang="en-IN"/>
          </a:p>
        </p:txBody>
      </p:sp>
    </p:spTree>
    <p:extLst>
      <p:ext uri="{BB962C8B-B14F-4D97-AF65-F5344CB8AC3E}">
        <p14:creationId xmlns="" xmlns:p14="http://schemas.microsoft.com/office/powerpoint/2010/main" val="40296060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1122" name="Rectangle 2">
            <a:extLst>
              <a:ext uri="{FF2B5EF4-FFF2-40B4-BE49-F238E27FC236}">
                <a16:creationId xmlns="" xmlns:a16="http://schemas.microsoft.com/office/drawing/2014/main" id="{5BF957CD-C50E-820C-BFCA-F483E2A776D9}"/>
              </a:ext>
            </a:extLst>
          </p:cNvPr>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01123" name="Rectangle 3">
            <a:extLst>
              <a:ext uri="{FF2B5EF4-FFF2-40B4-BE49-F238E27FC236}">
                <a16:creationId xmlns="" xmlns:a16="http://schemas.microsoft.com/office/drawing/2014/main" id="{39E951E1-2C7F-3361-89AF-11D295627634}"/>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01124" name="Rectangle 4">
            <a:extLst>
              <a:ext uri="{FF2B5EF4-FFF2-40B4-BE49-F238E27FC236}">
                <a16:creationId xmlns="" xmlns:a16="http://schemas.microsoft.com/office/drawing/2014/main" id="{2D078D55-28BC-EAE6-616B-89E4749A1A36}"/>
              </a:ext>
            </a:extLst>
          </p:cNvPr>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01125" name="Rectangle 5">
            <a:extLst>
              <a:ext uri="{FF2B5EF4-FFF2-40B4-BE49-F238E27FC236}">
                <a16:creationId xmlns="" xmlns:a16="http://schemas.microsoft.com/office/drawing/2014/main" id="{410F4703-3404-5CFE-1965-BD14845AE93E}"/>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01126" name="Rectangle 6">
            <a:extLst>
              <a:ext uri="{FF2B5EF4-FFF2-40B4-BE49-F238E27FC236}">
                <a16:creationId xmlns="" xmlns:a16="http://schemas.microsoft.com/office/drawing/2014/main" id="{D90BD09B-FD8B-B12A-1FCF-1B4D47B5E89B}"/>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01127" name="Rectangle 7">
            <a:extLst>
              <a:ext uri="{FF2B5EF4-FFF2-40B4-BE49-F238E27FC236}">
                <a16:creationId xmlns="" xmlns:a16="http://schemas.microsoft.com/office/drawing/2014/main" id="{35999DF5-BC0F-6A07-26F3-CE480E1083AC}"/>
              </a:ext>
            </a:extLst>
          </p:cNvPr>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01128" name="Rectangle 8">
            <a:extLst>
              <a:ext uri="{FF2B5EF4-FFF2-40B4-BE49-F238E27FC236}">
                <a16:creationId xmlns="" xmlns:a16="http://schemas.microsoft.com/office/drawing/2014/main" id="{66AD1FE3-3737-0DDE-CFF2-284E917B3EF4}"/>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01129" name="Rectangle 9">
            <a:extLst>
              <a:ext uri="{FF2B5EF4-FFF2-40B4-BE49-F238E27FC236}">
                <a16:creationId xmlns="" xmlns:a16="http://schemas.microsoft.com/office/drawing/2014/main" id="{3AB0D52D-1BC6-6356-1C60-01AFE484814B}"/>
              </a:ext>
            </a:extLst>
          </p:cNvPr>
          <p:cNvSpPr>
            <a:spLocks noChangeArrowheads="1"/>
          </p:cNvSpPr>
          <p:nvPr/>
        </p:nvSpPr>
        <p:spPr bwMode="auto">
          <a:xfrm>
            <a:off x="1476375" y="1143001"/>
            <a:ext cx="9553575" cy="22272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800" i="1" dirty="0">
                <a:latin typeface="Times New Roman" panose="02020603050405020304" pitchFamily="18" charset="0"/>
              </a:rPr>
              <a:t>An IPv4 packet has arrived with the first few hexadecimal digits as shown.</a:t>
            </a:r>
          </a:p>
          <a:p>
            <a:pPr algn="ctr"/>
            <a:r>
              <a:rPr lang="en-US" altLang="en-US" sz="2800" i="1" dirty="0">
                <a:solidFill>
                  <a:schemeClr val="folHlink"/>
                </a:solidFill>
                <a:latin typeface="Times New Roman" panose="02020603050405020304" pitchFamily="18" charset="0"/>
              </a:rPr>
              <a:t>0x45000028000100000102</a:t>
            </a:r>
            <a:r>
              <a:rPr lang="en-US" altLang="en-US" sz="2800" i="1" dirty="0">
                <a:solidFill>
                  <a:schemeClr val="hlink"/>
                </a:solidFill>
                <a:latin typeface="Times New Roman" panose="02020603050405020304" pitchFamily="18" charset="0"/>
              </a:rPr>
              <a:t> </a:t>
            </a:r>
            <a:r>
              <a:rPr lang="en-US" altLang="en-US" sz="2800" i="1" dirty="0">
                <a:solidFill>
                  <a:schemeClr val="folHlink"/>
                </a:solidFill>
                <a:latin typeface="Times New Roman" panose="02020603050405020304" pitchFamily="18" charset="0"/>
              </a:rPr>
              <a:t>. . .</a:t>
            </a:r>
          </a:p>
          <a:p>
            <a:pPr algn="just"/>
            <a:r>
              <a:rPr lang="en-US" altLang="en-US" sz="2800" i="1" dirty="0">
                <a:latin typeface="Times New Roman" panose="02020603050405020304" pitchFamily="18" charset="0"/>
              </a:rPr>
              <a:t>How many hops can this packet travel before being dropped? The data belong to what upper-layer protocol?</a:t>
            </a:r>
          </a:p>
        </p:txBody>
      </p:sp>
      <p:sp>
        <p:nvSpPr>
          <p:cNvPr id="901130" name="Rectangle 10">
            <a:extLst>
              <a:ext uri="{FF2B5EF4-FFF2-40B4-BE49-F238E27FC236}">
                <a16:creationId xmlns="" xmlns:a16="http://schemas.microsoft.com/office/drawing/2014/main" id="{37C4464C-D8D3-A2C2-7330-112AD20D9CAA}"/>
              </a:ext>
            </a:extLst>
          </p:cNvPr>
          <p:cNvSpPr>
            <a:spLocks noChangeArrowheads="1"/>
          </p:cNvSpPr>
          <p:nvPr/>
        </p:nvSpPr>
        <p:spPr bwMode="auto">
          <a:xfrm>
            <a:off x="1476375" y="3657600"/>
            <a:ext cx="9553575" cy="2677656"/>
          </a:xfrm>
          <a:prstGeom prst="rect">
            <a:avLst/>
          </a:prstGeom>
          <a:noFill/>
          <a:ln>
            <a:noFill/>
          </a:ln>
          <a:effectLst/>
          <a:extLst>
            <a:ext uri="{909E8E84-426E-40DD-AFC4-6F175D3DCCD1}">
              <a14:hiddenFill xmlns="" xmlns:a14="http://schemas.microsoft.com/office/drawing/2010/main">
                <a:solidFill>
                  <a:srgbClr val="DDDDDD"/>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en-US" sz="2800" i="1" dirty="0">
                <a:solidFill>
                  <a:schemeClr val="hlink"/>
                </a:solidFill>
                <a:latin typeface="Times New Roman" panose="02020603050405020304" pitchFamily="18" charset="0"/>
              </a:rPr>
              <a:t>Solution</a:t>
            </a:r>
          </a:p>
          <a:p>
            <a:pPr algn="just"/>
            <a:r>
              <a:rPr lang="en-US" altLang="en-US" sz="2800" i="1" dirty="0">
                <a:latin typeface="Times" panose="02020603050405020304" pitchFamily="18" charset="0"/>
              </a:rPr>
              <a:t>To find the time-to-live field, we skip 8 bytes. </a:t>
            </a:r>
          </a:p>
          <a:p>
            <a:pPr algn="just"/>
            <a:r>
              <a:rPr lang="en-US" altLang="en-US" sz="2800" i="1" dirty="0">
                <a:latin typeface="Times" panose="02020603050405020304" pitchFamily="18" charset="0"/>
              </a:rPr>
              <a:t>The time-to-live field is the ninth byte, which is 01. This means the packet can travel only one hop. </a:t>
            </a:r>
          </a:p>
          <a:p>
            <a:pPr algn="just"/>
            <a:r>
              <a:rPr lang="en-US" altLang="en-US" sz="2800" i="1" dirty="0">
                <a:latin typeface="Times" panose="02020603050405020304" pitchFamily="18" charset="0"/>
              </a:rPr>
              <a:t>The protocol field is the next byte (02), which means that the upper-layer protocol is IGMP.</a:t>
            </a:r>
          </a:p>
        </p:txBody>
      </p:sp>
      <p:sp>
        <p:nvSpPr>
          <p:cNvPr id="901131" name="Text Box 11">
            <a:extLst>
              <a:ext uri="{FF2B5EF4-FFF2-40B4-BE49-F238E27FC236}">
                <a16:creationId xmlns="" xmlns:a16="http://schemas.microsoft.com/office/drawing/2014/main" id="{79F110C3-0F22-FF6B-79FC-2CC6D70262E1}"/>
              </a:ext>
            </a:extLst>
          </p:cNvPr>
          <p:cNvSpPr txBox="1">
            <a:spLocks noChangeArrowheads="1"/>
          </p:cNvSpPr>
          <p:nvPr/>
        </p:nvSpPr>
        <p:spPr bwMode="auto">
          <a:xfrm>
            <a:off x="2667000" y="0"/>
            <a:ext cx="2157963"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dirty="0">
                <a:solidFill>
                  <a:schemeClr val="hlink"/>
                </a:solidFill>
                <a:latin typeface="Times New Roman" panose="02020603050405020304" pitchFamily="18" charset="0"/>
              </a:rPr>
              <a:t>Example 20.4</a:t>
            </a:r>
          </a:p>
        </p:txBody>
      </p:sp>
      <p:sp>
        <p:nvSpPr>
          <p:cNvPr id="3" name="Slide Number Placeholder 2">
            <a:extLst>
              <a:ext uri="{FF2B5EF4-FFF2-40B4-BE49-F238E27FC236}">
                <a16:creationId xmlns="" xmlns:a16="http://schemas.microsoft.com/office/drawing/2014/main" id="{6C885B4A-CE66-8727-FB7D-B1CF88B55251}"/>
              </a:ext>
            </a:extLst>
          </p:cNvPr>
          <p:cNvSpPr>
            <a:spLocks noGrp="1"/>
          </p:cNvSpPr>
          <p:nvPr>
            <p:ph type="sldNum" sz="quarter" idx="12"/>
          </p:nvPr>
        </p:nvSpPr>
        <p:spPr/>
        <p:txBody>
          <a:bodyPr/>
          <a:lstStyle/>
          <a:p>
            <a:fld id="{6D972E1D-2B91-43F8-BAFE-8C37D0BCB00C}" type="slidenum">
              <a:rPr lang="en-IN" smtClean="0"/>
              <a:pPr/>
              <a:t>29</a:t>
            </a:fld>
            <a:endParaRPr lang="en-IN"/>
          </a:p>
        </p:txBody>
      </p:sp>
    </p:spTree>
    <p:extLst>
      <p:ext uri="{BB962C8B-B14F-4D97-AF65-F5344CB8AC3E}">
        <p14:creationId xmlns="" xmlns:p14="http://schemas.microsoft.com/office/powerpoint/2010/main" val="3062260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65250" name="Rectangle 2">
            <a:extLst>
              <a:ext uri="{FF2B5EF4-FFF2-40B4-BE49-F238E27FC236}">
                <a16:creationId xmlns="" xmlns:a16="http://schemas.microsoft.com/office/drawing/2014/main" id="{5450C013-3A72-DCC1-3940-C770D9CDEB7F}"/>
              </a:ext>
            </a:extLst>
          </p:cNvPr>
          <p:cNvSpPr>
            <a:spLocks noChangeArrowheads="1"/>
          </p:cNvSpPr>
          <p:nvPr/>
        </p:nvSpPr>
        <p:spPr bwMode="auto">
          <a:xfrm>
            <a:off x="152400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outerShdw blurRad="38100" dist="38100" dir="2700000" algn="tl">
                  <a:srgbClr val="FFFFFF"/>
                </a:outerShdw>
              </a:effectLst>
              <a:latin typeface="Times New Roman" panose="02020603050405020304" pitchFamily="18" charset="0"/>
            </a:endParaRPr>
          </a:p>
        </p:txBody>
      </p:sp>
      <p:sp>
        <p:nvSpPr>
          <p:cNvPr id="565251" name="Text Box 3">
            <a:extLst>
              <a:ext uri="{FF2B5EF4-FFF2-40B4-BE49-F238E27FC236}">
                <a16:creationId xmlns="" xmlns:a16="http://schemas.microsoft.com/office/drawing/2014/main" id="{3A252818-B188-6830-6B95-DA663AC7EA1B}"/>
              </a:ext>
            </a:extLst>
          </p:cNvPr>
          <p:cNvSpPr txBox="1">
            <a:spLocks noChangeArrowheads="1"/>
          </p:cNvSpPr>
          <p:nvPr/>
        </p:nvSpPr>
        <p:spPr bwMode="auto">
          <a:xfrm>
            <a:off x="3012463" y="240199"/>
            <a:ext cx="6167074" cy="8309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4800" dirty="0">
                <a:effectLst>
                  <a:outerShdw blurRad="38100" dist="38100" dir="2700000" algn="tl">
                    <a:srgbClr val="C0C0C0"/>
                  </a:outerShdw>
                </a:effectLst>
                <a:latin typeface="Times" panose="02020603050405020304" pitchFamily="18" charset="0"/>
              </a:rPr>
              <a:t>INTERNETWORKING</a:t>
            </a:r>
          </a:p>
        </p:txBody>
      </p:sp>
      <p:sp>
        <p:nvSpPr>
          <p:cNvPr id="565252" name="Text Box 4">
            <a:extLst>
              <a:ext uri="{FF2B5EF4-FFF2-40B4-BE49-F238E27FC236}">
                <a16:creationId xmlns="" xmlns:a16="http://schemas.microsoft.com/office/drawing/2014/main" id="{1FA39663-FD67-4911-45BC-C3CE2057D260}"/>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latin typeface="Times New Roman" panose="02020603050405020304" pitchFamily="18" charset="0"/>
            </a:endParaRPr>
          </a:p>
        </p:txBody>
      </p:sp>
      <p:sp>
        <p:nvSpPr>
          <p:cNvPr id="565253" name="Rectangle 5">
            <a:extLst>
              <a:ext uri="{FF2B5EF4-FFF2-40B4-BE49-F238E27FC236}">
                <a16:creationId xmlns="" xmlns:a16="http://schemas.microsoft.com/office/drawing/2014/main" id="{DCFB9104-DAE9-9CD6-73B4-CF0C528D13F0}"/>
              </a:ext>
            </a:extLst>
          </p:cNvPr>
          <p:cNvSpPr>
            <a:spLocks noChangeArrowheads="1"/>
          </p:cNvSpPr>
          <p:nvPr/>
        </p:nvSpPr>
        <p:spPr bwMode="auto">
          <a:xfrm>
            <a:off x="1828800" y="1601789"/>
            <a:ext cx="8229600" cy="13731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a:effectLst>
                  <a:outerShdw blurRad="38100" dist="38100" dir="2700000" algn="tl">
                    <a:srgbClr val="C0C0C0"/>
                  </a:outerShdw>
                </a:effectLst>
                <a:latin typeface="Times New Roman" panose="02020603050405020304" pitchFamily="18" charset="0"/>
              </a:rPr>
              <a:t>In this section, we discuss internetworking, connecting networks together to make an internetwork or an internet. </a:t>
            </a:r>
          </a:p>
        </p:txBody>
      </p:sp>
      <p:sp>
        <p:nvSpPr>
          <p:cNvPr id="565277" name="Rectangle 29">
            <a:extLst>
              <a:ext uri="{FF2B5EF4-FFF2-40B4-BE49-F238E27FC236}">
                <a16:creationId xmlns="" xmlns:a16="http://schemas.microsoft.com/office/drawing/2014/main" id="{C0444416-82B0-5BD1-8707-031079F1A620}"/>
              </a:ext>
            </a:extLst>
          </p:cNvPr>
          <p:cNvSpPr>
            <a:spLocks noChangeArrowheads="1"/>
          </p:cNvSpPr>
          <p:nvPr/>
        </p:nvSpPr>
        <p:spPr bwMode="auto">
          <a:xfrm>
            <a:off x="1676400" y="4679951"/>
            <a:ext cx="6705600" cy="12003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anose="05000000000000000000" pitchFamily="2" charset="2"/>
              <a:buNone/>
            </a:pPr>
            <a:r>
              <a:rPr lang="en-US" altLang="en-US" sz="2400" dirty="0">
                <a:solidFill>
                  <a:srgbClr val="0033CC"/>
                </a:solidFill>
                <a:latin typeface="Times New Roman" panose="02020603050405020304" pitchFamily="18" charset="0"/>
              </a:rPr>
              <a:t>Need for Network Layer</a:t>
            </a:r>
            <a:r>
              <a:rPr lang="fr-FR" altLang="en-US" sz="2400" dirty="0">
                <a:solidFill>
                  <a:srgbClr val="0033CC"/>
                </a:solidFill>
                <a:latin typeface="Times New Roman" panose="02020603050405020304" pitchFamily="18" charset="0"/>
              </a:rPr>
              <a:t/>
            </a:r>
            <a:br>
              <a:rPr lang="fr-FR" altLang="en-US" sz="2400" dirty="0">
                <a:solidFill>
                  <a:srgbClr val="0033CC"/>
                </a:solidFill>
                <a:latin typeface="Times New Roman" panose="02020603050405020304" pitchFamily="18" charset="0"/>
              </a:rPr>
            </a:br>
            <a:r>
              <a:rPr lang="fr-FR" altLang="en-US" sz="2400" dirty="0">
                <a:solidFill>
                  <a:srgbClr val="0033CC"/>
                </a:solidFill>
                <a:latin typeface="Times New Roman" panose="02020603050405020304" pitchFamily="18" charset="0"/>
              </a:rPr>
              <a:t>Internet as a </a:t>
            </a:r>
            <a:r>
              <a:rPr lang="fr-FR" altLang="en-US" sz="2400" dirty="0" err="1">
                <a:solidFill>
                  <a:srgbClr val="0033CC"/>
                </a:solidFill>
                <a:latin typeface="Times New Roman" panose="02020603050405020304" pitchFamily="18" charset="0"/>
              </a:rPr>
              <a:t>Datagram</a:t>
            </a:r>
            <a:r>
              <a:rPr lang="fr-FR" altLang="en-US" sz="2400" dirty="0">
                <a:solidFill>
                  <a:srgbClr val="0033CC"/>
                </a:solidFill>
                <a:latin typeface="Times New Roman" panose="02020603050405020304" pitchFamily="18" charset="0"/>
              </a:rPr>
              <a:t> Network</a:t>
            </a:r>
            <a:br>
              <a:rPr lang="fr-FR" altLang="en-US" sz="2400" dirty="0">
                <a:solidFill>
                  <a:srgbClr val="0033CC"/>
                </a:solidFill>
                <a:latin typeface="Times New Roman" panose="02020603050405020304" pitchFamily="18" charset="0"/>
              </a:rPr>
            </a:br>
            <a:r>
              <a:rPr lang="en-US" altLang="en-US" sz="2400" dirty="0">
                <a:solidFill>
                  <a:srgbClr val="0033CC"/>
                </a:solidFill>
                <a:latin typeface="Times New Roman" panose="02020603050405020304" pitchFamily="18" charset="0"/>
              </a:rPr>
              <a:t>Internet as a Connectionless Network</a:t>
            </a:r>
          </a:p>
        </p:txBody>
      </p:sp>
      <p:sp>
        <p:nvSpPr>
          <p:cNvPr id="565278" name="Text Box 30">
            <a:extLst>
              <a:ext uri="{FF2B5EF4-FFF2-40B4-BE49-F238E27FC236}">
                <a16:creationId xmlns="" xmlns:a16="http://schemas.microsoft.com/office/drawing/2014/main" id="{C02DA7F4-3D7E-B73E-D6F9-FE74F65DB998}"/>
              </a:ext>
            </a:extLst>
          </p:cNvPr>
          <p:cNvSpPr txBox="1">
            <a:spLocks noChangeArrowheads="1"/>
          </p:cNvSpPr>
          <p:nvPr/>
        </p:nvSpPr>
        <p:spPr bwMode="auto">
          <a:xfrm>
            <a:off x="1689101" y="4203701"/>
            <a:ext cx="4862513"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76200" algn="ctr">
                <a:solidFill>
                  <a:schemeClr val="folHlink"/>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i="1" u="sng">
                <a:solidFill>
                  <a:schemeClr val="hlink"/>
                </a:solidFill>
                <a:effectLst>
                  <a:outerShdw blurRad="38100" dist="38100" dir="2700000" algn="tl">
                    <a:srgbClr val="C0C0C0"/>
                  </a:outerShdw>
                </a:effectLst>
                <a:latin typeface="Times New Roman" panose="02020603050405020304" pitchFamily="18" charset="0"/>
              </a:rPr>
              <a:t>Topics discussed in this section:</a:t>
            </a:r>
          </a:p>
        </p:txBody>
      </p:sp>
      <p:sp>
        <p:nvSpPr>
          <p:cNvPr id="3" name="Slide Number Placeholder 2">
            <a:extLst>
              <a:ext uri="{FF2B5EF4-FFF2-40B4-BE49-F238E27FC236}">
                <a16:creationId xmlns="" xmlns:a16="http://schemas.microsoft.com/office/drawing/2014/main" id="{139A85BA-BB7C-EACD-67C7-BEFCED6620D4}"/>
              </a:ext>
            </a:extLst>
          </p:cNvPr>
          <p:cNvSpPr>
            <a:spLocks noGrp="1"/>
          </p:cNvSpPr>
          <p:nvPr>
            <p:ph type="sldNum" sz="quarter" idx="12"/>
          </p:nvPr>
        </p:nvSpPr>
        <p:spPr/>
        <p:txBody>
          <a:bodyPr/>
          <a:lstStyle/>
          <a:p>
            <a:fld id="{6D972E1D-2B91-43F8-BAFE-8C37D0BCB00C}" type="slidenum">
              <a:rPr lang="en-IN" smtClean="0"/>
              <a:pPr/>
              <a:t>3</a:t>
            </a:fld>
            <a:endParaRPr lang="en-IN"/>
          </a:p>
        </p:txBody>
      </p:sp>
    </p:spTree>
    <p:extLst>
      <p:ext uri="{BB962C8B-B14F-4D97-AF65-F5344CB8AC3E}">
        <p14:creationId xmlns="" xmlns:p14="http://schemas.microsoft.com/office/powerpoint/2010/main" val="34648216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9379" name="Line 3">
            <a:extLst>
              <a:ext uri="{FF2B5EF4-FFF2-40B4-BE49-F238E27FC236}">
                <a16:creationId xmlns="" xmlns:a16="http://schemas.microsoft.com/office/drawing/2014/main" id="{4DD6B832-4DDA-15C2-0027-21CA9AFFB3CB}"/>
              </a:ext>
            </a:extLst>
          </p:cNvPr>
          <p:cNvSpPr>
            <a:spLocks noChangeShapeType="1"/>
          </p:cNvSpPr>
          <p:nvPr/>
        </p:nvSpPr>
        <p:spPr bwMode="auto">
          <a:xfrm>
            <a:off x="1649940" y="895350"/>
            <a:ext cx="8763000" cy="0"/>
          </a:xfrm>
          <a:prstGeom prst="line">
            <a:avLst/>
          </a:prstGeom>
          <a:noFill/>
          <a:ln w="19050">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69380" name="Text Box 4">
            <a:extLst>
              <a:ext uri="{FF2B5EF4-FFF2-40B4-BE49-F238E27FC236}">
                <a16:creationId xmlns="" xmlns:a16="http://schemas.microsoft.com/office/drawing/2014/main" id="{500B8F60-E320-0399-D845-DC401841A044}"/>
              </a:ext>
            </a:extLst>
          </p:cNvPr>
          <p:cNvSpPr txBox="1">
            <a:spLocks noChangeArrowheads="1"/>
          </p:cNvSpPr>
          <p:nvPr/>
        </p:nvSpPr>
        <p:spPr bwMode="auto">
          <a:xfrm>
            <a:off x="4370568" y="381000"/>
            <a:ext cx="3321743"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i="1" dirty="0">
                <a:latin typeface="Times New Roman" panose="02020603050405020304" pitchFamily="18" charset="0"/>
              </a:rPr>
              <a:t>Maximum transfer unit (MTU)</a:t>
            </a:r>
          </a:p>
        </p:txBody>
      </p:sp>
      <p:sp>
        <p:nvSpPr>
          <p:cNvPr id="3" name="Slide Number Placeholder 2">
            <a:extLst>
              <a:ext uri="{FF2B5EF4-FFF2-40B4-BE49-F238E27FC236}">
                <a16:creationId xmlns="" xmlns:a16="http://schemas.microsoft.com/office/drawing/2014/main" id="{B01396FC-9EE0-91F3-DFB0-C3097B66B70C}"/>
              </a:ext>
            </a:extLst>
          </p:cNvPr>
          <p:cNvSpPr>
            <a:spLocks noGrp="1"/>
          </p:cNvSpPr>
          <p:nvPr>
            <p:ph type="sldNum" sz="quarter" idx="12"/>
          </p:nvPr>
        </p:nvSpPr>
        <p:spPr/>
        <p:txBody>
          <a:bodyPr/>
          <a:lstStyle/>
          <a:p>
            <a:fld id="{6D972E1D-2B91-43F8-BAFE-8C37D0BCB00C}" type="slidenum">
              <a:rPr lang="en-IN" smtClean="0"/>
              <a:pPr/>
              <a:t>30</a:t>
            </a:fld>
            <a:endParaRPr lang="en-IN"/>
          </a:p>
        </p:txBody>
      </p:sp>
      <p:pic>
        <p:nvPicPr>
          <p:cNvPr id="4" name="Picture 3">
            <a:extLst>
              <a:ext uri="{FF2B5EF4-FFF2-40B4-BE49-F238E27FC236}">
                <a16:creationId xmlns="" xmlns:a16="http://schemas.microsoft.com/office/drawing/2014/main" id="{5A932BC7-7EBC-3231-D87B-F2EB6BA88836}"/>
              </a:ext>
            </a:extLst>
          </p:cNvPr>
          <p:cNvPicPr>
            <a:picLocks noChangeAspect="1"/>
          </p:cNvPicPr>
          <p:nvPr/>
        </p:nvPicPr>
        <p:blipFill>
          <a:blip r:embed="rId3"/>
          <a:stretch>
            <a:fillRect/>
          </a:stretch>
        </p:blipFill>
        <p:spPr>
          <a:xfrm>
            <a:off x="1524125" y="1162050"/>
            <a:ext cx="9014628" cy="2994758"/>
          </a:xfrm>
          <a:prstGeom prst="rect">
            <a:avLst/>
          </a:prstGeom>
        </p:spPr>
      </p:pic>
      <p:sp>
        <p:nvSpPr>
          <p:cNvPr id="6" name="TextBox 5">
            <a:extLst>
              <a:ext uri="{FF2B5EF4-FFF2-40B4-BE49-F238E27FC236}">
                <a16:creationId xmlns="" xmlns:a16="http://schemas.microsoft.com/office/drawing/2014/main" id="{FDE65626-B4E0-91DF-3159-59434EDAAA48}"/>
              </a:ext>
            </a:extLst>
          </p:cNvPr>
          <p:cNvSpPr txBox="1"/>
          <p:nvPr/>
        </p:nvSpPr>
        <p:spPr>
          <a:xfrm>
            <a:off x="1295400" y="4279464"/>
            <a:ext cx="9620250" cy="923330"/>
          </a:xfrm>
          <a:prstGeom prst="rect">
            <a:avLst/>
          </a:prstGeom>
          <a:noFill/>
        </p:spPr>
        <p:txBody>
          <a:bodyPr wrap="square">
            <a:spAutoFit/>
          </a:bodyPr>
          <a:lstStyle/>
          <a:p>
            <a:pPr algn="just"/>
            <a:r>
              <a:rPr lang="en-US" dirty="0"/>
              <a:t>Each link-layer protocol has its own frame format i.e. when a datagram is encapsulated in a frame, the total size of the datagram must be less than this maximum size, which is defined by the restrictions imposed by the hardware and software used in the network</a:t>
            </a:r>
            <a:endParaRPr lang="en-IN" dirty="0"/>
          </a:p>
        </p:txBody>
      </p:sp>
    </p:spTree>
    <p:extLst>
      <p:ext uri="{BB962C8B-B14F-4D97-AF65-F5344CB8AC3E}">
        <p14:creationId xmlns="" xmlns:p14="http://schemas.microsoft.com/office/powerpoint/2010/main" val="26082909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74FAF6E8-E15B-FEEC-D85C-1A733D5B496B}"/>
              </a:ext>
            </a:extLst>
          </p:cNvPr>
          <p:cNvSpPr>
            <a:spLocks noGrp="1"/>
          </p:cNvSpPr>
          <p:nvPr>
            <p:ph type="sldNum" sz="quarter" idx="12"/>
          </p:nvPr>
        </p:nvSpPr>
        <p:spPr/>
        <p:txBody>
          <a:bodyPr/>
          <a:lstStyle/>
          <a:p>
            <a:fld id="{6D972E1D-2B91-43F8-BAFE-8C37D0BCB00C}" type="slidenum">
              <a:rPr lang="en-IN" smtClean="0"/>
              <a:pPr/>
              <a:t>31</a:t>
            </a:fld>
            <a:endParaRPr lang="en-IN"/>
          </a:p>
        </p:txBody>
      </p:sp>
      <p:sp>
        <p:nvSpPr>
          <p:cNvPr id="3" name="TextBox 2">
            <a:extLst>
              <a:ext uri="{FF2B5EF4-FFF2-40B4-BE49-F238E27FC236}">
                <a16:creationId xmlns="" xmlns:a16="http://schemas.microsoft.com/office/drawing/2014/main" id="{B3949346-BD59-DCC6-9BD0-FB2219AF55C1}"/>
              </a:ext>
            </a:extLst>
          </p:cNvPr>
          <p:cNvSpPr txBox="1"/>
          <p:nvPr/>
        </p:nvSpPr>
        <p:spPr>
          <a:xfrm>
            <a:off x="1104899" y="1021914"/>
            <a:ext cx="9820275" cy="5016758"/>
          </a:xfrm>
          <a:prstGeom prst="rect">
            <a:avLst/>
          </a:prstGeom>
          <a:noFill/>
        </p:spPr>
        <p:txBody>
          <a:bodyPr wrap="square">
            <a:spAutoFit/>
          </a:bodyPr>
          <a:lstStyle/>
          <a:p>
            <a:pPr marL="342900" indent="-342900" algn="just">
              <a:buFont typeface="+mj-lt"/>
              <a:buAutoNum type="arabicPeriod"/>
            </a:pPr>
            <a:r>
              <a:rPr lang="en-US" sz="2000" dirty="0"/>
              <a:t>Each link-layer protocol has its own frame format i.e. when a datagram is encapsulated in a frame, the total size of the datagram must be less than this maximum size, which is defined by the restrictions imposed by the hardware and software used in the network.</a:t>
            </a:r>
          </a:p>
          <a:p>
            <a:pPr marL="342900" indent="-342900" algn="just">
              <a:buFont typeface="+mj-lt"/>
              <a:buAutoNum type="arabicPeriod"/>
            </a:pPr>
            <a:r>
              <a:rPr lang="en-US" sz="2000" dirty="0"/>
              <a:t>The value of the MTU differs from one physical network protocol to another. For example, the value for a LAN is normally 1500 bytes, but for a WAN it can be larger or smaller.</a:t>
            </a:r>
          </a:p>
          <a:p>
            <a:pPr marL="342900" indent="-342900" algn="just">
              <a:buFont typeface="+mj-lt"/>
              <a:buAutoNum type="arabicPeriod"/>
            </a:pPr>
            <a:r>
              <a:rPr lang="en-US" sz="2000" dirty="0"/>
              <a:t>In order to make the IP protocol independent of the physical network, the designers decided to make the maximum length of the IP datagram equal to 65,535 bytes.</a:t>
            </a:r>
          </a:p>
          <a:p>
            <a:pPr marL="342900" indent="-342900" algn="just">
              <a:buFont typeface="+mj-lt"/>
              <a:buAutoNum type="arabicPeriod"/>
            </a:pPr>
            <a:r>
              <a:rPr lang="en-US" sz="2000" b="1" dirty="0"/>
              <a:t>Fragmentation</a:t>
            </a:r>
            <a:r>
              <a:rPr lang="en-US" sz="2000" dirty="0"/>
              <a:t>: For physical networks, the datagram has to be divided to make it possible for it to pass through the networks and it is called fragmentation.</a:t>
            </a:r>
          </a:p>
          <a:p>
            <a:pPr marL="342900" indent="-342900" algn="just">
              <a:buFont typeface="+mj-lt"/>
              <a:buAutoNum type="arabicPeriod"/>
            </a:pPr>
            <a:r>
              <a:rPr lang="en-US" sz="2000" dirty="0"/>
              <a:t>When a datagram is fragmented, each fragment has its own header with most of the fields repeated, but some have been changed. </a:t>
            </a:r>
          </a:p>
          <a:p>
            <a:pPr marL="342900" indent="-342900" algn="just">
              <a:buFont typeface="+mj-lt"/>
              <a:buAutoNum type="arabicPeriod"/>
            </a:pPr>
            <a:r>
              <a:rPr lang="en-US" sz="2000" dirty="0"/>
              <a:t>A fragmented datagram may itself be fragmented if it encounters a network with an even smaller MTU.</a:t>
            </a:r>
          </a:p>
          <a:p>
            <a:pPr marL="342900" indent="-342900" algn="just">
              <a:buFont typeface="+mj-lt"/>
              <a:buAutoNum type="arabicPeriod"/>
            </a:pPr>
            <a:r>
              <a:rPr lang="en-US" sz="2000" dirty="0"/>
              <a:t>A datagram can be fragmented by the source host or any router in the path. The reassembly of the datagram, however, is done only by the destination host, because each fragment becomes an independent datagram.</a:t>
            </a:r>
            <a:endParaRPr lang="en-IN" sz="2000" dirty="0"/>
          </a:p>
        </p:txBody>
      </p:sp>
    </p:spTree>
    <p:extLst>
      <p:ext uri="{BB962C8B-B14F-4D97-AF65-F5344CB8AC3E}">
        <p14:creationId xmlns="" xmlns:p14="http://schemas.microsoft.com/office/powerpoint/2010/main" val="36903385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90882" name="Text Box 2">
            <a:extLst>
              <a:ext uri="{FF2B5EF4-FFF2-40B4-BE49-F238E27FC236}">
                <a16:creationId xmlns="" xmlns:a16="http://schemas.microsoft.com/office/drawing/2014/main" id="{0D7173B1-C6DA-FEC5-9381-EA5198CF9275}"/>
              </a:ext>
            </a:extLst>
          </p:cNvPr>
          <p:cNvSpPr txBox="1">
            <a:spLocks noChangeArrowheads="1"/>
          </p:cNvSpPr>
          <p:nvPr/>
        </p:nvSpPr>
        <p:spPr bwMode="auto">
          <a:xfrm>
            <a:off x="3362326" y="762000"/>
            <a:ext cx="433387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Table 20.5  </a:t>
            </a:r>
            <a:r>
              <a:rPr lang="en-US" altLang="en-US" sz="2000" i="1">
                <a:latin typeface="Times New Roman" panose="02020603050405020304" pitchFamily="18" charset="0"/>
              </a:rPr>
              <a:t>MTUs for some networks</a:t>
            </a:r>
          </a:p>
        </p:txBody>
      </p:sp>
      <p:pic>
        <p:nvPicPr>
          <p:cNvPr id="890884" name="Picture 4">
            <a:extLst>
              <a:ext uri="{FF2B5EF4-FFF2-40B4-BE49-F238E27FC236}">
                <a16:creationId xmlns="" xmlns:a16="http://schemas.microsoft.com/office/drawing/2014/main" id="{FD550D0B-995C-1179-46C7-EAFA086C5812}"/>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001964" y="1217614"/>
            <a:ext cx="6370637" cy="47259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 xmlns:a16="http://schemas.microsoft.com/office/drawing/2014/main" id="{74918745-DF05-7004-0B4D-1585D1E72757}"/>
              </a:ext>
            </a:extLst>
          </p:cNvPr>
          <p:cNvSpPr>
            <a:spLocks noGrp="1"/>
          </p:cNvSpPr>
          <p:nvPr>
            <p:ph type="sldNum" sz="quarter" idx="12"/>
          </p:nvPr>
        </p:nvSpPr>
        <p:spPr/>
        <p:txBody>
          <a:bodyPr/>
          <a:lstStyle/>
          <a:p>
            <a:fld id="{6D972E1D-2B91-43F8-BAFE-8C37D0BCB00C}" type="slidenum">
              <a:rPr lang="en-IN" smtClean="0"/>
              <a:pPr/>
              <a:t>32</a:t>
            </a:fld>
            <a:endParaRPr lang="en-IN"/>
          </a:p>
        </p:txBody>
      </p:sp>
    </p:spTree>
    <p:extLst>
      <p:ext uri="{BB962C8B-B14F-4D97-AF65-F5344CB8AC3E}">
        <p14:creationId xmlns="" xmlns:p14="http://schemas.microsoft.com/office/powerpoint/2010/main" val="672536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1C6BB1B-8478-3D35-6630-89C28AC85FCF}"/>
              </a:ext>
            </a:extLst>
          </p:cNvPr>
          <p:cNvSpPr>
            <a:spLocks noGrp="1"/>
          </p:cNvSpPr>
          <p:nvPr>
            <p:ph type="title"/>
          </p:nvPr>
        </p:nvSpPr>
        <p:spPr>
          <a:xfrm>
            <a:off x="2068830" y="200879"/>
            <a:ext cx="7065645" cy="484922"/>
          </a:xfrm>
        </p:spPr>
        <p:txBody>
          <a:bodyPr>
            <a:noAutofit/>
          </a:bodyPr>
          <a:lstStyle/>
          <a:p>
            <a:pPr algn="ctr"/>
            <a:r>
              <a:rPr lang="en-IN" sz="3600" b="1" dirty="0"/>
              <a:t>Fields Related to Fragmentation</a:t>
            </a:r>
          </a:p>
        </p:txBody>
      </p:sp>
      <p:sp>
        <p:nvSpPr>
          <p:cNvPr id="3" name="Slide Number Placeholder 2">
            <a:extLst>
              <a:ext uri="{FF2B5EF4-FFF2-40B4-BE49-F238E27FC236}">
                <a16:creationId xmlns="" xmlns:a16="http://schemas.microsoft.com/office/drawing/2014/main" id="{3CE3CBF0-468F-4E13-CFE8-F0370739237F}"/>
              </a:ext>
            </a:extLst>
          </p:cNvPr>
          <p:cNvSpPr>
            <a:spLocks noGrp="1"/>
          </p:cNvSpPr>
          <p:nvPr>
            <p:ph type="sldNum" sz="quarter" idx="12"/>
          </p:nvPr>
        </p:nvSpPr>
        <p:spPr/>
        <p:txBody>
          <a:bodyPr/>
          <a:lstStyle/>
          <a:p>
            <a:fld id="{6D972E1D-2B91-43F8-BAFE-8C37D0BCB00C}" type="slidenum">
              <a:rPr lang="en-IN" smtClean="0"/>
              <a:pPr/>
              <a:t>33</a:t>
            </a:fld>
            <a:endParaRPr lang="en-IN"/>
          </a:p>
        </p:txBody>
      </p:sp>
      <p:sp>
        <p:nvSpPr>
          <p:cNvPr id="7" name="TextBox 6">
            <a:extLst>
              <a:ext uri="{FF2B5EF4-FFF2-40B4-BE49-F238E27FC236}">
                <a16:creationId xmlns="" xmlns:a16="http://schemas.microsoft.com/office/drawing/2014/main" id="{2C9449CD-DE20-8E0D-8395-EA5FF2495674}"/>
              </a:ext>
            </a:extLst>
          </p:cNvPr>
          <p:cNvSpPr txBox="1"/>
          <p:nvPr/>
        </p:nvSpPr>
        <p:spPr>
          <a:xfrm>
            <a:off x="847725" y="1281529"/>
            <a:ext cx="10364758" cy="4708981"/>
          </a:xfrm>
          <a:prstGeom prst="rect">
            <a:avLst/>
          </a:prstGeom>
          <a:noFill/>
        </p:spPr>
        <p:txBody>
          <a:bodyPr wrap="square">
            <a:spAutoFit/>
          </a:bodyPr>
          <a:lstStyle/>
          <a:p>
            <a:pPr marL="457200" indent="-457200" algn="just">
              <a:buFont typeface="+mj-lt"/>
              <a:buAutoNum type="arabicPeriod"/>
            </a:pPr>
            <a:r>
              <a:rPr lang="en-US" sz="2000" b="1" u="sng" dirty="0"/>
              <a:t>The identification field (16-bit):</a:t>
            </a:r>
            <a:r>
              <a:rPr lang="en-US" sz="2000" b="1" dirty="0"/>
              <a:t> </a:t>
            </a:r>
            <a:r>
              <a:rPr lang="en-US" sz="2000" dirty="0"/>
              <a:t>It identifies a datagram originating from the source host. The combination of the identification and source IP address must uniquely define a datagram as it leaves the source host. To guarantee uniqueness, the IP protocol uses a counter to label the datagrams. The counter is initialized to a positive number. When the IP protocol sends a datagram, it copies the current value of the counter to the identification field and increments the counter by one. As long as the counter is kept in the main memory, uniqueness is guaranteed. When a datagram is fragmented, the value in the identification field is copied into all fragments.</a:t>
            </a:r>
          </a:p>
          <a:p>
            <a:pPr marL="457200" indent="-457200" algn="just">
              <a:buFont typeface="+mj-lt"/>
              <a:buAutoNum type="arabicPeriod"/>
            </a:pPr>
            <a:r>
              <a:rPr lang="en-US" sz="2000" b="1" u="sng" dirty="0"/>
              <a:t>The flags field (3-bit): </a:t>
            </a:r>
            <a:r>
              <a:rPr lang="en-US" sz="2000" u="sng" dirty="0"/>
              <a:t> </a:t>
            </a:r>
            <a:r>
              <a:rPr lang="en-US" sz="2000" dirty="0"/>
              <a:t>The leftmost bit is reserved (not used). The second bit (D bit) is called the do not fragment bit. If its value is 1, the machine must not fragment the datagram. If it cannot pass the datagram through any available physical network, it discards the datagram and sends an ICMP error message to the source host (discussed later). If its value is 0, the datagram can be fragmented if necessary. </a:t>
            </a:r>
            <a:r>
              <a:rPr lang="en-US" sz="2000" b="1" dirty="0">
                <a:solidFill>
                  <a:srgbClr val="FF0000"/>
                </a:solidFill>
              </a:rPr>
              <a:t>The third bit (M bit)</a:t>
            </a:r>
            <a:r>
              <a:rPr lang="en-US" sz="2000" dirty="0"/>
              <a:t> is called the more fragment bit. If its value is 1, it means the datagram is not the last fragment; there are more fragments after this one. If its value is 0, it means this is the last or only fragment.</a:t>
            </a:r>
            <a:endParaRPr lang="en-IN" sz="2000" dirty="0"/>
          </a:p>
        </p:txBody>
      </p:sp>
    </p:spTree>
    <p:extLst>
      <p:ext uri="{BB962C8B-B14F-4D97-AF65-F5344CB8AC3E}">
        <p14:creationId xmlns="" xmlns:p14="http://schemas.microsoft.com/office/powerpoint/2010/main" val="10516399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8EF92C9B-94C4-B7E0-0468-7ACDEB24B646}"/>
              </a:ext>
            </a:extLst>
          </p:cNvPr>
          <p:cNvSpPr>
            <a:spLocks noGrp="1"/>
          </p:cNvSpPr>
          <p:nvPr>
            <p:ph type="sldNum" sz="quarter" idx="12"/>
          </p:nvPr>
        </p:nvSpPr>
        <p:spPr/>
        <p:txBody>
          <a:bodyPr/>
          <a:lstStyle/>
          <a:p>
            <a:fld id="{6D972E1D-2B91-43F8-BAFE-8C37D0BCB00C}" type="slidenum">
              <a:rPr lang="en-IN" smtClean="0"/>
              <a:pPr/>
              <a:t>34</a:t>
            </a:fld>
            <a:endParaRPr lang="en-IN"/>
          </a:p>
        </p:txBody>
      </p:sp>
      <p:sp>
        <p:nvSpPr>
          <p:cNvPr id="4" name="TextBox 3">
            <a:extLst>
              <a:ext uri="{FF2B5EF4-FFF2-40B4-BE49-F238E27FC236}">
                <a16:creationId xmlns="" xmlns:a16="http://schemas.microsoft.com/office/drawing/2014/main" id="{B9351488-5048-701B-E559-A380CA414C50}"/>
              </a:ext>
            </a:extLst>
          </p:cNvPr>
          <p:cNvSpPr txBox="1"/>
          <p:nvPr/>
        </p:nvSpPr>
        <p:spPr>
          <a:xfrm>
            <a:off x="1228725" y="1067217"/>
            <a:ext cx="9734550" cy="3737946"/>
          </a:xfrm>
          <a:prstGeom prst="rect">
            <a:avLst/>
          </a:prstGeom>
          <a:noFill/>
        </p:spPr>
        <p:txBody>
          <a:bodyPr wrap="square">
            <a:spAutoFit/>
          </a:bodyPr>
          <a:lstStyle/>
          <a:p>
            <a:pPr marL="457200" indent="-457200" algn="just">
              <a:lnSpc>
                <a:spcPct val="150000"/>
              </a:lnSpc>
              <a:buFont typeface="+mj-lt"/>
              <a:buAutoNum type="arabicPeriod" startAt="3"/>
            </a:pPr>
            <a:r>
              <a:rPr lang="en-US" sz="2000" b="1" u="sng" dirty="0"/>
              <a:t>The fragmentation offset (13-bit): </a:t>
            </a:r>
            <a:r>
              <a:rPr lang="en-US" sz="2000" dirty="0"/>
              <a:t>This field shows the relative position of the fragment with respect to the whole datagram. It is the offset of the data in the original datagram measured in units of 8 bytes. Figure 20.11 shows a datagram with a data size of 4000 bytes fragmented into three fragments. The bytes in the original datagram are numbered 0 to 3999. The first fragment carries bytes 0 to 1399. The offset for this datagram is 0/8 = 0. The second fragment carries bytes 1400 to 2799; the offset value for this fragment is 1400/8 = 175. Finally, the third fragment carries bytes 2800 to 3999. The offset value for this fragment is 2800/8 = 350.</a:t>
            </a:r>
            <a:endParaRPr lang="en-IN" sz="2000" dirty="0"/>
          </a:p>
        </p:txBody>
      </p:sp>
    </p:spTree>
    <p:extLst>
      <p:ext uri="{BB962C8B-B14F-4D97-AF65-F5344CB8AC3E}">
        <p14:creationId xmlns="" xmlns:p14="http://schemas.microsoft.com/office/powerpoint/2010/main" val="1838650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0403" name="Line 3">
            <a:extLst>
              <a:ext uri="{FF2B5EF4-FFF2-40B4-BE49-F238E27FC236}">
                <a16:creationId xmlns="" xmlns:a16="http://schemas.microsoft.com/office/drawing/2014/main" id="{1A0C9D98-07C8-2CF1-2A13-1B722CA7CF00}"/>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70404" name="Text Box 4">
            <a:extLst>
              <a:ext uri="{FF2B5EF4-FFF2-40B4-BE49-F238E27FC236}">
                <a16:creationId xmlns="" xmlns:a16="http://schemas.microsoft.com/office/drawing/2014/main" id="{6220C253-D3BA-9812-BC19-F6E75871F930}"/>
              </a:ext>
            </a:extLst>
          </p:cNvPr>
          <p:cNvSpPr txBox="1">
            <a:spLocks noChangeArrowheads="1"/>
          </p:cNvSpPr>
          <p:nvPr/>
        </p:nvSpPr>
        <p:spPr bwMode="auto">
          <a:xfrm>
            <a:off x="2847976" y="762000"/>
            <a:ext cx="6188169"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Figure 20.10  </a:t>
            </a:r>
            <a:r>
              <a:rPr lang="en-US" altLang="en-US" sz="2000" i="1" dirty="0">
                <a:solidFill>
                  <a:schemeClr val="folHlink"/>
                </a:solidFill>
                <a:latin typeface="Times New Roman" panose="02020603050405020304" pitchFamily="18" charset="0"/>
              </a:rPr>
              <a:t>F</a:t>
            </a:r>
            <a:r>
              <a:rPr lang="en-US" altLang="en-US" sz="2000" i="1" dirty="0">
                <a:latin typeface="Times New Roman" panose="02020603050405020304" pitchFamily="18" charset="0"/>
              </a:rPr>
              <a:t>ragmentation from source to destination</a:t>
            </a:r>
          </a:p>
        </p:txBody>
      </p:sp>
      <p:sp>
        <p:nvSpPr>
          <p:cNvPr id="3" name="Slide Number Placeholder 2">
            <a:extLst>
              <a:ext uri="{FF2B5EF4-FFF2-40B4-BE49-F238E27FC236}">
                <a16:creationId xmlns="" xmlns:a16="http://schemas.microsoft.com/office/drawing/2014/main" id="{C0AD25DC-51E1-763E-476D-EA7632FE9587}"/>
              </a:ext>
            </a:extLst>
          </p:cNvPr>
          <p:cNvSpPr>
            <a:spLocks noGrp="1"/>
          </p:cNvSpPr>
          <p:nvPr>
            <p:ph type="sldNum" sz="quarter" idx="12"/>
          </p:nvPr>
        </p:nvSpPr>
        <p:spPr/>
        <p:txBody>
          <a:bodyPr/>
          <a:lstStyle/>
          <a:p>
            <a:fld id="{6D972E1D-2B91-43F8-BAFE-8C37D0BCB00C}" type="slidenum">
              <a:rPr lang="en-IN" smtClean="0"/>
              <a:pPr/>
              <a:t>35</a:t>
            </a:fld>
            <a:endParaRPr lang="en-IN"/>
          </a:p>
        </p:txBody>
      </p:sp>
      <p:pic>
        <p:nvPicPr>
          <p:cNvPr id="4" name="Picture 3">
            <a:extLst>
              <a:ext uri="{FF2B5EF4-FFF2-40B4-BE49-F238E27FC236}">
                <a16:creationId xmlns="" xmlns:a16="http://schemas.microsoft.com/office/drawing/2014/main" id="{866A1338-EB99-3117-AEF9-FB4E9071DFD6}"/>
              </a:ext>
            </a:extLst>
          </p:cNvPr>
          <p:cNvPicPr>
            <a:picLocks noChangeAspect="1"/>
          </p:cNvPicPr>
          <p:nvPr/>
        </p:nvPicPr>
        <p:blipFill>
          <a:blip r:embed="rId3"/>
          <a:stretch>
            <a:fillRect/>
          </a:stretch>
        </p:blipFill>
        <p:spPr>
          <a:xfrm>
            <a:off x="1139500" y="1891612"/>
            <a:ext cx="9912999" cy="3699563"/>
          </a:xfrm>
          <a:prstGeom prst="rect">
            <a:avLst/>
          </a:prstGeom>
        </p:spPr>
      </p:pic>
    </p:spTree>
    <p:extLst>
      <p:ext uri="{BB962C8B-B14F-4D97-AF65-F5344CB8AC3E}">
        <p14:creationId xmlns="" xmlns:p14="http://schemas.microsoft.com/office/powerpoint/2010/main" val="18484445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1427" name="Line 3">
            <a:extLst>
              <a:ext uri="{FF2B5EF4-FFF2-40B4-BE49-F238E27FC236}">
                <a16:creationId xmlns="" xmlns:a16="http://schemas.microsoft.com/office/drawing/2014/main" id="{F85348E6-435B-8E06-7D0B-D88631D8A971}"/>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71428" name="Text Box 4">
            <a:extLst>
              <a:ext uri="{FF2B5EF4-FFF2-40B4-BE49-F238E27FC236}">
                <a16:creationId xmlns="" xmlns:a16="http://schemas.microsoft.com/office/drawing/2014/main" id="{9A87382E-A57A-365F-D45D-16C7E57BFC30}"/>
              </a:ext>
            </a:extLst>
          </p:cNvPr>
          <p:cNvSpPr txBox="1">
            <a:spLocks noChangeArrowheads="1"/>
          </p:cNvSpPr>
          <p:nvPr/>
        </p:nvSpPr>
        <p:spPr bwMode="auto">
          <a:xfrm>
            <a:off x="3858418" y="743744"/>
            <a:ext cx="4475163"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Figure 20.11  </a:t>
            </a:r>
            <a:r>
              <a:rPr lang="en-US" altLang="en-US" sz="2000" i="1" dirty="0">
                <a:latin typeface="Times New Roman" panose="02020603050405020304" pitchFamily="18" charset="0"/>
              </a:rPr>
              <a:t>Fragmentation example</a:t>
            </a:r>
          </a:p>
        </p:txBody>
      </p:sp>
      <p:pic>
        <p:nvPicPr>
          <p:cNvPr id="871430" name="Picture 6">
            <a:extLst>
              <a:ext uri="{FF2B5EF4-FFF2-40B4-BE49-F238E27FC236}">
                <a16:creationId xmlns="" xmlns:a16="http://schemas.microsoft.com/office/drawing/2014/main" id="{3213ADE2-06E7-65D4-331C-970906DE4F47}"/>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001838" y="2170114"/>
            <a:ext cx="7751762" cy="30114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 xmlns:a16="http://schemas.microsoft.com/office/drawing/2014/main" id="{C9F709E1-B83A-9A87-1F6E-576C71E6A369}"/>
              </a:ext>
            </a:extLst>
          </p:cNvPr>
          <p:cNvSpPr>
            <a:spLocks noGrp="1"/>
          </p:cNvSpPr>
          <p:nvPr>
            <p:ph type="sldNum" sz="quarter" idx="12"/>
          </p:nvPr>
        </p:nvSpPr>
        <p:spPr/>
        <p:txBody>
          <a:bodyPr/>
          <a:lstStyle/>
          <a:p>
            <a:fld id="{6D972E1D-2B91-43F8-BAFE-8C37D0BCB00C}" type="slidenum">
              <a:rPr lang="en-IN" smtClean="0"/>
              <a:pPr/>
              <a:t>36</a:t>
            </a:fld>
            <a:endParaRPr lang="en-IN"/>
          </a:p>
        </p:txBody>
      </p:sp>
    </p:spTree>
    <p:extLst>
      <p:ext uri="{BB962C8B-B14F-4D97-AF65-F5344CB8AC3E}">
        <p14:creationId xmlns="" xmlns:p14="http://schemas.microsoft.com/office/powerpoint/2010/main" val="6924521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2451" name="Line 3">
            <a:extLst>
              <a:ext uri="{FF2B5EF4-FFF2-40B4-BE49-F238E27FC236}">
                <a16:creationId xmlns="" xmlns:a16="http://schemas.microsoft.com/office/drawing/2014/main" id="{A06E98F0-9F67-ED27-12D5-7D6A7846E0EA}"/>
              </a:ext>
            </a:extLst>
          </p:cNvPr>
          <p:cNvSpPr>
            <a:spLocks noChangeShapeType="1"/>
          </p:cNvSpPr>
          <p:nvPr/>
        </p:nvSpPr>
        <p:spPr bwMode="auto">
          <a:xfrm>
            <a:off x="1676400" y="914400"/>
            <a:ext cx="8763000" cy="0"/>
          </a:xfrm>
          <a:prstGeom prst="line">
            <a:avLst/>
          </a:prstGeom>
          <a:noFill/>
          <a:ln w="19050">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72452" name="Text Box 4">
            <a:extLst>
              <a:ext uri="{FF2B5EF4-FFF2-40B4-BE49-F238E27FC236}">
                <a16:creationId xmlns="" xmlns:a16="http://schemas.microsoft.com/office/drawing/2014/main" id="{003522AD-8B5C-5C5F-216B-E8254245F2EA}"/>
              </a:ext>
            </a:extLst>
          </p:cNvPr>
          <p:cNvSpPr txBox="1">
            <a:spLocks noChangeArrowheads="1"/>
          </p:cNvSpPr>
          <p:nvPr/>
        </p:nvSpPr>
        <p:spPr bwMode="auto">
          <a:xfrm>
            <a:off x="3171826" y="315118"/>
            <a:ext cx="5326063"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Figure 20.12  </a:t>
            </a:r>
            <a:r>
              <a:rPr lang="en-US" altLang="en-US" sz="2000" i="1" dirty="0">
                <a:latin typeface="Times New Roman" panose="02020603050405020304" pitchFamily="18" charset="0"/>
              </a:rPr>
              <a:t>Detailed fragmentation example</a:t>
            </a:r>
          </a:p>
        </p:txBody>
      </p:sp>
      <p:sp>
        <p:nvSpPr>
          <p:cNvPr id="3" name="Slide Number Placeholder 2">
            <a:extLst>
              <a:ext uri="{FF2B5EF4-FFF2-40B4-BE49-F238E27FC236}">
                <a16:creationId xmlns="" xmlns:a16="http://schemas.microsoft.com/office/drawing/2014/main" id="{4032AB17-BEC3-511F-06D5-9D83D2174E86}"/>
              </a:ext>
            </a:extLst>
          </p:cNvPr>
          <p:cNvSpPr>
            <a:spLocks noGrp="1"/>
          </p:cNvSpPr>
          <p:nvPr>
            <p:ph type="sldNum" sz="quarter" idx="12"/>
          </p:nvPr>
        </p:nvSpPr>
        <p:spPr/>
        <p:txBody>
          <a:bodyPr/>
          <a:lstStyle/>
          <a:p>
            <a:fld id="{6D972E1D-2B91-43F8-BAFE-8C37D0BCB00C}" type="slidenum">
              <a:rPr lang="en-IN" smtClean="0"/>
              <a:pPr/>
              <a:t>37</a:t>
            </a:fld>
            <a:endParaRPr lang="en-IN"/>
          </a:p>
        </p:txBody>
      </p:sp>
      <p:pic>
        <p:nvPicPr>
          <p:cNvPr id="1026" name="Picture 2"/>
          <p:cNvPicPr>
            <a:picLocks noChangeAspect="1" noChangeArrowheads="1"/>
          </p:cNvPicPr>
          <p:nvPr/>
        </p:nvPicPr>
        <p:blipFill>
          <a:blip r:embed="rId3"/>
          <a:srcRect/>
          <a:stretch>
            <a:fillRect/>
          </a:stretch>
        </p:blipFill>
        <p:spPr bwMode="auto">
          <a:xfrm>
            <a:off x="1114584" y="1009932"/>
            <a:ext cx="9776329" cy="5295331"/>
          </a:xfrm>
          <a:prstGeom prst="rect">
            <a:avLst/>
          </a:prstGeom>
          <a:noFill/>
          <a:ln w="9525">
            <a:noFill/>
            <a:miter lim="800000"/>
            <a:headEnd/>
            <a:tailEnd/>
          </a:ln>
          <a:effectLst/>
        </p:spPr>
      </p:pic>
    </p:spTree>
    <p:extLst>
      <p:ext uri="{BB962C8B-B14F-4D97-AF65-F5344CB8AC3E}">
        <p14:creationId xmlns="" xmlns:p14="http://schemas.microsoft.com/office/powerpoint/2010/main" val="37340583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F5D2ED2-7FE3-D2F6-5ECE-84C1FC6B81EA}"/>
              </a:ext>
            </a:extLst>
          </p:cNvPr>
          <p:cNvSpPr>
            <a:spLocks noGrp="1"/>
          </p:cNvSpPr>
          <p:nvPr>
            <p:ph type="title"/>
          </p:nvPr>
        </p:nvSpPr>
        <p:spPr>
          <a:xfrm>
            <a:off x="685800" y="191354"/>
            <a:ext cx="10812780" cy="1075472"/>
          </a:xfrm>
        </p:spPr>
        <p:txBody>
          <a:bodyPr>
            <a:normAutofit fontScale="90000"/>
          </a:bodyPr>
          <a:lstStyle/>
          <a:p>
            <a:r>
              <a:rPr lang="en-US" sz="4000" b="1" dirty="0"/>
              <a:t>Strategy of the receiver to collect and arrange the fragments:</a:t>
            </a:r>
            <a:endParaRPr lang="en-IN" sz="4000" b="1" dirty="0"/>
          </a:p>
        </p:txBody>
      </p:sp>
      <p:sp>
        <p:nvSpPr>
          <p:cNvPr id="3" name="Slide Number Placeholder 2">
            <a:extLst>
              <a:ext uri="{FF2B5EF4-FFF2-40B4-BE49-F238E27FC236}">
                <a16:creationId xmlns="" xmlns:a16="http://schemas.microsoft.com/office/drawing/2014/main" id="{30CBBE8D-29F2-A450-C703-CCA32AEF2B6B}"/>
              </a:ext>
            </a:extLst>
          </p:cNvPr>
          <p:cNvSpPr>
            <a:spLocks noGrp="1"/>
          </p:cNvSpPr>
          <p:nvPr>
            <p:ph type="sldNum" sz="quarter" idx="12"/>
          </p:nvPr>
        </p:nvSpPr>
        <p:spPr/>
        <p:txBody>
          <a:bodyPr/>
          <a:lstStyle/>
          <a:p>
            <a:fld id="{6D972E1D-2B91-43F8-BAFE-8C37D0BCB00C}" type="slidenum">
              <a:rPr lang="en-IN" smtClean="0"/>
              <a:pPr/>
              <a:t>38</a:t>
            </a:fld>
            <a:endParaRPr lang="en-IN"/>
          </a:p>
        </p:txBody>
      </p:sp>
      <p:sp>
        <p:nvSpPr>
          <p:cNvPr id="5" name="TextBox 4">
            <a:extLst>
              <a:ext uri="{FF2B5EF4-FFF2-40B4-BE49-F238E27FC236}">
                <a16:creationId xmlns="" xmlns:a16="http://schemas.microsoft.com/office/drawing/2014/main" id="{58A1E146-780C-B062-EED6-7E5ABE77BCF4}"/>
              </a:ext>
            </a:extLst>
          </p:cNvPr>
          <p:cNvSpPr txBox="1"/>
          <p:nvPr/>
        </p:nvSpPr>
        <p:spPr>
          <a:xfrm>
            <a:off x="1371600" y="1859340"/>
            <a:ext cx="9144000" cy="3276282"/>
          </a:xfrm>
          <a:prstGeom prst="rect">
            <a:avLst/>
          </a:prstGeom>
          <a:noFill/>
        </p:spPr>
        <p:txBody>
          <a:bodyPr wrap="square">
            <a:spAutoFit/>
          </a:bodyPr>
          <a:lstStyle/>
          <a:p>
            <a:pPr marL="457200" indent="-457200" algn="just">
              <a:lnSpc>
                <a:spcPct val="150000"/>
              </a:lnSpc>
              <a:buFont typeface="+mj-lt"/>
              <a:buAutoNum type="arabicPeriod"/>
            </a:pPr>
            <a:r>
              <a:rPr lang="en-US" sz="2000" dirty="0"/>
              <a:t> The first fragment has an offset field value of zero.</a:t>
            </a:r>
          </a:p>
          <a:p>
            <a:pPr marL="457200" indent="-457200" algn="just">
              <a:lnSpc>
                <a:spcPct val="150000"/>
              </a:lnSpc>
              <a:buFont typeface="+mj-lt"/>
              <a:buAutoNum type="arabicPeriod"/>
            </a:pPr>
            <a:r>
              <a:rPr lang="en-US" sz="2000" dirty="0"/>
              <a:t>Divide the length of the first fragment by 8. The second fragment has an offset value equal to that result.</a:t>
            </a:r>
          </a:p>
          <a:p>
            <a:pPr marL="457200" indent="-457200" algn="just">
              <a:lnSpc>
                <a:spcPct val="150000"/>
              </a:lnSpc>
              <a:buFont typeface="+mj-lt"/>
              <a:buAutoNum type="arabicPeriod"/>
            </a:pPr>
            <a:r>
              <a:rPr lang="en-US" sz="2000" dirty="0"/>
              <a:t>Divide the total length of the first and second fragment by 8. The third fragment has an offset value equal to that result.</a:t>
            </a:r>
          </a:p>
          <a:p>
            <a:pPr marL="457200" indent="-457200" algn="just">
              <a:lnSpc>
                <a:spcPct val="150000"/>
              </a:lnSpc>
              <a:buFont typeface="+mj-lt"/>
              <a:buAutoNum type="arabicPeriod"/>
            </a:pPr>
            <a:r>
              <a:rPr lang="en-US" sz="2000" dirty="0"/>
              <a:t>Continue the process. The last fragment has its M bit set to 0.</a:t>
            </a:r>
          </a:p>
          <a:p>
            <a:pPr marL="457200" indent="-457200" algn="just">
              <a:lnSpc>
                <a:spcPct val="150000"/>
              </a:lnSpc>
              <a:buFont typeface="+mj-lt"/>
              <a:buAutoNum type="arabicPeriod"/>
            </a:pPr>
            <a:r>
              <a:rPr lang="en-US" sz="2000" dirty="0"/>
              <a:t>Continue the process. The last fragment has a more bit value of 0.</a:t>
            </a:r>
            <a:endParaRPr lang="en-IN" sz="2000" dirty="0"/>
          </a:p>
        </p:txBody>
      </p:sp>
    </p:spTree>
    <p:extLst>
      <p:ext uri="{BB962C8B-B14F-4D97-AF65-F5344CB8AC3E}">
        <p14:creationId xmlns="" xmlns:p14="http://schemas.microsoft.com/office/powerpoint/2010/main" val="8459070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2146" name="Rectangle 2">
            <a:extLst>
              <a:ext uri="{FF2B5EF4-FFF2-40B4-BE49-F238E27FC236}">
                <a16:creationId xmlns="" xmlns:a16="http://schemas.microsoft.com/office/drawing/2014/main" id="{CE511BB6-A854-B6BB-410A-767F3C641C7F}"/>
              </a:ext>
            </a:extLst>
          </p:cNvPr>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02147" name="Rectangle 3">
            <a:extLst>
              <a:ext uri="{FF2B5EF4-FFF2-40B4-BE49-F238E27FC236}">
                <a16:creationId xmlns="" xmlns:a16="http://schemas.microsoft.com/office/drawing/2014/main" id="{9315A0A4-57D4-6A22-66B5-F149034D0C94}"/>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02148" name="Rectangle 4">
            <a:extLst>
              <a:ext uri="{FF2B5EF4-FFF2-40B4-BE49-F238E27FC236}">
                <a16:creationId xmlns="" xmlns:a16="http://schemas.microsoft.com/office/drawing/2014/main" id="{1C852F06-7F5C-7CD8-BEA8-F2CD727F9DDD}"/>
              </a:ext>
            </a:extLst>
          </p:cNvPr>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02149" name="Rectangle 5">
            <a:extLst>
              <a:ext uri="{FF2B5EF4-FFF2-40B4-BE49-F238E27FC236}">
                <a16:creationId xmlns="" xmlns:a16="http://schemas.microsoft.com/office/drawing/2014/main" id="{6B029B21-46A4-3F20-EDFE-BE64D036204D}"/>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02150" name="Rectangle 6">
            <a:extLst>
              <a:ext uri="{FF2B5EF4-FFF2-40B4-BE49-F238E27FC236}">
                <a16:creationId xmlns="" xmlns:a16="http://schemas.microsoft.com/office/drawing/2014/main" id="{911A2882-DC2B-4938-DDA9-29C7761232BE}"/>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02151" name="Rectangle 7">
            <a:extLst>
              <a:ext uri="{FF2B5EF4-FFF2-40B4-BE49-F238E27FC236}">
                <a16:creationId xmlns="" xmlns:a16="http://schemas.microsoft.com/office/drawing/2014/main" id="{B4B434A5-0E83-185C-6423-DB015808B845}"/>
              </a:ext>
            </a:extLst>
          </p:cNvPr>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02152" name="Rectangle 8">
            <a:extLst>
              <a:ext uri="{FF2B5EF4-FFF2-40B4-BE49-F238E27FC236}">
                <a16:creationId xmlns="" xmlns:a16="http://schemas.microsoft.com/office/drawing/2014/main" id="{0F63130F-C23B-06C6-4643-CBD607D6DAD7}"/>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02153" name="Rectangle 9">
            <a:extLst>
              <a:ext uri="{FF2B5EF4-FFF2-40B4-BE49-F238E27FC236}">
                <a16:creationId xmlns="" xmlns:a16="http://schemas.microsoft.com/office/drawing/2014/main" id="{66742DE8-000F-9748-EF9C-D2634B104606}"/>
              </a:ext>
            </a:extLst>
          </p:cNvPr>
          <p:cNvSpPr>
            <a:spLocks noChangeArrowheads="1"/>
          </p:cNvSpPr>
          <p:nvPr/>
        </p:nvSpPr>
        <p:spPr bwMode="auto">
          <a:xfrm>
            <a:off x="1752600" y="1143000"/>
            <a:ext cx="8686800" cy="13731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dirty="0">
                <a:latin typeface="Times New Roman" panose="02020603050405020304" pitchFamily="18" charset="0"/>
              </a:rPr>
              <a:t>A packet has arrived with an M bit value of 0. Is this the first fragment, the last fragment, or a middle fragment? Do we know if the packet was fragmented?</a:t>
            </a:r>
          </a:p>
        </p:txBody>
      </p:sp>
      <p:sp>
        <p:nvSpPr>
          <p:cNvPr id="902154" name="Rectangle 10">
            <a:extLst>
              <a:ext uri="{FF2B5EF4-FFF2-40B4-BE49-F238E27FC236}">
                <a16:creationId xmlns="" xmlns:a16="http://schemas.microsoft.com/office/drawing/2014/main" id="{61329FEA-4E7F-9916-1186-C286F6E0AD7F}"/>
              </a:ext>
            </a:extLst>
          </p:cNvPr>
          <p:cNvSpPr>
            <a:spLocks noChangeArrowheads="1"/>
          </p:cNvSpPr>
          <p:nvPr/>
        </p:nvSpPr>
        <p:spPr bwMode="auto">
          <a:xfrm>
            <a:off x="1752600" y="3106738"/>
            <a:ext cx="8686800" cy="2795958"/>
          </a:xfrm>
          <a:prstGeom prst="rect">
            <a:avLst/>
          </a:prstGeom>
          <a:noFill/>
          <a:ln>
            <a:noFill/>
          </a:ln>
          <a:effectLst/>
          <a:extLst>
            <a:ext uri="{909E8E84-426E-40DD-AFC4-6F175D3DCCD1}">
              <a14:hiddenFill xmlns="" xmlns:a14="http://schemas.microsoft.com/office/drawing/2010/main">
                <a:solidFill>
                  <a:srgbClr val="DDDDDD"/>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just">
              <a:lnSpc>
                <a:spcPct val="150000"/>
              </a:lnSpc>
            </a:pPr>
            <a:r>
              <a:rPr lang="en-US" altLang="en-US" sz="2400" dirty="0">
                <a:solidFill>
                  <a:schemeClr val="hlink"/>
                </a:solidFill>
                <a:latin typeface="Times New Roman" panose="02020603050405020304" pitchFamily="18" charset="0"/>
              </a:rPr>
              <a:t>Solution</a:t>
            </a:r>
          </a:p>
          <a:p>
            <a:pPr marL="342900" indent="-342900" algn="just">
              <a:lnSpc>
                <a:spcPct val="150000"/>
              </a:lnSpc>
              <a:buFont typeface="Arial" panose="020B0604020202020204" pitchFamily="34" charset="0"/>
              <a:buChar char="•"/>
            </a:pPr>
            <a:r>
              <a:rPr lang="en-US" altLang="en-US" sz="2400" dirty="0">
                <a:latin typeface="Times" panose="02020603050405020304" pitchFamily="18" charset="0"/>
              </a:rPr>
              <a:t>If the M bit is 0, it means that there are no more fragments; the fragment is the last one. </a:t>
            </a:r>
          </a:p>
          <a:p>
            <a:pPr marL="342900" indent="-342900" algn="just">
              <a:lnSpc>
                <a:spcPct val="150000"/>
              </a:lnSpc>
              <a:buFont typeface="Arial" panose="020B0604020202020204" pitchFamily="34" charset="0"/>
              <a:buChar char="•"/>
            </a:pPr>
            <a:r>
              <a:rPr lang="en-US" altLang="en-US" sz="2400" dirty="0">
                <a:latin typeface="Times" panose="02020603050405020304" pitchFamily="18" charset="0"/>
              </a:rPr>
              <a:t>However, we cannot say if the original packet was fragmented or not. A non-fragmented packet is considered the last fragment.</a:t>
            </a:r>
          </a:p>
        </p:txBody>
      </p:sp>
      <p:sp>
        <p:nvSpPr>
          <p:cNvPr id="902155" name="Text Box 11">
            <a:extLst>
              <a:ext uri="{FF2B5EF4-FFF2-40B4-BE49-F238E27FC236}">
                <a16:creationId xmlns="" xmlns:a16="http://schemas.microsoft.com/office/drawing/2014/main" id="{12C4EE06-9D72-6E3C-23EE-3102D4A3125B}"/>
              </a:ext>
            </a:extLst>
          </p:cNvPr>
          <p:cNvSpPr txBox="1">
            <a:spLocks noChangeArrowheads="1"/>
          </p:cNvSpPr>
          <p:nvPr/>
        </p:nvSpPr>
        <p:spPr bwMode="auto">
          <a:xfrm>
            <a:off x="2667000" y="0"/>
            <a:ext cx="2157963"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dirty="0">
                <a:solidFill>
                  <a:schemeClr val="hlink"/>
                </a:solidFill>
                <a:latin typeface="Times New Roman" panose="02020603050405020304" pitchFamily="18" charset="0"/>
              </a:rPr>
              <a:t>Example 20.5</a:t>
            </a:r>
          </a:p>
        </p:txBody>
      </p:sp>
      <p:sp>
        <p:nvSpPr>
          <p:cNvPr id="3" name="Slide Number Placeholder 2">
            <a:extLst>
              <a:ext uri="{FF2B5EF4-FFF2-40B4-BE49-F238E27FC236}">
                <a16:creationId xmlns="" xmlns:a16="http://schemas.microsoft.com/office/drawing/2014/main" id="{32E73B6A-6775-CA08-C9A3-9975921BB81D}"/>
              </a:ext>
            </a:extLst>
          </p:cNvPr>
          <p:cNvSpPr>
            <a:spLocks noGrp="1"/>
          </p:cNvSpPr>
          <p:nvPr>
            <p:ph type="sldNum" sz="quarter" idx="12"/>
          </p:nvPr>
        </p:nvSpPr>
        <p:spPr/>
        <p:txBody>
          <a:bodyPr/>
          <a:lstStyle/>
          <a:p>
            <a:fld id="{6D972E1D-2B91-43F8-BAFE-8C37D0BCB00C}" type="slidenum">
              <a:rPr lang="en-IN" smtClean="0"/>
              <a:pPr/>
              <a:t>39</a:t>
            </a:fld>
            <a:endParaRPr lang="en-IN"/>
          </a:p>
        </p:txBody>
      </p:sp>
    </p:spTree>
    <p:extLst>
      <p:ext uri="{BB962C8B-B14F-4D97-AF65-F5344CB8AC3E}">
        <p14:creationId xmlns="" xmlns:p14="http://schemas.microsoft.com/office/powerpoint/2010/main" val="2097542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1186" name="Line 2">
            <a:extLst>
              <a:ext uri="{FF2B5EF4-FFF2-40B4-BE49-F238E27FC236}">
                <a16:creationId xmlns="" xmlns:a16="http://schemas.microsoft.com/office/drawing/2014/main" id="{C44FFBEC-F22D-4EAF-8DD7-7E15CC8819DA}"/>
              </a:ext>
            </a:extLst>
          </p:cNvPr>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61187" name="Line 3">
            <a:extLst>
              <a:ext uri="{FF2B5EF4-FFF2-40B4-BE49-F238E27FC236}">
                <a16:creationId xmlns="" xmlns:a16="http://schemas.microsoft.com/office/drawing/2014/main" id="{D0B9A8FC-7515-ACFE-51FB-E3EF727AD94B}"/>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61188" name="Text Box 4">
            <a:extLst>
              <a:ext uri="{FF2B5EF4-FFF2-40B4-BE49-F238E27FC236}">
                <a16:creationId xmlns="" xmlns:a16="http://schemas.microsoft.com/office/drawing/2014/main" id="{E9DB5B16-E612-51C4-4ABC-2FC181784E73}"/>
              </a:ext>
            </a:extLst>
          </p:cNvPr>
          <p:cNvSpPr txBox="1">
            <a:spLocks noChangeArrowheads="1"/>
          </p:cNvSpPr>
          <p:nvPr/>
        </p:nvSpPr>
        <p:spPr bwMode="auto">
          <a:xfrm>
            <a:off x="1828800" y="762000"/>
            <a:ext cx="4338638"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20.1  </a:t>
            </a:r>
            <a:r>
              <a:rPr lang="en-US" altLang="en-US" sz="2000" i="1">
                <a:latin typeface="Times New Roman" panose="02020603050405020304" pitchFamily="18" charset="0"/>
              </a:rPr>
              <a:t>Links between two hosts</a:t>
            </a:r>
          </a:p>
        </p:txBody>
      </p:sp>
      <p:pic>
        <p:nvPicPr>
          <p:cNvPr id="861190" name="Picture 6">
            <a:extLst>
              <a:ext uri="{FF2B5EF4-FFF2-40B4-BE49-F238E27FC236}">
                <a16:creationId xmlns="" xmlns:a16="http://schemas.microsoft.com/office/drawing/2014/main" id="{3664F847-74F3-00C3-E4E2-1DCDE42D0B37}"/>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438401" y="1716088"/>
            <a:ext cx="6873875" cy="40751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 xmlns:a16="http://schemas.microsoft.com/office/drawing/2014/main" id="{74516719-B890-3F7D-0C17-DAEEA5817FC5}"/>
              </a:ext>
            </a:extLst>
          </p:cNvPr>
          <p:cNvSpPr>
            <a:spLocks noGrp="1"/>
          </p:cNvSpPr>
          <p:nvPr>
            <p:ph type="sldNum" sz="quarter" idx="12"/>
          </p:nvPr>
        </p:nvSpPr>
        <p:spPr/>
        <p:txBody>
          <a:bodyPr/>
          <a:lstStyle/>
          <a:p>
            <a:fld id="{6D972E1D-2B91-43F8-BAFE-8C37D0BCB00C}" type="slidenum">
              <a:rPr lang="en-IN" smtClean="0"/>
              <a:pPr/>
              <a:t>4</a:t>
            </a:fld>
            <a:endParaRPr lang="en-IN"/>
          </a:p>
        </p:txBody>
      </p:sp>
    </p:spTree>
    <p:extLst>
      <p:ext uri="{BB962C8B-B14F-4D97-AF65-F5344CB8AC3E}">
        <p14:creationId xmlns="" xmlns:p14="http://schemas.microsoft.com/office/powerpoint/2010/main" val="41202294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3170" name="Rectangle 2">
            <a:extLst>
              <a:ext uri="{FF2B5EF4-FFF2-40B4-BE49-F238E27FC236}">
                <a16:creationId xmlns="" xmlns:a16="http://schemas.microsoft.com/office/drawing/2014/main" id="{4ECD12A9-8CD0-CDBB-643F-13359ACCC643}"/>
              </a:ext>
            </a:extLst>
          </p:cNvPr>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03171" name="Rectangle 3">
            <a:extLst>
              <a:ext uri="{FF2B5EF4-FFF2-40B4-BE49-F238E27FC236}">
                <a16:creationId xmlns="" xmlns:a16="http://schemas.microsoft.com/office/drawing/2014/main" id="{DC9E5C49-34A0-CBFC-A720-85086AE494AC}"/>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03172" name="Rectangle 4">
            <a:extLst>
              <a:ext uri="{FF2B5EF4-FFF2-40B4-BE49-F238E27FC236}">
                <a16:creationId xmlns="" xmlns:a16="http://schemas.microsoft.com/office/drawing/2014/main" id="{9C80D643-9B2D-84CD-1153-8A537BF96C4E}"/>
              </a:ext>
            </a:extLst>
          </p:cNvPr>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03173" name="Rectangle 5">
            <a:extLst>
              <a:ext uri="{FF2B5EF4-FFF2-40B4-BE49-F238E27FC236}">
                <a16:creationId xmlns="" xmlns:a16="http://schemas.microsoft.com/office/drawing/2014/main" id="{89B37632-5AC5-90FE-5E27-19819AC4A125}"/>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03174" name="Rectangle 6">
            <a:extLst>
              <a:ext uri="{FF2B5EF4-FFF2-40B4-BE49-F238E27FC236}">
                <a16:creationId xmlns="" xmlns:a16="http://schemas.microsoft.com/office/drawing/2014/main" id="{779C543F-8E66-243B-300A-760E8328F197}"/>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03175" name="Rectangle 7">
            <a:extLst>
              <a:ext uri="{FF2B5EF4-FFF2-40B4-BE49-F238E27FC236}">
                <a16:creationId xmlns="" xmlns:a16="http://schemas.microsoft.com/office/drawing/2014/main" id="{00B7FB1B-D8F6-1F7D-D251-3E434CC78833}"/>
              </a:ext>
            </a:extLst>
          </p:cNvPr>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03176" name="Rectangle 8">
            <a:extLst>
              <a:ext uri="{FF2B5EF4-FFF2-40B4-BE49-F238E27FC236}">
                <a16:creationId xmlns="" xmlns:a16="http://schemas.microsoft.com/office/drawing/2014/main" id="{743D882A-9ABD-1D6A-16D1-071AE0484309}"/>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03177" name="Rectangle 9">
            <a:extLst>
              <a:ext uri="{FF2B5EF4-FFF2-40B4-BE49-F238E27FC236}">
                <a16:creationId xmlns="" xmlns:a16="http://schemas.microsoft.com/office/drawing/2014/main" id="{DA10F39E-7372-0344-EFD6-490973BC1E91}"/>
              </a:ext>
            </a:extLst>
          </p:cNvPr>
          <p:cNvSpPr>
            <a:spLocks noChangeArrowheads="1"/>
          </p:cNvSpPr>
          <p:nvPr/>
        </p:nvSpPr>
        <p:spPr bwMode="auto">
          <a:xfrm>
            <a:off x="1752600" y="1143000"/>
            <a:ext cx="8686800" cy="13731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latin typeface="Times New Roman" panose="02020603050405020304" pitchFamily="18" charset="0"/>
              </a:rPr>
              <a:t>A packet has arrived with an M bit value of 1. Is this the first fragment, the last fragment, or a middle fragment? Do we know if the packet was fragmented?</a:t>
            </a:r>
          </a:p>
        </p:txBody>
      </p:sp>
      <p:sp>
        <p:nvSpPr>
          <p:cNvPr id="903178" name="Rectangle 10">
            <a:extLst>
              <a:ext uri="{FF2B5EF4-FFF2-40B4-BE49-F238E27FC236}">
                <a16:creationId xmlns="" xmlns:a16="http://schemas.microsoft.com/office/drawing/2014/main" id="{1331384A-0C6B-EADE-1CCF-7423282FCDFC}"/>
              </a:ext>
            </a:extLst>
          </p:cNvPr>
          <p:cNvSpPr>
            <a:spLocks noChangeArrowheads="1"/>
          </p:cNvSpPr>
          <p:nvPr/>
        </p:nvSpPr>
        <p:spPr bwMode="auto">
          <a:xfrm>
            <a:off x="1308295" y="3011488"/>
            <a:ext cx="9734843" cy="2862322"/>
          </a:xfrm>
          <a:prstGeom prst="rect">
            <a:avLst/>
          </a:prstGeom>
          <a:noFill/>
          <a:ln>
            <a:noFill/>
          </a:ln>
          <a:effectLst/>
          <a:extLst>
            <a:ext uri="{909E8E84-426E-40DD-AFC4-6F175D3DCCD1}">
              <a14:hiddenFill xmlns="" xmlns:a14="http://schemas.microsoft.com/office/drawing/2010/main">
                <a:solidFill>
                  <a:srgbClr val="DDDDDD"/>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50000"/>
              </a:lnSpc>
            </a:pPr>
            <a:r>
              <a:rPr lang="en-US" altLang="en-US" sz="2400" dirty="0">
                <a:solidFill>
                  <a:schemeClr val="hlink"/>
                </a:solidFill>
                <a:latin typeface="Times New Roman" panose="02020603050405020304" pitchFamily="18" charset="0"/>
              </a:rPr>
              <a:t>Solution</a:t>
            </a:r>
          </a:p>
          <a:p>
            <a:pPr marL="342900" indent="-342900" algn="just">
              <a:lnSpc>
                <a:spcPct val="150000"/>
              </a:lnSpc>
              <a:buFont typeface="Arial" panose="020B0604020202020204" pitchFamily="34" charset="0"/>
              <a:buChar char="•"/>
            </a:pPr>
            <a:r>
              <a:rPr lang="en-US" altLang="en-US" sz="2400" dirty="0">
                <a:latin typeface="Times" panose="02020603050405020304" pitchFamily="18" charset="0"/>
              </a:rPr>
              <a:t>If the M bit is 1, it means that there is at least one more fragment. </a:t>
            </a:r>
          </a:p>
          <a:p>
            <a:pPr marL="342900" indent="-342900" algn="just">
              <a:lnSpc>
                <a:spcPct val="150000"/>
              </a:lnSpc>
              <a:buFont typeface="Arial" panose="020B0604020202020204" pitchFamily="34" charset="0"/>
              <a:buChar char="•"/>
            </a:pPr>
            <a:r>
              <a:rPr lang="en-US" altLang="en-US" sz="2400" dirty="0">
                <a:latin typeface="Times" panose="02020603050405020304" pitchFamily="18" charset="0"/>
              </a:rPr>
              <a:t>This fragment can be the first one or a middle one, but not the last one. </a:t>
            </a:r>
          </a:p>
          <a:p>
            <a:pPr marL="342900" indent="-342900" algn="just">
              <a:lnSpc>
                <a:spcPct val="150000"/>
              </a:lnSpc>
              <a:buFont typeface="Arial" panose="020B0604020202020204" pitchFamily="34" charset="0"/>
              <a:buChar char="•"/>
            </a:pPr>
            <a:r>
              <a:rPr lang="en-US" altLang="en-US" sz="2400" dirty="0">
                <a:latin typeface="Times" panose="02020603050405020304" pitchFamily="18" charset="0"/>
              </a:rPr>
              <a:t>We don’t know if it is the first one or a middle one; we need more information (the value of the fragmentation offset).</a:t>
            </a:r>
          </a:p>
        </p:txBody>
      </p:sp>
      <p:sp>
        <p:nvSpPr>
          <p:cNvPr id="903179" name="Text Box 11">
            <a:extLst>
              <a:ext uri="{FF2B5EF4-FFF2-40B4-BE49-F238E27FC236}">
                <a16:creationId xmlns="" xmlns:a16="http://schemas.microsoft.com/office/drawing/2014/main" id="{A9D735C5-6373-13F4-894F-2DA2DFE1614B}"/>
              </a:ext>
            </a:extLst>
          </p:cNvPr>
          <p:cNvSpPr txBox="1">
            <a:spLocks noChangeArrowheads="1"/>
          </p:cNvSpPr>
          <p:nvPr/>
        </p:nvSpPr>
        <p:spPr bwMode="auto">
          <a:xfrm>
            <a:off x="2667000" y="0"/>
            <a:ext cx="2157963"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dirty="0">
                <a:solidFill>
                  <a:schemeClr val="hlink"/>
                </a:solidFill>
                <a:latin typeface="Times New Roman" panose="02020603050405020304" pitchFamily="18" charset="0"/>
              </a:rPr>
              <a:t>Example 20.6</a:t>
            </a:r>
          </a:p>
        </p:txBody>
      </p:sp>
      <p:sp>
        <p:nvSpPr>
          <p:cNvPr id="3" name="Slide Number Placeholder 2">
            <a:extLst>
              <a:ext uri="{FF2B5EF4-FFF2-40B4-BE49-F238E27FC236}">
                <a16:creationId xmlns="" xmlns:a16="http://schemas.microsoft.com/office/drawing/2014/main" id="{EFBDE2DC-3B80-9519-91C3-CB961515981E}"/>
              </a:ext>
            </a:extLst>
          </p:cNvPr>
          <p:cNvSpPr>
            <a:spLocks noGrp="1"/>
          </p:cNvSpPr>
          <p:nvPr>
            <p:ph type="sldNum" sz="quarter" idx="12"/>
          </p:nvPr>
        </p:nvSpPr>
        <p:spPr/>
        <p:txBody>
          <a:bodyPr/>
          <a:lstStyle/>
          <a:p>
            <a:fld id="{6D972E1D-2B91-43F8-BAFE-8C37D0BCB00C}" type="slidenum">
              <a:rPr lang="en-IN" smtClean="0"/>
              <a:pPr/>
              <a:t>40</a:t>
            </a:fld>
            <a:endParaRPr lang="en-IN"/>
          </a:p>
        </p:txBody>
      </p:sp>
    </p:spTree>
    <p:extLst>
      <p:ext uri="{BB962C8B-B14F-4D97-AF65-F5344CB8AC3E}">
        <p14:creationId xmlns="" xmlns:p14="http://schemas.microsoft.com/office/powerpoint/2010/main" val="37118265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4194" name="Rectangle 2">
            <a:extLst>
              <a:ext uri="{FF2B5EF4-FFF2-40B4-BE49-F238E27FC236}">
                <a16:creationId xmlns="" xmlns:a16="http://schemas.microsoft.com/office/drawing/2014/main" id="{98DF6465-2FDA-3E15-70CD-34A0AF77CF4D}"/>
              </a:ext>
            </a:extLst>
          </p:cNvPr>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04195" name="Rectangle 3">
            <a:extLst>
              <a:ext uri="{FF2B5EF4-FFF2-40B4-BE49-F238E27FC236}">
                <a16:creationId xmlns="" xmlns:a16="http://schemas.microsoft.com/office/drawing/2014/main" id="{0ECDBDDE-BC0E-8FA4-CE1B-A5BA8F61172C}"/>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04196" name="Rectangle 4">
            <a:extLst>
              <a:ext uri="{FF2B5EF4-FFF2-40B4-BE49-F238E27FC236}">
                <a16:creationId xmlns="" xmlns:a16="http://schemas.microsoft.com/office/drawing/2014/main" id="{B8B42E5F-B537-A8C2-B9F7-12A27171E460}"/>
              </a:ext>
            </a:extLst>
          </p:cNvPr>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04197" name="Rectangle 5">
            <a:extLst>
              <a:ext uri="{FF2B5EF4-FFF2-40B4-BE49-F238E27FC236}">
                <a16:creationId xmlns="" xmlns:a16="http://schemas.microsoft.com/office/drawing/2014/main" id="{34017061-5908-7B38-1DC7-4A6A073D42BC}"/>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04198" name="Rectangle 6">
            <a:extLst>
              <a:ext uri="{FF2B5EF4-FFF2-40B4-BE49-F238E27FC236}">
                <a16:creationId xmlns="" xmlns:a16="http://schemas.microsoft.com/office/drawing/2014/main" id="{07617892-4653-79CC-4B88-02ED8595F13F}"/>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04199" name="Rectangle 7">
            <a:extLst>
              <a:ext uri="{FF2B5EF4-FFF2-40B4-BE49-F238E27FC236}">
                <a16:creationId xmlns="" xmlns:a16="http://schemas.microsoft.com/office/drawing/2014/main" id="{81C12DE5-E3CC-CA67-7C6E-4AF75F0237F3}"/>
              </a:ext>
            </a:extLst>
          </p:cNvPr>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04200" name="Rectangle 8">
            <a:extLst>
              <a:ext uri="{FF2B5EF4-FFF2-40B4-BE49-F238E27FC236}">
                <a16:creationId xmlns="" xmlns:a16="http://schemas.microsoft.com/office/drawing/2014/main" id="{A1CDC91B-2A61-DFEC-90FA-A32D0E2E86C6}"/>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04201" name="Rectangle 9">
            <a:extLst>
              <a:ext uri="{FF2B5EF4-FFF2-40B4-BE49-F238E27FC236}">
                <a16:creationId xmlns="" xmlns:a16="http://schemas.microsoft.com/office/drawing/2014/main" id="{D8BC63A5-3C30-2403-9A3E-591D9CE5573F}"/>
              </a:ext>
            </a:extLst>
          </p:cNvPr>
          <p:cNvSpPr>
            <a:spLocks noChangeArrowheads="1"/>
          </p:cNvSpPr>
          <p:nvPr/>
        </p:nvSpPr>
        <p:spPr bwMode="auto">
          <a:xfrm>
            <a:off x="1752600" y="1143000"/>
            <a:ext cx="8686800" cy="13731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latin typeface="Times New Roman" panose="02020603050405020304" pitchFamily="18" charset="0"/>
              </a:rPr>
              <a:t>A packet has arrived with an M bit value of 1 and a fragmentation offset value of 0. Is this the first fragment, the last fragment, or a middle fragment?</a:t>
            </a:r>
          </a:p>
        </p:txBody>
      </p:sp>
      <p:sp>
        <p:nvSpPr>
          <p:cNvPr id="904202" name="Rectangle 10">
            <a:extLst>
              <a:ext uri="{FF2B5EF4-FFF2-40B4-BE49-F238E27FC236}">
                <a16:creationId xmlns="" xmlns:a16="http://schemas.microsoft.com/office/drawing/2014/main" id="{FC885C1E-2627-0F32-6402-64B640D40C98}"/>
              </a:ext>
            </a:extLst>
          </p:cNvPr>
          <p:cNvSpPr>
            <a:spLocks noChangeArrowheads="1"/>
          </p:cNvSpPr>
          <p:nvPr/>
        </p:nvSpPr>
        <p:spPr bwMode="auto">
          <a:xfrm>
            <a:off x="1752600" y="3106739"/>
            <a:ext cx="8686800" cy="1800225"/>
          </a:xfrm>
          <a:prstGeom prst="rect">
            <a:avLst/>
          </a:prstGeom>
          <a:noFill/>
          <a:ln>
            <a:noFill/>
          </a:ln>
          <a:effectLst/>
          <a:extLst>
            <a:ext uri="{909E8E84-426E-40DD-AFC4-6F175D3DCCD1}">
              <a14:hiddenFill xmlns="" xmlns:a14="http://schemas.microsoft.com/office/drawing/2010/main">
                <a:solidFill>
                  <a:srgbClr val="DDDDDD"/>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dirty="0">
                <a:solidFill>
                  <a:schemeClr val="hlink"/>
                </a:solidFill>
                <a:latin typeface="Times New Roman" panose="02020603050405020304" pitchFamily="18" charset="0"/>
              </a:rPr>
              <a:t>Solution</a:t>
            </a:r>
          </a:p>
          <a:p>
            <a:pPr marL="457200" indent="-457200" algn="just">
              <a:buFont typeface="Arial" panose="020B0604020202020204" pitchFamily="34" charset="0"/>
              <a:buChar char="•"/>
            </a:pPr>
            <a:r>
              <a:rPr lang="en-US" altLang="en-US" sz="2800" dirty="0">
                <a:latin typeface="Times" panose="02020603050405020304" pitchFamily="18" charset="0"/>
              </a:rPr>
              <a:t>Because the M bit is 1, it is either the first fragment or a middle one. </a:t>
            </a:r>
          </a:p>
          <a:p>
            <a:pPr marL="457200" indent="-457200" algn="just">
              <a:buFont typeface="Arial" panose="020B0604020202020204" pitchFamily="34" charset="0"/>
              <a:buChar char="•"/>
            </a:pPr>
            <a:r>
              <a:rPr lang="en-US" altLang="en-US" sz="2800" dirty="0">
                <a:latin typeface="Times" panose="02020603050405020304" pitchFamily="18" charset="0"/>
              </a:rPr>
              <a:t>Because the offset value is 0, it is the first fragment.</a:t>
            </a:r>
          </a:p>
        </p:txBody>
      </p:sp>
      <p:sp>
        <p:nvSpPr>
          <p:cNvPr id="904203" name="Text Box 11">
            <a:extLst>
              <a:ext uri="{FF2B5EF4-FFF2-40B4-BE49-F238E27FC236}">
                <a16:creationId xmlns="" xmlns:a16="http://schemas.microsoft.com/office/drawing/2014/main" id="{255C2B0E-63E1-0CDA-11C8-5629DADD6061}"/>
              </a:ext>
            </a:extLst>
          </p:cNvPr>
          <p:cNvSpPr txBox="1">
            <a:spLocks noChangeArrowheads="1"/>
          </p:cNvSpPr>
          <p:nvPr/>
        </p:nvSpPr>
        <p:spPr bwMode="auto">
          <a:xfrm>
            <a:off x="2667000" y="0"/>
            <a:ext cx="2217274"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1" i="1" dirty="0">
                <a:solidFill>
                  <a:schemeClr val="hlink"/>
                </a:solidFill>
                <a:latin typeface="Times New Roman" panose="02020603050405020304" pitchFamily="18" charset="0"/>
              </a:rPr>
              <a:t>Example 20.7</a:t>
            </a:r>
          </a:p>
        </p:txBody>
      </p:sp>
      <p:sp>
        <p:nvSpPr>
          <p:cNvPr id="3" name="Slide Number Placeholder 2">
            <a:extLst>
              <a:ext uri="{FF2B5EF4-FFF2-40B4-BE49-F238E27FC236}">
                <a16:creationId xmlns="" xmlns:a16="http://schemas.microsoft.com/office/drawing/2014/main" id="{4D3A34FD-C16D-8BF3-414D-4B0D7B4574CC}"/>
              </a:ext>
            </a:extLst>
          </p:cNvPr>
          <p:cNvSpPr>
            <a:spLocks noGrp="1"/>
          </p:cNvSpPr>
          <p:nvPr>
            <p:ph type="sldNum" sz="quarter" idx="12"/>
          </p:nvPr>
        </p:nvSpPr>
        <p:spPr/>
        <p:txBody>
          <a:bodyPr/>
          <a:lstStyle/>
          <a:p>
            <a:fld id="{6D972E1D-2B91-43F8-BAFE-8C37D0BCB00C}" type="slidenum">
              <a:rPr lang="en-IN" smtClean="0"/>
              <a:pPr/>
              <a:t>41</a:t>
            </a:fld>
            <a:endParaRPr lang="en-IN"/>
          </a:p>
        </p:txBody>
      </p:sp>
    </p:spTree>
    <p:extLst>
      <p:ext uri="{BB962C8B-B14F-4D97-AF65-F5344CB8AC3E}">
        <p14:creationId xmlns="" xmlns:p14="http://schemas.microsoft.com/office/powerpoint/2010/main" val="23287477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5218" name="Rectangle 2">
            <a:extLst>
              <a:ext uri="{FF2B5EF4-FFF2-40B4-BE49-F238E27FC236}">
                <a16:creationId xmlns="" xmlns:a16="http://schemas.microsoft.com/office/drawing/2014/main" id="{7C8F9D12-3C3D-4026-429B-6E099B3DC4E8}"/>
              </a:ext>
            </a:extLst>
          </p:cNvPr>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05219" name="Rectangle 3">
            <a:extLst>
              <a:ext uri="{FF2B5EF4-FFF2-40B4-BE49-F238E27FC236}">
                <a16:creationId xmlns="" xmlns:a16="http://schemas.microsoft.com/office/drawing/2014/main" id="{0E181B4C-97AA-AE18-B36A-D75C9B772337}"/>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05220" name="Rectangle 4">
            <a:extLst>
              <a:ext uri="{FF2B5EF4-FFF2-40B4-BE49-F238E27FC236}">
                <a16:creationId xmlns="" xmlns:a16="http://schemas.microsoft.com/office/drawing/2014/main" id="{70D6B86F-06CA-51B6-EB92-F9C06292107E}"/>
              </a:ext>
            </a:extLst>
          </p:cNvPr>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05221" name="Rectangle 5">
            <a:extLst>
              <a:ext uri="{FF2B5EF4-FFF2-40B4-BE49-F238E27FC236}">
                <a16:creationId xmlns="" xmlns:a16="http://schemas.microsoft.com/office/drawing/2014/main" id="{3E64F3F0-4B34-C1DA-383E-31C250BF8EAE}"/>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05222" name="Rectangle 6">
            <a:extLst>
              <a:ext uri="{FF2B5EF4-FFF2-40B4-BE49-F238E27FC236}">
                <a16:creationId xmlns="" xmlns:a16="http://schemas.microsoft.com/office/drawing/2014/main" id="{3D505937-B7E3-C09D-487D-3FC0B9BC69C0}"/>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05223" name="Rectangle 7">
            <a:extLst>
              <a:ext uri="{FF2B5EF4-FFF2-40B4-BE49-F238E27FC236}">
                <a16:creationId xmlns="" xmlns:a16="http://schemas.microsoft.com/office/drawing/2014/main" id="{B8C7F83D-D504-52A1-C0D5-834334726C8B}"/>
              </a:ext>
            </a:extLst>
          </p:cNvPr>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05224" name="Rectangle 8">
            <a:extLst>
              <a:ext uri="{FF2B5EF4-FFF2-40B4-BE49-F238E27FC236}">
                <a16:creationId xmlns="" xmlns:a16="http://schemas.microsoft.com/office/drawing/2014/main" id="{31F3E556-2DDD-B951-1C12-32209461D4FD}"/>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05225" name="Rectangle 9">
            <a:extLst>
              <a:ext uri="{FF2B5EF4-FFF2-40B4-BE49-F238E27FC236}">
                <a16:creationId xmlns="" xmlns:a16="http://schemas.microsoft.com/office/drawing/2014/main" id="{743DA6C6-6443-A7C9-7642-48CC9D8E665C}"/>
              </a:ext>
            </a:extLst>
          </p:cNvPr>
          <p:cNvSpPr>
            <a:spLocks noChangeArrowheads="1"/>
          </p:cNvSpPr>
          <p:nvPr/>
        </p:nvSpPr>
        <p:spPr bwMode="auto">
          <a:xfrm>
            <a:off x="1752600" y="1143000"/>
            <a:ext cx="8686800" cy="13731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latin typeface="Times New Roman" panose="02020603050405020304" pitchFamily="18" charset="0"/>
              </a:rPr>
              <a:t>A packet has arrived in which the offset value is 100. What is the number of the first byte? Do we know the number of the last byte?</a:t>
            </a:r>
          </a:p>
        </p:txBody>
      </p:sp>
      <p:sp>
        <p:nvSpPr>
          <p:cNvPr id="905226" name="Rectangle 10">
            <a:extLst>
              <a:ext uri="{FF2B5EF4-FFF2-40B4-BE49-F238E27FC236}">
                <a16:creationId xmlns="" xmlns:a16="http://schemas.microsoft.com/office/drawing/2014/main" id="{586F044D-EED4-CE6E-AE0B-6B4780BE153D}"/>
              </a:ext>
            </a:extLst>
          </p:cNvPr>
          <p:cNvSpPr>
            <a:spLocks noChangeArrowheads="1"/>
          </p:cNvSpPr>
          <p:nvPr/>
        </p:nvSpPr>
        <p:spPr bwMode="auto">
          <a:xfrm>
            <a:off x="1438275" y="3106738"/>
            <a:ext cx="9353551" cy="2795958"/>
          </a:xfrm>
          <a:prstGeom prst="rect">
            <a:avLst/>
          </a:prstGeom>
          <a:noFill/>
          <a:ln>
            <a:noFill/>
          </a:ln>
          <a:effectLst/>
          <a:extLst>
            <a:ext uri="{909E8E84-426E-40DD-AFC4-6F175D3DCCD1}">
              <a14:hiddenFill xmlns="" xmlns:a14="http://schemas.microsoft.com/office/drawing/2010/main">
                <a:solidFill>
                  <a:srgbClr val="DDDDDD"/>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50000"/>
              </a:lnSpc>
            </a:pPr>
            <a:r>
              <a:rPr lang="en-US" altLang="en-US" sz="2400" dirty="0">
                <a:solidFill>
                  <a:schemeClr val="hlink"/>
                </a:solidFill>
                <a:latin typeface="Times New Roman" panose="02020603050405020304" pitchFamily="18" charset="0"/>
              </a:rPr>
              <a:t>Solution</a:t>
            </a:r>
          </a:p>
          <a:p>
            <a:pPr marL="342900" indent="-342900" algn="just">
              <a:lnSpc>
                <a:spcPct val="150000"/>
              </a:lnSpc>
              <a:buFont typeface="Arial" panose="020B0604020202020204" pitchFamily="34" charset="0"/>
              <a:buChar char="•"/>
            </a:pPr>
            <a:r>
              <a:rPr lang="en-US" altLang="en-US" sz="2400" dirty="0">
                <a:latin typeface="Times New Roman" panose="02020603050405020304" pitchFamily="18" charset="0"/>
              </a:rPr>
              <a:t>To find the number of the first byte, we multiply the offset value by 8. </a:t>
            </a:r>
          </a:p>
          <a:p>
            <a:pPr marL="342900" indent="-342900" algn="just">
              <a:lnSpc>
                <a:spcPct val="150000"/>
              </a:lnSpc>
              <a:buFont typeface="Arial" panose="020B0604020202020204" pitchFamily="34" charset="0"/>
              <a:buChar char="•"/>
            </a:pPr>
            <a:r>
              <a:rPr lang="en-US" altLang="en-US" sz="2400" dirty="0">
                <a:latin typeface="Times New Roman" panose="02020603050405020304" pitchFamily="18" charset="0"/>
              </a:rPr>
              <a:t>This means that the first byte number is 800. </a:t>
            </a:r>
          </a:p>
          <a:p>
            <a:pPr marL="342900" indent="-342900" algn="just">
              <a:lnSpc>
                <a:spcPct val="150000"/>
              </a:lnSpc>
              <a:buFont typeface="Arial" panose="020B0604020202020204" pitchFamily="34" charset="0"/>
              <a:buChar char="•"/>
            </a:pPr>
            <a:r>
              <a:rPr lang="en-US" altLang="en-US" sz="2400" dirty="0">
                <a:latin typeface="Times New Roman" panose="02020603050405020304" pitchFamily="18" charset="0"/>
              </a:rPr>
              <a:t>We cannot determine the number of the last byte unless we know the length.</a:t>
            </a:r>
          </a:p>
        </p:txBody>
      </p:sp>
      <p:sp>
        <p:nvSpPr>
          <p:cNvPr id="905227" name="Text Box 11">
            <a:extLst>
              <a:ext uri="{FF2B5EF4-FFF2-40B4-BE49-F238E27FC236}">
                <a16:creationId xmlns="" xmlns:a16="http://schemas.microsoft.com/office/drawing/2014/main" id="{A0E19A96-6916-1B04-71EB-3408F9E23A2E}"/>
              </a:ext>
            </a:extLst>
          </p:cNvPr>
          <p:cNvSpPr txBox="1">
            <a:spLocks noChangeArrowheads="1"/>
          </p:cNvSpPr>
          <p:nvPr/>
        </p:nvSpPr>
        <p:spPr bwMode="auto">
          <a:xfrm>
            <a:off x="2667000" y="0"/>
            <a:ext cx="2217274"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1" i="1" dirty="0">
                <a:solidFill>
                  <a:schemeClr val="hlink"/>
                </a:solidFill>
                <a:latin typeface="Times New Roman" panose="02020603050405020304" pitchFamily="18" charset="0"/>
              </a:rPr>
              <a:t>Example 20.8</a:t>
            </a:r>
          </a:p>
        </p:txBody>
      </p:sp>
      <p:sp>
        <p:nvSpPr>
          <p:cNvPr id="3" name="Slide Number Placeholder 2">
            <a:extLst>
              <a:ext uri="{FF2B5EF4-FFF2-40B4-BE49-F238E27FC236}">
                <a16:creationId xmlns="" xmlns:a16="http://schemas.microsoft.com/office/drawing/2014/main" id="{D6918A70-5073-5AC3-153F-F7CA7F5CFA65}"/>
              </a:ext>
            </a:extLst>
          </p:cNvPr>
          <p:cNvSpPr>
            <a:spLocks noGrp="1"/>
          </p:cNvSpPr>
          <p:nvPr>
            <p:ph type="sldNum" sz="quarter" idx="12"/>
          </p:nvPr>
        </p:nvSpPr>
        <p:spPr/>
        <p:txBody>
          <a:bodyPr/>
          <a:lstStyle/>
          <a:p>
            <a:fld id="{6D972E1D-2B91-43F8-BAFE-8C37D0BCB00C}" type="slidenum">
              <a:rPr lang="en-IN" smtClean="0"/>
              <a:pPr/>
              <a:t>42</a:t>
            </a:fld>
            <a:endParaRPr lang="en-IN"/>
          </a:p>
        </p:txBody>
      </p:sp>
    </p:spTree>
    <p:extLst>
      <p:ext uri="{BB962C8B-B14F-4D97-AF65-F5344CB8AC3E}">
        <p14:creationId xmlns="" xmlns:p14="http://schemas.microsoft.com/office/powerpoint/2010/main" val="6166191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6242" name="Rectangle 2">
            <a:extLst>
              <a:ext uri="{FF2B5EF4-FFF2-40B4-BE49-F238E27FC236}">
                <a16:creationId xmlns="" xmlns:a16="http://schemas.microsoft.com/office/drawing/2014/main" id="{5C16EB91-F919-926D-05D6-D3EB8A75BBE0}"/>
              </a:ext>
            </a:extLst>
          </p:cNvPr>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06243" name="Rectangle 3">
            <a:extLst>
              <a:ext uri="{FF2B5EF4-FFF2-40B4-BE49-F238E27FC236}">
                <a16:creationId xmlns="" xmlns:a16="http://schemas.microsoft.com/office/drawing/2014/main" id="{8D81CC95-D147-1696-93DF-048FA90BA6E5}"/>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06244" name="Rectangle 4">
            <a:extLst>
              <a:ext uri="{FF2B5EF4-FFF2-40B4-BE49-F238E27FC236}">
                <a16:creationId xmlns="" xmlns:a16="http://schemas.microsoft.com/office/drawing/2014/main" id="{208EBB6C-78C3-E040-263F-25AD46C1F763}"/>
              </a:ext>
            </a:extLst>
          </p:cNvPr>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06245" name="Rectangle 5">
            <a:extLst>
              <a:ext uri="{FF2B5EF4-FFF2-40B4-BE49-F238E27FC236}">
                <a16:creationId xmlns="" xmlns:a16="http://schemas.microsoft.com/office/drawing/2014/main" id="{13943337-54A8-36BC-B02B-D655847379B8}"/>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06246" name="Rectangle 6">
            <a:extLst>
              <a:ext uri="{FF2B5EF4-FFF2-40B4-BE49-F238E27FC236}">
                <a16:creationId xmlns="" xmlns:a16="http://schemas.microsoft.com/office/drawing/2014/main" id="{ADC55BEE-491D-D5AC-DD19-DEA1BEAA6314}"/>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06247" name="Rectangle 7">
            <a:extLst>
              <a:ext uri="{FF2B5EF4-FFF2-40B4-BE49-F238E27FC236}">
                <a16:creationId xmlns="" xmlns:a16="http://schemas.microsoft.com/office/drawing/2014/main" id="{E4591547-6316-46D3-B532-074E6ADEF1ED}"/>
              </a:ext>
            </a:extLst>
          </p:cNvPr>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06248" name="Rectangle 8">
            <a:extLst>
              <a:ext uri="{FF2B5EF4-FFF2-40B4-BE49-F238E27FC236}">
                <a16:creationId xmlns="" xmlns:a16="http://schemas.microsoft.com/office/drawing/2014/main" id="{FFF6008A-A8B9-7C57-7D2A-5D9AB03D93CE}"/>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06249" name="Rectangle 9">
            <a:extLst>
              <a:ext uri="{FF2B5EF4-FFF2-40B4-BE49-F238E27FC236}">
                <a16:creationId xmlns="" xmlns:a16="http://schemas.microsoft.com/office/drawing/2014/main" id="{1DD08C07-ADF9-79DE-5CAD-82B642502B44}"/>
              </a:ext>
            </a:extLst>
          </p:cNvPr>
          <p:cNvSpPr>
            <a:spLocks noChangeArrowheads="1"/>
          </p:cNvSpPr>
          <p:nvPr/>
        </p:nvSpPr>
        <p:spPr bwMode="auto">
          <a:xfrm>
            <a:off x="1752600" y="1143001"/>
            <a:ext cx="8686800" cy="18002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latin typeface="Times New Roman" panose="02020603050405020304" pitchFamily="18" charset="0"/>
              </a:rPr>
              <a:t>A packet has arrived in which the offset value is 100, the value of HLEN is 5, and the value of the total length field is 100. What are the numbers of the first byte and the last byte?</a:t>
            </a:r>
          </a:p>
        </p:txBody>
      </p:sp>
      <p:sp>
        <p:nvSpPr>
          <p:cNvPr id="906250" name="Rectangle 10">
            <a:extLst>
              <a:ext uri="{FF2B5EF4-FFF2-40B4-BE49-F238E27FC236}">
                <a16:creationId xmlns="" xmlns:a16="http://schemas.microsoft.com/office/drawing/2014/main" id="{2C0DF6C1-EDD5-6D8D-0BDB-BBBDC7E552C3}"/>
              </a:ext>
            </a:extLst>
          </p:cNvPr>
          <p:cNvSpPr>
            <a:spLocks noChangeArrowheads="1"/>
          </p:cNvSpPr>
          <p:nvPr/>
        </p:nvSpPr>
        <p:spPr bwMode="auto">
          <a:xfrm>
            <a:off x="1314451" y="3173413"/>
            <a:ext cx="9591674" cy="2672848"/>
          </a:xfrm>
          <a:prstGeom prst="rect">
            <a:avLst/>
          </a:prstGeom>
          <a:noFill/>
          <a:ln>
            <a:noFill/>
          </a:ln>
          <a:effectLst/>
          <a:extLst>
            <a:ext uri="{909E8E84-426E-40DD-AFC4-6F175D3DCCD1}">
              <a14:hiddenFill xmlns="" xmlns:a14="http://schemas.microsoft.com/office/drawing/2010/main">
                <a:solidFill>
                  <a:srgbClr val="DDDDDD"/>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en-US" sz="2800" i="1" dirty="0">
                <a:solidFill>
                  <a:schemeClr val="hlink"/>
                </a:solidFill>
                <a:latin typeface="Times New Roman" panose="02020603050405020304" pitchFamily="18" charset="0"/>
              </a:rPr>
              <a:t>Solution</a:t>
            </a:r>
          </a:p>
          <a:p>
            <a:pPr marL="342900" indent="-342900" algn="just">
              <a:lnSpc>
                <a:spcPct val="150000"/>
              </a:lnSpc>
              <a:buFont typeface="Arial" panose="020B0604020202020204" pitchFamily="34" charset="0"/>
              <a:buChar char="•"/>
            </a:pPr>
            <a:r>
              <a:rPr lang="en-US" altLang="en-US" sz="2400" dirty="0">
                <a:latin typeface="Times" panose="02020603050405020304" pitchFamily="18" charset="0"/>
              </a:rPr>
              <a:t>The first byte number is 100 × 8 = 800. </a:t>
            </a:r>
          </a:p>
          <a:p>
            <a:pPr marL="342900" indent="-342900" algn="just">
              <a:lnSpc>
                <a:spcPct val="150000"/>
              </a:lnSpc>
              <a:buFont typeface="Arial" panose="020B0604020202020204" pitchFamily="34" charset="0"/>
              <a:buChar char="•"/>
            </a:pPr>
            <a:r>
              <a:rPr lang="en-US" altLang="en-US" sz="2400" dirty="0">
                <a:latin typeface="Times" panose="02020603050405020304" pitchFamily="18" charset="0"/>
              </a:rPr>
              <a:t>The total length is 100 bytes, and the header length is 20 bytes (5 × 4), which means that there are 80 bytes in this datagram. </a:t>
            </a:r>
          </a:p>
          <a:p>
            <a:pPr marL="342900" indent="-342900" algn="just">
              <a:lnSpc>
                <a:spcPct val="150000"/>
              </a:lnSpc>
              <a:buFont typeface="Arial" panose="020B0604020202020204" pitchFamily="34" charset="0"/>
              <a:buChar char="•"/>
            </a:pPr>
            <a:r>
              <a:rPr lang="en-US" altLang="en-US" sz="2400" dirty="0">
                <a:latin typeface="Times" panose="02020603050405020304" pitchFamily="18" charset="0"/>
              </a:rPr>
              <a:t>If the first byte number is 800, the last byte number must be 879.</a:t>
            </a:r>
          </a:p>
        </p:txBody>
      </p:sp>
      <p:sp>
        <p:nvSpPr>
          <p:cNvPr id="906251" name="Text Box 11">
            <a:extLst>
              <a:ext uri="{FF2B5EF4-FFF2-40B4-BE49-F238E27FC236}">
                <a16:creationId xmlns="" xmlns:a16="http://schemas.microsoft.com/office/drawing/2014/main" id="{305A48F9-7724-F169-DD61-AA115E027B69}"/>
              </a:ext>
            </a:extLst>
          </p:cNvPr>
          <p:cNvSpPr txBox="1">
            <a:spLocks noChangeArrowheads="1"/>
          </p:cNvSpPr>
          <p:nvPr/>
        </p:nvSpPr>
        <p:spPr bwMode="auto">
          <a:xfrm>
            <a:off x="2667000" y="0"/>
            <a:ext cx="2217274"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1" i="1" dirty="0">
                <a:solidFill>
                  <a:schemeClr val="hlink"/>
                </a:solidFill>
                <a:latin typeface="Times New Roman" panose="02020603050405020304" pitchFamily="18" charset="0"/>
              </a:rPr>
              <a:t>Example 20.9</a:t>
            </a:r>
          </a:p>
        </p:txBody>
      </p:sp>
      <p:sp>
        <p:nvSpPr>
          <p:cNvPr id="3" name="Slide Number Placeholder 2">
            <a:extLst>
              <a:ext uri="{FF2B5EF4-FFF2-40B4-BE49-F238E27FC236}">
                <a16:creationId xmlns="" xmlns:a16="http://schemas.microsoft.com/office/drawing/2014/main" id="{4BB58774-6193-E76B-0715-5DC696B1DA87}"/>
              </a:ext>
            </a:extLst>
          </p:cNvPr>
          <p:cNvSpPr>
            <a:spLocks noGrp="1"/>
          </p:cNvSpPr>
          <p:nvPr>
            <p:ph type="sldNum" sz="quarter" idx="12"/>
          </p:nvPr>
        </p:nvSpPr>
        <p:spPr/>
        <p:txBody>
          <a:bodyPr/>
          <a:lstStyle/>
          <a:p>
            <a:fld id="{6D972E1D-2B91-43F8-BAFE-8C37D0BCB00C}" type="slidenum">
              <a:rPr lang="en-IN" smtClean="0"/>
              <a:pPr/>
              <a:t>43</a:t>
            </a:fld>
            <a:endParaRPr lang="en-IN"/>
          </a:p>
        </p:txBody>
      </p:sp>
    </p:spTree>
    <p:extLst>
      <p:ext uri="{BB962C8B-B14F-4D97-AF65-F5344CB8AC3E}">
        <p14:creationId xmlns="" xmlns:p14="http://schemas.microsoft.com/office/powerpoint/2010/main" val="39825139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7266" name="Rectangle 2">
            <a:extLst>
              <a:ext uri="{FF2B5EF4-FFF2-40B4-BE49-F238E27FC236}">
                <a16:creationId xmlns="" xmlns:a16="http://schemas.microsoft.com/office/drawing/2014/main" id="{F82B822F-FA0C-EB86-EB9E-8FC2E96C5C75}"/>
              </a:ext>
            </a:extLst>
          </p:cNvPr>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07267" name="Rectangle 3">
            <a:extLst>
              <a:ext uri="{FF2B5EF4-FFF2-40B4-BE49-F238E27FC236}">
                <a16:creationId xmlns="" xmlns:a16="http://schemas.microsoft.com/office/drawing/2014/main" id="{BA0AE676-B6EA-CBF6-70F0-440D637738C3}"/>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07268" name="Rectangle 4">
            <a:extLst>
              <a:ext uri="{FF2B5EF4-FFF2-40B4-BE49-F238E27FC236}">
                <a16:creationId xmlns="" xmlns:a16="http://schemas.microsoft.com/office/drawing/2014/main" id="{DF72BDDC-F7A6-216D-22AA-5E3A49E0E03F}"/>
              </a:ext>
            </a:extLst>
          </p:cNvPr>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07269" name="Rectangle 5">
            <a:extLst>
              <a:ext uri="{FF2B5EF4-FFF2-40B4-BE49-F238E27FC236}">
                <a16:creationId xmlns="" xmlns:a16="http://schemas.microsoft.com/office/drawing/2014/main" id="{CCAABFA7-634D-BB75-23D0-4288ABA645C6}"/>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07270" name="Rectangle 6">
            <a:extLst>
              <a:ext uri="{FF2B5EF4-FFF2-40B4-BE49-F238E27FC236}">
                <a16:creationId xmlns="" xmlns:a16="http://schemas.microsoft.com/office/drawing/2014/main" id="{2619FF25-9BED-2422-7B2D-6793CE17BE35}"/>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07271" name="Rectangle 7">
            <a:extLst>
              <a:ext uri="{FF2B5EF4-FFF2-40B4-BE49-F238E27FC236}">
                <a16:creationId xmlns="" xmlns:a16="http://schemas.microsoft.com/office/drawing/2014/main" id="{F9AE4D29-A37F-67F7-6748-D2BCFC0EF98A}"/>
              </a:ext>
            </a:extLst>
          </p:cNvPr>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07272" name="Rectangle 8">
            <a:extLst>
              <a:ext uri="{FF2B5EF4-FFF2-40B4-BE49-F238E27FC236}">
                <a16:creationId xmlns="" xmlns:a16="http://schemas.microsoft.com/office/drawing/2014/main" id="{4D81E447-DDE0-7786-9443-F5C0714D201F}"/>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07273" name="Rectangle 9">
            <a:extLst>
              <a:ext uri="{FF2B5EF4-FFF2-40B4-BE49-F238E27FC236}">
                <a16:creationId xmlns="" xmlns:a16="http://schemas.microsoft.com/office/drawing/2014/main" id="{0715B9F4-9830-174A-E71B-110FD6ADC88A}"/>
              </a:ext>
            </a:extLst>
          </p:cNvPr>
          <p:cNvSpPr>
            <a:spLocks noChangeArrowheads="1"/>
          </p:cNvSpPr>
          <p:nvPr/>
        </p:nvSpPr>
        <p:spPr bwMode="auto">
          <a:xfrm>
            <a:off x="1752600" y="1143001"/>
            <a:ext cx="8686800" cy="22272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latin typeface="Times New Roman" panose="02020603050405020304" pitchFamily="18" charset="0"/>
              </a:rPr>
              <a:t>Figure 20.13 shows an example of a checksum calculation for an IPv4 header without options. The header is divided into 16-bit sections. All the sections are added and the sum is complemented. The result is inserted in the checksum field.</a:t>
            </a:r>
          </a:p>
        </p:txBody>
      </p:sp>
      <p:sp>
        <p:nvSpPr>
          <p:cNvPr id="907275" name="Text Box 11">
            <a:extLst>
              <a:ext uri="{FF2B5EF4-FFF2-40B4-BE49-F238E27FC236}">
                <a16:creationId xmlns="" xmlns:a16="http://schemas.microsoft.com/office/drawing/2014/main" id="{B36C54B7-ECB0-D485-F83A-2EB9879F3E7D}"/>
              </a:ext>
            </a:extLst>
          </p:cNvPr>
          <p:cNvSpPr txBox="1">
            <a:spLocks noChangeArrowheads="1"/>
          </p:cNvSpPr>
          <p:nvPr/>
        </p:nvSpPr>
        <p:spPr bwMode="auto">
          <a:xfrm>
            <a:off x="2667000" y="0"/>
            <a:ext cx="2337499"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Example 20.10</a:t>
            </a:r>
          </a:p>
        </p:txBody>
      </p:sp>
      <p:sp>
        <p:nvSpPr>
          <p:cNvPr id="3" name="Slide Number Placeholder 2">
            <a:extLst>
              <a:ext uri="{FF2B5EF4-FFF2-40B4-BE49-F238E27FC236}">
                <a16:creationId xmlns="" xmlns:a16="http://schemas.microsoft.com/office/drawing/2014/main" id="{08998E30-D361-46E3-AD28-0172BB4FE66D}"/>
              </a:ext>
            </a:extLst>
          </p:cNvPr>
          <p:cNvSpPr>
            <a:spLocks noGrp="1"/>
          </p:cNvSpPr>
          <p:nvPr>
            <p:ph type="sldNum" sz="quarter" idx="12"/>
          </p:nvPr>
        </p:nvSpPr>
        <p:spPr/>
        <p:txBody>
          <a:bodyPr/>
          <a:lstStyle/>
          <a:p>
            <a:fld id="{6D972E1D-2B91-43F8-BAFE-8C37D0BCB00C}" type="slidenum">
              <a:rPr lang="en-IN" smtClean="0"/>
              <a:pPr/>
              <a:t>44</a:t>
            </a:fld>
            <a:endParaRPr lang="en-IN"/>
          </a:p>
        </p:txBody>
      </p:sp>
    </p:spTree>
    <p:extLst>
      <p:ext uri="{BB962C8B-B14F-4D97-AF65-F5344CB8AC3E}">
        <p14:creationId xmlns="" xmlns:p14="http://schemas.microsoft.com/office/powerpoint/2010/main" val="5254731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3475" name="Line 3">
            <a:extLst>
              <a:ext uri="{FF2B5EF4-FFF2-40B4-BE49-F238E27FC236}">
                <a16:creationId xmlns="" xmlns:a16="http://schemas.microsoft.com/office/drawing/2014/main" id="{E7C9A7F5-C229-833F-C734-6B829268AE0B}"/>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73476" name="Text Box 4">
            <a:extLst>
              <a:ext uri="{FF2B5EF4-FFF2-40B4-BE49-F238E27FC236}">
                <a16:creationId xmlns="" xmlns:a16="http://schemas.microsoft.com/office/drawing/2014/main" id="{090111DD-886F-766A-D258-461212DD5C48}"/>
              </a:ext>
            </a:extLst>
          </p:cNvPr>
          <p:cNvSpPr txBox="1">
            <a:spLocks noChangeArrowheads="1"/>
          </p:cNvSpPr>
          <p:nvPr/>
        </p:nvSpPr>
        <p:spPr bwMode="auto">
          <a:xfrm>
            <a:off x="2790826" y="381000"/>
            <a:ext cx="6335713"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20.13  </a:t>
            </a:r>
            <a:r>
              <a:rPr lang="en-US" altLang="en-US" sz="2000" i="1">
                <a:latin typeface="Times New Roman" panose="02020603050405020304" pitchFamily="18" charset="0"/>
              </a:rPr>
              <a:t>Example of checksum calculation in IPv4</a:t>
            </a:r>
          </a:p>
        </p:txBody>
      </p:sp>
      <p:pic>
        <p:nvPicPr>
          <p:cNvPr id="873478" name="Picture 6">
            <a:extLst>
              <a:ext uri="{FF2B5EF4-FFF2-40B4-BE49-F238E27FC236}">
                <a16:creationId xmlns="" xmlns:a16="http://schemas.microsoft.com/office/drawing/2014/main" id="{BDE51E02-C7C4-FC2B-C03B-A5995F6BB53C}"/>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400426" y="1335088"/>
            <a:ext cx="4524375" cy="47609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 xmlns:a16="http://schemas.microsoft.com/office/drawing/2014/main" id="{F69E3D6F-4FF3-F7DE-546C-87CA028CD511}"/>
              </a:ext>
            </a:extLst>
          </p:cNvPr>
          <p:cNvSpPr>
            <a:spLocks noGrp="1"/>
          </p:cNvSpPr>
          <p:nvPr>
            <p:ph type="sldNum" sz="quarter" idx="12"/>
          </p:nvPr>
        </p:nvSpPr>
        <p:spPr/>
        <p:txBody>
          <a:bodyPr/>
          <a:lstStyle/>
          <a:p>
            <a:fld id="{6D972E1D-2B91-43F8-BAFE-8C37D0BCB00C}" type="slidenum">
              <a:rPr lang="en-IN" smtClean="0"/>
              <a:pPr/>
              <a:t>45</a:t>
            </a:fld>
            <a:endParaRPr lang="en-IN"/>
          </a:p>
        </p:txBody>
      </p:sp>
    </p:spTree>
    <p:extLst>
      <p:ext uri="{BB962C8B-B14F-4D97-AF65-F5344CB8AC3E}">
        <p14:creationId xmlns="" xmlns:p14="http://schemas.microsoft.com/office/powerpoint/2010/main" val="3975678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4499" name="Line 3">
            <a:extLst>
              <a:ext uri="{FF2B5EF4-FFF2-40B4-BE49-F238E27FC236}">
                <a16:creationId xmlns="" xmlns:a16="http://schemas.microsoft.com/office/drawing/2014/main" id="{AB67AD79-BE72-02A8-2864-FD93500E35C5}"/>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74500" name="Text Box 4">
            <a:extLst>
              <a:ext uri="{FF2B5EF4-FFF2-40B4-BE49-F238E27FC236}">
                <a16:creationId xmlns="" xmlns:a16="http://schemas.microsoft.com/office/drawing/2014/main" id="{084A05A4-58F8-2851-663B-25CEF70D5B87}"/>
              </a:ext>
            </a:extLst>
          </p:cNvPr>
          <p:cNvSpPr txBox="1">
            <a:spLocks noChangeArrowheads="1"/>
          </p:cNvSpPr>
          <p:nvPr/>
        </p:nvSpPr>
        <p:spPr bwMode="auto">
          <a:xfrm>
            <a:off x="3619500" y="762000"/>
            <a:ext cx="5003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Figure 20.14  </a:t>
            </a:r>
            <a:r>
              <a:rPr lang="en-US" altLang="en-US" sz="2000" i="1" dirty="0">
                <a:latin typeface="Times New Roman" panose="02020603050405020304" pitchFamily="18" charset="0"/>
              </a:rPr>
              <a:t>Taxonomy of options in IPv4</a:t>
            </a:r>
          </a:p>
        </p:txBody>
      </p:sp>
      <p:pic>
        <p:nvPicPr>
          <p:cNvPr id="874502" name="Picture 6">
            <a:extLst>
              <a:ext uri="{FF2B5EF4-FFF2-40B4-BE49-F238E27FC236}">
                <a16:creationId xmlns="" xmlns:a16="http://schemas.microsoft.com/office/drawing/2014/main" id="{84AA5345-32E2-7395-842D-810842024DAC}"/>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133601" y="1905001"/>
            <a:ext cx="7331075" cy="35782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 xmlns:a16="http://schemas.microsoft.com/office/drawing/2014/main" id="{56C2BE80-3D88-EB64-B1E5-3D2884A6FD5B}"/>
              </a:ext>
            </a:extLst>
          </p:cNvPr>
          <p:cNvSpPr>
            <a:spLocks noGrp="1"/>
          </p:cNvSpPr>
          <p:nvPr>
            <p:ph type="sldNum" sz="quarter" idx="12"/>
          </p:nvPr>
        </p:nvSpPr>
        <p:spPr/>
        <p:txBody>
          <a:bodyPr/>
          <a:lstStyle/>
          <a:p>
            <a:fld id="{6D972E1D-2B91-43F8-BAFE-8C37D0BCB00C}" type="slidenum">
              <a:rPr lang="en-IN" smtClean="0"/>
              <a:pPr/>
              <a:t>46</a:t>
            </a:fld>
            <a:endParaRPr lang="en-IN"/>
          </a:p>
        </p:txBody>
      </p:sp>
    </p:spTree>
    <p:extLst>
      <p:ext uri="{BB962C8B-B14F-4D97-AF65-F5344CB8AC3E}">
        <p14:creationId xmlns="" xmlns:p14="http://schemas.microsoft.com/office/powerpoint/2010/main" val="22302413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59138" name="Rectangle 2">
            <a:extLst>
              <a:ext uri="{FF2B5EF4-FFF2-40B4-BE49-F238E27FC236}">
                <a16:creationId xmlns="" xmlns:a16="http://schemas.microsoft.com/office/drawing/2014/main" id="{AB5087B2-AE0F-7157-FA7A-05B3EA43579D}"/>
              </a:ext>
            </a:extLst>
          </p:cNvPr>
          <p:cNvSpPr>
            <a:spLocks noChangeArrowheads="1"/>
          </p:cNvSpPr>
          <p:nvPr/>
        </p:nvSpPr>
        <p:spPr bwMode="auto">
          <a:xfrm>
            <a:off x="152400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outerShdw blurRad="38100" dist="38100" dir="2700000" algn="tl">
                  <a:srgbClr val="FFFFFF"/>
                </a:outerShdw>
              </a:effectLst>
              <a:latin typeface="Times New Roman" panose="02020603050405020304" pitchFamily="18" charset="0"/>
            </a:endParaRPr>
          </a:p>
        </p:txBody>
      </p:sp>
      <p:sp>
        <p:nvSpPr>
          <p:cNvPr id="859139" name="Text Box 3">
            <a:extLst>
              <a:ext uri="{FF2B5EF4-FFF2-40B4-BE49-F238E27FC236}">
                <a16:creationId xmlns="" xmlns:a16="http://schemas.microsoft.com/office/drawing/2014/main" id="{BEFBC7CC-1AA4-8CEF-EAE8-0B01B5755DD0}"/>
              </a:ext>
            </a:extLst>
          </p:cNvPr>
          <p:cNvSpPr txBox="1">
            <a:spLocks noChangeArrowheads="1"/>
          </p:cNvSpPr>
          <p:nvPr/>
        </p:nvSpPr>
        <p:spPr bwMode="auto">
          <a:xfrm>
            <a:off x="5444197" y="307926"/>
            <a:ext cx="1463040"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4400" dirty="0" smtClean="0">
                <a:effectLst>
                  <a:outerShdw blurRad="38100" dist="38100" dir="2700000" algn="tl">
                    <a:srgbClr val="C0C0C0"/>
                  </a:outerShdw>
                </a:effectLst>
                <a:latin typeface="Times" panose="02020603050405020304" pitchFamily="18" charset="0"/>
              </a:rPr>
              <a:t>Pv6</a:t>
            </a:r>
            <a:endParaRPr lang="en-US" altLang="en-US" sz="4400" dirty="0">
              <a:effectLst>
                <a:outerShdw blurRad="38100" dist="38100" dir="2700000" algn="tl">
                  <a:srgbClr val="C0C0C0"/>
                </a:outerShdw>
              </a:effectLst>
              <a:latin typeface="Times" panose="02020603050405020304" pitchFamily="18" charset="0"/>
            </a:endParaRPr>
          </a:p>
        </p:txBody>
      </p:sp>
      <p:sp>
        <p:nvSpPr>
          <p:cNvPr id="859140" name="Text Box 4">
            <a:extLst>
              <a:ext uri="{FF2B5EF4-FFF2-40B4-BE49-F238E27FC236}">
                <a16:creationId xmlns="" xmlns:a16="http://schemas.microsoft.com/office/drawing/2014/main" id="{DC730D08-4E8C-3F30-8BC8-68237035A280}"/>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latin typeface="Times New Roman" panose="02020603050405020304" pitchFamily="18" charset="0"/>
            </a:endParaRPr>
          </a:p>
        </p:txBody>
      </p:sp>
      <p:sp>
        <p:nvSpPr>
          <p:cNvPr id="859141" name="Rectangle 5">
            <a:extLst>
              <a:ext uri="{FF2B5EF4-FFF2-40B4-BE49-F238E27FC236}">
                <a16:creationId xmlns="" xmlns:a16="http://schemas.microsoft.com/office/drawing/2014/main" id="{2B42B38A-591F-5CD3-E9B9-1BEB2AF81344}"/>
              </a:ext>
            </a:extLst>
          </p:cNvPr>
          <p:cNvSpPr>
            <a:spLocks noChangeArrowheads="1"/>
          </p:cNvSpPr>
          <p:nvPr/>
        </p:nvSpPr>
        <p:spPr bwMode="auto">
          <a:xfrm>
            <a:off x="1676400" y="1600201"/>
            <a:ext cx="8229600" cy="22272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a:effectLst>
                  <a:outerShdw blurRad="38100" dist="38100" dir="2700000" algn="tl">
                    <a:srgbClr val="C0C0C0"/>
                  </a:outerShdw>
                </a:effectLst>
                <a:latin typeface="Times New Roman" panose="02020603050405020304" pitchFamily="18" charset="0"/>
              </a:rPr>
              <a:t>The network layer protocol in the TCP/IP protocol suite is currently IPv4. Although IPv4 is well designed, data communication has evolved since the inception of IPv4 in the 1970s. IPv4 has some deficiencies that make it unsuitable for the fast-growing Internet.</a:t>
            </a:r>
          </a:p>
        </p:txBody>
      </p:sp>
      <p:sp>
        <p:nvSpPr>
          <p:cNvPr id="859142" name="Rectangle 6">
            <a:extLst>
              <a:ext uri="{FF2B5EF4-FFF2-40B4-BE49-F238E27FC236}">
                <a16:creationId xmlns="" xmlns:a16="http://schemas.microsoft.com/office/drawing/2014/main" id="{F0C74733-082E-6178-4B08-36F32994EBA4}"/>
              </a:ext>
            </a:extLst>
          </p:cNvPr>
          <p:cNvSpPr>
            <a:spLocks noChangeArrowheads="1"/>
          </p:cNvSpPr>
          <p:nvPr/>
        </p:nvSpPr>
        <p:spPr bwMode="auto">
          <a:xfrm>
            <a:off x="1676400" y="4908551"/>
            <a:ext cx="6705600" cy="12003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anose="05000000000000000000" pitchFamily="2" charset="2"/>
              <a:buNone/>
            </a:pPr>
            <a:r>
              <a:rPr lang="en-US" altLang="en-US" sz="2400" dirty="0">
                <a:solidFill>
                  <a:srgbClr val="0033CC"/>
                </a:solidFill>
                <a:latin typeface="Times New Roman" panose="02020603050405020304" pitchFamily="18" charset="0"/>
              </a:rPr>
              <a:t>Advantages</a:t>
            </a:r>
            <a:r>
              <a:rPr lang="fr-FR" altLang="en-US" sz="2400" dirty="0">
                <a:solidFill>
                  <a:srgbClr val="0033CC"/>
                </a:solidFill>
                <a:latin typeface="Times New Roman" panose="02020603050405020304" pitchFamily="18" charset="0"/>
              </a:rPr>
              <a:t/>
            </a:r>
            <a:br>
              <a:rPr lang="fr-FR" altLang="en-US" sz="2400" dirty="0">
                <a:solidFill>
                  <a:srgbClr val="0033CC"/>
                </a:solidFill>
                <a:latin typeface="Times New Roman" panose="02020603050405020304" pitchFamily="18" charset="0"/>
              </a:rPr>
            </a:br>
            <a:r>
              <a:rPr lang="fr-FR" altLang="en-US" sz="2400" dirty="0" err="1">
                <a:solidFill>
                  <a:srgbClr val="0033CC"/>
                </a:solidFill>
                <a:latin typeface="Times New Roman" panose="02020603050405020304" pitchFamily="18" charset="0"/>
              </a:rPr>
              <a:t>Packet</a:t>
            </a:r>
            <a:r>
              <a:rPr lang="fr-FR" altLang="en-US" sz="2400" dirty="0">
                <a:solidFill>
                  <a:srgbClr val="0033CC"/>
                </a:solidFill>
                <a:latin typeface="Times New Roman" panose="02020603050405020304" pitchFamily="18" charset="0"/>
              </a:rPr>
              <a:t> Format</a:t>
            </a:r>
            <a:br>
              <a:rPr lang="fr-FR" altLang="en-US" sz="2400" dirty="0">
                <a:solidFill>
                  <a:srgbClr val="0033CC"/>
                </a:solidFill>
                <a:latin typeface="Times New Roman" panose="02020603050405020304" pitchFamily="18" charset="0"/>
              </a:rPr>
            </a:br>
            <a:r>
              <a:rPr lang="fr-FR" altLang="en-US" sz="2400" dirty="0">
                <a:solidFill>
                  <a:srgbClr val="0033CC"/>
                </a:solidFill>
                <a:latin typeface="Times New Roman" panose="02020603050405020304" pitchFamily="18" charset="0"/>
              </a:rPr>
              <a:t>Extension Headers</a:t>
            </a:r>
            <a:endParaRPr lang="en-US" altLang="en-US" sz="2400" dirty="0">
              <a:solidFill>
                <a:srgbClr val="0033CC"/>
              </a:solidFill>
              <a:latin typeface="Times New Roman" panose="02020603050405020304" pitchFamily="18" charset="0"/>
            </a:endParaRPr>
          </a:p>
        </p:txBody>
      </p:sp>
      <p:sp>
        <p:nvSpPr>
          <p:cNvPr id="859143" name="Text Box 7">
            <a:extLst>
              <a:ext uri="{FF2B5EF4-FFF2-40B4-BE49-F238E27FC236}">
                <a16:creationId xmlns="" xmlns:a16="http://schemas.microsoft.com/office/drawing/2014/main" id="{A7BC128B-317A-228C-4077-3CD103213975}"/>
              </a:ext>
            </a:extLst>
          </p:cNvPr>
          <p:cNvSpPr txBox="1">
            <a:spLocks noChangeArrowheads="1"/>
          </p:cNvSpPr>
          <p:nvPr/>
        </p:nvSpPr>
        <p:spPr bwMode="auto">
          <a:xfrm>
            <a:off x="1689101" y="4432301"/>
            <a:ext cx="4862513"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76200" algn="ctr">
                <a:solidFill>
                  <a:schemeClr val="folHlink"/>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i="1" u="sng">
                <a:solidFill>
                  <a:schemeClr val="hlink"/>
                </a:solidFill>
                <a:effectLst>
                  <a:outerShdw blurRad="38100" dist="38100" dir="2700000" algn="tl">
                    <a:srgbClr val="C0C0C0"/>
                  </a:outerShdw>
                </a:effectLst>
                <a:latin typeface="Times New Roman" panose="02020603050405020304" pitchFamily="18" charset="0"/>
              </a:rPr>
              <a:t>Topics discussed in this section:</a:t>
            </a:r>
          </a:p>
        </p:txBody>
      </p:sp>
      <p:sp>
        <p:nvSpPr>
          <p:cNvPr id="3" name="Slide Number Placeholder 2">
            <a:extLst>
              <a:ext uri="{FF2B5EF4-FFF2-40B4-BE49-F238E27FC236}">
                <a16:creationId xmlns="" xmlns:a16="http://schemas.microsoft.com/office/drawing/2014/main" id="{0C09B6C1-F3C2-96A4-4306-9E85C1951BF7}"/>
              </a:ext>
            </a:extLst>
          </p:cNvPr>
          <p:cNvSpPr>
            <a:spLocks noGrp="1"/>
          </p:cNvSpPr>
          <p:nvPr>
            <p:ph type="sldNum" sz="quarter" idx="12"/>
          </p:nvPr>
        </p:nvSpPr>
        <p:spPr/>
        <p:txBody>
          <a:bodyPr/>
          <a:lstStyle/>
          <a:p>
            <a:fld id="{6D972E1D-2B91-43F8-BAFE-8C37D0BCB00C}" type="slidenum">
              <a:rPr lang="en-IN" smtClean="0"/>
              <a:pPr/>
              <a:t>47</a:t>
            </a:fld>
            <a:endParaRPr lang="en-IN"/>
          </a:p>
        </p:txBody>
      </p:sp>
    </p:spTree>
    <p:extLst>
      <p:ext uri="{BB962C8B-B14F-4D97-AF65-F5344CB8AC3E}">
        <p14:creationId xmlns="" xmlns:p14="http://schemas.microsoft.com/office/powerpoint/2010/main" val="40907256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5523" name="Line 3">
            <a:extLst>
              <a:ext uri="{FF2B5EF4-FFF2-40B4-BE49-F238E27FC236}">
                <a16:creationId xmlns="" xmlns:a16="http://schemas.microsoft.com/office/drawing/2014/main" id="{6D94D597-D190-DF5C-0FA6-165CA2D86DFB}"/>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75524" name="Text Box 4">
            <a:extLst>
              <a:ext uri="{FF2B5EF4-FFF2-40B4-BE49-F238E27FC236}">
                <a16:creationId xmlns="" xmlns:a16="http://schemas.microsoft.com/office/drawing/2014/main" id="{DD115DD7-9BA5-BB69-399D-CBDC60B1B8D1}"/>
              </a:ext>
            </a:extLst>
          </p:cNvPr>
          <p:cNvSpPr txBox="1">
            <a:spLocks noChangeArrowheads="1"/>
          </p:cNvSpPr>
          <p:nvPr/>
        </p:nvSpPr>
        <p:spPr bwMode="auto">
          <a:xfrm>
            <a:off x="3319975" y="747932"/>
            <a:ext cx="5640388"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20.15  </a:t>
            </a:r>
            <a:r>
              <a:rPr lang="en-US" altLang="en-US" sz="2000" i="1">
                <a:latin typeface="Times New Roman" panose="02020603050405020304" pitchFamily="18" charset="0"/>
              </a:rPr>
              <a:t>IPv6 datagram header and payload</a:t>
            </a:r>
          </a:p>
        </p:txBody>
      </p:sp>
      <p:pic>
        <p:nvPicPr>
          <p:cNvPr id="875526" name="Picture 6">
            <a:extLst>
              <a:ext uri="{FF2B5EF4-FFF2-40B4-BE49-F238E27FC236}">
                <a16:creationId xmlns="" xmlns:a16="http://schemas.microsoft.com/office/drawing/2014/main" id="{AAC7FD7E-1463-FEE4-715A-04FF0102DA27}"/>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981201" y="2286000"/>
            <a:ext cx="7440613" cy="2597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 xmlns:a16="http://schemas.microsoft.com/office/drawing/2014/main" id="{19B4363B-ED12-35CA-3420-E3F5A047BA26}"/>
              </a:ext>
            </a:extLst>
          </p:cNvPr>
          <p:cNvSpPr>
            <a:spLocks noGrp="1"/>
          </p:cNvSpPr>
          <p:nvPr>
            <p:ph type="sldNum" sz="quarter" idx="12"/>
          </p:nvPr>
        </p:nvSpPr>
        <p:spPr/>
        <p:txBody>
          <a:bodyPr/>
          <a:lstStyle/>
          <a:p>
            <a:fld id="{6D972E1D-2B91-43F8-BAFE-8C37D0BCB00C}" type="slidenum">
              <a:rPr lang="en-IN" smtClean="0"/>
              <a:pPr/>
              <a:t>48</a:t>
            </a:fld>
            <a:endParaRPr lang="en-IN"/>
          </a:p>
        </p:txBody>
      </p:sp>
    </p:spTree>
    <p:extLst>
      <p:ext uri="{BB962C8B-B14F-4D97-AF65-F5344CB8AC3E}">
        <p14:creationId xmlns="" xmlns:p14="http://schemas.microsoft.com/office/powerpoint/2010/main" val="8409413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6547" name="Line 3">
            <a:extLst>
              <a:ext uri="{FF2B5EF4-FFF2-40B4-BE49-F238E27FC236}">
                <a16:creationId xmlns="" xmlns:a16="http://schemas.microsoft.com/office/drawing/2014/main" id="{D2B16B47-105C-F973-FE58-CB95E942DF8F}"/>
              </a:ext>
            </a:extLst>
          </p:cNvPr>
          <p:cNvSpPr>
            <a:spLocks noChangeShapeType="1"/>
          </p:cNvSpPr>
          <p:nvPr/>
        </p:nvSpPr>
        <p:spPr bwMode="auto">
          <a:xfrm>
            <a:off x="1676400" y="914400"/>
            <a:ext cx="8763000" cy="0"/>
          </a:xfrm>
          <a:prstGeom prst="line">
            <a:avLst/>
          </a:prstGeom>
          <a:noFill/>
          <a:ln w="19050">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76548" name="Text Box 4">
            <a:extLst>
              <a:ext uri="{FF2B5EF4-FFF2-40B4-BE49-F238E27FC236}">
                <a16:creationId xmlns="" xmlns:a16="http://schemas.microsoft.com/office/drawing/2014/main" id="{A922C079-ADB0-177A-D28D-6BCCE1341911}"/>
              </a:ext>
            </a:extLst>
          </p:cNvPr>
          <p:cNvSpPr txBox="1">
            <a:spLocks noChangeArrowheads="1"/>
          </p:cNvSpPr>
          <p:nvPr/>
        </p:nvSpPr>
        <p:spPr bwMode="auto">
          <a:xfrm>
            <a:off x="3425589" y="291152"/>
            <a:ext cx="4976813"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Figure 20.16  </a:t>
            </a:r>
            <a:r>
              <a:rPr lang="en-US" altLang="en-US" sz="2000" i="1" dirty="0">
                <a:latin typeface="Times New Roman" panose="02020603050405020304" pitchFamily="18" charset="0"/>
              </a:rPr>
              <a:t>Format of an IPv6 datagram</a:t>
            </a:r>
          </a:p>
        </p:txBody>
      </p:sp>
      <p:pic>
        <p:nvPicPr>
          <p:cNvPr id="876550" name="Picture 6">
            <a:extLst>
              <a:ext uri="{FF2B5EF4-FFF2-40B4-BE49-F238E27FC236}">
                <a16:creationId xmlns="" xmlns:a16="http://schemas.microsoft.com/office/drawing/2014/main" id="{6F9742B8-1E37-4814-C5B1-FE73E33F6DD8}"/>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173707" y="1078174"/>
            <a:ext cx="9676263" cy="52543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 xmlns:a16="http://schemas.microsoft.com/office/drawing/2014/main" id="{51243EAC-06F9-4C2E-85D2-225BF51DE4D1}"/>
              </a:ext>
            </a:extLst>
          </p:cNvPr>
          <p:cNvSpPr>
            <a:spLocks noGrp="1"/>
          </p:cNvSpPr>
          <p:nvPr>
            <p:ph type="sldNum" sz="quarter" idx="12"/>
          </p:nvPr>
        </p:nvSpPr>
        <p:spPr/>
        <p:txBody>
          <a:bodyPr/>
          <a:lstStyle/>
          <a:p>
            <a:fld id="{6D972E1D-2B91-43F8-BAFE-8C37D0BCB00C}" type="slidenum">
              <a:rPr lang="en-IN" smtClean="0"/>
              <a:pPr/>
              <a:t>49</a:t>
            </a:fld>
            <a:endParaRPr lang="en-IN"/>
          </a:p>
        </p:txBody>
      </p:sp>
    </p:spTree>
    <p:extLst>
      <p:ext uri="{BB962C8B-B14F-4D97-AF65-F5344CB8AC3E}">
        <p14:creationId xmlns="" xmlns:p14="http://schemas.microsoft.com/office/powerpoint/2010/main" val="612442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2210" name="Line 2">
            <a:extLst>
              <a:ext uri="{FF2B5EF4-FFF2-40B4-BE49-F238E27FC236}">
                <a16:creationId xmlns="" xmlns:a16="http://schemas.microsoft.com/office/drawing/2014/main" id="{681D66B3-BBD8-0B55-5314-25A9E6D91DD2}"/>
              </a:ext>
            </a:extLst>
          </p:cNvPr>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62211" name="Line 3">
            <a:extLst>
              <a:ext uri="{FF2B5EF4-FFF2-40B4-BE49-F238E27FC236}">
                <a16:creationId xmlns="" xmlns:a16="http://schemas.microsoft.com/office/drawing/2014/main" id="{28BBCA66-1CFC-9D81-35F6-D64E8B513EF0}"/>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62212" name="Text Box 4">
            <a:extLst>
              <a:ext uri="{FF2B5EF4-FFF2-40B4-BE49-F238E27FC236}">
                <a16:creationId xmlns="" xmlns:a16="http://schemas.microsoft.com/office/drawing/2014/main" id="{EDE2D017-80BB-B6B5-4ED8-282314715CB4}"/>
              </a:ext>
            </a:extLst>
          </p:cNvPr>
          <p:cNvSpPr txBox="1">
            <a:spLocks noChangeArrowheads="1"/>
          </p:cNvSpPr>
          <p:nvPr/>
        </p:nvSpPr>
        <p:spPr bwMode="auto">
          <a:xfrm>
            <a:off x="1828800" y="762000"/>
            <a:ext cx="528955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20.2  </a:t>
            </a:r>
            <a:r>
              <a:rPr lang="en-US" altLang="en-US" sz="2000" i="1">
                <a:latin typeface="Times New Roman" panose="02020603050405020304" pitchFamily="18" charset="0"/>
              </a:rPr>
              <a:t>Network layer in an internetwork</a:t>
            </a:r>
          </a:p>
        </p:txBody>
      </p:sp>
      <p:pic>
        <p:nvPicPr>
          <p:cNvPr id="862214" name="Picture 6">
            <a:extLst>
              <a:ext uri="{FF2B5EF4-FFF2-40B4-BE49-F238E27FC236}">
                <a16:creationId xmlns="" xmlns:a16="http://schemas.microsoft.com/office/drawing/2014/main" id="{06FB3161-48BB-F994-54B7-3DB935BC443F}"/>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958976" y="1530350"/>
            <a:ext cx="8099425" cy="45656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 xmlns:a16="http://schemas.microsoft.com/office/drawing/2014/main" id="{31DF4D57-3F61-110A-1921-205471E630DE}"/>
              </a:ext>
            </a:extLst>
          </p:cNvPr>
          <p:cNvSpPr>
            <a:spLocks noGrp="1"/>
          </p:cNvSpPr>
          <p:nvPr>
            <p:ph type="sldNum" sz="quarter" idx="12"/>
          </p:nvPr>
        </p:nvSpPr>
        <p:spPr/>
        <p:txBody>
          <a:bodyPr/>
          <a:lstStyle/>
          <a:p>
            <a:fld id="{6D972E1D-2B91-43F8-BAFE-8C37D0BCB00C}" type="slidenum">
              <a:rPr lang="en-IN" smtClean="0"/>
              <a:pPr/>
              <a:t>5</a:t>
            </a:fld>
            <a:endParaRPr lang="en-IN"/>
          </a:p>
        </p:txBody>
      </p:sp>
    </p:spTree>
    <p:extLst>
      <p:ext uri="{BB962C8B-B14F-4D97-AF65-F5344CB8AC3E}">
        <p14:creationId xmlns="" xmlns:p14="http://schemas.microsoft.com/office/powerpoint/2010/main" val="3849422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91906" name="Text Box 2">
            <a:extLst>
              <a:ext uri="{FF2B5EF4-FFF2-40B4-BE49-F238E27FC236}">
                <a16:creationId xmlns="" xmlns:a16="http://schemas.microsoft.com/office/drawing/2014/main" id="{80B5AC4F-BF15-45A5-2975-7B46C2A99706}"/>
              </a:ext>
            </a:extLst>
          </p:cNvPr>
          <p:cNvSpPr txBox="1">
            <a:spLocks noChangeArrowheads="1"/>
          </p:cNvSpPr>
          <p:nvPr/>
        </p:nvSpPr>
        <p:spPr bwMode="auto">
          <a:xfrm>
            <a:off x="3284538" y="304800"/>
            <a:ext cx="4538662"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Table 20.6  </a:t>
            </a:r>
            <a:r>
              <a:rPr lang="en-US" altLang="en-US" sz="2000" i="1">
                <a:latin typeface="Times New Roman" panose="02020603050405020304" pitchFamily="18" charset="0"/>
              </a:rPr>
              <a:t>Next header codes for IPv6</a:t>
            </a:r>
          </a:p>
        </p:txBody>
      </p:sp>
      <p:pic>
        <p:nvPicPr>
          <p:cNvPr id="891909" name="Picture 5">
            <a:extLst>
              <a:ext uri="{FF2B5EF4-FFF2-40B4-BE49-F238E27FC236}">
                <a16:creationId xmlns="" xmlns:a16="http://schemas.microsoft.com/office/drawing/2014/main" id="{F47B12D8-4D3C-4E4E-9957-95A9CA6F9654}"/>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124200" y="685801"/>
            <a:ext cx="5932488" cy="5324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 xmlns:a16="http://schemas.microsoft.com/office/drawing/2014/main" id="{AA3AA4BD-44EE-8AAB-E767-DC4FD7824E3A}"/>
              </a:ext>
            </a:extLst>
          </p:cNvPr>
          <p:cNvSpPr>
            <a:spLocks noGrp="1"/>
          </p:cNvSpPr>
          <p:nvPr>
            <p:ph type="sldNum" sz="quarter" idx="12"/>
          </p:nvPr>
        </p:nvSpPr>
        <p:spPr/>
        <p:txBody>
          <a:bodyPr/>
          <a:lstStyle/>
          <a:p>
            <a:fld id="{6D972E1D-2B91-43F8-BAFE-8C37D0BCB00C}" type="slidenum">
              <a:rPr lang="en-IN" smtClean="0"/>
              <a:pPr/>
              <a:t>50</a:t>
            </a:fld>
            <a:endParaRPr lang="en-IN"/>
          </a:p>
        </p:txBody>
      </p:sp>
    </p:spTree>
    <p:extLst>
      <p:ext uri="{BB962C8B-B14F-4D97-AF65-F5344CB8AC3E}">
        <p14:creationId xmlns="" xmlns:p14="http://schemas.microsoft.com/office/powerpoint/2010/main" val="31224031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92930" name="Text Box 2">
            <a:extLst>
              <a:ext uri="{FF2B5EF4-FFF2-40B4-BE49-F238E27FC236}">
                <a16:creationId xmlns="" xmlns:a16="http://schemas.microsoft.com/office/drawing/2014/main" id="{E3CBF697-9504-F637-6A89-21A04014343F}"/>
              </a:ext>
            </a:extLst>
          </p:cNvPr>
          <p:cNvSpPr txBox="1">
            <a:spLocks noChangeArrowheads="1"/>
          </p:cNvSpPr>
          <p:nvPr/>
        </p:nvSpPr>
        <p:spPr bwMode="auto">
          <a:xfrm>
            <a:off x="2384426" y="457200"/>
            <a:ext cx="607377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Table 20.7  </a:t>
            </a:r>
            <a:r>
              <a:rPr lang="en-US" altLang="en-US" sz="2000" i="1">
                <a:latin typeface="Times New Roman" panose="02020603050405020304" pitchFamily="18" charset="0"/>
              </a:rPr>
              <a:t>Priorities for congestion-controlled traffic</a:t>
            </a:r>
          </a:p>
        </p:txBody>
      </p:sp>
      <p:pic>
        <p:nvPicPr>
          <p:cNvPr id="892932" name="Picture 4">
            <a:extLst>
              <a:ext uri="{FF2B5EF4-FFF2-40B4-BE49-F238E27FC236}">
                <a16:creationId xmlns="" xmlns:a16="http://schemas.microsoft.com/office/drawing/2014/main" id="{E6354F4D-5CD4-8C96-8E94-20BCEC2E70C2}"/>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097088" y="914400"/>
            <a:ext cx="8189912" cy="535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 xmlns:a16="http://schemas.microsoft.com/office/drawing/2014/main" id="{FF3ECCAF-BA64-4E5E-8981-FC856D15FC5F}"/>
              </a:ext>
            </a:extLst>
          </p:cNvPr>
          <p:cNvSpPr>
            <a:spLocks noGrp="1"/>
          </p:cNvSpPr>
          <p:nvPr>
            <p:ph type="sldNum" sz="quarter" idx="12"/>
          </p:nvPr>
        </p:nvSpPr>
        <p:spPr/>
        <p:txBody>
          <a:bodyPr/>
          <a:lstStyle/>
          <a:p>
            <a:fld id="{6D972E1D-2B91-43F8-BAFE-8C37D0BCB00C}" type="slidenum">
              <a:rPr lang="en-IN" smtClean="0"/>
              <a:pPr/>
              <a:t>51</a:t>
            </a:fld>
            <a:endParaRPr lang="en-IN"/>
          </a:p>
        </p:txBody>
      </p:sp>
    </p:spTree>
    <p:extLst>
      <p:ext uri="{BB962C8B-B14F-4D97-AF65-F5344CB8AC3E}">
        <p14:creationId xmlns="" xmlns:p14="http://schemas.microsoft.com/office/powerpoint/2010/main" val="27096119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93954" name="Text Box 2">
            <a:extLst>
              <a:ext uri="{FF2B5EF4-FFF2-40B4-BE49-F238E27FC236}">
                <a16:creationId xmlns="" xmlns:a16="http://schemas.microsoft.com/office/drawing/2014/main" id="{064C61D1-3099-87CE-1D56-9C96E0221484}"/>
              </a:ext>
            </a:extLst>
          </p:cNvPr>
          <p:cNvSpPr txBox="1">
            <a:spLocks noChangeArrowheads="1"/>
          </p:cNvSpPr>
          <p:nvPr/>
        </p:nvSpPr>
        <p:spPr bwMode="auto">
          <a:xfrm>
            <a:off x="2057400" y="762000"/>
            <a:ext cx="648335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Table 20.8  </a:t>
            </a:r>
            <a:r>
              <a:rPr lang="en-US" altLang="en-US" sz="2000" i="1">
                <a:latin typeface="Times New Roman" panose="02020603050405020304" pitchFamily="18" charset="0"/>
              </a:rPr>
              <a:t>Priorities for noncongestion-controlled traffic</a:t>
            </a:r>
          </a:p>
        </p:txBody>
      </p:sp>
      <p:pic>
        <p:nvPicPr>
          <p:cNvPr id="893957" name="Picture 5">
            <a:extLst>
              <a:ext uri="{FF2B5EF4-FFF2-40B4-BE49-F238E27FC236}">
                <a16:creationId xmlns="" xmlns:a16="http://schemas.microsoft.com/office/drawing/2014/main" id="{09869EE8-8CD5-7C2D-36D0-5A3AAB544DC0}"/>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809750" y="1201738"/>
            <a:ext cx="8629650" cy="2673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 xmlns:a16="http://schemas.microsoft.com/office/drawing/2014/main" id="{99BF0293-69D2-F084-75C7-9CD487E1FB94}"/>
              </a:ext>
            </a:extLst>
          </p:cNvPr>
          <p:cNvSpPr>
            <a:spLocks noGrp="1"/>
          </p:cNvSpPr>
          <p:nvPr>
            <p:ph type="sldNum" sz="quarter" idx="12"/>
          </p:nvPr>
        </p:nvSpPr>
        <p:spPr/>
        <p:txBody>
          <a:bodyPr/>
          <a:lstStyle/>
          <a:p>
            <a:fld id="{6D972E1D-2B91-43F8-BAFE-8C37D0BCB00C}" type="slidenum">
              <a:rPr lang="en-IN" smtClean="0"/>
              <a:pPr/>
              <a:t>52</a:t>
            </a:fld>
            <a:endParaRPr lang="en-IN"/>
          </a:p>
        </p:txBody>
      </p:sp>
    </p:spTree>
    <p:extLst>
      <p:ext uri="{BB962C8B-B14F-4D97-AF65-F5344CB8AC3E}">
        <p14:creationId xmlns="" xmlns:p14="http://schemas.microsoft.com/office/powerpoint/2010/main" val="11749885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94978" name="Text Box 2">
            <a:extLst>
              <a:ext uri="{FF2B5EF4-FFF2-40B4-BE49-F238E27FC236}">
                <a16:creationId xmlns="" xmlns:a16="http://schemas.microsoft.com/office/drawing/2014/main" id="{15DB3779-BEC7-A618-EFC8-D7E91C9039A4}"/>
              </a:ext>
            </a:extLst>
          </p:cNvPr>
          <p:cNvSpPr txBox="1">
            <a:spLocks noChangeArrowheads="1"/>
          </p:cNvSpPr>
          <p:nvPr/>
        </p:nvSpPr>
        <p:spPr bwMode="auto">
          <a:xfrm>
            <a:off x="1828801" y="457200"/>
            <a:ext cx="707707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Table 20.9  </a:t>
            </a:r>
            <a:r>
              <a:rPr lang="en-US" altLang="en-US" sz="2000" i="1">
                <a:latin typeface="Times New Roman" panose="02020603050405020304" pitchFamily="18" charset="0"/>
              </a:rPr>
              <a:t>Comparison between IPv4 and IPv6 packet headers</a:t>
            </a:r>
          </a:p>
        </p:txBody>
      </p:sp>
      <p:pic>
        <p:nvPicPr>
          <p:cNvPr id="894981" name="Picture 5">
            <a:extLst>
              <a:ext uri="{FF2B5EF4-FFF2-40B4-BE49-F238E27FC236}">
                <a16:creationId xmlns="" xmlns:a16="http://schemas.microsoft.com/office/drawing/2014/main" id="{9DC18633-3D32-5CF6-545D-917797403D08}"/>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504966" y="914400"/>
            <a:ext cx="11177517" cy="545910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 xmlns:a16="http://schemas.microsoft.com/office/drawing/2014/main" id="{28A2DB82-CB55-DD0C-A702-2758C510F086}"/>
              </a:ext>
            </a:extLst>
          </p:cNvPr>
          <p:cNvSpPr>
            <a:spLocks noGrp="1"/>
          </p:cNvSpPr>
          <p:nvPr>
            <p:ph type="sldNum" sz="quarter" idx="12"/>
          </p:nvPr>
        </p:nvSpPr>
        <p:spPr/>
        <p:txBody>
          <a:bodyPr/>
          <a:lstStyle/>
          <a:p>
            <a:fld id="{6D972E1D-2B91-43F8-BAFE-8C37D0BCB00C}" type="slidenum">
              <a:rPr lang="en-IN" smtClean="0"/>
              <a:pPr/>
              <a:t>53</a:t>
            </a:fld>
            <a:endParaRPr lang="en-IN"/>
          </a:p>
        </p:txBody>
      </p:sp>
    </p:spTree>
    <p:extLst>
      <p:ext uri="{BB962C8B-B14F-4D97-AF65-F5344CB8AC3E}">
        <p14:creationId xmlns="" xmlns:p14="http://schemas.microsoft.com/office/powerpoint/2010/main" val="21893390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7571" name="Line 3">
            <a:extLst>
              <a:ext uri="{FF2B5EF4-FFF2-40B4-BE49-F238E27FC236}">
                <a16:creationId xmlns="" xmlns:a16="http://schemas.microsoft.com/office/drawing/2014/main" id="{83934BE8-AD00-7B19-EB96-7E36D3B63895}"/>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77572" name="Text Box 4">
            <a:extLst>
              <a:ext uri="{FF2B5EF4-FFF2-40B4-BE49-F238E27FC236}">
                <a16:creationId xmlns="" xmlns:a16="http://schemas.microsoft.com/office/drawing/2014/main" id="{F5D39594-8566-6827-CD19-5C8787E86BB3}"/>
              </a:ext>
            </a:extLst>
          </p:cNvPr>
          <p:cNvSpPr txBox="1">
            <a:spLocks noChangeArrowheads="1"/>
          </p:cNvSpPr>
          <p:nvPr/>
        </p:nvSpPr>
        <p:spPr bwMode="auto">
          <a:xfrm>
            <a:off x="3794079" y="762000"/>
            <a:ext cx="438467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Figure 20.17  </a:t>
            </a:r>
            <a:r>
              <a:rPr lang="en-US" altLang="en-US" sz="2000" i="1" dirty="0">
                <a:latin typeface="Times New Roman" panose="02020603050405020304" pitchFamily="18" charset="0"/>
              </a:rPr>
              <a:t>Extension header types</a:t>
            </a:r>
          </a:p>
        </p:txBody>
      </p:sp>
      <p:pic>
        <p:nvPicPr>
          <p:cNvPr id="877574" name="Picture 6">
            <a:extLst>
              <a:ext uri="{FF2B5EF4-FFF2-40B4-BE49-F238E27FC236}">
                <a16:creationId xmlns="" xmlns:a16="http://schemas.microsoft.com/office/drawing/2014/main" id="{CFEC1BD8-6B9A-8A07-3607-D95CCAE5C55E}"/>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719618" y="1651378"/>
            <a:ext cx="8780864" cy="43945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 xmlns:a16="http://schemas.microsoft.com/office/drawing/2014/main" id="{7E627918-DA1D-AF35-A6C7-23418D9D9590}"/>
              </a:ext>
            </a:extLst>
          </p:cNvPr>
          <p:cNvSpPr>
            <a:spLocks noGrp="1"/>
          </p:cNvSpPr>
          <p:nvPr>
            <p:ph type="sldNum" sz="quarter" idx="12"/>
          </p:nvPr>
        </p:nvSpPr>
        <p:spPr/>
        <p:txBody>
          <a:bodyPr/>
          <a:lstStyle/>
          <a:p>
            <a:fld id="{6D972E1D-2B91-43F8-BAFE-8C37D0BCB00C}" type="slidenum">
              <a:rPr lang="en-IN" smtClean="0"/>
              <a:pPr/>
              <a:t>54</a:t>
            </a:fld>
            <a:endParaRPr lang="en-IN"/>
          </a:p>
        </p:txBody>
      </p:sp>
    </p:spTree>
    <p:extLst>
      <p:ext uri="{BB962C8B-B14F-4D97-AF65-F5344CB8AC3E}">
        <p14:creationId xmlns="" xmlns:p14="http://schemas.microsoft.com/office/powerpoint/2010/main" val="20800619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96002" name="Text Box 2">
            <a:extLst>
              <a:ext uri="{FF2B5EF4-FFF2-40B4-BE49-F238E27FC236}">
                <a16:creationId xmlns="" xmlns:a16="http://schemas.microsoft.com/office/drawing/2014/main" id="{240F5DB0-6701-AC36-807E-6BFFDDBC06D1}"/>
              </a:ext>
            </a:extLst>
          </p:cNvPr>
          <p:cNvSpPr txBox="1">
            <a:spLocks noChangeArrowheads="1"/>
          </p:cNvSpPr>
          <p:nvPr/>
        </p:nvSpPr>
        <p:spPr bwMode="auto">
          <a:xfrm>
            <a:off x="1828800" y="457200"/>
            <a:ext cx="8377238"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Table 20.10  </a:t>
            </a:r>
            <a:r>
              <a:rPr lang="en-US" altLang="en-US" sz="2000" i="1">
                <a:latin typeface="Times New Roman" panose="02020603050405020304" pitchFamily="18" charset="0"/>
              </a:rPr>
              <a:t>Comparison between IPv4 options and IPv6 extension headers</a:t>
            </a:r>
          </a:p>
        </p:txBody>
      </p:sp>
      <p:pic>
        <p:nvPicPr>
          <p:cNvPr id="896004" name="Picture 4">
            <a:extLst>
              <a:ext uri="{FF2B5EF4-FFF2-40B4-BE49-F238E27FC236}">
                <a16:creationId xmlns="" xmlns:a16="http://schemas.microsoft.com/office/drawing/2014/main" id="{7FB7C9DA-9D87-BB57-41A9-2B01532DCCBB}"/>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423082" y="1009649"/>
            <a:ext cx="11327642" cy="53365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 xmlns:a16="http://schemas.microsoft.com/office/drawing/2014/main" id="{1663A79A-9FE8-68E1-2914-76F9C3C94E21}"/>
              </a:ext>
            </a:extLst>
          </p:cNvPr>
          <p:cNvSpPr>
            <a:spLocks noGrp="1"/>
          </p:cNvSpPr>
          <p:nvPr>
            <p:ph type="sldNum" sz="quarter" idx="12"/>
          </p:nvPr>
        </p:nvSpPr>
        <p:spPr/>
        <p:txBody>
          <a:bodyPr/>
          <a:lstStyle/>
          <a:p>
            <a:fld id="{6D972E1D-2B91-43F8-BAFE-8C37D0BCB00C}" type="slidenum">
              <a:rPr lang="en-IN" smtClean="0"/>
              <a:pPr/>
              <a:t>55</a:t>
            </a:fld>
            <a:endParaRPr lang="en-IN"/>
          </a:p>
        </p:txBody>
      </p:sp>
    </p:spTree>
    <p:extLst>
      <p:ext uri="{BB962C8B-B14F-4D97-AF65-F5344CB8AC3E}">
        <p14:creationId xmlns="" xmlns:p14="http://schemas.microsoft.com/office/powerpoint/2010/main" val="37634742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60162" name="Rectangle 2">
            <a:extLst>
              <a:ext uri="{FF2B5EF4-FFF2-40B4-BE49-F238E27FC236}">
                <a16:creationId xmlns="" xmlns:a16="http://schemas.microsoft.com/office/drawing/2014/main" id="{03ABE1DC-AD75-0C1C-F97B-8B1791CC96DF}"/>
              </a:ext>
            </a:extLst>
          </p:cNvPr>
          <p:cNvSpPr>
            <a:spLocks noChangeArrowheads="1"/>
          </p:cNvSpPr>
          <p:nvPr/>
        </p:nvSpPr>
        <p:spPr bwMode="auto">
          <a:xfrm>
            <a:off x="1524000" y="0"/>
            <a:ext cx="8834651" cy="1371600"/>
          </a:xfrm>
          <a:prstGeom prst="rect">
            <a:avLst/>
          </a:prstGeom>
          <a:solidFill>
            <a:srgbClr val="33CC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outerShdw blurRad="38100" dist="38100" dir="2700000" algn="tl">
                  <a:srgbClr val="FFFFFF"/>
                </a:outerShdw>
              </a:effectLst>
              <a:latin typeface="Times New Roman" panose="02020603050405020304" pitchFamily="18" charset="0"/>
            </a:endParaRPr>
          </a:p>
        </p:txBody>
      </p:sp>
      <p:sp>
        <p:nvSpPr>
          <p:cNvPr id="860163" name="Text Box 3">
            <a:extLst>
              <a:ext uri="{FF2B5EF4-FFF2-40B4-BE49-F238E27FC236}">
                <a16:creationId xmlns="" xmlns:a16="http://schemas.microsoft.com/office/drawing/2014/main" id="{E587F871-11A2-3040-56C5-9C32A64EBDD7}"/>
              </a:ext>
            </a:extLst>
          </p:cNvPr>
          <p:cNvSpPr txBox="1">
            <a:spLocks noChangeArrowheads="1"/>
          </p:cNvSpPr>
          <p:nvPr/>
        </p:nvSpPr>
        <p:spPr bwMode="auto">
          <a:xfrm>
            <a:off x="2284872" y="297216"/>
            <a:ext cx="7473905" cy="707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4000" dirty="0" smtClean="0">
                <a:effectLst>
                  <a:outerShdw blurRad="38100" dist="38100" dir="2700000" algn="tl">
                    <a:srgbClr val="C0C0C0"/>
                  </a:outerShdw>
                </a:effectLst>
                <a:latin typeface="Times" panose="02020603050405020304" pitchFamily="18" charset="0"/>
              </a:rPr>
              <a:t>TRANSITION </a:t>
            </a:r>
            <a:r>
              <a:rPr lang="en-US" altLang="en-US" sz="4000" dirty="0">
                <a:effectLst>
                  <a:outerShdw blurRad="38100" dist="38100" dir="2700000" algn="tl">
                    <a:srgbClr val="C0C0C0"/>
                  </a:outerShdw>
                </a:effectLst>
                <a:latin typeface="Times" panose="02020603050405020304" pitchFamily="18" charset="0"/>
              </a:rPr>
              <a:t>FROM IPv4 TO IPv6</a:t>
            </a:r>
          </a:p>
        </p:txBody>
      </p:sp>
      <p:sp>
        <p:nvSpPr>
          <p:cNvPr id="860164" name="Text Box 4">
            <a:extLst>
              <a:ext uri="{FF2B5EF4-FFF2-40B4-BE49-F238E27FC236}">
                <a16:creationId xmlns="" xmlns:a16="http://schemas.microsoft.com/office/drawing/2014/main" id="{D19289D2-5121-11E2-5AD6-DD0CE6D31F91}"/>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latin typeface="Times New Roman" panose="02020603050405020304" pitchFamily="18" charset="0"/>
            </a:endParaRPr>
          </a:p>
        </p:txBody>
      </p:sp>
      <p:sp>
        <p:nvSpPr>
          <p:cNvPr id="860165" name="Rectangle 5">
            <a:extLst>
              <a:ext uri="{FF2B5EF4-FFF2-40B4-BE49-F238E27FC236}">
                <a16:creationId xmlns="" xmlns:a16="http://schemas.microsoft.com/office/drawing/2014/main" id="{7C02EFB0-9245-0AFF-2943-1F7F02993CA7}"/>
              </a:ext>
            </a:extLst>
          </p:cNvPr>
          <p:cNvSpPr>
            <a:spLocks noChangeArrowheads="1"/>
          </p:cNvSpPr>
          <p:nvPr/>
        </p:nvSpPr>
        <p:spPr bwMode="auto">
          <a:xfrm>
            <a:off x="1514901" y="1524000"/>
            <a:ext cx="8857397" cy="2654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nchor="ctr">
            <a:spAutoFit/>
          </a:bodyPr>
          <a:lstStyle/>
          <a:p>
            <a:pPr algn="just" eaLnBrk="1" hangingPunct="1"/>
            <a:r>
              <a:rPr lang="en-US" altLang="en-US" sz="2800" i="1" dirty="0">
                <a:effectLst>
                  <a:outerShdw blurRad="38100" dist="38100" dir="2700000" algn="tl">
                    <a:srgbClr val="C0C0C0"/>
                  </a:outerShdw>
                </a:effectLst>
                <a:latin typeface="Times New Roman" panose="02020603050405020304" pitchFamily="18" charset="0"/>
              </a:rPr>
              <a:t>Because of the huge number of systems on the Internet, the transition from IPv4 to IPv6 cannot happen suddenly. It takes a considerable amount of time before every system in the Internet can move from IPv4 to IPv6. The transition must be smooth to prevent any problems between IPv4 and IPv6 systems. </a:t>
            </a:r>
          </a:p>
        </p:txBody>
      </p:sp>
      <p:sp>
        <p:nvSpPr>
          <p:cNvPr id="860166" name="Rectangle 6">
            <a:extLst>
              <a:ext uri="{FF2B5EF4-FFF2-40B4-BE49-F238E27FC236}">
                <a16:creationId xmlns="" xmlns:a16="http://schemas.microsoft.com/office/drawing/2014/main" id="{1D7F8DAE-624D-C6EE-A89E-C552071E6366}"/>
              </a:ext>
            </a:extLst>
          </p:cNvPr>
          <p:cNvSpPr>
            <a:spLocks noChangeArrowheads="1"/>
          </p:cNvSpPr>
          <p:nvPr/>
        </p:nvSpPr>
        <p:spPr bwMode="auto">
          <a:xfrm>
            <a:off x="1676400" y="5124451"/>
            <a:ext cx="6705600" cy="12003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anose="05000000000000000000" pitchFamily="2" charset="2"/>
              <a:buNone/>
            </a:pPr>
            <a:r>
              <a:rPr lang="en-US" altLang="en-US" sz="2400">
                <a:solidFill>
                  <a:srgbClr val="0033CC"/>
                </a:solidFill>
                <a:latin typeface="Times New Roman" panose="02020603050405020304" pitchFamily="18" charset="0"/>
              </a:rPr>
              <a:t>Dual Stack</a:t>
            </a:r>
            <a:r>
              <a:rPr lang="fr-FR" altLang="en-US" sz="2400">
                <a:solidFill>
                  <a:srgbClr val="0033CC"/>
                </a:solidFill>
                <a:latin typeface="Times New Roman" panose="02020603050405020304" pitchFamily="18" charset="0"/>
              </a:rPr>
              <a:t/>
            </a:r>
            <a:br>
              <a:rPr lang="fr-FR" altLang="en-US" sz="2400">
                <a:solidFill>
                  <a:srgbClr val="0033CC"/>
                </a:solidFill>
                <a:latin typeface="Times New Roman" panose="02020603050405020304" pitchFamily="18" charset="0"/>
              </a:rPr>
            </a:br>
            <a:r>
              <a:rPr lang="fr-FR" altLang="en-US" sz="2400">
                <a:solidFill>
                  <a:srgbClr val="0033CC"/>
                </a:solidFill>
                <a:latin typeface="Times New Roman" panose="02020603050405020304" pitchFamily="18" charset="0"/>
              </a:rPr>
              <a:t>Tunneling</a:t>
            </a:r>
            <a:br>
              <a:rPr lang="fr-FR" altLang="en-US" sz="2400">
                <a:solidFill>
                  <a:srgbClr val="0033CC"/>
                </a:solidFill>
                <a:latin typeface="Times New Roman" panose="02020603050405020304" pitchFamily="18" charset="0"/>
              </a:rPr>
            </a:br>
            <a:r>
              <a:rPr lang="fr-FR" altLang="en-US" sz="2400">
                <a:solidFill>
                  <a:srgbClr val="0033CC"/>
                </a:solidFill>
                <a:latin typeface="Times New Roman" panose="02020603050405020304" pitchFamily="18" charset="0"/>
              </a:rPr>
              <a:t>Header Translation</a:t>
            </a:r>
            <a:endParaRPr lang="en-US" altLang="en-US" sz="2400">
              <a:solidFill>
                <a:srgbClr val="0033CC"/>
              </a:solidFill>
              <a:latin typeface="Times New Roman" panose="02020603050405020304" pitchFamily="18" charset="0"/>
            </a:endParaRPr>
          </a:p>
        </p:txBody>
      </p:sp>
      <p:sp>
        <p:nvSpPr>
          <p:cNvPr id="860167" name="Text Box 7">
            <a:extLst>
              <a:ext uri="{FF2B5EF4-FFF2-40B4-BE49-F238E27FC236}">
                <a16:creationId xmlns="" xmlns:a16="http://schemas.microsoft.com/office/drawing/2014/main" id="{F35FA6FC-A007-C7A1-9DFD-1C40AB2F2827}"/>
              </a:ext>
            </a:extLst>
          </p:cNvPr>
          <p:cNvSpPr txBox="1">
            <a:spLocks noChangeArrowheads="1"/>
          </p:cNvSpPr>
          <p:nvPr/>
        </p:nvSpPr>
        <p:spPr bwMode="auto">
          <a:xfrm>
            <a:off x="1689101" y="4648201"/>
            <a:ext cx="4862513"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76200" algn="ctr">
                <a:solidFill>
                  <a:schemeClr val="folHlink"/>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i="1" u="sng">
                <a:solidFill>
                  <a:schemeClr val="hlink"/>
                </a:solidFill>
                <a:effectLst>
                  <a:outerShdw blurRad="38100" dist="38100" dir="2700000" algn="tl">
                    <a:srgbClr val="C0C0C0"/>
                  </a:outerShdw>
                </a:effectLst>
                <a:latin typeface="Times New Roman" panose="02020603050405020304" pitchFamily="18" charset="0"/>
              </a:rPr>
              <a:t>Topics discussed in this section:</a:t>
            </a:r>
          </a:p>
        </p:txBody>
      </p:sp>
      <p:sp>
        <p:nvSpPr>
          <p:cNvPr id="3" name="Slide Number Placeholder 2">
            <a:extLst>
              <a:ext uri="{FF2B5EF4-FFF2-40B4-BE49-F238E27FC236}">
                <a16:creationId xmlns="" xmlns:a16="http://schemas.microsoft.com/office/drawing/2014/main" id="{B9871CC6-5BCB-0E37-0BD1-F961CD7303B9}"/>
              </a:ext>
            </a:extLst>
          </p:cNvPr>
          <p:cNvSpPr>
            <a:spLocks noGrp="1"/>
          </p:cNvSpPr>
          <p:nvPr>
            <p:ph type="sldNum" sz="quarter" idx="12"/>
          </p:nvPr>
        </p:nvSpPr>
        <p:spPr/>
        <p:txBody>
          <a:bodyPr/>
          <a:lstStyle/>
          <a:p>
            <a:fld id="{6D972E1D-2B91-43F8-BAFE-8C37D0BCB00C}" type="slidenum">
              <a:rPr lang="en-IN" smtClean="0"/>
              <a:pPr/>
              <a:t>56</a:t>
            </a:fld>
            <a:endParaRPr lang="en-IN"/>
          </a:p>
        </p:txBody>
      </p:sp>
    </p:spTree>
    <p:extLst>
      <p:ext uri="{BB962C8B-B14F-4D97-AF65-F5344CB8AC3E}">
        <p14:creationId xmlns="" xmlns:p14="http://schemas.microsoft.com/office/powerpoint/2010/main" val="9518241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8595" name="Line 3">
            <a:extLst>
              <a:ext uri="{FF2B5EF4-FFF2-40B4-BE49-F238E27FC236}">
                <a16:creationId xmlns="" xmlns:a16="http://schemas.microsoft.com/office/drawing/2014/main" id="{D070E2B4-C10A-D80B-9DC5-FB0716832470}"/>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78596" name="Text Box 4">
            <a:extLst>
              <a:ext uri="{FF2B5EF4-FFF2-40B4-BE49-F238E27FC236}">
                <a16:creationId xmlns="" xmlns:a16="http://schemas.microsoft.com/office/drawing/2014/main" id="{7E86F228-3836-21E9-2CC6-11E6A799F28E}"/>
              </a:ext>
            </a:extLst>
          </p:cNvPr>
          <p:cNvSpPr txBox="1">
            <a:spLocks noChangeArrowheads="1"/>
          </p:cNvSpPr>
          <p:nvPr/>
        </p:nvSpPr>
        <p:spPr bwMode="auto">
          <a:xfrm>
            <a:off x="3753134" y="830238"/>
            <a:ext cx="470535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Figure 20.18  </a:t>
            </a:r>
            <a:r>
              <a:rPr lang="en-US" altLang="en-US" sz="2000" i="1" dirty="0">
                <a:latin typeface="Times New Roman" panose="02020603050405020304" pitchFamily="18" charset="0"/>
              </a:rPr>
              <a:t>Three transition strategies</a:t>
            </a:r>
          </a:p>
        </p:txBody>
      </p:sp>
      <p:pic>
        <p:nvPicPr>
          <p:cNvPr id="878598" name="Picture 6">
            <a:extLst>
              <a:ext uri="{FF2B5EF4-FFF2-40B4-BE49-F238E27FC236}">
                <a16:creationId xmlns="" xmlns:a16="http://schemas.microsoft.com/office/drawing/2014/main" id="{F2494746-1CEF-A066-74B6-2DD0B7D2D616}"/>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362200" y="2316164"/>
            <a:ext cx="6929438" cy="21034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 xmlns:a16="http://schemas.microsoft.com/office/drawing/2014/main" id="{B2F40AED-0308-43F5-B670-C628E58EEDD5}"/>
              </a:ext>
            </a:extLst>
          </p:cNvPr>
          <p:cNvSpPr>
            <a:spLocks noGrp="1"/>
          </p:cNvSpPr>
          <p:nvPr>
            <p:ph type="sldNum" sz="quarter" idx="12"/>
          </p:nvPr>
        </p:nvSpPr>
        <p:spPr/>
        <p:txBody>
          <a:bodyPr/>
          <a:lstStyle/>
          <a:p>
            <a:fld id="{6D972E1D-2B91-43F8-BAFE-8C37D0BCB00C}" type="slidenum">
              <a:rPr lang="en-IN" smtClean="0"/>
              <a:pPr/>
              <a:t>57</a:t>
            </a:fld>
            <a:endParaRPr lang="en-IN"/>
          </a:p>
        </p:txBody>
      </p:sp>
    </p:spTree>
    <p:extLst>
      <p:ext uri="{BB962C8B-B14F-4D97-AF65-F5344CB8AC3E}">
        <p14:creationId xmlns="" xmlns:p14="http://schemas.microsoft.com/office/powerpoint/2010/main" val="107679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9619" name="Line 3">
            <a:extLst>
              <a:ext uri="{FF2B5EF4-FFF2-40B4-BE49-F238E27FC236}">
                <a16:creationId xmlns="" xmlns:a16="http://schemas.microsoft.com/office/drawing/2014/main" id="{21FF86A5-B965-0CE5-28F9-AB86C5796B8B}"/>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79620" name="Text Box 4">
            <a:extLst>
              <a:ext uri="{FF2B5EF4-FFF2-40B4-BE49-F238E27FC236}">
                <a16:creationId xmlns="" xmlns:a16="http://schemas.microsoft.com/office/drawing/2014/main" id="{22327298-4154-95A4-A1A4-1AF4DA438F76}"/>
              </a:ext>
            </a:extLst>
          </p:cNvPr>
          <p:cNvSpPr txBox="1">
            <a:spLocks noChangeArrowheads="1"/>
          </p:cNvSpPr>
          <p:nvPr/>
        </p:nvSpPr>
        <p:spPr bwMode="auto">
          <a:xfrm>
            <a:off x="4503761" y="693761"/>
            <a:ext cx="3005138"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Figure 20.19 </a:t>
            </a:r>
            <a:r>
              <a:rPr lang="en-US" altLang="en-US" sz="2000" i="1" dirty="0">
                <a:latin typeface="Times New Roman" panose="02020603050405020304" pitchFamily="18" charset="0"/>
              </a:rPr>
              <a:t>Dual stack</a:t>
            </a:r>
          </a:p>
        </p:txBody>
      </p:sp>
      <p:pic>
        <p:nvPicPr>
          <p:cNvPr id="879622" name="Picture 6">
            <a:extLst>
              <a:ext uri="{FF2B5EF4-FFF2-40B4-BE49-F238E27FC236}">
                <a16:creationId xmlns="" xmlns:a16="http://schemas.microsoft.com/office/drawing/2014/main" id="{9F47028B-792B-8FCC-2393-1024D641D3C2}"/>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905000" y="1839914"/>
            <a:ext cx="8034338" cy="38750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 xmlns:a16="http://schemas.microsoft.com/office/drawing/2014/main" id="{B0C8C141-624D-4AB0-BDD3-7A720A570641}"/>
              </a:ext>
            </a:extLst>
          </p:cNvPr>
          <p:cNvSpPr>
            <a:spLocks noGrp="1"/>
          </p:cNvSpPr>
          <p:nvPr>
            <p:ph type="sldNum" sz="quarter" idx="12"/>
          </p:nvPr>
        </p:nvSpPr>
        <p:spPr/>
        <p:txBody>
          <a:bodyPr/>
          <a:lstStyle/>
          <a:p>
            <a:fld id="{6D972E1D-2B91-43F8-BAFE-8C37D0BCB00C}" type="slidenum">
              <a:rPr lang="en-IN" smtClean="0"/>
              <a:pPr/>
              <a:t>58</a:t>
            </a:fld>
            <a:endParaRPr lang="en-IN"/>
          </a:p>
        </p:txBody>
      </p:sp>
    </p:spTree>
    <p:extLst>
      <p:ext uri="{BB962C8B-B14F-4D97-AF65-F5344CB8AC3E}">
        <p14:creationId xmlns="" xmlns:p14="http://schemas.microsoft.com/office/powerpoint/2010/main" val="15627733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80643" name="Line 3">
            <a:extLst>
              <a:ext uri="{FF2B5EF4-FFF2-40B4-BE49-F238E27FC236}">
                <a16:creationId xmlns="" xmlns:a16="http://schemas.microsoft.com/office/drawing/2014/main" id="{E56ADD00-7C2D-A828-C7A2-C0A21C66EB99}"/>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80644" name="Text Box 4">
            <a:extLst>
              <a:ext uri="{FF2B5EF4-FFF2-40B4-BE49-F238E27FC236}">
                <a16:creationId xmlns="" xmlns:a16="http://schemas.microsoft.com/office/drawing/2014/main" id="{D06F31EC-9FFF-3D7E-2DC4-BC2963CF5887}"/>
              </a:ext>
            </a:extLst>
          </p:cNvPr>
          <p:cNvSpPr txBox="1">
            <a:spLocks noChangeArrowheads="1"/>
          </p:cNvSpPr>
          <p:nvPr/>
        </p:nvSpPr>
        <p:spPr bwMode="auto">
          <a:xfrm>
            <a:off x="4244455" y="734705"/>
            <a:ext cx="394017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Figure 20.20  </a:t>
            </a:r>
            <a:r>
              <a:rPr lang="en-US" altLang="en-US" sz="2000" i="1" dirty="0">
                <a:latin typeface="Times New Roman" panose="02020603050405020304" pitchFamily="18" charset="0"/>
              </a:rPr>
              <a:t>Tunneling strategy</a:t>
            </a:r>
          </a:p>
        </p:txBody>
      </p:sp>
      <p:pic>
        <p:nvPicPr>
          <p:cNvPr id="880646" name="Picture 6">
            <a:extLst>
              <a:ext uri="{FF2B5EF4-FFF2-40B4-BE49-F238E27FC236}">
                <a16:creationId xmlns="" xmlns:a16="http://schemas.microsoft.com/office/drawing/2014/main" id="{1388ED45-7953-9B0D-265E-CECA15EA0F44}"/>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855788" y="2133600"/>
            <a:ext cx="8355012" cy="25717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 xmlns:a16="http://schemas.microsoft.com/office/drawing/2014/main" id="{11AE258A-8E8C-4275-5420-BDDEC12D63EE}"/>
              </a:ext>
            </a:extLst>
          </p:cNvPr>
          <p:cNvSpPr>
            <a:spLocks noGrp="1"/>
          </p:cNvSpPr>
          <p:nvPr>
            <p:ph type="sldNum" sz="quarter" idx="12"/>
          </p:nvPr>
        </p:nvSpPr>
        <p:spPr/>
        <p:txBody>
          <a:bodyPr/>
          <a:lstStyle/>
          <a:p>
            <a:fld id="{6D972E1D-2B91-43F8-BAFE-8C37D0BCB00C}" type="slidenum">
              <a:rPr lang="en-IN" smtClean="0"/>
              <a:pPr/>
              <a:t>59</a:t>
            </a:fld>
            <a:endParaRPr lang="en-IN"/>
          </a:p>
        </p:txBody>
      </p:sp>
    </p:spTree>
    <p:extLst>
      <p:ext uri="{BB962C8B-B14F-4D97-AF65-F5344CB8AC3E}">
        <p14:creationId xmlns="" xmlns:p14="http://schemas.microsoft.com/office/powerpoint/2010/main" val="4013366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3235" name="Line 3">
            <a:extLst>
              <a:ext uri="{FF2B5EF4-FFF2-40B4-BE49-F238E27FC236}">
                <a16:creationId xmlns="" xmlns:a16="http://schemas.microsoft.com/office/drawing/2014/main" id="{467334EB-86AA-A393-7A20-A5F7262DA5B7}"/>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63236" name="Text Box 4">
            <a:extLst>
              <a:ext uri="{FF2B5EF4-FFF2-40B4-BE49-F238E27FC236}">
                <a16:creationId xmlns="" xmlns:a16="http://schemas.microsoft.com/office/drawing/2014/main" id="{45E3DBDC-1847-4736-75C1-E8BE4F825996}"/>
              </a:ext>
            </a:extLst>
          </p:cNvPr>
          <p:cNvSpPr txBox="1">
            <a:spLocks noChangeArrowheads="1"/>
          </p:cNvSpPr>
          <p:nvPr/>
        </p:nvSpPr>
        <p:spPr bwMode="auto">
          <a:xfrm>
            <a:off x="1828801" y="762000"/>
            <a:ext cx="719772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20.3  </a:t>
            </a:r>
            <a:r>
              <a:rPr lang="en-US" altLang="en-US" sz="2000" i="1">
                <a:latin typeface="Times New Roman" panose="02020603050405020304" pitchFamily="18" charset="0"/>
              </a:rPr>
              <a:t>Network layer at the source, router, and destination</a:t>
            </a:r>
          </a:p>
        </p:txBody>
      </p:sp>
      <p:pic>
        <p:nvPicPr>
          <p:cNvPr id="863239" name="Picture 7">
            <a:extLst>
              <a:ext uri="{FF2B5EF4-FFF2-40B4-BE49-F238E27FC236}">
                <a16:creationId xmlns="" xmlns:a16="http://schemas.microsoft.com/office/drawing/2014/main" id="{0C5A4897-3A1D-B690-B1F7-939E1C0B984D}"/>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286000" y="1831976"/>
            <a:ext cx="7696200" cy="39592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 xmlns:a16="http://schemas.microsoft.com/office/drawing/2014/main" id="{C7C9A019-0606-4CA7-FA7C-92B540C5E0B5}"/>
              </a:ext>
            </a:extLst>
          </p:cNvPr>
          <p:cNvSpPr>
            <a:spLocks noGrp="1"/>
          </p:cNvSpPr>
          <p:nvPr>
            <p:ph type="sldNum" sz="quarter" idx="12"/>
          </p:nvPr>
        </p:nvSpPr>
        <p:spPr/>
        <p:txBody>
          <a:bodyPr/>
          <a:lstStyle/>
          <a:p>
            <a:fld id="{6D972E1D-2B91-43F8-BAFE-8C37D0BCB00C}" type="slidenum">
              <a:rPr lang="en-IN" smtClean="0"/>
              <a:pPr/>
              <a:t>6</a:t>
            </a:fld>
            <a:endParaRPr lang="en-IN"/>
          </a:p>
        </p:txBody>
      </p:sp>
    </p:spTree>
    <p:extLst>
      <p:ext uri="{BB962C8B-B14F-4D97-AF65-F5344CB8AC3E}">
        <p14:creationId xmlns="" xmlns:p14="http://schemas.microsoft.com/office/powerpoint/2010/main" val="135211263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81667" name="Line 3">
            <a:extLst>
              <a:ext uri="{FF2B5EF4-FFF2-40B4-BE49-F238E27FC236}">
                <a16:creationId xmlns="" xmlns:a16="http://schemas.microsoft.com/office/drawing/2014/main" id="{A88933F1-FF3A-CA15-40F2-BD3C130B9454}"/>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81668" name="Text Box 4">
            <a:extLst>
              <a:ext uri="{FF2B5EF4-FFF2-40B4-BE49-F238E27FC236}">
                <a16:creationId xmlns="" xmlns:a16="http://schemas.microsoft.com/office/drawing/2014/main" id="{7AED6C82-7BFE-5F23-5EC9-B436B69B4012}"/>
              </a:ext>
            </a:extLst>
          </p:cNvPr>
          <p:cNvSpPr txBox="1">
            <a:spLocks noChangeArrowheads="1"/>
          </p:cNvSpPr>
          <p:nvPr/>
        </p:nvSpPr>
        <p:spPr bwMode="auto">
          <a:xfrm>
            <a:off x="3684897" y="666466"/>
            <a:ext cx="4818063"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Figure 20.21  </a:t>
            </a:r>
            <a:r>
              <a:rPr lang="en-US" altLang="en-US" sz="2000" i="1" dirty="0">
                <a:latin typeface="Times New Roman" panose="02020603050405020304" pitchFamily="18" charset="0"/>
              </a:rPr>
              <a:t>Header translation strategy</a:t>
            </a:r>
          </a:p>
        </p:txBody>
      </p:sp>
      <p:pic>
        <p:nvPicPr>
          <p:cNvPr id="881670" name="Picture 6">
            <a:extLst>
              <a:ext uri="{FF2B5EF4-FFF2-40B4-BE49-F238E27FC236}">
                <a16:creationId xmlns="" xmlns:a16="http://schemas.microsoft.com/office/drawing/2014/main" id="{98383BA2-F729-0202-A163-386967F07FC4}"/>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855788" y="2611438"/>
            <a:ext cx="8355012" cy="19605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 xmlns:a16="http://schemas.microsoft.com/office/drawing/2014/main" id="{CA83F59B-6717-D903-751E-DC929FA7ED8D}"/>
              </a:ext>
            </a:extLst>
          </p:cNvPr>
          <p:cNvSpPr>
            <a:spLocks noGrp="1"/>
          </p:cNvSpPr>
          <p:nvPr>
            <p:ph type="sldNum" sz="quarter" idx="12"/>
          </p:nvPr>
        </p:nvSpPr>
        <p:spPr/>
        <p:txBody>
          <a:bodyPr/>
          <a:lstStyle/>
          <a:p>
            <a:fld id="{6D972E1D-2B91-43F8-BAFE-8C37D0BCB00C}" type="slidenum">
              <a:rPr lang="en-IN" smtClean="0"/>
              <a:pPr/>
              <a:t>60</a:t>
            </a:fld>
            <a:endParaRPr lang="en-IN"/>
          </a:p>
        </p:txBody>
      </p:sp>
    </p:spTree>
    <p:extLst>
      <p:ext uri="{BB962C8B-B14F-4D97-AF65-F5344CB8AC3E}">
        <p14:creationId xmlns="" xmlns:p14="http://schemas.microsoft.com/office/powerpoint/2010/main" val="9880254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97026" name="Text Box 2">
            <a:extLst>
              <a:ext uri="{FF2B5EF4-FFF2-40B4-BE49-F238E27FC236}">
                <a16:creationId xmlns="" xmlns:a16="http://schemas.microsoft.com/office/drawing/2014/main" id="{9BC2E650-EC0B-936C-9DFF-6D35F42E1D10}"/>
              </a:ext>
            </a:extLst>
          </p:cNvPr>
          <p:cNvSpPr txBox="1">
            <a:spLocks noChangeArrowheads="1"/>
          </p:cNvSpPr>
          <p:nvPr/>
        </p:nvSpPr>
        <p:spPr bwMode="auto">
          <a:xfrm>
            <a:off x="3998795" y="424217"/>
            <a:ext cx="3821113"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Table 20.11  </a:t>
            </a:r>
            <a:r>
              <a:rPr lang="en-US" altLang="en-US" sz="2000" i="1" dirty="0">
                <a:latin typeface="Times New Roman" panose="02020603050405020304" pitchFamily="18" charset="0"/>
              </a:rPr>
              <a:t>Header translation</a:t>
            </a:r>
          </a:p>
        </p:txBody>
      </p:sp>
      <p:pic>
        <p:nvPicPr>
          <p:cNvPr id="897028" name="Picture 4">
            <a:extLst>
              <a:ext uri="{FF2B5EF4-FFF2-40B4-BE49-F238E27FC236}">
                <a16:creationId xmlns="" xmlns:a16="http://schemas.microsoft.com/office/drawing/2014/main" id="{42B3D4D5-D586-D954-269D-E12BF9BBFC34}"/>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91566" y="1033135"/>
            <a:ext cx="10905707" cy="52721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 xmlns:a16="http://schemas.microsoft.com/office/drawing/2014/main" id="{C7C190A4-9094-426B-9473-6ACA51A4BFC6}"/>
              </a:ext>
            </a:extLst>
          </p:cNvPr>
          <p:cNvSpPr>
            <a:spLocks noGrp="1"/>
          </p:cNvSpPr>
          <p:nvPr>
            <p:ph type="sldNum" sz="quarter" idx="12"/>
          </p:nvPr>
        </p:nvSpPr>
        <p:spPr/>
        <p:txBody>
          <a:bodyPr/>
          <a:lstStyle/>
          <a:p>
            <a:fld id="{6D972E1D-2B91-43F8-BAFE-8C37D0BCB00C}" type="slidenum">
              <a:rPr lang="en-IN" smtClean="0"/>
              <a:pPr/>
              <a:t>61</a:t>
            </a:fld>
            <a:endParaRPr lang="en-IN"/>
          </a:p>
        </p:txBody>
      </p:sp>
    </p:spTree>
    <p:extLst>
      <p:ext uri="{BB962C8B-B14F-4D97-AF65-F5344CB8AC3E}">
        <p14:creationId xmlns="" xmlns:p14="http://schemas.microsoft.com/office/powerpoint/2010/main" val="75245714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ED394BE-DF74-417F-CA89-788A8DE0B57A}"/>
              </a:ext>
            </a:extLst>
          </p:cNvPr>
          <p:cNvSpPr>
            <a:spLocks noGrp="1"/>
          </p:cNvSpPr>
          <p:nvPr>
            <p:ph type="title"/>
          </p:nvPr>
        </p:nvSpPr>
        <p:spPr>
          <a:xfrm>
            <a:off x="457200" y="594359"/>
            <a:ext cx="3524250" cy="1803401"/>
          </a:xfrm>
          <a:solidFill>
            <a:srgbClr val="0070C0"/>
          </a:solidFill>
          <a:effectLst>
            <a:softEdge rad="50800"/>
          </a:effectLst>
        </p:spPr>
        <p:txBody>
          <a:bodyPr/>
          <a:lstStyle/>
          <a:p>
            <a:r>
              <a:rPr lang="en-IN" dirty="0"/>
              <a:t>What have we completed?</a:t>
            </a:r>
          </a:p>
        </p:txBody>
      </p:sp>
      <p:sp>
        <p:nvSpPr>
          <p:cNvPr id="4" name="Text Placeholder 3">
            <a:extLst>
              <a:ext uri="{FF2B5EF4-FFF2-40B4-BE49-F238E27FC236}">
                <a16:creationId xmlns="" xmlns:a16="http://schemas.microsoft.com/office/drawing/2014/main" id="{D4AA791D-D404-AD3B-1BEB-4DF13401B137}"/>
              </a:ext>
            </a:extLst>
          </p:cNvPr>
          <p:cNvSpPr>
            <a:spLocks noGrp="1"/>
          </p:cNvSpPr>
          <p:nvPr>
            <p:ph type="body" sz="half" idx="2"/>
          </p:nvPr>
        </p:nvSpPr>
        <p:spPr>
          <a:xfrm>
            <a:off x="457200" y="2489200"/>
            <a:ext cx="3524250" cy="3774441"/>
          </a:xfrm>
          <a:solidFill>
            <a:schemeClr val="accent1">
              <a:lumMod val="40000"/>
              <a:lumOff val="60000"/>
            </a:schemeClr>
          </a:solidFill>
          <a:effectLst>
            <a:softEdge rad="50800"/>
          </a:effectLst>
        </p:spPr>
        <p:txBody>
          <a:bodyPr>
            <a:normAutofit fontScale="92500" lnSpcReduction="20000"/>
          </a:bodyPr>
          <a:lstStyle/>
          <a:p>
            <a:pPr marL="457200" marR="0" lvl="0" indent="-457200" algn="l" defTabSz="914400" rtl="0" eaLnBrk="1" fontAlgn="auto" latinLnBrk="0" hangingPunct="1">
              <a:lnSpc>
                <a:spcPct val="120000"/>
              </a:lnSpc>
              <a:spcBef>
                <a:spcPts val="1200"/>
              </a:spcBef>
              <a:spcAft>
                <a:spcPts val="200"/>
              </a:spcAft>
              <a:buClr>
                <a:srgbClr val="418AB3"/>
              </a:buClr>
              <a:buSzPct val="100000"/>
              <a:buFont typeface="+mj-lt"/>
              <a:buAutoNum type="arabicPeriod"/>
              <a:tabLst/>
              <a:defRPr/>
            </a:pPr>
            <a:r>
              <a:rPr kumimoji="0" lang="en-US" sz="1400" b="0" i="0" u="none" strike="noStrike" kern="1200" cap="none" spc="0" normalizeH="0" baseline="0" noProof="0" dirty="0">
                <a:ln>
                  <a:noFill/>
                </a:ln>
                <a:solidFill>
                  <a:srgbClr val="000000">
                    <a:lumMod val="75000"/>
                    <a:lumOff val="25000"/>
                  </a:srgbClr>
                </a:solidFill>
                <a:effectLst/>
                <a:uLnTx/>
                <a:uFillTx/>
                <a:latin typeface="Calibri" panose="020F0502020204030204"/>
                <a:ea typeface="+mn-ea"/>
                <a:cs typeface="+mn-cs"/>
              </a:rPr>
              <a:t>Need for Network Layer</a:t>
            </a:r>
          </a:p>
          <a:p>
            <a:pPr marL="457200" marR="0" lvl="0" indent="-457200" algn="l" defTabSz="914400" rtl="0" eaLnBrk="1" fontAlgn="auto" latinLnBrk="0" hangingPunct="1">
              <a:lnSpc>
                <a:spcPct val="120000"/>
              </a:lnSpc>
              <a:spcBef>
                <a:spcPts val="1200"/>
              </a:spcBef>
              <a:spcAft>
                <a:spcPts val="200"/>
              </a:spcAft>
              <a:buClr>
                <a:srgbClr val="418AB3"/>
              </a:buClr>
              <a:buSzPct val="100000"/>
              <a:buFont typeface="+mj-lt"/>
              <a:buAutoNum type="arabicPeriod"/>
              <a:tabLst/>
              <a:defRPr/>
            </a:pPr>
            <a:r>
              <a:rPr kumimoji="0" lang="en-US" sz="1400" b="0" i="0" u="none" strike="noStrike" kern="1200" cap="none" spc="0" normalizeH="0" baseline="0" noProof="0" dirty="0">
                <a:ln>
                  <a:noFill/>
                </a:ln>
                <a:solidFill>
                  <a:srgbClr val="000000">
                    <a:lumMod val="75000"/>
                    <a:lumOff val="25000"/>
                  </a:srgbClr>
                </a:solidFill>
                <a:effectLst/>
                <a:uLnTx/>
                <a:uFillTx/>
                <a:latin typeface="Calibri" panose="020F0502020204030204"/>
                <a:ea typeface="+mn-ea"/>
                <a:cs typeface="+mn-cs"/>
              </a:rPr>
              <a:t>Internet as a Datagram Network</a:t>
            </a:r>
          </a:p>
          <a:p>
            <a:pPr marL="457200" marR="0" lvl="0" indent="-457200" algn="l" defTabSz="914400" rtl="0" eaLnBrk="1" fontAlgn="auto" latinLnBrk="0" hangingPunct="1">
              <a:lnSpc>
                <a:spcPct val="120000"/>
              </a:lnSpc>
              <a:spcBef>
                <a:spcPts val="1200"/>
              </a:spcBef>
              <a:spcAft>
                <a:spcPts val="200"/>
              </a:spcAft>
              <a:buClr>
                <a:srgbClr val="418AB3"/>
              </a:buClr>
              <a:buSzPct val="100000"/>
              <a:buFont typeface="+mj-lt"/>
              <a:buAutoNum type="arabicPeriod"/>
              <a:tabLst/>
              <a:defRPr/>
            </a:pPr>
            <a:r>
              <a:rPr kumimoji="0" lang="en-US" sz="1400" b="0" i="0" u="none" strike="noStrike" kern="1200" cap="none" spc="0" normalizeH="0" baseline="0" noProof="0" dirty="0">
                <a:ln>
                  <a:noFill/>
                </a:ln>
                <a:solidFill>
                  <a:srgbClr val="000000">
                    <a:lumMod val="75000"/>
                    <a:lumOff val="25000"/>
                  </a:srgbClr>
                </a:solidFill>
                <a:effectLst/>
                <a:uLnTx/>
                <a:uFillTx/>
                <a:latin typeface="Calibri" panose="020F0502020204030204"/>
                <a:ea typeface="+mn-ea"/>
                <a:cs typeface="+mn-cs"/>
              </a:rPr>
              <a:t>Internet as a Connectionless Network</a:t>
            </a:r>
          </a:p>
          <a:p>
            <a:pPr marL="457200" marR="0" lvl="0" indent="-457200" algn="l" defTabSz="914400" rtl="0" eaLnBrk="1" fontAlgn="auto" latinLnBrk="0" hangingPunct="1">
              <a:lnSpc>
                <a:spcPct val="120000"/>
              </a:lnSpc>
              <a:spcBef>
                <a:spcPts val="1200"/>
              </a:spcBef>
              <a:spcAft>
                <a:spcPts val="200"/>
              </a:spcAft>
              <a:buClr>
                <a:srgbClr val="418AB3"/>
              </a:buClr>
              <a:buSzPct val="100000"/>
              <a:buFont typeface="+mj-lt"/>
              <a:buAutoNum type="arabicPeriod"/>
              <a:tabLst/>
              <a:defRPr/>
            </a:pPr>
            <a:r>
              <a:rPr kumimoji="0" lang="en-US" sz="1400" b="0" i="0" u="none" strike="noStrike" kern="1200" cap="none" spc="0" normalizeH="0" baseline="0" noProof="0" dirty="0">
                <a:ln>
                  <a:noFill/>
                </a:ln>
                <a:solidFill>
                  <a:srgbClr val="000000">
                    <a:lumMod val="75000"/>
                    <a:lumOff val="25000"/>
                  </a:srgbClr>
                </a:solidFill>
                <a:effectLst/>
                <a:uLnTx/>
                <a:uFillTx/>
                <a:latin typeface="Calibri" panose="020F0502020204030204"/>
                <a:ea typeface="+mn-ea"/>
                <a:cs typeface="+mn-cs"/>
              </a:rPr>
              <a:t>IPv4 Datagram </a:t>
            </a:r>
          </a:p>
          <a:p>
            <a:pPr marL="457200" marR="0" lvl="0" indent="-457200" algn="l" defTabSz="914400" rtl="0" eaLnBrk="1" fontAlgn="auto" latinLnBrk="0" hangingPunct="1">
              <a:lnSpc>
                <a:spcPct val="120000"/>
              </a:lnSpc>
              <a:spcBef>
                <a:spcPts val="1200"/>
              </a:spcBef>
              <a:spcAft>
                <a:spcPts val="200"/>
              </a:spcAft>
              <a:buClr>
                <a:srgbClr val="418AB3"/>
              </a:buClr>
              <a:buSzPct val="100000"/>
              <a:buFont typeface="+mj-lt"/>
              <a:buAutoNum type="arabicPeriod"/>
              <a:tabLst/>
              <a:defRPr/>
            </a:pPr>
            <a:r>
              <a:rPr kumimoji="0" lang="en-US" sz="1400" b="0" i="0" u="none" strike="noStrike" kern="1200" cap="none" spc="0" normalizeH="0" baseline="0" noProof="0" dirty="0">
                <a:ln>
                  <a:noFill/>
                </a:ln>
                <a:solidFill>
                  <a:srgbClr val="000000">
                    <a:lumMod val="75000"/>
                    <a:lumOff val="25000"/>
                  </a:srgbClr>
                </a:solidFill>
                <a:effectLst/>
                <a:uLnTx/>
                <a:uFillTx/>
                <a:latin typeface="Calibri" panose="020F0502020204030204"/>
                <a:ea typeface="+mn-ea"/>
                <a:cs typeface="+mn-cs"/>
              </a:rPr>
              <a:t>IPv4 Fragmentation </a:t>
            </a:r>
          </a:p>
          <a:p>
            <a:pPr marL="457200" marR="0" lvl="0" indent="-457200" algn="l" defTabSz="914400" rtl="0" eaLnBrk="1" fontAlgn="auto" latinLnBrk="0" hangingPunct="1">
              <a:lnSpc>
                <a:spcPct val="120000"/>
              </a:lnSpc>
              <a:spcBef>
                <a:spcPts val="1200"/>
              </a:spcBef>
              <a:spcAft>
                <a:spcPts val="200"/>
              </a:spcAft>
              <a:buClr>
                <a:srgbClr val="418AB3"/>
              </a:buClr>
              <a:buSzPct val="100000"/>
              <a:buFont typeface="+mj-lt"/>
              <a:buAutoNum type="arabicPeriod"/>
              <a:tabLst/>
              <a:defRPr/>
            </a:pPr>
            <a:r>
              <a:rPr kumimoji="0" lang="en-US" sz="1400" b="0" i="0" u="none" strike="noStrike" kern="1200" cap="none" spc="0" normalizeH="0" baseline="0" noProof="0" dirty="0">
                <a:ln>
                  <a:noFill/>
                </a:ln>
                <a:solidFill>
                  <a:srgbClr val="000000">
                    <a:lumMod val="75000"/>
                    <a:lumOff val="25000"/>
                  </a:srgbClr>
                </a:solidFill>
                <a:effectLst/>
                <a:uLnTx/>
                <a:uFillTx/>
                <a:latin typeface="Calibri" panose="020F0502020204030204"/>
                <a:ea typeface="+mn-ea"/>
                <a:cs typeface="+mn-cs"/>
              </a:rPr>
              <a:t>IPv4 Checksum</a:t>
            </a:r>
          </a:p>
          <a:p>
            <a:pPr marL="457200" marR="0" lvl="0" indent="-457200" algn="l" defTabSz="914400" rtl="0" eaLnBrk="1" fontAlgn="auto" latinLnBrk="0" hangingPunct="1">
              <a:lnSpc>
                <a:spcPct val="120000"/>
              </a:lnSpc>
              <a:spcBef>
                <a:spcPts val="1200"/>
              </a:spcBef>
              <a:spcAft>
                <a:spcPts val="200"/>
              </a:spcAft>
              <a:buClr>
                <a:srgbClr val="418AB3"/>
              </a:buClr>
              <a:buSzPct val="100000"/>
              <a:buFont typeface="+mj-lt"/>
              <a:buAutoNum type="arabicPeriod"/>
              <a:tabLst/>
              <a:defRPr/>
            </a:pPr>
            <a:r>
              <a:rPr kumimoji="0" lang="en-US" sz="1400" b="0" i="0" u="none" strike="noStrike" kern="1200" cap="none" spc="0" normalizeH="0" baseline="0" noProof="0" dirty="0">
                <a:ln>
                  <a:noFill/>
                </a:ln>
                <a:solidFill>
                  <a:srgbClr val="000000">
                    <a:lumMod val="75000"/>
                    <a:lumOff val="25000"/>
                  </a:srgbClr>
                </a:solidFill>
                <a:effectLst/>
                <a:uLnTx/>
                <a:uFillTx/>
                <a:latin typeface="Calibri" panose="020F0502020204030204"/>
                <a:ea typeface="+mn-ea"/>
                <a:cs typeface="+mn-cs"/>
              </a:rPr>
              <a:t>IPV6 Advantages </a:t>
            </a:r>
          </a:p>
          <a:p>
            <a:pPr marL="457200" marR="0" lvl="0" indent="-457200" algn="l" defTabSz="914400" rtl="0" eaLnBrk="1" fontAlgn="auto" latinLnBrk="0" hangingPunct="1">
              <a:lnSpc>
                <a:spcPct val="120000"/>
              </a:lnSpc>
              <a:spcBef>
                <a:spcPts val="1200"/>
              </a:spcBef>
              <a:spcAft>
                <a:spcPts val="200"/>
              </a:spcAft>
              <a:buClr>
                <a:srgbClr val="418AB3"/>
              </a:buClr>
              <a:buSzPct val="100000"/>
              <a:buFont typeface="+mj-lt"/>
              <a:buAutoNum type="arabicPeriod"/>
              <a:tabLst/>
              <a:defRPr/>
            </a:pPr>
            <a:r>
              <a:rPr kumimoji="0" lang="en-US" sz="1400" b="0" i="0" u="none" strike="noStrike" kern="1200" cap="none" spc="0" normalizeH="0" baseline="0" noProof="0" dirty="0">
                <a:ln>
                  <a:noFill/>
                </a:ln>
                <a:solidFill>
                  <a:srgbClr val="000000">
                    <a:lumMod val="75000"/>
                    <a:lumOff val="25000"/>
                  </a:srgbClr>
                </a:solidFill>
                <a:effectLst/>
                <a:uLnTx/>
                <a:uFillTx/>
                <a:latin typeface="Calibri" panose="020F0502020204030204"/>
                <a:ea typeface="+mn-ea"/>
                <a:cs typeface="+mn-cs"/>
              </a:rPr>
              <a:t>IPV6 Packet Format</a:t>
            </a:r>
          </a:p>
          <a:p>
            <a:pPr marL="457200" marR="0" lvl="0" indent="-457200" algn="l" defTabSz="914400" rtl="0" eaLnBrk="1" fontAlgn="auto" latinLnBrk="0" hangingPunct="1">
              <a:lnSpc>
                <a:spcPct val="120000"/>
              </a:lnSpc>
              <a:spcBef>
                <a:spcPts val="1200"/>
              </a:spcBef>
              <a:spcAft>
                <a:spcPts val="200"/>
              </a:spcAft>
              <a:buClr>
                <a:srgbClr val="418AB3"/>
              </a:buClr>
              <a:buSzPct val="100000"/>
              <a:buFont typeface="+mj-lt"/>
              <a:buAutoNum type="arabicPeriod"/>
              <a:tabLst/>
              <a:defRPr/>
            </a:pPr>
            <a:r>
              <a:rPr kumimoji="0" lang="en-US" sz="1400" b="0" i="0" u="none" strike="noStrike" kern="1200" cap="none" spc="0" normalizeH="0" baseline="0" noProof="0" dirty="0">
                <a:ln>
                  <a:noFill/>
                </a:ln>
                <a:solidFill>
                  <a:srgbClr val="000000">
                    <a:lumMod val="75000"/>
                    <a:lumOff val="25000"/>
                  </a:srgbClr>
                </a:solidFill>
                <a:effectLst/>
                <a:uLnTx/>
                <a:uFillTx/>
                <a:latin typeface="Calibri" panose="020F0502020204030204"/>
                <a:ea typeface="+mn-ea"/>
                <a:cs typeface="+mn-cs"/>
              </a:rPr>
              <a:t>IPV6 Extension Headers</a:t>
            </a:r>
          </a:p>
          <a:p>
            <a:pPr marL="457200" marR="0" lvl="0" indent="-457200" algn="l" defTabSz="914400" rtl="0" eaLnBrk="1" fontAlgn="auto" latinLnBrk="0" hangingPunct="1">
              <a:lnSpc>
                <a:spcPct val="120000"/>
              </a:lnSpc>
              <a:spcBef>
                <a:spcPts val="1200"/>
              </a:spcBef>
              <a:spcAft>
                <a:spcPts val="200"/>
              </a:spcAft>
              <a:buClr>
                <a:srgbClr val="418AB3"/>
              </a:buClr>
              <a:buSzPct val="100000"/>
              <a:buFont typeface="+mj-lt"/>
              <a:buAutoNum type="arabicPeriod"/>
              <a:tabLst/>
              <a:defRPr/>
            </a:pPr>
            <a:r>
              <a:rPr kumimoji="0" lang="en-US" sz="1400" b="0" i="0" u="none" strike="noStrike" kern="1200" cap="none" spc="0" normalizeH="0" baseline="0" noProof="0" dirty="0">
                <a:ln>
                  <a:noFill/>
                </a:ln>
                <a:solidFill>
                  <a:srgbClr val="000000">
                    <a:lumMod val="75000"/>
                    <a:lumOff val="25000"/>
                  </a:srgbClr>
                </a:solidFill>
                <a:effectLst/>
                <a:uLnTx/>
                <a:uFillTx/>
                <a:latin typeface="Calibri" panose="020F0502020204030204"/>
                <a:ea typeface="+mn-ea"/>
                <a:cs typeface="+mn-cs"/>
              </a:rPr>
              <a:t>Transition from IPV4 to IPV6</a:t>
            </a:r>
          </a:p>
          <a:p>
            <a:pPr>
              <a:lnSpc>
                <a:spcPct val="120000"/>
              </a:lnSpc>
            </a:pPr>
            <a:endParaRPr lang="en-IN" sz="900" dirty="0">
              <a:solidFill>
                <a:schemeClr val="tx1"/>
              </a:solidFill>
            </a:endParaRPr>
          </a:p>
        </p:txBody>
      </p:sp>
      <p:sp>
        <p:nvSpPr>
          <p:cNvPr id="8" name="Rectangle 7">
            <a:extLst>
              <a:ext uri="{FF2B5EF4-FFF2-40B4-BE49-F238E27FC236}">
                <a16:creationId xmlns="" xmlns:a16="http://schemas.microsoft.com/office/drawing/2014/main" id="{280489C6-87E3-5158-449C-EC56B838B9CB}"/>
              </a:ext>
            </a:extLst>
          </p:cNvPr>
          <p:cNvSpPr/>
          <p:nvPr/>
        </p:nvSpPr>
        <p:spPr>
          <a:xfrm>
            <a:off x="4521531" y="1001161"/>
            <a:ext cx="6112941" cy="5201424"/>
          </a:xfrm>
          <a:prstGeom prst="rect">
            <a:avLst/>
          </a:prstGeom>
          <a:noFill/>
        </p:spPr>
        <p:txBody>
          <a:bodyPr wrap="square" lIns="91440" tIns="45720" rIns="91440" bIns="45720">
            <a:spAutoFit/>
          </a:bodyPr>
          <a:lstStyle/>
          <a:p>
            <a:pPr algn="ctr"/>
            <a:r>
              <a:rPr lang="en-US" sz="16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p>
        </p:txBody>
      </p:sp>
      <p:sp>
        <p:nvSpPr>
          <p:cNvPr id="5" name="Slide Number Placeholder 4">
            <a:extLst>
              <a:ext uri="{FF2B5EF4-FFF2-40B4-BE49-F238E27FC236}">
                <a16:creationId xmlns="" xmlns:a16="http://schemas.microsoft.com/office/drawing/2014/main" id="{37476F96-7E8A-DFA8-F932-9CB02431B459}"/>
              </a:ext>
            </a:extLst>
          </p:cNvPr>
          <p:cNvSpPr>
            <a:spLocks noGrp="1"/>
          </p:cNvSpPr>
          <p:nvPr>
            <p:ph type="sldNum" sz="quarter" idx="12"/>
          </p:nvPr>
        </p:nvSpPr>
        <p:spPr/>
        <p:txBody>
          <a:bodyPr/>
          <a:lstStyle/>
          <a:p>
            <a:fld id="{6D972E1D-2B91-43F8-BAFE-8C37D0BCB00C}" type="slidenum">
              <a:rPr lang="en-IN" smtClean="0"/>
              <a:pPr/>
              <a:t>62</a:t>
            </a:fld>
            <a:endParaRPr lang="en-IN"/>
          </a:p>
        </p:txBody>
      </p:sp>
    </p:spTree>
    <p:extLst>
      <p:ext uri="{BB962C8B-B14F-4D97-AF65-F5344CB8AC3E}">
        <p14:creationId xmlns="" xmlns:p14="http://schemas.microsoft.com/office/powerpoint/2010/main" val="2083022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8291" name="Line 3">
            <a:extLst>
              <a:ext uri="{FF2B5EF4-FFF2-40B4-BE49-F238E27FC236}">
                <a16:creationId xmlns="" xmlns:a16="http://schemas.microsoft.com/office/drawing/2014/main" id="{EF37A1B8-7D76-5397-BC6F-BB5E5F6896DB}"/>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08292" name="Text Box 4">
            <a:extLst>
              <a:ext uri="{FF2B5EF4-FFF2-40B4-BE49-F238E27FC236}">
                <a16:creationId xmlns="" xmlns:a16="http://schemas.microsoft.com/office/drawing/2014/main" id="{F3AA56BD-37E6-5B39-78C7-B59CAC1594AF}"/>
              </a:ext>
            </a:extLst>
          </p:cNvPr>
          <p:cNvSpPr txBox="1">
            <a:spLocks noChangeArrowheads="1"/>
          </p:cNvSpPr>
          <p:nvPr/>
        </p:nvSpPr>
        <p:spPr bwMode="auto">
          <a:xfrm>
            <a:off x="1828800" y="762000"/>
            <a:ext cx="8472488"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20.3  </a:t>
            </a:r>
            <a:r>
              <a:rPr lang="en-US" altLang="en-US" sz="2000" i="1">
                <a:latin typeface="Times New Roman" panose="02020603050405020304" pitchFamily="18" charset="0"/>
              </a:rPr>
              <a:t>Network layer at the source, router, and destination </a:t>
            </a:r>
            <a:r>
              <a:rPr lang="en-US" altLang="en-US" sz="2000" i="1">
                <a:solidFill>
                  <a:schemeClr val="hlink"/>
                </a:solidFill>
                <a:latin typeface="Times New Roman" panose="02020603050405020304" pitchFamily="18" charset="0"/>
              </a:rPr>
              <a:t>(continued)</a:t>
            </a:r>
          </a:p>
        </p:txBody>
      </p:sp>
      <p:pic>
        <p:nvPicPr>
          <p:cNvPr id="908295" name="Picture 7">
            <a:extLst>
              <a:ext uri="{FF2B5EF4-FFF2-40B4-BE49-F238E27FC236}">
                <a16:creationId xmlns="" xmlns:a16="http://schemas.microsoft.com/office/drawing/2014/main" id="{05C30E45-D49E-939A-D633-5C669AA6DAA6}"/>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733800" y="1920876"/>
            <a:ext cx="3811588" cy="34131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 xmlns:a16="http://schemas.microsoft.com/office/drawing/2014/main" id="{996C83A9-18D9-9310-A3B2-306099B4D925}"/>
              </a:ext>
            </a:extLst>
          </p:cNvPr>
          <p:cNvSpPr>
            <a:spLocks noGrp="1"/>
          </p:cNvSpPr>
          <p:nvPr>
            <p:ph type="sldNum" sz="quarter" idx="12"/>
          </p:nvPr>
        </p:nvSpPr>
        <p:spPr/>
        <p:txBody>
          <a:bodyPr/>
          <a:lstStyle/>
          <a:p>
            <a:fld id="{6D972E1D-2B91-43F8-BAFE-8C37D0BCB00C}" type="slidenum">
              <a:rPr lang="en-IN" smtClean="0"/>
              <a:pPr/>
              <a:t>7</a:t>
            </a:fld>
            <a:endParaRPr lang="en-IN"/>
          </a:p>
        </p:txBody>
      </p:sp>
    </p:spTree>
    <p:extLst>
      <p:ext uri="{BB962C8B-B14F-4D97-AF65-F5344CB8AC3E}">
        <p14:creationId xmlns="" xmlns:p14="http://schemas.microsoft.com/office/powerpoint/2010/main" val="49230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82697" name="Line 9">
            <a:extLst>
              <a:ext uri="{FF2B5EF4-FFF2-40B4-BE49-F238E27FC236}">
                <a16:creationId xmlns="" xmlns:a16="http://schemas.microsoft.com/office/drawing/2014/main" id="{B4F8DEB3-D73D-07FB-F88A-197611FDEB08}"/>
              </a:ext>
            </a:extLst>
          </p:cNvPr>
          <p:cNvSpPr>
            <a:spLocks noChangeShapeType="1"/>
          </p:cNvSpPr>
          <p:nvPr/>
        </p:nvSpPr>
        <p:spPr bwMode="auto">
          <a:xfrm>
            <a:off x="1981200" y="2667000"/>
            <a:ext cx="8153400" cy="0"/>
          </a:xfrm>
          <a:prstGeom prst="line">
            <a:avLst/>
          </a:prstGeom>
          <a:noFill/>
          <a:ln w="76200">
            <a:solidFill>
              <a:srgbClr val="0099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82698" name="Line 10">
            <a:extLst>
              <a:ext uri="{FF2B5EF4-FFF2-40B4-BE49-F238E27FC236}">
                <a16:creationId xmlns="" xmlns:a16="http://schemas.microsoft.com/office/drawing/2014/main" id="{59013F8C-B684-5240-1B48-DF0D71602BB5}"/>
              </a:ext>
            </a:extLst>
          </p:cNvPr>
          <p:cNvSpPr>
            <a:spLocks noChangeShapeType="1"/>
          </p:cNvSpPr>
          <p:nvPr/>
        </p:nvSpPr>
        <p:spPr bwMode="auto">
          <a:xfrm>
            <a:off x="1982788" y="4419600"/>
            <a:ext cx="8153400" cy="0"/>
          </a:xfrm>
          <a:prstGeom prst="line">
            <a:avLst/>
          </a:prstGeom>
          <a:noFill/>
          <a:ln w="76200">
            <a:solidFill>
              <a:srgbClr val="0099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82699" name="Rectangle 11">
            <a:extLst>
              <a:ext uri="{FF2B5EF4-FFF2-40B4-BE49-F238E27FC236}">
                <a16:creationId xmlns="" xmlns:a16="http://schemas.microsoft.com/office/drawing/2014/main" id="{94DEE41D-0E76-A082-3A87-EBD907F564F4}"/>
              </a:ext>
            </a:extLst>
          </p:cNvPr>
          <p:cNvSpPr>
            <a:spLocks noChangeArrowheads="1"/>
          </p:cNvSpPr>
          <p:nvPr/>
        </p:nvSpPr>
        <p:spPr bwMode="auto">
          <a:xfrm>
            <a:off x="2019300" y="2759076"/>
            <a:ext cx="8077200" cy="1569660"/>
          </a:xfrm>
          <a:prstGeom prst="rect">
            <a:avLst/>
          </a:prstGeom>
          <a:solidFill>
            <a:srgbClr val="99FF33"/>
          </a:solidFill>
          <a:ln>
            <a:noFill/>
          </a:ln>
          <a:effectLst/>
          <a:extLst>
            <a:ext uri="{91240B29-F687-4F45-9708-019B960494DF}">
              <a14:hiddenLine xmlns="" xmlns:a14="http://schemas.microsoft.com/office/drawing/2010/main" w="76200" algn="ctr">
                <a:solidFill>
                  <a:schemeClr val="folHlink"/>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a:t>Switching at the network layer in the Internet uses the datagram approach to packet switching.</a:t>
            </a:r>
          </a:p>
        </p:txBody>
      </p:sp>
      <p:grpSp>
        <p:nvGrpSpPr>
          <p:cNvPr id="882700" name="Group 12">
            <a:extLst>
              <a:ext uri="{FF2B5EF4-FFF2-40B4-BE49-F238E27FC236}">
                <a16:creationId xmlns="" xmlns:a16="http://schemas.microsoft.com/office/drawing/2014/main" id="{43087A90-570D-40F9-78DF-19051BC452BF}"/>
              </a:ext>
            </a:extLst>
          </p:cNvPr>
          <p:cNvGrpSpPr>
            <a:grpSpLocks/>
          </p:cNvGrpSpPr>
          <p:nvPr/>
        </p:nvGrpSpPr>
        <p:grpSpPr bwMode="auto">
          <a:xfrm>
            <a:off x="1981200" y="1981200"/>
            <a:ext cx="1143000" cy="566738"/>
            <a:chOff x="1200" y="1248"/>
            <a:chExt cx="720" cy="357"/>
          </a:xfrm>
        </p:grpSpPr>
        <p:pic>
          <p:nvPicPr>
            <p:cNvPr id="882701" name="Picture 13">
              <a:extLst>
                <a:ext uri="{FF2B5EF4-FFF2-40B4-BE49-F238E27FC236}">
                  <a16:creationId xmlns="" xmlns:a16="http://schemas.microsoft.com/office/drawing/2014/main" id="{1E21D3CD-1323-D3A4-6C5B-5AEA8CE04B81}"/>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882702" name="Text Box 14">
              <a:extLst>
                <a:ext uri="{FF2B5EF4-FFF2-40B4-BE49-F238E27FC236}">
                  <a16:creationId xmlns="" xmlns:a16="http://schemas.microsoft.com/office/drawing/2014/main" id="{C0CB7D4A-A407-2593-0CD6-109D53F5C40C}"/>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
        <p:nvSpPr>
          <p:cNvPr id="3" name="Slide Number Placeholder 2">
            <a:extLst>
              <a:ext uri="{FF2B5EF4-FFF2-40B4-BE49-F238E27FC236}">
                <a16:creationId xmlns="" xmlns:a16="http://schemas.microsoft.com/office/drawing/2014/main" id="{4ACF4766-7DFA-055E-2E21-40D5C4C48349}"/>
              </a:ext>
            </a:extLst>
          </p:cNvPr>
          <p:cNvSpPr>
            <a:spLocks noGrp="1"/>
          </p:cNvSpPr>
          <p:nvPr>
            <p:ph type="sldNum" sz="quarter" idx="12"/>
          </p:nvPr>
        </p:nvSpPr>
        <p:spPr/>
        <p:txBody>
          <a:bodyPr/>
          <a:lstStyle/>
          <a:p>
            <a:fld id="{6D972E1D-2B91-43F8-BAFE-8C37D0BCB00C}" type="slidenum">
              <a:rPr lang="en-IN" smtClean="0"/>
              <a:pPr/>
              <a:t>8</a:t>
            </a:fld>
            <a:endParaRPr lang="en-IN"/>
          </a:p>
        </p:txBody>
      </p:sp>
    </p:spTree>
    <p:extLst>
      <p:ext uri="{BB962C8B-B14F-4D97-AF65-F5344CB8AC3E}">
        <p14:creationId xmlns="" xmlns:p14="http://schemas.microsoft.com/office/powerpoint/2010/main" val="2734251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83721" name="Line 9">
            <a:extLst>
              <a:ext uri="{FF2B5EF4-FFF2-40B4-BE49-F238E27FC236}">
                <a16:creationId xmlns="" xmlns:a16="http://schemas.microsoft.com/office/drawing/2014/main" id="{0869F9D8-F139-502B-D98E-71D38FBE9708}"/>
              </a:ext>
            </a:extLst>
          </p:cNvPr>
          <p:cNvSpPr>
            <a:spLocks noChangeShapeType="1"/>
          </p:cNvSpPr>
          <p:nvPr/>
        </p:nvSpPr>
        <p:spPr bwMode="auto">
          <a:xfrm>
            <a:off x="1981200" y="2667000"/>
            <a:ext cx="8153400" cy="0"/>
          </a:xfrm>
          <a:prstGeom prst="line">
            <a:avLst/>
          </a:prstGeom>
          <a:noFill/>
          <a:ln w="76200">
            <a:solidFill>
              <a:srgbClr val="0099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83722" name="Line 10">
            <a:extLst>
              <a:ext uri="{FF2B5EF4-FFF2-40B4-BE49-F238E27FC236}">
                <a16:creationId xmlns="" xmlns:a16="http://schemas.microsoft.com/office/drawing/2014/main" id="{969B93A0-8EDE-C75D-0473-657FB9EFAB3A}"/>
              </a:ext>
            </a:extLst>
          </p:cNvPr>
          <p:cNvSpPr>
            <a:spLocks noChangeShapeType="1"/>
          </p:cNvSpPr>
          <p:nvPr/>
        </p:nvSpPr>
        <p:spPr bwMode="auto">
          <a:xfrm>
            <a:off x="1982788" y="3933825"/>
            <a:ext cx="8153400" cy="0"/>
          </a:xfrm>
          <a:prstGeom prst="line">
            <a:avLst/>
          </a:prstGeom>
          <a:noFill/>
          <a:ln w="76200">
            <a:solidFill>
              <a:srgbClr val="0099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83723" name="Rectangle 11">
            <a:extLst>
              <a:ext uri="{FF2B5EF4-FFF2-40B4-BE49-F238E27FC236}">
                <a16:creationId xmlns="" xmlns:a16="http://schemas.microsoft.com/office/drawing/2014/main" id="{CA507DD1-14D6-AE60-54D8-293DC60F0B43}"/>
              </a:ext>
            </a:extLst>
          </p:cNvPr>
          <p:cNvSpPr>
            <a:spLocks noChangeArrowheads="1"/>
          </p:cNvSpPr>
          <p:nvPr/>
        </p:nvSpPr>
        <p:spPr bwMode="auto">
          <a:xfrm>
            <a:off x="2019300" y="2759075"/>
            <a:ext cx="8077200" cy="1077218"/>
          </a:xfrm>
          <a:prstGeom prst="rect">
            <a:avLst/>
          </a:prstGeom>
          <a:solidFill>
            <a:srgbClr val="99FF33"/>
          </a:solidFill>
          <a:ln>
            <a:noFill/>
          </a:ln>
          <a:effectLst/>
          <a:extLst>
            <a:ext uri="{91240B29-F687-4F45-9708-019B960494DF}">
              <a14:hiddenLine xmlns="" xmlns:a14="http://schemas.microsoft.com/office/drawing/2010/main" w="76200" algn="ctr">
                <a:solidFill>
                  <a:schemeClr val="folHlink"/>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dirty="0"/>
              <a:t>Communication at the network layer in the Internet is connectionless.</a:t>
            </a:r>
          </a:p>
        </p:txBody>
      </p:sp>
      <p:grpSp>
        <p:nvGrpSpPr>
          <p:cNvPr id="883724" name="Group 12">
            <a:extLst>
              <a:ext uri="{FF2B5EF4-FFF2-40B4-BE49-F238E27FC236}">
                <a16:creationId xmlns="" xmlns:a16="http://schemas.microsoft.com/office/drawing/2014/main" id="{9915A29D-4F76-C370-FC0A-95E7BEF24575}"/>
              </a:ext>
            </a:extLst>
          </p:cNvPr>
          <p:cNvGrpSpPr>
            <a:grpSpLocks/>
          </p:cNvGrpSpPr>
          <p:nvPr/>
        </p:nvGrpSpPr>
        <p:grpSpPr bwMode="auto">
          <a:xfrm>
            <a:off x="1981200" y="1981200"/>
            <a:ext cx="1143000" cy="566738"/>
            <a:chOff x="1200" y="1248"/>
            <a:chExt cx="720" cy="357"/>
          </a:xfrm>
        </p:grpSpPr>
        <p:pic>
          <p:nvPicPr>
            <p:cNvPr id="883725" name="Picture 13">
              <a:extLst>
                <a:ext uri="{FF2B5EF4-FFF2-40B4-BE49-F238E27FC236}">
                  <a16:creationId xmlns="" xmlns:a16="http://schemas.microsoft.com/office/drawing/2014/main" id="{A465F56A-7B29-F478-F8EB-A148F4B32081}"/>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883726" name="Text Box 14">
              <a:extLst>
                <a:ext uri="{FF2B5EF4-FFF2-40B4-BE49-F238E27FC236}">
                  <a16:creationId xmlns="" xmlns:a16="http://schemas.microsoft.com/office/drawing/2014/main" id="{CE801095-61FF-B447-F17A-D4C6BE7BBFD2}"/>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
        <p:nvSpPr>
          <p:cNvPr id="3" name="Slide Number Placeholder 2">
            <a:extLst>
              <a:ext uri="{FF2B5EF4-FFF2-40B4-BE49-F238E27FC236}">
                <a16:creationId xmlns="" xmlns:a16="http://schemas.microsoft.com/office/drawing/2014/main" id="{65597833-9DC9-0014-2A95-BDC17F424E06}"/>
              </a:ext>
            </a:extLst>
          </p:cNvPr>
          <p:cNvSpPr>
            <a:spLocks noGrp="1"/>
          </p:cNvSpPr>
          <p:nvPr>
            <p:ph type="sldNum" sz="quarter" idx="12"/>
          </p:nvPr>
        </p:nvSpPr>
        <p:spPr/>
        <p:txBody>
          <a:bodyPr/>
          <a:lstStyle/>
          <a:p>
            <a:fld id="{6D972E1D-2B91-43F8-BAFE-8C37D0BCB00C}" type="slidenum">
              <a:rPr lang="en-IN" smtClean="0"/>
              <a:pPr/>
              <a:t>9</a:t>
            </a:fld>
            <a:endParaRPr lang="en-IN"/>
          </a:p>
        </p:txBody>
      </p:sp>
    </p:spTree>
    <p:extLst>
      <p:ext uri="{BB962C8B-B14F-4D97-AF65-F5344CB8AC3E}">
        <p14:creationId xmlns="" xmlns:p14="http://schemas.microsoft.com/office/powerpoint/2010/main" val="2496762071"/>
      </p:ext>
    </p:extLst>
  </p:cSld>
  <p:clrMapOvr>
    <a:masterClrMapping/>
  </p:clrMapOvr>
</p:sld>
</file>

<file path=ppt/theme/theme1.xml><?xml version="1.0" encoding="utf-8"?>
<a:theme xmlns:a="http://schemas.openxmlformats.org/drawingml/2006/main" name="Retrospect">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2317</TotalTime>
  <Words>3342</Words>
  <Application>Microsoft Office PowerPoint</Application>
  <PresentationFormat>Custom</PresentationFormat>
  <Paragraphs>291</Paragraphs>
  <Slides>62</Slides>
  <Notes>49</Notes>
  <HiddenSlides>0</HiddenSlides>
  <MMClips>0</MMClips>
  <ScaleCrop>false</ScaleCrop>
  <HeadingPairs>
    <vt:vector size="4" baseType="variant">
      <vt:variant>
        <vt:lpstr>Theme</vt:lpstr>
      </vt:variant>
      <vt:variant>
        <vt:i4>1</vt:i4>
      </vt:variant>
      <vt:variant>
        <vt:lpstr>Slide Titles</vt:lpstr>
      </vt:variant>
      <vt:variant>
        <vt:i4>62</vt:i4>
      </vt:variant>
    </vt:vector>
  </HeadingPairs>
  <TitlesOfParts>
    <vt:vector size="63" baseType="lpstr">
      <vt:lpstr>Retrospect</vt:lpstr>
      <vt:lpstr>Slide 1</vt:lpstr>
      <vt:lpstr>Topics to be discussed</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Brief description of each field</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Fields Related to Fragmentation</vt:lpstr>
      <vt:lpstr>Slide 34</vt:lpstr>
      <vt:lpstr>Slide 35</vt:lpstr>
      <vt:lpstr>Slide 36</vt:lpstr>
      <vt:lpstr>Slide 37</vt:lpstr>
      <vt:lpstr>Strategy of the receiver to collect and arrange the fragments:</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What have we completed?</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Rajesh Ojha</dc:creator>
  <cp:lastModifiedBy>Rajesh Ojha</cp:lastModifiedBy>
  <cp:revision>111</cp:revision>
  <dcterms:created xsi:type="dcterms:W3CDTF">2024-07-20T06:38:06Z</dcterms:created>
  <dcterms:modified xsi:type="dcterms:W3CDTF">2024-12-03T15:45:56Z</dcterms:modified>
</cp:coreProperties>
</file>