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sldIdLst>
    <p:sldId id="256" r:id="rId2"/>
    <p:sldId id="274" r:id="rId3"/>
    <p:sldId id="535" r:id="rId4"/>
    <p:sldId id="821" r:id="rId5"/>
    <p:sldId id="822" r:id="rId6"/>
    <p:sldId id="823" r:id="rId7"/>
    <p:sldId id="824" r:id="rId8"/>
    <p:sldId id="749" r:id="rId9"/>
    <p:sldId id="750" r:id="rId10"/>
    <p:sldId id="830" r:id="rId11"/>
    <p:sldId id="751" r:id="rId12"/>
    <p:sldId id="826" r:id="rId13"/>
    <p:sldId id="825" r:id="rId14"/>
    <p:sldId id="827" r:id="rId15"/>
    <p:sldId id="828" r:id="rId16"/>
    <p:sldId id="829" r:id="rId17"/>
    <p:sldId id="772" r:id="rId18"/>
    <p:sldId id="784" r:id="rId19"/>
    <p:sldId id="753" r:id="rId20"/>
    <p:sldId id="773" r:id="rId21"/>
    <p:sldId id="746" r:id="rId22"/>
    <p:sldId id="756" r:id="rId23"/>
    <p:sldId id="775" r:id="rId24"/>
    <p:sldId id="774" r:id="rId25"/>
    <p:sldId id="758" r:id="rId26"/>
    <p:sldId id="759" r:id="rId27"/>
    <p:sldId id="760" r:id="rId28"/>
    <p:sldId id="761" r:id="rId29"/>
    <p:sldId id="785" r:id="rId30"/>
    <p:sldId id="762" r:id="rId31"/>
    <p:sldId id="786" r:id="rId32"/>
    <p:sldId id="793" r:id="rId33"/>
    <p:sldId id="763" r:id="rId34"/>
    <p:sldId id="787" r:id="rId35"/>
    <p:sldId id="794" r:id="rId36"/>
    <p:sldId id="788" r:id="rId37"/>
    <p:sldId id="795" r:id="rId38"/>
    <p:sldId id="747" r:id="rId39"/>
    <p:sldId id="764" r:id="rId40"/>
    <p:sldId id="765" r:id="rId41"/>
    <p:sldId id="82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535"/>
            <p14:sldId id="821"/>
            <p14:sldId id="822"/>
            <p14:sldId id="823"/>
            <p14:sldId id="824"/>
            <p14:sldId id="749"/>
            <p14:sldId id="750"/>
            <p14:sldId id="830"/>
            <p14:sldId id="751"/>
            <p14:sldId id="826"/>
            <p14:sldId id="825"/>
            <p14:sldId id="827"/>
            <p14:sldId id="828"/>
            <p14:sldId id="829"/>
            <p14:sldId id="772"/>
            <p14:sldId id="784"/>
            <p14:sldId id="753"/>
            <p14:sldId id="773"/>
            <p14:sldId id="746"/>
            <p14:sldId id="756"/>
            <p14:sldId id="775"/>
            <p14:sldId id="774"/>
            <p14:sldId id="758"/>
            <p14:sldId id="759"/>
            <p14:sldId id="760"/>
            <p14:sldId id="761"/>
            <p14:sldId id="785"/>
            <p14:sldId id="762"/>
            <p14:sldId id="786"/>
            <p14:sldId id="793"/>
            <p14:sldId id="763"/>
            <p14:sldId id="787"/>
            <p14:sldId id="794"/>
            <p14:sldId id="788"/>
            <p14:sldId id="795"/>
            <p14:sldId id="747"/>
            <p14:sldId id="764"/>
            <p14:sldId id="765"/>
          </p14:sldIdLst>
        </p14:section>
        <p14:section name="Default Section" id="{6F058685-4CAF-4927-8F59-1D3D7F87BA2E}">
          <p14:sldIdLst>
            <p14:sldId id="82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94660"/>
  </p:normalViewPr>
  <p:slideViewPr>
    <p:cSldViewPr snapToGrid="0">
      <p:cViewPr varScale="1">
        <p:scale>
          <a:sx n="80" d="100"/>
          <a:sy n="80" d="100"/>
        </p:scale>
        <p:origin x="32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2EB890-85EF-C0AD-02F6-C8C62E5B9039}"/>
              </a:ext>
            </a:extLst>
          </p:cNvPr>
          <p:cNvSpPr>
            <a:spLocks noGrp="1" noChangeArrowheads="1"/>
          </p:cNvSpPr>
          <p:nvPr>
            <p:ph type="sldNum" sz="quarter" idx="5"/>
          </p:nvPr>
        </p:nvSpPr>
        <p:spPr>
          <a:ln/>
        </p:spPr>
        <p:txBody>
          <a:bodyPr/>
          <a:lstStyle/>
          <a:p>
            <a:fld id="{9BA46189-9951-41CF-863D-6991BD13ED24}" type="slidenum">
              <a:rPr lang="en-US" altLang="en-US"/>
              <a:pPr/>
              <a:t>3</a:t>
            </a:fld>
            <a:endParaRPr lang="en-US" altLang="en-US"/>
          </a:p>
        </p:txBody>
      </p:sp>
      <p:sp>
        <p:nvSpPr>
          <p:cNvPr id="908290" name="Rectangle 2">
            <a:extLst>
              <a:ext uri="{FF2B5EF4-FFF2-40B4-BE49-F238E27FC236}">
                <a16:creationId xmlns:a16="http://schemas.microsoft.com/office/drawing/2014/main" id="{CB8509EC-C6F3-E861-F01B-481B690F3A16}"/>
              </a:ext>
            </a:extLst>
          </p:cNvPr>
          <p:cNvSpPr>
            <a:spLocks noGrp="1" noRot="1" noChangeAspect="1" noChangeArrowheads="1" noTextEdit="1"/>
          </p:cNvSpPr>
          <p:nvPr>
            <p:ph type="sldImg"/>
          </p:nvPr>
        </p:nvSpPr>
        <p:spPr>
          <a:ln/>
        </p:spPr>
      </p:sp>
      <p:sp>
        <p:nvSpPr>
          <p:cNvPr id="908291" name="Rectangle 3">
            <a:extLst>
              <a:ext uri="{FF2B5EF4-FFF2-40B4-BE49-F238E27FC236}">
                <a16:creationId xmlns:a16="http://schemas.microsoft.com/office/drawing/2014/main" id="{55E1CB74-B493-6733-D532-2ADD952D412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290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C442BB-F9C2-1FBB-A07B-E30EDD36E884}"/>
              </a:ext>
            </a:extLst>
          </p:cNvPr>
          <p:cNvSpPr>
            <a:spLocks noGrp="1" noChangeArrowheads="1"/>
          </p:cNvSpPr>
          <p:nvPr>
            <p:ph type="sldNum" sz="quarter" idx="5"/>
          </p:nvPr>
        </p:nvSpPr>
        <p:spPr>
          <a:ln/>
        </p:spPr>
        <p:txBody>
          <a:bodyPr/>
          <a:lstStyle/>
          <a:p>
            <a:fld id="{CDB4B9C1-933D-4FF7-947D-1862E9A90998}" type="slidenum">
              <a:rPr lang="en-US" altLang="en-US"/>
              <a:pPr/>
              <a:t>22</a:t>
            </a:fld>
            <a:endParaRPr lang="en-US" altLang="en-US"/>
          </a:p>
        </p:txBody>
      </p:sp>
      <p:sp>
        <p:nvSpPr>
          <p:cNvPr id="920578" name="Rectangle 2">
            <a:extLst>
              <a:ext uri="{FF2B5EF4-FFF2-40B4-BE49-F238E27FC236}">
                <a16:creationId xmlns:a16="http://schemas.microsoft.com/office/drawing/2014/main" id="{7BB5EEA4-DCCD-5DB7-845A-C091345246E0}"/>
              </a:ext>
            </a:extLst>
          </p:cNvPr>
          <p:cNvSpPr>
            <a:spLocks noGrp="1" noRot="1" noChangeAspect="1" noChangeArrowheads="1" noTextEdit="1"/>
          </p:cNvSpPr>
          <p:nvPr>
            <p:ph type="sldImg"/>
          </p:nvPr>
        </p:nvSpPr>
        <p:spPr>
          <a:ln/>
        </p:spPr>
      </p:sp>
      <p:sp>
        <p:nvSpPr>
          <p:cNvPr id="920579" name="Rectangle 3">
            <a:extLst>
              <a:ext uri="{FF2B5EF4-FFF2-40B4-BE49-F238E27FC236}">
                <a16:creationId xmlns:a16="http://schemas.microsoft.com/office/drawing/2014/main" id="{8440AC02-F20A-5209-6CA4-BEFEB929325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93144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08F199-7238-A3AE-247C-0A20952145C4}"/>
              </a:ext>
            </a:extLst>
          </p:cNvPr>
          <p:cNvSpPr>
            <a:spLocks noGrp="1" noChangeArrowheads="1"/>
          </p:cNvSpPr>
          <p:nvPr>
            <p:ph type="sldNum" sz="quarter" idx="5"/>
          </p:nvPr>
        </p:nvSpPr>
        <p:spPr>
          <a:ln/>
        </p:spPr>
        <p:txBody>
          <a:bodyPr/>
          <a:lstStyle/>
          <a:p>
            <a:fld id="{F7D45740-4632-4444-B3FF-3B7C704A6BBE}" type="slidenum">
              <a:rPr lang="en-US" altLang="en-US"/>
              <a:pPr/>
              <a:t>23</a:t>
            </a:fld>
            <a:endParaRPr lang="en-US" altLang="en-US"/>
          </a:p>
        </p:txBody>
      </p:sp>
      <p:sp>
        <p:nvSpPr>
          <p:cNvPr id="923650" name="Rectangle 2">
            <a:extLst>
              <a:ext uri="{FF2B5EF4-FFF2-40B4-BE49-F238E27FC236}">
                <a16:creationId xmlns:a16="http://schemas.microsoft.com/office/drawing/2014/main" id="{8ACB9C6E-F90A-9D42-D513-9EFD648CFEAD}"/>
              </a:ext>
            </a:extLst>
          </p:cNvPr>
          <p:cNvSpPr>
            <a:spLocks noGrp="1" noRot="1" noChangeAspect="1" noChangeArrowheads="1" noTextEdit="1"/>
          </p:cNvSpPr>
          <p:nvPr>
            <p:ph type="sldImg"/>
          </p:nvPr>
        </p:nvSpPr>
        <p:spPr>
          <a:ln/>
        </p:spPr>
      </p:sp>
      <p:sp>
        <p:nvSpPr>
          <p:cNvPr id="923651" name="Rectangle 3">
            <a:extLst>
              <a:ext uri="{FF2B5EF4-FFF2-40B4-BE49-F238E27FC236}">
                <a16:creationId xmlns:a16="http://schemas.microsoft.com/office/drawing/2014/main" id="{DE2FB314-364D-60DD-46A8-8874B19EA9D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4167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601E8E-67DE-5656-D74A-9DAD8518B5A3}"/>
              </a:ext>
            </a:extLst>
          </p:cNvPr>
          <p:cNvSpPr>
            <a:spLocks noGrp="1" noChangeArrowheads="1"/>
          </p:cNvSpPr>
          <p:nvPr>
            <p:ph type="sldNum" sz="quarter" idx="5"/>
          </p:nvPr>
        </p:nvSpPr>
        <p:spPr>
          <a:ln/>
        </p:spPr>
        <p:txBody>
          <a:bodyPr/>
          <a:lstStyle/>
          <a:p>
            <a:fld id="{D774B30D-D4F3-4B79-A501-E5F36BE5FADA}" type="slidenum">
              <a:rPr lang="en-US" altLang="en-US"/>
              <a:pPr/>
              <a:t>24</a:t>
            </a:fld>
            <a:endParaRPr lang="en-US" altLang="en-US"/>
          </a:p>
        </p:txBody>
      </p:sp>
      <p:sp>
        <p:nvSpPr>
          <p:cNvPr id="921602" name="Rectangle 2">
            <a:extLst>
              <a:ext uri="{FF2B5EF4-FFF2-40B4-BE49-F238E27FC236}">
                <a16:creationId xmlns:a16="http://schemas.microsoft.com/office/drawing/2014/main" id="{DAF464D1-5B1F-33B2-8A60-5DDE80EE92AF}"/>
              </a:ext>
            </a:extLst>
          </p:cNvPr>
          <p:cNvSpPr>
            <a:spLocks noGrp="1" noRot="1" noChangeAspect="1" noChangeArrowheads="1" noTextEdit="1"/>
          </p:cNvSpPr>
          <p:nvPr>
            <p:ph type="sldImg"/>
          </p:nvPr>
        </p:nvSpPr>
        <p:spPr>
          <a:ln/>
        </p:spPr>
      </p:sp>
      <p:sp>
        <p:nvSpPr>
          <p:cNvPr id="921603" name="Rectangle 3">
            <a:extLst>
              <a:ext uri="{FF2B5EF4-FFF2-40B4-BE49-F238E27FC236}">
                <a16:creationId xmlns:a16="http://schemas.microsoft.com/office/drawing/2014/main" id="{1D62D587-30BE-9E12-ED16-89AD2987B12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3017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06FE9C-4919-9BDA-6A16-48F18A18ECF6}"/>
              </a:ext>
            </a:extLst>
          </p:cNvPr>
          <p:cNvSpPr>
            <a:spLocks noGrp="1" noChangeArrowheads="1"/>
          </p:cNvSpPr>
          <p:nvPr>
            <p:ph type="sldNum" sz="quarter" idx="5"/>
          </p:nvPr>
        </p:nvSpPr>
        <p:spPr>
          <a:ln/>
        </p:spPr>
        <p:txBody>
          <a:bodyPr/>
          <a:lstStyle/>
          <a:p>
            <a:fld id="{ECD4DD3C-3253-4D77-8F14-38AA0DC1964D}" type="slidenum">
              <a:rPr lang="en-US" altLang="en-US"/>
              <a:pPr/>
              <a:t>25</a:t>
            </a:fld>
            <a:endParaRPr lang="en-US" altLang="en-US"/>
          </a:p>
        </p:txBody>
      </p:sp>
      <p:sp>
        <p:nvSpPr>
          <p:cNvPr id="924674" name="Rectangle 2">
            <a:extLst>
              <a:ext uri="{FF2B5EF4-FFF2-40B4-BE49-F238E27FC236}">
                <a16:creationId xmlns:a16="http://schemas.microsoft.com/office/drawing/2014/main" id="{DE97053B-A719-F562-EF50-DF24522AB933}"/>
              </a:ext>
            </a:extLst>
          </p:cNvPr>
          <p:cNvSpPr>
            <a:spLocks noGrp="1" noRot="1" noChangeAspect="1" noChangeArrowheads="1" noTextEdit="1"/>
          </p:cNvSpPr>
          <p:nvPr>
            <p:ph type="sldImg"/>
          </p:nvPr>
        </p:nvSpPr>
        <p:spPr>
          <a:ln/>
        </p:spPr>
      </p:sp>
      <p:sp>
        <p:nvSpPr>
          <p:cNvPr id="924675" name="Rectangle 3">
            <a:extLst>
              <a:ext uri="{FF2B5EF4-FFF2-40B4-BE49-F238E27FC236}">
                <a16:creationId xmlns:a16="http://schemas.microsoft.com/office/drawing/2014/main" id="{FB119D46-7669-7F78-5955-8E2ABD85194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3720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8B1040-3605-C0AC-8433-02D6984DE647}"/>
              </a:ext>
            </a:extLst>
          </p:cNvPr>
          <p:cNvSpPr>
            <a:spLocks noGrp="1" noChangeArrowheads="1"/>
          </p:cNvSpPr>
          <p:nvPr>
            <p:ph type="sldNum" sz="quarter" idx="5"/>
          </p:nvPr>
        </p:nvSpPr>
        <p:spPr>
          <a:ln/>
        </p:spPr>
        <p:txBody>
          <a:bodyPr/>
          <a:lstStyle/>
          <a:p>
            <a:fld id="{129C57F1-30A4-4008-B504-B31F0E0FCF3D}" type="slidenum">
              <a:rPr lang="en-US" altLang="en-US"/>
              <a:pPr/>
              <a:t>26</a:t>
            </a:fld>
            <a:endParaRPr lang="en-US" altLang="en-US"/>
          </a:p>
        </p:txBody>
      </p:sp>
      <p:sp>
        <p:nvSpPr>
          <p:cNvPr id="925698" name="Rectangle 2">
            <a:extLst>
              <a:ext uri="{FF2B5EF4-FFF2-40B4-BE49-F238E27FC236}">
                <a16:creationId xmlns:a16="http://schemas.microsoft.com/office/drawing/2014/main" id="{D815E21A-AC19-1A7F-73AF-B58EF675BBC9}"/>
              </a:ext>
            </a:extLst>
          </p:cNvPr>
          <p:cNvSpPr>
            <a:spLocks noGrp="1" noRot="1" noChangeAspect="1" noChangeArrowheads="1" noTextEdit="1"/>
          </p:cNvSpPr>
          <p:nvPr>
            <p:ph type="sldImg"/>
          </p:nvPr>
        </p:nvSpPr>
        <p:spPr>
          <a:ln/>
        </p:spPr>
      </p:sp>
      <p:sp>
        <p:nvSpPr>
          <p:cNvPr id="925699" name="Rectangle 3">
            <a:extLst>
              <a:ext uri="{FF2B5EF4-FFF2-40B4-BE49-F238E27FC236}">
                <a16:creationId xmlns:a16="http://schemas.microsoft.com/office/drawing/2014/main" id="{E26666BF-F79C-23B8-137B-AC1CF0D4E2D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979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9203056-BC33-A424-D2A8-D3AC80910EBB}"/>
              </a:ext>
            </a:extLst>
          </p:cNvPr>
          <p:cNvSpPr>
            <a:spLocks noGrp="1" noChangeArrowheads="1"/>
          </p:cNvSpPr>
          <p:nvPr>
            <p:ph type="sldNum" sz="quarter" idx="5"/>
          </p:nvPr>
        </p:nvSpPr>
        <p:spPr>
          <a:ln/>
        </p:spPr>
        <p:txBody>
          <a:bodyPr/>
          <a:lstStyle/>
          <a:p>
            <a:fld id="{6C8A3574-F24E-4F7D-B5C6-49A171B90457}" type="slidenum">
              <a:rPr lang="en-US" altLang="en-US"/>
              <a:pPr/>
              <a:t>27</a:t>
            </a:fld>
            <a:endParaRPr lang="en-US" altLang="en-US"/>
          </a:p>
        </p:txBody>
      </p:sp>
      <p:sp>
        <p:nvSpPr>
          <p:cNvPr id="926722" name="Rectangle 2">
            <a:extLst>
              <a:ext uri="{FF2B5EF4-FFF2-40B4-BE49-F238E27FC236}">
                <a16:creationId xmlns:a16="http://schemas.microsoft.com/office/drawing/2014/main" id="{BE3D751C-3789-58BC-76BB-E6FBE9CFC2E8}"/>
              </a:ext>
            </a:extLst>
          </p:cNvPr>
          <p:cNvSpPr>
            <a:spLocks noGrp="1" noRot="1" noChangeAspect="1" noChangeArrowheads="1" noTextEdit="1"/>
          </p:cNvSpPr>
          <p:nvPr>
            <p:ph type="sldImg"/>
          </p:nvPr>
        </p:nvSpPr>
        <p:spPr>
          <a:ln/>
        </p:spPr>
      </p:sp>
      <p:sp>
        <p:nvSpPr>
          <p:cNvPr id="926723" name="Rectangle 3">
            <a:extLst>
              <a:ext uri="{FF2B5EF4-FFF2-40B4-BE49-F238E27FC236}">
                <a16:creationId xmlns:a16="http://schemas.microsoft.com/office/drawing/2014/main" id="{D231C7B9-B30A-031C-D0A1-DB89D41FE34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36520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6B5343-A22E-D506-9422-256BA05CEDA6}"/>
              </a:ext>
            </a:extLst>
          </p:cNvPr>
          <p:cNvSpPr>
            <a:spLocks noGrp="1" noChangeArrowheads="1"/>
          </p:cNvSpPr>
          <p:nvPr>
            <p:ph type="sldNum" sz="quarter" idx="5"/>
          </p:nvPr>
        </p:nvSpPr>
        <p:spPr>
          <a:ln/>
        </p:spPr>
        <p:txBody>
          <a:bodyPr/>
          <a:lstStyle/>
          <a:p>
            <a:fld id="{D3F181D4-715F-4B5A-8B68-E1B8019F6E29}" type="slidenum">
              <a:rPr lang="en-US" altLang="en-US"/>
              <a:pPr/>
              <a:t>28</a:t>
            </a:fld>
            <a:endParaRPr lang="en-US" altLang="en-US"/>
          </a:p>
        </p:txBody>
      </p:sp>
      <p:sp>
        <p:nvSpPr>
          <p:cNvPr id="927746" name="Rectangle 2">
            <a:extLst>
              <a:ext uri="{FF2B5EF4-FFF2-40B4-BE49-F238E27FC236}">
                <a16:creationId xmlns:a16="http://schemas.microsoft.com/office/drawing/2014/main" id="{BEDE9030-9249-6194-A9EF-B899F2C9A358}"/>
              </a:ext>
            </a:extLst>
          </p:cNvPr>
          <p:cNvSpPr>
            <a:spLocks noGrp="1" noRot="1" noChangeAspect="1" noChangeArrowheads="1" noTextEdit="1"/>
          </p:cNvSpPr>
          <p:nvPr>
            <p:ph type="sldImg"/>
          </p:nvPr>
        </p:nvSpPr>
        <p:spPr>
          <a:ln/>
        </p:spPr>
      </p:sp>
      <p:sp>
        <p:nvSpPr>
          <p:cNvPr id="927747" name="Rectangle 3">
            <a:extLst>
              <a:ext uri="{FF2B5EF4-FFF2-40B4-BE49-F238E27FC236}">
                <a16:creationId xmlns:a16="http://schemas.microsoft.com/office/drawing/2014/main" id="{677F8FB1-2190-B929-6335-B8D0A4945CB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1132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0877C0-0458-0B36-BF86-7CB1B3D4960A}"/>
              </a:ext>
            </a:extLst>
          </p:cNvPr>
          <p:cNvSpPr>
            <a:spLocks noGrp="1" noChangeArrowheads="1"/>
          </p:cNvSpPr>
          <p:nvPr>
            <p:ph type="sldNum" sz="quarter" idx="5"/>
          </p:nvPr>
        </p:nvSpPr>
        <p:spPr>
          <a:ln/>
        </p:spPr>
        <p:txBody>
          <a:bodyPr/>
          <a:lstStyle/>
          <a:p>
            <a:fld id="{997796B1-7FE4-4A1F-852D-D295EA4CA06C}" type="slidenum">
              <a:rPr lang="en-US" altLang="en-US"/>
              <a:pPr/>
              <a:t>29</a:t>
            </a:fld>
            <a:endParaRPr lang="en-US" altLang="en-US"/>
          </a:p>
        </p:txBody>
      </p:sp>
      <p:sp>
        <p:nvSpPr>
          <p:cNvPr id="928770" name="Rectangle 2">
            <a:extLst>
              <a:ext uri="{FF2B5EF4-FFF2-40B4-BE49-F238E27FC236}">
                <a16:creationId xmlns:a16="http://schemas.microsoft.com/office/drawing/2014/main" id="{73B6FABF-753B-B52A-63C2-C5C154246000}"/>
              </a:ext>
            </a:extLst>
          </p:cNvPr>
          <p:cNvSpPr>
            <a:spLocks noGrp="1" noRot="1" noChangeAspect="1" noChangeArrowheads="1" noTextEdit="1"/>
          </p:cNvSpPr>
          <p:nvPr>
            <p:ph type="sldImg"/>
          </p:nvPr>
        </p:nvSpPr>
        <p:spPr>
          <a:ln/>
        </p:spPr>
      </p:sp>
      <p:sp>
        <p:nvSpPr>
          <p:cNvPr id="928771" name="Rectangle 3">
            <a:extLst>
              <a:ext uri="{FF2B5EF4-FFF2-40B4-BE49-F238E27FC236}">
                <a16:creationId xmlns:a16="http://schemas.microsoft.com/office/drawing/2014/main" id="{C4C0A49C-713B-EE98-2CDF-F61F002C91F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0301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0B2DC9-7F31-36D0-B997-8D60974E1CC8}"/>
              </a:ext>
            </a:extLst>
          </p:cNvPr>
          <p:cNvSpPr>
            <a:spLocks noGrp="1" noChangeArrowheads="1"/>
          </p:cNvSpPr>
          <p:nvPr>
            <p:ph type="sldNum" sz="quarter" idx="5"/>
          </p:nvPr>
        </p:nvSpPr>
        <p:spPr>
          <a:ln/>
        </p:spPr>
        <p:txBody>
          <a:bodyPr/>
          <a:lstStyle/>
          <a:p>
            <a:fld id="{6B864B7A-F926-48EC-ACDE-5160E04AD7E6}" type="slidenum">
              <a:rPr lang="en-US" altLang="en-US"/>
              <a:pPr/>
              <a:t>30</a:t>
            </a:fld>
            <a:endParaRPr lang="en-US" altLang="en-US"/>
          </a:p>
        </p:txBody>
      </p:sp>
      <p:sp>
        <p:nvSpPr>
          <p:cNvPr id="929794" name="Rectangle 2">
            <a:extLst>
              <a:ext uri="{FF2B5EF4-FFF2-40B4-BE49-F238E27FC236}">
                <a16:creationId xmlns:a16="http://schemas.microsoft.com/office/drawing/2014/main" id="{6C79D004-231B-3F8C-20A8-CA4AAB4224A2}"/>
              </a:ext>
            </a:extLst>
          </p:cNvPr>
          <p:cNvSpPr>
            <a:spLocks noGrp="1" noRot="1" noChangeAspect="1" noChangeArrowheads="1" noTextEdit="1"/>
          </p:cNvSpPr>
          <p:nvPr>
            <p:ph type="sldImg"/>
          </p:nvPr>
        </p:nvSpPr>
        <p:spPr>
          <a:ln/>
        </p:spPr>
      </p:sp>
      <p:sp>
        <p:nvSpPr>
          <p:cNvPr id="929795" name="Rectangle 3">
            <a:extLst>
              <a:ext uri="{FF2B5EF4-FFF2-40B4-BE49-F238E27FC236}">
                <a16:creationId xmlns:a16="http://schemas.microsoft.com/office/drawing/2014/main" id="{CB8413C4-6389-609D-E058-E367DB72555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4406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F0E0FA-D82D-F5E7-EE0E-07C66E971B5E}"/>
              </a:ext>
            </a:extLst>
          </p:cNvPr>
          <p:cNvSpPr>
            <a:spLocks noGrp="1" noChangeArrowheads="1"/>
          </p:cNvSpPr>
          <p:nvPr>
            <p:ph type="sldNum" sz="quarter" idx="5"/>
          </p:nvPr>
        </p:nvSpPr>
        <p:spPr>
          <a:ln/>
        </p:spPr>
        <p:txBody>
          <a:bodyPr/>
          <a:lstStyle/>
          <a:p>
            <a:fld id="{78542EF5-6325-47B6-A9B8-D44FB2ECA3F6}" type="slidenum">
              <a:rPr lang="en-US" altLang="en-US"/>
              <a:pPr/>
              <a:t>31</a:t>
            </a:fld>
            <a:endParaRPr lang="en-US" altLang="en-US"/>
          </a:p>
        </p:txBody>
      </p:sp>
      <p:sp>
        <p:nvSpPr>
          <p:cNvPr id="930818" name="Rectangle 2">
            <a:extLst>
              <a:ext uri="{FF2B5EF4-FFF2-40B4-BE49-F238E27FC236}">
                <a16:creationId xmlns:a16="http://schemas.microsoft.com/office/drawing/2014/main" id="{AE8833F6-2E80-06E1-7442-D1C8B92395DE}"/>
              </a:ext>
            </a:extLst>
          </p:cNvPr>
          <p:cNvSpPr>
            <a:spLocks noGrp="1" noRot="1" noChangeAspect="1" noChangeArrowheads="1" noTextEdit="1"/>
          </p:cNvSpPr>
          <p:nvPr>
            <p:ph type="sldImg"/>
          </p:nvPr>
        </p:nvSpPr>
        <p:spPr>
          <a:ln/>
        </p:spPr>
      </p:sp>
      <p:sp>
        <p:nvSpPr>
          <p:cNvPr id="930819" name="Rectangle 3">
            <a:extLst>
              <a:ext uri="{FF2B5EF4-FFF2-40B4-BE49-F238E27FC236}">
                <a16:creationId xmlns:a16="http://schemas.microsoft.com/office/drawing/2014/main" id="{0AF0C767-8CC6-29BF-6439-CEDC33FC313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32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CBB4B10-FBDD-5FF4-1219-94EFB509C157}"/>
              </a:ext>
            </a:extLst>
          </p:cNvPr>
          <p:cNvSpPr>
            <a:spLocks noGrp="1" noChangeArrowheads="1"/>
          </p:cNvSpPr>
          <p:nvPr>
            <p:ph type="sldNum" sz="quarter" idx="5"/>
          </p:nvPr>
        </p:nvSpPr>
        <p:spPr>
          <a:ln/>
        </p:spPr>
        <p:txBody>
          <a:bodyPr/>
          <a:lstStyle/>
          <a:p>
            <a:fld id="{8A4267AC-41BB-4E2F-882B-B57BF2C9CCBB}" type="slidenum">
              <a:rPr lang="en-US" altLang="en-US"/>
              <a:pPr/>
              <a:t>8</a:t>
            </a:fld>
            <a:endParaRPr lang="en-US" altLang="en-US"/>
          </a:p>
        </p:txBody>
      </p:sp>
      <p:sp>
        <p:nvSpPr>
          <p:cNvPr id="909314" name="Rectangle 2">
            <a:extLst>
              <a:ext uri="{FF2B5EF4-FFF2-40B4-BE49-F238E27FC236}">
                <a16:creationId xmlns:a16="http://schemas.microsoft.com/office/drawing/2014/main" id="{490CED86-0208-E2E8-B2E5-57809A5AA312}"/>
              </a:ext>
            </a:extLst>
          </p:cNvPr>
          <p:cNvSpPr>
            <a:spLocks noGrp="1" noRot="1" noChangeAspect="1" noChangeArrowheads="1" noTextEdit="1"/>
          </p:cNvSpPr>
          <p:nvPr>
            <p:ph type="sldImg"/>
          </p:nvPr>
        </p:nvSpPr>
        <p:spPr>
          <a:ln/>
        </p:spPr>
      </p:sp>
      <p:sp>
        <p:nvSpPr>
          <p:cNvPr id="909315" name="Rectangle 3">
            <a:extLst>
              <a:ext uri="{FF2B5EF4-FFF2-40B4-BE49-F238E27FC236}">
                <a16:creationId xmlns:a16="http://schemas.microsoft.com/office/drawing/2014/main" id="{9BB6AD8D-1B79-E4CA-A129-4CD3BDE67D3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7402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CF09F7-C041-26BC-24D7-4938C1C1CDF2}"/>
              </a:ext>
            </a:extLst>
          </p:cNvPr>
          <p:cNvSpPr>
            <a:spLocks noGrp="1" noChangeArrowheads="1"/>
          </p:cNvSpPr>
          <p:nvPr>
            <p:ph type="sldNum" sz="quarter" idx="5"/>
          </p:nvPr>
        </p:nvSpPr>
        <p:spPr>
          <a:ln/>
        </p:spPr>
        <p:txBody>
          <a:bodyPr/>
          <a:lstStyle/>
          <a:p>
            <a:fld id="{3586C58E-7E19-49DB-B9C3-92B98E7A65A7}" type="slidenum">
              <a:rPr lang="en-US" altLang="en-US"/>
              <a:pPr/>
              <a:t>32</a:t>
            </a:fld>
            <a:endParaRPr lang="en-US" altLang="en-US"/>
          </a:p>
        </p:txBody>
      </p:sp>
      <p:sp>
        <p:nvSpPr>
          <p:cNvPr id="958466" name="Rectangle 2">
            <a:extLst>
              <a:ext uri="{FF2B5EF4-FFF2-40B4-BE49-F238E27FC236}">
                <a16:creationId xmlns:a16="http://schemas.microsoft.com/office/drawing/2014/main" id="{3C55735E-6EC5-3E69-A1ED-142F9C721551}"/>
              </a:ext>
            </a:extLst>
          </p:cNvPr>
          <p:cNvSpPr>
            <a:spLocks noGrp="1" noRot="1" noChangeAspect="1" noChangeArrowheads="1" noTextEdit="1"/>
          </p:cNvSpPr>
          <p:nvPr>
            <p:ph type="sldImg"/>
          </p:nvPr>
        </p:nvSpPr>
        <p:spPr>
          <a:ln/>
        </p:spPr>
      </p:sp>
      <p:sp>
        <p:nvSpPr>
          <p:cNvPr id="958467" name="Rectangle 3">
            <a:extLst>
              <a:ext uri="{FF2B5EF4-FFF2-40B4-BE49-F238E27FC236}">
                <a16:creationId xmlns:a16="http://schemas.microsoft.com/office/drawing/2014/main" id="{27E9BB55-AD75-F94F-2215-81E632005E3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8040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B08F7B-AEE2-D39D-021A-060B172290D8}"/>
              </a:ext>
            </a:extLst>
          </p:cNvPr>
          <p:cNvSpPr>
            <a:spLocks noGrp="1" noChangeArrowheads="1"/>
          </p:cNvSpPr>
          <p:nvPr>
            <p:ph type="sldNum" sz="quarter" idx="5"/>
          </p:nvPr>
        </p:nvSpPr>
        <p:spPr>
          <a:ln/>
        </p:spPr>
        <p:txBody>
          <a:bodyPr/>
          <a:lstStyle/>
          <a:p>
            <a:fld id="{924AEB0A-12DC-4973-A1D4-31F03107E455}" type="slidenum">
              <a:rPr lang="en-US" altLang="en-US"/>
              <a:pPr/>
              <a:t>33</a:t>
            </a:fld>
            <a:endParaRPr lang="en-US" altLang="en-US"/>
          </a:p>
        </p:txBody>
      </p:sp>
      <p:sp>
        <p:nvSpPr>
          <p:cNvPr id="931842" name="Rectangle 2">
            <a:extLst>
              <a:ext uri="{FF2B5EF4-FFF2-40B4-BE49-F238E27FC236}">
                <a16:creationId xmlns:a16="http://schemas.microsoft.com/office/drawing/2014/main" id="{364A57A9-7E99-2F8B-3B71-20BDF0465BFD}"/>
              </a:ext>
            </a:extLst>
          </p:cNvPr>
          <p:cNvSpPr>
            <a:spLocks noGrp="1" noRot="1" noChangeAspect="1" noChangeArrowheads="1" noTextEdit="1"/>
          </p:cNvSpPr>
          <p:nvPr>
            <p:ph type="sldImg"/>
          </p:nvPr>
        </p:nvSpPr>
        <p:spPr>
          <a:ln/>
        </p:spPr>
      </p:sp>
      <p:sp>
        <p:nvSpPr>
          <p:cNvPr id="931843" name="Rectangle 3">
            <a:extLst>
              <a:ext uri="{FF2B5EF4-FFF2-40B4-BE49-F238E27FC236}">
                <a16:creationId xmlns:a16="http://schemas.microsoft.com/office/drawing/2014/main" id="{67FDA4DC-447C-B9A6-14A3-6574DF35751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92543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EED62D-E07F-1061-4D11-F30BF5245EA6}"/>
              </a:ext>
            </a:extLst>
          </p:cNvPr>
          <p:cNvSpPr>
            <a:spLocks noGrp="1" noChangeArrowheads="1"/>
          </p:cNvSpPr>
          <p:nvPr>
            <p:ph type="sldNum" sz="quarter" idx="5"/>
          </p:nvPr>
        </p:nvSpPr>
        <p:spPr>
          <a:ln/>
        </p:spPr>
        <p:txBody>
          <a:bodyPr/>
          <a:lstStyle/>
          <a:p>
            <a:fld id="{B6E1AE92-793F-4167-BA00-DF35455A4D2D}" type="slidenum">
              <a:rPr lang="en-US" altLang="en-US"/>
              <a:pPr/>
              <a:t>34</a:t>
            </a:fld>
            <a:endParaRPr lang="en-US" altLang="en-US"/>
          </a:p>
        </p:txBody>
      </p:sp>
      <p:sp>
        <p:nvSpPr>
          <p:cNvPr id="932866" name="Rectangle 2">
            <a:extLst>
              <a:ext uri="{FF2B5EF4-FFF2-40B4-BE49-F238E27FC236}">
                <a16:creationId xmlns:a16="http://schemas.microsoft.com/office/drawing/2014/main" id="{869CEA18-8F13-A251-5EB0-35A5E48507DC}"/>
              </a:ext>
            </a:extLst>
          </p:cNvPr>
          <p:cNvSpPr>
            <a:spLocks noGrp="1" noRot="1" noChangeAspect="1" noChangeArrowheads="1" noTextEdit="1"/>
          </p:cNvSpPr>
          <p:nvPr>
            <p:ph type="sldImg"/>
          </p:nvPr>
        </p:nvSpPr>
        <p:spPr>
          <a:ln/>
        </p:spPr>
      </p:sp>
      <p:sp>
        <p:nvSpPr>
          <p:cNvPr id="932867" name="Rectangle 3">
            <a:extLst>
              <a:ext uri="{FF2B5EF4-FFF2-40B4-BE49-F238E27FC236}">
                <a16:creationId xmlns:a16="http://schemas.microsoft.com/office/drawing/2014/main" id="{7395619B-C8E0-BA9A-5E1C-A799109BAF1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8836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22EBDE-4117-E8E2-21AA-9553F0212067}"/>
              </a:ext>
            </a:extLst>
          </p:cNvPr>
          <p:cNvSpPr>
            <a:spLocks noGrp="1" noChangeArrowheads="1"/>
          </p:cNvSpPr>
          <p:nvPr>
            <p:ph type="sldNum" sz="quarter" idx="5"/>
          </p:nvPr>
        </p:nvSpPr>
        <p:spPr>
          <a:ln/>
        </p:spPr>
        <p:txBody>
          <a:bodyPr/>
          <a:lstStyle/>
          <a:p>
            <a:fld id="{6C934DFC-A45D-49A5-A62C-1ED38F25EE7B}" type="slidenum">
              <a:rPr lang="en-US" altLang="en-US"/>
              <a:pPr/>
              <a:t>35</a:t>
            </a:fld>
            <a:endParaRPr lang="en-US" altLang="en-US"/>
          </a:p>
        </p:txBody>
      </p:sp>
      <p:sp>
        <p:nvSpPr>
          <p:cNvPr id="960514" name="Rectangle 2">
            <a:extLst>
              <a:ext uri="{FF2B5EF4-FFF2-40B4-BE49-F238E27FC236}">
                <a16:creationId xmlns:a16="http://schemas.microsoft.com/office/drawing/2014/main" id="{316D81EA-589B-8EA3-132F-56D695AA3ABA}"/>
              </a:ext>
            </a:extLst>
          </p:cNvPr>
          <p:cNvSpPr>
            <a:spLocks noGrp="1" noRot="1" noChangeAspect="1" noChangeArrowheads="1" noTextEdit="1"/>
          </p:cNvSpPr>
          <p:nvPr>
            <p:ph type="sldImg"/>
          </p:nvPr>
        </p:nvSpPr>
        <p:spPr>
          <a:ln/>
        </p:spPr>
      </p:sp>
      <p:sp>
        <p:nvSpPr>
          <p:cNvPr id="960515" name="Rectangle 3">
            <a:extLst>
              <a:ext uri="{FF2B5EF4-FFF2-40B4-BE49-F238E27FC236}">
                <a16:creationId xmlns:a16="http://schemas.microsoft.com/office/drawing/2014/main" id="{775FB0A3-96C5-3075-3367-6468F363807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8600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334F59-22F3-1D0E-B671-F076BD856006}"/>
              </a:ext>
            </a:extLst>
          </p:cNvPr>
          <p:cNvSpPr>
            <a:spLocks noGrp="1" noChangeArrowheads="1"/>
          </p:cNvSpPr>
          <p:nvPr>
            <p:ph type="sldNum" sz="quarter" idx="5"/>
          </p:nvPr>
        </p:nvSpPr>
        <p:spPr>
          <a:ln/>
        </p:spPr>
        <p:txBody>
          <a:bodyPr/>
          <a:lstStyle/>
          <a:p>
            <a:fld id="{E29913E5-67A4-4F0D-8F25-1F725DBB9BEE}" type="slidenum">
              <a:rPr lang="en-US" altLang="en-US"/>
              <a:pPr/>
              <a:t>36</a:t>
            </a:fld>
            <a:endParaRPr lang="en-US" altLang="en-US"/>
          </a:p>
        </p:txBody>
      </p:sp>
      <p:sp>
        <p:nvSpPr>
          <p:cNvPr id="933890" name="Rectangle 2">
            <a:extLst>
              <a:ext uri="{FF2B5EF4-FFF2-40B4-BE49-F238E27FC236}">
                <a16:creationId xmlns:a16="http://schemas.microsoft.com/office/drawing/2014/main" id="{17345A2E-44CE-3A7B-2512-709B2706C058}"/>
              </a:ext>
            </a:extLst>
          </p:cNvPr>
          <p:cNvSpPr>
            <a:spLocks noGrp="1" noRot="1" noChangeAspect="1" noChangeArrowheads="1" noTextEdit="1"/>
          </p:cNvSpPr>
          <p:nvPr>
            <p:ph type="sldImg"/>
          </p:nvPr>
        </p:nvSpPr>
        <p:spPr>
          <a:ln/>
        </p:spPr>
      </p:sp>
      <p:sp>
        <p:nvSpPr>
          <p:cNvPr id="933891" name="Rectangle 3">
            <a:extLst>
              <a:ext uri="{FF2B5EF4-FFF2-40B4-BE49-F238E27FC236}">
                <a16:creationId xmlns:a16="http://schemas.microsoft.com/office/drawing/2014/main" id="{AB59814A-7FD5-897F-8565-AD449C79B52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4804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6C27FE-43BD-01C4-32A9-288EC54661DB}"/>
              </a:ext>
            </a:extLst>
          </p:cNvPr>
          <p:cNvSpPr>
            <a:spLocks noGrp="1" noChangeArrowheads="1"/>
          </p:cNvSpPr>
          <p:nvPr>
            <p:ph type="sldNum" sz="quarter" idx="5"/>
          </p:nvPr>
        </p:nvSpPr>
        <p:spPr>
          <a:ln/>
        </p:spPr>
        <p:txBody>
          <a:bodyPr/>
          <a:lstStyle/>
          <a:p>
            <a:fld id="{A92260ED-8737-45D8-A0FA-BD35D5ACA3AB}" type="slidenum">
              <a:rPr lang="en-US" altLang="en-US"/>
              <a:pPr/>
              <a:t>37</a:t>
            </a:fld>
            <a:endParaRPr lang="en-US" altLang="en-US"/>
          </a:p>
        </p:txBody>
      </p:sp>
      <p:sp>
        <p:nvSpPr>
          <p:cNvPr id="962562" name="Rectangle 2">
            <a:extLst>
              <a:ext uri="{FF2B5EF4-FFF2-40B4-BE49-F238E27FC236}">
                <a16:creationId xmlns:a16="http://schemas.microsoft.com/office/drawing/2014/main" id="{E0759DC7-7E14-D2DE-EF52-915C26F7A6AF}"/>
              </a:ext>
            </a:extLst>
          </p:cNvPr>
          <p:cNvSpPr>
            <a:spLocks noGrp="1" noRot="1" noChangeAspect="1" noChangeArrowheads="1" noTextEdit="1"/>
          </p:cNvSpPr>
          <p:nvPr>
            <p:ph type="sldImg"/>
          </p:nvPr>
        </p:nvSpPr>
        <p:spPr>
          <a:ln/>
        </p:spPr>
      </p:sp>
      <p:sp>
        <p:nvSpPr>
          <p:cNvPr id="962563" name="Rectangle 3">
            <a:extLst>
              <a:ext uri="{FF2B5EF4-FFF2-40B4-BE49-F238E27FC236}">
                <a16:creationId xmlns:a16="http://schemas.microsoft.com/office/drawing/2014/main" id="{2ECB318A-C0C5-7013-24F3-1D2C345E332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2908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C54371-BB86-56AC-D57C-CE8026BB3EC2}"/>
              </a:ext>
            </a:extLst>
          </p:cNvPr>
          <p:cNvSpPr>
            <a:spLocks noGrp="1" noChangeArrowheads="1"/>
          </p:cNvSpPr>
          <p:nvPr>
            <p:ph type="sldNum" sz="quarter" idx="5"/>
          </p:nvPr>
        </p:nvSpPr>
        <p:spPr>
          <a:ln/>
        </p:spPr>
        <p:txBody>
          <a:bodyPr/>
          <a:lstStyle/>
          <a:p>
            <a:fld id="{A2FF1F5F-0735-43B1-BF03-97A2C661F492}" type="slidenum">
              <a:rPr lang="en-US" altLang="en-US"/>
              <a:pPr/>
              <a:t>38</a:t>
            </a:fld>
            <a:endParaRPr lang="en-US" altLang="en-US"/>
          </a:p>
        </p:txBody>
      </p:sp>
      <p:sp>
        <p:nvSpPr>
          <p:cNvPr id="934914" name="Rectangle 2">
            <a:extLst>
              <a:ext uri="{FF2B5EF4-FFF2-40B4-BE49-F238E27FC236}">
                <a16:creationId xmlns:a16="http://schemas.microsoft.com/office/drawing/2014/main" id="{5D3C0B52-FD31-8C74-DC08-E3FB12B9A5E5}"/>
              </a:ext>
            </a:extLst>
          </p:cNvPr>
          <p:cNvSpPr>
            <a:spLocks noGrp="1" noRot="1" noChangeAspect="1" noChangeArrowheads="1" noTextEdit="1"/>
          </p:cNvSpPr>
          <p:nvPr>
            <p:ph type="sldImg"/>
          </p:nvPr>
        </p:nvSpPr>
        <p:spPr>
          <a:ln/>
        </p:spPr>
      </p:sp>
      <p:sp>
        <p:nvSpPr>
          <p:cNvPr id="934915" name="Rectangle 3">
            <a:extLst>
              <a:ext uri="{FF2B5EF4-FFF2-40B4-BE49-F238E27FC236}">
                <a16:creationId xmlns:a16="http://schemas.microsoft.com/office/drawing/2014/main" id="{D7BEC764-B3F6-DF9C-6ADF-CFD39756B88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3136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E3F91F-A8F1-FE58-708C-8C84C55BE53D}"/>
              </a:ext>
            </a:extLst>
          </p:cNvPr>
          <p:cNvSpPr>
            <a:spLocks noGrp="1" noChangeArrowheads="1"/>
          </p:cNvSpPr>
          <p:nvPr>
            <p:ph type="sldNum" sz="quarter" idx="5"/>
          </p:nvPr>
        </p:nvSpPr>
        <p:spPr>
          <a:ln/>
        </p:spPr>
        <p:txBody>
          <a:bodyPr/>
          <a:lstStyle/>
          <a:p>
            <a:fld id="{2CC2C7C4-C2CC-4433-A559-A85FDA8E777F}" type="slidenum">
              <a:rPr lang="en-US" altLang="en-US"/>
              <a:pPr/>
              <a:t>39</a:t>
            </a:fld>
            <a:endParaRPr lang="en-US" altLang="en-US"/>
          </a:p>
        </p:txBody>
      </p:sp>
      <p:sp>
        <p:nvSpPr>
          <p:cNvPr id="935938" name="Rectangle 2">
            <a:extLst>
              <a:ext uri="{FF2B5EF4-FFF2-40B4-BE49-F238E27FC236}">
                <a16:creationId xmlns:a16="http://schemas.microsoft.com/office/drawing/2014/main" id="{550A05C2-75D4-116A-ABC2-8AA256DFE464}"/>
              </a:ext>
            </a:extLst>
          </p:cNvPr>
          <p:cNvSpPr>
            <a:spLocks noGrp="1" noRot="1" noChangeAspect="1" noChangeArrowheads="1" noTextEdit="1"/>
          </p:cNvSpPr>
          <p:nvPr>
            <p:ph type="sldImg"/>
          </p:nvPr>
        </p:nvSpPr>
        <p:spPr>
          <a:ln/>
        </p:spPr>
      </p:sp>
      <p:sp>
        <p:nvSpPr>
          <p:cNvPr id="935939" name="Rectangle 3">
            <a:extLst>
              <a:ext uri="{FF2B5EF4-FFF2-40B4-BE49-F238E27FC236}">
                <a16:creationId xmlns:a16="http://schemas.microsoft.com/office/drawing/2014/main" id="{45579238-633A-DA36-C1B6-93C0CBBC11F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7040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50AF71-92AC-5A16-B7F5-949164B2C064}"/>
              </a:ext>
            </a:extLst>
          </p:cNvPr>
          <p:cNvSpPr>
            <a:spLocks noGrp="1" noChangeArrowheads="1"/>
          </p:cNvSpPr>
          <p:nvPr>
            <p:ph type="sldNum" sz="quarter" idx="5"/>
          </p:nvPr>
        </p:nvSpPr>
        <p:spPr>
          <a:ln/>
        </p:spPr>
        <p:txBody>
          <a:bodyPr/>
          <a:lstStyle/>
          <a:p>
            <a:fld id="{7552783F-C270-4FCF-9740-9655EB576EE5}" type="slidenum">
              <a:rPr lang="en-US" altLang="en-US"/>
              <a:pPr/>
              <a:t>40</a:t>
            </a:fld>
            <a:endParaRPr lang="en-US" altLang="en-US"/>
          </a:p>
        </p:txBody>
      </p:sp>
      <p:sp>
        <p:nvSpPr>
          <p:cNvPr id="936962" name="Rectangle 2">
            <a:extLst>
              <a:ext uri="{FF2B5EF4-FFF2-40B4-BE49-F238E27FC236}">
                <a16:creationId xmlns:a16="http://schemas.microsoft.com/office/drawing/2014/main" id="{F79CCA06-4735-6F4E-0C74-A0CD695842A3}"/>
              </a:ext>
            </a:extLst>
          </p:cNvPr>
          <p:cNvSpPr>
            <a:spLocks noGrp="1" noRot="1" noChangeAspect="1" noChangeArrowheads="1" noTextEdit="1"/>
          </p:cNvSpPr>
          <p:nvPr>
            <p:ph type="sldImg"/>
          </p:nvPr>
        </p:nvSpPr>
        <p:spPr>
          <a:ln/>
        </p:spPr>
      </p:sp>
      <p:sp>
        <p:nvSpPr>
          <p:cNvPr id="936963" name="Rectangle 3">
            <a:extLst>
              <a:ext uri="{FF2B5EF4-FFF2-40B4-BE49-F238E27FC236}">
                <a16:creationId xmlns:a16="http://schemas.microsoft.com/office/drawing/2014/main" id="{3BB847DF-B03A-AFA3-6B30-08D44758342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670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D7DFA79-6099-B4C8-DA6B-8FFE1B1ED667}"/>
              </a:ext>
            </a:extLst>
          </p:cNvPr>
          <p:cNvSpPr>
            <a:spLocks noGrp="1" noChangeArrowheads="1"/>
          </p:cNvSpPr>
          <p:nvPr>
            <p:ph type="sldNum" sz="quarter" idx="5"/>
          </p:nvPr>
        </p:nvSpPr>
        <p:spPr>
          <a:ln/>
        </p:spPr>
        <p:txBody>
          <a:bodyPr/>
          <a:lstStyle/>
          <a:p>
            <a:fld id="{5205ACC0-B5DC-49F2-8950-1DBF480C0B39}" type="slidenum">
              <a:rPr lang="en-US" altLang="en-US"/>
              <a:pPr/>
              <a:t>9</a:t>
            </a:fld>
            <a:endParaRPr lang="en-US" altLang="en-US"/>
          </a:p>
        </p:txBody>
      </p:sp>
      <p:sp>
        <p:nvSpPr>
          <p:cNvPr id="910338" name="Rectangle 2">
            <a:extLst>
              <a:ext uri="{FF2B5EF4-FFF2-40B4-BE49-F238E27FC236}">
                <a16:creationId xmlns:a16="http://schemas.microsoft.com/office/drawing/2014/main" id="{58968079-99B5-B0A6-BDA9-C31EE3B0B5A3}"/>
              </a:ext>
            </a:extLst>
          </p:cNvPr>
          <p:cNvSpPr>
            <a:spLocks noGrp="1" noRot="1" noChangeAspect="1" noChangeArrowheads="1" noTextEdit="1"/>
          </p:cNvSpPr>
          <p:nvPr>
            <p:ph type="sldImg"/>
          </p:nvPr>
        </p:nvSpPr>
        <p:spPr>
          <a:ln/>
        </p:spPr>
      </p:sp>
      <p:sp>
        <p:nvSpPr>
          <p:cNvPr id="910339" name="Rectangle 3">
            <a:extLst>
              <a:ext uri="{FF2B5EF4-FFF2-40B4-BE49-F238E27FC236}">
                <a16:creationId xmlns:a16="http://schemas.microsoft.com/office/drawing/2014/main" id="{9D18360A-5FF9-9926-D653-5BC0D75A696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9299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D9A26D-D733-0AFB-98A3-AD9DB40DCB06}"/>
              </a:ext>
            </a:extLst>
          </p:cNvPr>
          <p:cNvSpPr>
            <a:spLocks noGrp="1" noChangeArrowheads="1"/>
          </p:cNvSpPr>
          <p:nvPr>
            <p:ph type="sldNum" sz="quarter" idx="5"/>
          </p:nvPr>
        </p:nvSpPr>
        <p:spPr>
          <a:ln/>
        </p:spPr>
        <p:txBody>
          <a:bodyPr/>
          <a:lstStyle/>
          <a:p>
            <a:fld id="{0522B484-C4CE-4BEE-8DC1-CDD18EE3844B}" type="slidenum">
              <a:rPr lang="en-US" altLang="en-US"/>
              <a:pPr/>
              <a:t>11</a:t>
            </a:fld>
            <a:endParaRPr lang="en-US" altLang="en-US"/>
          </a:p>
        </p:txBody>
      </p:sp>
      <p:sp>
        <p:nvSpPr>
          <p:cNvPr id="911362" name="Rectangle 2">
            <a:extLst>
              <a:ext uri="{FF2B5EF4-FFF2-40B4-BE49-F238E27FC236}">
                <a16:creationId xmlns:a16="http://schemas.microsoft.com/office/drawing/2014/main" id="{18F1E23E-2F79-8D2E-AB91-0F5C1E6F9035}"/>
              </a:ext>
            </a:extLst>
          </p:cNvPr>
          <p:cNvSpPr>
            <a:spLocks noGrp="1" noRot="1" noChangeAspect="1" noChangeArrowheads="1" noTextEdit="1"/>
          </p:cNvSpPr>
          <p:nvPr>
            <p:ph type="sldImg"/>
          </p:nvPr>
        </p:nvSpPr>
        <p:spPr>
          <a:ln/>
        </p:spPr>
      </p:sp>
      <p:sp>
        <p:nvSpPr>
          <p:cNvPr id="911363" name="Rectangle 3">
            <a:extLst>
              <a:ext uri="{FF2B5EF4-FFF2-40B4-BE49-F238E27FC236}">
                <a16:creationId xmlns:a16="http://schemas.microsoft.com/office/drawing/2014/main" id="{23BD438A-1725-ED4C-1C8E-A1CBBEB355E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6095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106F71-779A-A2B3-1E77-05736B2685F5}"/>
              </a:ext>
            </a:extLst>
          </p:cNvPr>
          <p:cNvSpPr>
            <a:spLocks noGrp="1" noChangeArrowheads="1"/>
          </p:cNvSpPr>
          <p:nvPr>
            <p:ph type="sldNum" sz="quarter" idx="5"/>
          </p:nvPr>
        </p:nvSpPr>
        <p:spPr>
          <a:ln/>
        </p:spPr>
        <p:txBody>
          <a:bodyPr/>
          <a:lstStyle/>
          <a:p>
            <a:fld id="{00CC564F-DF93-4B3B-8D37-06250C86F0BD}" type="slidenum">
              <a:rPr lang="en-US" altLang="en-US"/>
              <a:pPr/>
              <a:t>17</a:t>
            </a:fld>
            <a:endParaRPr lang="en-US" altLang="en-US"/>
          </a:p>
        </p:txBody>
      </p:sp>
      <p:sp>
        <p:nvSpPr>
          <p:cNvPr id="913410" name="Rectangle 2">
            <a:extLst>
              <a:ext uri="{FF2B5EF4-FFF2-40B4-BE49-F238E27FC236}">
                <a16:creationId xmlns:a16="http://schemas.microsoft.com/office/drawing/2014/main" id="{C3D4B7E5-850B-DCA7-CAF3-DE487E4A1CED}"/>
              </a:ext>
            </a:extLst>
          </p:cNvPr>
          <p:cNvSpPr>
            <a:spLocks noGrp="1" noRot="1" noChangeAspect="1" noChangeArrowheads="1" noTextEdit="1"/>
          </p:cNvSpPr>
          <p:nvPr>
            <p:ph type="sldImg"/>
          </p:nvPr>
        </p:nvSpPr>
        <p:spPr>
          <a:ln/>
        </p:spPr>
      </p:sp>
      <p:sp>
        <p:nvSpPr>
          <p:cNvPr id="913411" name="Rectangle 3">
            <a:extLst>
              <a:ext uri="{FF2B5EF4-FFF2-40B4-BE49-F238E27FC236}">
                <a16:creationId xmlns:a16="http://schemas.microsoft.com/office/drawing/2014/main" id="{9AF83645-1329-0BBE-0CE4-721BD9CECD4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566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40600E-7ED9-CF9D-52A6-B7B365748598}"/>
              </a:ext>
            </a:extLst>
          </p:cNvPr>
          <p:cNvSpPr>
            <a:spLocks noGrp="1" noChangeArrowheads="1"/>
          </p:cNvSpPr>
          <p:nvPr>
            <p:ph type="sldNum" sz="quarter" idx="5"/>
          </p:nvPr>
        </p:nvSpPr>
        <p:spPr>
          <a:ln/>
        </p:spPr>
        <p:txBody>
          <a:bodyPr/>
          <a:lstStyle/>
          <a:p>
            <a:fld id="{87037F7C-955E-4FF9-9308-573AFBA461C2}" type="slidenum">
              <a:rPr lang="en-US" altLang="en-US"/>
              <a:pPr/>
              <a:t>18</a:t>
            </a:fld>
            <a:endParaRPr lang="en-US" altLang="en-US"/>
          </a:p>
        </p:txBody>
      </p:sp>
      <p:sp>
        <p:nvSpPr>
          <p:cNvPr id="914434" name="Rectangle 2">
            <a:extLst>
              <a:ext uri="{FF2B5EF4-FFF2-40B4-BE49-F238E27FC236}">
                <a16:creationId xmlns:a16="http://schemas.microsoft.com/office/drawing/2014/main" id="{FD6A2BEC-EE7F-A207-D352-06F112E980D3}"/>
              </a:ext>
            </a:extLst>
          </p:cNvPr>
          <p:cNvSpPr>
            <a:spLocks noGrp="1" noRot="1" noChangeAspect="1" noChangeArrowheads="1" noTextEdit="1"/>
          </p:cNvSpPr>
          <p:nvPr>
            <p:ph type="sldImg"/>
          </p:nvPr>
        </p:nvSpPr>
        <p:spPr>
          <a:ln/>
        </p:spPr>
      </p:sp>
      <p:sp>
        <p:nvSpPr>
          <p:cNvPr id="914435" name="Rectangle 3">
            <a:extLst>
              <a:ext uri="{FF2B5EF4-FFF2-40B4-BE49-F238E27FC236}">
                <a16:creationId xmlns:a16="http://schemas.microsoft.com/office/drawing/2014/main" id="{4AAC3825-8D76-E876-7EDD-667E459C669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364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F4DDA3-F89F-4CE1-22D5-D5325CC86F7E}"/>
              </a:ext>
            </a:extLst>
          </p:cNvPr>
          <p:cNvSpPr>
            <a:spLocks noGrp="1" noChangeArrowheads="1"/>
          </p:cNvSpPr>
          <p:nvPr>
            <p:ph type="sldNum" sz="quarter" idx="5"/>
          </p:nvPr>
        </p:nvSpPr>
        <p:spPr>
          <a:ln/>
        </p:spPr>
        <p:txBody>
          <a:bodyPr/>
          <a:lstStyle/>
          <a:p>
            <a:fld id="{658E2EB5-ABB3-48F9-8F76-7F4C78441477}" type="slidenum">
              <a:rPr lang="en-US" altLang="en-US"/>
              <a:pPr/>
              <a:t>19</a:t>
            </a:fld>
            <a:endParaRPr lang="en-US" altLang="en-US"/>
          </a:p>
        </p:txBody>
      </p:sp>
      <p:sp>
        <p:nvSpPr>
          <p:cNvPr id="915458" name="Rectangle 2">
            <a:extLst>
              <a:ext uri="{FF2B5EF4-FFF2-40B4-BE49-F238E27FC236}">
                <a16:creationId xmlns:a16="http://schemas.microsoft.com/office/drawing/2014/main" id="{F54C7F0A-D48F-197D-1939-1B01350A794C}"/>
              </a:ext>
            </a:extLst>
          </p:cNvPr>
          <p:cNvSpPr>
            <a:spLocks noGrp="1" noRot="1" noChangeAspect="1" noChangeArrowheads="1" noTextEdit="1"/>
          </p:cNvSpPr>
          <p:nvPr>
            <p:ph type="sldImg"/>
          </p:nvPr>
        </p:nvSpPr>
        <p:spPr>
          <a:ln/>
        </p:spPr>
      </p:sp>
      <p:sp>
        <p:nvSpPr>
          <p:cNvPr id="915459" name="Rectangle 3">
            <a:extLst>
              <a:ext uri="{FF2B5EF4-FFF2-40B4-BE49-F238E27FC236}">
                <a16:creationId xmlns:a16="http://schemas.microsoft.com/office/drawing/2014/main" id="{0C4F8296-5F05-45DE-3923-DBE41CFE0AE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745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0955B5-6B69-152F-621C-1DCE7FF07A2A}"/>
              </a:ext>
            </a:extLst>
          </p:cNvPr>
          <p:cNvSpPr>
            <a:spLocks noGrp="1" noChangeArrowheads="1"/>
          </p:cNvSpPr>
          <p:nvPr>
            <p:ph type="sldNum" sz="quarter" idx="5"/>
          </p:nvPr>
        </p:nvSpPr>
        <p:spPr>
          <a:ln/>
        </p:spPr>
        <p:txBody>
          <a:bodyPr/>
          <a:lstStyle/>
          <a:p>
            <a:fld id="{E0EFF5C4-5D6B-4FA4-9BE8-D1E2A0073849}" type="slidenum">
              <a:rPr lang="en-US" altLang="en-US"/>
              <a:pPr/>
              <a:t>20</a:t>
            </a:fld>
            <a:endParaRPr lang="en-US" altLang="en-US"/>
          </a:p>
        </p:txBody>
      </p:sp>
      <p:sp>
        <p:nvSpPr>
          <p:cNvPr id="918530" name="Rectangle 2">
            <a:extLst>
              <a:ext uri="{FF2B5EF4-FFF2-40B4-BE49-F238E27FC236}">
                <a16:creationId xmlns:a16="http://schemas.microsoft.com/office/drawing/2014/main" id="{922054C1-CEC9-AE87-CD4D-6C79DC9D3208}"/>
              </a:ext>
            </a:extLst>
          </p:cNvPr>
          <p:cNvSpPr>
            <a:spLocks noGrp="1" noRot="1" noChangeAspect="1" noChangeArrowheads="1" noTextEdit="1"/>
          </p:cNvSpPr>
          <p:nvPr>
            <p:ph type="sldImg"/>
          </p:nvPr>
        </p:nvSpPr>
        <p:spPr>
          <a:ln/>
        </p:spPr>
      </p:sp>
      <p:sp>
        <p:nvSpPr>
          <p:cNvPr id="918531" name="Rectangle 3">
            <a:extLst>
              <a:ext uri="{FF2B5EF4-FFF2-40B4-BE49-F238E27FC236}">
                <a16:creationId xmlns:a16="http://schemas.microsoft.com/office/drawing/2014/main" id="{BD01DA1A-BD59-1212-ED59-783D0803B61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4954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5501F09-2961-AF17-2557-95DAEC3B1F40}"/>
              </a:ext>
            </a:extLst>
          </p:cNvPr>
          <p:cNvSpPr>
            <a:spLocks noGrp="1" noChangeArrowheads="1"/>
          </p:cNvSpPr>
          <p:nvPr>
            <p:ph type="sldNum" sz="quarter" idx="5"/>
          </p:nvPr>
        </p:nvSpPr>
        <p:spPr>
          <a:ln/>
        </p:spPr>
        <p:txBody>
          <a:bodyPr/>
          <a:lstStyle/>
          <a:p>
            <a:fld id="{839BB286-F877-49D5-800E-81991FB2B4B2}" type="slidenum">
              <a:rPr lang="en-US" altLang="en-US"/>
              <a:pPr/>
              <a:t>21</a:t>
            </a:fld>
            <a:endParaRPr lang="en-US" altLang="en-US"/>
          </a:p>
        </p:txBody>
      </p:sp>
      <p:sp>
        <p:nvSpPr>
          <p:cNvPr id="919554" name="Rectangle 2">
            <a:extLst>
              <a:ext uri="{FF2B5EF4-FFF2-40B4-BE49-F238E27FC236}">
                <a16:creationId xmlns:a16="http://schemas.microsoft.com/office/drawing/2014/main" id="{A790970B-8C73-96EF-9114-D32A07B7D671}"/>
              </a:ext>
            </a:extLst>
          </p:cNvPr>
          <p:cNvSpPr>
            <a:spLocks noGrp="1" noRot="1" noChangeAspect="1" noChangeArrowheads="1" noTextEdit="1"/>
          </p:cNvSpPr>
          <p:nvPr>
            <p:ph type="sldImg"/>
          </p:nvPr>
        </p:nvSpPr>
        <p:spPr>
          <a:ln/>
        </p:spPr>
      </p:sp>
      <p:sp>
        <p:nvSpPr>
          <p:cNvPr id="919555" name="Rectangle 3">
            <a:extLst>
              <a:ext uri="{FF2B5EF4-FFF2-40B4-BE49-F238E27FC236}">
                <a16:creationId xmlns:a16="http://schemas.microsoft.com/office/drawing/2014/main" id="{864E60C2-B08B-0A80-6EA4-685E389F5B6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0885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a:xfrm>
            <a:off x="1100051" y="3870404"/>
            <a:ext cx="10058400" cy="1143000"/>
          </a:xfrm>
        </p:spPr>
        <p:txBody>
          <a:bodyPr/>
          <a:lstStyle/>
          <a:p>
            <a:pPr algn="ctr"/>
            <a:r>
              <a:rPr lang="en-IN" b="1" dirty="0"/>
              <a:t>By </a:t>
            </a:r>
            <a:r>
              <a:rPr lang="en-IN" b="1" dirty="0" err="1"/>
              <a:t>dr.</a:t>
            </a:r>
            <a:r>
              <a:rPr lang="en-IN" b="1"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3960629" y="5006447"/>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Lecture-32-33</a:t>
            </a:r>
          </a:p>
        </p:txBody>
      </p:sp>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1575539" y="832485"/>
            <a:ext cx="90406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800" dirty="0">
                <a:latin typeface="Arial" panose="020B0604020202020204" pitchFamily="34" charset="0"/>
              </a:rPr>
              <a:t>Network Layer: </a:t>
            </a:r>
            <a:br>
              <a:rPr lang="en-US" altLang="en-US" sz="4800" dirty="0">
                <a:latin typeface="Arial" panose="020B0604020202020204" pitchFamily="34" charset="0"/>
              </a:rPr>
            </a:br>
            <a:r>
              <a:rPr lang="en-US" altLang="en-US" sz="4800" dirty="0">
                <a:latin typeface="Arial" panose="020B0604020202020204" pitchFamily="34" charset="0"/>
              </a:rPr>
              <a:t>ARP &amp; ICMP</a:t>
            </a:r>
          </a:p>
        </p:txBody>
      </p:sp>
      <p:sp>
        <p:nvSpPr>
          <p:cNvPr id="5" name="TextBox 4">
            <a:extLst>
              <a:ext uri="{FF2B5EF4-FFF2-40B4-BE49-F238E27FC236}">
                <a16:creationId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Chapter 09 )</a:t>
            </a:r>
          </a:p>
        </p:txBody>
      </p:sp>
      <p:sp>
        <p:nvSpPr>
          <p:cNvPr id="2" name="Line 3">
            <a:extLst>
              <a:ext uri="{FF2B5EF4-FFF2-40B4-BE49-F238E27FC236}">
                <a16:creationId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3D0871-D8CE-EADE-32DF-26DFA971AB7B}"/>
              </a:ext>
            </a:extLst>
          </p:cNvPr>
          <p:cNvSpPr>
            <a:spLocks noGrp="1"/>
          </p:cNvSpPr>
          <p:nvPr>
            <p:ph type="sldNum" sz="quarter" idx="12"/>
          </p:nvPr>
        </p:nvSpPr>
        <p:spPr/>
        <p:txBody>
          <a:bodyPr/>
          <a:lstStyle/>
          <a:p>
            <a:fld id="{6D972E1D-2B91-43F8-BAFE-8C37D0BCB00C}" type="slidenum">
              <a:rPr lang="en-IN" smtClean="0"/>
              <a:pPr/>
              <a:t>10</a:t>
            </a:fld>
            <a:endParaRPr lang="en-IN"/>
          </a:p>
        </p:txBody>
      </p:sp>
      <p:sp>
        <p:nvSpPr>
          <p:cNvPr id="4" name="TextBox 3">
            <a:extLst>
              <a:ext uri="{FF2B5EF4-FFF2-40B4-BE49-F238E27FC236}">
                <a16:creationId xmlns:a16="http://schemas.microsoft.com/office/drawing/2014/main" id="{128E0858-D6B3-9A33-39D5-02D5CC3EC492}"/>
              </a:ext>
            </a:extLst>
          </p:cNvPr>
          <p:cNvSpPr txBox="1"/>
          <p:nvPr/>
        </p:nvSpPr>
        <p:spPr>
          <a:xfrm>
            <a:off x="1552575" y="1166843"/>
            <a:ext cx="9163050" cy="3785652"/>
          </a:xfrm>
          <a:prstGeom prst="rect">
            <a:avLst/>
          </a:prstGeom>
          <a:noFill/>
        </p:spPr>
        <p:txBody>
          <a:bodyPr wrap="square">
            <a:spAutoFit/>
          </a:bodyPr>
          <a:lstStyle/>
          <a:p>
            <a:pPr marL="457200" indent="-457200" algn="just">
              <a:buFont typeface="+mj-lt"/>
              <a:buAutoNum type="arabicPeriod"/>
            </a:pPr>
            <a:r>
              <a:rPr lang="en-US" sz="2000" b="1" dirty="0"/>
              <a:t>Hardware type:</a:t>
            </a:r>
            <a:r>
              <a:rPr lang="en-US" sz="2000" dirty="0"/>
              <a:t> This field defines the type of the link-layer protocol; Ethernet is given the type 1. </a:t>
            </a:r>
          </a:p>
          <a:p>
            <a:pPr marL="457200" indent="-457200" algn="just">
              <a:buFont typeface="+mj-lt"/>
              <a:buAutoNum type="arabicPeriod"/>
            </a:pPr>
            <a:r>
              <a:rPr lang="en-US" sz="2000" b="1" dirty="0"/>
              <a:t>Protocol type:</a:t>
            </a:r>
            <a:r>
              <a:rPr lang="en-US" sz="2000" dirty="0"/>
              <a:t> This field defines the network-layer protocol: IPv4 protocol is (0800)16. </a:t>
            </a:r>
          </a:p>
          <a:p>
            <a:pPr marL="457200" indent="-457200" algn="just">
              <a:buFont typeface="+mj-lt"/>
              <a:buAutoNum type="arabicPeriod"/>
            </a:pPr>
            <a:r>
              <a:rPr lang="en-US" sz="2000" b="1" dirty="0"/>
              <a:t>Source hardware and source protocol:</a:t>
            </a:r>
            <a:r>
              <a:rPr lang="en-US" sz="2000" dirty="0"/>
              <a:t> The addresses are variable-length fields defining the link-layer and network-layer addresses of the sender. </a:t>
            </a:r>
          </a:p>
          <a:p>
            <a:pPr marL="457200" indent="-457200" algn="just">
              <a:buFont typeface="+mj-lt"/>
              <a:buAutoNum type="arabicPeriod"/>
            </a:pPr>
            <a:r>
              <a:rPr lang="en-US" sz="2000" b="1" dirty="0"/>
              <a:t>Destination hardware address and destination protocol address:</a:t>
            </a:r>
            <a:r>
              <a:rPr lang="en-US" sz="2000" dirty="0"/>
              <a:t> These fields define the receiver link-layer and network-layer addresses.</a:t>
            </a:r>
          </a:p>
          <a:p>
            <a:pPr algn="just"/>
            <a:endParaRPr lang="en-US" sz="2000" dirty="0"/>
          </a:p>
          <a:p>
            <a:pPr algn="just"/>
            <a:r>
              <a:rPr lang="en-US" sz="2000" dirty="0"/>
              <a:t>An ARP packet is encapsulated directly into a data-link frame. The frame needs to have a field to show that the payload belongs to the ARP and not to the network-layer datagram.</a:t>
            </a:r>
            <a:endParaRPr lang="en-IN" sz="2000" dirty="0"/>
          </a:p>
        </p:txBody>
      </p:sp>
    </p:spTree>
    <p:extLst>
      <p:ext uri="{BB962C8B-B14F-4D97-AF65-F5344CB8AC3E}">
        <p14:creationId xmlns:p14="http://schemas.microsoft.com/office/powerpoint/2010/main" val="172168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3235" name="Line 3">
            <a:extLst>
              <a:ext uri="{FF2B5EF4-FFF2-40B4-BE49-F238E27FC236}">
                <a16:creationId xmlns:a16="http://schemas.microsoft.com/office/drawing/2014/main" id="{DCF1EBAE-81FD-12E7-CBDE-664D47901A41}"/>
              </a:ext>
            </a:extLst>
          </p:cNvPr>
          <p:cNvSpPr>
            <a:spLocks noChangeShapeType="1"/>
          </p:cNvSpPr>
          <p:nvPr/>
        </p:nvSpPr>
        <p:spPr bwMode="auto">
          <a:xfrm>
            <a:off x="1676400" y="81915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6" name="Text Box 4">
            <a:extLst>
              <a:ext uri="{FF2B5EF4-FFF2-40B4-BE49-F238E27FC236}">
                <a16:creationId xmlns:a16="http://schemas.microsoft.com/office/drawing/2014/main" id="{DA40E260-C78E-DACB-6C5F-F32AE7695ADE}"/>
              </a:ext>
            </a:extLst>
          </p:cNvPr>
          <p:cNvSpPr txBox="1">
            <a:spLocks noChangeArrowheads="1"/>
          </p:cNvSpPr>
          <p:nvPr/>
        </p:nvSpPr>
        <p:spPr bwMode="auto">
          <a:xfrm>
            <a:off x="3524250" y="228600"/>
            <a:ext cx="490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21.3  </a:t>
            </a:r>
            <a:r>
              <a:rPr lang="en-US" altLang="en-US" sz="2000" i="1" dirty="0">
                <a:latin typeface="Times New Roman" panose="02020603050405020304" pitchFamily="18" charset="0"/>
              </a:rPr>
              <a:t>Encapsulation of ARP packet</a:t>
            </a:r>
          </a:p>
        </p:txBody>
      </p:sp>
      <p:sp>
        <p:nvSpPr>
          <p:cNvPr id="3" name="Slide Number Placeholder 2">
            <a:extLst>
              <a:ext uri="{FF2B5EF4-FFF2-40B4-BE49-F238E27FC236}">
                <a16:creationId xmlns:a16="http://schemas.microsoft.com/office/drawing/2014/main" id="{28EB7B92-C3F3-9E26-CD54-32E88F303A9A}"/>
              </a:ext>
            </a:extLst>
          </p:cNvPr>
          <p:cNvSpPr>
            <a:spLocks noGrp="1"/>
          </p:cNvSpPr>
          <p:nvPr>
            <p:ph type="sldNum" sz="quarter" idx="12"/>
          </p:nvPr>
        </p:nvSpPr>
        <p:spPr/>
        <p:txBody>
          <a:bodyPr/>
          <a:lstStyle/>
          <a:p>
            <a:fld id="{6D972E1D-2B91-43F8-BAFE-8C37D0BCB00C}" type="slidenum">
              <a:rPr lang="en-IN" smtClean="0"/>
              <a:pPr/>
              <a:t>11</a:t>
            </a:fld>
            <a:endParaRPr lang="en-IN"/>
          </a:p>
        </p:txBody>
      </p:sp>
      <p:pic>
        <p:nvPicPr>
          <p:cNvPr id="4" name="Picture 3">
            <a:extLst>
              <a:ext uri="{FF2B5EF4-FFF2-40B4-BE49-F238E27FC236}">
                <a16:creationId xmlns:a16="http://schemas.microsoft.com/office/drawing/2014/main" id="{1D2A7F69-4C53-3040-20E8-5B8D9546944D}"/>
              </a:ext>
            </a:extLst>
          </p:cNvPr>
          <p:cNvPicPr>
            <a:picLocks noChangeAspect="1"/>
          </p:cNvPicPr>
          <p:nvPr/>
        </p:nvPicPr>
        <p:blipFill>
          <a:blip r:embed="rId3"/>
          <a:stretch>
            <a:fillRect/>
          </a:stretch>
        </p:blipFill>
        <p:spPr>
          <a:xfrm>
            <a:off x="1526652" y="857250"/>
            <a:ext cx="9138696" cy="5500377"/>
          </a:xfrm>
          <a:prstGeom prst="rect">
            <a:avLst/>
          </a:prstGeom>
        </p:spPr>
      </p:pic>
    </p:spTree>
    <p:extLst>
      <p:ext uri="{BB962C8B-B14F-4D97-AF65-F5344CB8AC3E}">
        <p14:creationId xmlns:p14="http://schemas.microsoft.com/office/powerpoint/2010/main" val="122172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6F8B54-1C41-A177-8599-051D55AEF4FC}"/>
              </a:ext>
            </a:extLst>
          </p:cNvPr>
          <p:cNvSpPr>
            <a:spLocks noGrp="1"/>
          </p:cNvSpPr>
          <p:nvPr>
            <p:ph type="sldNum" sz="quarter" idx="12"/>
          </p:nvPr>
        </p:nvSpPr>
        <p:spPr/>
        <p:txBody>
          <a:bodyPr/>
          <a:lstStyle/>
          <a:p>
            <a:fld id="{6D972E1D-2B91-43F8-BAFE-8C37D0BCB00C}" type="slidenum">
              <a:rPr lang="en-IN" smtClean="0"/>
              <a:pPr/>
              <a:t>12</a:t>
            </a:fld>
            <a:endParaRPr lang="en-IN"/>
          </a:p>
        </p:txBody>
      </p:sp>
      <p:pic>
        <p:nvPicPr>
          <p:cNvPr id="4" name="Picture 3">
            <a:extLst>
              <a:ext uri="{FF2B5EF4-FFF2-40B4-BE49-F238E27FC236}">
                <a16:creationId xmlns:a16="http://schemas.microsoft.com/office/drawing/2014/main" id="{42D6DEA1-2D69-ED19-D40D-2D03AC310059}"/>
              </a:ext>
            </a:extLst>
          </p:cNvPr>
          <p:cNvPicPr>
            <a:picLocks noChangeAspect="1"/>
          </p:cNvPicPr>
          <p:nvPr/>
        </p:nvPicPr>
        <p:blipFill>
          <a:blip r:embed="rId2"/>
          <a:stretch>
            <a:fillRect/>
          </a:stretch>
        </p:blipFill>
        <p:spPr>
          <a:xfrm>
            <a:off x="883569" y="1593725"/>
            <a:ext cx="10611432" cy="3235450"/>
          </a:xfrm>
          <a:prstGeom prst="rect">
            <a:avLst/>
          </a:prstGeom>
        </p:spPr>
      </p:pic>
    </p:spTree>
    <p:extLst>
      <p:ext uri="{BB962C8B-B14F-4D97-AF65-F5344CB8AC3E}">
        <p14:creationId xmlns:p14="http://schemas.microsoft.com/office/powerpoint/2010/main" val="365183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06BBF2-3378-FF9F-5C97-68DB6F06BD4B}"/>
              </a:ext>
            </a:extLst>
          </p:cNvPr>
          <p:cNvSpPr>
            <a:spLocks noGrp="1"/>
          </p:cNvSpPr>
          <p:nvPr>
            <p:ph type="sldNum" sz="quarter" idx="12"/>
          </p:nvPr>
        </p:nvSpPr>
        <p:spPr/>
        <p:txBody>
          <a:bodyPr/>
          <a:lstStyle/>
          <a:p>
            <a:fld id="{6D972E1D-2B91-43F8-BAFE-8C37D0BCB00C}" type="slidenum">
              <a:rPr lang="en-IN" smtClean="0"/>
              <a:pPr/>
              <a:t>13</a:t>
            </a:fld>
            <a:endParaRPr lang="en-IN"/>
          </a:p>
        </p:txBody>
      </p:sp>
      <p:pic>
        <p:nvPicPr>
          <p:cNvPr id="4" name="Picture 3">
            <a:extLst>
              <a:ext uri="{FF2B5EF4-FFF2-40B4-BE49-F238E27FC236}">
                <a16:creationId xmlns:a16="http://schemas.microsoft.com/office/drawing/2014/main" id="{92BBBE7A-4C5D-A731-23C7-29855A71042E}"/>
              </a:ext>
            </a:extLst>
          </p:cNvPr>
          <p:cNvPicPr>
            <a:picLocks noChangeAspect="1"/>
          </p:cNvPicPr>
          <p:nvPr/>
        </p:nvPicPr>
        <p:blipFill>
          <a:blip r:embed="rId2"/>
          <a:stretch>
            <a:fillRect/>
          </a:stretch>
        </p:blipFill>
        <p:spPr>
          <a:xfrm>
            <a:off x="1352550" y="80715"/>
            <a:ext cx="9448800" cy="6210838"/>
          </a:xfrm>
          <a:prstGeom prst="rect">
            <a:avLst/>
          </a:prstGeom>
        </p:spPr>
      </p:pic>
    </p:spTree>
    <p:extLst>
      <p:ext uri="{BB962C8B-B14F-4D97-AF65-F5344CB8AC3E}">
        <p14:creationId xmlns:p14="http://schemas.microsoft.com/office/powerpoint/2010/main" val="65788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F27549-2390-487C-7338-EABFE1E18A02}"/>
              </a:ext>
            </a:extLst>
          </p:cNvPr>
          <p:cNvSpPr>
            <a:spLocks noGrp="1"/>
          </p:cNvSpPr>
          <p:nvPr>
            <p:ph type="sldNum" sz="quarter" idx="12"/>
          </p:nvPr>
        </p:nvSpPr>
        <p:spPr/>
        <p:txBody>
          <a:bodyPr/>
          <a:lstStyle/>
          <a:p>
            <a:fld id="{6D972E1D-2B91-43F8-BAFE-8C37D0BCB00C}" type="slidenum">
              <a:rPr lang="en-IN" smtClean="0"/>
              <a:pPr/>
              <a:t>14</a:t>
            </a:fld>
            <a:endParaRPr lang="en-IN"/>
          </a:p>
        </p:txBody>
      </p:sp>
      <p:pic>
        <p:nvPicPr>
          <p:cNvPr id="4" name="Picture 3">
            <a:extLst>
              <a:ext uri="{FF2B5EF4-FFF2-40B4-BE49-F238E27FC236}">
                <a16:creationId xmlns:a16="http://schemas.microsoft.com/office/drawing/2014/main" id="{797373CA-941C-BDCB-E228-CB2BA44BA625}"/>
              </a:ext>
            </a:extLst>
          </p:cNvPr>
          <p:cNvPicPr>
            <a:picLocks noChangeAspect="1"/>
          </p:cNvPicPr>
          <p:nvPr/>
        </p:nvPicPr>
        <p:blipFill>
          <a:blip r:embed="rId2"/>
          <a:stretch>
            <a:fillRect/>
          </a:stretch>
        </p:blipFill>
        <p:spPr>
          <a:xfrm>
            <a:off x="1573138" y="216899"/>
            <a:ext cx="9045724" cy="6041025"/>
          </a:xfrm>
          <a:prstGeom prst="rect">
            <a:avLst/>
          </a:prstGeom>
        </p:spPr>
      </p:pic>
    </p:spTree>
    <p:extLst>
      <p:ext uri="{BB962C8B-B14F-4D97-AF65-F5344CB8AC3E}">
        <p14:creationId xmlns:p14="http://schemas.microsoft.com/office/powerpoint/2010/main" val="373013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FB6E59-B8FF-1D04-C540-AF6905243759}"/>
              </a:ext>
            </a:extLst>
          </p:cNvPr>
          <p:cNvSpPr>
            <a:spLocks noGrp="1"/>
          </p:cNvSpPr>
          <p:nvPr>
            <p:ph type="sldNum" sz="quarter" idx="12"/>
          </p:nvPr>
        </p:nvSpPr>
        <p:spPr/>
        <p:txBody>
          <a:bodyPr/>
          <a:lstStyle/>
          <a:p>
            <a:fld id="{6D972E1D-2B91-43F8-BAFE-8C37D0BCB00C}" type="slidenum">
              <a:rPr lang="en-IN" smtClean="0"/>
              <a:pPr/>
              <a:t>15</a:t>
            </a:fld>
            <a:endParaRPr lang="en-IN"/>
          </a:p>
        </p:txBody>
      </p:sp>
      <p:pic>
        <p:nvPicPr>
          <p:cNvPr id="4" name="Picture 3">
            <a:extLst>
              <a:ext uri="{FF2B5EF4-FFF2-40B4-BE49-F238E27FC236}">
                <a16:creationId xmlns:a16="http://schemas.microsoft.com/office/drawing/2014/main" id="{E8C759C8-BD04-C4EC-9D2F-888F49B77024}"/>
              </a:ext>
            </a:extLst>
          </p:cNvPr>
          <p:cNvPicPr>
            <a:picLocks noChangeAspect="1"/>
          </p:cNvPicPr>
          <p:nvPr/>
        </p:nvPicPr>
        <p:blipFill>
          <a:blip r:embed="rId2"/>
          <a:stretch>
            <a:fillRect/>
          </a:stretch>
        </p:blipFill>
        <p:spPr>
          <a:xfrm>
            <a:off x="1466850" y="123825"/>
            <a:ext cx="9182100" cy="6086476"/>
          </a:xfrm>
          <a:prstGeom prst="rect">
            <a:avLst/>
          </a:prstGeom>
        </p:spPr>
      </p:pic>
    </p:spTree>
    <p:extLst>
      <p:ext uri="{BB962C8B-B14F-4D97-AF65-F5344CB8AC3E}">
        <p14:creationId xmlns:p14="http://schemas.microsoft.com/office/powerpoint/2010/main" val="236103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75421-8148-591D-F49E-DC415CA3DC0C}"/>
              </a:ext>
            </a:extLst>
          </p:cNvPr>
          <p:cNvSpPr>
            <a:spLocks noGrp="1"/>
          </p:cNvSpPr>
          <p:nvPr>
            <p:ph type="sldNum" sz="quarter" idx="12"/>
          </p:nvPr>
        </p:nvSpPr>
        <p:spPr/>
        <p:txBody>
          <a:bodyPr/>
          <a:lstStyle/>
          <a:p>
            <a:fld id="{6D972E1D-2B91-43F8-BAFE-8C37D0BCB00C}" type="slidenum">
              <a:rPr lang="en-IN" smtClean="0"/>
              <a:pPr/>
              <a:t>16</a:t>
            </a:fld>
            <a:endParaRPr lang="en-IN"/>
          </a:p>
        </p:txBody>
      </p:sp>
      <p:pic>
        <p:nvPicPr>
          <p:cNvPr id="4" name="Picture 3">
            <a:extLst>
              <a:ext uri="{FF2B5EF4-FFF2-40B4-BE49-F238E27FC236}">
                <a16:creationId xmlns:a16="http://schemas.microsoft.com/office/drawing/2014/main" id="{2AF7FFB4-7C80-6DE5-4980-3191C47C275A}"/>
              </a:ext>
            </a:extLst>
          </p:cNvPr>
          <p:cNvPicPr>
            <a:picLocks noChangeAspect="1"/>
          </p:cNvPicPr>
          <p:nvPr/>
        </p:nvPicPr>
        <p:blipFill>
          <a:blip r:embed="rId2"/>
          <a:stretch>
            <a:fillRect/>
          </a:stretch>
        </p:blipFill>
        <p:spPr>
          <a:xfrm>
            <a:off x="1552575" y="266700"/>
            <a:ext cx="9020175" cy="5981700"/>
          </a:xfrm>
          <a:prstGeom prst="rect">
            <a:avLst/>
          </a:prstGeom>
        </p:spPr>
      </p:pic>
    </p:spTree>
    <p:extLst>
      <p:ext uri="{BB962C8B-B14F-4D97-AF65-F5344CB8AC3E}">
        <p14:creationId xmlns:p14="http://schemas.microsoft.com/office/powerpoint/2010/main" val="3720364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4745" name="Line 9">
            <a:extLst>
              <a:ext uri="{FF2B5EF4-FFF2-40B4-BE49-F238E27FC236}">
                <a16:creationId xmlns:a16="http://schemas.microsoft.com/office/drawing/2014/main" id="{8576383C-B711-E6FA-DD56-28774B023688}"/>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4746" name="Line 10">
            <a:extLst>
              <a:ext uri="{FF2B5EF4-FFF2-40B4-BE49-F238E27FC236}">
                <a16:creationId xmlns:a16="http://schemas.microsoft.com/office/drawing/2014/main" id="{CC4DC0D4-4EDC-4A6C-469D-D5C21D7A1E03}"/>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4747" name="Rectangle 11">
            <a:extLst>
              <a:ext uri="{FF2B5EF4-FFF2-40B4-BE49-F238E27FC236}">
                <a16:creationId xmlns:a16="http://schemas.microsoft.com/office/drawing/2014/main" id="{79D14394-B9D9-EA5A-0712-FB7A558AB464}"/>
              </a:ext>
            </a:extLst>
          </p:cNvPr>
          <p:cNvSpPr>
            <a:spLocks noChangeArrowheads="1"/>
          </p:cNvSpPr>
          <p:nvPr/>
        </p:nvSpPr>
        <p:spPr bwMode="auto">
          <a:xfrm>
            <a:off x="2019300" y="2759076"/>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An ARP request is broadcast;</a:t>
            </a:r>
            <a:br>
              <a:rPr lang="en-US" altLang="en-US" sz="3200"/>
            </a:br>
            <a:r>
              <a:rPr lang="en-US" altLang="en-US" sz="3200"/>
              <a:t>an ARP reply is unicast.</a:t>
            </a:r>
          </a:p>
        </p:txBody>
      </p:sp>
      <p:grpSp>
        <p:nvGrpSpPr>
          <p:cNvPr id="884748" name="Group 12">
            <a:extLst>
              <a:ext uri="{FF2B5EF4-FFF2-40B4-BE49-F238E27FC236}">
                <a16:creationId xmlns:a16="http://schemas.microsoft.com/office/drawing/2014/main" id="{D19D2847-2423-8C2A-9AC1-39AF3217C4EA}"/>
              </a:ext>
            </a:extLst>
          </p:cNvPr>
          <p:cNvGrpSpPr>
            <a:grpSpLocks/>
          </p:cNvGrpSpPr>
          <p:nvPr/>
        </p:nvGrpSpPr>
        <p:grpSpPr bwMode="auto">
          <a:xfrm>
            <a:off x="1981200" y="1981200"/>
            <a:ext cx="1143000" cy="566738"/>
            <a:chOff x="1200" y="1248"/>
            <a:chExt cx="720" cy="357"/>
          </a:xfrm>
        </p:grpSpPr>
        <p:pic>
          <p:nvPicPr>
            <p:cNvPr id="884749" name="Picture 13">
              <a:extLst>
                <a:ext uri="{FF2B5EF4-FFF2-40B4-BE49-F238E27FC236}">
                  <a16:creationId xmlns:a16="http://schemas.microsoft.com/office/drawing/2014/main" id="{39CCF405-7581-C822-F4A2-CB9C14CEC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4750" name="Text Box 14">
              <a:extLst>
                <a:ext uri="{FF2B5EF4-FFF2-40B4-BE49-F238E27FC236}">
                  <a16:creationId xmlns:a16="http://schemas.microsoft.com/office/drawing/2014/main" id="{FBC421A1-0D89-94EE-4AFF-0B958847D78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C4A686D8-7582-B0B5-65CC-2EC418AF8B71}"/>
              </a:ext>
            </a:extLst>
          </p:cNvPr>
          <p:cNvSpPr>
            <a:spLocks noGrp="1"/>
          </p:cNvSpPr>
          <p:nvPr>
            <p:ph type="sldNum" sz="quarter" idx="12"/>
          </p:nvPr>
        </p:nvSpPr>
        <p:spPr/>
        <p:txBody>
          <a:bodyPr/>
          <a:lstStyle/>
          <a:p>
            <a:fld id="{6D972E1D-2B91-43F8-BAFE-8C37D0BCB00C}" type="slidenum">
              <a:rPr lang="en-IN" smtClean="0"/>
              <a:pPr/>
              <a:t>17</a:t>
            </a:fld>
            <a:endParaRPr lang="en-IN"/>
          </a:p>
        </p:txBody>
      </p:sp>
    </p:spTree>
    <p:extLst>
      <p:ext uri="{BB962C8B-B14F-4D97-AF65-F5344CB8AC3E}">
        <p14:creationId xmlns:p14="http://schemas.microsoft.com/office/powerpoint/2010/main" val="411987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02CABBEC-7527-3BC2-7529-83789A59F736}"/>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7027" name="Rectangle 3">
            <a:extLst>
              <a:ext uri="{FF2B5EF4-FFF2-40B4-BE49-F238E27FC236}">
                <a16:creationId xmlns:a16="http://schemas.microsoft.com/office/drawing/2014/main" id="{5748EE75-463A-25FF-5F18-119949575AB5}"/>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7028" name="Rectangle 4">
            <a:extLst>
              <a:ext uri="{FF2B5EF4-FFF2-40B4-BE49-F238E27FC236}">
                <a16:creationId xmlns:a16="http://schemas.microsoft.com/office/drawing/2014/main" id="{615D8A42-09C3-978E-9415-D8211979647B}"/>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7029" name="Rectangle 5">
            <a:extLst>
              <a:ext uri="{FF2B5EF4-FFF2-40B4-BE49-F238E27FC236}">
                <a16:creationId xmlns:a16="http://schemas.microsoft.com/office/drawing/2014/main" id="{6CB015C3-3575-C682-8E38-7B1CD54FF39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7030" name="Rectangle 6">
            <a:extLst>
              <a:ext uri="{FF2B5EF4-FFF2-40B4-BE49-F238E27FC236}">
                <a16:creationId xmlns:a16="http://schemas.microsoft.com/office/drawing/2014/main" id="{4F43C395-31F1-C61C-EFA6-96003CF4133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7031" name="Rectangle 7">
            <a:extLst>
              <a:ext uri="{FF2B5EF4-FFF2-40B4-BE49-F238E27FC236}">
                <a16:creationId xmlns:a16="http://schemas.microsoft.com/office/drawing/2014/main" id="{6C6D5573-030D-1000-9E61-FB1BC938475C}"/>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7032" name="Rectangle 8">
            <a:extLst>
              <a:ext uri="{FF2B5EF4-FFF2-40B4-BE49-F238E27FC236}">
                <a16:creationId xmlns:a16="http://schemas.microsoft.com/office/drawing/2014/main" id="{1F1B4A60-3123-AADF-7771-F915BACC117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7033" name="Rectangle 9">
            <a:extLst>
              <a:ext uri="{FF2B5EF4-FFF2-40B4-BE49-F238E27FC236}">
                <a16:creationId xmlns:a16="http://schemas.microsoft.com/office/drawing/2014/main" id="{3533CF1E-7FE2-7C1E-5D56-3AF1001D189A}"/>
              </a:ext>
            </a:extLst>
          </p:cNvPr>
          <p:cNvSpPr>
            <a:spLocks noChangeArrowheads="1"/>
          </p:cNvSpPr>
          <p:nvPr/>
        </p:nvSpPr>
        <p:spPr bwMode="auto">
          <a:xfrm>
            <a:off x="1752600" y="9271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host with IP address 130.23.43.20 and physical address B2:34:55:10:22:10 has a packet to send to another host with IP address 130.23.43.25 and physical address A4:6E:F4:59:83:AB. The two hosts are on the same Ethernet network. Show the ARP request and reply packets encapsulated in Ethernet frames.</a:t>
            </a:r>
          </a:p>
        </p:txBody>
      </p:sp>
      <p:sp>
        <p:nvSpPr>
          <p:cNvPr id="897034" name="Rectangle 10">
            <a:extLst>
              <a:ext uri="{FF2B5EF4-FFF2-40B4-BE49-F238E27FC236}">
                <a16:creationId xmlns:a16="http://schemas.microsoft.com/office/drawing/2014/main" id="{B5BD0BE1-A9A6-087F-E5F0-82321DF5DBC7}"/>
              </a:ext>
            </a:extLst>
          </p:cNvPr>
          <p:cNvSpPr>
            <a:spLocks noChangeArrowheads="1"/>
          </p:cNvSpPr>
          <p:nvPr/>
        </p:nvSpPr>
        <p:spPr bwMode="auto">
          <a:xfrm>
            <a:off x="1752600" y="38100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Figure 21.5 shows the ARP request and reply packets. Note that the ARP data field in this case is 28 bytes, and that the individual addresses do not fit in the 4-byte boundary. That is why we do not show the regular 4-byte boundaries for these addresses.</a:t>
            </a:r>
          </a:p>
        </p:txBody>
      </p:sp>
      <p:sp>
        <p:nvSpPr>
          <p:cNvPr id="897035" name="Text Box 11">
            <a:extLst>
              <a:ext uri="{FF2B5EF4-FFF2-40B4-BE49-F238E27FC236}">
                <a16:creationId xmlns:a16="http://schemas.microsoft.com/office/drawing/2014/main" id="{A29129BC-939F-875A-0369-F7BF3A164E89}"/>
              </a:ext>
            </a:extLst>
          </p:cNvPr>
          <p:cNvSpPr txBox="1">
            <a:spLocks noChangeArrowheads="1"/>
          </p:cNvSpPr>
          <p:nvPr/>
        </p:nvSpPr>
        <p:spPr bwMode="auto">
          <a:xfrm>
            <a:off x="2667000" y="0"/>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latin typeface="Times New Roman" panose="02020603050405020304" pitchFamily="18" charset="0"/>
              </a:rPr>
              <a:t>Example 21.1</a:t>
            </a:r>
          </a:p>
        </p:txBody>
      </p:sp>
      <p:sp>
        <p:nvSpPr>
          <p:cNvPr id="3" name="Slide Number Placeholder 2">
            <a:extLst>
              <a:ext uri="{FF2B5EF4-FFF2-40B4-BE49-F238E27FC236}">
                <a16:creationId xmlns:a16="http://schemas.microsoft.com/office/drawing/2014/main" id="{984F62CB-6D48-EE59-74E4-17971291414D}"/>
              </a:ext>
            </a:extLst>
          </p:cNvPr>
          <p:cNvSpPr>
            <a:spLocks noGrp="1"/>
          </p:cNvSpPr>
          <p:nvPr>
            <p:ph type="sldNum" sz="quarter" idx="12"/>
          </p:nvPr>
        </p:nvSpPr>
        <p:spPr/>
        <p:txBody>
          <a:bodyPr/>
          <a:lstStyle/>
          <a:p>
            <a:fld id="{6D972E1D-2B91-43F8-BAFE-8C37D0BCB00C}" type="slidenum">
              <a:rPr lang="en-IN" smtClean="0"/>
              <a:pPr/>
              <a:t>18</a:t>
            </a:fld>
            <a:endParaRPr lang="en-IN"/>
          </a:p>
        </p:txBody>
      </p:sp>
    </p:spTree>
    <p:extLst>
      <p:ext uri="{BB962C8B-B14F-4D97-AF65-F5344CB8AC3E}">
        <p14:creationId xmlns:p14="http://schemas.microsoft.com/office/powerpoint/2010/main" val="196920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5283" name="Line 3">
            <a:extLst>
              <a:ext uri="{FF2B5EF4-FFF2-40B4-BE49-F238E27FC236}">
                <a16:creationId xmlns:a16="http://schemas.microsoft.com/office/drawing/2014/main" id="{67772FFA-B384-12F5-92C3-DDF2CCA7A678}"/>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4" name="Text Box 4">
            <a:extLst>
              <a:ext uri="{FF2B5EF4-FFF2-40B4-BE49-F238E27FC236}">
                <a16:creationId xmlns:a16="http://schemas.microsoft.com/office/drawing/2014/main" id="{CA439215-ED93-26C3-603D-8B225EFB0768}"/>
              </a:ext>
            </a:extLst>
          </p:cNvPr>
          <p:cNvSpPr txBox="1">
            <a:spLocks noChangeArrowheads="1"/>
          </p:cNvSpPr>
          <p:nvPr/>
        </p:nvSpPr>
        <p:spPr bwMode="auto">
          <a:xfrm>
            <a:off x="2876551" y="762000"/>
            <a:ext cx="606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21.5  </a:t>
            </a:r>
            <a:r>
              <a:rPr lang="en-US" altLang="en-US" sz="2000" i="1" dirty="0">
                <a:latin typeface="Times New Roman" panose="02020603050405020304" pitchFamily="18" charset="0"/>
              </a:rPr>
              <a:t>Example 21.1, an ARP request and reply</a:t>
            </a:r>
          </a:p>
        </p:txBody>
      </p:sp>
      <p:pic>
        <p:nvPicPr>
          <p:cNvPr id="865287" name="Picture 7">
            <a:extLst>
              <a:ext uri="{FF2B5EF4-FFF2-40B4-BE49-F238E27FC236}">
                <a16:creationId xmlns:a16="http://schemas.microsoft.com/office/drawing/2014/main" id="{CA68C3A4-DBD4-E4CD-0617-9BE30CDA4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6" y="1757364"/>
            <a:ext cx="7477125"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0E50094-588D-A69D-D97D-B1A5F8FE4592}"/>
              </a:ext>
            </a:extLst>
          </p:cNvPr>
          <p:cNvSpPr>
            <a:spLocks noGrp="1"/>
          </p:cNvSpPr>
          <p:nvPr>
            <p:ph type="sldNum" sz="quarter" idx="12"/>
          </p:nvPr>
        </p:nvSpPr>
        <p:spPr/>
        <p:txBody>
          <a:bodyPr/>
          <a:lstStyle/>
          <a:p>
            <a:fld id="{6D972E1D-2B91-43F8-BAFE-8C37D0BCB00C}" type="slidenum">
              <a:rPr lang="en-IN" smtClean="0"/>
              <a:pPr/>
              <a:t>19</a:t>
            </a:fld>
            <a:endParaRPr lang="en-IN"/>
          </a:p>
        </p:txBody>
      </p:sp>
    </p:spTree>
    <p:extLst>
      <p:ext uri="{BB962C8B-B14F-4D97-AF65-F5344CB8AC3E}">
        <p14:creationId xmlns:p14="http://schemas.microsoft.com/office/powerpoint/2010/main" val="74698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a:xfrm>
            <a:off x="1572768" y="749808"/>
            <a:ext cx="7388352" cy="987552"/>
          </a:xfrm>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577476"/>
          </a:xfrm>
        </p:spPr>
        <p:txBody>
          <a:bodyPr>
            <a:normAutofit/>
          </a:bodyPr>
          <a:lstStyle/>
          <a:p>
            <a:pPr marL="457200" indent="-457200">
              <a:buFont typeface="+mj-lt"/>
              <a:buAutoNum type="arabicPeriod"/>
            </a:pPr>
            <a:r>
              <a:rPr lang="en-US" altLang="en-US" dirty="0"/>
              <a:t>Mapping Logical to Physical Address</a:t>
            </a:r>
          </a:p>
          <a:p>
            <a:pPr marL="457200" indent="-457200">
              <a:buFont typeface="+mj-lt"/>
              <a:buAutoNum type="arabicPeriod"/>
            </a:pPr>
            <a:r>
              <a:rPr lang="en-US" altLang="en-US" dirty="0"/>
              <a:t>Mapping Physical to Logical Address</a:t>
            </a:r>
          </a:p>
          <a:p>
            <a:pPr marL="457200" indent="-457200">
              <a:buFont typeface="+mj-lt"/>
              <a:buAutoNum type="arabicPeriod"/>
            </a:pPr>
            <a:endParaRPr lang="en-US" altLang="en-US" dirty="0"/>
          </a:p>
          <a:p>
            <a:pPr marL="457200" indent="-457200">
              <a:buFont typeface="+mj-lt"/>
              <a:buAutoNum type="arabicPeriod"/>
            </a:pPr>
            <a:endParaRPr lang="fr-FR" altLang="en-US" dirty="0"/>
          </a:p>
          <a:p>
            <a:pPr marL="0" indent="0">
              <a:buNone/>
            </a:pPr>
            <a:endParaRPr lang="en-US" altLang="en-US"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Line 3">
            <a:extLst>
              <a:ext uri="{FF2B5EF4-FFF2-40B4-BE49-F238E27FC236}">
                <a16:creationId xmlns:a16="http://schemas.microsoft.com/office/drawing/2014/main" id="{DC2025DA-B477-144F-057C-E5FEA578CEAB}"/>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Slide Number Placeholder 4">
            <a:extLst>
              <a:ext uri="{FF2B5EF4-FFF2-40B4-BE49-F238E27FC236}">
                <a16:creationId xmlns:a16="http://schemas.microsoft.com/office/drawing/2014/main" id="{16B25408-AD1C-2D72-423B-3FC34C2ACC0D}"/>
              </a:ext>
            </a:extLst>
          </p:cNvPr>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5769" name="Line 9">
            <a:extLst>
              <a:ext uri="{FF2B5EF4-FFF2-40B4-BE49-F238E27FC236}">
                <a16:creationId xmlns:a16="http://schemas.microsoft.com/office/drawing/2014/main" id="{D5A0E888-3850-E5BD-E7ED-CD614E0FBCF9}"/>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70" name="Line 10">
            <a:extLst>
              <a:ext uri="{FF2B5EF4-FFF2-40B4-BE49-F238E27FC236}">
                <a16:creationId xmlns:a16="http://schemas.microsoft.com/office/drawing/2014/main" id="{54DF4B34-4EA1-0D61-8D5F-1B91C3DF47D2}"/>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71" name="Rectangle 11">
            <a:extLst>
              <a:ext uri="{FF2B5EF4-FFF2-40B4-BE49-F238E27FC236}">
                <a16:creationId xmlns:a16="http://schemas.microsoft.com/office/drawing/2014/main" id="{983502E8-68A8-1D2B-FE9A-60E767DBCA1D}"/>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DHCP provides static and dynamic address allocation that can be</a:t>
            </a:r>
            <a:br>
              <a:rPr lang="en-US" altLang="en-US" sz="3200"/>
            </a:br>
            <a:r>
              <a:rPr lang="en-US" altLang="en-US" sz="3200"/>
              <a:t>manual or automatic.</a:t>
            </a:r>
          </a:p>
        </p:txBody>
      </p:sp>
      <p:grpSp>
        <p:nvGrpSpPr>
          <p:cNvPr id="885772" name="Group 12">
            <a:extLst>
              <a:ext uri="{FF2B5EF4-FFF2-40B4-BE49-F238E27FC236}">
                <a16:creationId xmlns:a16="http://schemas.microsoft.com/office/drawing/2014/main" id="{0FCEE5EE-F393-D96A-A242-13E8EE604FD3}"/>
              </a:ext>
            </a:extLst>
          </p:cNvPr>
          <p:cNvGrpSpPr>
            <a:grpSpLocks/>
          </p:cNvGrpSpPr>
          <p:nvPr/>
        </p:nvGrpSpPr>
        <p:grpSpPr bwMode="auto">
          <a:xfrm>
            <a:off x="1981200" y="1981200"/>
            <a:ext cx="1143000" cy="566738"/>
            <a:chOff x="1200" y="1248"/>
            <a:chExt cx="720" cy="357"/>
          </a:xfrm>
        </p:grpSpPr>
        <p:pic>
          <p:nvPicPr>
            <p:cNvPr id="885773" name="Picture 13">
              <a:extLst>
                <a:ext uri="{FF2B5EF4-FFF2-40B4-BE49-F238E27FC236}">
                  <a16:creationId xmlns:a16="http://schemas.microsoft.com/office/drawing/2014/main" id="{D400B042-F1A7-46C8-2B1D-FA95ABEFA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5774" name="Text Box 14">
              <a:extLst>
                <a:ext uri="{FF2B5EF4-FFF2-40B4-BE49-F238E27FC236}">
                  <a16:creationId xmlns:a16="http://schemas.microsoft.com/office/drawing/2014/main" id="{9733443A-DA0E-C81D-BFF1-593B30CDB0F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9F4F02A5-9A97-AD30-7ADA-AD9CBE26B42D}"/>
              </a:ext>
            </a:extLst>
          </p:cNvPr>
          <p:cNvSpPr>
            <a:spLocks noGrp="1"/>
          </p:cNvSpPr>
          <p:nvPr>
            <p:ph type="sldNum" sz="quarter" idx="12"/>
          </p:nvPr>
        </p:nvSpPr>
        <p:spPr/>
        <p:txBody>
          <a:bodyPr/>
          <a:lstStyle/>
          <a:p>
            <a:fld id="{6D972E1D-2B91-43F8-BAFE-8C37D0BCB00C}" type="slidenum">
              <a:rPr lang="en-IN" smtClean="0"/>
              <a:pPr/>
              <a:t>20</a:t>
            </a:fld>
            <a:endParaRPr lang="en-IN"/>
          </a:p>
        </p:txBody>
      </p:sp>
    </p:spTree>
    <p:extLst>
      <p:ext uri="{BB962C8B-B14F-4D97-AF65-F5344CB8AC3E}">
        <p14:creationId xmlns:p14="http://schemas.microsoft.com/office/powerpoint/2010/main" val="345484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9453B0BE-42B7-EE43-E5E7-7031FC61E90B}"/>
              </a:ext>
            </a:extLst>
          </p:cNvPr>
          <p:cNvSpPr>
            <a:spLocks noChangeArrowheads="1"/>
          </p:cNvSpPr>
          <p:nvPr/>
        </p:nvSpPr>
        <p:spPr bwMode="auto">
          <a:xfrm>
            <a:off x="1676400" y="0"/>
            <a:ext cx="88011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33C722AD-B769-902C-6B54-643300D6D2A2}"/>
              </a:ext>
            </a:extLst>
          </p:cNvPr>
          <p:cNvSpPr txBox="1">
            <a:spLocks noChangeArrowheads="1"/>
          </p:cNvSpPr>
          <p:nvPr/>
        </p:nvSpPr>
        <p:spPr bwMode="auto">
          <a:xfrm>
            <a:off x="5257800" y="234950"/>
            <a:ext cx="16898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dirty="0">
                <a:effectLst>
                  <a:outerShdw blurRad="38100" dist="38100" dir="2700000" algn="tl">
                    <a:srgbClr val="C0C0C0"/>
                  </a:outerShdw>
                </a:effectLst>
                <a:latin typeface="Times" panose="02020603050405020304" pitchFamily="18" charset="0"/>
              </a:rPr>
              <a:t>ICMP</a:t>
            </a:r>
          </a:p>
        </p:txBody>
      </p:sp>
      <p:sp>
        <p:nvSpPr>
          <p:cNvPr id="858116" name="Text Box 4">
            <a:extLst>
              <a:ext uri="{FF2B5EF4-FFF2-40B4-BE49-F238E27FC236}">
                <a16:creationId xmlns:a16="http://schemas.microsoft.com/office/drawing/2014/main" id="{CCA07851-A71D-9947-038B-529073C3876A}"/>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7" name="Rectangle 5">
            <a:extLst>
              <a:ext uri="{FF2B5EF4-FFF2-40B4-BE49-F238E27FC236}">
                <a16:creationId xmlns:a16="http://schemas.microsoft.com/office/drawing/2014/main" id="{C6FDDFE6-CF39-056E-23B1-C2892E633586}"/>
              </a:ext>
            </a:extLst>
          </p:cNvPr>
          <p:cNvSpPr>
            <a:spLocks noChangeArrowheads="1"/>
          </p:cNvSpPr>
          <p:nvPr/>
        </p:nvSpPr>
        <p:spPr bwMode="auto">
          <a:xfrm>
            <a:off x="1676400" y="1460500"/>
            <a:ext cx="88011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The IP protocol has no error-reporting or error-correcting mechanism. The IP protocol also lacks a mechanism for host and management queries. The </a:t>
            </a:r>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Internet Control Message Protocol (ICMP)</a:t>
            </a:r>
            <a:r>
              <a:rPr lang="en-US" altLang="en-US" sz="2800" i="1" dirty="0">
                <a:effectLst>
                  <a:outerShdw blurRad="38100" dist="38100" dir="2700000" algn="tl">
                    <a:srgbClr val="C0C0C0"/>
                  </a:outerShdw>
                </a:effectLst>
                <a:latin typeface="Times New Roman" panose="02020603050405020304" pitchFamily="18" charset="0"/>
              </a:rPr>
              <a:t> has been designed to compensate for the above two deficiencies. It is a companion to the IP protocol.</a:t>
            </a:r>
          </a:p>
        </p:txBody>
      </p:sp>
      <p:sp>
        <p:nvSpPr>
          <p:cNvPr id="858118" name="Rectangle 6">
            <a:extLst>
              <a:ext uri="{FF2B5EF4-FFF2-40B4-BE49-F238E27FC236}">
                <a16:creationId xmlns:a16="http://schemas.microsoft.com/office/drawing/2014/main" id="{AAF8C837-9E0F-266B-88F4-3A4545A0D3FF}"/>
              </a:ext>
            </a:extLst>
          </p:cNvPr>
          <p:cNvSpPr>
            <a:spLocks noChangeArrowheads="1"/>
          </p:cNvSpPr>
          <p:nvPr/>
        </p:nvSpPr>
        <p:spPr bwMode="auto">
          <a:xfrm>
            <a:off x="1676400" y="4679950"/>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Types of Messages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Message Format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Error Reporting and </a:t>
            </a:r>
            <a:r>
              <a:rPr lang="en-US" altLang="en-US" sz="2400">
                <a:solidFill>
                  <a:srgbClr val="0033CC"/>
                </a:solidFill>
                <a:latin typeface="Times New Roman" panose="02020603050405020304" pitchFamily="18" charset="0"/>
              </a:rPr>
              <a:t>Query</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Debugging Tools</a:t>
            </a:r>
          </a:p>
        </p:txBody>
      </p:sp>
      <p:sp>
        <p:nvSpPr>
          <p:cNvPr id="858119" name="Text Box 7">
            <a:extLst>
              <a:ext uri="{FF2B5EF4-FFF2-40B4-BE49-F238E27FC236}">
                <a16:creationId xmlns:a16="http://schemas.microsoft.com/office/drawing/2014/main" id="{E68D6D5B-B952-5B28-2D3A-3A4617C5E4D8}"/>
              </a:ext>
            </a:extLst>
          </p:cNvPr>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24D31BF2-9F99-1B64-91E2-C606BECBE6F9}"/>
              </a:ext>
            </a:extLst>
          </p:cNvPr>
          <p:cNvSpPr>
            <a:spLocks noGrp="1"/>
          </p:cNvSpPr>
          <p:nvPr>
            <p:ph type="sldNum" sz="quarter" idx="12"/>
          </p:nvPr>
        </p:nvSpPr>
        <p:spPr/>
        <p:txBody>
          <a:bodyPr/>
          <a:lstStyle/>
          <a:p>
            <a:fld id="{6D972E1D-2B91-43F8-BAFE-8C37D0BCB00C}" type="slidenum">
              <a:rPr lang="en-IN" smtClean="0"/>
              <a:pPr/>
              <a:t>21</a:t>
            </a:fld>
            <a:endParaRPr lang="en-IN"/>
          </a:p>
        </p:txBody>
      </p:sp>
    </p:spTree>
    <p:extLst>
      <p:ext uri="{BB962C8B-B14F-4D97-AF65-F5344CB8AC3E}">
        <p14:creationId xmlns:p14="http://schemas.microsoft.com/office/powerpoint/2010/main" val="391109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8355" name="Line 3">
            <a:extLst>
              <a:ext uri="{FF2B5EF4-FFF2-40B4-BE49-F238E27FC236}">
                <a16:creationId xmlns:a16="http://schemas.microsoft.com/office/drawing/2014/main" id="{DD7D0298-69C7-F921-6E41-A81B9171A067}"/>
              </a:ext>
            </a:extLst>
          </p:cNvPr>
          <p:cNvSpPr>
            <a:spLocks noChangeShapeType="1"/>
          </p:cNvSpPr>
          <p:nvPr/>
        </p:nvSpPr>
        <p:spPr bwMode="auto">
          <a:xfrm>
            <a:off x="1676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a:extLst>
              <a:ext uri="{FF2B5EF4-FFF2-40B4-BE49-F238E27FC236}">
                <a16:creationId xmlns:a16="http://schemas.microsoft.com/office/drawing/2014/main" id="{79BA0122-278B-9C66-20BC-B7DE9068CCF7}"/>
              </a:ext>
            </a:extLst>
          </p:cNvPr>
          <p:cNvSpPr txBox="1">
            <a:spLocks noChangeArrowheads="1"/>
          </p:cNvSpPr>
          <p:nvPr/>
        </p:nvSpPr>
        <p:spPr bwMode="auto">
          <a:xfrm>
            <a:off x="3190875" y="541090"/>
            <a:ext cx="544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21.8  </a:t>
            </a:r>
            <a:r>
              <a:rPr lang="en-US" altLang="en-US" sz="2000" i="1" dirty="0">
                <a:latin typeface="Times New Roman" panose="02020603050405020304" pitchFamily="18" charset="0"/>
              </a:rPr>
              <a:t>General format of ICMP messages</a:t>
            </a:r>
          </a:p>
        </p:txBody>
      </p:sp>
      <p:sp>
        <p:nvSpPr>
          <p:cNvPr id="3" name="Slide Number Placeholder 2">
            <a:extLst>
              <a:ext uri="{FF2B5EF4-FFF2-40B4-BE49-F238E27FC236}">
                <a16:creationId xmlns:a16="http://schemas.microsoft.com/office/drawing/2014/main" id="{9700F8DE-3AF5-F641-E05A-7F654CA2F36D}"/>
              </a:ext>
            </a:extLst>
          </p:cNvPr>
          <p:cNvSpPr>
            <a:spLocks noGrp="1"/>
          </p:cNvSpPr>
          <p:nvPr>
            <p:ph type="sldNum" sz="quarter" idx="12"/>
          </p:nvPr>
        </p:nvSpPr>
        <p:spPr/>
        <p:txBody>
          <a:bodyPr/>
          <a:lstStyle/>
          <a:p>
            <a:fld id="{6D972E1D-2B91-43F8-BAFE-8C37D0BCB00C}" type="slidenum">
              <a:rPr lang="en-IN" smtClean="0"/>
              <a:pPr/>
              <a:t>22</a:t>
            </a:fld>
            <a:endParaRPr lang="en-IN"/>
          </a:p>
        </p:txBody>
      </p:sp>
      <p:pic>
        <p:nvPicPr>
          <p:cNvPr id="4" name="Picture 3">
            <a:extLst>
              <a:ext uri="{FF2B5EF4-FFF2-40B4-BE49-F238E27FC236}">
                <a16:creationId xmlns:a16="http://schemas.microsoft.com/office/drawing/2014/main" id="{FE8147DF-527C-340D-CC18-A581192FC1D2}"/>
              </a:ext>
            </a:extLst>
          </p:cNvPr>
          <p:cNvPicPr>
            <a:picLocks noChangeAspect="1"/>
          </p:cNvPicPr>
          <p:nvPr/>
        </p:nvPicPr>
        <p:blipFill>
          <a:blip r:embed="rId3"/>
          <a:stretch>
            <a:fillRect/>
          </a:stretch>
        </p:blipFill>
        <p:spPr>
          <a:xfrm>
            <a:off x="1077189" y="1628775"/>
            <a:ext cx="10019435" cy="4610099"/>
          </a:xfrm>
          <a:prstGeom prst="rect">
            <a:avLst/>
          </a:prstGeom>
        </p:spPr>
      </p:pic>
    </p:spTree>
    <p:extLst>
      <p:ext uri="{BB962C8B-B14F-4D97-AF65-F5344CB8AC3E}">
        <p14:creationId xmlns:p14="http://schemas.microsoft.com/office/powerpoint/2010/main" val="169203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7819" name="Rectangle 11">
            <a:extLst>
              <a:ext uri="{FF2B5EF4-FFF2-40B4-BE49-F238E27FC236}">
                <a16:creationId xmlns:a16="http://schemas.microsoft.com/office/drawing/2014/main" id="{108974BE-2D76-ACBA-51AB-03886AD46020}"/>
              </a:ext>
            </a:extLst>
          </p:cNvPr>
          <p:cNvSpPr>
            <a:spLocks noChangeArrowheads="1"/>
          </p:cNvSpPr>
          <p:nvPr/>
        </p:nvSpPr>
        <p:spPr bwMode="auto">
          <a:xfrm>
            <a:off x="647700" y="1779589"/>
            <a:ext cx="10820400" cy="3754874"/>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t>Important points about ICMP error messages</a:t>
            </a:r>
            <a:r>
              <a:rPr lang="en-US" altLang="en-US" dirty="0"/>
              <a:t>:</a:t>
            </a:r>
          </a:p>
          <a:p>
            <a:pPr algn="just"/>
            <a:endParaRPr lang="en-US" altLang="en-US" dirty="0"/>
          </a:p>
          <a:p>
            <a:pPr marL="457200" indent="-457200" algn="just">
              <a:buFont typeface="+mj-lt"/>
              <a:buAutoNum type="arabicPeriod"/>
            </a:pPr>
            <a:r>
              <a:rPr lang="en-US" altLang="en-US" sz="2400" dirty="0"/>
              <a:t>No ICMP error message will be generated in response to a datagram carrying an ICMP error message.</a:t>
            </a:r>
          </a:p>
          <a:p>
            <a:pPr marL="457200" indent="-457200" algn="just">
              <a:buFont typeface="+mj-lt"/>
              <a:buAutoNum type="arabicPeriod"/>
            </a:pPr>
            <a:r>
              <a:rPr lang="en-US" altLang="en-US" sz="2400" dirty="0"/>
              <a:t>No ICMP error message will be generated for a fragmented datagram that is not the first fragment.</a:t>
            </a:r>
          </a:p>
          <a:p>
            <a:pPr marL="457200" indent="-457200" algn="just">
              <a:buFont typeface="+mj-lt"/>
              <a:buAutoNum type="arabicPeriod"/>
            </a:pPr>
            <a:r>
              <a:rPr lang="en-US" altLang="en-US" sz="2400" dirty="0"/>
              <a:t>No ICMP error message will be generated for a datagram having a multicast address.</a:t>
            </a:r>
          </a:p>
          <a:p>
            <a:pPr marL="457200" indent="-457200" algn="just">
              <a:buFont typeface="+mj-lt"/>
              <a:buAutoNum type="arabicPeriod"/>
            </a:pPr>
            <a:r>
              <a:rPr lang="en-US" altLang="en-US" sz="2400" dirty="0"/>
              <a:t>No ICMP error message will be generated for a </a:t>
            </a:r>
            <a:r>
              <a:rPr lang="en-US" altLang="en-US" sz="2400" dirty="0" err="1"/>
              <a:t>atagram</a:t>
            </a:r>
            <a:r>
              <a:rPr lang="en-US" altLang="en-US" sz="2400" dirty="0"/>
              <a:t> having a special address such as 127.0.0.0 or 0.0.0.0.</a:t>
            </a:r>
          </a:p>
        </p:txBody>
      </p:sp>
      <p:grpSp>
        <p:nvGrpSpPr>
          <p:cNvPr id="887820" name="Group 12">
            <a:extLst>
              <a:ext uri="{FF2B5EF4-FFF2-40B4-BE49-F238E27FC236}">
                <a16:creationId xmlns:a16="http://schemas.microsoft.com/office/drawing/2014/main" id="{CB7FE369-8A5E-725B-3915-B920BC3203C3}"/>
              </a:ext>
            </a:extLst>
          </p:cNvPr>
          <p:cNvGrpSpPr>
            <a:grpSpLocks/>
          </p:cNvGrpSpPr>
          <p:nvPr/>
        </p:nvGrpSpPr>
        <p:grpSpPr bwMode="auto">
          <a:xfrm>
            <a:off x="885825" y="376239"/>
            <a:ext cx="1143000" cy="566737"/>
            <a:chOff x="1200" y="1248"/>
            <a:chExt cx="720" cy="357"/>
          </a:xfrm>
        </p:grpSpPr>
        <p:pic>
          <p:nvPicPr>
            <p:cNvPr id="887821" name="Picture 13">
              <a:extLst>
                <a:ext uri="{FF2B5EF4-FFF2-40B4-BE49-F238E27FC236}">
                  <a16:creationId xmlns:a16="http://schemas.microsoft.com/office/drawing/2014/main" id="{CCB7E4DE-FBE1-6ED5-BDE8-12AB0E948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2" name="Text Box 14">
              <a:extLst>
                <a:ext uri="{FF2B5EF4-FFF2-40B4-BE49-F238E27FC236}">
                  <a16:creationId xmlns:a16="http://schemas.microsoft.com/office/drawing/2014/main" id="{2FD768CB-7C1C-DC2A-B243-E75579CA62D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B16F4089-E331-6670-8093-98C7311EBF96}"/>
              </a:ext>
            </a:extLst>
          </p:cNvPr>
          <p:cNvSpPr>
            <a:spLocks noGrp="1"/>
          </p:cNvSpPr>
          <p:nvPr>
            <p:ph type="sldNum" sz="quarter" idx="12"/>
          </p:nvPr>
        </p:nvSpPr>
        <p:spPr/>
        <p:txBody>
          <a:bodyPr/>
          <a:lstStyle/>
          <a:p>
            <a:fld id="{6D972E1D-2B91-43F8-BAFE-8C37D0BCB00C}" type="slidenum">
              <a:rPr lang="en-IN" smtClean="0"/>
              <a:pPr/>
              <a:t>23</a:t>
            </a:fld>
            <a:endParaRPr lang="en-IN"/>
          </a:p>
        </p:txBody>
      </p:sp>
    </p:spTree>
    <p:extLst>
      <p:ext uri="{BB962C8B-B14F-4D97-AF65-F5344CB8AC3E}">
        <p14:creationId xmlns:p14="http://schemas.microsoft.com/office/powerpoint/2010/main" val="74983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6793" name="Line 9">
            <a:extLst>
              <a:ext uri="{FF2B5EF4-FFF2-40B4-BE49-F238E27FC236}">
                <a16:creationId xmlns:a16="http://schemas.microsoft.com/office/drawing/2014/main" id="{313FF21A-DC4D-34A7-2456-289874434C84}"/>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6794" name="Line 10">
            <a:extLst>
              <a:ext uri="{FF2B5EF4-FFF2-40B4-BE49-F238E27FC236}">
                <a16:creationId xmlns:a16="http://schemas.microsoft.com/office/drawing/2014/main" id="{0284452D-7DBB-CE2F-9D76-888E00CD61E6}"/>
              </a:ext>
            </a:extLst>
          </p:cNvPr>
          <p:cNvSpPr>
            <a:spLocks noChangeShapeType="1"/>
          </p:cNvSpPr>
          <p:nvPr/>
        </p:nvSpPr>
        <p:spPr bwMode="auto">
          <a:xfrm>
            <a:off x="1982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6795" name="Rectangle 11">
            <a:extLst>
              <a:ext uri="{FF2B5EF4-FFF2-40B4-BE49-F238E27FC236}">
                <a16:creationId xmlns:a16="http://schemas.microsoft.com/office/drawing/2014/main" id="{20560AE2-BB83-4095-C1CE-E0D89A7DF018}"/>
              </a:ext>
            </a:extLst>
          </p:cNvPr>
          <p:cNvSpPr>
            <a:spLocks noChangeArrowheads="1"/>
          </p:cNvSpPr>
          <p:nvPr/>
        </p:nvSpPr>
        <p:spPr bwMode="auto">
          <a:xfrm>
            <a:off x="2019300" y="2759075"/>
            <a:ext cx="8077200"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t>ICMP always reports error messages to the original source.</a:t>
            </a:r>
          </a:p>
        </p:txBody>
      </p:sp>
      <p:grpSp>
        <p:nvGrpSpPr>
          <p:cNvPr id="886796" name="Group 12">
            <a:extLst>
              <a:ext uri="{FF2B5EF4-FFF2-40B4-BE49-F238E27FC236}">
                <a16:creationId xmlns:a16="http://schemas.microsoft.com/office/drawing/2014/main" id="{6A835D74-035B-CBCF-26C6-004B1FDC3B50}"/>
              </a:ext>
            </a:extLst>
          </p:cNvPr>
          <p:cNvGrpSpPr>
            <a:grpSpLocks/>
          </p:cNvGrpSpPr>
          <p:nvPr/>
        </p:nvGrpSpPr>
        <p:grpSpPr bwMode="auto">
          <a:xfrm>
            <a:off x="1981200" y="1981200"/>
            <a:ext cx="1143000" cy="566738"/>
            <a:chOff x="1200" y="1248"/>
            <a:chExt cx="720" cy="357"/>
          </a:xfrm>
        </p:grpSpPr>
        <p:pic>
          <p:nvPicPr>
            <p:cNvPr id="886797" name="Picture 13">
              <a:extLst>
                <a:ext uri="{FF2B5EF4-FFF2-40B4-BE49-F238E27FC236}">
                  <a16:creationId xmlns:a16="http://schemas.microsoft.com/office/drawing/2014/main" id="{724648F4-F9F2-3686-1CEC-798FD75CC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6798" name="Text Box 14">
              <a:extLst>
                <a:ext uri="{FF2B5EF4-FFF2-40B4-BE49-F238E27FC236}">
                  <a16:creationId xmlns:a16="http://schemas.microsoft.com/office/drawing/2014/main" id="{00D46A7B-B3CE-6326-DABA-02C76475334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05DFFA5A-992A-F6D3-29F7-41013631448E}"/>
              </a:ext>
            </a:extLst>
          </p:cNvPr>
          <p:cNvSpPr>
            <a:spLocks noGrp="1"/>
          </p:cNvSpPr>
          <p:nvPr>
            <p:ph type="sldNum" sz="quarter" idx="12"/>
          </p:nvPr>
        </p:nvSpPr>
        <p:spPr/>
        <p:txBody>
          <a:bodyPr/>
          <a:lstStyle/>
          <a:p>
            <a:fld id="{6D972E1D-2B91-43F8-BAFE-8C37D0BCB00C}" type="slidenum">
              <a:rPr lang="en-IN" smtClean="0"/>
              <a:pPr/>
              <a:t>24</a:t>
            </a:fld>
            <a:endParaRPr lang="en-IN"/>
          </a:p>
        </p:txBody>
      </p:sp>
    </p:spTree>
    <p:extLst>
      <p:ext uri="{BB962C8B-B14F-4D97-AF65-F5344CB8AC3E}">
        <p14:creationId xmlns:p14="http://schemas.microsoft.com/office/powerpoint/2010/main" val="3542190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03" name="Line 3">
            <a:extLst>
              <a:ext uri="{FF2B5EF4-FFF2-40B4-BE49-F238E27FC236}">
                <a16:creationId xmlns:a16="http://schemas.microsoft.com/office/drawing/2014/main" id="{A0627018-743B-D185-47B2-EDF08BCB9E2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0404" name="Text Box 4">
            <a:extLst>
              <a:ext uri="{FF2B5EF4-FFF2-40B4-BE49-F238E27FC236}">
                <a16:creationId xmlns:a16="http://schemas.microsoft.com/office/drawing/2014/main" id="{EBC2BFE2-B370-5BDC-4762-C48AA920A13A}"/>
              </a:ext>
            </a:extLst>
          </p:cNvPr>
          <p:cNvSpPr txBox="1">
            <a:spLocks noChangeArrowheads="1"/>
          </p:cNvSpPr>
          <p:nvPr/>
        </p:nvSpPr>
        <p:spPr bwMode="auto">
          <a:xfrm>
            <a:off x="1828801" y="762000"/>
            <a:ext cx="660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21.10  </a:t>
            </a:r>
            <a:r>
              <a:rPr lang="en-US" altLang="en-US" sz="2000" i="1">
                <a:latin typeface="Times New Roman" panose="02020603050405020304" pitchFamily="18" charset="0"/>
              </a:rPr>
              <a:t>Contents of data field for the error messages</a:t>
            </a:r>
          </a:p>
        </p:txBody>
      </p:sp>
      <p:pic>
        <p:nvPicPr>
          <p:cNvPr id="870407" name="Picture 7">
            <a:extLst>
              <a:ext uri="{FF2B5EF4-FFF2-40B4-BE49-F238E27FC236}">
                <a16:creationId xmlns:a16="http://schemas.microsoft.com/office/drawing/2014/main" id="{00D7E93F-FB74-EB94-A027-DC885AA40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43150"/>
            <a:ext cx="66548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EC056EC-960E-D180-C0D5-3C08F756DB11}"/>
              </a:ext>
            </a:extLst>
          </p:cNvPr>
          <p:cNvSpPr>
            <a:spLocks noGrp="1"/>
          </p:cNvSpPr>
          <p:nvPr>
            <p:ph type="sldNum" sz="quarter" idx="12"/>
          </p:nvPr>
        </p:nvSpPr>
        <p:spPr/>
        <p:txBody>
          <a:bodyPr/>
          <a:lstStyle/>
          <a:p>
            <a:fld id="{6D972E1D-2B91-43F8-BAFE-8C37D0BCB00C}" type="slidenum">
              <a:rPr lang="en-IN" smtClean="0"/>
              <a:pPr/>
              <a:t>25</a:t>
            </a:fld>
            <a:endParaRPr lang="en-IN"/>
          </a:p>
        </p:txBody>
      </p:sp>
    </p:spTree>
    <p:extLst>
      <p:ext uri="{BB962C8B-B14F-4D97-AF65-F5344CB8AC3E}">
        <p14:creationId xmlns:p14="http://schemas.microsoft.com/office/powerpoint/2010/main" val="3551115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1426" name="Line 2">
            <a:extLst>
              <a:ext uri="{FF2B5EF4-FFF2-40B4-BE49-F238E27FC236}">
                <a16:creationId xmlns:a16="http://schemas.microsoft.com/office/drawing/2014/main" id="{DEC332AD-ACD0-9CB7-8333-84EDA8B4DB4D}"/>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7" name="Line 3">
            <a:extLst>
              <a:ext uri="{FF2B5EF4-FFF2-40B4-BE49-F238E27FC236}">
                <a16:creationId xmlns:a16="http://schemas.microsoft.com/office/drawing/2014/main" id="{C50615F2-7269-1284-D570-05D17CF68DB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8" name="Text Box 4">
            <a:extLst>
              <a:ext uri="{FF2B5EF4-FFF2-40B4-BE49-F238E27FC236}">
                <a16:creationId xmlns:a16="http://schemas.microsoft.com/office/drawing/2014/main" id="{67863E5E-904A-9F1C-1DA0-AD4B23E62468}"/>
              </a:ext>
            </a:extLst>
          </p:cNvPr>
          <p:cNvSpPr txBox="1">
            <a:spLocks noChangeArrowheads="1"/>
          </p:cNvSpPr>
          <p:nvPr/>
        </p:nvSpPr>
        <p:spPr bwMode="auto">
          <a:xfrm>
            <a:off x="1828800" y="7620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21.11  </a:t>
            </a:r>
            <a:r>
              <a:rPr lang="en-US" altLang="en-US" sz="2000" i="1">
                <a:latin typeface="Times New Roman" panose="02020603050405020304" pitchFamily="18" charset="0"/>
              </a:rPr>
              <a:t>Redirection concept</a:t>
            </a:r>
          </a:p>
        </p:txBody>
      </p:sp>
      <p:pic>
        <p:nvPicPr>
          <p:cNvPr id="871430" name="Picture 6">
            <a:extLst>
              <a:ext uri="{FF2B5EF4-FFF2-40B4-BE49-F238E27FC236}">
                <a16:creationId xmlns:a16="http://schemas.microsoft.com/office/drawing/2014/main" id="{FBD84AC2-A401-542C-A925-7897C0E1A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19350"/>
            <a:ext cx="8610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78CFF27-1E50-B1B6-D78C-C5B09AE982F5}"/>
              </a:ext>
            </a:extLst>
          </p:cNvPr>
          <p:cNvSpPr>
            <a:spLocks noGrp="1"/>
          </p:cNvSpPr>
          <p:nvPr>
            <p:ph type="sldNum" sz="quarter" idx="12"/>
          </p:nvPr>
        </p:nvSpPr>
        <p:spPr/>
        <p:txBody>
          <a:bodyPr/>
          <a:lstStyle/>
          <a:p>
            <a:fld id="{6D972E1D-2B91-43F8-BAFE-8C37D0BCB00C}" type="slidenum">
              <a:rPr lang="en-IN" smtClean="0"/>
              <a:pPr/>
              <a:t>26</a:t>
            </a:fld>
            <a:endParaRPr lang="en-IN"/>
          </a:p>
        </p:txBody>
      </p:sp>
    </p:spTree>
    <p:extLst>
      <p:ext uri="{BB962C8B-B14F-4D97-AF65-F5344CB8AC3E}">
        <p14:creationId xmlns:p14="http://schemas.microsoft.com/office/powerpoint/2010/main" val="2352892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2451" name="Line 3">
            <a:extLst>
              <a:ext uri="{FF2B5EF4-FFF2-40B4-BE49-F238E27FC236}">
                <a16:creationId xmlns:a16="http://schemas.microsoft.com/office/drawing/2014/main" id="{517A747B-F50E-299F-11D1-E8B312B92BA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2" name="Text Box 4">
            <a:extLst>
              <a:ext uri="{FF2B5EF4-FFF2-40B4-BE49-F238E27FC236}">
                <a16:creationId xmlns:a16="http://schemas.microsoft.com/office/drawing/2014/main" id="{2360048F-5169-A033-7C54-B9B75613CE6E}"/>
              </a:ext>
            </a:extLst>
          </p:cNvPr>
          <p:cNvSpPr txBox="1">
            <a:spLocks noChangeArrowheads="1"/>
          </p:cNvSpPr>
          <p:nvPr/>
        </p:nvSpPr>
        <p:spPr bwMode="auto">
          <a:xfrm>
            <a:off x="4343400" y="771525"/>
            <a:ext cx="364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21.12  </a:t>
            </a:r>
            <a:r>
              <a:rPr lang="en-US" altLang="en-US" sz="2000" i="1" dirty="0">
                <a:latin typeface="Times New Roman" panose="02020603050405020304" pitchFamily="18" charset="0"/>
              </a:rPr>
              <a:t>Query messages</a:t>
            </a:r>
          </a:p>
        </p:txBody>
      </p:sp>
      <p:pic>
        <p:nvPicPr>
          <p:cNvPr id="872454" name="Picture 6">
            <a:extLst>
              <a:ext uri="{FF2B5EF4-FFF2-40B4-BE49-F238E27FC236}">
                <a16:creationId xmlns:a16="http://schemas.microsoft.com/office/drawing/2014/main" id="{CE9D7803-CBD6-8990-380D-44D14CEAB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2336800"/>
            <a:ext cx="8355013"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E3F834A-37C6-8A13-83E5-B44D05D49586}"/>
              </a:ext>
            </a:extLst>
          </p:cNvPr>
          <p:cNvSpPr>
            <a:spLocks noGrp="1"/>
          </p:cNvSpPr>
          <p:nvPr>
            <p:ph type="sldNum" sz="quarter" idx="12"/>
          </p:nvPr>
        </p:nvSpPr>
        <p:spPr/>
        <p:txBody>
          <a:bodyPr/>
          <a:lstStyle/>
          <a:p>
            <a:fld id="{6D972E1D-2B91-43F8-BAFE-8C37D0BCB00C}" type="slidenum">
              <a:rPr lang="en-IN" smtClean="0"/>
              <a:pPr/>
              <a:t>27</a:t>
            </a:fld>
            <a:endParaRPr lang="en-IN"/>
          </a:p>
        </p:txBody>
      </p:sp>
    </p:spTree>
    <p:extLst>
      <p:ext uri="{BB962C8B-B14F-4D97-AF65-F5344CB8AC3E}">
        <p14:creationId xmlns:p14="http://schemas.microsoft.com/office/powerpoint/2010/main" val="356955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3474" name="Line 2">
            <a:extLst>
              <a:ext uri="{FF2B5EF4-FFF2-40B4-BE49-F238E27FC236}">
                <a16:creationId xmlns:a16="http://schemas.microsoft.com/office/drawing/2014/main" id="{E7FE5BAC-11EA-E122-FCD0-8FC7809B3B82}"/>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5" name="Line 3">
            <a:extLst>
              <a:ext uri="{FF2B5EF4-FFF2-40B4-BE49-F238E27FC236}">
                <a16:creationId xmlns:a16="http://schemas.microsoft.com/office/drawing/2014/main" id="{1E42A2AA-03EE-3356-1AE9-BBBDF6E7FB5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6" name="Text Box 4">
            <a:extLst>
              <a:ext uri="{FF2B5EF4-FFF2-40B4-BE49-F238E27FC236}">
                <a16:creationId xmlns:a16="http://schemas.microsoft.com/office/drawing/2014/main" id="{AB933DB2-AAD0-7F50-93EA-3F7D3FD5E804}"/>
              </a:ext>
            </a:extLst>
          </p:cNvPr>
          <p:cNvSpPr txBox="1">
            <a:spLocks noChangeArrowheads="1"/>
          </p:cNvSpPr>
          <p:nvPr/>
        </p:nvSpPr>
        <p:spPr bwMode="auto">
          <a:xfrm>
            <a:off x="1828800" y="762000"/>
            <a:ext cx="616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21.13  </a:t>
            </a:r>
            <a:r>
              <a:rPr lang="en-US" altLang="en-US" sz="2000" i="1">
                <a:latin typeface="Times New Roman" panose="02020603050405020304" pitchFamily="18" charset="0"/>
              </a:rPr>
              <a:t>Encapsulation of ICMP query messages</a:t>
            </a:r>
          </a:p>
        </p:txBody>
      </p:sp>
      <p:sp>
        <p:nvSpPr>
          <p:cNvPr id="873477" name="Line 5">
            <a:extLst>
              <a:ext uri="{FF2B5EF4-FFF2-40B4-BE49-F238E27FC236}">
                <a16:creationId xmlns:a16="http://schemas.microsoft.com/office/drawing/2014/main" id="{46701A27-112B-67F3-9513-269636D90049}"/>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3480" name="Picture 8">
            <a:extLst>
              <a:ext uri="{FF2B5EF4-FFF2-40B4-BE49-F238E27FC236}">
                <a16:creationId xmlns:a16="http://schemas.microsoft.com/office/drawing/2014/main" id="{6A196669-AB38-55C4-3933-E0128A83F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2420939"/>
            <a:ext cx="5562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0C59B94-5A99-2FA6-6E01-30CB0F380929}"/>
              </a:ext>
            </a:extLst>
          </p:cNvPr>
          <p:cNvSpPr>
            <a:spLocks noGrp="1"/>
          </p:cNvSpPr>
          <p:nvPr>
            <p:ph type="sldNum" sz="quarter" idx="12"/>
          </p:nvPr>
        </p:nvSpPr>
        <p:spPr/>
        <p:txBody>
          <a:bodyPr/>
          <a:lstStyle/>
          <a:p>
            <a:fld id="{6D972E1D-2B91-43F8-BAFE-8C37D0BCB00C}" type="slidenum">
              <a:rPr lang="en-IN" smtClean="0"/>
              <a:pPr/>
              <a:t>28</a:t>
            </a:fld>
            <a:endParaRPr lang="en-IN"/>
          </a:p>
        </p:txBody>
      </p:sp>
    </p:spTree>
    <p:extLst>
      <p:ext uri="{BB962C8B-B14F-4D97-AF65-F5344CB8AC3E}">
        <p14:creationId xmlns:p14="http://schemas.microsoft.com/office/powerpoint/2010/main" val="164039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5A1C9790-D5FB-C191-06E5-65F72559252D}"/>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1" name="Rectangle 3">
            <a:extLst>
              <a:ext uri="{FF2B5EF4-FFF2-40B4-BE49-F238E27FC236}">
                <a16:creationId xmlns:a16="http://schemas.microsoft.com/office/drawing/2014/main" id="{B4F050AE-210E-3C25-6636-BE10F4C0B19F}"/>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2" name="Rectangle 4">
            <a:extLst>
              <a:ext uri="{FF2B5EF4-FFF2-40B4-BE49-F238E27FC236}">
                <a16:creationId xmlns:a16="http://schemas.microsoft.com/office/drawing/2014/main" id="{078EE8DE-9410-50A2-FC87-C66CF06420B4}"/>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3" name="Rectangle 5">
            <a:extLst>
              <a:ext uri="{FF2B5EF4-FFF2-40B4-BE49-F238E27FC236}">
                <a16:creationId xmlns:a16="http://schemas.microsoft.com/office/drawing/2014/main" id="{21753AA2-D502-B239-33B4-CC980F16467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4" name="Rectangle 6">
            <a:extLst>
              <a:ext uri="{FF2B5EF4-FFF2-40B4-BE49-F238E27FC236}">
                <a16:creationId xmlns:a16="http://schemas.microsoft.com/office/drawing/2014/main" id="{35DC3332-8999-4FD6-D0FC-1107478835E2}"/>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5" name="Rectangle 7">
            <a:extLst>
              <a:ext uri="{FF2B5EF4-FFF2-40B4-BE49-F238E27FC236}">
                <a16:creationId xmlns:a16="http://schemas.microsoft.com/office/drawing/2014/main" id="{99BC8C11-F0F7-EF22-27DC-89B23C382D7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6" name="Rectangle 8">
            <a:extLst>
              <a:ext uri="{FF2B5EF4-FFF2-40B4-BE49-F238E27FC236}">
                <a16:creationId xmlns:a16="http://schemas.microsoft.com/office/drawing/2014/main" id="{43D4DEB5-D887-1AC2-97E3-FB178454F1EB}"/>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8057" name="Rectangle 9">
            <a:extLst>
              <a:ext uri="{FF2B5EF4-FFF2-40B4-BE49-F238E27FC236}">
                <a16:creationId xmlns:a16="http://schemas.microsoft.com/office/drawing/2014/main" id="{FC2E71B3-4177-A800-8114-7621F91C8622}"/>
              </a:ext>
            </a:extLst>
          </p:cNvPr>
          <p:cNvSpPr>
            <a:spLocks noChangeArrowheads="1"/>
          </p:cNvSpPr>
          <p:nvPr/>
        </p:nvSpPr>
        <p:spPr bwMode="auto">
          <a:xfrm>
            <a:off x="1752600" y="11430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21.14 shows an example of checksum calculation for a simple echo-request message. We randomly chose the identifier to be 1 and the sequence number to be 9. The message is divided into 16-bit (2-byte) words. The words are added and the sum is complemented. Now the sender can put this value in the checksum field.</a:t>
            </a:r>
          </a:p>
        </p:txBody>
      </p:sp>
      <p:sp>
        <p:nvSpPr>
          <p:cNvPr id="898059" name="Text Box 11">
            <a:extLst>
              <a:ext uri="{FF2B5EF4-FFF2-40B4-BE49-F238E27FC236}">
                <a16:creationId xmlns:a16="http://schemas.microsoft.com/office/drawing/2014/main" id="{E27F36E2-FE65-8031-CA6B-FFBB62EF637A}"/>
              </a:ext>
            </a:extLst>
          </p:cNvPr>
          <p:cNvSpPr txBox="1">
            <a:spLocks noChangeArrowheads="1"/>
          </p:cNvSpPr>
          <p:nvPr/>
        </p:nvSpPr>
        <p:spPr bwMode="auto">
          <a:xfrm>
            <a:off x="2667000" y="0"/>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latin typeface="Times New Roman" panose="02020603050405020304" pitchFamily="18" charset="0"/>
              </a:rPr>
              <a:t>Example 21.2</a:t>
            </a:r>
          </a:p>
        </p:txBody>
      </p:sp>
      <p:sp>
        <p:nvSpPr>
          <p:cNvPr id="3" name="Slide Number Placeholder 2">
            <a:extLst>
              <a:ext uri="{FF2B5EF4-FFF2-40B4-BE49-F238E27FC236}">
                <a16:creationId xmlns:a16="http://schemas.microsoft.com/office/drawing/2014/main" id="{0A14503B-3126-1361-B43B-F4B1E8C0D72C}"/>
              </a:ext>
            </a:extLst>
          </p:cNvPr>
          <p:cNvSpPr>
            <a:spLocks noGrp="1"/>
          </p:cNvSpPr>
          <p:nvPr>
            <p:ph type="sldNum" sz="quarter" idx="12"/>
          </p:nvPr>
        </p:nvSpPr>
        <p:spPr/>
        <p:txBody>
          <a:bodyPr/>
          <a:lstStyle/>
          <a:p>
            <a:fld id="{6D972E1D-2B91-43F8-BAFE-8C37D0BCB00C}" type="slidenum">
              <a:rPr lang="en-IN" smtClean="0"/>
              <a:pPr/>
              <a:t>29</a:t>
            </a:fld>
            <a:endParaRPr lang="en-IN"/>
          </a:p>
        </p:txBody>
      </p:sp>
    </p:spTree>
    <p:extLst>
      <p:ext uri="{BB962C8B-B14F-4D97-AF65-F5344CB8AC3E}">
        <p14:creationId xmlns:p14="http://schemas.microsoft.com/office/powerpoint/2010/main" val="300671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F23167FF-2339-477C-EC18-FF52E8926FBA}"/>
              </a:ext>
            </a:extLst>
          </p:cNvPr>
          <p:cNvSpPr>
            <a:spLocks noChangeArrowheads="1"/>
          </p:cNvSpPr>
          <p:nvPr/>
        </p:nvSpPr>
        <p:spPr bwMode="auto">
          <a:xfrm>
            <a:off x="1695450" y="90486"/>
            <a:ext cx="8686800" cy="1338264"/>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4B1C0CA2-AD54-5A03-8ABB-7595AE3B1E28}"/>
              </a:ext>
            </a:extLst>
          </p:cNvPr>
          <p:cNvSpPr txBox="1">
            <a:spLocks noChangeArrowheads="1"/>
          </p:cNvSpPr>
          <p:nvPr/>
        </p:nvSpPr>
        <p:spPr bwMode="auto">
          <a:xfrm>
            <a:off x="3238500" y="368300"/>
            <a:ext cx="543610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400" dirty="0">
                <a:effectLst>
                  <a:outerShdw blurRad="38100" dist="38100" dir="2700000" algn="tl">
                    <a:srgbClr val="C0C0C0"/>
                  </a:outerShdw>
                </a:effectLst>
                <a:latin typeface="Times" panose="02020603050405020304" pitchFamily="18" charset="0"/>
              </a:rPr>
              <a:t>ADDRESS MAPPING</a:t>
            </a:r>
          </a:p>
        </p:txBody>
      </p:sp>
      <p:sp>
        <p:nvSpPr>
          <p:cNvPr id="565252" name="Text Box 4">
            <a:extLst>
              <a:ext uri="{FF2B5EF4-FFF2-40B4-BE49-F238E27FC236}">
                <a16:creationId xmlns:a16="http://schemas.microsoft.com/office/drawing/2014/main" id="{553A3192-E8CE-1E46-1DB7-6E3604517D5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26F10951-22E3-6A78-F10A-3B41E8084247}"/>
              </a:ext>
            </a:extLst>
          </p:cNvPr>
          <p:cNvSpPr>
            <a:spLocks noChangeArrowheads="1"/>
          </p:cNvSpPr>
          <p:nvPr/>
        </p:nvSpPr>
        <p:spPr bwMode="auto">
          <a:xfrm>
            <a:off x="1689101" y="2024074"/>
            <a:ext cx="869314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Font typeface="Arial" panose="020B0604020202020204" pitchFamily="34" charset="0"/>
              <a:buChar char="•"/>
            </a:pPr>
            <a:r>
              <a:rPr lang="en-US" altLang="en-US" sz="2800" dirty="0">
                <a:latin typeface="Times New Roman" panose="02020603050405020304" pitchFamily="18" charset="0"/>
              </a:rPr>
              <a:t>The delivery of a packet to a host or a router requires two levels of addressing: </a:t>
            </a:r>
            <a:r>
              <a:rPr lang="en-US" altLang="en-US" sz="2800" dirty="0">
                <a:solidFill>
                  <a:schemeClr val="hlink"/>
                </a:solidFill>
                <a:latin typeface="Times New Roman" panose="02020603050405020304" pitchFamily="18" charset="0"/>
              </a:rPr>
              <a:t>logical</a:t>
            </a:r>
            <a:r>
              <a:rPr lang="en-US" altLang="en-US" sz="2800" dirty="0">
                <a:latin typeface="Times New Roman" panose="02020603050405020304" pitchFamily="18" charset="0"/>
              </a:rPr>
              <a:t> and </a:t>
            </a:r>
            <a:r>
              <a:rPr lang="en-US" altLang="en-US" sz="2800" dirty="0">
                <a:solidFill>
                  <a:schemeClr val="hlink"/>
                </a:solidFill>
                <a:latin typeface="Times New Roman" panose="02020603050405020304" pitchFamily="18" charset="0"/>
              </a:rPr>
              <a:t>physical</a:t>
            </a:r>
            <a:r>
              <a:rPr lang="en-US" altLang="en-US" sz="2800" dirty="0">
                <a:latin typeface="Times New Roman" panose="02020603050405020304" pitchFamily="18" charset="0"/>
              </a:rPr>
              <a:t>. </a:t>
            </a:r>
          </a:p>
          <a:p>
            <a:pPr marL="457200" indent="-457200" algn="just" eaLnBrk="1" hangingPunct="1">
              <a:buFont typeface="Arial" panose="020B0604020202020204" pitchFamily="34" charset="0"/>
              <a:buChar char="•"/>
            </a:pPr>
            <a:r>
              <a:rPr lang="en-US" altLang="en-US" sz="2800" dirty="0">
                <a:latin typeface="Times New Roman" panose="02020603050405020304" pitchFamily="18" charset="0"/>
              </a:rPr>
              <a:t>We need to be able to map a logical address to its corresponding physical address and vice versa. </a:t>
            </a:r>
          </a:p>
          <a:p>
            <a:pPr marL="457200" indent="-457200" algn="just" eaLnBrk="1" hangingPunct="1">
              <a:buFont typeface="Arial" panose="020B0604020202020204" pitchFamily="34" charset="0"/>
              <a:buChar char="•"/>
            </a:pPr>
            <a:r>
              <a:rPr lang="en-US" altLang="en-US" sz="2800" dirty="0">
                <a:latin typeface="Times New Roman" panose="02020603050405020304" pitchFamily="18" charset="0"/>
              </a:rPr>
              <a:t>This can be done by using either static or dynamic mapping.</a:t>
            </a:r>
          </a:p>
          <a:p>
            <a:pPr marL="457200" indent="-457200" algn="just" eaLnBrk="1" hangingPunct="1">
              <a:buFont typeface="Arial" panose="020B0604020202020204" pitchFamily="34" charset="0"/>
              <a:buChar char="•"/>
            </a:pPr>
            <a:r>
              <a:rPr lang="en-US" altLang="en-US" sz="2800" dirty="0">
                <a:latin typeface="Times New Roman" panose="02020603050405020304" pitchFamily="18" charset="0"/>
              </a:rPr>
              <a:t>A link-layer address is sometimes called a link address, sometimes a physical address, and sometimes a MAC address.</a:t>
            </a:r>
          </a:p>
        </p:txBody>
      </p:sp>
      <p:sp>
        <p:nvSpPr>
          <p:cNvPr id="3" name="Slide Number Placeholder 2">
            <a:extLst>
              <a:ext uri="{FF2B5EF4-FFF2-40B4-BE49-F238E27FC236}">
                <a16:creationId xmlns:a16="http://schemas.microsoft.com/office/drawing/2014/main" id="{8E219CF5-9B50-606F-2840-4A65A625F0A3}"/>
              </a:ext>
            </a:extLst>
          </p:cNvPr>
          <p:cNvSpPr>
            <a:spLocks noGrp="1"/>
          </p:cNvSpPr>
          <p:nvPr>
            <p:ph type="sldNum" sz="quarter" idx="12"/>
          </p:nvPr>
        </p:nvSpPr>
        <p:spPr/>
        <p:txBody>
          <a:bodyPr/>
          <a:lstStyle/>
          <a:p>
            <a:fld id="{6D972E1D-2B91-43F8-BAFE-8C37D0BCB00C}" type="slidenum">
              <a:rPr lang="en-IN" smtClean="0"/>
              <a:pPr/>
              <a:t>3</a:t>
            </a:fld>
            <a:endParaRPr lang="en-IN"/>
          </a:p>
        </p:txBody>
      </p:sp>
    </p:spTree>
    <p:extLst>
      <p:ext uri="{BB962C8B-B14F-4D97-AF65-F5344CB8AC3E}">
        <p14:creationId xmlns:p14="http://schemas.microsoft.com/office/powerpoint/2010/main" val="2261762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8" name="Line 2">
            <a:extLst>
              <a:ext uri="{FF2B5EF4-FFF2-40B4-BE49-F238E27FC236}">
                <a16:creationId xmlns:a16="http://schemas.microsoft.com/office/drawing/2014/main" id="{F45D55CD-9B63-99B7-173E-92DA21266B7E}"/>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499" name="Line 3">
            <a:extLst>
              <a:ext uri="{FF2B5EF4-FFF2-40B4-BE49-F238E27FC236}">
                <a16:creationId xmlns:a16="http://schemas.microsoft.com/office/drawing/2014/main" id="{8397ED5F-B61C-F81E-D98B-A1C76B9D0DE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500" name="Text Box 4">
            <a:extLst>
              <a:ext uri="{FF2B5EF4-FFF2-40B4-BE49-F238E27FC236}">
                <a16:creationId xmlns:a16="http://schemas.microsoft.com/office/drawing/2014/main" id="{2458E485-EDED-35E8-D847-6794139AA016}"/>
              </a:ext>
            </a:extLst>
          </p:cNvPr>
          <p:cNvSpPr txBox="1">
            <a:spLocks noChangeArrowheads="1"/>
          </p:cNvSpPr>
          <p:nvPr/>
        </p:nvSpPr>
        <p:spPr bwMode="auto">
          <a:xfrm>
            <a:off x="1828801" y="762000"/>
            <a:ext cx="5503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21.14  </a:t>
            </a:r>
            <a:r>
              <a:rPr lang="en-US" altLang="en-US" sz="2000" i="1">
                <a:latin typeface="Times New Roman" panose="02020603050405020304" pitchFamily="18" charset="0"/>
              </a:rPr>
              <a:t>Example of checksum calculation</a:t>
            </a:r>
          </a:p>
        </p:txBody>
      </p:sp>
      <p:sp>
        <p:nvSpPr>
          <p:cNvPr id="874501" name="Line 5">
            <a:extLst>
              <a:ext uri="{FF2B5EF4-FFF2-40B4-BE49-F238E27FC236}">
                <a16:creationId xmlns:a16="http://schemas.microsoft.com/office/drawing/2014/main" id="{0D72AD08-5CE5-29D9-0239-EE8122AD8460}"/>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4502" name="Picture 6">
            <a:extLst>
              <a:ext uri="{FF2B5EF4-FFF2-40B4-BE49-F238E27FC236}">
                <a16:creationId xmlns:a16="http://schemas.microsoft.com/office/drawing/2014/main" id="{B598DCDA-79A1-5975-4500-1C13096FE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3" y="1752601"/>
            <a:ext cx="5657850"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AEFE159-755F-DFF8-AEFB-E54F0FFA5844}"/>
              </a:ext>
            </a:extLst>
          </p:cNvPr>
          <p:cNvSpPr>
            <a:spLocks noGrp="1"/>
          </p:cNvSpPr>
          <p:nvPr>
            <p:ph type="sldNum" sz="quarter" idx="12"/>
          </p:nvPr>
        </p:nvSpPr>
        <p:spPr/>
        <p:txBody>
          <a:bodyPr/>
          <a:lstStyle/>
          <a:p>
            <a:fld id="{6D972E1D-2B91-43F8-BAFE-8C37D0BCB00C}" type="slidenum">
              <a:rPr lang="en-IN" smtClean="0"/>
              <a:pPr/>
              <a:t>30</a:t>
            </a:fld>
            <a:endParaRPr lang="en-IN"/>
          </a:p>
        </p:txBody>
      </p:sp>
    </p:spTree>
    <p:extLst>
      <p:ext uri="{BB962C8B-B14F-4D97-AF65-F5344CB8AC3E}">
        <p14:creationId xmlns:p14="http://schemas.microsoft.com/office/powerpoint/2010/main" val="2952327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D6C64A3D-6DB5-CBE8-0253-5DF8708A2DDD}"/>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5" name="Rectangle 3">
            <a:extLst>
              <a:ext uri="{FF2B5EF4-FFF2-40B4-BE49-F238E27FC236}">
                <a16:creationId xmlns:a16="http://schemas.microsoft.com/office/drawing/2014/main" id="{815C4369-F186-1066-2B42-DB74950D029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6" name="Rectangle 4">
            <a:extLst>
              <a:ext uri="{FF2B5EF4-FFF2-40B4-BE49-F238E27FC236}">
                <a16:creationId xmlns:a16="http://schemas.microsoft.com/office/drawing/2014/main" id="{D28EB4E1-0C87-457D-EB04-0B64F399AB22}"/>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7" name="Rectangle 5">
            <a:extLst>
              <a:ext uri="{FF2B5EF4-FFF2-40B4-BE49-F238E27FC236}">
                <a16:creationId xmlns:a16="http://schemas.microsoft.com/office/drawing/2014/main" id="{EC605A87-BE08-8A36-7FF6-C362C75A90B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8" name="Rectangle 6">
            <a:extLst>
              <a:ext uri="{FF2B5EF4-FFF2-40B4-BE49-F238E27FC236}">
                <a16:creationId xmlns:a16="http://schemas.microsoft.com/office/drawing/2014/main" id="{7A7E68B5-5750-D74A-76F7-FEA90EFF57C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79" name="Rectangle 7">
            <a:extLst>
              <a:ext uri="{FF2B5EF4-FFF2-40B4-BE49-F238E27FC236}">
                <a16:creationId xmlns:a16="http://schemas.microsoft.com/office/drawing/2014/main" id="{F3ED95AB-60C0-DCBC-9F56-D6E12064A09D}"/>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80" name="Rectangle 8">
            <a:extLst>
              <a:ext uri="{FF2B5EF4-FFF2-40B4-BE49-F238E27FC236}">
                <a16:creationId xmlns:a16="http://schemas.microsoft.com/office/drawing/2014/main" id="{AF90D992-5B6A-2BBA-5765-FF8500F9E9F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9081" name="Rectangle 9">
            <a:extLst>
              <a:ext uri="{FF2B5EF4-FFF2-40B4-BE49-F238E27FC236}">
                <a16:creationId xmlns:a16="http://schemas.microsoft.com/office/drawing/2014/main" id="{3D3AF7EA-EAE7-CF06-8361-A62373D00968}"/>
              </a:ext>
            </a:extLst>
          </p:cNvPr>
          <p:cNvSpPr>
            <a:spLocks noChangeArrowheads="1"/>
          </p:cNvSpPr>
          <p:nvPr/>
        </p:nvSpPr>
        <p:spPr bwMode="auto">
          <a:xfrm>
            <a:off x="1752600" y="909639"/>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We use the ping program to test the server fhda.edu. The result is shown on the next slide. The ping program sends messages with sequence numbers starting from 0. For each probe it gives us the RTT time. The TTL (time to live) field in the IP datagram that encapsulates an ICMP</a:t>
            </a:r>
          </a:p>
          <a:p>
            <a:pPr algn="just"/>
            <a:r>
              <a:rPr lang="en-US" altLang="en-US" sz="2800" i="1">
                <a:latin typeface="Times New Roman" panose="02020603050405020304" pitchFamily="18" charset="0"/>
              </a:rPr>
              <a:t>message has been set to 62. At the beginning, ping defines the number of data bytes as 56 and the total number of bytes as 84. It is obvious that if we add 8 bytes of ICMP header and 20 bytes of IP header to 56, the result is 84. However, note that in each probe ping defines the number of bytes as 64. This is the total number of bytes in the ICMP packet (56 + 8).</a:t>
            </a:r>
          </a:p>
        </p:txBody>
      </p:sp>
      <p:sp>
        <p:nvSpPr>
          <p:cNvPr id="899083" name="Text Box 11">
            <a:extLst>
              <a:ext uri="{FF2B5EF4-FFF2-40B4-BE49-F238E27FC236}">
                <a16:creationId xmlns:a16="http://schemas.microsoft.com/office/drawing/2014/main" id="{969AAB30-7F3A-6F5F-9653-0E1AA124617E}"/>
              </a:ext>
            </a:extLst>
          </p:cNvPr>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21.3</a:t>
            </a:r>
          </a:p>
        </p:txBody>
      </p:sp>
      <p:sp>
        <p:nvSpPr>
          <p:cNvPr id="3" name="Slide Number Placeholder 2">
            <a:extLst>
              <a:ext uri="{FF2B5EF4-FFF2-40B4-BE49-F238E27FC236}">
                <a16:creationId xmlns:a16="http://schemas.microsoft.com/office/drawing/2014/main" id="{FA5FBC1D-B330-CF11-9393-B4A14320F0C6}"/>
              </a:ext>
            </a:extLst>
          </p:cNvPr>
          <p:cNvSpPr>
            <a:spLocks noGrp="1"/>
          </p:cNvSpPr>
          <p:nvPr>
            <p:ph type="sldNum" sz="quarter" idx="12"/>
          </p:nvPr>
        </p:nvSpPr>
        <p:spPr/>
        <p:txBody>
          <a:bodyPr/>
          <a:lstStyle/>
          <a:p>
            <a:fld id="{6D972E1D-2B91-43F8-BAFE-8C37D0BCB00C}" type="slidenum">
              <a:rPr lang="en-IN" smtClean="0"/>
              <a:pPr/>
              <a:t>31</a:t>
            </a:fld>
            <a:endParaRPr lang="en-IN"/>
          </a:p>
        </p:txBody>
      </p:sp>
    </p:spTree>
    <p:extLst>
      <p:ext uri="{BB962C8B-B14F-4D97-AF65-F5344CB8AC3E}">
        <p14:creationId xmlns:p14="http://schemas.microsoft.com/office/powerpoint/2010/main" val="1581001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7442" name="Rectangle 2">
            <a:extLst>
              <a:ext uri="{FF2B5EF4-FFF2-40B4-BE49-F238E27FC236}">
                <a16:creationId xmlns:a16="http://schemas.microsoft.com/office/drawing/2014/main" id="{822A288F-D74B-7766-719D-4661F08D96DA}"/>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7443" name="Rectangle 3">
            <a:extLst>
              <a:ext uri="{FF2B5EF4-FFF2-40B4-BE49-F238E27FC236}">
                <a16:creationId xmlns:a16="http://schemas.microsoft.com/office/drawing/2014/main" id="{8A538F70-AED6-9C6B-F79F-7290A9774FB5}"/>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7444" name="Rectangle 4">
            <a:extLst>
              <a:ext uri="{FF2B5EF4-FFF2-40B4-BE49-F238E27FC236}">
                <a16:creationId xmlns:a16="http://schemas.microsoft.com/office/drawing/2014/main" id="{6A1AA681-F425-2472-9DFC-9B0C43023982}"/>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7445" name="Rectangle 5">
            <a:extLst>
              <a:ext uri="{FF2B5EF4-FFF2-40B4-BE49-F238E27FC236}">
                <a16:creationId xmlns:a16="http://schemas.microsoft.com/office/drawing/2014/main" id="{3A775F07-386A-4816-A137-5B430E0C46E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7446" name="Rectangle 6">
            <a:extLst>
              <a:ext uri="{FF2B5EF4-FFF2-40B4-BE49-F238E27FC236}">
                <a16:creationId xmlns:a16="http://schemas.microsoft.com/office/drawing/2014/main" id="{2C881E25-3B78-80FC-22C5-54ABEF55E52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7447" name="Rectangle 7">
            <a:extLst>
              <a:ext uri="{FF2B5EF4-FFF2-40B4-BE49-F238E27FC236}">
                <a16:creationId xmlns:a16="http://schemas.microsoft.com/office/drawing/2014/main" id="{511BB796-051C-CD16-154D-B45AFB93774B}"/>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7448" name="Rectangle 8">
            <a:extLst>
              <a:ext uri="{FF2B5EF4-FFF2-40B4-BE49-F238E27FC236}">
                <a16:creationId xmlns:a16="http://schemas.microsoft.com/office/drawing/2014/main" id="{910FD479-C030-9554-4790-7F03AAD1D54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7450" name="Text Box 10">
            <a:extLst>
              <a:ext uri="{FF2B5EF4-FFF2-40B4-BE49-F238E27FC236}">
                <a16:creationId xmlns:a16="http://schemas.microsoft.com/office/drawing/2014/main" id="{FCFAF9D7-016B-45C7-B32B-B72193FF51E4}"/>
              </a:ext>
            </a:extLst>
          </p:cNvPr>
          <p:cNvSpPr txBox="1">
            <a:spLocks noChangeArrowheads="1"/>
          </p:cNvSpPr>
          <p:nvPr/>
        </p:nvSpPr>
        <p:spPr bwMode="auto">
          <a:xfrm>
            <a:off x="2667000" y="0"/>
            <a:ext cx="2576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21.3 (continued)</a:t>
            </a:r>
          </a:p>
        </p:txBody>
      </p:sp>
      <p:pic>
        <p:nvPicPr>
          <p:cNvPr id="957451" name="Picture 11">
            <a:extLst>
              <a:ext uri="{FF2B5EF4-FFF2-40B4-BE49-F238E27FC236}">
                <a16:creationId xmlns:a16="http://schemas.microsoft.com/office/drawing/2014/main" id="{097C25F2-DA22-22E1-6E81-9376168BF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143000"/>
            <a:ext cx="8418513" cy="50561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33ED8C6-4239-AB2E-F968-01378749527B}"/>
              </a:ext>
            </a:extLst>
          </p:cNvPr>
          <p:cNvSpPr>
            <a:spLocks noGrp="1"/>
          </p:cNvSpPr>
          <p:nvPr>
            <p:ph type="sldNum" sz="quarter" idx="12"/>
          </p:nvPr>
        </p:nvSpPr>
        <p:spPr/>
        <p:txBody>
          <a:bodyPr/>
          <a:lstStyle/>
          <a:p>
            <a:fld id="{6D972E1D-2B91-43F8-BAFE-8C37D0BCB00C}" type="slidenum">
              <a:rPr lang="en-IN" smtClean="0"/>
              <a:pPr/>
              <a:t>32</a:t>
            </a:fld>
            <a:endParaRPr lang="en-IN"/>
          </a:p>
        </p:txBody>
      </p:sp>
    </p:spTree>
    <p:extLst>
      <p:ext uri="{BB962C8B-B14F-4D97-AF65-F5344CB8AC3E}">
        <p14:creationId xmlns:p14="http://schemas.microsoft.com/office/powerpoint/2010/main" val="1936493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5523" name="Line 3">
            <a:extLst>
              <a:ext uri="{FF2B5EF4-FFF2-40B4-BE49-F238E27FC236}">
                <a16:creationId xmlns:a16="http://schemas.microsoft.com/office/drawing/2014/main" id="{A1CC31F4-1A3E-4031-6C70-A0399944F35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4" name="Text Box 4">
            <a:extLst>
              <a:ext uri="{FF2B5EF4-FFF2-40B4-BE49-F238E27FC236}">
                <a16:creationId xmlns:a16="http://schemas.microsoft.com/office/drawing/2014/main" id="{060C23C0-37E5-0D9D-1A4A-A0CB7506E209}"/>
              </a:ext>
            </a:extLst>
          </p:cNvPr>
          <p:cNvSpPr txBox="1">
            <a:spLocks noChangeArrowheads="1"/>
          </p:cNvSpPr>
          <p:nvPr/>
        </p:nvSpPr>
        <p:spPr bwMode="auto">
          <a:xfrm>
            <a:off x="1828800" y="762000"/>
            <a:ext cx="553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21.15  </a:t>
            </a:r>
            <a:r>
              <a:rPr lang="en-US" altLang="en-US" sz="2000" i="1">
                <a:latin typeface="Times New Roman" panose="02020603050405020304" pitchFamily="18" charset="0"/>
              </a:rPr>
              <a:t>The traceroute program operation</a:t>
            </a:r>
          </a:p>
        </p:txBody>
      </p:sp>
      <p:pic>
        <p:nvPicPr>
          <p:cNvPr id="875526" name="Picture 6">
            <a:extLst>
              <a:ext uri="{FF2B5EF4-FFF2-40B4-BE49-F238E27FC236}">
                <a16:creationId xmlns:a16="http://schemas.microsoft.com/office/drawing/2014/main" id="{82D08147-B226-003D-11FA-F50B48397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85975"/>
            <a:ext cx="7805738" cy="30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161FC33-FD99-8852-BFA0-09D3AEB26EF8}"/>
              </a:ext>
            </a:extLst>
          </p:cNvPr>
          <p:cNvSpPr>
            <a:spLocks noGrp="1"/>
          </p:cNvSpPr>
          <p:nvPr>
            <p:ph type="sldNum" sz="quarter" idx="12"/>
          </p:nvPr>
        </p:nvSpPr>
        <p:spPr/>
        <p:txBody>
          <a:bodyPr/>
          <a:lstStyle/>
          <a:p>
            <a:fld id="{6D972E1D-2B91-43F8-BAFE-8C37D0BCB00C}" type="slidenum">
              <a:rPr lang="en-IN" smtClean="0"/>
              <a:pPr/>
              <a:t>33</a:t>
            </a:fld>
            <a:endParaRPr lang="en-IN"/>
          </a:p>
        </p:txBody>
      </p:sp>
    </p:spTree>
    <p:extLst>
      <p:ext uri="{BB962C8B-B14F-4D97-AF65-F5344CB8AC3E}">
        <p14:creationId xmlns:p14="http://schemas.microsoft.com/office/powerpoint/2010/main" val="3207586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3C3CDAFA-582B-EDA4-4298-2AA5E1D222E7}"/>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099" name="Rectangle 3">
            <a:extLst>
              <a:ext uri="{FF2B5EF4-FFF2-40B4-BE49-F238E27FC236}">
                <a16:creationId xmlns:a16="http://schemas.microsoft.com/office/drawing/2014/main" id="{5F3C62D3-BA7C-5612-5C65-CB7083970B43}"/>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0" name="Rectangle 4">
            <a:extLst>
              <a:ext uri="{FF2B5EF4-FFF2-40B4-BE49-F238E27FC236}">
                <a16:creationId xmlns:a16="http://schemas.microsoft.com/office/drawing/2014/main" id="{7AD69761-4779-34E3-9462-D669CE19604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1" name="Rectangle 5">
            <a:extLst>
              <a:ext uri="{FF2B5EF4-FFF2-40B4-BE49-F238E27FC236}">
                <a16:creationId xmlns:a16="http://schemas.microsoft.com/office/drawing/2014/main" id="{2337F6EF-F08E-1603-B292-D2F95ABB2D3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2" name="Rectangle 6">
            <a:extLst>
              <a:ext uri="{FF2B5EF4-FFF2-40B4-BE49-F238E27FC236}">
                <a16:creationId xmlns:a16="http://schemas.microsoft.com/office/drawing/2014/main" id="{AC1E3E1C-9009-BFC0-DD95-5057D381982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3" name="Rectangle 7">
            <a:extLst>
              <a:ext uri="{FF2B5EF4-FFF2-40B4-BE49-F238E27FC236}">
                <a16:creationId xmlns:a16="http://schemas.microsoft.com/office/drawing/2014/main" id="{46826E40-2C58-D0C4-7511-A0B121CAE69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4" name="Rectangle 8">
            <a:extLst>
              <a:ext uri="{FF2B5EF4-FFF2-40B4-BE49-F238E27FC236}">
                <a16:creationId xmlns:a16="http://schemas.microsoft.com/office/drawing/2014/main" id="{F5F7596B-6A5D-3042-F820-02198826A11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0105" name="Rectangle 9">
            <a:extLst>
              <a:ext uri="{FF2B5EF4-FFF2-40B4-BE49-F238E27FC236}">
                <a16:creationId xmlns:a16="http://schemas.microsoft.com/office/drawing/2014/main" id="{AE8105C4-0098-4C00-7F23-63DC348984B8}"/>
              </a:ext>
            </a:extLst>
          </p:cNvPr>
          <p:cNvSpPr>
            <a:spLocks noChangeArrowheads="1"/>
          </p:cNvSpPr>
          <p:nvPr/>
        </p:nvSpPr>
        <p:spPr bwMode="auto">
          <a:xfrm>
            <a:off x="1752600" y="9906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We use the traceroute program to find the route from the computer voyager.deanza.edu to the server fhda.edu. The following shows the result:</a:t>
            </a:r>
          </a:p>
        </p:txBody>
      </p:sp>
      <p:sp>
        <p:nvSpPr>
          <p:cNvPr id="900107" name="Text Box 11">
            <a:extLst>
              <a:ext uri="{FF2B5EF4-FFF2-40B4-BE49-F238E27FC236}">
                <a16:creationId xmlns:a16="http://schemas.microsoft.com/office/drawing/2014/main" id="{3FBDD443-0E2A-EEE8-4E4A-5267E3C23B07}"/>
              </a:ext>
            </a:extLst>
          </p:cNvPr>
          <p:cNvSpPr txBox="1">
            <a:spLocks noChangeArrowheads="1"/>
          </p:cNvSpPr>
          <p:nvPr/>
        </p:nvSpPr>
        <p:spPr bwMode="auto">
          <a:xfrm>
            <a:off x="2667000" y="0"/>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latin typeface="Times New Roman" panose="02020603050405020304" pitchFamily="18" charset="0"/>
              </a:rPr>
              <a:t>Example 21.4</a:t>
            </a:r>
          </a:p>
        </p:txBody>
      </p:sp>
      <p:pic>
        <p:nvPicPr>
          <p:cNvPr id="900108" name="Picture 12">
            <a:extLst>
              <a:ext uri="{FF2B5EF4-FFF2-40B4-BE49-F238E27FC236}">
                <a16:creationId xmlns:a16="http://schemas.microsoft.com/office/drawing/2014/main" id="{88FAC2EA-E928-E0DF-02E6-994667116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98726"/>
            <a:ext cx="8382000" cy="14890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09" name="Rectangle 13">
            <a:extLst>
              <a:ext uri="{FF2B5EF4-FFF2-40B4-BE49-F238E27FC236}">
                <a16:creationId xmlns:a16="http://schemas.microsoft.com/office/drawing/2014/main" id="{7FBF1632-95AE-3F96-1DBF-BEFF8C4217B0}"/>
              </a:ext>
            </a:extLst>
          </p:cNvPr>
          <p:cNvSpPr>
            <a:spLocks noChangeArrowheads="1"/>
          </p:cNvSpPr>
          <p:nvPr/>
        </p:nvSpPr>
        <p:spPr bwMode="auto">
          <a:xfrm>
            <a:off x="1752600" y="4191001"/>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unnumbered line after the command shows that the destination is 153.18.8.1. The packet contains 38 bytes: 20 bytes of IP header, 8 bytes of UDP header, and 10 bytes of application data. The application data are used by traceroute to keep track of the packets.</a:t>
            </a:r>
          </a:p>
        </p:txBody>
      </p:sp>
      <p:sp>
        <p:nvSpPr>
          <p:cNvPr id="3" name="Slide Number Placeholder 2">
            <a:extLst>
              <a:ext uri="{FF2B5EF4-FFF2-40B4-BE49-F238E27FC236}">
                <a16:creationId xmlns:a16="http://schemas.microsoft.com/office/drawing/2014/main" id="{6740F34C-7AE5-B37C-9F8D-175C9CCD7877}"/>
              </a:ext>
            </a:extLst>
          </p:cNvPr>
          <p:cNvSpPr>
            <a:spLocks noGrp="1"/>
          </p:cNvSpPr>
          <p:nvPr>
            <p:ph type="sldNum" sz="quarter" idx="12"/>
          </p:nvPr>
        </p:nvSpPr>
        <p:spPr/>
        <p:txBody>
          <a:bodyPr/>
          <a:lstStyle/>
          <a:p>
            <a:fld id="{6D972E1D-2B91-43F8-BAFE-8C37D0BCB00C}" type="slidenum">
              <a:rPr lang="en-IN" smtClean="0"/>
              <a:pPr/>
              <a:t>34</a:t>
            </a:fld>
            <a:endParaRPr lang="en-IN"/>
          </a:p>
        </p:txBody>
      </p:sp>
    </p:spTree>
    <p:extLst>
      <p:ext uri="{BB962C8B-B14F-4D97-AF65-F5344CB8AC3E}">
        <p14:creationId xmlns:p14="http://schemas.microsoft.com/office/powerpoint/2010/main" val="1275405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9490" name="Rectangle 2">
            <a:extLst>
              <a:ext uri="{FF2B5EF4-FFF2-40B4-BE49-F238E27FC236}">
                <a16:creationId xmlns:a16="http://schemas.microsoft.com/office/drawing/2014/main" id="{27FFC812-F007-DD61-0DA6-6F7156A6902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9491" name="Rectangle 3">
            <a:extLst>
              <a:ext uri="{FF2B5EF4-FFF2-40B4-BE49-F238E27FC236}">
                <a16:creationId xmlns:a16="http://schemas.microsoft.com/office/drawing/2014/main" id="{00D495A8-48C5-CD44-1BF6-89CA0930939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9492" name="Rectangle 4">
            <a:extLst>
              <a:ext uri="{FF2B5EF4-FFF2-40B4-BE49-F238E27FC236}">
                <a16:creationId xmlns:a16="http://schemas.microsoft.com/office/drawing/2014/main" id="{029A2B8D-F75D-95A1-9F5B-519603BDC248}"/>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9493" name="Rectangle 5">
            <a:extLst>
              <a:ext uri="{FF2B5EF4-FFF2-40B4-BE49-F238E27FC236}">
                <a16:creationId xmlns:a16="http://schemas.microsoft.com/office/drawing/2014/main" id="{3B23A9B3-757A-7724-B03E-B3313E7A6066}"/>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9494" name="Rectangle 6">
            <a:extLst>
              <a:ext uri="{FF2B5EF4-FFF2-40B4-BE49-F238E27FC236}">
                <a16:creationId xmlns:a16="http://schemas.microsoft.com/office/drawing/2014/main" id="{98DA1B34-9022-BC27-C639-70E25BF136A3}"/>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9495" name="Rectangle 7">
            <a:extLst>
              <a:ext uri="{FF2B5EF4-FFF2-40B4-BE49-F238E27FC236}">
                <a16:creationId xmlns:a16="http://schemas.microsoft.com/office/drawing/2014/main" id="{7024A20B-C39A-3828-0897-53397A49789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9496" name="Rectangle 8">
            <a:extLst>
              <a:ext uri="{FF2B5EF4-FFF2-40B4-BE49-F238E27FC236}">
                <a16:creationId xmlns:a16="http://schemas.microsoft.com/office/drawing/2014/main" id="{B548B79F-2E72-D2E3-14AE-B4256108C9D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59497" name="Rectangle 9">
            <a:extLst>
              <a:ext uri="{FF2B5EF4-FFF2-40B4-BE49-F238E27FC236}">
                <a16:creationId xmlns:a16="http://schemas.microsoft.com/office/drawing/2014/main" id="{D0350AF8-75D6-2A9E-3C53-E49615E22953}"/>
              </a:ext>
            </a:extLst>
          </p:cNvPr>
          <p:cNvSpPr>
            <a:spLocks noChangeArrowheads="1"/>
          </p:cNvSpPr>
          <p:nvPr/>
        </p:nvSpPr>
        <p:spPr bwMode="auto">
          <a:xfrm>
            <a:off x="1752600" y="990601"/>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first line shows the first router visited. The router is named Dcore.fhda.edu with IP address 153.18.31.254. The first round-trip time was 0.995 ms, the second was 0.899 ms, and the third was 0.878 ms. The second line shows the second router visited. The router is named Dbackup.fhda.edu with IP address 153.18.251.4. The three round-trip times are also shown. The third line shows the destination host. We know that this is the destination host because there are no more lines. The destination host is the server fhda.edu, but it is named tiptoe.fhda.edu with the IP address 153.18.8.1. The three round-trip times are also shown.</a:t>
            </a:r>
          </a:p>
        </p:txBody>
      </p:sp>
      <p:sp>
        <p:nvSpPr>
          <p:cNvPr id="959498" name="Text Box 10">
            <a:extLst>
              <a:ext uri="{FF2B5EF4-FFF2-40B4-BE49-F238E27FC236}">
                <a16:creationId xmlns:a16="http://schemas.microsoft.com/office/drawing/2014/main" id="{D8239CB6-B191-E764-DE80-70AD5AD7A058}"/>
              </a:ext>
            </a:extLst>
          </p:cNvPr>
          <p:cNvSpPr txBox="1">
            <a:spLocks noChangeArrowheads="1"/>
          </p:cNvSpPr>
          <p:nvPr/>
        </p:nvSpPr>
        <p:spPr bwMode="auto">
          <a:xfrm>
            <a:off x="2667000" y="0"/>
            <a:ext cx="2576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21.4 (continued)</a:t>
            </a:r>
          </a:p>
        </p:txBody>
      </p:sp>
      <p:sp>
        <p:nvSpPr>
          <p:cNvPr id="3" name="Slide Number Placeholder 2">
            <a:extLst>
              <a:ext uri="{FF2B5EF4-FFF2-40B4-BE49-F238E27FC236}">
                <a16:creationId xmlns:a16="http://schemas.microsoft.com/office/drawing/2014/main" id="{A435E662-F04D-DA83-28BC-76FA310E7B27}"/>
              </a:ext>
            </a:extLst>
          </p:cNvPr>
          <p:cNvSpPr>
            <a:spLocks noGrp="1"/>
          </p:cNvSpPr>
          <p:nvPr>
            <p:ph type="sldNum" sz="quarter" idx="12"/>
          </p:nvPr>
        </p:nvSpPr>
        <p:spPr/>
        <p:txBody>
          <a:bodyPr/>
          <a:lstStyle/>
          <a:p>
            <a:fld id="{6D972E1D-2B91-43F8-BAFE-8C37D0BCB00C}" type="slidenum">
              <a:rPr lang="en-IN" smtClean="0"/>
              <a:pPr/>
              <a:t>35</a:t>
            </a:fld>
            <a:endParaRPr lang="en-IN"/>
          </a:p>
        </p:txBody>
      </p:sp>
    </p:spTree>
    <p:extLst>
      <p:ext uri="{BB962C8B-B14F-4D97-AF65-F5344CB8AC3E}">
        <p14:creationId xmlns:p14="http://schemas.microsoft.com/office/powerpoint/2010/main" val="191793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22" name="Rectangle 2">
            <a:extLst>
              <a:ext uri="{FF2B5EF4-FFF2-40B4-BE49-F238E27FC236}">
                <a16:creationId xmlns:a16="http://schemas.microsoft.com/office/drawing/2014/main" id="{5C8E589F-7CE8-8783-8F00-F3861798D62D}"/>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3" name="Rectangle 3">
            <a:extLst>
              <a:ext uri="{FF2B5EF4-FFF2-40B4-BE49-F238E27FC236}">
                <a16:creationId xmlns:a16="http://schemas.microsoft.com/office/drawing/2014/main" id="{9A733FB1-0709-EF67-A35B-350003A650F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4" name="Rectangle 4">
            <a:extLst>
              <a:ext uri="{FF2B5EF4-FFF2-40B4-BE49-F238E27FC236}">
                <a16:creationId xmlns:a16="http://schemas.microsoft.com/office/drawing/2014/main" id="{C9811274-4E75-C482-624C-0BB8C021D443}"/>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5" name="Rectangle 5">
            <a:extLst>
              <a:ext uri="{FF2B5EF4-FFF2-40B4-BE49-F238E27FC236}">
                <a16:creationId xmlns:a16="http://schemas.microsoft.com/office/drawing/2014/main" id="{01F6E2C1-6016-A131-BF2E-8FA302EEA27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6" name="Rectangle 6">
            <a:extLst>
              <a:ext uri="{FF2B5EF4-FFF2-40B4-BE49-F238E27FC236}">
                <a16:creationId xmlns:a16="http://schemas.microsoft.com/office/drawing/2014/main" id="{3F17803C-55F0-F0CA-FD02-2A88A3F1421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7" name="Rectangle 7">
            <a:extLst>
              <a:ext uri="{FF2B5EF4-FFF2-40B4-BE49-F238E27FC236}">
                <a16:creationId xmlns:a16="http://schemas.microsoft.com/office/drawing/2014/main" id="{BCAC4E1E-7B52-9D5A-3DD1-EAFF09D0718B}"/>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8" name="Rectangle 8">
            <a:extLst>
              <a:ext uri="{FF2B5EF4-FFF2-40B4-BE49-F238E27FC236}">
                <a16:creationId xmlns:a16="http://schemas.microsoft.com/office/drawing/2014/main" id="{F1735411-CA66-3862-7A3F-DD3C7E23420D}"/>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01129" name="Rectangle 9">
            <a:extLst>
              <a:ext uri="{FF2B5EF4-FFF2-40B4-BE49-F238E27FC236}">
                <a16:creationId xmlns:a16="http://schemas.microsoft.com/office/drawing/2014/main" id="{70C20EB5-B930-A13C-25FE-F3451FCDEEC6}"/>
              </a:ext>
            </a:extLst>
          </p:cNvPr>
          <p:cNvSpPr>
            <a:spLocks noChangeArrowheads="1"/>
          </p:cNvSpPr>
          <p:nvPr/>
        </p:nvSpPr>
        <p:spPr bwMode="auto">
          <a:xfrm>
            <a:off x="1752600" y="1143001"/>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this example, we trace a longer route, the route to xerox.com (see next slide). Here there are 17 hops between source and destination. Note that some round-trip times look unusual. It could be that a router was too busy to process the packet immediately.</a:t>
            </a:r>
          </a:p>
        </p:txBody>
      </p:sp>
      <p:sp>
        <p:nvSpPr>
          <p:cNvPr id="901131" name="Text Box 11">
            <a:extLst>
              <a:ext uri="{FF2B5EF4-FFF2-40B4-BE49-F238E27FC236}">
                <a16:creationId xmlns:a16="http://schemas.microsoft.com/office/drawing/2014/main" id="{DD063454-3591-25B7-2306-85A7961CBEF2}"/>
              </a:ext>
            </a:extLst>
          </p:cNvPr>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21.5</a:t>
            </a:r>
          </a:p>
        </p:txBody>
      </p:sp>
      <p:sp>
        <p:nvSpPr>
          <p:cNvPr id="3" name="Slide Number Placeholder 2">
            <a:extLst>
              <a:ext uri="{FF2B5EF4-FFF2-40B4-BE49-F238E27FC236}">
                <a16:creationId xmlns:a16="http://schemas.microsoft.com/office/drawing/2014/main" id="{D4F054D0-4D79-9A1A-71BB-55B1B5A54C52}"/>
              </a:ext>
            </a:extLst>
          </p:cNvPr>
          <p:cNvSpPr>
            <a:spLocks noGrp="1"/>
          </p:cNvSpPr>
          <p:nvPr>
            <p:ph type="sldNum" sz="quarter" idx="12"/>
          </p:nvPr>
        </p:nvSpPr>
        <p:spPr/>
        <p:txBody>
          <a:bodyPr/>
          <a:lstStyle/>
          <a:p>
            <a:fld id="{6D972E1D-2B91-43F8-BAFE-8C37D0BCB00C}" type="slidenum">
              <a:rPr lang="en-IN" smtClean="0"/>
              <a:pPr/>
              <a:t>36</a:t>
            </a:fld>
            <a:endParaRPr lang="en-IN"/>
          </a:p>
        </p:txBody>
      </p:sp>
    </p:spTree>
    <p:extLst>
      <p:ext uri="{BB962C8B-B14F-4D97-AF65-F5344CB8AC3E}">
        <p14:creationId xmlns:p14="http://schemas.microsoft.com/office/powerpoint/2010/main" val="1673291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1538" name="Rectangle 2">
            <a:extLst>
              <a:ext uri="{FF2B5EF4-FFF2-40B4-BE49-F238E27FC236}">
                <a16:creationId xmlns:a16="http://schemas.microsoft.com/office/drawing/2014/main" id="{A5CC048C-A148-D3DB-379A-2AB7C8B9E8C1}"/>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61539" name="Rectangle 3">
            <a:extLst>
              <a:ext uri="{FF2B5EF4-FFF2-40B4-BE49-F238E27FC236}">
                <a16:creationId xmlns:a16="http://schemas.microsoft.com/office/drawing/2014/main" id="{4B9EA3AC-6ADF-C60B-8640-EC77E994C4D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61540" name="Rectangle 4">
            <a:extLst>
              <a:ext uri="{FF2B5EF4-FFF2-40B4-BE49-F238E27FC236}">
                <a16:creationId xmlns:a16="http://schemas.microsoft.com/office/drawing/2014/main" id="{58D32A8E-5BDC-8CEE-196D-58CD51346C5B}"/>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61541" name="Rectangle 5">
            <a:extLst>
              <a:ext uri="{FF2B5EF4-FFF2-40B4-BE49-F238E27FC236}">
                <a16:creationId xmlns:a16="http://schemas.microsoft.com/office/drawing/2014/main" id="{A5DD7C0B-AE06-3294-062D-E68D6B247CF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61542" name="Rectangle 6">
            <a:extLst>
              <a:ext uri="{FF2B5EF4-FFF2-40B4-BE49-F238E27FC236}">
                <a16:creationId xmlns:a16="http://schemas.microsoft.com/office/drawing/2014/main" id="{F923B638-9325-F0EB-520D-3EE3F95D83E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61543" name="Rectangle 7">
            <a:extLst>
              <a:ext uri="{FF2B5EF4-FFF2-40B4-BE49-F238E27FC236}">
                <a16:creationId xmlns:a16="http://schemas.microsoft.com/office/drawing/2014/main" id="{DC56BCE0-1E8F-F924-7D74-118CA6BF9FA6}"/>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61544" name="Rectangle 8">
            <a:extLst>
              <a:ext uri="{FF2B5EF4-FFF2-40B4-BE49-F238E27FC236}">
                <a16:creationId xmlns:a16="http://schemas.microsoft.com/office/drawing/2014/main" id="{8CBDE0A6-B2FC-4E75-F067-70AE2237D99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61546" name="Text Box 10">
            <a:extLst>
              <a:ext uri="{FF2B5EF4-FFF2-40B4-BE49-F238E27FC236}">
                <a16:creationId xmlns:a16="http://schemas.microsoft.com/office/drawing/2014/main" id="{8CDDE1C4-170C-9187-9F5E-B21C4E139101}"/>
              </a:ext>
            </a:extLst>
          </p:cNvPr>
          <p:cNvSpPr txBox="1">
            <a:spLocks noChangeArrowheads="1"/>
          </p:cNvSpPr>
          <p:nvPr/>
        </p:nvSpPr>
        <p:spPr bwMode="auto">
          <a:xfrm>
            <a:off x="2667000" y="0"/>
            <a:ext cx="2576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21.5 (continued)</a:t>
            </a:r>
          </a:p>
        </p:txBody>
      </p:sp>
      <p:pic>
        <p:nvPicPr>
          <p:cNvPr id="961547" name="Picture 11">
            <a:extLst>
              <a:ext uri="{FF2B5EF4-FFF2-40B4-BE49-F238E27FC236}">
                <a16:creationId xmlns:a16="http://schemas.microsoft.com/office/drawing/2014/main" id="{94888BA5-5249-A593-3182-669857A12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617664"/>
            <a:ext cx="8729663" cy="37925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89F36D3-E777-2866-B4C4-8ADB8C181EE6}"/>
              </a:ext>
            </a:extLst>
          </p:cNvPr>
          <p:cNvSpPr>
            <a:spLocks noGrp="1"/>
          </p:cNvSpPr>
          <p:nvPr>
            <p:ph type="sldNum" sz="quarter" idx="12"/>
          </p:nvPr>
        </p:nvSpPr>
        <p:spPr/>
        <p:txBody>
          <a:bodyPr/>
          <a:lstStyle/>
          <a:p>
            <a:fld id="{6D972E1D-2B91-43F8-BAFE-8C37D0BCB00C}" type="slidenum">
              <a:rPr lang="en-IN" smtClean="0"/>
              <a:pPr/>
              <a:t>37</a:t>
            </a:fld>
            <a:endParaRPr lang="en-IN"/>
          </a:p>
        </p:txBody>
      </p:sp>
    </p:spTree>
    <p:extLst>
      <p:ext uri="{BB962C8B-B14F-4D97-AF65-F5344CB8AC3E}">
        <p14:creationId xmlns:p14="http://schemas.microsoft.com/office/powerpoint/2010/main" val="1297367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EF32D2C4-AE42-AE61-5C01-4207BBBEA8EB}"/>
              </a:ext>
            </a:extLst>
          </p:cNvPr>
          <p:cNvSpPr>
            <a:spLocks noChangeArrowheads="1"/>
          </p:cNvSpPr>
          <p:nvPr/>
        </p:nvSpPr>
        <p:spPr bwMode="auto">
          <a:xfrm>
            <a:off x="1524000" y="0"/>
            <a:ext cx="89154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31D2D395-2B80-446B-9CE0-A38B070143F4}"/>
              </a:ext>
            </a:extLst>
          </p:cNvPr>
          <p:cNvSpPr txBox="1">
            <a:spLocks noChangeArrowheads="1"/>
          </p:cNvSpPr>
          <p:nvPr/>
        </p:nvSpPr>
        <p:spPr bwMode="auto">
          <a:xfrm>
            <a:off x="5298345" y="362696"/>
            <a:ext cx="159530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400" dirty="0">
                <a:effectLst>
                  <a:outerShdw blurRad="38100" dist="38100" dir="2700000" algn="tl">
                    <a:srgbClr val="C0C0C0"/>
                  </a:outerShdw>
                </a:effectLst>
                <a:latin typeface="Times" panose="02020603050405020304" pitchFamily="18" charset="0"/>
              </a:rPr>
              <a:t>IGMP</a:t>
            </a:r>
          </a:p>
        </p:txBody>
      </p:sp>
      <p:sp>
        <p:nvSpPr>
          <p:cNvPr id="859140" name="Text Box 4">
            <a:extLst>
              <a:ext uri="{FF2B5EF4-FFF2-40B4-BE49-F238E27FC236}">
                <a16:creationId xmlns:a16="http://schemas.microsoft.com/office/drawing/2014/main" id="{1CAA8536-7DF0-51C6-DDFD-170C3AA57684}"/>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9141" name="Rectangle 5">
            <a:extLst>
              <a:ext uri="{FF2B5EF4-FFF2-40B4-BE49-F238E27FC236}">
                <a16:creationId xmlns:a16="http://schemas.microsoft.com/office/drawing/2014/main" id="{0B8E8BAC-9216-18A7-4C5A-A1E3BE49F2FF}"/>
              </a:ext>
            </a:extLst>
          </p:cNvPr>
          <p:cNvSpPr>
            <a:spLocks noChangeArrowheads="1"/>
          </p:cNvSpPr>
          <p:nvPr/>
        </p:nvSpPr>
        <p:spPr bwMode="auto">
          <a:xfrm>
            <a:off x="17526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IP protocol can be involved in two types of communication: unicasting and multicasting. The Internet Group Management Protocol (IGMP) is one of the necessary, but not sufficient, protocols that is involved in multicasting. IGMP is a companion to the IP protocol.</a:t>
            </a:r>
          </a:p>
        </p:txBody>
      </p:sp>
      <p:sp>
        <p:nvSpPr>
          <p:cNvPr id="859142" name="Rectangle 6">
            <a:extLst>
              <a:ext uri="{FF2B5EF4-FFF2-40B4-BE49-F238E27FC236}">
                <a16:creationId xmlns:a16="http://schemas.microsoft.com/office/drawing/2014/main" id="{1D278325-EF22-3070-15C8-091A55A439F5}"/>
              </a:ext>
            </a:extLst>
          </p:cNvPr>
          <p:cNvSpPr>
            <a:spLocks noChangeArrowheads="1"/>
          </p:cNvSpPr>
          <p:nvPr/>
        </p:nvSpPr>
        <p:spPr bwMode="auto">
          <a:xfrm>
            <a:off x="1676400" y="4800600"/>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Group Management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IGMP Messages and IGMP Operation</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Encapsulation</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Netstat Utility</a:t>
            </a:r>
          </a:p>
        </p:txBody>
      </p:sp>
      <p:sp>
        <p:nvSpPr>
          <p:cNvPr id="859143" name="Text Box 7">
            <a:extLst>
              <a:ext uri="{FF2B5EF4-FFF2-40B4-BE49-F238E27FC236}">
                <a16:creationId xmlns:a16="http://schemas.microsoft.com/office/drawing/2014/main" id="{989C1A02-8305-62D5-BB67-037B08805DBC}"/>
              </a:ext>
            </a:extLst>
          </p:cNvPr>
          <p:cNvSpPr txBox="1">
            <a:spLocks noChangeArrowheads="1"/>
          </p:cNvSpPr>
          <p:nvPr/>
        </p:nvSpPr>
        <p:spPr bwMode="auto">
          <a:xfrm>
            <a:off x="1689101" y="42672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16A620CD-439D-596B-257C-206041B7F25B}"/>
              </a:ext>
            </a:extLst>
          </p:cNvPr>
          <p:cNvSpPr>
            <a:spLocks noGrp="1"/>
          </p:cNvSpPr>
          <p:nvPr>
            <p:ph type="sldNum" sz="quarter" idx="12"/>
          </p:nvPr>
        </p:nvSpPr>
        <p:spPr/>
        <p:txBody>
          <a:bodyPr/>
          <a:lstStyle/>
          <a:p>
            <a:fld id="{6D972E1D-2B91-43F8-BAFE-8C37D0BCB00C}" type="slidenum">
              <a:rPr lang="en-IN" smtClean="0"/>
              <a:pPr/>
              <a:t>38</a:t>
            </a:fld>
            <a:endParaRPr lang="en-IN"/>
          </a:p>
        </p:txBody>
      </p:sp>
    </p:spTree>
    <p:extLst>
      <p:ext uri="{BB962C8B-B14F-4D97-AF65-F5344CB8AC3E}">
        <p14:creationId xmlns:p14="http://schemas.microsoft.com/office/powerpoint/2010/main" val="3683228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547" name="Line 3">
            <a:extLst>
              <a:ext uri="{FF2B5EF4-FFF2-40B4-BE49-F238E27FC236}">
                <a16:creationId xmlns:a16="http://schemas.microsoft.com/office/drawing/2014/main" id="{51783FC3-A0CE-ADF8-3605-1D78D04A09D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8" name="Text Box 4">
            <a:extLst>
              <a:ext uri="{FF2B5EF4-FFF2-40B4-BE49-F238E27FC236}">
                <a16:creationId xmlns:a16="http://schemas.microsoft.com/office/drawing/2014/main" id="{96A7476C-0357-98A4-AF5B-03955A05D742}"/>
              </a:ext>
            </a:extLst>
          </p:cNvPr>
          <p:cNvSpPr txBox="1">
            <a:spLocks noChangeArrowheads="1"/>
          </p:cNvSpPr>
          <p:nvPr/>
        </p:nvSpPr>
        <p:spPr bwMode="auto">
          <a:xfrm>
            <a:off x="1828801" y="762000"/>
            <a:ext cx="414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21.16  </a:t>
            </a:r>
            <a:r>
              <a:rPr lang="en-US" altLang="en-US" sz="2000" i="1">
                <a:latin typeface="Times New Roman" panose="02020603050405020304" pitchFamily="18" charset="0"/>
              </a:rPr>
              <a:t>IGMP message types</a:t>
            </a:r>
          </a:p>
        </p:txBody>
      </p:sp>
      <p:pic>
        <p:nvPicPr>
          <p:cNvPr id="876550" name="Picture 6">
            <a:extLst>
              <a:ext uri="{FF2B5EF4-FFF2-40B4-BE49-F238E27FC236}">
                <a16:creationId xmlns:a16="http://schemas.microsoft.com/office/drawing/2014/main" id="{6236EF5B-35F1-5CDA-8F4E-E04BC63AB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43176"/>
            <a:ext cx="8675688"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942FC79-56CA-EE9A-8097-F2DE3AFCD28C}"/>
              </a:ext>
            </a:extLst>
          </p:cNvPr>
          <p:cNvSpPr>
            <a:spLocks noGrp="1"/>
          </p:cNvSpPr>
          <p:nvPr>
            <p:ph type="sldNum" sz="quarter" idx="12"/>
          </p:nvPr>
        </p:nvSpPr>
        <p:spPr/>
        <p:txBody>
          <a:bodyPr/>
          <a:lstStyle/>
          <a:p>
            <a:fld id="{6D972E1D-2B91-43F8-BAFE-8C37D0BCB00C}" type="slidenum">
              <a:rPr lang="en-IN" smtClean="0"/>
              <a:pPr/>
              <a:t>39</a:t>
            </a:fld>
            <a:endParaRPr lang="en-IN"/>
          </a:p>
        </p:txBody>
      </p:sp>
    </p:spTree>
    <p:extLst>
      <p:ext uri="{BB962C8B-B14F-4D97-AF65-F5344CB8AC3E}">
        <p14:creationId xmlns:p14="http://schemas.microsoft.com/office/powerpoint/2010/main" val="424732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63E170-A67C-5E6E-C687-23DEEAC6B5E6}"/>
              </a:ext>
            </a:extLst>
          </p:cNvPr>
          <p:cNvSpPr>
            <a:spLocks noGrp="1"/>
          </p:cNvSpPr>
          <p:nvPr>
            <p:ph type="sldNum" sz="quarter" idx="12"/>
          </p:nvPr>
        </p:nvSpPr>
        <p:spPr/>
        <p:txBody>
          <a:bodyPr/>
          <a:lstStyle/>
          <a:p>
            <a:fld id="{6D972E1D-2B91-43F8-BAFE-8C37D0BCB00C}" type="slidenum">
              <a:rPr lang="en-IN" smtClean="0"/>
              <a:pPr/>
              <a:t>4</a:t>
            </a:fld>
            <a:endParaRPr lang="en-IN"/>
          </a:p>
        </p:txBody>
      </p:sp>
      <p:pic>
        <p:nvPicPr>
          <p:cNvPr id="4" name="Picture 3">
            <a:extLst>
              <a:ext uri="{FF2B5EF4-FFF2-40B4-BE49-F238E27FC236}">
                <a16:creationId xmlns:a16="http://schemas.microsoft.com/office/drawing/2014/main" id="{B452633A-609A-9239-4B58-BCD38EA2531A}"/>
              </a:ext>
            </a:extLst>
          </p:cNvPr>
          <p:cNvPicPr>
            <a:picLocks noChangeAspect="1"/>
          </p:cNvPicPr>
          <p:nvPr/>
        </p:nvPicPr>
        <p:blipFill>
          <a:blip r:embed="rId2"/>
          <a:stretch>
            <a:fillRect/>
          </a:stretch>
        </p:blipFill>
        <p:spPr>
          <a:xfrm>
            <a:off x="666750" y="161925"/>
            <a:ext cx="10829925" cy="6105787"/>
          </a:xfrm>
          <a:prstGeom prst="rect">
            <a:avLst/>
          </a:prstGeom>
        </p:spPr>
      </p:pic>
    </p:spTree>
    <p:extLst>
      <p:ext uri="{BB962C8B-B14F-4D97-AF65-F5344CB8AC3E}">
        <p14:creationId xmlns:p14="http://schemas.microsoft.com/office/powerpoint/2010/main" val="3481019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7571" name="Line 3">
            <a:extLst>
              <a:ext uri="{FF2B5EF4-FFF2-40B4-BE49-F238E27FC236}">
                <a16:creationId xmlns:a16="http://schemas.microsoft.com/office/drawing/2014/main" id="{A42606B7-FFCE-5F7C-14B4-0DD25EB1E346}"/>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2" name="Text Box 4">
            <a:extLst>
              <a:ext uri="{FF2B5EF4-FFF2-40B4-BE49-F238E27FC236}">
                <a16:creationId xmlns:a16="http://schemas.microsoft.com/office/drawing/2014/main" id="{53834A35-8E98-8941-AEC3-5579E2F5A97B}"/>
              </a:ext>
            </a:extLst>
          </p:cNvPr>
          <p:cNvSpPr txBox="1">
            <a:spLocks noChangeArrowheads="1"/>
          </p:cNvSpPr>
          <p:nvPr/>
        </p:nvSpPr>
        <p:spPr bwMode="auto">
          <a:xfrm>
            <a:off x="1828801" y="762000"/>
            <a:ext cx="432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21.17  </a:t>
            </a:r>
            <a:r>
              <a:rPr lang="en-US" altLang="en-US" sz="2000" i="1">
                <a:latin typeface="Times New Roman" panose="02020603050405020304" pitchFamily="18" charset="0"/>
              </a:rPr>
              <a:t>IGMP message format</a:t>
            </a:r>
          </a:p>
        </p:txBody>
      </p:sp>
      <p:pic>
        <p:nvPicPr>
          <p:cNvPr id="877574" name="Picture 6">
            <a:extLst>
              <a:ext uri="{FF2B5EF4-FFF2-40B4-BE49-F238E27FC236}">
                <a16:creationId xmlns:a16="http://schemas.microsoft.com/office/drawing/2014/main" id="{A2F900A8-6153-F1A8-75B5-BD5C2E6D7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2667000"/>
            <a:ext cx="81454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E3C55D1-2AB5-C073-17C4-E99FBDABF61D}"/>
              </a:ext>
            </a:extLst>
          </p:cNvPr>
          <p:cNvSpPr>
            <a:spLocks noGrp="1"/>
          </p:cNvSpPr>
          <p:nvPr>
            <p:ph type="sldNum" sz="quarter" idx="12"/>
          </p:nvPr>
        </p:nvSpPr>
        <p:spPr/>
        <p:txBody>
          <a:bodyPr/>
          <a:lstStyle/>
          <a:p>
            <a:fld id="{6D972E1D-2B91-43F8-BAFE-8C37D0BCB00C}" type="slidenum">
              <a:rPr lang="en-IN" smtClean="0"/>
              <a:pPr/>
              <a:t>40</a:t>
            </a:fld>
            <a:endParaRPr lang="en-IN"/>
          </a:p>
        </p:txBody>
      </p:sp>
    </p:spTree>
    <p:extLst>
      <p:ext uri="{BB962C8B-B14F-4D97-AF65-F5344CB8AC3E}">
        <p14:creationId xmlns:p14="http://schemas.microsoft.com/office/powerpoint/2010/main" val="3634291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xfrm>
            <a:off x="457200" y="594359"/>
            <a:ext cx="3524250" cy="1803401"/>
          </a:xfrm>
          <a:solidFill>
            <a:srgbClr val="0070C0"/>
          </a:solidFill>
          <a:effectLst>
            <a:softEdge rad="50800"/>
          </a:effectLst>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xfrm>
            <a:off x="457200" y="2489200"/>
            <a:ext cx="3524250" cy="3774441"/>
          </a:xfrm>
          <a:solidFill>
            <a:schemeClr val="accent1">
              <a:lumMod val="40000"/>
              <a:lumOff val="60000"/>
            </a:schemeClr>
          </a:solidFill>
          <a:effectLst>
            <a:softEdge rad="50800"/>
          </a:effectLst>
        </p:spPr>
        <p:txBody>
          <a:bodyPr>
            <a:normAutofit fontScale="92500" lnSpcReduction="20000"/>
          </a:bodyPr>
          <a:lstStyle/>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Need for Network Layer</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Internet as a Datagram Network</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Internet as a Connectionless Network</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IPv4 Datagram </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IPv4 Fragmentation </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IPv4 Checksum</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IPV6 Advantages </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IPV6 Packet Format</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IPV6 Extension Headers</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Transition from IPV4 to IPV6</a:t>
            </a:r>
          </a:p>
          <a:p>
            <a:pPr>
              <a:lnSpc>
                <a:spcPct val="120000"/>
              </a:lnSpc>
            </a:pPr>
            <a:endParaRPr lang="en-IN" sz="900" dirty="0">
              <a:solidFill>
                <a:schemeClr val="tx1"/>
              </a:solidFill>
            </a:endParaRP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21D80ACB-704F-A8D8-FEBC-20E9872E959B}"/>
              </a:ext>
            </a:extLst>
          </p:cNvPr>
          <p:cNvSpPr>
            <a:spLocks noGrp="1"/>
          </p:cNvSpPr>
          <p:nvPr>
            <p:ph type="sldNum" sz="quarter" idx="12"/>
          </p:nvPr>
        </p:nvSpPr>
        <p:spPr/>
        <p:txBody>
          <a:bodyPr/>
          <a:lstStyle/>
          <a:p>
            <a:fld id="{6D972E1D-2B91-43F8-BAFE-8C37D0BCB00C}" type="slidenum">
              <a:rPr lang="en-IN" smtClean="0"/>
              <a:pPr/>
              <a:t>41</a:t>
            </a:fld>
            <a:endParaRPr lang="en-IN"/>
          </a:p>
        </p:txBody>
      </p:sp>
    </p:spTree>
    <p:extLst>
      <p:ext uri="{BB962C8B-B14F-4D97-AF65-F5344CB8AC3E}">
        <p14:creationId xmlns:p14="http://schemas.microsoft.com/office/powerpoint/2010/main" val="208302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4B6DBB-BD9E-D410-34B6-1716896E6290}"/>
              </a:ext>
            </a:extLst>
          </p:cNvPr>
          <p:cNvSpPr>
            <a:spLocks noGrp="1"/>
          </p:cNvSpPr>
          <p:nvPr>
            <p:ph type="sldNum" sz="quarter" idx="12"/>
          </p:nvPr>
        </p:nvSpPr>
        <p:spPr/>
        <p:txBody>
          <a:bodyPr/>
          <a:lstStyle/>
          <a:p>
            <a:fld id="{6D972E1D-2B91-43F8-BAFE-8C37D0BCB00C}" type="slidenum">
              <a:rPr lang="en-IN" smtClean="0"/>
              <a:pPr/>
              <a:t>5</a:t>
            </a:fld>
            <a:endParaRPr lang="en-IN"/>
          </a:p>
        </p:txBody>
      </p:sp>
      <p:sp>
        <p:nvSpPr>
          <p:cNvPr id="4" name="TextBox 3">
            <a:extLst>
              <a:ext uri="{FF2B5EF4-FFF2-40B4-BE49-F238E27FC236}">
                <a16:creationId xmlns:a16="http://schemas.microsoft.com/office/drawing/2014/main" id="{1B3723D9-83EE-2858-0ACE-15F7CB8B76E0}"/>
              </a:ext>
            </a:extLst>
          </p:cNvPr>
          <p:cNvSpPr txBox="1"/>
          <p:nvPr/>
        </p:nvSpPr>
        <p:spPr>
          <a:xfrm>
            <a:off x="1000125" y="969645"/>
            <a:ext cx="10212358" cy="4401205"/>
          </a:xfrm>
          <a:prstGeom prst="rect">
            <a:avLst/>
          </a:prstGeom>
          <a:noFill/>
        </p:spPr>
        <p:txBody>
          <a:bodyPr wrap="square">
            <a:spAutoFit/>
          </a:bodyPr>
          <a:lstStyle/>
          <a:p>
            <a:pPr marL="457200" indent="-457200" algn="just">
              <a:buFont typeface="Arial" panose="020B0604020202020204" pitchFamily="34" charset="0"/>
              <a:buChar char="•"/>
            </a:pPr>
            <a:r>
              <a:rPr lang="en-US" sz="2000" dirty="0"/>
              <a:t>In the internet in Figure, we have three links and two routers. </a:t>
            </a:r>
          </a:p>
          <a:p>
            <a:pPr marL="457200" indent="-457200" algn="just">
              <a:buFont typeface="Arial" panose="020B0604020202020204" pitchFamily="34" charset="0"/>
              <a:buChar char="•"/>
            </a:pPr>
            <a:r>
              <a:rPr lang="en-US" sz="2000" dirty="0"/>
              <a:t>We also have shown only two hosts: Alice (source) and Bob (destination). </a:t>
            </a:r>
          </a:p>
          <a:p>
            <a:pPr marL="457200" indent="-457200" algn="just">
              <a:buFont typeface="Arial" panose="020B0604020202020204" pitchFamily="34" charset="0"/>
              <a:buChar char="•"/>
            </a:pPr>
            <a:r>
              <a:rPr lang="en-US" sz="2000" dirty="0"/>
              <a:t>For each host, we have shown two addresses, the IP addresses (N) and the link-layer addresses (L). </a:t>
            </a:r>
          </a:p>
          <a:p>
            <a:pPr marL="457200" indent="-457200" algn="just">
              <a:buFont typeface="Arial" panose="020B0604020202020204" pitchFamily="34" charset="0"/>
              <a:buChar char="•"/>
            </a:pPr>
            <a:r>
              <a:rPr lang="en-US" sz="2000" dirty="0"/>
              <a:t>Note that a router has as many pairs of addresses as the number of links the router is connected to. </a:t>
            </a:r>
          </a:p>
          <a:p>
            <a:pPr marL="457200" indent="-457200" algn="just">
              <a:buFont typeface="Arial" panose="020B0604020202020204" pitchFamily="34" charset="0"/>
              <a:buChar char="•"/>
            </a:pPr>
            <a:r>
              <a:rPr lang="en-US" sz="2000" dirty="0"/>
              <a:t>We have shown three frames, one in each link. Each frame carries the same datagram with the same source and destination addresses (N1 and N8), but the link-layer addresses of the frame change from link to link. </a:t>
            </a:r>
          </a:p>
          <a:p>
            <a:pPr marL="457200" indent="-457200" algn="just">
              <a:buFont typeface="Arial" panose="020B0604020202020204" pitchFamily="34" charset="0"/>
              <a:buChar char="•"/>
            </a:pPr>
            <a:r>
              <a:rPr lang="en-US" sz="2000" dirty="0"/>
              <a:t>In link 1, the link-layer addresses are L1 and L2. In link 2, they are L4 and L5. In link 3, they are L7 and L8. Note that the IP addresses and the link-layer addresses are not in the same order. </a:t>
            </a:r>
          </a:p>
          <a:p>
            <a:pPr marL="457200" indent="-457200" algn="just">
              <a:buFont typeface="Arial" panose="020B0604020202020204" pitchFamily="34" charset="0"/>
              <a:buChar char="•"/>
            </a:pPr>
            <a:r>
              <a:rPr lang="en-US" sz="2000" dirty="0"/>
              <a:t>For IP addresses, the source address comes before the destination address; for link-layer addresses, the destination address comes before the source.</a:t>
            </a:r>
            <a:endParaRPr lang="en-IN" sz="2000" dirty="0"/>
          </a:p>
        </p:txBody>
      </p:sp>
    </p:spTree>
    <p:extLst>
      <p:ext uri="{BB962C8B-B14F-4D97-AF65-F5344CB8AC3E}">
        <p14:creationId xmlns:p14="http://schemas.microsoft.com/office/powerpoint/2010/main" val="290259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19ED-FFB0-C4D7-8116-D157C74557AC}"/>
              </a:ext>
            </a:extLst>
          </p:cNvPr>
          <p:cNvSpPr>
            <a:spLocks noGrp="1"/>
          </p:cNvSpPr>
          <p:nvPr>
            <p:ph type="title"/>
          </p:nvPr>
        </p:nvSpPr>
        <p:spPr/>
        <p:txBody>
          <a:bodyPr/>
          <a:lstStyle/>
          <a:p>
            <a:r>
              <a:rPr lang="en-US" dirty="0"/>
              <a:t>Address Resolution Protocol</a:t>
            </a:r>
            <a:endParaRPr lang="en-IN" dirty="0"/>
          </a:p>
        </p:txBody>
      </p:sp>
      <p:sp>
        <p:nvSpPr>
          <p:cNvPr id="3" name="Text Placeholder 2">
            <a:extLst>
              <a:ext uri="{FF2B5EF4-FFF2-40B4-BE49-F238E27FC236}">
                <a16:creationId xmlns:a16="http://schemas.microsoft.com/office/drawing/2014/main" id="{5E62B9EF-8955-C6A9-9041-4B232A6EEB1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25DD9A7-F3F4-4AFB-B205-B58DA6B8ADF7}"/>
              </a:ext>
            </a:extLst>
          </p:cNvPr>
          <p:cNvSpPr>
            <a:spLocks noGrp="1"/>
          </p:cNvSpPr>
          <p:nvPr>
            <p:ph type="sldNum" sz="quarter" idx="12"/>
          </p:nvPr>
        </p:nvSpPr>
        <p:spPr/>
        <p:txBody>
          <a:bodyPr/>
          <a:lstStyle/>
          <a:p>
            <a:fld id="{6D972E1D-2B91-43F8-BAFE-8C37D0BCB00C}" type="slidenum">
              <a:rPr lang="en-IN" smtClean="0"/>
              <a:pPr/>
              <a:t>6</a:t>
            </a:fld>
            <a:endParaRPr lang="en-IN"/>
          </a:p>
        </p:txBody>
      </p:sp>
    </p:spTree>
    <p:extLst>
      <p:ext uri="{BB962C8B-B14F-4D97-AF65-F5344CB8AC3E}">
        <p14:creationId xmlns:p14="http://schemas.microsoft.com/office/powerpoint/2010/main" val="13419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91D07A-F445-1CF5-1AD9-27A4B544A7C2}"/>
              </a:ext>
            </a:extLst>
          </p:cNvPr>
          <p:cNvSpPr>
            <a:spLocks noGrp="1"/>
          </p:cNvSpPr>
          <p:nvPr>
            <p:ph type="sldNum" sz="quarter" idx="12"/>
          </p:nvPr>
        </p:nvSpPr>
        <p:spPr/>
        <p:txBody>
          <a:bodyPr/>
          <a:lstStyle/>
          <a:p>
            <a:fld id="{6D972E1D-2B91-43F8-BAFE-8C37D0BCB00C}" type="slidenum">
              <a:rPr lang="en-IN" smtClean="0"/>
              <a:pPr/>
              <a:t>7</a:t>
            </a:fld>
            <a:endParaRPr lang="en-IN"/>
          </a:p>
        </p:txBody>
      </p:sp>
      <p:pic>
        <p:nvPicPr>
          <p:cNvPr id="4" name="Picture 3">
            <a:extLst>
              <a:ext uri="{FF2B5EF4-FFF2-40B4-BE49-F238E27FC236}">
                <a16:creationId xmlns:a16="http://schemas.microsoft.com/office/drawing/2014/main" id="{2D688D81-3F49-A574-F468-E40B34A2E771}"/>
              </a:ext>
            </a:extLst>
          </p:cNvPr>
          <p:cNvPicPr>
            <a:picLocks noChangeAspect="1"/>
          </p:cNvPicPr>
          <p:nvPr/>
        </p:nvPicPr>
        <p:blipFill>
          <a:blip r:embed="rId2"/>
          <a:stretch>
            <a:fillRect/>
          </a:stretch>
        </p:blipFill>
        <p:spPr>
          <a:xfrm>
            <a:off x="1809751" y="1984375"/>
            <a:ext cx="8760844" cy="3055728"/>
          </a:xfrm>
          <a:prstGeom prst="rect">
            <a:avLst/>
          </a:prstGeom>
        </p:spPr>
      </p:pic>
      <p:sp>
        <p:nvSpPr>
          <p:cNvPr id="5" name="Text Box 4">
            <a:extLst>
              <a:ext uri="{FF2B5EF4-FFF2-40B4-BE49-F238E27FC236}">
                <a16:creationId xmlns:a16="http://schemas.microsoft.com/office/drawing/2014/main" id="{20445EA0-9F5F-C255-B99F-866A01407EC6}"/>
              </a:ext>
            </a:extLst>
          </p:cNvPr>
          <p:cNvSpPr txBox="1">
            <a:spLocks noChangeArrowheads="1"/>
          </p:cNvSpPr>
          <p:nvPr/>
        </p:nvSpPr>
        <p:spPr bwMode="auto">
          <a:xfrm>
            <a:off x="5488781" y="798265"/>
            <a:ext cx="17109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ARP operation</a:t>
            </a:r>
          </a:p>
        </p:txBody>
      </p:sp>
    </p:spTree>
    <p:extLst>
      <p:ext uri="{BB962C8B-B14F-4D97-AF65-F5344CB8AC3E}">
        <p14:creationId xmlns:p14="http://schemas.microsoft.com/office/powerpoint/2010/main" val="117525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1187" name="Line 3">
            <a:extLst>
              <a:ext uri="{FF2B5EF4-FFF2-40B4-BE49-F238E27FC236}">
                <a16:creationId xmlns:a16="http://schemas.microsoft.com/office/drawing/2014/main" id="{5C290586-8BA9-B6A1-015C-06E609CA2AD5}"/>
              </a:ext>
            </a:extLst>
          </p:cNvPr>
          <p:cNvSpPr>
            <a:spLocks noChangeShapeType="1"/>
          </p:cNvSpPr>
          <p:nvPr/>
        </p:nvSpPr>
        <p:spPr bwMode="auto">
          <a:xfrm>
            <a:off x="1676400" y="8763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8" name="Text Box 4">
            <a:extLst>
              <a:ext uri="{FF2B5EF4-FFF2-40B4-BE49-F238E27FC236}">
                <a16:creationId xmlns:a16="http://schemas.microsoft.com/office/drawing/2014/main" id="{6B2659FF-851F-6432-0740-B2CAAC0A6B84}"/>
              </a:ext>
            </a:extLst>
          </p:cNvPr>
          <p:cNvSpPr txBox="1">
            <a:spLocks noChangeArrowheads="1"/>
          </p:cNvSpPr>
          <p:nvPr/>
        </p:nvSpPr>
        <p:spPr bwMode="auto">
          <a:xfrm>
            <a:off x="4374356" y="398215"/>
            <a:ext cx="336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21.1  </a:t>
            </a:r>
            <a:r>
              <a:rPr lang="en-US" altLang="en-US" sz="2000" i="1" dirty="0">
                <a:latin typeface="Times New Roman" panose="02020603050405020304" pitchFamily="18" charset="0"/>
              </a:rPr>
              <a:t>ARP operation</a:t>
            </a:r>
          </a:p>
        </p:txBody>
      </p:sp>
      <p:sp>
        <p:nvSpPr>
          <p:cNvPr id="3" name="Slide Number Placeholder 2">
            <a:extLst>
              <a:ext uri="{FF2B5EF4-FFF2-40B4-BE49-F238E27FC236}">
                <a16:creationId xmlns:a16="http://schemas.microsoft.com/office/drawing/2014/main" id="{2986EF51-BF7F-C069-9FC5-C0E8E279322C}"/>
              </a:ext>
            </a:extLst>
          </p:cNvPr>
          <p:cNvSpPr>
            <a:spLocks noGrp="1"/>
          </p:cNvSpPr>
          <p:nvPr>
            <p:ph type="sldNum" sz="quarter" idx="12"/>
          </p:nvPr>
        </p:nvSpPr>
        <p:spPr/>
        <p:txBody>
          <a:bodyPr/>
          <a:lstStyle/>
          <a:p>
            <a:fld id="{6D972E1D-2B91-43F8-BAFE-8C37D0BCB00C}" type="slidenum">
              <a:rPr lang="en-IN" smtClean="0"/>
              <a:pPr/>
              <a:t>8</a:t>
            </a:fld>
            <a:endParaRPr lang="en-IN"/>
          </a:p>
        </p:txBody>
      </p:sp>
      <p:pic>
        <p:nvPicPr>
          <p:cNvPr id="5" name="Picture 4">
            <a:extLst>
              <a:ext uri="{FF2B5EF4-FFF2-40B4-BE49-F238E27FC236}">
                <a16:creationId xmlns:a16="http://schemas.microsoft.com/office/drawing/2014/main" id="{38F3D4A6-1A36-9F42-F8EB-7F4C9C0D08D4}"/>
              </a:ext>
            </a:extLst>
          </p:cNvPr>
          <p:cNvPicPr>
            <a:picLocks noChangeAspect="1"/>
          </p:cNvPicPr>
          <p:nvPr/>
        </p:nvPicPr>
        <p:blipFill>
          <a:blip r:embed="rId3"/>
          <a:stretch>
            <a:fillRect/>
          </a:stretch>
        </p:blipFill>
        <p:spPr>
          <a:xfrm>
            <a:off x="1314450" y="925762"/>
            <a:ext cx="9463686" cy="5397182"/>
          </a:xfrm>
          <a:prstGeom prst="rect">
            <a:avLst/>
          </a:prstGeom>
        </p:spPr>
      </p:pic>
    </p:spTree>
    <p:extLst>
      <p:ext uri="{BB962C8B-B14F-4D97-AF65-F5344CB8AC3E}">
        <p14:creationId xmlns:p14="http://schemas.microsoft.com/office/powerpoint/2010/main" val="136708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2211" name="Line 3">
            <a:extLst>
              <a:ext uri="{FF2B5EF4-FFF2-40B4-BE49-F238E27FC236}">
                <a16:creationId xmlns:a16="http://schemas.microsoft.com/office/drawing/2014/main" id="{FBD38D3F-906A-D89D-6BA9-8B9600F2F72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2" name="Text Box 4">
            <a:extLst>
              <a:ext uri="{FF2B5EF4-FFF2-40B4-BE49-F238E27FC236}">
                <a16:creationId xmlns:a16="http://schemas.microsoft.com/office/drawing/2014/main" id="{712174B1-E1B5-FB35-391D-207493F2FEC0}"/>
              </a:ext>
            </a:extLst>
          </p:cNvPr>
          <p:cNvSpPr txBox="1">
            <a:spLocks noChangeArrowheads="1"/>
          </p:cNvSpPr>
          <p:nvPr/>
        </p:nvSpPr>
        <p:spPr bwMode="auto">
          <a:xfrm>
            <a:off x="4528344" y="571501"/>
            <a:ext cx="304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21.2  </a:t>
            </a:r>
            <a:r>
              <a:rPr lang="en-US" altLang="en-US" sz="2000" i="1" dirty="0">
                <a:latin typeface="Times New Roman" panose="02020603050405020304" pitchFamily="18" charset="0"/>
              </a:rPr>
              <a:t>ARP packet</a:t>
            </a:r>
          </a:p>
        </p:txBody>
      </p:sp>
      <p:pic>
        <p:nvPicPr>
          <p:cNvPr id="862214" name="Picture 6">
            <a:extLst>
              <a:ext uri="{FF2B5EF4-FFF2-40B4-BE49-F238E27FC236}">
                <a16:creationId xmlns:a16="http://schemas.microsoft.com/office/drawing/2014/main" id="{773A806B-7BF7-05EF-87C7-162933BBA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39876"/>
            <a:ext cx="8763000" cy="474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1D81C11-1E64-F204-8A9B-4B7B360850A6}"/>
              </a:ext>
            </a:extLst>
          </p:cNvPr>
          <p:cNvSpPr>
            <a:spLocks noGrp="1"/>
          </p:cNvSpPr>
          <p:nvPr>
            <p:ph type="sldNum" sz="quarter" idx="12"/>
          </p:nvPr>
        </p:nvSpPr>
        <p:spPr/>
        <p:txBody>
          <a:bodyPr/>
          <a:lstStyle/>
          <a:p>
            <a:fld id="{6D972E1D-2B91-43F8-BAFE-8C37D0BCB00C}" type="slidenum">
              <a:rPr lang="en-IN" smtClean="0"/>
              <a:pPr/>
              <a:t>9</a:t>
            </a:fld>
            <a:endParaRPr lang="en-IN"/>
          </a:p>
        </p:txBody>
      </p:sp>
    </p:spTree>
    <p:extLst>
      <p:ext uri="{BB962C8B-B14F-4D97-AF65-F5344CB8AC3E}">
        <p14:creationId xmlns:p14="http://schemas.microsoft.com/office/powerpoint/2010/main" val="3758510472"/>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2589</TotalTime>
  <Words>1465</Words>
  <Application>Microsoft Office PowerPoint</Application>
  <PresentationFormat>Widescreen</PresentationFormat>
  <Paragraphs>169</Paragraphs>
  <Slides>41</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Tahoma</vt:lpstr>
      <vt:lpstr>Times</vt:lpstr>
      <vt:lpstr>Times New Roman</vt:lpstr>
      <vt:lpstr>Wingdings</vt:lpstr>
      <vt:lpstr>Retrospect</vt:lpstr>
      <vt:lpstr>PowerPoint Presentation</vt:lpstr>
      <vt:lpstr>Topics to be discussed</vt:lpstr>
      <vt:lpstr>PowerPoint Presentation</vt:lpstr>
      <vt:lpstr>PowerPoint Presentation</vt:lpstr>
      <vt:lpstr>PowerPoint Presentation</vt:lpstr>
      <vt:lpstr>Address Resolution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Ojha</dc:creator>
  <cp:lastModifiedBy>dr.rajeshkojha@gmail.com</cp:lastModifiedBy>
  <cp:revision>121</cp:revision>
  <dcterms:created xsi:type="dcterms:W3CDTF">2024-07-20T06:38:06Z</dcterms:created>
  <dcterms:modified xsi:type="dcterms:W3CDTF">2024-12-05T08:58:45Z</dcterms:modified>
</cp:coreProperties>
</file>