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15"/>
  </p:notesMasterIdLst>
  <p:sldIdLst>
    <p:sldId id="256" r:id="rId2"/>
    <p:sldId id="274" r:id="rId3"/>
    <p:sldId id="535" r:id="rId4"/>
    <p:sldId id="837" r:id="rId5"/>
    <p:sldId id="834" r:id="rId6"/>
    <p:sldId id="838" r:id="rId7"/>
    <p:sldId id="839" r:id="rId8"/>
    <p:sldId id="840" r:id="rId9"/>
    <p:sldId id="841" r:id="rId10"/>
    <p:sldId id="884" r:id="rId11"/>
    <p:sldId id="902" r:id="rId12"/>
    <p:sldId id="842" r:id="rId13"/>
    <p:sldId id="900" r:id="rId14"/>
    <p:sldId id="903" r:id="rId15"/>
    <p:sldId id="904" r:id="rId16"/>
    <p:sldId id="911" r:id="rId17"/>
    <p:sldId id="905" r:id="rId18"/>
    <p:sldId id="915" r:id="rId19"/>
    <p:sldId id="843" r:id="rId20"/>
    <p:sldId id="916" r:id="rId21"/>
    <p:sldId id="844" r:id="rId22"/>
    <p:sldId id="906" r:id="rId23"/>
    <p:sldId id="912" r:id="rId24"/>
    <p:sldId id="845" r:id="rId25"/>
    <p:sldId id="846" r:id="rId26"/>
    <p:sldId id="917" r:id="rId27"/>
    <p:sldId id="907" r:id="rId28"/>
    <p:sldId id="913" r:id="rId29"/>
    <p:sldId id="914" r:id="rId30"/>
    <p:sldId id="835" r:id="rId31"/>
    <p:sldId id="848" r:id="rId32"/>
    <p:sldId id="849" r:id="rId33"/>
    <p:sldId id="918" r:id="rId34"/>
    <p:sldId id="850" r:id="rId35"/>
    <p:sldId id="851" r:id="rId36"/>
    <p:sldId id="908" r:id="rId37"/>
    <p:sldId id="919" r:id="rId38"/>
    <p:sldId id="852" r:id="rId39"/>
    <p:sldId id="920" r:id="rId40"/>
    <p:sldId id="921" r:id="rId41"/>
    <p:sldId id="853" r:id="rId42"/>
    <p:sldId id="923" r:id="rId43"/>
    <p:sldId id="924" r:id="rId44"/>
    <p:sldId id="922" r:id="rId45"/>
    <p:sldId id="854" r:id="rId46"/>
    <p:sldId id="925" r:id="rId47"/>
    <p:sldId id="855" r:id="rId48"/>
    <p:sldId id="926" r:id="rId49"/>
    <p:sldId id="927" r:id="rId50"/>
    <p:sldId id="856" r:id="rId51"/>
    <p:sldId id="857" r:id="rId52"/>
    <p:sldId id="928" r:id="rId53"/>
    <p:sldId id="929" r:id="rId54"/>
    <p:sldId id="930" r:id="rId55"/>
    <p:sldId id="858" r:id="rId56"/>
    <p:sldId id="859" r:id="rId57"/>
    <p:sldId id="931" r:id="rId58"/>
    <p:sldId id="932" r:id="rId59"/>
    <p:sldId id="901" r:id="rId60"/>
    <p:sldId id="933" r:id="rId61"/>
    <p:sldId id="860" r:id="rId62"/>
    <p:sldId id="861" r:id="rId63"/>
    <p:sldId id="862" r:id="rId64"/>
    <p:sldId id="863" r:id="rId65"/>
    <p:sldId id="864" r:id="rId66"/>
    <p:sldId id="865" r:id="rId67"/>
    <p:sldId id="934" r:id="rId68"/>
    <p:sldId id="935" r:id="rId69"/>
    <p:sldId id="866" r:id="rId70"/>
    <p:sldId id="936" r:id="rId71"/>
    <p:sldId id="867" r:id="rId72"/>
    <p:sldId id="937" r:id="rId73"/>
    <p:sldId id="938" r:id="rId74"/>
    <p:sldId id="939" r:id="rId75"/>
    <p:sldId id="868" r:id="rId76"/>
    <p:sldId id="836" r:id="rId77"/>
    <p:sldId id="869" r:id="rId78"/>
    <p:sldId id="885" r:id="rId79"/>
    <p:sldId id="870" r:id="rId80"/>
    <p:sldId id="886" r:id="rId81"/>
    <p:sldId id="871" r:id="rId82"/>
    <p:sldId id="887" r:id="rId83"/>
    <p:sldId id="888" r:id="rId84"/>
    <p:sldId id="872" r:id="rId85"/>
    <p:sldId id="940" r:id="rId86"/>
    <p:sldId id="909" r:id="rId87"/>
    <p:sldId id="941" r:id="rId88"/>
    <p:sldId id="873" r:id="rId89"/>
    <p:sldId id="889" r:id="rId90"/>
    <p:sldId id="942" r:id="rId91"/>
    <p:sldId id="874" r:id="rId92"/>
    <p:sldId id="890" r:id="rId93"/>
    <p:sldId id="875" r:id="rId94"/>
    <p:sldId id="943" r:id="rId95"/>
    <p:sldId id="891" r:id="rId96"/>
    <p:sldId id="892" r:id="rId97"/>
    <p:sldId id="893" r:id="rId98"/>
    <p:sldId id="876" r:id="rId99"/>
    <p:sldId id="877" r:id="rId100"/>
    <p:sldId id="878" r:id="rId101"/>
    <p:sldId id="894" r:id="rId102"/>
    <p:sldId id="879" r:id="rId103"/>
    <p:sldId id="895" r:id="rId104"/>
    <p:sldId id="880" r:id="rId105"/>
    <p:sldId id="881" r:id="rId106"/>
    <p:sldId id="896" r:id="rId107"/>
    <p:sldId id="897" r:id="rId108"/>
    <p:sldId id="898" r:id="rId109"/>
    <p:sldId id="899" r:id="rId110"/>
    <p:sldId id="910" r:id="rId111"/>
    <p:sldId id="882" r:id="rId112"/>
    <p:sldId id="883" r:id="rId113"/>
    <p:sldId id="820" r:id="rId1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7D281B-9E79-447B-A4C3-CCDB45229C74}">
          <p14:sldIdLst>
            <p14:sldId id="256"/>
            <p14:sldId id="274"/>
            <p14:sldId id="535"/>
            <p14:sldId id="837"/>
            <p14:sldId id="834"/>
            <p14:sldId id="838"/>
            <p14:sldId id="839"/>
            <p14:sldId id="840"/>
            <p14:sldId id="841"/>
            <p14:sldId id="884"/>
            <p14:sldId id="902"/>
            <p14:sldId id="842"/>
            <p14:sldId id="900"/>
            <p14:sldId id="903"/>
            <p14:sldId id="904"/>
            <p14:sldId id="911"/>
            <p14:sldId id="905"/>
            <p14:sldId id="915"/>
            <p14:sldId id="843"/>
            <p14:sldId id="916"/>
            <p14:sldId id="844"/>
            <p14:sldId id="906"/>
            <p14:sldId id="912"/>
            <p14:sldId id="845"/>
            <p14:sldId id="846"/>
            <p14:sldId id="917"/>
            <p14:sldId id="907"/>
            <p14:sldId id="913"/>
            <p14:sldId id="914"/>
            <p14:sldId id="835"/>
            <p14:sldId id="848"/>
            <p14:sldId id="849"/>
            <p14:sldId id="918"/>
            <p14:sldId id="850"/>
            <p14:sldId id="851"/>
            <p14:sldId id="908"/>
            <p14:sldId id="919"/>
            <p14:sldId id="852"/>
            <p14:sldId id="920"/>
            <p14:sldId id="921"/>
            <p14:sldId id="853"/>
            <p14:sldId id="923"/>
            <p14:sldId id="924"/>
            <p14:sldId id="922"/>
            <p14:sldId id="854"/>
            <p14:sldId id="925"/>
            <p14:sldId id="855"/>
            <p14:sldId id="926"/>
            <p14:sldId id="927"/>
            <p14:sldId id="856"/>
            <p14:sldId id="857"/>
            <p14:sldId id="928"/>
            <p14:sldId id="929"/>
            <p14:sldId id="930"/>
            <p14:sldId id="858"/>
            <p14:sldId id="859"/>
            <p14:sldId id="931"/>
            <p14:sldId id="932"/>
            <p14:sldId id="901"/>
            <p14:sldId id="933"/>
            <p14:sldId id="860"/>
            <p14:sldId id="861"/>
            <p14:sldId id="862"/>
            <p14:sldId id="863"/>
            <p14:sldId id="864"/>
            <p14:sldId id="865"/>
            <p14:sldId id="934"/>
            <p14:sldId id="935"/>
            <p14:sldId id="866"/>
            <p14:sldId id="936"/>
            <p14:sldId id="867"/>
            <p14:sldId id="937"/>
            <p14:sldId id="938"/>
            <p14:sldId id="939"/>
            <p14:sldId id="868"/>
            <p14:sldId id="836"/>
            <p14:sldId id="869"/>
            <p14:sldId id="885"/>
            <p14:sldId id="870"/>
            <p14:sldId id="886"/>
            <p14:sldId id="871"/>
            <p14:sldId id="887"/>
            <p14:sldId id="888"/>
            <p14:sldId id="872"/>
            <p14:sldId id="940"/>
            <p14:sldId id="909"/>
            <p14:sldId id="941"/>
            <p14:sldId id="873"/>
            <p14:sldId id="889"/>
            <p14:sldId id="942"/>
            <p14:sldId id="874"/>
            <p14:sldId id="890"/>
            <p14:sldId id="875"/>
            <p14:sldId id="943"/>
            <p14:sldId id="891"/>
            <p14:sldId id="892"/>
            <p14:sldId id="893"/>
            <p14:sldId id="876"/>
            <p14:sldId id="877"/>
            <p14:sldId id="878"/>
            <p14:sldId id="894"/>
            <p14:sldId id="879"/>
            <p14:sldId id="895"/>
            <p14:sldId id="880"/>
            <p14:sldId id="881"/>
            <p14:sldId id="896"/>
            <p14:sldId id="897"/>
            <p14:sldId id="898"/>
            <p14:sldId id="899"/>
            <p14:sldId id="910"/>
            <p14:sldId id="882"/>
            <p14:sldId id="883"/>
          </p14:sldIdLst>
        </p14:section>
        <p14:section name="Default Section" id="{6F058685-4CAF-4927-8F59-1D3D7F87BA2E}">
          <p14:sldIdLst>
            <p14:sldId id="82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17D1E-C429-4500-9643-931F8B98DE6C}" v="781" dt="2024-07-24T04:20:41.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74" autoAdjust="0"/>
    <p:restoredTop sz="94660"/>
  </p:normalViewPr>
  <p:slideViewPr>
    <p:cSldViewPr snapToGrid="0">
      <p:cViewPr varScale="1">
        <p:scale>
          <a:sx n="80" d="100"/>
          <a:sy n="80" d="100"/>
        </p:scale>
        <p:origin x="326"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Ojha" userId="f844f7c9be700cde" providerId="LiveId" clId="{DCF17D1E-C429-4500-9643-931F8B98DE6C}"/>
    <pc:docChg chg="undo custSel addSld delSld modSld sldOrd addSection delSection modSection">
      <pc:chgData name="Rajesh Ojha" userId="f844f7c9be700cde" providerId="LiveId" clId="{DCF17D1E-C429-4500-9643-931F8B98DE6C}" dt="2024-07-24T04:28:06.635" v="4232" actId="20577"/>
      <pc:docMkLst>
        <pc:docMk/>
      </pc:docMkLst>
      <pc:sldChg chg="addSp modSp new mod">
        <pc:chgData name="Rajesh Ojha" userId="f844f7c9be700cde" providerId="LiveId" clId="{DCF17D1E-C429-4500-9643-931F8B98DE6C}" dt="2024-07-23T11:13:52.254" v="3987" actId="1037"/>
        <pc:sldMkLst>
          <pc:docMk/>
          <pc:sldMk cId="349644603" sldId="256"/>
        </pc:sldMkLst>
        <pc:spChg chg="mod">
          <ac:chgData name="Rajesh Ojha" userId="f844f7c9be700cde" providerId="LiveId" clId="{DCF17D1E-C429-4500-9643-931F8B98DE6C}" dt="2024-07-20T06:41:29.715" v="20" actId="20577"/>
          <ac:spMkLst>
            <pc:docMk/>
            <pc:sldMk cId="349644603" sldId="256"/>
            <ac:spMk id="2" creationId="{DAFCF894-9786-1F18-8477-10FD8711BA7F}"/>
          </ac:spMkLst>
        </pc:spChg>
        <pc:spChg chg="mod">
          <ac:chgData name="Rajesh Ojha" userId="f844f7c9be700cde" providerId="LiveId" clId="{DCF17D1E-C429-4500-9643-931F8B98DE6C}" dt="2024-07-20T10:28:17.956" v="762" actId="20577"/>
          <ac:spMkLst>
            <pc:docMk/>
            <pc:sldMk cId="349644603" sldId="256"/>
            <ac:spMk id="3" creationId="{9E789399-228E-7CC6-8274-F5FA697B0306}"/>
          </ac:spMkLst>
        </pc:spChg>
        <pc:spChg chg="add mod">
          <ac:chgData name="Rajesh Ojha" userId="f844f7c9be700cde" providerId="LiveId" clId="{DCF17D1E-C429-4500-9643-931F8B98DE6C}" dt="2024-07-23T11:13:52.254" v="3987" actId="1037"/>
          <ac:spMkLst>
            <pc:docMk/>
            <pc:sldMk cId="349644603" sldId="256"/>
            <ac:spMk id="4" creationId="{EFF8C921-8B2C-249B-876C-A06DB04834FB}"/>
          </ac:spMkLst>
        </pc:spChg>
      </pc:sldChg>
      <pc:sldChg chg="modSp new del mod">
        <pc:chgData name="Rajesh Ojha" userId="f844f7c9be700cde" providerId="LiveId" clId="{DCF17D1E-C429-4500-9643-931F8B98DE6C}" dt="2024-07-22T04:14:25.169" v="1107" actId="47"/>
        <pc:sldMkLst>
          <pc:docMk/>
          <pc:sldMk cId="2267813369" sldId="257"/>
        </pc:sldMkLst>
        <pc:spChg chg="mod">
          <ac:chgData name="Rajesh Ojha" userId="f844f7c9be700cde" providerId="LiveId" clId="{DCF17D1E-C429-4500-9643-931F8B98DE6C}" dt="2024-07-20T06:42:09.387" v="44" actId="20577"/>
          <ac:spMkLst>
            <pc:docMk/>
            <pc:sldMk cId="2267813369" sldId="257"/>
            <ac:spMk id="2" creationId="{5CD24622-2D81-09F4-5096-802970A3E5FE}"/>
          </ac:spMkLst>
        </pc:spChg>
        <pc:spChg chg="mod">
          <ac:chgData name="Rajesh Ojha" userId="f844f7c9be700cde" providerId="LiveId" clId="{DCF17D1E-C429-4500-9643-931F8B98DE6C}" dt="2024-07-20T09:50:07.025" v="55" actId="113"/>
          <ac:spMkLst>
            <pc:docMk/>
            <pc:sldMk cId="2267813369" sldId="257"/>
            <ac:spMk id="3" creationId="{F3379475-D6EA-92BE-8AA0-E8A5C237A544}"/>
          </ac:spMkLst>
        </pc:spChg>
      </pc:sldChg>
      <pc:sldChg chg="modSp new del mod">
        <pc:chgData name="Rajesh Ojha" userId="f844f7c9be700cde" providerId="LiveId" clId="{DCF17D1E-C429-4500-9643-931F8B98DE6C}" dt="2024-07-20T09:49:40.772" v="50" actId="47"/>
        <pc:sldMkLst>
          <pc:docMk/>
          <pc:sldMk cId="807647534" sldId="258"/>
        </pc:sldMkLst>
        <pc:spChg chg="mod">
          <ac:chgData name="Rajesh Ojha" userId="f844f7c9be700cde" providerId="LiveId" clId="{DCF17D1E-C429-4500-9643-931F8B98DE6C}" dt="2024-07-20T09:49:33.004" v="49" actId="27636"/>
          <ac:spMkLst>
            <pc:docMk/>
            <pc:sldMk cId="807647534" sldId="258"/>
            <ac:spMk id="3" creationId="{96E85BA4-D58F-CB49-3375-26D4B98B5AF4}"/>
          </ac:spMkLst>
        </pc:spChg>
      </pc:sldChg>
      <pc:sldChg chg="delSp modSp new del mod">
        <pc:chgData name="Rajesh Ojha" userId="f844f7c9be700cde" providerId="LiveId" clId="{DCF17D1E-C429-4500-9643-931F8B98DE6C}" dt="2024-07-22T03:54:45.707" v="768" actId="47"/>
        <pc:sldMkLst>
          <pc:docMk/>
          <pc:sldMk cId="2906785950" sldId="258"/>
        </pc:sldMkLst>
        <pc:spChg chg="del">
          <ac:chgData name="Rajesh Ojha" userId="f844f7c9be700cde" providerId="LiveId" clId="{DCF17D1E-C429-4500-9643-931F8B98DE6C}" dt="2024-07-20T09:50:55.334" v="61" actId="478"/>
          <ac:spMkLst>
            <pc:docMk/>
            <pc:sldMk cId="2906785950" sldId="258"/>
            <ac:spMk id="2" creationId="{50F3A33E-B4FD-7BF1-0B1A-CA597D1EE8D7}"/>
          </ac:spMkLst>
        </pc:spChg>
        <pc:spChg chg="mod">
          <ac:chgData name="Rajesh Ojha" userId="f844f7c9be700cde" providerId="LiveId" clId="{DCF17D1E-C429-4500-9643-931F8B98DE6C}" dt="2024-07-20T09:52:41.012" v="221" actId="1036"/>
          <ac:spMkLst>
            <pc:docMk/>
            <pc:sldMk cId="2906785950" sldId="258"/>
            <ac:spMk id="3" creationId="{BA9C39A3-FFC6-733D-DDE2-FE341CECE20F}"/>
          </ac:spMkLst>
        </pc:spChg>
      </pc:sldChg>
      <pc:sldChg chg="new del">
        <pc:chgData name="Rajesh Ojha" userId="f844f7c9be700cde" providerId="LiveId" clId="{DCF17D1E-C429-4500-9643-931F8B98DE6C}" dt="2024-07-20T09:50:25.752" v="57" actId="47"/>
        <pc:sldMkLst>
          <pc:docMk/>
          <pc:sldMk cId="4071304173" sldId="258"/>
        </pc:sldMkLst>
      </pc:sldChg>
      <pc:sldChg chg="addSp delSp new del mod">
        <pc:chgData name="Rajesh Ojha" userId="f844f7c9be700cde" providerId="LiveId" clId="{DCF17D1E-C429-4500-9643-931F8B98DE6C}" dt="2024-07-23T06:53:50.901" v="1733" actId="47"/>
        <pc:sldMkLst>
          <pc:docMk/>
          <pc:sldMk cId="495084727" sldId="259"/>
        </pc:sldMkLst>
        <pc:spChg chg="del">
          <ac:chgData name="Rajesh Ojha" userId="f844f7c9be700cde" providerId="LiveId" clId="{DCF17D1E-C429-4500-9643-931F8B98DE6C}" dt="2024-07-23T06:05:50.461" v="1723" actId="478"/>
          <ac:spMkLst>
            <pc:docMk/>
            <pc:sldMk cId="495084727" sldId="259"/>
            <ac:spMk id="3" creationId="{AD44D373-A31C-4D81-748C-5C79FC26DAD6}"/>
          </ac:spMkLst>
        </pc:spChg>
        <pc:picChg chg="add">
          <ac:chgData name="Rajesh Ojha" userId="f844f7c9be700cde" providerId="LiveId" clId="{DCF17D1E-C429-4500-9643-931F8B98DE6C}" dt="2024-07-23T06:05:53.373" v="1724" actId="22"/>
          <ac:picMkLst>
            <pc:docMk/>
            <pc:sldMk cId="495084727" sldId="259"/>
            <ac:picMk id="7" creationId="{D6EF977B-85D0-8D27-CB72-1D6885B0C84D}"/>
          </ac:picMkLst>
        </pc:picChg>
      </pc:sldChg>
      <pc:sldChg chg="addSp delSp modSp new mod modNotesTx">
        <pc:chgData name="Rajesh Ojha" userId="f844f7c9be700cde" providerId="LiveId" clId="{DCF17D1E-C429-4500-9643-931F8B98DE6C}" dt="2024-07-23T05:45:21.044" v="1722" actId="6549"/>
        <pc:sldMkLst>
          <pc:docMk/>
          <pc:sldMk cId="93406807" sldId="260"/>
        </pc:sldMkLst>
        <pc:spChg chg="mod">
          <ac:chgData name="Rajesh Ojha" userId="f844f7c9be700cde" providerId="LiveId" clId="{DCF17D1E-C429-4500-9643-931F8B98DE6C}" dt="2024-07-20T10:05:51.385" v="488" actId="122"/>
          <ac:spMkLst>
            <pc:docMk/>
            <pc:sldMk cId="93406807" sldId="260"/>
            <ac:spMk id="2" creationId="{72D923F1-5EB2-7420-2D35-5685C1BC2A64}"/>
          </ac:spMkLst>
        </pc:spChg>
        <pc:graphicFrameChg chg="add del mod modGraphic">
          <ac:chgData name="Rajesh Ojha" userId="f844f7c9be700cde" providerId="LiveId" clId="{DCF17D1E-C429-4500-9643-931F8B98DE6C}" dt="2024-07-20T10:03:46.344" v="348" actId="478"/>
          <ac:graphicFrameMkLst>
            <pc:docMk/>
            <pc:sldMk cId="93406807" sldId="260"/>
            <ac:graphicFrameMk id="3" creationId="{C22309F8-D17E-BFA4-EC93-E8B762CAEBC3}"/>
          </ac:graphicFrameMkLst>
        </pc:graphicFrameChg>
        <pc:picChg chg="add del mod">
          <ac:chgData name="Rajesh Ojha" userId="f844f7c9be700cde" providerId="LiveId" clId="{DCF17D1E-C429-4500-9643-931F8B98DE6C}" dt="2024-07-20T10:03:11.542" v="310" actId="478"/>
          <ac:picMkLst>
            <pc:docMk/>
            <pc:sldMk cId="93406807" sldId="260"/>
            <ac:picMk id="4" creationId="{9F7DF4F1-F700-8BC9-9166-13330A283D65}"/>
          </ac:picMkLst>
        </pc:picChg>
        <pc:picChg chg="add">
          <ac:chgData name="Rajesh Ojha" userId="f844f7c9be700cde" providerId="LiveId" clId="{DCF17D1E-C429-4500-9643-931F8B98DE6C}" dt="2024-07-20T10:03:25.412" v="311"/>
          <ac:picMkLst>
            <pc:docMk/>
            <pc:sldMk cId="93406807" sldId="260"/>
            <ac:picMk id="5" creationId="{098FF73D-1BF0-7DBD-53E5-A5CB1183DE8E}"/>
          </ac:picMkLst>
        </pc:picChg>
        <pc:picChg chg="add mod">
          <ac:chgData name="Rajesh Ojha" userId="f844f7c9be700cde" providerId="LiveId" clId="{DCF17D1E-C429-4500-9643-931F8B98DE6C}" dt="2024-07-20T10:03:56.479" v="352" actId="14100"/>
          <ac:picMkLst>
            <pc:docMk/>
            <pc:sldMk cId="93406807" sldId="260"/>
            <ac:picMk id="6" creationId="{CF0913C2-BB7C-1F5F-19DE-8F659863B310}"/>
          </ac:picMkLst>
        </pc:picChg>
      </pc:sldChg>
      <pc:sldChg chg="addSp delSp modSp new mod modNotesTx">
        <pc:chgData name="Rajesh Ojha" userId="f844f7c9be700cde" providerId="LiveId" clId="{DCF17D1E-C429-4500-9643-931F8B98DE6C}" dt="2024-07-20T10:27:49.488" v="760" actId="1035"/>
        <pc:sldMkLst>
          <pc:docMk/>
          <pc:sldMk cId="3874551493" sldId="261"/>
        </pc:sldMkLst>
        <pc:spChg chg="mod">
          <ac:chgData name="Rajesh Ojha" userId="f844f7c9be700cde" providerId="LiveId" clId="{DCF17D1E-C429-4500-9643-931F8B98DE6C}" dt="2024-07-20T10:08:34.256" v="547" actId="20577"/>
          <ac:spMkLst>
            <pc:docMk/>
            <pc:sldMk cId="3874551493" sldId="261"/>
            <ac:spMk id="2" creationId="{402264A2-DD21-7644-F554-9666717ECD51}"/>
          </ac:spMkLst>
        </pc:spChg>
        <pc:graphicFrameChg chg="add del mod modGraphic">
          <ac:chgData name="Rajesh Ojha" userId="f844f7c9be700cde" providerId="LiveId" clId="{DCF17D1E-C429-4500-9643-931F8B98DE6C}" dt="2024-07-20T10:26:50.858" v="671" actId="478"/>
          <ac:graphicFrameMkLst>
            <pc:docMk/>
            <pc:sldMk cId="3874551493" sldId="261"/>
            <ac:graphicFrameMk id="3" creationId="{399AFFEE-B87D-50E8-D6F0-B85F320F2C01}"/>
          </ac:graphicFrameMkLst>
        </pc:graphicFrameChg>
        <pc:picChg chg="add mod">
          <ac:chgData name="Rajesh Ojha" userId="f844f7c9be700cde" providerId="LiveId" clId="{DCF17D1E-C429-4500-9643-931F8B98DE6C}" dt="2024-07-20T10:27:49.488" v="760" actId="1035"/>
          <ac:picMkLst>
            <pc:docMk/>
            <pc:sldMk cId="3874551493" sldId="261"/>
            <ac:picMk id="4" creationId="{AF9C2616-BEDF-5294-E27E-EAEB2376788C}"/>
          </ac:picMkLst>
        </pc:picChg>
      </pc:sldChg>
      <pc:sldChg chg="addSp modSp new del mod ord">
        <pc:chgData name="Rajesh Ojha" userId="f844f7c9be700cde" providerId="LiveId" clId="{DCF17D1E-C429-4500-9643-931F8B98DE6C}" dt="2024-07-22T04:14:26.978" v="1108" actId="47"/>
        <pc:sldMkLst>
          <pc:docMk/>
          <pc:sldMk cId="1732947060" sldId="262"/>
        </pc:sldMkLst>
        <pc:spChg chg="add mod">
          <ac:chgData name="Rajesh Ojha" userId="f844f7c9be700cde" providerId="LiveId" clId="{DCF17D1E-C429-4500-9643-931F8B98DE6C}" dt="2024-07-22T03:54:40.597" v="767" actId="27636"/>
          <ac:spMkLst>
            <pc:docMk/>
            <pc:sldMk cId="1732947060" sldId="262"/>
            <ac:spMk id="3" creationId="{41895001-9A78-4FDC-4C43-3A96B4EF8FCF}"/>
          </ac:spMkLst>
        </pc:spChg>
      </pc:sldChg>
      <pc:sldChg chg="addSp modSp add del mod">
        <pc:chgData name="Rajesh Ojha" userId="f844f7c9be700cde" providerId="LiveId" clId="{DCF17D1E-C429-4500-9643-931F8B98DE6C}" dt="2024-07-24T04:28:06.635" v="4232" actId="20577"/>
        <pc:sldMkLst>
          <pc:docMk/>
          <pc:sldMk cId="3583462896" sldId="262"/>
        </pc:sldMkLst>
        <pc:spChg chg="mod">
          <ac:chgData name="Rajesh Ojha" userId="f844f7c9be700cde" providerId="LiveId" clId="{DCF17D1E-C429-4500-9643-931F8B98DE6C}" dt="2024-07-23T10:52:26.894" v="2974" actId="1038"/>
          <ac:spMkLst>
            <pc:docMk/>
            <pc:sldMk cId="3583462896" sldId="262"/>
            <ac:spMk id="4" creationId="{6FED2676-75C5-C956-8947-B3B2F5A45E81}"/>
          </ac:spMkLst>
        </pc:spChg>
        <pc:spChg chg="add mod">
          <ac:chgData name="Rajesh Ojha" userId="f844f7c9be700cde" providerId="LiveId" clId="{DCF17D1E-C429-4500-9643-931F8B98DE6C}" dt="2024-07-24T04:28:06.635" v="4232" actId="20577"/>
          <ac:spMkLst>
            <pc:docMk/>
            <pc:sldMk cId="3583462896" sldId="262"/>
            <ac:spMk id="7" creationId="{DD68964C-25C2-935D-597D-EDEEF7790B7A}"/>
          </ac:spMkLst>
        </pc:spChg>
      </pc:sldChg>
      <pc:sldChg chg="addSp delSp modSp new mod modNotesTx">
        <pc:chgData name="Rajesh Ojha" userId="f844f7c9be700cde" providerId="LiveId" clId="{DCF17D1E-C429-4500-9643-931F8B98DE6C}" dt="2024-07-22T05:12:40.609" v="1394" actId="1076"/>
        <pc:sldMkLst>
          <pc:docMk/>
          <pc:sldMk cId="154678971" sldId="263"/>
        </pc:sldMkLst>
        <pc:graphicFrameChg chg="add del modGraphic">
          <ac:chgData name="Rajesh Ojha" userId="f844f7c9be700cde" providerId="LiveId" clId="{DCF17D1E-C429-4500-9643-931F8B98DE6C}" dt="2024-07-22T03:57:42.921" v="773" actId="478"/>
          <ac:graphicFrameMkLst>
            <pc:docMk/>
            <pc:sldMk cId="154678971" sldId="263"/>
            <ac:graphicFrameMk id="3" creationId="{E4BAFF3D-D3DE-D9BB-C7FA-0141093449C4}"/>
          </ac:graphicFrameMkLst>
        </pc:graphicFrameChg>
        <pc:graphicFrameChg chg="add del mod modGraphic">
          <ac:chgData name="Rajesh Ojha" userId="f844f7c9be700cde" providerId="LiveId" clId="{DCF17D1E-C429-4500-9643-931F8B98DE6C}" dt="2024-07-22T04:08:18.919" v="890" actId="478"/>
          <ac:graphicFrameMkLst>
            <pc:docMk/>
            <pc:sldMk cId="154678971" sldId="263"/>
            <ac:graphicFrameMk id="4" creationId="{B1601E91-F2A2-C978-9D70-61732876B6A2}"/>
          </ac:graphicFrameMkLst>
        </pc:graphicFrameChg>
        <pc:picChg chg="add del mod">
          <ac:chgData name="Rajesh Ojha" userId="f844f7c9be700cde" providerId="LiveId" clId="{DCF17D1E-C429-4500-9643-931F8B98DE6C}" dt="2024-07-22T04:11:04.340" v="970" actId="478"/>
          <ac:picMkLst>
            <pc:docMk/>
            <pc:sldMk cId="154678971" sldId="263"/>
            <ac:picMk id="5" creationId="{6CFDC3C3-CF5C-4F3C-6E03-E00442491F1E}"/>
          </ac:picMkLst>
        </pc:picChg>
        <pc:picChg chg="add del mod">
          <ac:chgData name="Rajesh Ojha" userId="f844f7c9be700cde" providerId="LiveId" clId="{DCF17D1E-C429-4500-9643-931F8B98DE6C}" dt="2024-07-22T05:10:24.917" v="1294" actId="478"/>
          <ac:picMkLst>
            <pc:docMk/>
            <pc:sldMk cId="154678971" sldId="263"/>
            <ac:picMk id="7" creationId="{2CA174FC-C367-D136-4FF1-BE0ED55C5D93}"/>
          </ac:picMkLst>
        </pc:picChg>
        <pc:picChg chg="add mod ord">
          <ac:chgData name="Rajesh Ojha" userId="f844f7c9be700cde" providerId="LiveId" clId="{DCF17D1E-C429-4500-9643-931F8B98DE6C}" dt="2024-07-22T05:12:40.609" v="1394" actId="1076"/>
          <ac:picMkLst>
            <pc:docMk/>
            <pc:sldMk cId="154678971" sldId="263"/>
            <ac:picMk id="9" creationId="{F155FA36-2C6F-132C-53AD-CCF3CFA38BE0}"/>
          </ac:picMkLst>
        </pc:picChg>
        <pc:picChg chg="add mod">
          <ac:chgData name="Rajesh Ojha" userId="f844f7c9be700cde" providerId="LiveId" clId="{DCF17D1E-C429-4500-9643-931F8B98DE6C}" dt="2024-07-22T05:11:48.890" v="1388" actId="1037"/>
          <ac:picMkLst>
            <pc:docMk/>
            <pc:sldMk cId="154678971" sldId="263"/>
            <ac:picMk id="11" creationId="{221082BD-7167-3229-72D1-D4A45BE2D9F8}"/>
          </ac:picMkLst>
        </pc:picChg>
      </pc:sldChg>
      <pc:sldChg chg="addSp delSp modSp new mod modNotesTx">
        <pc:chgData name="Rajesh Ojha" userId="f844f7c9be700cde" providerId="LiveId" clId="{DCF17D1E-C429-4500-9643-931F8B98DE6C}" dt="2024-07-22T05:15:16.166" v="1418" actId="1035"/>
        <pc:sldMkLst>
          <pc:docMk/>
          <pc:sldMk cId="1215384147" sldId="264"/>
        </pc:sldMkLst>
        <pc:picChg chg="add del mod">
          <ac:chgData name="Rajesh Ojha" userId="f844f7c9be700cde" providerId="LiveId" clId="{DCF17D1E-C429-4500-9643-931F8B98DE6C}" dt="2024-07-22T05:14:52.282" v="1395" actId="478"/>
          <ac:picMkLst>
            <pc:docMk/>
            <pc:sldMk cId="1215384147" sldId="264"/>
            <ac:picMk id="4" creationId="{9942076B-8E5A-FDD2-91D8-FD677DB450E5}"/>
          </ac:picMkLst>
        </pc:picChg>
        <pc:picChg chg="add mod">
          <ac:chgData name="Rajesh Ojha" userId="f844f7c9be700cde" providerId="LiveId" clId="{DCF17D1E-C429-4500-9643-931F8B98DE6C}" dt="2024-07-22T05:15:16.166" v="1418" actId="1035"/>
          <ac:picMkLst>
            <pc:docMk/>
            <pc:sldMk cId="1215384147" sldId="264"/>
            <ac:picMk id="6" creationId="{E214542C-7354-03E6-4A03-C4844453F502}"/>
          </ac:picMkLst>
        </pc:picChg>
      </pc:sldChg>
      <pc:sldChg chg="new del">
        <pc:chgData name="Rajesh Ojha" userId="f844f7c9be700cde" providerId="LiveId" clId="{DCF17D1E-C429-4500-9643-931F8B98DE6C}" dt="2024-07-22T03:57:01.433" v="771" actId="47"/>
        <pc:sldMkLst>
          <pc:docMk/>
          <pc:sldMk cId="2697322083" sldId="264"/>
        </pc:sldMkLst>
      </pc:sldChg>
      <pc:sldChg chg="addSp modSp new mod modNotesTx">
        <pc:chgData name="Rajesh Ojha" userId="f844f7c9be700cde" providerId="LiveId" clId="{DCF17D1E-C429-4500-9643-931F8B98DE6C}" dt="2024-07-22T05:57:15.830" v="1721" actId="12"/>
        <pc:sldMkLst>
          <pc:docMk/>
          <pc:sldMk cId="1189835941" sldId="265"/>
        </pc:sldMkLst>
        <pc:spChg chg="add mod">
          <ac:chgData name="Rajesh Ojha" userId="f844f7c9be700cde" providerId="LiveId" clId="{DCF17D1E-C429-4500-9643-931F8B98DE6C}" dt="2024-07-22T05:53:40.688" v="1717" actId="1038"/>
          <ac:spMkLst>
            <pc:docMk/>
            <pc:sldMk cId="1189835941" sldId="265"/>
            <ac:spMk id="5" creationId="{D7F388FD-BC46-3110-9A60-2DA4154383FA}"/>
          </ac:spMkLst>
        </pc:spChg>
        <pc:picChg chg="add mod">
          <ac:chgData name="Rajesh Ojha" userId="f844f7c9be700cde" providerId="LiveId" clId="{DCF17D1E-C429-4500-9643-931F8B98DE6C}" dt="2024-07-22T05:53:18.120" v="1621" actId="1038"/>
          <ac:picMkLst>
            <pc:docMk/>
            <pc:sldMk cId="1189835941" sldId="265"/>
            <ac:picMk id="4" creationId="{E815FC26-943B-C031-D514-DB053DDC1CEA}"/>
          </ac:picMkLst>
        </pc:picChg>
      </pc:sldChg>
      <pc:sldChg chg="addSp modSp new mod">
        <pc:chgData name="Rajesh Ojha" userId="f844f7c9be700cde" providerId="LiveId" clId="{DCF17D1E-C429-4500-9643-931F8B98DE6C}" dt="2024-07-23T06:07:00.013" v="1732" actId="1440"/>
        <pc:sldMkLst>
          <pc:docMk/>
          <pc:sldMk cId="110502966" sldId="266"/>
        </pc:sldMkLst>
        <pc:picChg chg="add mod">
          <ac:chgData name="Rajesh Ojha" userId="f844f7c9be700cde" providerId="LiveId" clId="{DCF17D1E-C429-4500-9643-931F8B98DE6C}" dt="2024-07-23T06:07:00.013" v="1732" actId="1440"/>
          <ac:picMkLst>
            <pc:docMk/>
            <pc:sldMk cId="110502966" sldId="266"/>
            <ac:picMk id="5" creationId="{B8456576-92AE-2831-D05B-BDD878200454}"/>
          </ac:picMkLst>
        </pc:picChg>
      </pc:sldChg>
      <pc:sldChg chg="addSp modSp new mod">
        <pc:chgData name="Rajesh Ojha" userId="f844f7c9be700cde" providerId="LiveId" clId="{DCF17D1E-C429-4500-9643-931F8B98DE6C}" dt="2024-07-23T07:19:41.191" v="2010" actId="12100"/>
        <pc:sldMkLst>
          <pc:docMk/>
          <pc:sldMk cId="4236450971" sldId="267"/>
        </pc:sldMkLst>
        <pc:graphicFrameChg chg="add mod modGraphic">
          <ac:chgData name="Rajesh Ojha" userId="f844f7c9be700cde" providerId="LiveId" clId="{DCF17D1E-C429-4500-9643-931F8B98DE6C}" dt="2024-07-23T07:19:41.191" v="2010" actId="12100"/>
          <ac:graphicFrameMkLst>
            <pc:docMk/>
            <pc:sldMk cId="4236450971" sldId="267"/>
            <ac:graphicFrameMk id="4" creationId="{4E3DFE8D-22F6-2B10-9398-8B46E7148555}"/>
          </ac:graphicFrameMkLst>
        </pc:graphicFrameChg>
      </pc:sldChg>
      <pc:sldChg chg="addSp delSp modSp new mod">
        <pc:chgData name="Rajesh Ojha" userId="f844f7c9be700cde" providerId="LiveId" clId="{DCF17D1E-C429-4500-9643-931F8B98DE6C}" dt="2024-07-23T09:07:09.748" v="2455" actId="403"/>
        <pc:sldMkLst>
          <pc:docMk/>
          <pc:sldMk cId="2967957222" sldId="268"/>
        </pc:sldMkLst>
        <pc:spChg chg="add del mod">
          <ac:chgData name="Rajesh Ojha" userId="f844f7c9be700cde" providerId="LiveId" clId="{DCF17D1E-C429-4500-9643-931F8B98DE6C}" dt="2024-07-23T08:43:24.230" v="2127" actId="478"/>
          <ac:spMkLst>
            <pc:docMk/>
            <pc:sldMk cId="2967957222" sldId="268"/>
            <ac:spMk id="8" creationId="{631003CB-F32A-87B3-C8F4-A58C7C1F4378}"/>
          </ac:spMkLst>
        </pc:spChg>
        <pc:spChg chg="add del mod">
          <ac:chgData name="Rajesh Ojha" userId="f844f7c9be700cde" providerId="LiveId" clId="{DCF17D1E-C429-4500-9643-931F8B98DE6C}" dt="2024-07-23T08:47:22.470" v="2138" actId="478"/>
          <ac:spMkLst>
            <pc:docMk/>
            <pc:sldMk cId="2967957222" sldId="268"/>
            <ac:spMk id="9" creationId="{C41D828E-7D35-F155-F467-47E2CFD9706A}"/>
          </ac:spMkLst>
        </pc:spChg>
        <pc:graphicFrameChg chg="add mod modGraphic">
          <ac:chgData name="Rajesh Ojha" userId="f844f7c9be700cde" providerId="LiveId" clId="{DCF17D1E-C429-4500-9643-931F8B98DE6C}" dt="2024-07-23T09:07:09.748" v="2455" actId="403"/>
          <ac:graphicFrameMkLst>
            <pc:docMk/>
            <pc:sldMk cId="2967957222" sldId="268"/>
            <ac:graphicFrameMk id="10" creationId="{F1E3AA7A-D1EA-11B4-3C10-A29C234A4C4D}"/>
          </ac:graphicFrameMkLst>
        </pc:graphicFrameChg>
        <pc:picChg chg="add del mod">
          <ac:chgData name="Rajesh Ojha" userId="f844f7c9be700cde" providerId="LiveId" clId="{DCF17D1E-C429-4500-9643-931F8B98DE6C}" dt="2024-07-23T07:23:00.843" v="2016" actId="478"/>
          <ac:picMkLst>
            <pc:docMk/>
            <pc:sldMk cId="2967957222" sldId="268"/>
            <ac:picMk id="5" creationId="{49DE235C-3DDA-2D83-7144-122ECC874C74}"/>
          </ac:picMkLst>
        </pc:picChg>
        <pc:picChg chg="add del mod">
          <ac:chgData name="Rajesh Ojha" userId="f844f7c9be700cde" providerId="LiveId" clId="{DCF17D1E-C429-4500-9643-931F8B98DE6C}" dt="2024-07-23T08:46:34.030" v="2135" actId="478"/>
          <ac:picMkLst>
            <pc:docMk/>
            <pc:sldMk cId="2967957222" sldId="268"/>
            <ac:picMk id="7" creationId="{FB892FDC-B508-9E1F-EDE7-914A5BDF44A8}"/>
          </ac:picMkLst>
        </pc:picChg>
      </pc:sldChg>
      <pc:sldChg chg="new del">
        <pc:chgData name="Rajesh Ojha" userId="f844f7c9be700cde" providerId="LiveId" clId="{DCF17D1E-C429-4500-9643-931F8B98DE6C}" dt="2024-07-23T09:20:24.856" v="2458" actId="47"/>
        <pc:sldMkLst>
          <pc:docMk/>
          <pc:sldMk cId="1806008688" sldId="269"/>
        </pc:sldMkLst>
      </pc:sldChg>
      <pc:sldChg chg="addSp delSp modSp new mod ord">
        <pc:chgData name="Rajesh Ojha" userId="f844f7c9be700cde" providerId="LiveId" clId="{DCF17D1E-C429-4500-9643-931F8B98DE6C}" dt="2024-07-24T04:05:07.435" v="4077"/>
        <pc:sldMkLst>
          <pc:docMk/>
          <pc:sldMk cId="2699769480" sldId="269"/>
        </pc:sldMkLst>
        <pc:spChg chg="mod">
          <ac:chgData name="Rajesh Ojha" userId="f844f7c9be700cde" providerId="LiveId" clId="{DCF17D1E-C429-4500-9643-931F8B98DE6C}" dt="2024-07-23T09:48:45.968" v="2879" actId="20577"/>
          <ac:spMkLst>
            <pc:docMk/>
            <pc:sldMk cId="2699769480" sldId="269"/>
            <ac:spMk id="2" creationId="{FAB929AE-4092-AF2E-334D-DF650D7CC97A}"/>
          </ac:spMkLst>
        </pc:spChg>
        <pc:spChg chg="add del mod">
          <ac:chgData name="Rajesh Ojha" userId="f844f7c9be700cde" providerId="LiveId" clId="{DCF17D1E-C429-4500-9643-931F8B98DE6C}" dt="2024-07-23T09:21:26.791" v="2471" actId="478"/>
          <ac:spMkLst>
            <pc:docMk/>
            <pc:sldMk cId="2699769480" sldId="269"/>
            <ac:spMk id="5" creationId="{69A6DB50-08C8-499F-E2FA-7B1154EE178C}"/>
          </ac:spMkLst>
        </pc:spChg>
        <pc:picChg chg="add mod">
          <ac:chgData name="Rajesh Ojha" userId="f844f7c9be700cde" providerId="LiveId" clId="{DCF17D1E-C429-4500-9643-931F8B98DE6C}" dt="2024-07-23T09:48:10.659" v="2829" actId="14100"/>
          <ac:picMkLst>
            <pc:docMk/>
            <pc:sldMk cId="2699769480" sldId="269"/>
            <ac:picMk id="7" creationId="{51D37B6A-B06E-F5EB-DFAD-53C3D9BD17D7}"/>
          </ac:picMkLst>
        </pc:picChg>
      </pc:sldChg>
      <pc:sldChg chg="modSp new mod">
        <pc:chgData name="Rajesh Ojha" userId="f844f7c9be700cde" providerId="LiveId" clId="{DCF17D1E-C429-4500-9643-931F8B98DE6C}" dt="2024-07-23T09:38:05.440" v="2825" actId="403"/>
        <pc:sldMkLst>
          <pc:docMk/>
          <pc:sldMk cId="1251083235" sldId="270"/>
        </pc:sldMkLst>
        <pc:spChg chg="mod">
          <ac:chgData name="Rajesh Ojha" userId="f844f7c9be700cde" providerId="LiveId" clId="{DCF17D1E-C429-4500-9643-931F8B98DE6C}" dt="2024-07-23T09:22:08.583" v="2499" actId="20577"/>
          <ac:spMkLst>
            <pc:docMk/>
            <pc:sldMk cId="1251083235" sldId="270"/>
            <ac:spMk id="2" creationId="{77E9471C-10B6-4648-33BD-024085D4B6E4}"/>
          </ac:spMkLst>
        </pc:spChg>
        <pc:spChg chg="mod">
          <ac:chgData name="Rajesh Ojha" userId="f844f7c9be700cde" providerId="LiveId" clId="{DCF17D1E-C429-4500-9643-931F8B98DE6C}" dt="2024-07-23T09:38:05.440" v="2825" actId="403"/>
          <ac:spMkLst>
            <pc:docMk/>
            <pc:sldMk cId="1251083235" sldId="270"/>
            <ac:spMk id="3" creationId="{F298B1DD-800D-C6F7-9A86-3CF59F6D962A}"/>
          </ac:spMkLst>
        </pc:spChg>
      </pc:sldChg>
      <pc:sldChg chg="modSp mod">
        <pc:chgData name="Rajesh Ojha" userId="f844f7c9be700cde" providerId="LiveId" clId="{DCF17D1E-C429-4500-9643-931F8B98DE6C}" dt="2024-07-23T09:37:17.842" v="2810" actId="27636"/>
        <pc:sldMkLst>
          <pc:docMk/>
          <pc:sldMk cId="870858306" sldId="271"/>
        </pc:sldMkLst>
        <pc:spChg chg="mod">
          <ac:chgData name="Rajesh Ojha" userId="f844f7c9be700cde" providerId="LiveId" clId="{DCF17D1E-C429-4500-9643-931F8B98DE6C}" dt="2024-07-23T09:37:17.842" v="2810" actId="27636"/>
          <ac:spMkLst>
            <pc:docMk/>
            <pc:sldMk cId="870858306" sldId="271"/>
            <ac:spMk id="3" creationId="{F298B1DD-800D-C6F7-9A86-3CF59F6D962A}"/>
          </ac:spMkLst>
        </pc:spChg>
      </pc:sldChg>
      <pc:sldChg chg="new del">
        <pc:chgData name="Rajesh Ojha" userId="f844f7c9be700cde" providerId="LiveId" clId="{DCF17D1E-C429-4500-9643-931F8B98DE6C}" dt="2024-07-23T09:32:43.507" v="2703" actId="680"/>
        <pc:sldMkLst>
          <pc:docMk/>
          <pc:sldMk cId="1680690494" sldId="271"/>
        </pc:sldMkLst>
      </pc:sldChg>
      <pc:sldChg chg="addSp modSp add del mod">
        <pc:chgData name="Rajesh Ojha" userId="f844f7c9be700cde" providerId="LiveId" clId="{DCF17D1E-C429-4500-9643-931F8B98DE6C}" dt="2024-07-24T04:27:52.279" v="4228" actId="2696"/>
        <pc:sldMkLst>
          <pc:docMk/>
          <pc:sldMk cId="2958325877" sldId="272"/>
        </pc:sldMkLst>
        <pc:spChg chg="mod">
          <ac:chgData name="Rajesh Ojha" userId="f844f7c9be700cde" providerId="LiveId" clId="{DCF17D1E-C429-4500-9643-931F8B98DE6C}" dt="2024-07-23T10:50:02.052" v="2920" actId="1035"/>
          <ac:spMkLst>
            <pc:docMk/>
            <pc:sldMk cId="2958325877" sldId="272"/>
            <ac:spMk id="5" creationId="{86B14102-6257-1AF4-B6C6-3D5730B792DB}"/>
          </ac:spMkLst>
        </pc:spChg>
        <pc:spChg chg="add mod">
          <ac:chgData name="Rajesh Ojha" userId="f844f7c9be700cde" providerId="LiveId" clId="{DCF17D1E-C429-4500-9643-931F8B98DE6C}" dt="2024-07-24T04:27:32.859" v="4226" actId="20577"/>
          <ac:spMkLst>
            <pc:docMk/>
            <pc:sldMk cId="2958325877" sldId="272"/>
            <ac:spMk id="7" creationId="{AADE9050-E772-34A7-2B00-421DE06475DB}"/>
          </ac:spMkLst>
        </pc:spChg>
      </pc:sldChg>
      <pc:sldChg chg="addSp modSp add del mod">
        <pc:chgData name="Rajesh Ojha" userId="f844f7c9be700cde" providerId="LiveId" clId="{DCF17D1E-C429-4500-9643-931F8B98DE6C}" dt="2024-07-24T04:27:57.666" v="4230" actId="20577"/>
        <pc:sldMkLst>
          <pc:docMk/>
          <pc:sldMk cId="247497154" sldId="273"/>
        </pc:sldMkLst>
        <pc:spChg chg="mod">
          <ac:chgData name="Rajesh Ojha" userId="f844f7c9be700cde" providerId="LiveId" clId="{DCF17D1E-C429-4500-9643-931F8B98DE6C}" dt="2024-07-23T10:50:53.139" v="2956" actId="20577"/>
          <ac:spMkLst>
            <pc:docMk/>
            <pc:sldMk cId="247497154" sldId="273"/>
            <ac:spMk id="4" creationId="{6FED2676-75C5-C956-8947-B3B2F5A45E81}"/>
          </ac:spMkLst>
        </pc:spChg>
        <pc:spChg chg="add mod">
          <ac:chgData name="Rajesh Ojha" userId="f844f7c9be700cde" providerId="LiveId" clId="{DCF17D1E-C429-4500-9643-931F8B98DE6C}" dt="2024-07-24T04:27:57.666" v="4230" actId="20577"/>
          <ac:spMkLst>
            <pc:docMk/>
            <pc:sldMk cId="247497154" sldId="273"/>
            <ac:spMk id="7" creationId="{860544FC-ABEA-2272-A1E9-CAEF04F8923B}"/>
          </ac:spMkLst>
        </pc:spChg>
      </pc:sldChg>
      <pc:sldChg chg="modSp new mod">
        <pc:chgData name="Rajesh Ojha" userId="f844f7c9be700cde" providerId="LiveId" clId="{DCF17D1E-C429-4500-9643-931F8B98DE6C}" dt="2024-07-24T04:03:27.262" v="4073" actId="20577"/>
        <pc:sldMkLst>
          <pc:docMk/>
          <pc:sldMk cId="2901518121" sldId="274"/>
        </pc:sldMkLst>
        <pc:spChg chg="mod">
          <ac:chgData name="Rajesh Ojha" userId="f844f7c9be700cde" providerId="LiveId" clId="{DCF17D1E-C429-4500-9643-931F8B98DE6C}" dt="2024-07-23T10:53:17.828" v="2997" actId="20577"/>
          <ac:spMkLst>
            <pc:docMk/>
            <pc:sldMk cId="2901518121" sldId="274"/>
            <ac:spMk id="2" creationId="{97E94A79-7B8B-2ACA-081A-6FF0BF5B12B6}"/>
          </ac:spMkLst>
        </pc:spChg>
        <pc:spChg chg="mod">
          <ac:chgData name="Rajesh Ojha" userId="f844f7c9be700cde" providerId="LiveId" clId="{DCF17D1E-C429-4500-9643-931F8B98DE6C}" dt="2024-07-24T04:03:27.262" v="4073" actId="20577"/>
          <ac:spMkLst>
            <pc:docMk/>
            <pc:sldMk cId="2901518121" sldId="274"/>
            <ac:spMk id="3" creationId="{71395D7B-3303-1F4B-D7CC-3C0CD4BCCD0E}"/>
          </ac:spMkLst>
        </pc:spChg>
      </pc:sldChg>
      <pc:sldChg chg="addSp delSp modSp new mod">
        <pc:chgData name="Rajesh Ojha" userId="f844f7c9be700cde" providerId="LiveId" clId="{DCF17D1E-C429-4500-9643-931F8B98DE6C}" dt="2024-07-24T04:10:49.200" v="4088" actId="20577"/>
        <pc:sldMkLst>
          <pc:docMk/>
          <pc:sldMk cId="3048279135" sldId="275"/>
        </pc:sldMkLst>
        <pc:spChg chg="mod">
          <ac:chgData name="Rajesh Ojha" userId="f844f7c9be700cde" providerId="LiveId" clId="{DCF17D1E-C429-4500-9643-931F8B98DE6C}" dt="2024-07-23T10:57:46.506" v="3268" actId="20577"/>
          <ac:spMkLst>
            <pc:docMk/>
            <pc:sldMk cId="3048279135" sldId="275"/>
            <ac:spMk id="2" creationId="{CED394BE-DF74-417F-CA89-788A8DE0B57A}"/>
          </ac:spMkLst>
        </pc:spChg>
        <pc:spChg chg="del mod">
          <ac:chgData name="Rajesh Ojha" userId="f844f7c9be700cde" providerId="LiveId" clId="{DCF17D1E-C429-4500-9643-931F8B98DE6C}" dt="2024-07-23T10:58:29.762" v="3283" actId="478"/>
          <ac:spMkLst>
            <pc:docMk/>
            <pc:sldMk cId="3048279135" sldId="275"/>
            <ac:spMk id="3" creationId="{A3C5A930-26E7-599D-EAD6-91082B69B4B7}"/>
          </ac:spMkLst>
        </pc:spChg>
        <pc:spChg chg="mod">
          <ac:chgData name="Rajesh Ojha" userId="f844f7c9be700cde" providerId="LiveId" clId="{DCF17D1E-C429-4500-9643-931F8B98DE6C}" dt="2024-07-24T04:10:49.200" v="4088" actId="20577"/>
          <ac:spMkLst>
            <pc:docMk/>
            <pc:sldMk cId="3048279135" sldId="275"/>
            <ac:spMk id="4" creationId="{D4AA791D-D404-AD3B-1BEB-4DF13401B137}"/>
          </ac:spMkLst>
        </pc:spChg>
        <pc:spChg chg="add del mod">
          <ac:chgData name="Rajesh Ojha" userId="f844f7c9be700cde" providerId="LiveId" clId="{DCF17D1E-C429-4500-9643-931F8B98DE6C}" dt="2024-07-23T10:58:26.851" v="3282" actId="478"/>
          <ac:spMkLst>
            <pc:docMk/>
            <pc:sldMk cId="3048279135" sldId="275"/>
            <ac:spMk id="7" creationId="{64D412CC-7763-F174-CF33-7F687ACB5093}"/>
          </ac:spMkLst>
        </pc:spChg>
        <pc:spChg chg="add mod">
          <ac:chgData name="Rajesh Ojha" userId="f844f7c9be700cde" providerId="LiveId" clId="{DCF17D1E-C429-4500-9643-931F8B98DE6C}" dt="2024-07-23T10:59:05.973" v="3336" actId="1035"/>
          <ac:spMkLst>
            <pc:docMk/>
            <pc:sldMk cId="3048279135" sldId="275"/>
            <ac:spMk id="8" creationId="{280489C6-87E3-5158-449C-EC56B838B9CB}"/>
          </ac:spMkLst>
        </pc:spChg>
      </pc:sldChg>
      <pc:sldChg chg="addSp modSp new mod">
        <pc:chgData name="Rajesh Ojha" userId="f844f7c9be700cde" providerId="LiveId" clId="{DCF17D1E-C429-4500-9643-931F8B98DE6C}" dt="2024-07-24T04:09:51.474" v="4084" actId="207"/>
        <pc:sldMkLst>
          <pc:docMk/>
          <pc:sldMk cId="1172300712" sldId="276"/>
        </pc:sldMkLst>
        <pc:spChg chg="add mod">
          <ac:chgData name="Rajesh Ojha" userId="f844f7c9be700cde" providerId="LiveId" clId="{DCF17D1E-C429-4500-9643-931F8B98DE6C}" dt="2024-07-24T04:09:51.474" v="4084" actId="207"/>
          <ac:spMkLst>
            <pc:docMk/>
            <pc:sldMk cId="1172300712" sldId="276"/>
            <ac:spMk id="4" creationId="{E8AB3729-B767-C3DE-E18C-A296DCBCAC8F}"/>
          </ac:spMkLst>
        </pc:spChg>
      </pc:sldChg>
      <pc:sldChg chg="new del">
        <pc:chgData name="Rajesh Ojha" userId="f844f7c9be700cde" providerId="LiveId" clId="{DCF17D1E-C429-4500-9643-931F8B98DE6C}" dt="2024-07-23T10:59:46.243" v="3338" actId="680"/>
        <pc:sldMkLst>
          <pc:docMk/>
          <pc:sldMk cId="3810768285" sldId="276"/>
        </pc:sldMkLst>
      </pc:sldChg>
      <pc:sldChg chg="addSp modSp new mod">
        <pc:chgData name="Rajesh Ojha" userId="f844f7c9be700cde" providerId="LiveId" clId="{DCF17D1E-C429-4500-9643-931F8B98DE6C}" dt="2024-07-23T11:09:03.767" v="3481" actId="14100"/>
        <pc:sldMkLst>
          <pc:docMk/>
          <pc:sldMk cId="758173256" sldId="277"/>
        </pc:sldMkLst>
        <pc:spChg chg="mod">
          <ac:chgData name="Rajesh Ojha" userId="f844f7c9be700cde" providerId="LiveId" clId="{DCF17D1E-C429-4500-9643-931F8B98DE6C}" dt="2024-07-23T11:08:45.587" v="3473" actId="20577"/>
          <ac:spMkLst>
            <pc:docMk/>
            <pc:sldMk cId="758173256" sldId="277"/>
            <ac:spMk id="2" creationId="{93295C02-ACF3-86AB-D16A-1395075767B3}"/>
          </ac:spMkLst>
        </pc:spChg>
        <pc:picChg chg="add mod">
          <ac:chgData name="Rajesh Ojha" userId="f844f7c9be700cde" providerId="LiveId" clId="{DCF17D1E-C429-4500-9643-931F8B98DE6C}" dt="2024-07-23T11:09:03.767" v="3481" actId="14100"/>
          <ac:picMkLst>
            <pc:docMk/>
            <pc:sldMk cId="758173256" sldId="277"/>
            <ac:picMk id="6" creationId="{321D93FF-DAE8-EAF6-E862-00387B190B99}"/>
          </ac:picMkLst>
        </pc:picChg>
      </pc:sldChg>
      <pc:sldChg chg="addSp delSp modSp add mod">
        <pc:chgData name="Rajesh Ojha" userId="f844f7c9be700cde" providerId="LiveId" clId="{DCF17D1E-C429-4500-9643-931F8B98DE6C}" dt="2024-07-23T11:10:11.017" v="3494" actId="14100"/>
        <pc:sldMkLst>
          <pc:docMk/>
          <pc:sldMk cId="1179274631" sldId="278"/>
        </pc:sldMkLst>
        <pc:spChg chg="mod">
          <ac:chgData name="Rajesh Ojha" userId="f844f7c9be700cde" providerId="LiveId" clId="{DCF17D1E-C429-4500-9643-931F8B98DE6C}" dt="2024-07-23T11:09:23.297" v="3484" actId="20577"/>
          <ac:spMkLst>
            <pc:docMk/>
            <pc:sldMk cId="1179274631" sldId="278"/>
            <ac:spMk id="2" creationId="{93295C02-ACF3-86AB-D16A-1395075767B3}"/>
          </ac:spMkLst>
        </pc:spChg>
        <pc:picChg chg="del">
          <ac:chgData name="Rajesh Ojha" userId="f844f7c9be700cde" providerId="LiveId" clId="{DCF17D1E-C429-4500-9643-931F8B98DE6C}" dt="2024-07-23T11:09:51.009" v="3485" actId="478"/>
          <ac:picMkLst>
            <pc:docMk/>
            <pc:sldMk cId="1179274631" sldId="278"/>
            <ac:picMk id="6" creationId="{321D93FF-DAE8-EAF6-E862-00387B190B99}"/>
          </ac:picMkLst>
        </pc:picChg>
        <pc:picChg chg="add mod">
          <ac:chgData name="Rajesh Ojha" userId="f844f7c9be700cde" providerId="LiveId" clId="{DCF17D1E-C429-4500-9643-931F8B98DE6C}" dt="2024-07-23T11:10:11.017" v="3494" actId="14100"/>
          <ac:picMkLst>
            <pc:docMk/>
            <pc:sldMk cId="1179274631" sldId="278"/>
            <ac:picMk id="7" creationId="{5236BE8D-1641-0DE6-9D16-6C889D6FD482}"/>
          </ac:picMkLst>
        </pc:picChg>
      </pc:sldChg>
      <pc:sldChg chg="addSp delSp modSp add mod">
        <pc:chgData name="Rajesh Ojha" userId="f844f7c9be700cde" providerId="LiveId" clId="{DCF17D1E-C429-4500-9643-931F8B98DE6C}" dt="2024-07-24T04:23:57.611" v="4224" actId="1035"/>
        <pc:sldMkLst>
          <pc:docMk/>
          <pc:sldMk cId="3836216689" sldId="279"/>
        </pc:sldMkLst>
        <pc:spChg chg="mod">
          <ac:chgData name="Rajesh Ojha" userId="f844f7c9be700cde" providerId="LiveId" clId="{DCF17D1E-C429-4500-9643-931F8B98DE6C}" dt="2024-07-24T04:20:45.265" v="4091" actId="20577"/>
          <ac:spMkLst>
            <pc:docMk/>
            <pc:sldMk cId="3836216689" sldId="279"/>
            <ac:spMk id="2" creationId="{93295C02-ACF3-86AB-D16A-1395075767B3}"/>
          </ac:spMkLst>
        </pc:spChg>
        <pc:spChg chg="add mod">
          <ac:chgData name="Rajesh Ojha" userId="f844f7c9be700cde" providerId="LiveId" clId="{DCF17D1E-C429-4500-9643-931F8B98DE6C}" dt="2024-07-24T04:23:57.611" v="4224" actId="1035"/>
          <ac:spMkLst>
            <pc:docMk/>
            <pc:sldMk cId="3836216689" sldId="279"/>
            <ac:spMk id="6" creationId="{6F00974F-C144-0E7B-CC53-08A5818F9D89}"/>
          </ac:spMkLst>
        </pc:spChg>
        <pc:picChg chg="del">
          <ac:chgData name="Rajesh Ojha" userId="f844f7c9be700cde" providerId="LiveId" clId="{DCF17D1E-C429-4500-9643-931F8B98DE6C}" dt="2024-07-24T04:20:54.765" v="4092" actId="478"/>
          <ac:picMkLst>
            <pc:docMk/>
            <pc:sldMk cId="3836216689" sldId="279"/>
            <ac:picMk id="7" creationId="{5236BE8D-1641-0DE6-9D16-6C889D6FD4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FA738-CDCC-4C29-80ED-1C1BAB822127}" type="datetimeFigureOut">
              <a:rPr lang="en-IN" smtClean="0"/>
              <a:pPr/>
              <a:t>18-12-2024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80492-FD13-4B83-8701-861672D5485B}" type="slidenum">
              <a:rPr lang="en-IN" smtClean="0"/>
              <a:pPr/>
              <a:t>‹#›</a:t>
            </a:fld>
            <a:endParaRPr lang="en-IN"/>
          </a:p>
        </p:txBody>
      </p:sp>
    </p:spTree>
    <p:extLst>
      <p:ext uri="{BB962C8B-B14F-4D97-AF65-F5344CB8AC3E}">
        <p14:creationId xmlns:p14="http://schemas.microsoft.com/office/powerpoint/2010/main" val="26870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355E79D-349D-D29F-DC4B-4919586BC5FE}"/>
              </a:ext>
            </a:extLst>
          </p:cNvPr>
          <p:cNvSpPr>
            <a:spLocks noGrp="1" noChangeArrowheads="1"/>
          </p:cNvSpPr>
          <p:nvPr>
            <p:ph type="sldNum" sz="quarter" idx="5"/>
          </p:nvPr>
        </p:nvSpPr>
        <p:spPr>
          <a:ln/>
        </p:spPr>
        <p:txBody>
          <a:bodyPr/>
          <a:lstStyle/>
          <a:p>
            <a:fld id="{D5D672A5-9A85-406D-A20F-BE165067A98F}" type="slidenum">
              <a:rPr lang="en-US" altLang="en-US"/>
              <a:pPr/>
              <a:t>3</a:t>
            </a:fld>
            <a:endParaRPr lang="en-US" altLang="en-US"/>
          </a:p>
        </p:txBody>
      </p:sp>
      <p:sp>
        <p:nvSpPr>
          <p:cNvPr id="964610" name="Rectangle 2">
            <a:extLst>
              <a:ext uri="{FF2B5EF4-FFF2-40B4-BE49-F238E27FC236}">
                <a16:creationId xmlns:a16="http://schemas.microsoft.com/office/drawing/2014/main" id="{E2CA81D2-9F2A-0046-CBE1-1F3077AEBDE6}"/>
              </a:ext>
            </a:extLst>
          </p:cNvPr>
          <p:cNvSpPr>
            <a:spLocks noGrp="1" noRot="1" noChangeAspect="1" noChangeArrowheads="1" noTextEdit="1"/>
          </p:cNvSpPr>
          <p:nvPr>
            <p:ph type="sldImg"/>
          </p:nvPr>
        </p:nvSpPr>
        <p:spPr>
          <a:ln/>
        </p:spPr>
      </p:sp>
      <p:sp>
        <p:nvSpPr>
          <p:cNvPr id="964611" name="Rectangle 3">
            <a:extLst>
              <a:ext uri="{FF2B5EF4-FFF2-40B4-BE49-F238E27FC236}">
                <a16:creationId xmlns:a16="http://schemas.microsoft.com/office/drawing/2014/main" id="{B985DBA7-DB78-EBE9-F11A-AB626936113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00400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D4DA62E-3609-EE24-9ED4-D7AC936A2334}"/>
              </a:ext>
            </a:extLst>
          </p:cNvPr>
          <p:cNvSpPr>
            <a:spLocks noGrp="1" noChangeArrowheads="1"/>
          </p:cNvSpPr>
          <p:nvPr>
            <p:ph type="sldNum" sz="quarter" idx="5"/>
          </p:nvPr>
        </p:nvSpPr>
        <p:spPr>
          <a:ln/>
        </p:spPr>
        <p:txBody>
          <a:bodyPr/>
          <a:lstStyle/>
          <a:p>
            <a:fld id="{50A77705-E101-4910-BEF6-DF0652A5C902}" type="slidenum">
              <a:rPr lang="en-US" altLang="en-US"/>
              <a:pPr/>
              <a:t>12</a:t>
            </a:fld>
            <a:endParaRPr lang="en-US" altLang="en-US"/>
          </a:p>
        </p:txBody>
      </p:sp>
      <p:sp>
        <p:nvSpPr>
          <p:cNvPr id="1093634" name="Rectangle 2">
            <a:extLst>
              <a:ext uri="{FF2B5EF4-FFF2-40B4-BE49-F238E27FC236}">
                <a16:creationId xmlns:a16="http://schemas.microsoft.com/office/drawing/2014/main" id="{93DFAE1D-A2C7-5CCC-DC5B-3836ED747B8E}"/>
              </a:ext>
            </a:extLst>
          </p:cNvPr>
          <p:cNvSpPr>
            <a:spLocks noGrp="1" noRot="1" noChangeAspect="1" noChangeArrowheads="1" noTextEdit="1"/>
          </p:cNvSpPr>
          <p:nvPr>
            <p:ph type="sldImg"/>
          </p:nvPr>
        </p:nvSpPr>
        <p:spPr>
          <a:ln/>
        </p:spPr>
      </p:sp>
      <p:sp>
        <p:nvSpPr>
          <p:cNvPr id="1093635" name="Rectangle 3">
            <a:extLst>
              <a:ext uri="{FF2B5EF4-FFF2-40B4-BE49-F238E27FC236}">
                <a16:creationId xmlns:a16="http://schemas.microsoft.com/office/drawing/2014/main" id="{D0F96422-9426-09E5-7DE9-4116E3AF14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09095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5DC1CE7-8439-EB0A-51B7-A07A0B8DB6F2}"/>
              </a:ext>
            </a:extLst>
          </p:cNvPr>
          <p:cNvSpPr>
            <a:spLocks noGrp="1" noChangeArrowheads="1"/>
          </p:cNvSpPr>
          <p:nvPr>
            <p:ph type="sldNum" sz="quarter" idx="5"/>
          </p:nvPr>
        </p:nvSpPr>
        <p:spPr>
          <a:ln/>
        </p:spPr>
        <p:txBody>
          <a:bodyPr/>
          <a:lstStyle/>
          <a:p>
            <a:fld id="{A9B498DB-E400-48D1-9800-C7AAE6D0542A}" type="slidenum">
              <a:rPr lang="en-US" altLang="en-US"/>
              <a:pPr/>
              <a:t>13</a:t>
            </a:fld>
            <a:endParaRPr lang="en-US" altLang="en-US"/>
          </a:p>
        </p:txBody>
      </p:sp>
      <p:sp>
        <p:nvSpPr>
          <p:cNvPr id="1212418" name="Rectangle 2">
            <a:extLst>
              <a:ext uri="{FF2B5EF4-FFF2-40B4-BE49-F238E27FC236}">
                <a16:creationId xmlns:a16="http://schemas.microsoft.com/office/drawing/2014/main" id="{D1594DC7-A0F4-20A0-E91F-B0121761E93C}"/>
              </a:ext>
            </a:extLst>
          </p:cNvPr>
          <p:cNvSpPr>
            <a:spLocks noGrp="1" noRot="1" noChangeAspect="1" noChangeArrowheads="1" noTextEdit="1"/>
          </p:cNvSpPr>
          <p:nvPr>
            <p:ph type="sldImg"/>
          </p:nvPr>
        </p:nvSpPr>
        <p:spPr>
          <a:ln/>
        </p:spPr>
      </p:sp>
      <p:sp>
        <p:nvSpPr>
          <p:cNvPr id="1212419" name="Rectangle 3">
            <a:extLst>
              <a:ext uri="{FF2B5EF4-FFF2-40B4-BE49-F238E27FC236}">
                <a16:creationId xmlns:a16="http://schemas.microsoft.com/office/drawing/2014/main" id="{BCC5AAEF-D602-A9AA-4D57-4E963336F13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43808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9244819-D909-E788-1B2F-5157C83F989D}"/>
              </a:ext>
            </a:extLst>
          </p:cNvPr>
          <p:cNvSpPr>
            <a:spLocks noGrp="1" noChangeArrowheads="1"/>
          </p:cNvSpPr>
          <p:nvPr>
            <p:ph type="sldNum" sz="quarter" idx="5"/>
          </p:nvPr>
        </p:nvSpPr>
        <p:spPr>
          <a:ln/>
        </p:spPr>
        <p:txBody>
          <a:bodyPr/>
          <a:lstStyle/>
          <a:p>
            <a:fld id="{2D8AAB13-3E9A-4BA1-9CA7-7C2BE22C8EEA}" type="slidenum">
              <a:rPr lang="en-US" altLang="en-US"/>
              <a:pPr/>
              <a:t>14</a:t>
            </a:fld>
            <a:endParaRPr lang="en-US" altLang="en-US"/>
          </a:p>
        </p:txBody>
      </p:sp>
      <p:sp>
        <p:nvSpPr>
          <p:cNvPr id="1218562" name="Rectangle 2">
            <a:extLst>
              <a:ext uri="{FF2B5EF4-FFF2-40B4-BE49-F238E27FC236}">
                <a16:creationId xmlns:a16="http://schemas.microsoft.com/office/drawing/2014/main" id="{C0248EBE-3562-A028-6BA2-6AF15832344C}"/>
              </a:ext>
            </a:extLst>
          </p:cNvPr>
          <p:cNvSpPr>
            <a:spLocks noGrp="1" noRot="1" noChangeAspect="1" noChangeArrowheads="1" noTextEdit="1"/>
          </p:cNvSpPr>
          <p:nvPr>
            <p:ph type="sldImg"/>
          </p:nvPr>
        </p:nvSpPr>
        <p:spPr>
          <a:ln/>
        </p:spPr>
      </p:sp>
      <p:sp>
        <p:nvSpPr>
          <p:cNvPr id="1218563" name="Rectangle 3">
            <a:extLst>
              <a:ext uri="{FF2B5EF4-FFF2-40B4-BE49-F238E27FC236}">
                <a16:creationId xmlns:a16="http://schemas.microsoft.com/office/drawing/2014/main" id="{A6B12B59-357E-36AD-23B9-70526F6C3A7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4225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5F05779-44BB-DFA8-44C8-638678AED3A6}"/>
              </a:ext>
            </a:extLst>
          </p:cNvPr>
          <p:cNvSpPr>
            <a:spLocks noGrp="1" noChangeArrowheads="1"/>
          </p:cNvSpPr>
          <p:nvPr>
            <p:ph type="sldNum" sz="quarter" idx="5"/>
          </p:nvPr>
        </p:nvSpPr>
        <p:spPr>
          <a:ln/>
        </p:spPr>
        <p:txBody>
          <a:bodyPr/>
          <a:lstStyle/>
          <a:p>
            <a:fld id="{A577882D-CF8A-4E3B-B780-8894A9E0D97C}" type="slidenum">
              <a:rPr lang="en-US" altLang="en-US"/>
              <a:pPr/>
              <a:t>15</a:t>
            </a:fld>
            <a:endParaRPr lang="en-US" altLang="en-US"/>
          </a:p>
        </p:txBody>
      </p:sp>
      <p:sp>
        <p:nvSpPr>
          <p:cNvPr id="1220610" name="Rectangle 2">
            <a:extLst>
              <a:ext uri="{FF2B5EF4-FFF2-40B4-BE49-F238E27FC236}">
                <a16:creationId xmlns:a16="http://schemas.microsoft.com/office/drawing/2014/main" id="{4A201186-FBCD-3ED7-988D-2D6EFE167C04}"/>
              </a:ext>
            </a:extLst>
          </p:cNvPr>
          <p:cNvSpPr>
            <a:spLocks noGrp="1" noRot="1" noChangeAspect="1" noChangeArrowheads="1" noTextEdit="1"/>
          </p:cNvSpPr>
          <p:nvPr>
            <p:ph type="sldImg"/>
          </p:nvPr>
        </p:nvSpPr>
        <p:spPr>
          <a:ln/>
        </p:spPr>
      </p:sp>
      <p:sp>
        <p:nvSpPr>
          <p:cNvPr id="1220611" name="Rectangle 3">
            <a:extLst>
              <a:ext uri="{FF2B5EF4-FFF2-40B4-BE49-F238E27FC236}">
                <a16:creationId xmlns:a16="http://schemas.microsoft.com/office/drawing/2014/main" id="{B8870C8D-D8D7-FBA8-815A-45491212599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777064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7F8A237-EF0E-2D5C-84B6-7F52C2330A8F}"/>
              </a:ext>
            </a:extLst>
          </p:cNvPr>
          <p:cNvSpPr>
            <a:spLocks noGrp="1" noChangeArrowheads="1"/>
          </p:cNvSpPr>
          <p:nvPr>
            <p:ph type="sldNum" sz="quarter" idx="5"/>
          </p:nvPr>
        </p:nvSpPr>
        <p:spPr>
          <a:ln/>
        </p:spPr>
        <p:txBody>
          <a:bodyPr/>
          <a:lstStyle/>
          <a:p>
            <a:fld id="{D3439581-94B7-4D7D-8A47-D4CCAE029B45}" type="slidenum">
              <a:rPr lang="en-US" altLang="en-US"/>
              <a:pPr/>
              <a:t>16</a:t>
            </a:fld>
            <a:endParaRPr lang="en-US" altLang="en-US"/>
          </a:p>
        </p:txBody>
      </p:sp>
      <p:sp>
        <p:nvSpPr>
          <p:cNvPr id="1234946" name="Rectangle 2">
            <a:extLst>
              <a:ext uri="{FF2B5EF4-FFF2-40B4-BE49-F238E27FC236}">
                <a16:creationId xmlns:a16="http://schemas.microsoft.com/office/drawing/2014/main" id="{05F87467-512C-94F4-219C-6A20D5638D10}"/>
              </a:ext>
            </a:extLst>
          </p:cNvPr>
          <p:cNvSpPr>
            <a:spLocks noGrp="1" noRot="1" noChangeAspect="1" noChangeArrowheads="1" noTextEdit="1"/>
          </p:cNvSpPr>
          <p:nvPr>
            <p:ph type="sldImg"/>
          </p:nvPr>
        </p:nvSpPr>
        <p:spPr>
          <a:ln/>
        </p:spPr>
      </p:sp>
      <p:sp>
        <p:nvSpPr>
          <p:cNvPr id="1234947" name="Rectangle 3">
            <a:extLst>
              <a:ext uri="{FF2B5EF4-FFF2-40B4-BE49-F238E27FC236}">
                <a16:creationId xmlns:a16="http://schemas.microsoft.com/office/drawing/2014/main" id="{7CDBBCD8-9E0B-D168-2E49-9A37C86B988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42080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59508E3-13C1-3BD0-D755-57F5E451353C}"/>
              </a:ext>
            </a:extLst>
          </p:cNvPr>
          <p:cNvSpPr>
            <a:spLocks noGrp="1" noChangeArrowheads="1"/>
          </p:cNvSpPr>
          <p:nvPr>
            <p:ph type="sldNum" sz="quarter" idx="5"/>
          </p:nvPr>
        </p:nvSpPr>
        <p:spPr>
          <a:ln/>
        </p:spPr>
        <p:txBody>
          <a:bodyPr/>
          <a:lstStyle/>
          <a:p>
            <a:fld id="{43F441F2-732B-422F-BF2C-6290A81ECAC4}" type="slidenum">
              <a:rPr lang="en-US" altLang="en-US"/>
              <a:pPr/>
              <a:t>17</a:t>
            </a:fld>
            <a:endParaRPr lang="en-US" altLang="en-US"/>
          </a:p>
        </p:txBody>
      </p:sp>
      <p:sp>
        <p:nvSpPr>
          <p:cNvPr id="1222658" name="Rectangle 2">
            <a:extLst>
              <a:ext uri="{FF2B5EF4-FFF2-40B4-BE49-F238E27FC236}">
                <a16:creationId xmlns:a16="http://schemas.microsoft.com/office/drawing/2014/main" id="{29EBD964-901F-E7E7-4691-FF2A6BEC9377}"/>
              </a:ext>
            </a:extLst>
          </p:cNvPr>
          <p:cNvSpPr>
            <a:spLocks noGrp="1" noRot="1" noChangeAspect="1" noChangeArrowheads="1" noTextEdit="1"/>
          </p:cNvSpPr>
          <p:nvPr>
            <p:ph type="sldImg"/>
          </p:nvPr>
        </p:nvSpPr>
        <p:spPr>
          <a:ln/>
        </p:spPr>
      </p:sp>
      <p:sp>
        <p:nvSpPr>
          <p:cNvPr id="1222659" name="Rectangle 3">
            <a:extLst>
              <a:ext uri="{FF2B5EF4-FFF2-40B4-BE49-F238E27FC236}">
                <a16:creationId xmlns:a16="http://schemas.microsoft.com/office/drawing/2014/main" id="{2F5CC014-9EF6-7E18-ABEC-ACFC8C9DAF8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07809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14F86B2-C7BE-B96E-FCF7-266C73E22DDF}"/>
              </a:ext>
            </a:extLst>
          </p:cNvPr>
          <p:cNvSpPr>
            <a:spLocks noGrp="1" noChangeArrowheads="1"/>
          </p:cNvSpPr>
          <p:nvPr>
            <p:ph type="sldNum" sz="quarter" idx="5"/>
          </p:nvPr>
        </p:nvSpPr>
        <p:spPr>
          <a:ln/>
        </p:spPr>
        <p:txBody>
          <a:bodyPr/>
          <a:lstStyle/>
          <a:p>
            <a:fld id="{9F98AA26-E326-486F-850B-1185B79D910C}" type="slidenum">
              <a:rPr lang="en-US" altLang="en-US"/>
              <a:pPr/>
              <a:t>19</a:t>
            </a:fld>
            <a:endParaRPr lang="en-US" altLang="en-US"/>
          </a:p>
        </p:txBody>
      </p:sp>
      <p:sp>
        <p:nvSpPr>
          <p:cNvPr id="1095682" name="Rectangle 2">
            <a:extLst>
              <a:ext uri="{FF2B5EF4-FFF2-40B4-BE49-F238E27FC236}">
                <a16:creationId xmlns:a16="http://schemas.microsoft.com/office/drawing/2014/main" id="{79BEB527-E875-B136-D256-547A4D32198F}"/>
              </a:ext>
            </a:extLst>
          </p:cNvPr>
          <p:cNvSpPr>
            <a:spLocks noGrp="1" noRot="1" noChangeAspect="1" noChangeArrowheads="1" noTextEdit="1"/>
          </p:cNvSpPr>
          <p:nvPr>
            <p:ph type="sldImg"/>
          </p:nvPr>
        </p:nvSpPr>
        <p:spPr>
          <a:ln/>
        </p:spPr>
      </p:sp>
      <p:sp>
        <p:nvSpPr>
          <p:cNvPr id="1095683" name="Rectangle 3">
            <a:extLst>
              <a:ext uri="{FF2B5EF4-FFF2-40B4-BE49-F238E27FC236}">
                <a16:creationId xmlns:a16="http://schemas.microsoft.com/office/drawing/2014/main" id="{7B6F922A-0327-F49C-FA31-EA7CC8E1EDD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69592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E2C9296-B169-EA36-4BBE-FCE1A06F087C}"/>
              </a:ext>
            </a:extLst>
          </p:cNvPr>
          <p:cNvSpPr>
            <a:spLocks noGrp="1" noChangeArrowheads="1"/>
          </p:cNvSpPr>
          <p:nvPr>
            <p:ph type="sldNum" sz="quarter" idx="5"/>
          </p:nvPr>
        </p:nvSpPr>
        <p:spPr>
          <a:ln/>
        </p:spPr>
        <p:txBody>
          <a:bodyPr/>
          <a:lstStyle/>
          <a:p>
            <a:fld id="{71C62F02-B5A3-4C88-9460-0E4C1DB88B3D}" type="slidenum">
              <a:rPr lang="en-US" altLang="en-US"/>
              <a:pPr/>
              <a:t>21</a:t>
            </a:fld>
            <a:endParaRPr lang="en-US" altLang="en-US"/>
          </a:p>
        </p:txBody>
      </p:sp>
      <p:sp>
        <p:nvSpPr>
          <p:cNvPr id="1097730" name="Rectangle 2">
            <a:extLst>
              <a:ext uri="{FF2B5EF4-FFF2-40B4-BE49-F238E27FC236}">
                <a16:creationId xmlns:a16="http://schemas.microsoft.com/office/drawing/2014/main" id="{CABC6CD2-87B8-4E9F-5D4B-48594B69BDDF}"/>
              </a:ext>
            </a:extLst>
          </p:cNvPr>
          <p:cNvSpPr>
            <a:spLocks noGrp="1" noRot="1" noChangeAspect="1" noChangeArrowheads="1" noTextEdit="1"/>
          </p:cNvSpPr>
          <p:nvPr>
            <p:ph type="sldImg"/>
          </p:nvPr>
        </p:nvSpPr>
        <p:spPr>
          <a:ln/>
        </p:spPr>
      </p:sp>
      <p:sp>
        <p:nvSpPr>
          <p:cNvPr id="1097731" name="Rectangle 3">
            <a:extLst>
              <a:ext uri="{FF2B5EF4-FFF2-40B4-BE49-F238E27FC236}">
                <a16:creationId xmlns:a16="http://schemas.microsoft.com/office/drawing/2014/main" id="{F8BDA532-50D8-1356-445A-A5F9F09B89C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33685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6001274-5F11-25B3-211B-1EF4A27EE2F3}"/>
              </a:ext>
            </a:extLst>
          </p:cNvPr>
          <p:cNvSpPr>
            <a:spLocks noGrp="1" noChangeArrowheads="1"/>
          </p:cNvSpPr>
          <p:nvPr>
            <p:ph type="sldNum" sz="quarter" idx="5"/>
          </p:nvPr>
        </p:nvSpPr>
        <p:spPr>
          <a:ln/>
        </p:spPr>
        <p:txBody>
          <a:bodyPr/>
          <a:lstStyle/>
          <a:p>
            <a:fld id="{A4DDCCCD-C987-420C-85F3-CA4BCBFFDFDB}" type="slidenum">
              <a:rPr lang="en-US" altLang="en-US"/>
              <a:pPr/>
              <a:t>22</a:t>
            </a:fld>
            <a:endParaRPr lang="en-US" altLang="en-US"/>
          </a:p>
        </p:txBody>
      </p:sp>
      <p:sp>
        <p:nvSpPr>
          <p:cNvPr id="1224706" name="Rectangle 2">
            <a:extLst>
              <a:ext uri="{FF2B5EF4-FFF2-40B4-BE49-F238E27FC236}">
                <a16:creationId xmlns:a16="http://schemas.microsoft.com/office/drawing/2014/main" id="{7AE7296B-5D82-CEE0-084F-D0CCA81160D1}"/>
              </a:ext>
            </a:extLst>
          </p:cNvPr>
          <p:cNvSpPr>
            <a:spLocks noGrp="1" noRot="1" noChangeAspect="1" noChangeArrowheads="1" noTextEdit="1"/>
          </p:cNvSpPr>
          <p:nvPr>
            <p:ph type="sldImg"/>
          </p:nvPr>
        </p:nvSpPr>
        <p:spPr>
          <a:ln/>
        </p:spPr>
      </p:sp>
      <p:sp>
        <p:nvSpPr>
          <p:cNvPr id="1224707" name="Rectangle 3">
            <a:extLst>
              <a:ext uri="{FF2B5EF4-FFF2-40B4-BE49-F238E27FC236}">
                <a16:creationId xmlns:a16="http://schemas.microsoft.com/office/drawing/2014/main" id="{8A487468-1FAF-1B1F-03C7-6D25C4C6821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80929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E07A6BB-4E99-CA1D-DE3F-5A2BAEA9C8E9}"/>
              </a:ext>
            </a:extLst>
          </p:cNvPr>
          <p:cNvSpPr>
            <a:spLocks noGrp="1" noChangeArrowheads="1"/>
          </p:cNvSpPr>
          <p:nvPr>
            <p:ph type="sldNum" sz="quarter" idx="5"/>
          </p:nvPr>
        </p:nvSpPr>
        <p:spPr>
          <a:ln/>
        </p:spPr>
        <p:txBody>
          <a:bodyPr/>
          <a:lstStyle/>
          <a:p>
            <a:fld id="{541AC445-56FB-4646-9892-0FCA4528E221}" type="slidenum">
              <a:rPr lang="en-US" altLang="en-US"/>
              <a:pPr/>
              <a:t>23</a:t>
            </a:fld>
            <a:endParaRPr lang="en-US" altLang="en-US"/>
          </a:p>
        </p:txBody>
      </p:sp>
      <p:sp>
        <p:nvSpPr>
          <p:cNvPr id="1236994" name="Rectangle 2">
            <a:extLst>
              <a:ext uri="{FF2B5EF4-FFF2-40B4-BE49-F238E27FC236}">
                <a16:creationId xmlns:a16="http://schemas.microsoft.com/office/drawing/2014/main" id="{C9AB5B0A-0135-D603-E8D7-E402446FB39F}"/>
              </a:ext>
            </a:extLst>
          </p:cNvPr>
          <p:cNvSpPr>
            <a:spLocks noGrp="1" noRot="1" noChangeAspect="1" noChangeArrowheads="1" noTextEdit="1"/>
          </p:cNvSpPr>
          <p:nvPr>
            <p:ph type="sldImg"/>
          </p:nvPr>
        </p:nvSpPr>
        <p:spPr>
          <a:ln/>
        </p:spPr>
      </p:sp>
      <p:sp>
        <p:nvSpPr>
          <p:cNvPr id="1236995" name="Rectangle 3">
            <a:extLst>
              <a:ext uri="{FF2B5EF4-FFF2-40B4-BE49-F238E27FC236}">
                <a16:creationId xmlns:a16="http://schemas.microsoft.com/office/drawing/2014/main" id="{277CCB94-8FB8-3FED-256E-452C1C8CC75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4085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E2A4991-5258-5612-4868-C43AE62331D0}"/>
              </a:ext>
            </a:extLst>
          </p:cNvPr>
          <p:cNvSpPr>
            <a:spLocks noGrp="1" noChangeArrowheads="1"/>
          </p:cNvSpPr>
          <p:nvPr>
            <p:ph type="sldNum" sz="quarter" idx="5"/>
          </p:nvPr>
        </p:nvSpPr>
        <p:spPr>
          <a:ln/>
        </p:spPr>
        <p:txBody>
          <a:bodyPr/>
          <a:lstStyle/>
          <a:p>
            <a:fld id="{A79E01A7-B64E-418A-89CD-B1196472EA96}" type="slidenum">
              <a:rPr lang="en-US" altLang="en-US"/>
              <a:pPr/>
              <a:t>4</a:t>
            </a:fld>
            <a:endParaRPr lang="en-US" altLang="en-US"/>
          </a:p>
        </p:txBody>
      </p:sp>
      <p:sp>
        <p:nvSpPr>
          <p:cNvPr id="1083394" name="Rectangle 2">
            <a:extLst>
              <a:ext uri="{FF2B5EF4-FFF2-40B4-BE49-F238E27FC236}">
                <a16:creationId xmlns:a16="http://schemas.microsoft.com/office/drawing/2014/main" id="{92F3D3A3-F98E-8DA2-1BAD-1CA416B91A57}"/>
              </a:ext>
            </a:extLst>
          </p:cNvPr>
          <p:cNvSpPr>
            <a:spLocks noGrp="1" noRot="1" noChangeAspect="1" noChangeArrowheads="1" noTextEdit="1"/>
          </p:cNvSpPr>
          <p:nvPr>
            <p:ph type="sldImg"/>
          </p:nvPr>
        </p:nvSpPr>
        <p:spPr>
          <a:ln/>
        </p:spPr>
      </p:sp>
      <p:sp>
        <p:nvSpPr>
          <p:cNvPr id="1083395" name="Rectangle 3">
            <a:extLst>
              <a:ext uri="{FF2B5EF4-FFF2-40B4-BE49-F238E27FC236}">
                <a16:creationId xmlns:a16="http://schemas.microsoft.com/office/drawing/2014/main" id="{DD8BBD45-E616-6AC5-25D7-6C249A56C8F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857107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D2791DF-56C2-1764-B83F-AD650B2DB4AF}"/>
              </a:ext>
            </a:extLst>
          </p:cNvPr>
          <p:cNvSpPr>
            <a:spLocks noGrp="1" noChangeArrowheads="1"/>
          </p:cNvSpPr>
          <p:nvPr>
            <p:ph type="sldNum" sz="quarter" idx="5"/>
          </p:nvPr>
        </p:nvSpPr>
        <p:spPr>
          <a:ln/>
        </p:spPr>
        <p:txBody>
          <a:bodyPr/>
          <a:lstStyle/>
          <a:p>
            <a:fld id="{EFAC2A91-E86A-4234-A34F-C0F465BAAEF7}" type="slidenum">
              <a:rPr lang="en-US" altLang="en-US"/>
              <a:pPr/>
              <a:t>24</a:t>
            </a:fld>
            <a:endParaRPr lang="en-US" altLang="en-US"/>
          </a:p>
        </p:txBody>
      </p:sp>
      <p:sp>
        <p:nvSpPr>
          <p:cNvPr id="1099778" name="Rectangle 2">
            <a:extLst>
              <a:ext uri="{FF2B5EF4-FFF2-40B4-BE49-F238E27FC236}">
                <a16:creationId xmlns:a16="http://schemas.microsoft.com/office/drawing/2014/main" id="{7EF4A8CB-803D-2034-8AAE-0EB18886E959}"/>
              </a:ext>
            </a:extLst>
          </p:cNvPr>
          <p:cNvSpPr>
            <a:spLocks noGrp="1" noRot="1" noChangeAspect="1" noChangeArrowheads="1" noTextEdit="1"/>
          </p:cNvSpPr>
          <p:nvPr>
            <p:ph type="sldImg"/>
          </p:nvPr>
        </p:nvSpPr>
        <p:spPr>
          <a:ln/>
        </p:spPr>
      </p:sp>
      <p:sp>
        <p:nvSpPr>
          <p:cNvPr id="1099779" name="Rectangle 3">
            <a:extLst>
              <a:ext uri="{FF2B5EF4-FFF2-40B4-BE49-F238E27FC236}">
                <a16:creationId xmlns:a16="http://schemas.microsoft.com/office/drawing/2014/main" id="{93B815D4-FFCE-275B-FA09-F117773348B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49368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E9C1FFE-24FF-1D7C-6613-8EB2BCBB4AFD}"/>
              </a:ext>
            </a:extLst>
          </p:cNvPr>
          <p:cNvSpPr>
            <a:spLocks noGrp="1" noChangeArrowheads="1"/>
          </p:cNvSpPr>
          <p:nvPr>
            <p:ph type="sldNum" sz="quarter" idx="5"/>
          </p:nvPr>
        </p:nvSpPr>
        <p:spPr>
          <a:ln/>
        </p:spPr>
        <p:txBody>
          <a:bodyPr/>
          <a:lstStyle/>
          <a:p>
            <a:fld id="{58A17324-C34A-4410-BECD-0D2DCEB8309B}" type="slidenum">
              <a:rPr lang="en-US" altLang="en-US"/>
              <a:pPr/>
              <a:t>25</a:t>
            </a:fld>
            <a:endParaRPr lang="en-US" altLang="en-US"/>
          </a:p>
        </p:txBody>
      </p:sp>
      <p:sp>
        <p:nvSpPr>
          <p:cNvPr id="1101826" name="Rectangle 2">
            <a:extLst>
              <a:ext uri="{FF2B5EF4-FFF2-40B4-BE49-F238E27FC236}">
                <a16:creationId xmlns:a16="http://schemas.microsoft.com/office/drawing/2014/main" id="{B47ED7B6-7A3F-1612-1CC2-47E2A0F9B1B4}"/>
              </a:ext>
            </a:extLst>
          </p:cNvPr>
          <p:cNvSpPr>
            <a:spLocks noGrp="1" noRot="1" noChangeAspect="1" noChangeArrowheads="1" noTextEdit="1"/>
          </p:cNvSpPr>
          <p:nvPr>
            <p:ph type="sldImg"/>
          </p:nvPr>
        </p:nvSpPr>
        <p:spPr>
          <a:ln/>
        </p:spPr>
      </p:sp>
      <p:sp>
        <p:nvSpPr>
          <p:cNvPr id="1101827" name="Rectangle 3">
            <a:extLst>
              <a:ext uri="{FF2B5EF4-FFF2-40B4-BE49-F238E27FC236}">
                <a16:creationId xmlns:a16="http://schemas.microsoft.com/office/drawing/2014/main" id="{8DE64E01-24C3-3B87-8A8B-67EC2BDC43A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25775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3AD072-6A12-C6CB-ABF3-47DE416079EC}"/>
              </a:ext>
            </a:extLst>
          </p:cNvPr>
          <p:cNvSpPr>
            <a:spLocks noGrp="1" noChangeArrowheads="1"/>
          </p:cNvSpPr>
          <p:nvPr>
            <p:ph type="sldNum" sz="quarter" idx="5"/>
          </p:nvPr>
        </p:nvSpPr>
        <p:spPr>
          <a:ln/>
        </p:spPr>
        <p:txBody>
          <a:bodyPr/>
          <a:lstStyle/>
          <a:p>
            <a:fld id="{CDAFD057-F50A-4682-89CF-DC5B48D1034A}" type="slidenum">
              <a:rPr lang="en-US" altLang="en-US"/>
              <a:pPr/>
              <a:t>27</a:t>
            </a:fld>
            <a:endParaRPr lang="en-US" altLang="en-US"/>
          </a:p>
        </p:txBody>
      </p:sp>
      <p:sp>
        <p:nvSpPr>
          <p:cNvPr id="1226754" name="Rectangle 2">
            <a:extLst>
              <a:ext uri="{FF2B5EF4-FFF2-40B4-BE49-F238E27FC236}">
                <a16:creationId xmlns:a16="http://schemas.microsoft.com/office/drawing/2014/main" id="{A5DF9372-3426-6712-A492-896529730605}"/>
              </a:ext>
            </a:extLst>
          </p:cNvPr>
          <p:cNvSpPr>
            <a:spLocks noGrp="1" noRot="1" noChangeAspect="1" noChangeArrowheads="1" noTextEdit="1"/>
          </p:cNvSpPr>
          <p:nvPr>
            <p:ph type="sldImg"/>
          </p:nvPr>
        </p:nvSpPr>
        <p:spPr>
          <a:ln/>
        </p:spPr>
      </p:sp>
      <p:sp>
        <p:nvSpPr>
          <p:cNvPr id="1226755" name="Rectangle 3">
            <a:extLst>
              <a:ext uri="{FF2B5EF4-FFF2-40B4-BE49-F238E27FC236}">
                <a16:creationId xmlns:a16="http://schemas.microsoft.com/office/drawing/2014/main" id="{0F6FF146-C581-B4A1-9C82-EFAE7BA8806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119483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BFE5C19-C10D-7EEB-0EB8-154FAFAA02A5}"/>
              </a:ext>
            </a:extLst>
          </p:cNvPr>
          <p:cNvSpPr>
            <a:spLocks noGrp="1" noChangeArrowheads="1"/>
          </p:cNvSpPr>
          <p:nvPr>
            <p:ph type="sldNum" sz="quarter" idx="5"/>
          </p:nvPr>
        </p:nvSpPr>
        <p:spPr>
          <a:ln/>
        </p:spPr>
        <p:txBody>
          <a:bodyPr/>
          <a:lstStyle/>
          <a:p>
            <a:fld id="{07FD2072-B0F0-4025-9CF0-9052ADDE6952}" type="slidenum">
              <a:rPr lang="en-US" altLang="en-US"/>
              <a:pPr/>
              <a:t>28</a:t>
            </a:fld>
            <a:endParaRPr lang="en-US" altLang="en-US"/>
          </a:p>
        </p:txBody>
      </p:sp>
      <p:sp>
        <p:nvSpPr>
          <p:cNvPr id="1239042" name="Rectangle 2">
            <a:extLst>
              <a:ext uri="{FF2B5EF4-FFF2-40B4-BE49-F238E27FC236}">
                <a16:creationId xmlns:a16="http://schemas.microsoft.com/office/drawing/2014/main" id="{274C770C-0C1B-67E6-0045-373EBDBA80C8}"/>
              </a:ext>
            </a:extLst>
          </p:cNvPr>
          <p:cNvSpPr>
            <a:spLocks noGrp="1" noRot="1" noChangeAspect="1" noChangeArrowheads="1" noTextEdit="1"/>
          </p:cNvSpPr>
          <p:nvPr>
            <p:ph type="sldImg"/>
          </p:nvPr>
        </p:nvSpPr>
        <p:spPr>
          <a:ln/>
        </p:spPr>
      </p:sp>
      <p:sp>
        <p:nvSpPr>
          <p:cNvPr id="1239043" name="Rectangle 3">
            <a:extLst>
              <a:ext uri="{FF2B5EF4-FFF2-40B4-BE49-F238E27FC236}">
                <a16:creationId xmlns:a16="http://schemas.microsoft.com/office/drawing/2014/main" id="{D37FB12B-04DF-1B62-6C14-53D62FF4CF3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838901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A3D82D1-332F-87CF-B3FF-750FB9F4EAF0}"/>
              </a:ext>
            </a:extLst>
          </p:cNvPr>
          <p:cNvSpPr>
            <a:spLocks noGrp="1" noChangeArrowheads="1"/>
          </p:cNvSpPr>
          <p:nvPr>
            <p:ph type="sldNum" sz="quarter" idx="5"/>
          </p:nvPr>
        </p:nvSpPr>
        <p:spPr>
          <a:ln/>
        </p:spPr>
        <p:txBody>
          <a:bodyPr/>
          <a:lstStyle/>
          <a:p>
            <a:fld id="{0BB5B441-7213-4181-AA74-29315447CBB7}" type="slidenum">
              <a:rPr lang="en-US" altLang="en-US"/>
              <a:pPr/>
              <a:t>29</a:t>
            </a:fld>
            <a:endParaRPr lang="en-US" altLang="en-US"/>
          </a:p>
        </p:txBody>
      </p:sp>
      <p:sp>
        <p:nvSpPr>
          <p:cNvPr id="1241090" name="Rectangle 2">
            <a:extLst>
              <a:ext uri="{FF2B5EF4-FFF2-40B4-BE49-F238E27FC236}">
                <a16:creationId xmlns:a16="http://schemas.microsoft.com/office/drawing/2014/main" id="{AB46C03A-D848-A2EC-2005-5171761C7696}"/>
              </a:ext>
            </a:extLst>
          </p:cNvPr>
          <p:cNvSpPr>
            <a:spLocks noGrp="1" noRot="1" noChangeAspect="1" noChangeArrowheads="1" noTextEdit="1"/>
          </p:cNvSpPr>
          <p:nvPr>
            <p:ph type="sldImg"/>
          </p:nvPr>
        </p:nvSpPr>
        <p:spPr>
          <a:ln/>
        </p:spPr>
      </p:sp>
      <p:sp>
        <p:nvSpPr>
          <p:cNvPr id="1241091" name="Rectangle 3">
            <a:extLst>
              <a:ext uri="{FF2B5EF4-FFF2-40B4-BE49-F238E27FC236}">
                <a16:creationId xmlns:a16="http://schemas.microsoft.com/office/drawing/2014/main" id="{398E6EE6-1892-3C1C-CEF8-880E0214966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03808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348EE08-1F30-57BA-2DAF-1181449528F7}"/>
              </a:ext>
            </a:extLst>
          </p:cNvPr>
          <p:cNvSpPr>
            <a:spLocks noGrp="1" noChangeArrowheads="1"/>
          </p:cNvSpPr>
          <p:nvPr>
            <p:ph type="sldNum" sz="quarter" idx="5"/>
          </p:nvPr>
        </p:nvSpPr>
        <p:spPr>
          <a:ln/>
        </p:spPr>
        <p:txBody>
          <a:bodyPr/>
          <a:lstStyle/>
          <a:p>
            <a:fld id="{D9B638D3-C463-4080-9D01-256B39AE9170}" type="slidenum">
              <a:rPr lang="en-US" altLang="en-US"/>
              <a:pPr/>
              <a:t>30</a:t>
            </a:fld>
            <a:endParaRPr lang="en-US" altLang="en-US"/>
          </a:p>
        </p:txBody>
      </p:sp>
      <p:sp>
        <p:nvSpPr>
          <p:cNvPr id="1079298" name="Rectangle 2">
            <a:extLst>
              <a:ext uri="{FF2B5EF4-FFF2-40B4-BE49-F238E27FC236}">
                <a16:creationId xmlns:a16="http://schemas.microsoft.com/office/drawing/2014/main" id="{7A65FE15-C51C-E19E-6D87-5167150CB757}"/>
              </a:ext>
            </a:extLst>
          </p:cNvPr>
          <p:cNvSpPr>
            <a:spLocks noGrp="1" noRot="1" noChangeAspect="1" noChangeArrowheads="1" noTextEdit="1"/>
          </p:cNvSpPr>
          <p:nvPr>
            <p:ph type="sldImg"/>
          </p:nvPr>
        </p:nvSpPr>
        <p:spPr>
          <a:ln/>
        </p:spPr>
      </p:sp>
      <p:sp>
        <p:nvSpPr>
          <p:cNvPr id="1079299" name="Rectangle 3">
            <a:extLst>
              <a:ext uri="{FF2B5EF4-FFF2-40B4-BE49-F238E27FC236}">
                <a16:creationId xmlns:a16="http://schemas.microsoft.com/office/drawing/2014/main" id="{906ADA73-FFE0-FEAE-A23B-D3AB91D1181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716010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97FA702-9F50-52BC-18DC-9FDBBC761CA4}"/>
              </a:ext>
            </a:extLst>
          </p:cNvPr>
          <p:cNvSpPr>
            <a:spLocks noGrp="1" noChangeArrowheads="1"/>
          </p:cNvSpPr>
          <p:nvPr>
            <p:ph type="sldNum" sz="quarter" idx="5"/>
          </p:nvPr>
        </p:nvSpPr>
        <p:spPr>
          <a:ln/>
        </p:spPr>
        <p:txBody>
          <a:bodyPr/>
          <a:lstStyle/>
          <a:p>
            <a:fld id="{28CAF0F0-D8C6-4EC2-BB43-FA443E7CA5EF}" type="slidenum">
              <a:rPr lang="en-US" altLang="en-US"/>
              <a:pPr/>
              <a:t>31</a:t>
            </a:fld>
            <a:endParaRPr lang="en-US" altLang="en-US"/>
          </a:p>
        </p:txBody>
      </p:sp>
      <p:sp>
        <p:nvSpPr>
          <p:cNvPr id="1105922" name="Rectangle 2">
            <a:extLst>
              <a:ext uri="{FF2B5EF4-FFF2-40B4-BE49-F238E27FC236}">
                <a16:creationId xmlns:a16="http://schemas.microsoft.com/office/drawing/2014/main" id="{A8AE3674-D38F-22A1-E4EE-6D1FD955437D}"/>
              </a:ext>
            </a:extLst>
          </p:cNvPr>
          <p:cNvSpPr>
            <a:spLocks noGrp="1" noRot="1" noChangeAspect="1" noChangeArrowheads="1" noTextEdit="1"/>
          </p:cNvSpPr>
          <p:nvPr>
            <p:ph type="sldImg"/>
          </p:nvPr>
        </p:nvSpPr>
        <p:spPr>
          <a:ln/>
        </p:spPr>
      </p:sp>
      <p:sp>
        <p:nvSpPr>
          <p:cNvPr id="1105923" name="Rectangle 3">
            <a:extLst>
              <a:ext uri="{FF2B5EF4-FFF2-40B4-BE49-F238E27FC236}">
                <a16:creationId xmlns:a16="http://schemas.microsoft.com/office/drawing/2014/main" id="{87736484-F656-B074-CE46-D89C55F72CD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147332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69C0772-ABE7-2EC9-41AF-A95C43526DA8}"/>
              </a:ext>
            </a:extLst>
          </p:cNvPr>
          <p:cNvSpPr>
            <a:spLocks noGrp="1" noChangeArrowheads="1"/>
          </p:cNvSpPr>
          <p:nvPr>
            <p:ph type="sldNum" sz="quarter" idx="5"/>
          </p:nvPr>
        </p:nvSpPr>
        <p:spPr>
          <a:ln/>
        </p:spPr>
        <p:txBody>
          <a:bodyPr/>
          <a:lstStyle/>
          <a:p>
            <a:fld id="{ED0CF32B-8EF5-45F6-BAAB-F333E0EC0C5F}" type="slidenum">
              <a:rPr lang="en-US" altLang="en-US"/>
              <a:pPr/>
              <a:t>32</a:t>
            </a:fld>
            <a:endParaRPr lang="en-US" altLang="en-US"/>
          </a:p>
        </p:txBody>
      </p:sp>
      <p:sp>
        <p:nvSpPr>
          <p:cNvPr id="1107970" name="Rectangle 2">
            <a:extLst>
              <a:ext uri="{FF2B5EF4-FFF2-40B4-BE49-F238E27FC236}">
                <a16:creationId xmlns:a16="http://schemas.microsoft.com/office/drawing/2014/main" id="{C73A291F-6F17-D41A-76E7-25A2521F3455}"/>
              </a:ext>
            </a:extLst>
          </p:cNvPr>
          <p:cNvSpPr>
            <a:spLocks noGrp="1" noRot="1" noChangeAspect="1" noChangeArrowheads="1" noTextEdit="1"/>
          </p:cNvSpPr>
          <p:nvPr>
            <p:ph type="sldImg"/>
          </p:nvPr>
        </p:nvSpPr>
        <p:spPr>
          <a:ln/>
        </p:spPr>
      </p:sp>
      <p:sp>
        <p:nvSpPr>
          <p:cNvPr id="1107971" name="Rectangle 3">
            <a:extLst>
              <a:ext uri="{FF2B5EF4-FFF2-40B4-BE49-F238E27FC236}">
                <a16:creationId xmlns:a16="http://schemas.microsoft.com/office/drawing/2014/main" id="{54427A0E-3282-B432-31E0-BBB936F8304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963031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AA89879-8182-E7BB-E7BC-2AD99D702404}"/>
              </a:ext>
            </a:extLst>
          </p:cNvPr>
          <p:cNvSpPr>
            <a:spLocks noGrp="1" noChangeArrowheads="1"/>
          </p:cNvSpPr>
          <p:nvPr>
            <p:ph type="sldNum" sz="quarter" idx="5"/>
          </p:nvPr>
        </p:nvSpPr>
        <p:spPr>
          <a:ln/>
        </p:spPr>
        <p:txBody>
          <a:bodyPr/>
          <a:lstStyle/>
          <a:p>
            <a:fld id="{30E7A211-5E92-4875-8901-25A197B09A99}" type="slidenum">
              <a:rPr lang="en-US" altLang="en-US"/>
              <a:pPr/>
              <a:t>34</a:t>
            </a:fld>
            <a:endParaRPr lang="en-US" altLang="en-US"/>
          </a:p>
        </p:txBody>
      </p:sp>
      <p:sp>
        <p:nvSpPr>
          <p:cNvPr id="1110018" name="Rectangle 2">
            <a:extLst>
              <a:ext uri="{FF2B5EF4-FFF2-40B4-BE49-F238E27FC236}">
                <a16:creationId xmlns:a16="http://schemas.microsoft.com/office/drawing/2014/main" id="{BDC16FE9-19F7-A32A-9F9F-3D68436B533D}"/>
              </a:ext>
            </a:extLst>
          </p:cNvPr>
          <p:cNvSpPr>
            <a:spLocks noGrp="1" noRot="1" noChangeAspect="1" noChangeArrowheads="1" noTextEdit="1"/>
          </p:cNvSpPr>
          <p:nvPr>
            <p:ph type="sldImg"/>
          </p:nvPr>
        </p:nvSpPr>
        <p:spPr>
          <a:ln/>
        </p:spPr>
      </p:sp>
      <p:sp>
        <p:nvSpPr>
          <p:cNvPr id="1110019" name="Rectangle 3">
            <a:extLst>
              <a:ext uri="{FF2B5EF4-FFF2-40B4-BE49-F238E27FC236}">
                <a16:creationId xmlns:a16="http://schemas.microsoft.com/office/drawing/2014/main" id="{DF7CA3AE-E9E5-3507-E2E2-8CB833992F6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14637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9211D9D-261E-6B28-5D69-F93FC21EF055}"/>
              </a:ext>
            </a:extLst>
          </p:cNvPr>
          <p:cNvSpPr>
            <a:spLocks noGrp="1" noChangeArrowheads="1"/>
          </p:cNvSpPr>
          <p:nvPr>
            <p:ph type="sldNum" sz="quarter" idx="5"/>
          </p:nvPr>
        </p:nvSpPr>
        <p:spPr>
          <a:ln/>
        </p:spPr>
        <p:txBody>
          <a:bodyPr/>
          <a:lstStyle/>
          <a:p>
            <a:fld id="{23ABB1AE-8876-46FE-9BBA-57F4F468947A}" type="slidenum">
              <a:rPr lang="en-US" altLang="en-US"/>
              <a:pPr/>
              <a:t>35</a:t>
            </a:fld>
            <a:endParaRPr lang="en-US" altLang="en-US"/>
          </a:p>
        </p:txBody>
      </p:sp>
      <p:sp>
        <p:nvSpPr>
          <p:cNvPr id="1112066" name="Rectangle 2">
            <a:extLst>
              <a:ext uri="{FF2B5EF4-FFF2-40B4-BE49-F238E27FC236}">
                <a16:creationId xmlns:a16="http://schemas.microsoft.com/office/drawing/2014/main" id="{0CA8B372-4652-AB3E-F3FA-83296EE201D5}"/>
              </a:ext>
            </a:extLst>
          </p:cNvPr>
          <p:cNvSpPr>
            <a:spLocks noGrp="1" noRot="1" noChangeAspect="1" noChangeArrowheads="1" noTextEdit="1"/>
          </p:cNvSpPr>
          <p:nvPr>
            <p:ph type="sldImg"/>
          </p:nvPr>
        </p:nvSpPr>
        <p:spPr>
          <a:ln/>
        </p:spPr>
      </p:sp>
      <p:sp>
        <p:nvSpPr>
          <p:cNvPr id="1112067" name="Rectangle 3">
            <a:extLst>
              <a:ext uri="{FF2B5EF4-FFF2-40B4-BE49-F238E27FC236}">
                <a16:creationId xmlns:a16="http://schemas.microsoft.com/office/drawing/2014/main" id="{EA755C5D-984A-8BAC-F2E6-C6C5C9D1ECA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48469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59ED190-8BD2-0590-E617-A4E583452F27}"/>
              </a:ext>
            </a:extLst>
          </p:cNvPr>
          <p:cNvSpPr>
            <a:spLocks noGrp="1" noChangeArrowheads="1"/>
          </p:cNvSpPr>
          <p:nvPr>
            <p:ph type="sldNum" sz="quarter" idx="5"/>
          </p:nvPr>
        </p:nvSpPr>
        <p:spPr>
          <a:ln/>
        </p:spPr>
        <p:txBody>
          <a:bodyPr/>
          <a:lstStyle/>
          <a:p>
            <a:fld id="{8D54E2DB-A71B-4F69-BBB3-28E8065FC052}" type="slidenum">
              <a:rPr lang="en-US" altLang="en-US"/>
              <a:pPr/>
              <a:t>5</a:t>
            </a:fld>
            <a:endParaRPr lang="en-US" altLang="en-US"/>
          </a:p>
        </p:txBody>
      </p:sp>
      <p:sp>
        <p:nvSpPr>
          <p:cNvPr id="1077250" name="Rectangle 2">
            <a:extLst>
              <a:ext uri="{FF2B5EF4-FFF2-40B4-BE49-F238E27FC236}">
                <a16:creationId xmlns:a16="http://schemas.microsoft.com/office/drawing/2014/main" id="{50F7B736-09D4-76DE-7013-35D811926510}"/>
              </a:ext>
            </a:extLst>
          </p:cNvPr>
          <p:cNvSpPr>
            <a:spLocks noGrp="1" noRot="1" noChangeAspect="1" noChangeArrowheads="1" noTextEdit="1"/>
          </p:cNvSpPr>
          <p:nvPr>
            <p:ph type="sldImg"/>
          </p:nvPr>
        </p:nvSpPr>
        <p:spPr>
          <a:ln/>
        </p:spPr>
      </p:sp>
      <p:sp>
        <p:nvSpPr>
          <p:cNvPr id="1077251" name="Rectangle 3">
            <a:extLst>
              <a:ext uri="{FF2B5EF4-FFF2-40B4-BE49-F238E27FC236}">
                <a16:creationId xmlns:a16="http://schemas.microsoft.com/office/drawing/2014/main" id="{FC6BE116-2160-8758-E649-D58B9514266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968263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D41C525-2A79-248D-FCD0-96FC6CD3A593}"/>
              </a:ext>
            </a:extLst>
          </p:cNvPr>
          <p:cNvSpPr>
            <a:spLocks noGrp="1" noChangeArrowheads="1"/>
          </p:cNvSpPr>
          <p:nvPr>
            <p:ph type="sldNum" sz="quarter" idx="5"/>
          </p:nvPr>
        </p:nvSpPr>
        <p:spPr>
          <a:ln/>
        </p:spPr>
        <p:txBody>
          <a:bodyPr/>
          <a:lstStyle/>
          <a:p>
            <a:fld id="{A76D89AE-F6A3-4119-8B62-02AA4AD17305}" type="slidenum">
              <a:rPr lang="en-US" altLang="en-US"/>
              <a:pPr/>
              <a:t>36</a:t>
            </a:fld>
            <a:endParaRPr lang="en-US" altLang="en-US"/>
          </a:p>
        </p:txBody>
      </p:sp>
      <p:sp>
        <p:nvSpPr>
          <p:cNvPr id="1228802" name="Rectangle 2">
            <a:extLst>
              <a:ext uri="{FF2B5EF4-FFF2-40B4-BE49-F238E27FC236}">
                <a16:creationId xmlns:a16="http://schemas.microsoft.com/office/drawing/2014/main" id="{9D6F9DCD-6A2A-3ED2-8597-A3849C3D1947}"/>
              </a:ext>
            </a:extLst>
          </p:cNvPr>
          <p:cNvSpPr>
            <a:spLocks noGrp="1" noRot="1" noChangeAspect="1" noChangeArrowheads="1" noTextEdit="1"/>
          </p:cNvSpPr>
          <p:nvPr>
            <p:ph type="sldImg"/>
          </p:nvPr>
        </p:nvSpPr>
        <p:spPr>
          <a:ln/>
        </p:spPr>
      </p:sp>
      <p:sp>
        <p:nvSpPr>
          <p:cNvPr id="1228803" name="Rectangle 3">
            <a:extLst>
              <a:ext uri="{FF2B5EF4-FFF2-40B4-BE49-F238E27FC236}">
                <a16:creationId xmlns:a16="http://schemas.microsoft.com/office/drawing/2014/main" id="{19D93DB3-2E50-7985-ADAF-D1E95A1B353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67280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2074EA4-F3BF-4410-73AB-C4915DE3CD25}"/>
              </a:ext>
            </a:extLst>
          </p:cNvPr>
          <p:cNvSpPr>
            <a:spLocks noGrp="1" noChangeArrowheads="1"/>
          </p:cNvSpPr>
          <p:nvPr>
            <p:ph type="sldNum" sz="quarter" idx="5"/>
          </p:nvPr>
        </p:nvSpPr>
        <p:spPr>
          <a:ln/>
        </p:spPr>
        <p:txBody>
          <a:bodyPr/>
          <a:lstStyle/>
          <a:p>
            <a:fld id="{CBA32AE5-7FCC-4A42-B075-43A1D20B45E9}" type="slidenum">
              <a:rPr lang="en-US" altLang="en-US"/>
              <a:pPr/>
              <a:t>38</a:t>
            </a:fld>
            <a:endParaRPr lang="en-US" altLang="en-US"/>
          </a:p>
        </p:txBody>
      </p:sp>
      <p:sp>
        <p:nvSpPr>
          <p:cNvPr id="1114114" name="Rectangle 2">
            <a:extLst>
              <a:ext uri="{FF2B5EF4-FFF2-40B4-BE49-F238E27FC236}">
                <a16:creationId xmlns:a16="http://schemas.microsoft.com/office/drawing/2014/main" id="{4B7C4713-E633-3CED-823B-074169380B46}"/>
              </a:ext>
            </a:extLst>
          </p:cNvPr>
          <p:cNvSpPr>
            <a:spLocks noGrp="1" noRot="1" noChangeAspect="1" noChangeArrowheads="1" noTextEdit="1"/>
          </p:cNvSpPr>
          <p:nvPr>
            <p:ph type="sldImg"/>
          </p:nvPr>
        </p:nvSpPr>
        <p:spPr>
          <a:ln/>
        </p:spPr>
      </p:sp>
      <p:sp>
        <p:nvSpPr>
          <p:cNvPr id="1114115" name="Rectangle 3">
            <a:extLst>
              <a:ext uri="{FF2B5EF4-FFF2-40B4-BE49-F238E27FC236}">
                <a16:creationId xmlns:a16="http://schemas.microsoft.com/office/drawing/2014/main" id="{6F0EE8E6-EE5B-28DC-9CD4-3A711A41B5E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039813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F4E4528-C2CE-517E-9F65-17E051CFAB98}"/>
              </a:ext>
            </a:extLst>
          </p:cNvPr>
          <p:cNvSpPr>
            <a:spLocks noGrp="1" noChangeArrowheads="1"/>
          </p:cNvSpPr>
          <p:nvPr>
            <p:ph type="sldNum" sz="quarter" idx="5"/>
          </p:nvPr>
        </p:nvSpPr>
        <p:spPr>
          <a:ln/>
        </p:spPr>
        <p:txBody>
          <a:bodyPr/>
          <a:lstStyle/>
          <a:p>
            <a:fld id="{5D5EE130-5976-4303-9F65-5A646C4B9CBB}" type="slidenum">
              <a:rPr lang="en-US" altLang="en-US"/>
              <a:pPr/>
              <a:t>41</a:t>
            </a:fld>
            <a:endParaRPr lang="en-US" altLang="en-US"/>
          </a:p>
        </p:txBody>
      </p:sp>
      <p:sp>
        <p:nvSpPr>
          <p:cNvPr id="1116162" name="Rectangle 2">
            <a:extLst>
              <a:ext uri="{FF2B5EF4-FFF2-40B4-BE49-F238E27FC236}">
                <a16:creationId xmlns:a16="http://schemas.microsoft.com/office/drawing/2014/main" id="{CA923ACC-33A4-11A7-83C0-EE702D36D568}"/>
              </a:ext>
            </a:extLst>
          </p:cNvPr>
          <p:cNvSpPr>
            <a:spLocks noGrp="1" noRot="1" noChangeAspect="1" noChangeArrowheads="1" noTextEdit="1"/>
          </p:cNvSpPr>
          <p:nvPr>
            <p:ph type="sldImg"/>
          </p:nvPr>
        </p:nvSpPr>
        <p:spPr>
          <a:ln/>
        </p:spPr>
      </p:sp>
      <p:sp>
        <p:nvSpPr>
          <p:cNvPr id="1116163" name="Rectangle 3">
            <a:extLst>
              <a:ext uri="{FF2B5EF4-FFF2-40B4-BE49-F238E27FC236}">
                <a16:creationId xmlns:a16="http://schemas.microsoft.com/office/drawing/2014/main" id="{8F464B6B-0F4B-092C-8E3F-20446B56F1D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918260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42EC5C4-AC29-CD1B-8985-222C4ACCA3F9}"/>
              </a:ext>
            </a:extLst>
          </p:cNvPr>
          <p:cNvSpPr>
            <a:spLocks noGrp="1" noChangeArrowheads="1"/>
          </p:cNvSpPr>
          <p:nvPr>
            <p:ph type="sldNum" sz="quarter" idx="5"/>
          </p:nvPr>
        </p:nvSpPr>
        <p:spPr>
          <a:ln/>
        </p:spPr>
        <p:txBody>
          <a:bodyPr/>
          <a:lstStyle/>
          <a:p>
            <a:fld id="{B9D367C6-C03F-490F-A54B-9BA07E5A61AF}" type="slidenum">
              <a:rPr lang="en-US" altLang="en-US"/>
              <a:pPr/>
              <a:t>45</a:t>
            </a:fld>
            <a:endParaRPr lang="en-US" altLang="en-US"/>
          </a:p>
        </p:txBody>
      </p:sp>
      <p:sp>
        <p:nvSpPr>
          <p:cNvPr id="1118210" name="Rectangle 2">
            <a:extLst>
              <a:ext uri="{FF2B5EF4-FFF2-40B4-BE49-F238E27FC236}">
                <a16:creationId xmlns:a16="http://schemas.microsoft.com/office/drawing/2014/main" id="{5B41B3BB-6369-0254-69D2-1FCB5D2532A7}"/>
              </a:ext>
            </a:extLst>
          </p:cNvPr>
          <p:cNvSpPr>
            <a:spLocks noGrp="1" noRot="1" noChangeAspect="1" noChangeArrowheads="1" noTextEdit="1"/>
          </p:cNvSpPr>
          <p:nvPr>
            <p:ph type="sldImg"/>
          </p:nvPr>
        </p:nvSpPr>
        <p:spPr>
          <a:ln/>
        </p:spPr>
      </p:sp>
      <p:sp>
        <p:nvSpPr>
          <p:cNvPr id="1118211" name="Rectangle 3">
            <a:extLst>
              <a:ext uri="{FF2B5EF4-FFF2-40B4-BE49-F238E27FC236}">
                <a16:creationId xmlns:a16="http://schemas.microsoft.com/office/drawing/2014/main" id="{D2026489-FD60-22BB-96E9-8684B99998B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320391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F6D6671-D8F3-36BD-B4AF-61677C46DB57}"/>
              </a:ext>
            </a:extLst>
          </p:cNvPr>
          <p:cNvSpPr>
            <a:spLocks noGrp="1" noChangeArrowheads="1"/>
          </p:cNvSpPr>
          <p:nvPr>
            <p:ph type="sldNum" sz="quarter" idx="5"/>
          </p:nvPr>
        </p:nvSpPr>
        <p:spPr>
          <a:ln/>
        </p:spPr>
        <p:txBody>
          <a:bodyPr/>
          <a:lstStyle/>
          <a:p>
            <a:fld id="{9199937B-303B-4CB0-803F-6949B2F2DF66}" type="slidenum">
              <a:rPr lang="en-US" altLang="en-US"/>
              <a:pPr/>
              <a:t>47</a:t>
            </a:fld>
            <a:endParaRPr lang="en-US" altLang="en-US"/>
          </a:p>
        </p:txBody>
      </p:sp>
      <p:sp>
        <p:nvSpPr>
          <p:cNvPr id="1120258" name="Rectangle 2">
            <a:extLst>
              <a:ext uri="{FF2B5EF4-FFF2-40B4-BE49-F238E27FC236}">
                <a16:creationId xmlns:a16="http://schemas.microsoft.com/office/drawing/2014/main" id="{60D3698D-2078-9745-560D-7D82760AE710}"/>
              </a:ext>
            </a:extLst>
          </p:cNvPr>
          <p:cNvSpPr>
            <a:spLocks noGrp="1" noRot="1" noChangeAspect="1" noChangeArrowheads="1" noTextEdit="1"/>
          </p:cNvSpPr>
          <p:nvPr>
            <p:ph type="sldImg"/>
          </p:nvPr>
        </p:nvSpPr>
        <p:spPr>
          <a:ln/>
        </p:spPr>
      </p:sp>
      <p:sp>
        <p:nvSpPr>
          <p:cNvPr id="1120259" name="Rectangle 3">
            <a:extLst>
              <a:ext uri="{FF2B5EF4-FFF2-40B4-BE49-F238E27FC236}">
                <a16:creationId xmlns:a16="http://schemas.microsoft.com/office/drawing/2014/main" id="{E22FF23F-6429-D1CD-8127-17C9D0BADB1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967386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8599A52-6A4B-CB03-4353-697736AB6490}"/>
              </a:ext>
            </a:extLst>
          </p:cNvPr>
          <p:cNvSpPr>
            <a:spLocks noGrp="1" noChangeArrowheads="1"/>
          </p:cNvSpPr>
          <p:nvPr>
            <p:ph type="sldNum" sz="quarter" idx="5"/>
          </p:nvPr>
        </p:nvSpPr>
        <p:spPr>
          <a:ln/>
        </p:spPr>
        <p:txBody>
          <a:bodyPr/>
          <a:lstStyle/>
          <a:p>
            <a:fld id="{642BB560-1AAB-4C97-AD31-D84F9018AA0E}" type="slidenum">
              <a:rPr lang="en-US" altLang="en-US"/>
              <a:pPr/>
              <a:t>50</a:t>
            </a:fld>
            <a:endParaRPr lang="en-US" altLang="en-US"/>
          </a:p>
        </p:txBody>
      </p:sp>
      <p:sp>
        <p:nvSpPr>
          <p:cNvPr id="1122306" name="Rectangle 2">
            <a:extLst>
              <a:ext uri="{FF2B5EF4-FFF2-40B4-BE49-F238E27FC236}">
                <a16:creationId xmlns:a16="http://schemas.microsoft.com/office/drawing/2014/main" id="{30598907-1F35-B7B3-1297-E49A04913BD0}"/>
              </a:ext>
            </a:extLst>
          </p:cNvPr>
          <p:cNvSpPr>
            <a:spLocks noGrp="1" noRot="1" noChangeAspect="1" noChangeArrowheads="1" noTextEdit="1"/>
          </p:cNvSpPr>
          <p:nvPr>
            <p:ph type="sldImg"/>
          </p:nvPr>
        </p:nvSpPr>
        <p:spPr>
          <a:ln/>
        </p:spPr>
      </p:sp>
      <p:sp>
        <p:nvSpPr>
          <p:cNvPr id="1122307" name="Rectangle 3">
            <a:extLst>
              <a:ext uri="{FF2B5EF4-FFF2-40B4-BE49-F238E27FC236}">
                <a16:creationId xmlns:a16="http://schemas.microsoft.com/office/drawing/2014/main" id="{C4D18328-771F-7DDE-5C0E-0714823A91F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188743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0939913-CB6B-4ACD-E09B-89B627536C77}"/>
              </a:ext>
            </a:extLst>
          </p:cNvPr>
          <p:cNvSpPr>
            <a:spLocks noGrp="1" noChangeArrowheads="1"/>
          </p:cNvSpPr>
          <p:nvPr>
            <p:ph type="sldNum" sz="quarter" idx="5"/>
          </p:nvPr>
        </p:nvSpPr>
        <p:spPr>
          <a:ln/>
        </p:spPr>
        <p:txBody>
          <a:bodyPr/>
          <a:lstStyle/>
          <a:p>
            <a:fld id="{95A1598C-9CDE-4126-A719-EC13F7038F71}" type="slidenum">
              <a:rPr lang="en-US" altLang="en-US"/>
              <a:pPr/>
              <a:t>51</a:t>
            </a:fld>
            <a:endParaRPr lang="en-US" altLang="en-US"/>
          </a:p>
        </p:txBody>
      </p:sp>
      <p:sp>
        <p:nvSpPr>
          <p:cNvPr id="1124354" name="Rectangle 2">
            <a:extLst>
              <a:ext uri="{FF2B5EF4-FFF2-40B4-BE49-F238E27FC236}">
                <a16:creationId xmlns:a16="http://schemas.microsoft.com/office/drawing/2014/main" id="{07FB156F-7DD7-5083-5CC1-5020485B8697}"/>
              </a:ext>
            </a:extLst>
          </p:cNvPr>
          <p:cNvSpPr>
            <a:spLocks noGrp="1" noRot="1" noChangeAspect="1" noChangeArrowheads="1" noTextEdit="1"/>
          </p:cNvSpPr>
          <p:nvPr>
            <p:ph type="sldImg"/>
          </p:nvPr>
        </p:nvSpPr>
        <p:spPr>
          <a:ln/>
        </p:spPr>
      </p:sp>
      <p:sp>
        <p:nvSpPr>
          <p:cNvPr id="1124355" name="Rectangle 3">
            <a:extLst>
              <a:ext uri="{FF2B5EF4-FFF2-40B4-BE49-F238E27FC236}">
                <a16:creationId xmlns:a16="http://schemas.microsoft.com/office/drawing/2014/main" id="{CAEC64E6-25B7-A2B5-A52B-D749EE1CD92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246393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AB3D321-6564-1A90-0471-6462F8D7C1EF}"/>
              </a:ext>
            </a:extLst>
          </p:cNvPr>
          <p:cNvSpPr>
            <a:spLocks noGrp="1" noChangeArrowheads="1"/>
          </p:cNvSpPr>
          <p:nvPr>
            <p:ph type="sldNum" sz="quarter" idx="5"/>
          </p:nvPr>
        </p:nvSpPr>
        <p:spPr>
          <a:ln/>
        </p:spPr>
        <p:txBody>
          <a:bodyPr/>
          <a:lstStyle/>
          <a:p>
            <a:fld id="{6EF0CB33-BE0B-4B45-A7CA-A76DEA762A3C}" type="slidenum">
              <a:rPr lang="en-US" altLang="en-US"/>
              <a:pPr/>
              <a:t>55</a:t>
            </a:fld>
            <a:endParaRPr lang="en-US" altLang="en-US"/>
          </a:p>
        </p:txBody>
      </p:sp>
      <p:sp>
        <p:nvSpPr>
          <p:cNvPr id="1126402" name="Rectangle 2">
            <a:extLst>
              <a:ext uri="{FF2B5EF4-FFF2-40B4-BE49-F238E27FC236}">
                <a16:creationId xmlns:a16="http://schemas.microsoft.com/office/drawing/2014/main" id="{014BDD75-5C08-F0A9-A957-981B64416940}"/>
              </a:ext>
            </a:extLst>
          </p:cNvPr>
          <p:cNvSpPr>
            <a:spLocks noGrp="1" noRot="1" noChangeAspect="1" noChangeArrowheads="1" noTextEdit="1"/>
          </p:cNvSpPr>
          <p:nvPr>
            <p:ph type="sldImg"/>
          </p:nvPr>
        </p:nvSpPr>
        <p:spPr>
          <a:ln/>
        </p:spPr>
      </p:sp>
      <p:sp>
        <p:nvSpPr>
          <p:cNvPr id="1126403" name="Rectangle 3">
            <a:extLst>
              <a:ext uri="{FF2B5EF4-FFF2-40B4-BE49-F238E27FC236}">
                <a16:creationId xmlns:a16="http://schemas.microsoft.com/office/drawing/2014/main" id="{52344B8A-41FE-8AA2-3C25-1D29BC875FF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780276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5EE959B-8461-F187-118D-11E61D6FE2FB}"/>
              </a:ext>
            </a:extLst>
          </p:cNvPr>
          <p:cNvSpPr>
            <a:spLocks noGrp="1" noChangeArrowheads="1"/>
          </p:cNvSpPr>
          <p:nvPr>
            <p:ph type="sldNum" sz="quarter" idx="5"/>
          </p:nvPr>
        </p:nvSpPr>
        <p:spPr>
          <a:ln/>
        </p:spPr>
        <p:txBody>
          <a:bodyPr/>
          <a:lstStyle/>
          <a:p>
            <a:fld id="{6D8B4ED5-5B7D-4E26-98F6-7F529C08B2DC}" type="slidenum">
              <a:rPr lang="en-US" altLang="en-US"/>
              <a:pPr/>
              <a:t>56</a:t>
            </a:fld>
            <a:endParaRPr lang="en-US" altLang="en-US"/>
          </a:p>
        </p:txBody>
      </p:sp>
      <p:sp>
        <p:nvSpPr>
          <p:cNvPr id="1128450" name="Rectangle 2">
            <a:extLst>
              <a:ext uri="{FF2B5EF4-FFF2-40B4-BE49-F238E27FC236}">
                <a16:creationId xmlns:a16="http://schemas.microsoft.com/office/drawing/2014/main" id="{794F0842-963D-B250-7585-04E743EEF3AA}"/>
              </a:ext>
            </a:extLst>
          </p:cNvPr>
          <p:cNvSpPr>
            <a:spLocks noGrp="1" noRot="1" noChangeAspect="1" noChangeArrowheads="1" noTextEdit="1"/>
          </p:cNvSpPr>
          <p:nvPr>
            <p:ph type="sldImg"/>
          </p:nvPr>
        </p:nvSpPr>
        <p:spPr>
          <a:ln/>
        </p:spPr>
      </p:sp>
      <p:sp>
        <p:nvSpPr>
          <p:cNvPr id="1128451" name="Rectangle 3">
            <a:extLst>
              <a:ext uri="{FF2B5EF4-FFF2-40B4-BE49-F238E27FC236}">
                <a16:creationId xmlns:a16="http://schemas.microsoft.com/office/drawing/2014/main" id="{97998438-D492-F982-70B2-732E1D27CEC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335820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367CA09-08EB-DE45-1D58-B4F959F2A233}"/>
              </a:ext>
            </a:extLst>
          </p:cNvPr>
          <p:cNvSpPr>
            <a:spLocks noGrp="1" noChangeArrowheads="1"/>
          </p:cNvSpPr>
          <p:nvPr>
            <p:ph type="sldNum" sz="quarter" idx="5"/>
          </p:nvPr>
        </p:nvSpPr>
        <p:spPr>
          <a:ln/>
        </p:spPr>
        <p:txBody>
          <a:bodyPr/>
          <a:lstStyle/>
          <a:p>
            <a:fld id="{92483E31-B82E-4995-996D-83D916CB03E8}" type="slidenum">
              <a:rPr lang="en-US" altLang="en-US"/>
              <a:pPr/>
              <a:t>59</a:t>
            </a:fld>
            <a:endParaRPr lang="en-US" altLang="en-US"/>
          </a:p>
        </p:txBody>
      </p:sp>
      <p:sp>
        <p:nvSpPr>
          <p:cNvPr id="1214466" name="Rectangle 2">
            <a:extLst>
              <a:ext uri="{FF2B5EF4-FFF2-40B4-BE49-F238E27FC236}">
                <a16:creationId xmlns:a16="http://schemas.microsoft.com/office/drawing/2014/main" id="{4F94C0FA-0626-7EBD-152F-44E719B3B1DF}"/>
              </a:ext>
            </a:extLst>
          </p:cNvPr>
          <p:cNvSpPr>
            <a:spLocks noGrp="1" noRot="1" noChangeAspect="1" noChangeArrowheads="1" noTextEdit="1"/>
          </p:cNvSpPr>
          <p:nvPr>
            <p:ph type="sldImg"/>
          </p:nvPr>
        </p:nvSpPr>
        <p:spPr>
          <a:ln/>
        </p:spPr>
      </p:sp>
      <p:sp>
        <p:nvSpPr>
          <p:cNvPr id="1214467" name="Rectangle 3">
            <a:extLst>
              <a:ext uri="{FF2B5EF4-FFF2-40B4-BE49-F238E27FC236}">
                <a16:creationId xmlns:a16="http://schemas.microsoft.com/office/drawing/2014/main" id="{013CBD0E-CB4C-E2D9-C244-7721F0B98C5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09625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5CD8C4-D54E-EBFD-ADED-482AC25C175C}"/>
              </a:ext>
            </a:extLst>
          </p:cNvPr>
          <p:cNvSpPr>
            <a:spLocks noGrp="1" noChangeArrowheads="1"/>
          </p:cNvSpPr>
          <p:nvPr>
            <p:ph type="sldNum" sz="quarter" idx="5"/>
          </p:nvPr>
        </p:nvSpPr>
        <p:spPr>
          <a:ln/>
        </p:spPr>
        <p:txBody>
          <a:bodyPr/>
          <a:lstStyle/>
          <a:p>
            <a:fld id="{F4C0A2CC-D6DB-4DA5-8272-20357F05D6F7}" type="slidenum">
              <a:rPr lang="en-US" altLang="en-US"/>
              <a:pPr/>
              <a:t>6</a:t>
            </a:fld>
            <a:endParaRPr lang="en-US" altLang="en-US"/>
          </a:p>
        </p:txBody>
      </p:sp>
      <p:sp>
        <p:nvSpPr>
          <p:cNvPr id="1085442" name="Rectangle 2">
            <a:extLst>
              <a:ext uri="{FF2B5EF4-FFF2-40B4-BE49-F238E27FC236}">
                <a16:creationId xmlns:a16="http://schemas.microsoft.com/office/drawing/2014/main" id="{04F22C11-6884-1AD7-051E-EAFAD79CF7A8}"/>
              </a:ext>
            </a:extLst>
          </p:cNvPr>
          <p:cNvSpPr>
            <a:spLocks noGrp="1" noRot="1" noChangeAspect="1" noChangeArrowheads="1" noTextEdit="1"/>
          </p:cNvSpPr>
          <p:nvPr>
            <p:ph type="sldImg"/>
          </p:nvPr>
        </p:nvSpPr>
        <p:spPr>
          <a:ln/>
        </p:spPr>
      </p:sp>
      <p:sp>
        <p:nvSpPr>
          <p:cNvPr id="1085443" name="Rectangle 3">
            <a:extLst>
              <a:ext uri="{FF2B5EF4-FFF2-40B4-BE49-F238E27FC236}">
                <a16:creationId xmlns:a16="http://schemas.microsoft.com/office/drawing/2014/main" id="{94125013-1B0F-7E53-FAB7-ABD8434A801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710800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1E22610-731B-785E-79DF-B30C7C9D8149}"/>
              </a:ext>
            </a:extLst>
          </p:cNvPr>
          <p:cNvSpPr>
            <a:spLocks noGrp="1" noChangeArrowheads="1"/>
          </p:cNvSpPr>
          <p:nvPr>
            <p:ph type="sldNum" sz="quarter" idx="5"/>
          </p:nvPr>
        </p:nvSpPr>
        <p:spPr>
          <a:ln/>
        </p:spPr>
        <p:txBody>
          <a:bodyPr/>
          <a:lstStyle/>
          <a:p>
            <a:fld id="{C6708A19-1EF3-47D1-A82E-23C4D8F62940}" type="slidenum">
              <a:rPr lang="en-US" altLang="en-US"/>
              <a:pPr/>
              <a:t>61</a:t>
            </a:fld>
            <a:endParaRPr lang="en-US" altLang="en-US"/>
          </a:p>
        </p:txBody>
      </p:sp>
      <p:sp>
        <p:nvSpPr>
          <p:cNvPr id="1130498" name="Rectangle 2">
            <a:extLst>
              <a:ext uri="{FF2B5EF4-FFF2-40B4-BE49-F238E27FC236}">
                <a16:creationId xmlns:a16="http://schemas.microsoft.com/office/drawing/2014/main" id="{B3832E82-8033-988F-9CD8-436F566F3A7C}"/>
              </a:ext>
            </a:extLst>
          </p:cNvPr>
          <p:cNvSpPr>
            <a:spLocks noGrp="1" noRot="1" noChangeAspect="1" noChangeArrowheads="1" noTextEdit="1"/>
          </p:cNvSpPr>
          <p:nvPr>
            <p:ph type="sldImg"/>
          </p:nvPr>
        </p:nvSpPr>
        <p:spPr>
          <a:ln/>
        </p:spPr>
      </p:sp>
      <p:sp>
        <p:nvSpPr>
          <p:cNvPr id="1130499" name="Rectangle 3">
            <a:extLst>
              <a:ext uri="{FF2B5EF4-FFF2-40B4-BE49-F238E27FC236}">
                <a16:creationId xmlns:a16="http://schemas.microsoft.com/office/drawing/2014/main" id="{5A517FC4-BF89-EBEE-AB87-F8BCF82A1C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79161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D71FD03-38FC-6BB2-9369-33A7DD57EDE6}"/>
              </a:ext>
            </a:extLst>
          </p:cNvPr>
          <p:cNvSpPr>
            <a:spLocks noGrp="1" noChangeArrowheads="1"/>
          </p:cNvSpPr>
          <p:nvPr>
            <p:ph type="sldNum" sz="quarter" idx="5"/>
          </p:nvPr>
        </p:nvSpPr>
        <p:spPr>
          <a:ln/>
        </p:spPr>
        <p:txBody>
          <a:bodyPr/>
          <a:lstStyle/>
          <a:p>
            <a:fld id="{0110464E-F110-4C74-AF2E-18BF8A34AB02}" type="slidenum">
              <a:rPr lang="en-US" altLang="en-US"/>
              <a:pPr/>
              <a:t>62</a:t>
            </a:fld>
            <a:endParaRPr lang="en-US" altLang="en-US"/>
          </a:p>
        </p:txBody>
      </p:sp>
      <p:sp>
        <p:nvSpPr>
          <p:cNvPr id="1132546" name="Rectangle 2">
            <a:extLst>
              <a:ext uri="{FF2B5EF4-FFF2-40B4-BE49-F238E27FC236}">
                <a16:creationId xmlns:a16="http://schemas.microsoft.com/office/drawing/2014/main" id="{E31A410E-4E82-3400-44DC-F357811EDAD1}"/>
              </a:ext>
            </a:extLst>
          </p:cNvPr>
          <p:cNvSpPr>
            <a:spLocks noGrp="1" noRot="1" noChangeAspect="1" noChangeArrowheads="1" noTextEdit="1"/>
          </p:cNvSpPr>
          <p:nvPr>
            <p:ph type="sldImg"/>
          </p:nvPr>
        </p:nvSpPr>
        <p:spPr>
          <a:ln/>
        </p:spPr>
      </p:sp>
      <p:sp>
        <p:nvSpPr>
          <p:cNvPr id="1132547" name="Rectangle 3">
            <a:extLst>
              <a:ext uri="{FF2B5EF4-FFF2-40B4-BE49-F238E27FC236}">
                <a16:creationId xmlns:a16="http://schemas.microsoft.com/office/drawing/2014/main" id="{6DF43CA3-1BB2-2F38-584E-24983031372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07068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52188A9-D263-6D82-6CE7-64CD1BD5A9C0}"/>
              </a:ext>
            </a:extLst>
          </p:cNvPr>
          <p:cNvSpPr>
            <a:spLocks noGrp="1" noChangeArrowheads="1"/>
          </p:cNvSpPr>
          <p:nvPr>
            <p:ph type="sldNum" sz="quarter" idx="5"/>
          </p:nvPr>
        </p:nvSpPr>
        <p:spPr>
          <a:ln/>
        </p:spPr>
        <p:txBody>
          <a:bodyPr/>
          <a:lstStyle/>
          <a:p>
            <a:fld id="{5E62B69A-3D88-41E9-807C-2E2647D98875}" type="slidenum">
              <a:rPr lang="en-US" altLang="en-US"/>
              <a:pPr/>
              <a:t>63</a:t>
            </a:fld>
            <a:endParaRPr lang="en-US" altLang="en-US"/>
          </a:p>
        </p:txBody>
      </p:sp>
      <p:sp>
        <p:nvSpPr>
          <p:cNvPr id="1134594" name="Rectangle 2">
            <a:extLst>
              <a:ext uri="{FF2B5EF4-FFF2-40B4-BE49-F238E27FC236}">
                <a16:creationId xmlns:a16="http://schemas.microsoft.com/office/drawing/2014/main" id="{CB9B9BED-0F4F-1E57-BDF0-1EF1978205B1}"/>
              </a:ext>
            </a:extLst>
          </p:cNvPr>
          <p:cNvSpPr>
            <a:spLocks noGrp="1" noRot="1" noChangeAspect="1" noChangeArrowheads="1" noTextEdit="1"/>
          </p:cNvSpPr>
          <p:nvPr>
            <p:ph type="sldImg"/>
          </p:nvPr>
        </p:nvSpPr>
        <p:spPr>
          <a:ln/>
        </p:spPr>
      </p:sp>
      <p:sp>
        <p:nvSpPr>
          <p:cNvPr id="1134595" name="Rectangle 3">
            <a:extLst>
              <a:ext uri="{FF2B5EF4-FFF2-40B4-BE49-F238E27FC236}">
                <a16:creationId xmlns:a16="http://schemas.microsoft.com/office/drawing/2014/main" id="{64805B58-4361-2CEF-FD3B-7638E3B1B28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716195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39AFED7-E264-8989-F058-3E2D7AD99800}"/>
              </a:ext>
            </a:extLst>
          </p:cNvPr>
          <p:cNvSpPr>
            <a:spLocks noGrp="1" noChangeArrowheads="1"/>
          </p:cNvSpPr>
          <p:nvPr>
            <p:ph type="sldNum" sz="quarter" idx="5"/>
          </p:nvPr>
        </p:nvSpPr>
        <p:spPr>
          <a:ln/>
        </p:spPr>
        <p:txBody>
          <a:bodyPr/>
          <a:lstStyle/>
          <a:p>
            <a:fld id="{E5F988A1-69C4-4244-A2C5-F28883412A3C}" type="slidenum">
              <a:rPr lang="en-US" altLang="en-US"/>
              <a:pPr/>
              <a:t>64</a:t>
            </a:fld>
            <a:endParaRPr lang="en-US" altLang="en-US"/>
          </a:p>
        </p:txBody>
      </p:sp>
      <p:sp>
        <p:nvSpPr>
          <p:cNvPr id="1136642" name="Rectangle 2">
            <a:extLst>
              <a:ext uri="{FF2B5EF4-FFF2-40B4-BE49-F238E27FC236}">
                <a16:creationId xmlns:a16="http://schemas.microsoft.com/office/drawing/2014/main" id="{81BE027F-C3F8-3373-8130-B5F267525F44}"/>
              </a:ext>
            </a:extLst>
          </p:cNvPr>
          <p:cNvSpPr>
            <a:spLocks noGrp="1" noRot="1" noChangeAspect="1" noChangeArrowheads="1" noTextEdit="1"/>
          </p:cNvSpPr>
          <p:nvPr>
            <p:ph type="sldImg"/>
          </p:nvPr>
        </p:nvSpPr>
        <p:spPr>
          <a:ln/>
        </p:spPr>
      </p:sp>
      <p:sp>
        <p:nvSpPr>
          <p:cNvPr id="1136643" name="Rectangle 3">
            <a:extLst>
              <a:ext uri="{FF2B5EF4-FFF2-40B4-BE49-F238E27FC236}">
                <a16:creationId xmlns:a16="http://schemas.microsoft.com/office/drawing/2014/main" id="{CD5011CE-49DC-26ED-5E8F-666CAF2EAF6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628487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720A5A5-6FEF-3BA6-2B21-ECC9AB648095}"/>
              </a:ext>
            </a:extLst>
          </p:cNvPr>
          <p:cNvSpPr>
            <a:spLocks noGrp="1" noChangeArrowheads="1"/>
          </p:cNvSpPr>
          <p:nvPr>
            <p:ph type="sldNum" sz="quarter" idx="5"/>
          </p:nvPr>
        </p:nvSpPr>
        <p:spPr>
          <a:ln/>
        </p:spPr>
        <p:txBody>
          <a:bodyPr/>
          <a:lstStyle/>
          <a:p>
            <a:fld id="{BA002CC2-4E11-485C-B133-8BA0FD1ECF26}" type="slidenum">
              <a:rPr lang="en-US" altLang="en-US"/>
              <a:pPr/>
              <a:t>65</a:t>
            </a:fld>
            <a:endParaRPr lang="en-US" altLang="en-US"/>
          </a:p>
        </p:txBody>
      </p:sp>
      <p:sp>
        <p:nvSpPr>
          <p:cNvPr id="1138690" name="Rectangle 2">
            <a:extLst>
              <a:ext uri="{FF2B5EF4-FFF2-40B4-BE49-F238E27FC236}">
                <a16:creationId xmlns:a16="http://schemas.microsoft.com/office/drawing/2014/main" id="{8095781C-2067-9E86-FE2A-7B14795DEE2D}"/>
              </a:ext>
            </a:extLst>
          </p:cNvPr>
          <p:cNvSpPr>
            <a:spLocks noGrp="1" noRot="1" noChangeAspect="1" noChangeArrowheads="1" noTextEdit="1"/>
          </p:cNvSpPr>
          <p:nvPr>
            <p:ph type="sldImg"/>
          </p:nvPr>
        </p:nvSpPr>
        <p:spPr>
          <a:ln/>
        </p:spPr>
      </p:sp>
      <p:sp>
        <p:nvSpPr>
          <p:cNvPr id="1138691" name="Rectangle 3">
            <a:extLst>
              <a:ext uri="{FF2B5EF4-FFF2-40B4-BE49-F238E27FC236}">
                <a16:creationId xmlns:a16="http://schemas.microsoft.com/office/drawing/2014/main" id="{C3E69BB5-668A-63A4-DF01-FDF32459596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680018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C207C53-5C41-AA14-8865-DAE940836B8D}"/>
              </a:ext>
            </a:extLst>
          </p:cNvPr>
          <p:cNvSpPr>
            <a:spLocks noGrp="1" noChangeArrowheads="1"/>
          </p:cNvSpPr>
          <p:nvPr>
            <p:ph type="sldNum" sz="quarter" idx="5"/>
          </p:nvPr>
        </p:nvSpPr>
        <p:spPr>
          <a:ln/>
        </p:spPr>
        <p:txBody>
          <a:bodyPr/>
          <a:lstStyle/>
          <a:p>
            <a:fld id="{3474A687-A0AE-4126-9457-BA4CE41FAFAC}" type="slidenum">
              <a:rPr lang="en-US" altLang="en-US"/>
              <a:pPr/>
              <a:t>66</a:t>
            </a:fld>
            <a:endParaRPr lang="en-US" altLang="en-US"/>
          </a:p>
        </p:txBody>
      </p:sp>
      <p:sp>
        <p:nvSpPr>
          <p:cNvPr id="1140738" name="Rectangle 2">
            <a:extLst>
              <a:ext uri="{FF2B5EF4-FFF2-40B4-BE49-F238E27FC236}">
                <a16:creationId xmlns:a16="http://schemas.microsoft.com/office/drawing/2014/main" id="{E3675E17-AA19-7A17-7888-F40403E9355B}"/>
              </a:ext>
            </a:extLst>
          </p:cNvPr>
          <p:cNvSpPr>
            <a:spLocks noGrp="1" noRot="1" noChangeAspect="1" noChangeArrowheads="1" noTextEdit="1"/>
          </p:cNvSpPr>
          <p:nvPr>
            <p:ph type="sldImg"/>
          </p:nvPr>
        </p:nvSpPr>
        <p:spPr>
          <a:ln/>
        </p:spPr>
      </p:sp>
      <p:sp>
        <p:nvSpPr>
          <p:cNvPr id="1140739" name="Rectangle 3">
            <a:extLst>
              <a:ext uri="{FF2B5EF4-FFF2-40B4-BE49-F238E27FC236}">
                <a16:creationId xmlns:a16="http://schemas.microsoft.com/office/drawing/2014/main" id="{57F5EC21-919E-502E-F080-71DC43D3085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367755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A7F6CDE-5EA7-D777-A971-64B48707AC8B}"/>
              </a:ext>
            </a:extLst>
          </p:cNvPr>
          <p:cNvSpPr>
            <a:spLocks noGrp="1" noChangeArrowheads="1"/>
          </p:cNvSpPr>
          <p:nvPr>
            <p:ph type="sldNum" sz="quarter" idx="5"/>
          </p:nvPr>
        </p:nvSpPr>
        <p:spPr>
          <a:ln/>
        </p:spPr>
        <p:txBody>
          <a:bodyPr/>
          <a:lstStyle/>
          <a:p>
            <a:fld id="{77EE75A0-4061-4A24-BE85-505201BFD60D}" type="slidenum">
              <a:rPr lang="en-US" altLang="en-US"/>
              <a:pPr/>
              <a:t>69</a:t>
            </a:fld>
            <a:endParaRPr lang="en-US" altLang="en-US"/>
          </a:p>
        </p:txBody>
      </p:sp>
      <p:sp>
        <p:nvSpPr>
          <p:cNvPr id="1142786" name="Rectangle 2">
            <a:extLst>
              <a:ext uri="{FF2B5EF4-FFF2-40B4-BE49-F238E27FC236}">
                <a16:creationId xmlns:a16="http://schemas.microsoft.com/office/drawing/2014/main" id="{6543FD91-CB70-2D04-0FBC-40189BE96F28}"/>
              </a:ext>
            </a:extLst>
          </p:cNvPr>
          <p:cNvSpPr>
            <a:spLocks noGrp="1" noRot="1" noChangeAspect="1" noChangeArrowheads="1" noTextEdit="1"/>
          </p:cNvSpPr>
          <p:nvPr>
            <p:ph type="sldImg"/>
          </p:nvPr>
        </p:nvSpPr>
        <p:spPr>
          <a:ln/>
        </p:spPr>
      </p:sp>
      <p:sp>
        <p:nvSpPr>
          <p:cNvPr id="1142787" name="Rectangle 3">
            <a:extLst>
              <a:ext uri="{FF2B5EF4-FFF2-40B4-BE49-F238E27FC236}">
                <a16:creationId xmlns:a16="http://schemas.microsoft.com/office/drawing/2014/main" id="{3DC24B3B-F831-7069-2AFC-BB942872358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65364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125988A-5D39-490B-2876-15E5E469296C}"/>
              </a:ext>
            </a:extLst>
          </p:cNvPr>
          <p:cNvSpPr>
            <a:spLocks noGrp="1" noChangeArrowheads="1"/>
          </p:cNvSpPr>
          <p:nvPr>
            <p:ph type="sldNum" sz="quarter" idx="5"/>
          </p:nvPr>
        </p:nvSpPr>
        <p:spPr>
          <a:ln/>
        </p:spPr>
        <p:txBody>
          <a:bodyPr/>
          <a:lstStyle/>
          <a:p>
            <a:fld id="{611BFE37-AF6A-48EE-A87B-EE390A96D8E9}" type="slidenum">
              <a:rPr lang="en-US" altLang="en-US"/>
              <a:pPr/>
              <a:t>71</a:t>
            </a:fld>
            <a:endParaRPr lang="en-US" altLang="en-US"/>
          </a:p>
        </p:txBody>
      </p:sp>
      <p:sp>
        <p:nvSpPr>
          <p:cNvPr id="1144834" name="Rectangle 2">
            <a:extLst>
              <a:ext uri="{FF2B5EF4-FFF2-40B4-BE49-F238E27FC236}">
                <a16:creationId xmlns:a16="http://schemas.microsoft.com/office/drawing/2014/main" id="{0F13E0AD-DC5A-EC2E-2434-F17DEC751908}"/>
              </a:ext>
            </a:extLst>
          </p:cNvPr>
          <p:cNvSpPr>
            <a:spLocks noGrp="1" noRot="1" noChangeAspect="1" noChangeArrowheads="1" noTextEdit="1"/>
          </p:cNvSpPr>
          <p:nvPr>
            <p:ph type="sldImg"/>
          </p:nvPr>
        </p:nvSpPr>
        <p:spPr>
          <a:ln/>
        </p:spPr>
      </p:sp>
      <p:sp>
        <p:nvSpPr>
          <p:cNvPr id="1144835" name="Rectangle 3">
            <a:extLst>
              <a:ext uri="{FF2B5EF4-FFF2-40B4-BE49-F238E27FC236}">
                <a16:creationId xmlns:a16="http://schemas.microsoft.com/office/drawing/2014/main" id="{EF65D6D4-552C-8A6D-356C-AE882021AC1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253021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38B8A3C-7AC2-38DF-CCCB-422FEECBE054}"/>
              </a:ext>
            </a:extLst>
          </p:cNvPr>
          <p:cNvSpPr>
            <a:spLocks noGrp="1" noChangeArrowheads="1"/>
          </p:cNvSpPr>
          <p:nvPr>
            <p:ph type="sldNum" sz="quarter" idx="5"/>
          </p:nvPr>
        </p:nvSpPr>
        <p:spPr>
          <a:ln/>
        </p:spPr>
        <p:txBody>
          <a:bodyPr/>
          <a:lstStyle/>
          <a:p>
            <a:fld id="{98124D3F-A4C5-46CA-8E29-4A5748E85C9B}" type="slidenum">
              <a:rPr lang="en-US" altLang="en-US"/>
              <a:pPr/>
              <a:t>75</a:t>
            </a:fld>
            <a:endParaRPr lang="en-US" altLang="en-US"/>
          </a:p>
        </p:txBody>
      </p:sp>
      <p:sp>
        <p:nvSpPr>
          <p:cNvPr id="1146882" name="Rectangle 2">
            <a:extLst>
              <a:ext uri="{FF2B5EF4-FFF2-40B4-BE49-F238E27FC236}">
                <a16:creationId xmlns:a16="http://schemas.microsoft.com/office/drawing/2014/main" id="{2CABA4DB-D2C8-1D34-6A14-0EC34A9766BE}"/>
              </a:ext>
            </a:extLst>
          </p:cNvPr>
          <p:cNvSpPr>
            <a:spLocks noGrp="1" noRot="1" noChangeAspect="1" noChangeArrowheads="1" noTextEdit="1"/>
          </p:cNvSpPr>
          <p:nvPr>
            <p:ph type="sldImg"/>
          </p:nvPr>
        </p:nvSpPr>
        <p:spPr>
          <a:ln/>
        </p:spPr>
      </p:sp>
      <p:sp>
        <p:nvSpPr>
          <p:cNvPr id="1146883" name="Rectangle 3">
            <a:extLst>
              <a:ext uri="{FF2B5EF4-FFF2-40B4-BE49-F238E27FC236}">
                <a16:creationId xmlns:a16="http://schemas.microsoft.com/office/drawing/2014/main" id="{1CF69B07-14F8-AA95-481B-729EE638C09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853278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4F25F19-BC77-E373-AEF9-2E2C23E803B8}"/>
              </a:ext>
            </a:extLst>
          </p:cNvPr>
          <p:cNvSpPr>
            <a:spLocks noGrp="1" noChangeArrowheads="1"/>
          </p:cNvSpPr>
          <p:nvPr>
            <p:ph type="sldNum" sz="quarter" idx="5"/>
          </p:nvPr>
        </p:nvSpPr>
        <p:spPr>
          <a:ln/>
        </p:spPr>
        <p:txBody>
          <a:bodyPr/>
          <a:lstStyle/>
          <a:p>
            <a:fld id="{9B2738CF-9254-4D49-A4E6-76DAEA9929CA}" type="slidenum">
              <a:rPr lang="en-US" altLang="en-US"/>
              <a:pPr/>
              <a:t>76</a:t>
            </a:fld>
            <a:endParaRPr lang="en-US" altLang="en-US"/>
          </a:p>
        </p:txBody>
      </p:sp>
      <p:sp>
        <p:nvSpPr>
          <p:cNvPr id="1081346" name="Rectangle 2">
            <a:extLst>
              <a:ext uri="{FF2B5EF4-FFF2-40B4-BE49-F238E27FC236}">
                <a16:creationId xmlns:a16="http://schemas.microsoft.com/office/drawing/2014/main" id="{51209B49-D5C8-91BE-EA11-AC6DE5E77072}"/>
              </a:ext>
            </a:extLst>
          </p:cNvPr>
          <p:cNvSpPr>
            <a:spLocks noGrp="1" noRot="1" noChangeAspect="1" noChangeArrowheads="1" noTextEdit="1"/>
          </p:cNvSpPr>
          <p:nvPr>
            <p:ph type="sldImg"/>
          </p:nvPr>
        </p:nvSpPr>
        <p:spPr>
          <a:ln/>
        </p:spPr>
      </p:sp>
      <p:sp>
        <p:nvSpPr>
          <p:cNvPr id="1081347" name="Rectangle 3">
            <a:extLst>
              <a:ext uri="{FF2B5EF4-FFF2-40B4-BE49-F238E27FC236}">
                <a16:creationId xmlns:a16="http://schemas.microsoft.com/office/drawing/2014/main" id="{6F691636-B470-D361-72A4-A7120D0ADE3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15021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DC7CBB2-2ECC-F7AF-F857-B8E33347106B}"/>
              </a:ext>
            </a:extLst>
          </p:cNvPr>
          <p:cNvSpPr>
            <a:spLocks noGrp="1" noChangeArrowheads="1"/>
          </p:cNvSpPr>
          <p:nvPr>
            <p:ph type="sldNum" sz="quarter" idx="5"/>
          </p:nvPr>
        </p:nvSpPr>
        <p:spPr>
          <a:ln/>
        </p:spPr>
        <p:txBody>
          <a:bodyPr/>
          <a:lstStyle/>
          <a:p>
            <a:fld id="{B6EBF8EE-18A0-4FE7-BD1B-B8659CFCEA04}" type="slidenum">
              <a:rPr lang="en-US" altLang="en-US"/>
              <a:pPr/>
              <a:t>7</a:t>
            </a:fld>
            <a:endParaRPr lang="en-US" altLang="en-US"/>
          </a:p>
        </p:txBody>
      </p:sp>
      <p:sp>
        <p:nvSpPr>
          <p:cNvPr id="1087490" name="Rectangle 2">
            <a:extLst>
              <a:ext uri="{FF2B5EF4-FFF2-40B4-BE49-F238E27FC236}">
                <a16:creationId xmlns:a16="http://schemas.microsoft.com/office/drawing/2014/main" id="{5BBA6F51-4DE8-40FB-95A1-94A136D921DF}"/>
              </a:ext>
            </a:extLst>
          </p:cNvPr>
          <p:cNvSpPr>
            <a:spLocks noGrp="1" noRot="1" noChangeAspect="1" noChangeArrowheads="1" noTextEdit="1"/>
          </p:cNvSpPr>
          <p:nvPr>
            <p:ph type="sldImg"/>
          </p:nvPr>
        </p:nvSpPr>
        <p:spPr>
          <a:ln/>
        </p:spPr>
      </p:sp>
      <p:sp>
        <p:nvSpPr>
          <p:cNvPr id="1087491" name="Rectangle 3">
            <a:extLst>
              <a:ext uri="{FF2B5EF4-FFF2-40B4-BE49-F238E27FC236}">
                <a16:creationId xmlns:a16="http://schemas.microsoft.com/office/drawing/2014/main" id="{48B93DA0-0B7C-47BD-4273-00940DCBE59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040098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452A4B8-5381-B001-0DD4-205A3043D8E4}"/>
              </a:ext>
            </a:extLst>
          </p:cNvPr>
          <p:cNvSpPr>
            <a:spLocks noGrp="1" noChangeArrowheads="1"/>
          </p:cNvSpPr>
          <p:nvPr>
            <p:ph type="sldNum" sz="quarter" idx="5"/>
          </p:nvPr>
        </p:nvSpPr>
        <p:spPr>
          <a:ln/>
        </p:spPr>
        <p:txBody>
          <a:bodyPr/>
          <a:lstStyle/>
          <a:p>
            <a:fld id="{55885046-826E-4687-BDF3-A086C3892142}" type="slidenum">
              <a:rPr lang="en-US" altLang="en-US"/>
              <a:pPr/>
              <a:t>77</a:t>
            </a:fld>
            <a:endParaRPr lang="en-US" altLang="en-US"/>
          </a:p>
        </p:txBody>
      </p:sp>
      <p:sp>
        <p:nvSpPr>
          <p:cNvPr id="1148930" name="Rectangle 2">
            <a:extLst>
              <a:ext uri="{FF2B5EF4-FFF2-40B4-BE49-F238E27FC236}">
                <a16:creationId xmlns:a16="http://schemas.microsoft.com/office/drawing/2014/main" id="{A2093B27-341C-16B7-C3D2-A52448651D99}"/>
              </a:ext>
            </a:extLst>
          </p:cNvPr>
          <p:cNvSpPr>
            <a:spLocks noGrp="1" noRot="1" noChangeAspect="1" noChangeArrowheads="1" noTextEdit="1"/>
          </p:cNvSpPr>
          <p:nvPr>
            <p:ph type="sldImg"/>
          </p:nvPr>
        </p:nvSpPr>
        <p:spPr>
          <a:ln/>
        </p:spPr>
      </p:sp>
      <p:sp>
        <p:nvSpPr>
          <p:cNvPr id="1148931" name="Rectangle 3">
            <a:extLst>
              <a:ext uri="{FF2B5EF4-FFF2-40B4-BE49-F238E27FC236}">
                <a16:creationId xmlns:a16="http://schemas.microsoft.com/office/drawing/2014/main" id="{71A76AA1-F898-DA1C-1F55-A2D5409190A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654781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7A2352-1D0C-D9B2-5480-28E5B7494EAE}"/>
              </a:ext>
            </a:extLst>
          </p:cNvPr>
          <p:cNvSpPr>
            <a:spLocks noGrp="1" noChangeArrowheads="1"/>
          </p:cNvSpPr>
          <p:nvPr>
            <p:ph type="sldNum" sz="quarter" idx="5"/>
          </p:nvPr>
        </p:nvSpPr>
        <p:spPr>
          <a:ln/>
        </p:spPr>
        <p:txBody>
          <a:bodyPr/>
          <a:lstStyle/>
          <a:p>
            <a:fld id="{9907EEFA-20D0-4B2D-BDFE-DA971AD9CAB8}" type="slidenum">
              <a:rPr lang="en-US" altLang="en-US"/>
              <a:pPr/>
              <a:t>78</a:t>
            </a:fld>
            <a:endParaRPr lang="en-US" altLang="en-US"/>
          </a:p>
        </p:txBody>
      </p:sp>
      <p:sp>
        <p:nvSpPr>
          <p:cNvPr id="1181698" name="Rectangle 2">
            <a:extLst>
              <a:ext uri="{FF2B5EF4-FFF2-40B4-BE49-F238E27FC236}">
                <a16:creationId xmlns:a16="http://schemas.microsoft.com/office/drawing/2014/main" id="{E6B32F7A-2A75-1E20-65A8-ACEA8CC7479E}"/>
              </a:ext>
            </a:extLst>
          </p:cNvPr>
          <p:cNvSpPr>
            <a:spLocks noGrp="1" noRot="1" noChangeAspect="1" noChangeArrowheads="1" noTextEdit="1"/>
          </p:cNvSpPr>
          <p:nvPr>
            <p:ph type="sldImg"/>
          </p:nvPr>
        </p:nvSpPr>
        <p:spPr>
          <a:ln/>
        </p:spPr>
      </p:sp>
      <p:sp>
        <p:nvSpPr>
          <p:cNvPr id="1181699" name="Rectangle 3">
            <a:extLst>
              <a:ext uri="{FF2B5EF4-FFF2-40B4-BE49-F238E27FC236}">
                <a16:creationId xmlns:a16="http://schemas.microsoft.com/office/drawing/2014/main" id="{A4EC61B4-B206-102A-894E-4FE9C140F55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733164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DA0BDAA-80B2-CD43-20C3-67AD63EACD80}"/>
              </a:ext>
            </a:extLst>
          </p:cNvPr>
          <p:cNvSpPr>
            <a:spLocks noGrp="1" noChangeArrowheads="1"/>
          </p:cNvSpPr>
          <p:nvPr>
            <p:ph type="sldNum" sz="quarter" idx="5"/>
          </p:nvPr>
        </p:nvSpPr>
        <p:spPr>
          <a:ln/>
        </p:spPr>
        <p:txBody>
          <a:bodyPr/>
          <a:lstStyle/>
          <a:p>
            <a:fld id="{4E4C9490-F771-4F82-808E-FECFFF9A9550}" type="slidenum">
              <a:rPr lang="en-US" altLang="en-US"/>
              <a:pPr/>
              <a:t>79</a:t>
            </a:fld>
            <a:endParaRPr lang="en-US" altLang="en-US"/>
          </a:p>
        </p:txBody>
      </p:sp>
      <p:sp>
        <p:nvSpPr>
          <p:cNvPr id="1150978" name="Rectangle 2">
            <a:extLst>
              <a:ext uri="{FF2B5EF4-FFF2-40B4-BE49-F238E27FC236}">
                <a16:creationId xmlns:a16="http://schemas.microsoft.com/office/drawing/2014/main" id="{5D9002B1-C494-9955-3AF8-C5A1DE903E7D}"/>
              </a:ext>
            </a:extLst>
          </p:cNvPr>
          <p:cNvSpPr>
            <a:spLocks noGrp="1" noRot="1" noChangeAspect="1" noChangeArrowheads="1" noTextEdit="1"/>
          </p:cNvSpPr>
          <p:nvPr>
            <p:ph type="sldImg"/>
          </p:nvPr>
        </p:nvSpPr>
        <p:spPr>
          <a:ln/>
        </p:spPr>
      </p:sp>
      <p:sp>
        <p:nvSpPr>
          <p:cNvPr id="1150979" name="Rectangle 3">
            <a:extLst>
              <a:ext uri="{FF2B5EF4-FFF2-40B4-BE49-F238E27FC236}">
                <a16:creationId xmlns:a16="http://schemas.microsoft.com/office/drawing/2014/main" id="{A92AD737-E1F0-93BD-16A6-1066ED3F8C4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525231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F4663AC-6B2C-38DC-07B1-10A4CE86E28D}"/>
              </a:ext>
            </a:extLst>
          </p:cNvPr>
          <p:cNvSpPr>
            <a:spLocks noGrp="1" noChangeArrowheads="1"/>
          </p:cNvSpPr>
          <p:nvPr>
            <p:ph type="sldNum" sz="quarter" idx="5"/>
          </p:nvPr>
        </p:nvSpPr>
        <p:spPr>
          <a:ln/>
        </p:spPr>
        <p:txBody>
          <a:bodyPr/>
          <a:lstStyle/>
          <a:p>
            <a:fld id="{2F4480C9-BF6C-4604-9712-9DCF7CC025BA}" type="slidenum">
              <a:rPr lang="en-US" altLang="en-US"/>
              <a:pPr/>
              <a:t>80</a:t>
            </a:fld>
            <a:endParaRPr lang="en-US" altLang="en-US"/>
          </a:p>
        </p:txBody>
      </p:sp>
      <p:sp>
        <p:nvSpPr>
          <p:cNvPr id="1183746" name="Rectangle 2">
            <a:extLst>
              <a:ext uri="{FF2B5EF4-FFF2-40B4-BE49-F238E27FC236}">
                <a16:creationId xmlns:a16="http://schemas.microsoft.com/office/drawing/2014/main" id="{5CF3C98D-6834-0C78-B7DB-BF46FA1E2204}"/>
              </a:ext>
            </a:extLst>
          </p:cNvPr>
          <p:cNvSpPr>
            <a:spLocks noGrp="1" noRot="1" noChangeAspect="1" noChangeArrowheads="1" noTextEdit="1"/>
          </p:cNvSpPr>
          <p:nvPr>
            <p:ph type="sldImg"/>
          </p:nvPr>
        </p:nvSpPr>
        <p:spPr>
          <a:ln/>
        </p:spPr>
      </p:sp>
      <p:sp>
        <p:nvSpPr>
          <p:cNvPr id="1183747" name="Rectangle 3">
            <a:extLst>
              <a:ext uri="{FF2B5EF4-FFF2-40B4-BE49-F238E27FC236}">
                <a16:creationId xmlns:a16="http://schemas.microsoft.com/office/drawing/2014/main" id="{D9C09377-E51D-3EDA-B871-0BF52554A14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739529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02E5169-D0EE-D502-49E6-51F54AC6FB90}"/>
              </a:ext>
            </a:extLst>
          </p:cNvPr>
          <p:cNvSpPr>
            <a:spLocks noGrp="1" noChangeArrowheads="1"/>
          </p:cNvSpPr>
          <p:nvPr>
            <p:ph type="sldNum" sz="quarter" idx="5"/>
          </p:nvPr>
        </p:nvSpPr>
        <p:spPr>
          <a:ln/>
        </p:spPr>
        <p:txBody>
          <a:bodyPr/>
          <a:lstStyle/>
          <a:p>
            <a:fld id="{39CFC849-5C53-479F-90DA-833B00EFABFB}" type="slidenum">
              <a:rPr lang="en-US" altLang="en-US"/>
              <a:pPr/>
              <a:t>81</a:t>
            </a:fld>
            <a:endParaRPr lang="en-US" altLang="en-US"/>
          </a:p>
        </p:txBody>
      </p:sp>
      <p:sp>
        <p:nvSpPr>
          <p:cNvPr id="1153026" name="Rectangle 2">
            <a:extLst>
              <a:ext uri="{FF2B5EF4-FFF2-40B4-BE49-F238E27FC236}">
                <a16:creationId xmlns:a16="http://schemas.microsoft.com/office/drawing/2014/main" id="{B24FD0B0-67FA-9D1B-C9D3-DEB68A4F0CC7}"/>
              </a:ext>
            </a:extLst>
          </p:cNvPr>
          <p:cNvSpPr>
            <a:spLocks noGrp="1" noRot="1" noChangeAspect="1" noChangeArrowheads="1" noTextEdit="1"/>
          </p:cNvSpPr>
          <p:nvPr>
            <p:ph type="sldImg"/>
          </p:nvPr>
        </p:nvSpPr>
        <p:spPr>
          <a:ln/>
        </p:spPr>
      </p:sp>
      <p:sp>
        <p:nvSpPr>
          <p:cNvPr id="1153027" name="Rectangle 3">
            <a:extLst>
              <a:ext uri="{FF2B5EF4-FFF2-40B4-BE49-F238E27FC236}">
                <a16:creationId xmlns:a16="http://schemas.microsoft.com/office/drawing/2014/main" id="{053BFF09-E108-48BB-BA7F-92D8ED3FBB8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061675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81583AB-AD32-9790-0DC0-FBCAE562757D}"/>
              </a:ext>
            </a:extLst>
          </p:cNvPr>
          <p:cNvSpPr>
            <a:spLocks noGrp="1" noChangeArrowheads="1"/>
          </p:cNvSpPr>
          <p:nvPr>
            <p:ph type="sldNum" sz="quarter" idx="5"/>
          </p:nvPr>
        </p:nvSpPr>
        <p:spPr>
          <a:ln/>
        </p:spPr>
        <p:txBody>
          <a:bodyPr/>
          <a:lstStyle/>
          <a:p>
            <a:fld id="{112602B6-DA28-4AA3-AAF6-780AE999C4BD}" type="slidenum">
              <a:rPr lang="en-US" altLang="en-US"/>
              <a:pPr/>
              <a:t>82</a:t>
            </a:fld>
            <a:endParaRPr lang="en-US" altLang="en-US"/>
          </a:p>
        </p:txBody>
      </p:sp>
      <p:sp>
        <p:nvSpPr>
          <p:cNvPr id="1185794" name="Rectangle 2">
            <a:extLst>
              <a:ext uri="{FF2B5EF4-FFF2-40B4-BE49-F238E27FC236}">
                <a16:creationId xmlns:a16="http://schemas.microsoft.com/office/drawing/2014/main" id="{3DB72995-819F-C0E9-8369-40C8C9839845}"/>
              </a:ext>
            </a:extLst>
          </p:cNvPr>
          <p:cNvSpPr>
            <a:spLocks noGrp="1" noRot="1" noChangeAspect="1" noChangeArrowheads="1" noTextEdit="1"/>
          </p:cNvSpPr>
          <p:nvPr>
            <p:ph type="sldImg"/>
          </p:nvPr>
        </p:nvSpPr>
        <p:spPr>
          <a:ln/>
        </p:spPr>
      </p:sp>
      <p:sp>
        <p:nvSpPr>
          <p:cNvPr id="1185795" name="Rectangle 3">
            <a:extLst>
              <a:ext uri="{FF2B5EF4-FFF2-40B4-BE49-F238E27FC236}">
                <a16:creationId xmlns:a16="http://schemas.microsoft.com/office/drawing/2014/main" id="{B63775B3-4C39-90B5-49F4-8B1570BFD55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420370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B6F23A-54AA-F11C-67C6-F366F316A219}"/>
              </a:ext>
            </a:extLst>
          </p:cNvPr>
          <p:cNvSpPr>
            <a:spLocks noGrp="1" noChangeArrowheads="1"/>
          </p:cNvSpPr>
          <p:nvPr>
            <p:ph type="sldNum" sz="quarter" idx="5"/>
          </p:nvPr>
        </p:nvSpPr>
        <p:spPr>
          <a:ln/>
        </p:spPr>
        <p:txBody>
          <a:bodyPr/>
          <a:lstStyle/>
          <a:p>
            <a:fld id="{36837847-5825-4EF6-AD13-01A024128E14}" type="slidenum">
              <a:rPr lang="en-US" altLang="en-US"/>
              <a:pPr/>
              <a:t>83</a:t>
            </a:fld>
            <a:endParaRPr lang="en-US" altLang="en-US"/>
          </a:p>
        </p:txBody>
      </p:sp>
      <p:sp>
        <p:nvSpPr>
          <p:cNvPr id="1187842" name="Rectangle 2">
            <a:extLst>
              <a:ext uri="{FF2B5EF4-FFF2-40B4-BE49-F238E27FC236}">
                <a16:creationId xmlns:a16="http://schemas.microsoft.com/office/drawing/2014/main" id="{9E6C2BCE-CD62-559C-D90A-D44BCA446957}"/>
              </a:ext>
            </a:extLst>
          </p:cNvPr>
          <p:cNvSpPr>
            <a:spLocks noGrp="1" noRot="1" noChangeAspect="1" noChangeArrowheads="1" noTextEdit="1"/>
          </p:cNvSpPr>
          <p:nvPr>
            <p:ph type="sldImg"/>
          </p:nvPr>
        </p:nvSpPr>
        <p:spPr>
          <a:ln/>
        </p:spPr>
      </p:sp>
      <p:sp>
        <p:nvSpPr>
          <p:cNvPr id="1187843" name="Rectangle 3">
            <a:extLst>
              <a:ext uri="{FF2B5EF4-FFF2-40B4-BE49-F238E27FC236}">
                <a16:creationId xmlns:a16="http://schemas.microsoft.com/office/drawing/2014/main" id="{8D447A02-915D-921D-6374-0438C3C4163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708369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3DB594E-20C9-4B00-25DC-C4F760571011}"/>
              </a:ext>
            </a:extLst>
          </p:cNvPr>
          <p:cNvSpPr>
            <a:spLocks noGrp="1" noChangeArrowheads="1"/>
          </p:cNvSpPr>
          <p:nvPr>
            <p:ph type="sldNum" sz="quarter" idx="5"/>
          </p:nvPr>
        </p:nvSpPr>
        <p:spPr>
          <a:ln/>
        </p:spPr>
        <p:txBody>
          <a:bodyPr/>
          <a:lstStyle/>
          <a:p>
            <a:fld id="{6724D6A4-AC81-4276-9B17-069A0561787B}" type="slidenum">
              <a:rPr lang="en-US" altLang="en-US"/>
              <a:pPr/>
              <a:t>84</a:t>
            </a:fld>
            <a:endParaRPr lang="en-US" altLang="en-US"/>
          </a:p>
        </p:txBody>
      </p:sp>
      <p:sp>
        <p:nvSpPr>
          <p:cNvPr id="1155074" name="Rectangle 2">
            <a:extLst>
              <a:ext uri="{FF2B5EF4-FFF2-40B4-BE49-F238E27FC236}">
                <a16:creationId xmlns:a16="http://schemas.microsoft.com/office/drawing/2014/main" id="{A62545EC-F1F9-F31A-2D26-827A8943221E}"/>
              </a:ext>
            </a:extLst>
          </p:cNvPr>
          <p:cNvSpPr>
            <a:spLocks noGrp="1" noRot="1" noChangeAspect="1" noChangeArrowheads="1" noTextEdit="1"/>
          </p:cNvSpPr>
          <p:nvPr>
            <p:ph type="sldImg"/>
          </p:nvPr>
        </p:nvSpPr>
        <p:spPr>
          <a:ln/>
        </p:spPr>
      </p:sp>
      <p:sp>
        <p:nvSpPr>
          <p:cNvPr id="1155075" name="Rectangle 3">
            <a:extLst>
              <a:ext uri="{FF2B5EF4-FFF2-40B4-BE49-F238E27FC236}">
                <a16:creationId xmlns:a16="http://schemas.microsoft.com/office/drawing/2014/main" id="{BD2233DB-C950-519F-312D-EA6466CEA88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326887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744DEF1-26E8-E6A1-DD11-71206DE4C3BA}"/>
              </a:ext>
            </a:extLst>
          </p:cNvPr>
          <p:cNvSpPr>
            <a:spLocks noGrp="1" noChangeArrowheads="1"/>
          </p:cNvSpPr>
          <p:nvPr>
            <p:ph type="sldNum" sz="quarter" idx="5"/>
          </p:nvPr>
        </p:nvSpPr>
        <p:spPr>
          <a:ln/>
        </p:spPr>
        <p:txBody>
          <a:bodyPr/>
          <a:lstStyle/>
          <a:p>
            <a:fld id="{E03A56B6-CEFB-4D8A-B22E-24E1EE0B3E03}" type="slidenum">
              <a:rPr lang="en-US" altLang="en-US"/>
              <a:pPr/>
              <a:t>86</a:t>
            </a:fld>
            <a:endParaRPr lang="en-US" altLang="en-US"/>
          </a:p>
        </p:txBody>
      </p:sp>
      <p:sp>
        <p:nvSpPr>
          <p:cNvPr id="1230850" name="Rectangle 2">
            <a:extLst>
              <a:ext uri="{FF2B5EF4-FFF2-40B4-BE49-F238E27FC236}">
                <a16:creationId xmlns:a16="http://schemas.microsoft.com/office/drawing/2014/main" id="{41932070-A8F1-4C74-C94B-B0D1B40382F2}"/>
              </a:ext>
            </a:extLst>
          </p:cNvPr>
          <p:cNvSpPr>
            <a:spLocks noGrp="1" noRot="1" noChangeAspect="1" noChangeArrowheads="1" noTextEdit="1"/>
          </p:cNvSpPr>
          <p:nvPr>
            <p:ph type="sldImg"/>
          </p:nvPr>
        </p:nvSpPr>
        <p:spPr>
          <a:ln/>
        </p:spPr>
      </p:sp>
      <p:sp>
        <p:nvSpPr>
          <p:cNvPr id="1230851" name="Rectangle 3">
            <a:extLst>
              <a:ext uri="{FF2B5EF4-FFF2-40B4-BE49-F238E27FC236}">
                <a16:creationId xmlns:a16="http://schemas.microsoft.com/office/drawing/2014/main" id="{9F608180-DD78-293E-5E48-538904DB7F2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666988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090A66-94F3-ED1C-4D51-AE69D358AB63}"/>
              </a:ext>
            </a:extLst>
          </p:cNvPr>
          <p:cNvSpPr>
            <a:spLocks noGrp="1" noChangeArrowheads="1"/>
          </p:cNvSpPr>
          <p:nvPr>
            <p:ph type="sldNum" sz="quarter" idx="5"/>
          </p:nvPr>
        </p:nvSpPr>
        <p:spPr>
          <a:ln/>
        </p:spPr>
        <p:txBody>
          <a:bodyPr/>
          <a:lstStyle/>
          <a:p>
            <a:fld id="{3CA64C9C-EB6A-447D-81E4-C68F0B61C2BF}" type="slidenum">
              <a:rPr lang="en-US" altLang="en-US"/>
              <a:pPr/>
              <a:t>88</a:t>
            </a:fld>
            <a:endParaRPr lang="en-US" altLang="en-US"/>
          </a:p>
        </p:txBody>
      </p:sp>
      <p:sp>
        <p:nvSpPr>
          <p:cNvPr id="1157122" name="Rectangle 2">
            <a:extLst>
              <a:ext uri="{FF2B5EF4-FFF2-40B4-BE49-F238E27FC236}">
                <a16:creationId xmlns:a16="http://schemas.microsoft.com/office/drawing/2014/main" id="{47C9CE82-FF42-910E-181A-7E7AA53CD81B}"/>
              </a:ext>
            </a:extLst>
          </p:cNvPr>
          <p:cNvSpPr>
            <a:spLocks noGrp="1" noRot="1" noChangeAspect="1" noChangeArrowheads="1" noTextEdit="1"/>
          </p:cNvSpPr>
          <p:nvPr>
            <p:ph type="sldImg"/>
          </p:nvPr>
        </p:nvSpPr>
        <p:spPr>
          <a:ln/>
        </p:spPr>
      </p:sp>
      <p:sp>
        <p:nvSpPr>
          <p:cNvPr id="1157123" name="Rectangle 3">
            <a:extLst>
              <a:ext uri="{FF2B5EF4-FFF2-40B4-BE49-F238E27FC236}">
                <a16:creationId xmlns:a16="http://schemas.microsoft.com/office/drawing/2014/main" id="{505E8B2A-E20D-6AA6-E582-DD34246F6B3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89562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3A994EE-62F5-7367-363A-E4D7D4088EF7}"/>
              </a:ext>
            </a:extLst>
          </p:cNvPr>
          <p:cNvSpPr>
            <a:spLocks noGrp="1" noChangeArrowheads="1"/>
          </p:cNvSpPr>
          <p:nvPr>
            <p:ph type="sldNum" sz="quarter" idx="5"/>
          </p:nvPr>
        </p:nvSpPr>
        <p:spPr>
          <a:ln/>
        </p:spPr>
        <p:txBody>
          <a:bodyPr/>
          <a:lstStyle/>
          <a:p>
            <a:fld id="{42C2CEA5-8D5B-434D-BA75-DF586F19A650}" type="slidenum">
              <a:rPr lang="en-US" altLang="en-US"/>
              <a:pPr/>
              <a:t>8</a:t>
            </a:fld>
            <a:endParaRPr lang="en-US" altLang="en-US"/>
          </a:p>
        </p:txBody>
      </p:sp>
      <p:sp>
        <p:nvSpPr>
          <p:cNvPr id="1089538" name="Rectangle 2">
            <a:extLst>
              <a:ext uri="{FF2B5EF4-FFF2-40B4-BE49-F238E27FC236}">
                <a16:creationId xmlns:a16="http://schemas.microsoft.com/office/drawing/2014/main" id="{BB463FE2-185E-9039-E880-CFFE5EC1AB1F}"/>
              </a:ext>
            </a:extLst>
          </p:cNvPr>
          <p:cNvSpPr>
            <a:spLocks noGrp="1" noRot="1" noChangeAspect="1" noChangeArrowheads="1" noTextEdit="1"/>
          </p:cNvSpPr>
          <p:nvPr>
            <p:ph type="sldImg"/>
          </p:nvPr>
        </p:nvSpPr>
        <p:spPr>
          <a:ln/>
        </p:spPr>
      </p:sp>
      <p:sp>
        <p:nvSpPr>
          <p:cNvPr id="1089539" name="Rectangle 3">
            <a:extLst>
              <a:ext uri="{FF2B5EF4-FFF2-40B4-BE49-F238E27FC236}">
                <a16:creationId xmlns:a16="http://schemas.microsoft.com/office/drawing/2014/main" id="{96431E50-928F-D0F4-4A6C-FD825A48522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370290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E096A97-F293-9C6D-FE7D-8AD36E267CEC}"/>
              </a:ext>
            </a:extLst>
          </p:cNvPr>
          <p:cNvSpPr>
            <a:spLocks noGrp="1" noChangeArrowheads="1"/>
          </p:cNvSpPr>
          <p:nvPr>
            <p:ph type="sldNum" sz="quarter" idx="5"/>
          </p:nvPr>
        </p:nvSpPr>
        <p:spPr>
          <a:ln/>
        </p:spPr>
        <p:txBody>
          <a:bodyPr/>
          <a:lstStyle/>
          <a:p>
            <a:fld id="{AC849D17-4921-4A2D-AE05-68A83D5A5B45}" type="slidenum">
              <a:rPr lang="en-US" altLang="en-US"/>
              <a:pPr/>
              <a:t>89</a:t>
            </a:fld>
            <a:endParaRPr lang="en-US" altLang="en-US"/>
          </a:p>
        </p:txBody>
      </p:sp>
      <p:sp>
        <p:nvSpPr>
          <p:cNvPr id="1189890" name="Rectangle 2">
            <a:extLst>
              <a:ext uri="{FF2B5EF4-FFF2-40B4-BE49-F238E27FC236}">
                <a16:creationId xmlns:a16="http://schemas.microsoft.com/office/drawing/2014/main" id="{B80D2CDF-5B91-A60B-9FF9-E9D7D9F2AB17}"/>
              </a:ext>
            </a:extLst>
          </p:cNvPr>
          <p:cNvSpPr>
            <a:spLocks noGrp="1" noRot="1" noChangeAspect="1" noChangeArrowheads="1" noTextEdit="1"/>
          </p:cNvSpPr>
          <p:nvPr>
            <p:ph type="sldImg"/>
          </p:nvPr>
        </p:nvSpPr>
        <p:spPr>
          <a:ln/>
        </p:spPr>
      </p:sp>
      <p:sp>
        <p:nvSpPr>
          <p:cNvPr id="1189891" name="Rectangle 3">
            <a:extLst>
              <a:ext uri="{FF2B5EF4-FFF2-40B4-BE49-F238E27FC236}">
                <a16:creationId xmlns:a16="http://schemas.microsoft.com/office/drawing/2014/main" id="{7DE7D992-9C40-C495-6E23-7B47A23A268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3652220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4BBA96A-4736-A478-DA03-966DE23740F8}"/>
              </a:ext>
            </a:extLst>
          </p:cNvPr>
          <p:cNvSpPr>
            <a:spLocks noGrp="1" noChangeArrowheads="1"/>
          </p:cNvSpPr>
          <p:nvPr>
            <p:ph type="sldNum" sz="quarter" idx="5"/>
          </p:nvPr>
        </p:nvSpPr>
        <p:spPr>
          <a:ln/>
        </p:spPr>
        <p:txBody>
          <a:bodyPr/>
          <a:lstStyle/>
          <a:p>
            <a:fld id="{7E38615F-BB68-4929-A646-8B41F0073C78}" type="slidenum">
              <a:rPr lang="en-US" altLang="en-US"/>
              <a:pPr/>
              <a:t>91</a:t>
            </a:fld>
            <a:endParaRPr lang="en-US" altLang="en-US"/>
          </a:p>
        </p:txBody>
      </p:sp>
      <p:sp>
        <p:nvSpPr>
          <p:cNvPr id="1159170" name="Rectangle 2">
            <a:extLst>
              <a:ext uri="{FF2B5EF4-FFF2-40B4-BE49-F238E27FC236}">
                <a16:creationId xmlns:a16="http://schemas.microsoft.com/office/drawing/2014/main" id="{1FDC5E28-4A26-52CA-BE07-0A8E8DCF8E29}"/>
              </a:ext>
            </a:extLst>
          </p:cNvPr>
          <p:cNvSpPr>
            <a:spLocks noGrp="1" noRot="1" noChangeAspect="1" noChangeArrowheads="1" noTextEdit="1"/>
          </p:cNvSpPr>
          <p:nvPr>
            <p:ph type="sldImg"/>
          </p:nvPr>
        </p:nvSpPr>
        <p:spPr>
          <a:ln/>
        </p:spPr>
      </p:sp>
      <p:sp>
        <p:nvSpPr>
          <p:cNvPr id="1159171" name="Rectangle 3">
            <a:extLst>
              <a:ext uri="{FF2B5EF4-FFF2-40B4-BE49-F238E27FC236}">
                <a16:creationId xmlns:a16="http://schemas.microsoft.com/office/drawing/2014/main" id="{5A69B384-1283-1E64-2548-1A4875F97EF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618094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1ABCDE1-C67A-4DBB-C1C1-E0D4B5E5F399}"/>
              </a:ext>
            </a:extLst>
          </p:cNvPr>
          <p:cNvSpPr>
            <a:spLocks noGrp="1" noChangeArrowheads="1"/>
          </p:cNvSpPr>
          <p:nvPr>
            <p:ph type="sldNum" sz="quarter" idx="5"/>
          </p:nvPr>
        </p:nvSpPr>
        <p:spPr>
          <a:ln/>
        </p:spPr>
        <p:txBody>
          <a:bodyPr/>
          <a:lstStyle/>
          <a:p>
            <a:fld id="{FAFD62BE-8C01-4F51-B847-2E7029934BC5}" type="slidenum">
              <a:rPr lang="en-US" altLang="en-US"/>
              <a:pPr/>
              <a:t>92</a:t>
            </a:fld>
            <a:endParaRPr lang="en-US" altLang="en-US"/>
          </a:p>
        </p:txBody>
      </p:sp>
      <p:sp>
        <p:nvSpPr>
          <p:cNvPr id="1191938" name="Rectangle 2">
            <a:extLst>
              <a:ext uri="{FF2B5EF4-FFF2-40B4-BE49-F238E27FC236}">
                <a16:creationId xmlns:a16="http://schemas.microsoft.com/office/drawing/2014/main" id="{3A87E2EE-8E64-63A9-D137-A68FE3042399}"/>
              </a:ext>
            </a:extLst>
          </p:cNvPr>
          <p:cNvSpPr>
            <a:spLocks noGrp="1" noRot="1" noChangeAspect="1" noChangeArrowheads="1" noTextEdit="1"/>
          </p:cNvSpPr>
          <p:nvPr>
            <p:ph type="sldImg"/>
          </p:nvPr>
        </p:nvSpPr>
        <p:spPr>
          <a:ln/>
        </p:spPr>
      </p:sp>
      <p:sp>
        <p:nvSpPr>
          <p:cNvPr id="1191939" name="Rectangle 3">
            <a:extLst>
              <a:ext uri="{FF2B5EF4-FFF2-40B4-BE49-F238E27FC236}">
                <a16:creationId xmlns:a16="http://schemas.microsoft.com/office/drawing/2014/main" id="{5CB1F778-E0D5-5F2D-A122-7D5A425280D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075588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25CF1D9-E684-5CD6-2630-DCDF61DB0990}"/>
              </a:ext>
            </a:extLst>
          </p:cNvPr>
          <p:cNvSpPr>
            <a:spLocks noGrp="1" noChangeArrowheads="1"/>
          </p:cNvSpPr>
          <p:nvPr>
            <p:ph type="sldNum" sz="quarter" idx="5"/>
          </p:nvPr>
        </p:nvSpPr>
        <p:spPr>
          <a:ln/>
        </p:spPr>
        <p:txBody>
          <a:bodyPr/>
          <a:lstStyle/>
          <a:p>
            <a:fld id="{59CC486A-D557-433A-A07C-48E9802F414B}" type="slidenum">
              <a:rPr lang="en-US" altLang="en-US"/>
              <a:pPr/>
              <a:t>93</a:t>
            </a:fld>
            <a:endParaRPr lang="en-US" altLang="en-US"/>
          </a:p>
        </p:txBody>
      </p:sp>
      <p:sp>
        <p:nvSpPr>
          <p:cNvPr id="1161218" name="Rectangle 2">
            <a:extLst>
              <a:ext uri="{FF2B5EF4-FFF2-40B4-BE49-F238E27FC236}">
                <a16:creationId xmlns:a16="http://schemas.microsoft.com/office/drawing/2014/main" id="{855FC297-1DBB-50CC-6F5A-094D2C738D1D}"/>
              </a:ext>
            </a:extLst>
          </p:cNvPr>
          <p:cNvSpPr>
            <a:spLocks noGrp="1" noRot="1" noChangeAspect="1" noChangeArrowheads="1" noTextEdit="1"/>
          </p:cNvSpPr>
          <p:nvPr>
            <p:ph type="sldImg"/>
          </p:nvPr>
        </p:nvSpPr>
        <p:spPr>
          <a:ln/>
        </p:spPr>
      </p:sp>
      <p:sp>
        <p:nvSpPr>
          <p:cNvPr id="1161219" name="Rectangle 3">
            <a:extLst>
              <a:ext uri="{FF2B5EF4-FFF2-40B4-BE49-F238E27FC236}">
                <a16:creationId xmlns:a16="http://schemas.microsoft.com/office/drawing/2014/main" id="{6E3F8B7B-0AA8-3F44-25C6-B96B9CE91C3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038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0E9F6AE-5190-2316-0E4C-4D5C68A95AEA}"/>
              </a:ext>
            </a:extLst>
          </p:cNvPr>
          <p:cNvSpPr>
            <a:spLocks noGrp="1" noChangeArrowheads="1"/>
          </p:cNvSpPr>
          <p:nvPr>
            <p:ph type="sldNum" sz="quarter" idx="5"/>
          </p:nvPr>
        </p:nvSpPr>
        <p:spPr>
          <a:ln/>
        </p:spPr>
        <p:txBody>
          <a:bodyPr/>
          <a:lstStyle/>
          <a:p>
            <a:fld id="{AB5539F2-A447-4770-AB2B-BFB8648FD8D7}" type="slidenum">
              <a:rPr lang="en-US" altLang="en-US"/>
              <a:pPr/>
              <a:t>95</a:t>
            </a:fld>
            <a:endParaRPr lang="en-US" altLang="en-US"/>
          </a:p>
        </p:txBody>
      </p:sp>
      <p:sp>
        <p:nvSpPr>
          <p:cNvPr id="1193986" name="Rectangle 2">
            <a:extLst>
              <a:ext uri="{FF2B5EF4-FFF2-40B4-BE49-F238E27FC236}">
                <a16:creationId xmlns:a16="http://schemas.microsoft.com/office/drawing/2014/main" id="{ABEF71AC-0B50-28C4-AD50-3F2084FF1412}"/>
              </a:ext>
            </a:extLst>
          </p:cNvPr>
          <p:cNvSpPr>
            <a:spLocks noGrp="1" noRot="1" noChangeAspect="1" noChangeArrowheads="1" noTextEdit="1"/>
          </p:cNvSpPr>
          <p:nvPr>
            <p:ph type="sldImg"/>
          </p:nvPr>
        </p:nvSpPr>
        <p:spPr>
          <a:ln/>
        </p:spPr>
      </p:sp>
      <p:sp>
        <p:nvSpPr>
          <p:cNvPr id="1193987" name="Rectangle 3">
            <a:extLst>
              <a:ext uri="{FF2B5EF4-FFF2-40B4-BE49-F238E27FC236}">
                <a16:creationId xmlns:a16="http://schemas.microsoft.com/office/drawing/2014/main" id="{8DA4BAB5-A6A2-D544-07FD-78A02AA5687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1311954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DE5276A-CDAA-B591-EC9C-717B16FE037E}"/>
              </a:ext>
            </a:extLst>
          </p:cNvPr>
          <p:cNvSpPr>
            <a:spLocks noGrp="1" noChangeArrowheads="1"/>
          </p:cNvSpPr>
          <p:nvPr>
            <p:ph type="sldNum" sz="quarter" idx="5"/>
          </p:nvPr>
        </p:nvSpPr>
        <p:spPr>
          <a:ln/>
        </p:spPr>
        <p:txBody>
          <a:bodyPr/>
          <a:lstStyle/>
          <a:p>
            <a:fld id="{50200C55-AE38-462E-9688-C6C222D5809E}" type="slidenum">
              <a:rPr lang="en-US" altLang="en-US"/>
              <a:pPr/>
              <a:t>96</a:t>
            </a:fld>
            <a:endParaRPr lang="en-US" altLang="en-US"/>
          </a:p>
        </p:txBody>
      </p:sp>
      <p:sp>
        <p:nvSpPr>
          <p:cNvPr id="1196034" name="Rectangle 2">
            <a:extLst>
              <a:ext uri="{FF2B5EF4-FFF2-40B4-BE49-F238E27FC236}">
                <a16:creationId xmlns:a16="http://schemas.microsoft.com/office/drawing/2014/main" id="{F8682284-463A-654A-BD53-A1DDEF44D5DF}"/>
              </a:ext>
            </a:extLst>
          </p:cNvPr>
          <p:cNvSpPr>
            <a:spLocks noGrp="1" noRot="1" noChangeAspect="1" noChangeArrowheads="1" noTextEdit="1"/>
          </p:cNvSpPr>
          <p:nvPr>
            <p:ph type="sldImg"/>
          </p:nvPr>
        </p:nvSpPr>
        <p:spPr>
          <a:ln/>
        </p:spPr>
      </p:sp>
      <p:sp>
        <p:nvSpPr>
          <p:cNvPr id="1196035" name="Rectangle 3">
            <a:extLst>
              <a:ext uri="{FF2B5EF4-FFF2-40B4-BE49-F238E27FC236}">
                <a16:creationId xmlns:a16="http://schemas.microsoft.com/office/drawing/2014/main" id="{C14E8048-B6A7-90F7-F09A-551E04D83E7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219264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A5B08C4-2EF3-576F-D6B4-C88896E86B9B}"/>
              </a:ext>
            </a:extLst>
          </p:cNvPr>
          <p:cNvSpPr>
            <a:spLocks noGrp="1" noChangeArrowheads="1"/>
          </p:cNvSpPr>
          <p:nvPr>
            <p:ph type="sldNum" sz="quarter" idx="5"/>
          </p:nvPr>
        </p:nvSpPr>
        <p:spPr>
          <a:ln/>
        </p:spPr>
        <p:txBody>
          <a:bodyPr/>
          <a:lstStyle/>
          <a:p>
            <a:fld id="{27539A94-ABB1-40A0-B019-FC5E124EE827}" type="slidenum">
              <a:rPr lang="en-US" altLang="en-US"/>
              <a:pPr/>
              <a:t>97</a:t>
            </a:fld>
            <a:endParaRPr lang="en-US" altLang="en-US"/>
          </a:p>
        </p:txBody>
      </p:sp>
      <p:sp>
        <p:nvSpPr>
          <p:cNvPr id="1198082" name="Rectangle 2">
            <a:extLst>
              <a:ext uri="{FF2B5EF4-FFF2-40B4-BE49-F238E27FC236}">
                <a16:creationId xmlns:a16="http://schemas.microsoft.com/office/drawing/2014/main" id="{B1D6B2B1-81D2-DCE9-35DF-E7F9036E1BFF}"/>
              </a:ext>
            </a:extLst>
          </p:cNvPr>
          <p:cNvSpPr>
            <a:spLocks noGrp="1" noRot="1" noChangeAspect="1" noChangeArrowheads="1" noTextEdit="1"/>
          </p:cNvSpPr>
          <p:nvPr>
            <p:ph type="sldImg"/>
          </p:nvPr>
        </p:nvSpPr>
        <p:spPr>
          <a:ln/>
        </p:spPr>
      </p:sp>
      <p:sp>
        <p:nvSpPr>
          <p:cNvPr id="1198083" name="Rectangle 3">
            <a:extLst>
              <a:ext uri="{FF2B5EF4-FFF2-40B4-BE49-F238E27FC236}">
                <a16:creationId xmlns:a16="http://schemas.microsoft.com/office/drawing/2014/main" id="{84C66349-114C-09B3-0867-061F7C1867E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504586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796248B-AAA9-6E49-FEA3-0F43604C154E}"/>
              </a:ext>
            </a:extLst>
          </p:cNvPr>
          <p:cNvSpPr>
            <a:spLocks noGrp="1" noChangeArrowheads="1"/>
          </p:cNvSpPr>
          <p:nvPr>
            <p:ph type="sldNum" sz="quarter" idx="5"/>
          </p:nvPr>
        </p:nvSpPr>
        <p:spPr>
          <a:ln/>
        </p:spPr>
        <p:txBody>
          <a:bodyPr/>
          <a:lstStyle/>
          <a:p>
            <a:fld id="{CACF88C2-07F1-4080-A546-21BBD48DC511}" type="slidenum">
              <a:rPr lang="en-US" altLang="en-US"/>
              <a:pPr/>
              <a:t>98</a:t>
            </a:fld>
            <a:endParaRPr lang="en-US" altLang="en-US"/>
          </a:p>
        </p:txBody>
      </p:sp>
      <p:sp>
        <p:nvSpPr>
          <p:cNvPr id="1163266" name="Rectangle 2">
            <a:extLst>
              <a:ext uri="{FF2B5EF4-FFF2-40B4-BE49-F238E27FC236}">
                <a16:creationId xmlns:a16="http://schemas.microsoft.com/office/drawing/2014/main" id="{114E483E-7BBA-DA02-B1FD-49B6948899F9}"/>
              </a:ext>
            </a:extLst>
          </p:cNvPr>
          <p:cNvSpPr>
            <a:spLocks noGrp="1" noRot="1" noChangeAspect="1" noChangeArrowheads="1" noTextEdit="1"/>
          </p:cNvSpPr>
          <p:nvPr>
            <p:ph type="sldImg"/>
          </p:nvPr>
        </p:nvSpPr>
        <p:spPr>
          <a:ln/>
        </p:spPr>
      </p:sp>
      <p:sp>
        <p:nvSpPr>
          <p:cNvPr id="1163267" name="Rectangle 3">
            <a:extLst>
              <a:ext uri="{FF2B5EF4-FFF2-40B4-BE49-F238E27FC236}">
                <a16:creationId xmlns:a16="http://schemas.microsoft.com/office/drawing/2014/main" id="{DAE940A5-FF56-1B6C-9896-F44255A876A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016664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D3460E1-077B-5825-F2D2-228580790480}"/>
              </a:ext>
            </a:extLst>
          </p:cNvPr>
          <p:cNvSpPr>
            <a:spLocks noGrp="1" noChangeArrowheads="1"/>
          </p:cNvSpPr>
          <p:nvPr>
            <p:ph type="sldNum" sz="quarter" idx="5"/>
          </p:nvPr>
        </p:nvSpPr>
        <p:spPr>
          <a:ln/>
        </p:spPr>
        <p:txBody>
          <a:bodyPr/>
          <a:lstStyle/>
          <a:p>
            <a:fld id="{6161DC3A-46E0-4456-B876-C3AE62DBE1A7}" type="slidenum">
              <a:rPr lang="en-US" altLang="en-US"/>
              <a:pPr/>
              <a:t>99</a:t>
            </a:fld>
            <a:endParaRPr lang="en-US" altLang="en-US"/>
          </a:p>
        </p:txBody>
      </p:sp>
      <p:sp>
        <p:nvSpPr>
          <p:cNvPr id="1165314" name="Rectangle 2">
            <a:extLst>
              <a:ext uri="{FF2B5EF4-FFF2-40B4-BE49-F238E27FC236}">
                <a16:creationId xmlns:a16="http://schemas.microsoft.com/office/drawing/2014/main" id="{1FCA0335-4FDF-F898-328C-3DEFAE17795B}"/>
              </a:ext>
            </a:extLst>
          </p:cNvPr>
          <p:cNvSpPr>
            <a:spLocks noGrp="1" noRot="1" noChangeAspect="1" noChangeArrowheads="1" noTextEdit="1"/>
          </p:cNvSpPr>
          <p:nvPr>
            <p:ph type="sldImg"/>
          </p:nvPr>
        </p:nvSpPr>
        <p:spPr>
          <a:ln/>
        </p:spPr>
      </p:sp>
      <p:sp>
        <p:nvSpPr>
          <p:cNvPr id="1165315" name="Rectangle 3">
            <a:extLst>
              <a:ext uri="{FF2B5EF4-FFF2-40B4-BE49-F238E27FC236}">
                <a16:creationId xmlns:a16="http://schemas.microsoft.com/office/drawing/2014/main" id="{CDE82C75-084E-EB67-7956-258D89F1FD7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4913687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CEBC244-AB6F-9E16-9CEF-D7A35B93FF52}"/>
              </a:ext>
            </a:extLst>
          </p:cNvPr>
          <p:cNvSpPr>
            <a:spLocks noGrp="1" noChangeArrowheads="1"/>
          </p:cNvSpPr>
          <p:nvPr>
            <p:ph type="sldNum" sz="quarter" idx="5"/>
          </p:nvPr>
        </p:nvSpPr>
        <p:spPr>
          <a:ln/>
        </p:spPr>
        <p:txBody>
          <a:bodyPr/>
          <a:lstStyle/>
          <a:p>
            <a:fld id="{191AEEF1-EE4B-4040-80C1-4B38818075CC}" type="slidenum">
              <a:rPr lang="en-US" altLang="en-US"/>
              <a:pPr/>
              <a:t>100</a:t>
            </a:fld>
            <a:endParaRPr lang="en-US" altLang="en-US"/>
          </a:p>
        </p:txBody>
      </p:sp>
      <p:sp>
        <p:nvSpPr>
          <p:cNvPr id="1167362" name="Rectangle 2">
            <a:extLst>
              <a:ext uri="{FF2B5EF4-FFF2-40B4-BE49-F238E27FC236}">
                <a16:creationId xmlns:a16="http://schemas.microsoft.com/office/drawing/2014/main" id="{6D02EE6A-0267-2BA4-128E-6C2C1758D08B}"/>
              </a:ext>
            </a:extLst>
          </p:cNvPr>
          <p:cNvSpPr>
            <a:spLocks noGrp="1" noRot="1" noChangeAspect="1" noChangeArrowheads="1" noTextEdit="1"/>
          </p:cNvSpPr>
          <p:nvPr>
            <p:ph type="sldImg"/>
          </p:nvPr>
        </p:nvSpPr>
        <p:spPr>
          <a:ln/>
        </p:spPr>
      </p:sp>
      <p:sp>
        <p:nvSpPr>
          <p:cNvPr id="1167363" name="Rectangle 3">
            <a:extLst>
              <a:ext uri="{FF2B5EF4-FFF2-40B4-BE49-F238E27FC236}">
                <a16:creationId xmlns:a16="http://schemas.microsoft.com/office/drawing/2014/main" id="{EC2AFCF6-51A0-58E7-0975-443524A4830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5885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C38906F-9073-0812-3F2E-FB72EFDC7BD5}"/>
              </a:ext>
            </a:extLst>
          </p:cNvPr>
          <p:cNvSpPr>
            <a:spLocks noGrp="1" noChangeArrowheads="1"/>
          </p:cNvSpPr>
          <p:nvPr>
            <p:ph type="sldNum" sz="quarter" idx="5"/>
          </p:nvPr>
        </p:nvSpPr>
        <p:spPr>
          <a:ln/>
        </p:spPr>
        <p:txBody>
          <a:bodyPr/>
          <a:lstStyle/>
          <a:p>
            <a:fld id="{3DA5ADE4-117D-448C-8311-86ECEE19F545}" type="slidenum">
              <a:rPr lang="en-US" altLang="en-US"/>
              <a:pPr/>
              <a:t>9</a:t>
            </a:fld>
            <a:endParaRPr lang="en-US" altLang="en-US"/>
          </a:p>
        </p:txBody>
      </p:sp>
      <p:sp>
        <p:nvSpPr>
          <p:cNvPr id="1091586" name="Rectangle 2">
            <a:extLst>
              <a:ext uri="{FF2B5EF4-FFF2-40B4-BE49-F238E27FC236}">
                <a16:creationId xmlns:a16="http://schemas.microsoft.com/office/drawing/2014/main" id="{C35E2217-4879-C819-B62A-D13368DC100E}"/>
              </a:ext>
            </a:extLst>
          </p:cNvPr>
          <p:cNvSpPr>
            <a:spLocks noGrp="1" noRot="1" noChangeAspect="1" noChangeArrowheads="1" noTextEdit="1"/>
          </p:cNvSpPr>
          <p:nvPr>
            <p:ph type="sldImg"/>
          </p:nvPr>
        </p:nvSpPr>
        <p:spPr>
          <a:ln/>
        </p:spPr>
      </p:sp>
      <p:sp>
        <p:nvSpPr>
          <p:cNvPr id="1091587" name="Rectangle 3">
            <a:extLst>
              <a:ext uri="{FF2B5EF4-FFF2-40B4-BE49-F238E27FC236}">
                <a16:creationId xmlns:a16="http://schemas.microsoft.com/office/drawing/2014/main" id="{58415BD3-2705-EC6A-55C5-F7FBA90CFEF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2936284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8F4FE92-AC0B-16B6-1DAC-9149BFA54171}"/>
              </a:ext>
            </a:extLst>
          </p:cNvPr>
          <p:cNvSpPr>
            <a:spLocks noGrp="1" noChangeArrowheads="1"/>
          </p:cNvSpPr>
          <p:nvPr>
            <p:ph type="sldNum" sz="quarter" idx="5"/>
          </p:nvPr>
        </p:nvSpPr>
        <p:spPr>
          <a:ln/>
        </p:spPr>
        <p:txBody>
          <a:bodyPr/>
          <a:lstStyle/>
          <a:p>
            <a:fld id="{EE2996A1-A3CA-43F5-A821-8C69D8C1F588}" type="slidenum">
              <a:rPr lang="en-US" altLang="en-US"/>
              <a:pPr/>
              <a:t>101</a:t>
            </a:fld>
            <a:endParaRPr lang="en-US" altLang="en-US"/>
          </a:p>
        </p:txBody>
      </p:sp>
      <p:sp>
        <p:nvSpPr>
          <p:cNvPr id="1200130" name="Rectangle 2">
            <a:extLst>
              <a:ext uri="{FF2B5EF4-FFF2-40B4-BE49-F238E27FC236}">
                <a16:creationId xmlns:a16="http://schemas.microsoft.com/office/drawing/2014/main" id="{55A8D84B-CC64-DC36-8E95-7540DC03B274}"/>
              </a:ext>
            </a:extLst>
          </p:cNvPr>
          <p:cNvSpPr>
            <a:spLocks noGrp="1" noRot="1" noChangeAspect="1" noChangeArrowheads="1" noTextEdit="1"/>
          </p:cNvSpPr>
          <p:nvPr>
            <p:ph type="sldImg"/>
          </p:nvPr>
        </p:nvSpPr>
        <p:spPr>
          <a:ln/>
        </p:spPr>
      </p:sp>
      <p:sp>
        <p:nvSpPr>
          <p:cNvPr id="1200131" name="Rectangle 3">
            <a:extLst>
              <a:ext uri="{FF2B5EF4-FFF2-40B4-BE49-F238E27FC236}">
                <a16:creationId xmlns:a16="http://schemas.microsoft.com/office/drawing/2014/main" id="{E4424F73-5848-2ADC-FD17-9CFB511003D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0596429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67BD62D-59DD-DF5E-988B-C2C907E2A108}"/>
              </a:ext>
            </a:extLst>
          </p:cNvPr>
          <p:cNvSpPr>
            <a:spLocks noGrp="1" noChangeArrowheads="1"/>
          </p:cNvSpPr>
          <p:nvPr>
            <p:ph type="sldNum" sz="quarter" idx="5"/>
          </p:nvPr>
        </p:nvSpPr>
        <p:spPr>
          <a:ln/>
        </p:spPr>
        <p:txBody>
          <a:bodyPr/>
          <a:lstStyle/>
          <a:p>
            <a:fld id="{092936AC-D207-4C09-BE9A-CEF54A9E6CD5}" type="slidenum">
              <a:rPr lang="en-US" altLang="en-US"/>
              <a:pPr/>
              <a:t>102</a:t>
            </a:fld>
            <a:endParaRPr lang="en-US" altLang="en-US"/>
          </a:p>
        </p:txBody>
      </p:sp>
      <p:sp>
        <p:nvSpPr>
          <p:cNvPr id="1169410" name="Rectangle 2">
            <a:extLst>
              <a:ext uri="{FF2B5EF4-FFF2-40B4-BE49-F238E27FC236}">
                <a16:creationId xmlns:a16="http://schemas.microsoft.com/office/drawing/2014/main" id="{7DDD7D9E-097D-8DC5-7770-DFAF4143E3FD}"/>
              </a:ext>
            </a:extLst>
          </p:cNvPr>
          <p:cNvSpPr>
            <a:spLocks noGrp="1" noRot="1" noChangeAspect="1" noChangeArrowheads="1" noTextEdit="1"/>
          </p:cNvSpPr>
          <p:nvPr>
            <p:ph type="sldImg"/>
          </p:nvPr>
        </p:nvSpPr>
        <p:spPr>
          <a:ln/>
        </p:spPr>
      </p:sp>
      <p:sp>
        <p:nvSpPr>
          <p:cNvPr id="1169411" name="Rectangle 3">
            <a:extLst>
              <a:ext uri="{FF2B5EF4-FFF2-40B4-BE49-F238E27FC236}">
                <a16:creationId xmlns:a16="http://schemas.microsoft.com/office/drawing/2014/main" id="{63F00DCC-7FD4-C80A-3427-FD2A385ED13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888546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569CC22-8F61-19BA-1B9E-B61F5C41497E}"/>
              </a:ext>
            </a:extLst>
          </p:cNvPr>
          <p:cNvSpPr>
            <a:spLocks noGrp="1" noChangeArrowheads="1"/>
          </p:cNvSpPr>
          <p:nvPr>
            <p:ph type="sldNum" sz="quarter" idx="5"/>
          </p:nvPr>
        </p:nvSpPr>
        <p:spPr>
          <a:ln/>
        </p:spPr>
        <p:txBody>
          <a:bodyPr/>
          <a:lstStyle/>
          <a:p>
            <a:fld id="{73016B72-34F6-4890-A97A-971D4B2E409F}" type="slidenum">
              <a:rPr lang="en-US" altLang="en-US"/>
              <a:pPr/>
              <a:t>103</a:t>
            </a:fld>
            <a:endParaRPr lang="en-US" altLang="en-US"/>
          </a:p>
        </p:txBody>
      </p:sp>
      <p:sp>
        <p:nvSpPr>
          <p:cNvPr id="1202178" name="Rectangle 2">
            <a:extLst>
              <a:ext uri="{FF2B5EF4-FFF2-40B4-BE49-F238E27FC236}">
                <a16:creationId xmlns:a16="http://schemas.microsoft.com/office/drawing/2014/main" id="{410CBA5C-460A-6F90-B75D-0476D60C6CFA}"/>
              </a:ext>
            </a:extLst>
          </p:cNvPr>
          <p:cNvSpPr>
            <a:spLocks noGrp="1" noRot="1" noChangeAspect="1" noChangeArrowheads="1" noTextEdit="1"/>
          </p:cNvSpPr>
          <p:nvPr>
            <p:ph type="sldImg"/>
          </p:nvPr>
        </p:nvSpPr>
        <p:spPr>
          <a:ln/>
        </p:spPr>
      </p:sp>
      <p:sp>
        <p:nvSpPr>
          <p:cNvPr id="1202179" name="Rectangle 3">
            <a:extLst>
              <a:ext uri="{FF2B5EF4-FFF2-40B4-BE49-F238E27FC236}">
                <a16:creationId xmlns:a16="http://schemas.microsoft.com/office/drawing/2014/main" id="{D1C137AF-B39C-9DE9-B21F-9A86D5B149E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204426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8668C2-7E8A-FD73-EA74-756CF46D241C}"/>
              </a:ext>
            </a:extLst>
          </p:cNvPr>
          <p:cNvSpPr>
            <a:spLocks noGrp="1" noChangeArrowheads="1"/>
          </p:cNvSpPr>
          <p:nvPr>
            <p:ph type="sldNum" sz="quarter" idx="5"/>
          </p:nvPr>
        </p:nvSpPr>
        <p:spPr>
          <a:ln/>
        </p:spPr>
        <p:txBody>
          <a:bodyPr/>
          <a:lstStyle/>
          <a:p>
            <a:fld id="{E43907B2-1EDA-4A2E-9ED4-6EF658274FD9}" type="slidenum">
              <a:rPr lang="en-US" altLang="en-US"/>
              <a:pPr/>
              <a:t>104</a:t>
            </a:fld>
            <a:endParaRPr lang="en-US" altLang="en-US"/>
          </a:p>
        </p:txBody>
      </p:sp>
      <p:sp>
        <p:nvSpPr>
          <p:cNvPr id="1171458" name="Rectangle 2">
            <a:extLst>
              <a:ext uri="{FF2B5EF4-FFF2-40B4-BE49-F238E27FC236}">
                <a16:creationId xmlns:a16="http://schemas.microsoft.com/office/drawing/2014/main" id="{0CCD1ACB-FB95-5134-086B-D83DBAB457E0}"/>
              </a:ext>
            </a:extLst>
          </p:cNvPr>
          <p:cNvSpPr>
            <a:spLocks noGrp="1" noRot="1" noChangeAspect="1" noChangeArrowheads="1" noTextEdit="1"/>
          </p:cNvSpPr>
          <p:nvPr>
            <p:ph type="sldImg"/>
          </p:nvPr>
        </p:nvSpPr>
        <p:spPr>
          <a:ln/>
        </p:spPr>
      </p:sp>
      <p:sp>
        <p:nvSpPr>
          <p:cNvPr id="1171459" name="Rectangle 3">
            <a:extLst>
              <a:ext uri="{FF2B5EF4-FFF2-40B4-BE49-F238E27FC236}">
                <a16:creationId xmlns:a16="http://schemas.microsoft.com/office/drawing/2014/main" id="{D4E080C4-0890-F04B-AF30-D89C65BDCAF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4400945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80A9ED2-FFC0-1B0B-26E6-786F770FB6D6}"/>
              </a:ext>
            </a:extLst>
          </p:cNvPr>
          <p:cNvSpPr>
            <a:spLocks noGrp="1" noChangeArrowheads="1"/>
          </p:cNvSpPr>
          <p:nvPr>
            <p:ph type="sldNum" sz="quarter" idx="5"/>
          </p:nvPr>
        </p:nvSpPr>
        <p:spPr>
          <a:ln/>
        </p:spPr>
        <p:txBody>
          <a:bodyPr/>
          <a:lstStyle/>
          <a:p>
            <a:fld id="{807E1994-0CD0-4E45-BC37-1408A3A31C01}" type="slidenum">
              <a:rPr lang="en-US" altLang="en-US"/>
              <a:pPr/>
              <a:t>105</a:t>
            </a:fld>
            <a:endParaRPr lang="en-US" altLang="en-US"/>
          </a:p>
        </p:txBody>
      </p:sp>
      <p:sp>
        <p:nvSpPr>
          <p:cNvPr id="1173506" name="Rectangle 2">
            <a:extLst>
              <a:ext uri="{FF2B5EF4-FFF2-40B4-BE49-F238E27FC236}">
                <a16:creationId xmlns:a16="http://schemas.microsoft.com/office/drawing/2014/main" id="{DD216708-D4ED-E8DC-1AEE-BA6385FFC6AC}"/>
              </a:ext>
            </a:extLst>
          </p:cNvPr>
          <p:cNvSpPr>
            <a:spLocks noGrp="1" noRot="1" noChangeAspect="1" noChangeArrowheads="1" noTextEdit="1"/>
          </p:cNvSpPr>
          <p:nvPr>
            <p:ph type="sldImg"/>
          </p:nvPr>
        </p:nvSpPr>
        <p:spPr>
          <a:ln/>
        </p:spPr>
      </p:sp>
      <p:sp>
        <p:nvSpPr>
          <p:cNvPr id="1173507" name="Rectangle 3">
            <a:extLst>
              <a:ext uri="{FF2B5EF4-FFF2-40B4-BE49-F238E27FC236}">
                <a16:creationId xmlns:a16="http://schemas.microsoft.com/office/drawing/2014/main" id="{C1793BB8-B814-4505-8842-862C3D2387B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032949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89C6BDF-678A-F291-B916-ED749E75E695}"/>
              </a:ext>
            </a:extLst>
          </p:cNvPr>
          <p:cNvSpPr>
            <a:spLocks noGrp="1" noChangeArrowheads="1"/>
          </p:cNvSpPr>
          <p:nvPr>
            <p:ph type="sldNum" sz="quarter" idx="5"/>
          </p:nvPr>
        </p:nvSpPr>
        <p:spPr>
          <a:ln/>
        </p:spPr>
        <p:txBody>
          <a:bodyPr/>
          <a:lstStyle/>
          <a:p>
            <a:fld id="{3FB0C154-4EA3-44C6-8590-D8BF1B99B4B6}" type="slidenum">
              <a:rPr lang="en-US" altLang="en-US"/>
              <a:pPr/>
              <a:t>106</a:t>
            </a:fld>
            <a:endParaRPr lang="en-US" altLang="en-US"/>
          </a:p>
        </p:txBody>
      </p:sp>
      <p:sp>
        <p:nvSpPr>
          <p:cNvPr id="1204226" name="Rectangle 2">
            <a:extLst>
              <a:ext uri="{FF2B5EF4-FFF2-40B4-BE49-F238E27FC236}">
                <a16:creationId xmlns:a16="http://schemas.microsoft.com/office/drawing/2014/main" id="{8A2BC79C-070D-AEA5-E979-8023DE0F74A4}"/>
              </a:ext>
            </a:extLst>
          </p:cNvPr>
          <p:cNvSpPr>
            <a:spLocks noGrp="1" noRot="1" noChangeAspect="1" noChangeArrowheads="1" noTextEdit="1"/>
          </p:cNvSpPr>
          <p:nvPr>
            <p:ph type="sldImg"/>
          </p:nvPr>
        </p:nvSpPr>
        <p:spPr>
          <a:ln/>
        </p:spPr>
      </p:sp>
      <p:sp>
        <p:nvSpPr>
          <p:cNvPr id="1204227" name="Rectangle 3">
            <a:extLst>
              <a:ext uri="{FF2B5EF4-FFF2-40B4-BE49-F238E27FC236}">
                <a16:creationId xmlns:a16="http://schemas.microsoft.com/office/drawing/2014/main" id="{227CEDAE-BC2A-3F92-9D6B-62FBCD405C5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7554505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22C9B25-345A-ED3A-5118-8595FCB97F3D}"/>
              </a:ext>
            </a:extLst>
          </p:cNvPr>
          <p:cNvSpPr>
            <a:spLocks noGrp="1" noChangeArrowheads="1"/>
          </p:cNvSpPr>
          <p:nvPr>
            <p:ph type="sldNum" sz="quarter" idx="5"/>
          </p:nvPr>
        </p:nvSpPr>
        <p:spPr>
          <a:ln/>
        </p:spPr>
        <p:txBody>
          <a:bodyPr/>
          <a:lstStyle/>
          <a:p>
            <a:fld id="{561ECE02-70FB-4632-87E2-EAA035ED210D}" type="slidenum">
              <a:rPr lang="en-US" altLang="en-US"/>
              <a:pPr/>
              <a:t>107</a:t>
            </a:fld>
            <a:endParaRPr lang="en-US" altLang="en-US"/>
          </a:p>
        </p:txBody>
      </p:sp>
      <p:sp>
        <p:nvSpPr>
          <p:cNvPr id="1206274" name="Rectangle 2">
            <a:extLst>
              <a:ext uri="{FF2B5EF4-FFF2-40B4-BE49-F238E27FC236}">
                <a16:creationId xmlns:a16="http://schemas.microsoft.com/office/drawing/2014/main" id="{80F47137-A443-84E4-206A-D4D2EBA85140}"/>
              </a:ext>
            </a:extLst>
          </p:cNvPr>
          <p:cNvSpPr>
            <a:spLocks noGrp="1" noRot="1" noChangeAspect="1" noChangeArrowheads="1" noTextEdit="1"/>
          </p:cNvSpPr>
          <p:nvPr>
            <p:ph type="sldImg"/>
          </p:nvPr>
        </p:nvSpPr>
        <p:spPr>
          <a:ln/>
        </p:spPr>
      </p:sp>
      <p:sp>
        <p:nvSpPr>
          <p:cNvPr id="1206275" name="Rectangle 3">
            <a:extLst>
              <a:ext uri="{FF2B5EF4-FFF2-40B4-BE49-F238E27FC236}">
                <a16:creationId xmlns:a16="http://schemas.microsoft.com/office/drawing/2014/main" id="{E70E9273-3955-9BF6-D008-C49C3942387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6416182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95549DA-7396-D803-B13C-FBF91E791673}"/>
              </a:ext>
            </a:extLst>
          </p:cNvPr>
          <p:cNvSpPr>
            <a:spLocks noGrp="1" noChangeArrowheads="1"/>
          </p:cNvSpPr>
          <p:nvPr>
            <p:ph type="sldNum" sz="quarter" idx="5"/>
          </p:nvPr>
        </p:nvSpPr>
        <p:spPr>
          <a:ln/>
        </p:spPr>
        <p:txBody>
          <a:bodyPr/>
          <a:lstStyle/>
          <a:p>
            <a:fld id="{453B5ED0-28C7-4565-9316-B23DA997ECF8}" type="slidenum">
              <a:rPr lang="en-US" altLang="en-US"/>
              <a:pPr/>
              <a:t>108</a:t>
            </a:fld>
            <a:endParaRPr lang="en-US" altLang="en-US"/>
          </a:p>
        </p:txBody>
      </p:sp>
      <p:sp>
        <p:nvSpPr>
          <p:cNvPr id="1208322" name="Rectangle 2">
            <a:extLst>
              <a:ext uri="{FF2B5EF4-FFF2-40B4-BE49-F238E27FC236}">
                <a16:creationId xmlns:a16="http://schemas.microsoft.com/office/drawing/2014/main" id="{5280AD75-5194-FA1B-1B82-0AE21F7E4FC3}"/>
              </a:ext>
            </a:extLst>
          </p:cNvPr>
          <p:cNvSpPr>
            <a:spLocks noGrp="1" noRot="1" noChangeAspect="1" noChangeArrowheads="1" noTextEdit="1"/>
          </p:cNvSpPr>
          <p:nvPr>
            <p:ph type="sldImg"/>
          </p:nvPr>
        </p:nvSpPr>
        <p:spPr>
          <a:ln/>
        </p:spPr>
      </p:sp>
      <p:sp>
        <p:nvSpPr>
          <p:cNvPr id="1208323" name="Rectangle 3">
            <a:extLst>
              <a:ext uri="{FF2B5EF4-FFF2-40B4-BE49-F238E27FC236}">
                <a16:creationId xmlns:a16="http://schemas.microsoft.com/office/drawing/2014/main" id="{2C2DF5EC-AE79-FEDF-4B35-F12473B8325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2530476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D392833-29A5-B4FB-BFAA-5082C9697FF5}"/>
              </a:ext>
            </a:extLst>
          </p:cNvPr>
          <p:cNvSpPr>
            <a:spLocks noGrp="1" noChangeArrowheads="1"/>
          </p:cNvSpPr>
          <p:nvPr>
            <p:ph type="sldNum" sz="quarter" idx="5"/>
          </p:nvPr>
        </p:nvSpPr>
        <p:spPr>
          <a:ln/>
        </p:spPr>
        <p:txBody>
          <a:bodyPr/>
          <a:lstStyle/>
          <a:p>
            <a:fld id="{C92111C0-D07D-4050-866D-B5AD98355358}" type="slidenum">
              <a:rPr lang="en-US" altLang="en-US"/>
              <a:pPr/>
              <a:t>109</a:t>
            </a:fld>
            <a:endParaRPr lang="en-US" altLang="en-US"/>
          </a:p>
        </p:txBody>
      </p:sp>
      <p:sp>
        <p:nvSpPr>
          <p:cNvPr id="1210370" name="Rectangle 2">
            <a:extLst>
              <a:ext uri="{FF2B5EF4-FFF2-40B4-BE49-F238E27FC236}">
                <a16:creationId xmlns:a16="http://schemas.microsoft.com/office/drawing/2014/main" id="{EA758225-558A-B236-B232-759C7B59E763}"/>
              </a:ext>
            </a:extLst>
          </p:cNvPr>
          <p:cNvSpPr>
            <a:spLocks noGrp="1" noRot="1" noChangeAspect="1" noChangeArrowheads="1" noTextEdit="1"/>
          </p:cNvSpPr>
          <p:nvPr>
            <p:ph type="sldImg"/>
          </p:nvPr>
        </p:nvSpPr>
        <p:spPr>
          <a:ln/>
        </p:spPr>
      </p:sp>
      <p:sp>
        <p:nvSpPr>
          <p:cNvPr id="1210371" name="Rectangle 3">
            <a:extLst>
              <a:ext uri="{FF2B5EF4-FFF2-40B4-BE49-F238E27FC236}">
                <a16:creationId xmlns:a16="http://schemas.microsoft.com/office/drawing/2014/main" id="{CBCE1873-4381-DB0C-5529-7DEF19B4BDB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2657012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4A47953-F0B2-61BE-C3F3-90365B1F38CF}"/>
              </a:ext>
            </a:extLst>
          </p:cNvPr>
          <p:cNvSpPr>
            <a:spLocks noGrp="1" noChangeArrowheads="1"/>
          </p:cNvSpPr>
          <p:nvPr>
            <p:ph type="sldNum" sz="quarter" idx="5"/>
          </p:nvPr>
        </p:nvSpPr>
        <p:spPr>
          <a:ln/>
        </p:spPr>
        <p:txBody>
          <a:bodyPr/>
          <a:lstStyle/>
          <a:p>
            <a:fld id="{162C171F-DD13-4936-B0E0-774DCEA689EE}" type="slidenum">
              <a:rPr lang="en-US" altLang="en-US"/>
              <a:pPr/>
              <a:t>110</a:t>
            </a:fld>
            <a:endParaRPr lang="en-US" altLang="en-US"/>
          </a:p>
        </p:txBody>
      </p:sp>
      <p:sp>
        <p:nvSpPr>
          <p:cNvPr id="1232898" name="Rectangle 2">
            <a:extLst>
              <a:ext uri="{FF2B5EF4-FFF2-40B4-BE49-F238E27FC236}">
                <a16:creationId xmlns:a16="http://schemas.microsoft.com/office/drawing/2014/main" id="{6FCA5EB8-717D-5B9F-5CB1-644709689209}"/>
              </a:ext>
            </a:extLst>
          </p:cNvPr>
          <p:cNvSpPr>
            <a:spLocks noGrp="1" noRot="1" noChangeAspect="1" noChangeArrowheads="1" noTextEdit="1"/>
          </p:cNvSpPr>
          <p:nvPr>
            <p:ph type="sldImg"/>
          </p:nvPr>
        </p:nvSpPr>
        <p:spPr>
          <a:ln/>
        </p:spPr>
      </p:sp>
      <p:sp>
        <p:nvSpPr>
          <p:cNvPr id="1232899" name="Rectangle 3">
            <a:extLst>
              <a:ext uri="{FF2B5EF4-FFF2-40B4-BE49-F238E27FC236}">
                <a16:creationId xmlns:a16="http://schemas.microsoft.com/office/drawing/2014/main" id="{CDFA2918-5AC2-925A-64A5-288AB03FF7D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6093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207EB7B-59E6-AEEC-AC4E-06FE9ADB2C39}"/>
              </a:ext>
            </a:extLst>
          </p:cNvPr>
          <p:cNvSpPr>
            <a:spLocks noGrp="1" noChangeArrowheads="1"/>
          </p:cNvSpPr>
          <p:nvPr>
            <p:ph type="sldNum" sz="quarter" idx="5"/>
          </p:nvPr>
        </p:nvSpPr>
        <p:spPr>
          <a:ln/>
        </p:spPr>
        <p:txBody>
          <a:bodyPr/>
          <a:lstStyle/>
          <a:p>
            <a:fld id="{3A118137-D34C-4D15-8464-E43C5871259E}" type="slidenum">
              <a:rPr lang="en-US" altLang="en-US"/>
              <a:pPr/>
              <a:t>10</a:t>
            </a:fld>
            <a:endParaRPr lang="en-US" altLang="en-US"/>
          </a:p>
        </p:txBody>
      </p:sp>
      <p:sp>
        <p:nvSpPr>
          <p:cNvPr id="1179650" name="Rectangle 2">
            <a:extLst>
              <a:ext uri="{FF2B5EF4-FFF2-40B4-BE49-F238E27FC236}">
                <a16:creationId xmlns:a16="http://schemas.microsoft.com/office/drawing/2014/main" id="{FE3A7B9A-A65A-6638-6EFC-A445BE12EB20}"/>
              </a:ext>
            </a:extLst>
          </p:cNvPr>
          <p:cNvSpPr>
            <a:spLocks noGrp="1" noRot="1" noChangeAspect="1" noChangeArrowheads="1" noTextEdit="1"/>
          </p:cNvSpPr>
          <p:nvPr>
            <p:ph type="sldImg"/>
          </p:nvPr>
        </p:nvSpPr>
        <p:spPr>
          <a:ln/>
        </p:spPr>
      </p:sp>
      <p:sp>
        <p:nvSpPr>
          <p:cNvPr id="1179651" name="Rectangle 3">
            <a:extLst>
              <a:ext uri="{FF2B5EF4-FFF2-40B4-BE49-F238E27FC236}">
                <a16:creationId xmlns:a16="http://schemas.microsoft.com/office/drawing/2014/main" id="{6A315E37-2AC6-DE1A-B8F7-7538FAB7AD2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126163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FB4D0DC-DE9A-E17B-922E-3A3581653754}"/>
              </a:ext>
            </a:extLst>
          </p:cNvPr>
          <p:cNvSpPr>
            <a:spLocks noGrp="1" noChangeArrowheads="1"/>
          </p:cNvSpPr>
          <p:nvPr>
            <p:ph type="sldNum" sz="quarter" idx="5"/>
          </p:nvPr>
        </p:nvSpPr>
        <p:spPr>
          <a:ln/>
        </p:spPr>
        <p:txBody>
          <a:bodyPr/>
          <a:lstStyle/>
          <a:p>
            <a:fld id="{03F77CCB-9412-4049-8634-257BD032518A}" type="slidenum">
              <a:rPr lang="en-US" altLang="en-US"/>
              <a:pPr/>
              <a:t>111</a:t>
            </a:fld>
            <a:endParaRPr lang="en-US" altLang="en-US"/>
          </a:p>
        </p:txBody>
      </p:sp>
      <p:sp>
        <p:nvSpPr>
          <p:cNvPr id="1175554" name="Rectangle 2">
            <a:extLst>
              <a:ext uri="{FF2B5EF4-FFF2-40B4-BE49-F238E27FC236}">
                <a16:creationId xmlns:a16="http://schemas.microsoft.com/office/drawing/2014/main" id="{C63B572B-161C-90DE-79C8-3F4A83371593}"/>
              </a:ext>
            </a:extLst>
          </p:cNvPr>
          <p:cNvSpPr>
            <a:spLocks noGrp="1" noRot="1" noChangeAspect="1" noChangeArrowheads="1" noTextEdit="1"/>
          </p:cNvSpPr>
          <p:nvPr>
            <p:ph type="sldImg"/>
          </p:nvPr>
        </p:nvSpPr>
        <p:spPr>
          <a:ln/>
        </p:spPr>
      </p:sp>
      <p:sp>
        <p:nvSpPr>
          <p:cNvPr id="1175555" name="Rectangle 3">
            <a:extLst>
              <a:ext uri="{FF2B5EF4-FFF2-40B4-BE49-F238E27FC236}">
                <a16:creationId xmlns:a16="http://schemas.microsoft.com/office/drawing/2014/main" id="{B98D5241-AA7B-9077-7597-77BCFD1CFEC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5450058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3DC3C69-56D3-C44C-AC14-84229A43FB74}"/>
              </a:ext>
            </a:extLst>
          </p:cNvPr>
          <p:cNvSpPr>
            <a:spLocks noGrp="1" noChangeArrowheads="1"/>
          </p:cNvSpPr>
          <p:nvPr>
            <p:ph type="sldNum" sz="quarter" idx="5"/>
          </p:nvPr>
        </p:nvSpPr>
        <p:spPr>
          <a:ln/>
        </p:spPr>
        <p:txBody>
          <a:bodyPr/>
          <a:lstStyle/>
          <a:p>
            <a:fld id="{EFED4A7C-E0CC-48B9-A9DD-06BE3FE79B3E}" type="slidenum">
              <a:rPr lang="en-US" altLang="en-US"/>
              <a:pPr/>
              <a:t>112</a:t>
            </a:fld>
            <a:endParaRPr lang="en-US" altLang="en-US"/>
          </a:p>
        </p:txBody>
      </p:sp>
      <p:sp>
        <p:nvSpPr>
          <p:cNvPr id="1177602" name="Rectangle 2">
            <a:extLst>
              <a:ext uri="{FF2B5EF4-FFF2-40B4-BE49-F238E27FC236}">
                <a16:creationId xmlns:a16="http://schemas.microsoft.com/office/drawing/2014/main" id="{555FEE80-053B-13EF-EE95-760A05F91476}"/>
              </a:ext>
            </a:extLst>
          </p:cNvPr>
          <p:cNvSpPr>
            <a:spLocks noGrp="1" noRot="1" noChangeAspect="1" noChangeArrowheads="1" noTextEdit="1"/>
          </p:cNvSpPr>
          <p:nvPr>
            <p:ph type="sldImg"/>
          </p:nvPr>
        </p:nvSpPr>
        <p:spPr>
          <a:ln/>
        </p:spPr>
      </p:sp>
      <p:sp>
        <p:nvSpPr>
          <p:cNvPr id="1177603" name="Rectangle 3">
            <a:extLst>
              <a:ext uri="{FF2B5EF4-FFF2-40B4-BE49-F238E27FC236}">
                <a16:creationId xmlns:a16="http://schemas.microsoft.com/office/drawing/2014/main" id="{6310A162-C198-5EF3-2619-893522DB931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15838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9274F83-2289-6AC2-6665-AB53ED437585}"/>
              </a:ext>
            </a:extLst>
          </p:cNvPr>
          <p:cNvSpPr>
            <a:spLocks noGrp="1" noChangeArrowheads="1"/>
          </p:cNvSpPr>
          <p:nvPr>
            <p:ph type="sldNum" sz="quarter" idx="5"/>
          </p:nvPr>
        </p:nvSpPr>
        <p:spPr>
          <a:ln/>
        </p:spPr>
        <p:txBody>
          <a:bodyPr/>
          <a:lstStyle/>
          <a:p>
            <a:fld id="{61EE6C87-5AE3-4F11-B278-43436B5A276B}" type="slidenum">
              <a:rPr lang="en-US" altLang="en-US"/>
              <a:pPr/>
              <a:t>11</a:t>
            </a:fld>
            <a:endParaRPr lang="en-US" altLang="en-US"/>
          </a:p>
        </p:txBody>
      </p:sp>
      <p:sp>
        <p:nvSpPr>
          <p:cNvPr id="1216514" name="Rectangle 2">
            <a:extLst>
              <a:ext uri="{FF2B5EF4-FFF2-40B4-BE49-F238E27FC236}">
                <a16:creationId xmlns:a16="http://schemas.microsoft.com/office/drawing/2014/main" id="{0263A751-06E8-4826-8CF0-833D63C0CDC5}"/>
              </a:ext>
            </a:extLst>
          </p:cNvPr>
          <p:cNvSpPr>
            <a:spLocks noGrp="1" noRot="1" noChangeAspect="1" noChangeArrowheads="1" noTextEdit="1"/>
          </p:cNvSpPr>
          <p:nvPr>
            <p:ph type="sldImg"/>
          </p:nvPr>
        </p:nvSpPr>
        <p:spPr>
          <a:ln/>
        </p:spPr>
      </p:sp>
      <p:sp>
        <p:nvSpPr>
          <p:cNvPr id="1216515" name="Rectangle 3">
            <a:extLst>
              <a:ext uri="{FF2B5EF4-FFF2-40B4-BE49-F238E27FC236}">
                <a16:creationId xmlns:a16="http://schemas.microsoft.com/office/drawing/2014/main" id="{4843338C-4753-B6BB-25E8-218F82EE127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59573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20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383749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305494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20248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44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859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244592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8266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39592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972E1D-2B91-43F8-BAFE-8C37D0BCB00C}" type="slidenum">
              <a:rPr lang="en-IN" smtClean="0"/>
              <a:pPr/>
              <a:t>‹#›</a:t>
            </a:fld>
            <a:endParaRPr lang="en-IN"/>
          </a:p>
        </p:txBody>
      </p:sp>
    </p:spTree>
    <p:extLst>
      <p:ext uri="{BB962C8B-B14F-4D97-AF65-F5344CB8AC3E}">
        <p14:creationId xmlns:p14="http://schemas.microsoft.com/office/powerpoint/2010/main" val="216582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5685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972E1D-2B91-43F8-BAFE-8C37D0BCB00C}"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876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E789399-228E-7CC6-8274-F5FA697B0306}"/>
              </a:ext>
            </a:extLst>
          </p:cNvPr>
          <p:cNvSpPr>
            <a:spLocks noGrp="1"/>
          </p:cNvSpPr>
          <p:nvPr>
            <p:ph type="subTitle" idx="1"/>
          </p:nvPr>
        </p:nvSpPr>
        <p:spPr>
          <a:xfrm>
            <a:off x="1100051" y="3870404"/>
            <a:ext cx="10058400" cy="1143000"/>
          </a:xfrm>
        </p:spPr>
        <p:txBody>
          <a:bodyPr/>
          <a:lstStyle/>
          <a:p>
            <a:pPr algn="ctr"/>
            <a:r>
              <a:rPr lang="en-IN" b="1" dirty="0"/>
              <a:t>By </a:t>
            </a:r>
            <a:r>
              <a:rPr lang="en-IN" b="1" dirty="0" err="1"/>
              <a:t>dr.</a:t>
            </a:r>
            <a:r>
              <a:rPr lang="en-IN" b="1" dirty="0"/>
              <a:t> R. K. Ojha</a:t>
            </a:r>
          </a:p>
        </p:txBody>
      </p:sp>
      <p:sp>
        <p:nvSpPr>
          <p:cNvPr id="4" name="Rectangle 3">
            <a:extLst>
              <a:ext uri="{FF2B5EF4-FFF2-40B4-BE49-F238E27FC236}">
                <a16:creationId xmlns:a16="http://schemas.microsoft.com/office/drawing/2014/main" id="{EFF8C921-8B2C-249B-876C-A06DB04834FB}"/>
              </a:ext>
            </a:extLst>
          </p:cNvPr>
          <p:cNvSpPr/>
          <p:nvPr/>
        </p:nvSpPr>
        <p:spPr>
          <a:xfrm>
            <a:off x="3960629" y="5006447"/>
            <a:ext cx="414273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22225">
                  <a:solidFill>
                    <a:schemeClr val="accent2"/>
                  </a:solidFill>
                  <a:prstDash val="solid"/>
                </a:ln>
                <a:solidFill>
                  <a:schemeClr val="accent2">
                    <a:lumMod val="40000"/>
                    <a:lumOff val="60000"/>
                  </a:schemeClr>
                </a:solidFill>
              </a:rPr>
              <a:t>Lecture-34-35</a:t>
            </a:r>
          </a:p>
        </p:txBody>
      </p:sp>
      <p:sp>
        <p:nvSpPr>
          <p:cNvPr id="7" name="Rectangle 3">
            <a:extLst>
              <a:ext uri="{FF2B5EF4-FFF2-40B4-BE49-F238E27FC236}">
                <a16:creationId xmlns:a16="http://schemas.microsoft.com/office/drawing/2014/main" id="{BEB1D0AD-1041-30C0-E314-E59038893BBF}"/>
              </a:ext>
            </a:extLst>
          </p:cNvPr>
          <p:cNvSpPr>
            <a:spLocks noChangeArrowheads="1"/>
          </p:cNvSpPr>
          <p:nvPr/>
        </p:nvSpPr>
        <p:spPr bwMode="auto">
          <a:xfrm>
            <a:off x="371475" y="1423035"/>
            <a:ext cx="11582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4800" dirty="0">
                <a:latin typeface="Arial" panose="020B0604020202020204" pitchFamily="34" charset="0"/>
              </a:rPr>
              <a:t>Network Layer: </a:t>
            </a:r>
            <a:br>
              <a:rPr lang="en-US" altLang="en-US" sz="4800" dirty="0">
                <a:latin typeface="Arial" panose="020B0604020202020204" pitchFamily="34" charset="0"/>
              </a:rPr>
            </a:br>
            <a:r>
              <a:rPr lang="en-US" altLang="en-US" sz="4800" dirty="0">
                <a:latin typeface="Arial" panose="020B0604020202020204" pitchFamily="34" charset="0"/>
              </a:rPr>
              <a:t>Delivery, Forwarding and Routing</a:t>
            </a:r>
          </a:p>
          <a:p>
            <a:pPr algn="ctr" eaLnBrk="1" hangingPunct="1"/>
            <a:endParaRPr lang="en-US" altLang="en-US" sz="4800" dirty="0">
              <a:latin typeface="Arial" panose="020B0604020202020204" pitchFamily="34" charset="0"/>
            </a:endParaRPr>
          </a:p>
        </p:txBody>
      </p:sp>
      <p:sp>
        <p:nvSpPr>
          <p:cNvPr id="5" name="TextBox 4">
            <a:extLst>
              <a:ext uri="{FF2B5EF4-FFF2-40B4-BE49-F238E27FC236}">
                <a16:creationId xmlns:a16="http://schemas.microsoft.com/office/drawing/2014/main" id="{90E58AEE-9CB4-A896-D710-9B2511C2D2D2}"/>
              </a:ext>
            </a:extLst>
          </p:cNvPr>
          <p:cNvSpPr txBox="1"/>
          <p:nvPr/>
        </p:nvSpPr>
        <p:spPr>
          <a:xfrm>
            <a:off x="3027680" y="6007854"/>
            <a:ext cx="6096000" cy="369332"/>
          </a:xfrm>
          <a:prstGeom prst="rect">
            <a:avLst/>
          </a:prstGeom>
          <a:noFill/>
        </p:spPr>
        <p:txBody>
          <a:bodyPr wrap="square">
            <a:spAutoFit/>
          </a:bodyPr>
          <a:lstStyle/>
          <a:p>
            <a:pPr algn="ctr" eaLnBrk="1" hangingPunct="1"/>
            <a:r>
              <a:rPr lang="en-US" altLang="en-US" sz="1800" b="1" dirty="0">
                <a:solidFill>
                  <a:srgbClr val="FF0000"/>
                </a:solidFill>
                <a:latin typeface="Arial" panose="020B0604020202020204" pitchFamily="34" charset="0"/>
              </a:rPr>
              <a:t>( Chapter </a:t>
            </a:r>
            <a:r>
              <a:rPr lang="en-US" altLang="en-US" b="1" dirty="0">
                <a:solidFill>
                  <a:srgbClr val="FF0000"/>
                </a:solidFill>
                <a:latin typeface="Arial" panose="020B0604020202020204" pitchFamily="34" charset="0"/>
              </a:rPr>
              <a:t>22</a:t>
            </a:r>
            <a:r>
              <a:rPr lang="en-US" altLang="en-US" sz="1800" b="1" dirty="0">
                <a:solidFill>
                  <a:srgbClr val="FF0000"/>
                </a:solidFill>
                <a:latin typeface="Arial" panose="020B0604020202020204" pitchFamily="34" charset="0"/>
              </a:rPr>
              <a:t> )</a:t>
            </a:r>
          </a:p>
        </p:txBody>
      </p:sp>
      <p:sp>
        <p:nvSpPr>
          <p:cNvPr id="2" name="Line 3">
            <a:extLst>
              <a:ext uri="{FF2B5EF4-FFF2-40B4-BE49-F238E27FC236}">
                <a16:creationId xmlns:a16="http://schemas.microsoft.com/office/drawing/2014/main" id="{081D0696-681C-CB19-5290-EB33775E69A7}"/>
              </a:ext>
            </a:extLst>
          </p:cNvPr>
          <p:cNvSpPr>
            <a:spLocks noChangeShapeType="1"/>
          </p:cNvSpPr>
          <p:nvPr/>
        </p:nvSpPr>
        <p:spPr bwMode="auto">
          <a:xfrm>
            <a:off x="1712976" y="316382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4964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8633" name="Line 9">
            <a:extLst>
              <a:ext uri="{FF2B5EF4-FFF2-40B4-BE49-F238E27FC236}">
                <a16:creationId xmlns:a16="http://schemas.microsoft.com/office/drawing/2014/main" id="{C3D38EF4-BBFA-FA3E-CA51-A2645861E53C}"/>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8634" name="Line 10">
            <a:extLst>
              <a:ext uri="{FF2B5EF4-FFF2-40B4-BE49-F238E27FC236}">
                <a16:creationId xmlns:a16="http://schemas.microsoft.com/office/drawing/2014/main" id="{1F68B1E6-E7D4-0C80-B60E-81412BC8D16D}"/>
              </a:ext>
            </a:extLst>
          </p:cNvPr>
          <p:cNvSpPr>
            <a:spLocks noChangeShapeType="1"/>
          </p:cNvSpPr>
          <p:nvPr/>
        </p:nvSpPr>
        <p:spPr bwMode="auto">
          <a:xfrm>
            <a:off x="1982788" y="39243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8635" name="Rectangle 11">
            <a:extLst>
              <a:ext uri="{FF2B5EF4-FFF2-40B4-BE49-F238E27FC236}">
                <a16:creationId xmlns:a16="http://schemas.microsoft.com/office/drawing/2014/main" id="{E258396F-8A6E-66E8-B07B-8A60E7AF7268}"/>
              </a:ext>
            </a:extLst>
          </p:cNvPr>
          <p:cNvSpPr>
            <a:spLocks noChangeArrowheads="1"/>
          </p:cNvSpPr>
          <p:nvPr/>
        </p:nvSpPr>
        <p:spPr bwMode="auto">
          <a:xfrm>
            <a:off x="2019300" y="2759075"/>
            <a:ext cx="8077200" cy="107721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In classless addressing, we need at least four columns in a routing table.</a:t>
            </a:r>
          </a:p>
        </p:txBody>
      </p:sp>
      <p:grpSp>
        <p:nvGrpSpPr>
          <p:cNvPr id="1178636" name="Group 12">
            <a:extLst>
              <a:ext uri="{FF2B5EF4-FFF2-40B4-BE49-F238E27FC236}">
                <a16:creationId xmlns:a16="http://schemas.microsoft.com/office/drawing/2014/main" id="{731F35E5-918D-DEB5-E732-C3FA528FE3F5}"/>
              </a:ext>
            </a:extLst>
          </p:cNvPr>
          <p:cNvGrpSpPr>
            <a:grpSpLocks/>
          </p:cNvGrpSpPr>
          <p:nvPr/>
        </p:nvGrpSpPr>
        <p:grpSpPr bwMode="auto">
          <a:xfrm>
            <a:off x="1981200" y="1981200"/>
            <a:ext cx="1143000" cy="566738"/>
            <a:chOff x="1200" y="1248"/>
            <a:chExt cx="720" cy="357"/>
          </a:xfrm>
        </p:grpSpPr>
        <p:pic>
          <p:nvPicPr>
            <p:cNvPr id="1178637" name="Picture 13">
              <a:extLst>
                <a:ext uri="{FF2B5EF4-FFF2-40B4-BE49-F238E27FC236}">
                  <a16:creationId xmlns:a16="http://schemas.microsoft.com/office/drawing/2014/main" id="{1DC65CB5-2099-EC39-256A-CF142A2B7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78638" name="Text Box 14">
              <a:extLst>
                <a:ext uri="{FF2B5EF4-FFF2-40B4-BE49-F238E27FC236}">
                  <a16:creationId xmlns:a16="http://schemas.microsoft.com/office/drawing/2014/main" id="{F6104187-F671-1258-5D30-BC5A5FB1E3B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BF871159-E79E-6118-A250-4C0F5A505D7D}"/>
              </a:ext>
            </a:extLst>
          </p:cNvPr>
          <p:cNvSpPr>
            <a:spLocks noGrp="1"/>
          </p:cNvSpPr>
          <p:nvPr>
            <p:ph type="sldNum" sz="quarter" idx="12"/>
          </p:nvPr>
        </p:nvSpPr>
        <p:spPr/>
        <p:txBody>
          <a:bodyPr/>
          <a:lstStyle/>
          <a:p>
            <a:fld id="{6D972E1D-2B91-43F8-BAFE-8C37D0BCB00C}" type="slidenum">
              <a:rPr lang="en-IN" smtClean="0"/>
              <a:pPr/>
              <a:t>10</a:t>
            </a:fld>
            <a:endParaRPr lang="en-IN"/>
          </a:p>
        </p:txBody>
      </p:sp>
    </p:spTree>
    <p:extLst>
      <p:ext uri="{BB962C8B-B14F-4D97-AF65-F5344CB8AC3E}">
        <p14:creationId xmlns:p14="http://schemas.microsoft.com/office/powerpoint/2010/main" val="29199925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6338" name="Line 2">
            <a:extLst>
              <a:ext uri="{FF2B5EF4-FFF2-40B4-BE49-F238E27FC236}">
                <a16:creationId xmlns:a16="http://schemas.microsoft.com/office/drawing/2014/main" id="{B6F23A79-CC0D-23F6-88DF-89154F862916}"/>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6339" name="Line 3">
            <a:extLst>
              <a:ext uri="{FF2B5EF4-FFF2-40B4-BE49-F238E27FC236}">
                <a16:creationId xmlns:a16="http://schemas.microsoft.com/office/drawing/2014/main" id="{6E6B7C48-D6B6-147E-2C01-F373FC56E044}"/>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6340" name="Text Box 4">
            <a:extLst>
              <a:ext uri="{FF2B5EF4-FFF2-40B4-BE49-F238E27FC236}">
                <a16:creationId xmlns:a16="http://schemas.microsoft.com/office/drawing/2014/main" id="{27DD220E-1DE4-1647-4ED4-AD658A9A6540}"/>
              </a:ext>
            </a:extLst>
          </p:cNvPr>
          <p:cNvSpPr txBox="1">
            <a:spLocks noChangeArrowheads="1"/>
          </p:cNvSpPr>
          <p:nvPr/>
        </p:nvSpPr>
        <p:spPr bwMode="auto">
          <a:xfrm>
            <a:off x="1828800" y="381001"/>
            <a:ext cx="36508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22.42  </a:t>
            </a:r>
            <a:r>
              <a:rPr lang="en-US" altLang="en-US" sz="2000" i="1">
                <a:latin typeface="Times New Roman" panose="02020603050405020304" pitchFamily="18" charset="0"/>
              </a:rPr>
              <a:t>RPF Versus RPB</a:t>
            </a:r>
          </a:p>
        </p:txBody>
      </p:sp>
      <p:sp>
        <p:nvSpPr>
          <p:cNvPr id="1166341" name="Line 5">
            <a:extLst>
              <a:ext uri="{FF2B5EF4-FFF2-40B4-BE49-F238E27FC236}">
                <a16:creationId xmlns:a16="http://schemas.microsoft.com/office/drawing/2014/main" id="{4E8BB57B-9618-E15C-C63A-F79B4236F22D}"/>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166342" name="Picture 6">
            <a:extLst>
              <a:ext uri="{FF2B5EF4-FFF2-40B4-BE49-F238E27FC236}">
                <a16:creationId xmlns:a16="http://schemas.microsoft.com/office/drawing/2014/main" id="{C2934915-AC92-CFB4-4C9D-7F037CC464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2352676"/>
            <a:ext cx="8501062"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C6C6B0E0-37B7-E4ED-4D30-82830B311E31}"/>
              </a:ext>
            </a:extLst>
          </p:cNvPr>
          <p:cNvSpPr>
            <a:spLocks noGrp="1"/>
          </p:cNvSpPr>
          <p:nvPr>
            <p:ph type="sldNum" sz="quarter" idx="12"/>
          </p:nvPr>
        </p:nvSpPr>
        <p:spPr/>
        <p:txBody>
          <a:bodyPr/>
          <a:lstStyle/>
          <a:p>
            <a:fld id="{6D972E1D-2B91-43F8-BAFE-8C37D0BCB00C}" type="slidenum">
              <a:rPr lang="en-IN" smtClean="0"/>
              <a:pPr/>
              <a:t>100</a:t>
            </a:fld>
            <a:endParaRPr lang="en-IN"/>
          </a:p>
        </p:txBody>
      </p:sp>
    </p:spTree>
    <p:extLst>
      <p:ext uri="{BB962C8B-B14F-4D97-AF65-F5344CB8AC3E}">
        <p14:creationId xmlns:p14="http://schemas.microsoft.com/office/powerpoint/2010/main" val="254186566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9106" name="Rectangle 2">
            <a:extLst>
              <a:ext uri="{FF2B5EF4-FFF2-40B4-BE49-F238E27FC236}">
                <a16:creationId xmlns:a16="http://schemas.microsoft.com/office/drawing/2014/main" id="{253B5F05-3FC7-8843-E412-A6D42E5E805B}"/>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9107" name="Rectangle 3">
            <a:extLst>
              <a:ext uri="{FF2B5EF4-FFF2-40B4-BE49-F238E27FC236}">
                <a16:creationId xmlns:a16="http://schemas.microsoft.com/office/drawing/2014/main" id="{73EE11A9-16EC-66A2-FCD3-7D9C5E390831}"/>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9108" name="Rectangle 4">
            <a:extLst>
              <a:ext uri="{FF2B5EF4-FFF2-40B4-BE49-F238E27FC236}">
                <a16:creationId xmlns:a16="http://schemas.microsoft.com/office/drawing/2014/main" id="{5CC8968E-6FB2-13A7-99D9-33CACED9D431}"/>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9109" name="Rectangle 5">
            <a:extLst>
              <a:ext uri="{FF2B5EF4-FFF2-40B4-BE49-F238E27FC236}">
                <a16:creationId xmlns:a16="http://schemas.microsoft.com/office/drawing/2014/main" id="{DAD919EA-5676-3D98-3E5C-03FBCB907811}"/>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9110" name="Rectangle 6">
            <a:extLst>
              <a:ext uri="{FF2B5EF4-FFF2-40B4-BE49-F238E27FC236}">
                <a16:creationId xmlns:a16="http://schemas.microsoft.com/office/drawing/2014/main" id="{2602A5EE-45AD-0036-9C3C-08C73CE3EB87}"/>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9111" name="Rectangle 7">
            <a:extLst>
              <a:ext uri="{FF2B5EF4-FFF2-40B4-BE49-F238E27FC236}">
                <a16:creationId xmlns:a16="http://schemas.microsoft.com/office/drawing/2014/main" id="{72ACBC7C-3E9E-3656-FD1F-91DF57676647}"/>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9112" name="Rectangle 8">
            <a:extLst>
              <a:ext uri="{FF2B5EF4-FFF2-40B4-BE49-F238E27FC236}">
                <a16:creationId xmlns:a16="http://schemas.microsoft.com/office/drawing/2014/main" id="{E3CDC58D-F7A1-8E96-6E99-D5F354C83B8A}"/>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199113" name="Line 9">
            <a:extLst>
              <a:ext uri="{FF2B5EF4-FFF2-40B4-BE49-F238E27FC236}">
                <a16:creationId xmlns:a16="http://schemas.microsoft.com/office/drawing/2014/main" id="{AF8D6C73-F1D9-386D-27BC-D1B42FD551BA}"/>
              </a:ext>
            </a:extLst>
          </p:cNvPr>
          <p:cNvSpPr>
            <a:spLocks noChangeShapeType="1"/>
          </p:cNvSpPr>
          <p:nvPr/>
        </p:nvSpPr>
        <p:spPr bwMode="auto">
          <a:xfrm>
            <a:off x="1981200" y="2133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99114" name="Line 10">
            <a:extLst>
              <a:ext uri="{FF2B5EF4-FFF2-40B4-BE49-F238E27FC236}">
                <a16:creationId xmlns:a16="http://schemas.microsoft.com/office/drawing/2014/main" id="{0B71859A-4F28-0AEA-C367-C43FDF668DBF}"/>
              </a:ext>
            </a:extLst>
          </p:cNvPr>
          <p:cNvSpPr>
            <a:spLocks noChangeShapeType="1"/>
          </p:cNvSpPr>
          <p:nvPr/>
        </p:nvSpPr>
        <p:spPr bwMode="auto">
          <a:xfrm>
            <a:off x="1982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99115" name="Rectangle 11">
            <a:extLst>
              <a:ext uri="{FF2B5EF4-FFF2-40B4-BE49-F238E27FC236}">
                <a16:creationId xmlns:a16="http://schemas.microsoft.com/office/drawing/2014/main" id="{E738135A-5D54-2B65-4C42-8A7EDD712E43}"/>
              </a:ext>
            </a:extLst>
          </p:cNvPr>
          <p:cNvSpPr>
            <a:spLocks noChangeArrowheads="1"/>
          </p:cNvSpPr>
          <p:nvPr/>
        </p:nvSpPr>
        <p:spPr bwMode="auto">
          <a:xfrm>
            <a:off x="2019300" y="2225675"/>
            <a:ext cx="8077200" cy="92333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RPB creates a shortest path broadcast tree from the source to each destination.</a:t>
            </a:r>
          </a:p>
          <a:p>
            <a:pPr algn="ctr"/>
            <a:r>
              <a:rPr lang="en-US" altLang="en-US"/>
              <a:t>It guarantees that each destination receives one and only one copy </a:t>
            </a:r>
            <a:br>
              <a:rPr lang="en-US" altLang="en-US"/>
            </a:br>
            <a:r>
              <a:rPr lang="en-US" altLang="en-US"/>
              <a:t>of the packet.</a:t>
            </a:r>
          </a:p>
        </p:txBody>
      </p:sp>
      <p:grpSp>
        <p:nvGrpSpPr>
          <p:cNvPr id="1199116" name="Group 12">
            <a:extLst>
              <a:ext uri="{FF2B5EF4-FFF2-40B4-BE49-F238E27FC236}">
                <a16:creationId xmlns:a16="http://schemas.microsoft.com/office/drawing/2014/main" id="{4B7D029D-BF15-8836-9B97-80CB5C0496BC}"/>
              </a:ext>
            </a:extLst>
          </p:cNvPr>
          <p:cNvGrpSpPr>
            <a:grpSpLocks/>
          </p:cNvGrpSpPr>
          <p:nvPr/>
        </p:nvGrpSpPr>
        <p:grpSpPr bwMode="auto">
          <a:xfrm>
            <a:off x="1981200" y="1447800"/>
            <a:ext cx="1143000" cy="566738"/>
            <a:chOff x="1200" y="1248"/>
            <a:chExt cx="720" cy="357"/>
          </a:xfrm>
        </p:grpSpPr>
        <p:pic>
          <p:nvPicPr>
            <p:cNvPr id="1199117" name="Picture 13">
              <a:extLst>
                <a:ext uri="{FF2B5EF4-FFF2-40B4-BE49-F238E27FC236}">
                  <a16:creationId xmlns:a16="http://schemas.microsoft.com/office/drawing/2014/main" id="{FB560894-507C-EA71-8145-0D3E5763DE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9118" name="Text Box 14">
              <a:extLst>
                <a:ext uri="{FF2B5EF4-FFF2-40B4-BE49-F238E27FC236}">
                  <a16:creationId xmlns:a16="http://schemas.microsoft.com/office/drawing/2014/main" id="{A7F70422-7C5A-E36D-CC6F-7A44997854C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453700EC-86EC-FC53-D641-BA77A7BDF2C4}"/>
              </a:ext>
            </a:extLst>
          </p:cNvPr>
          <p:cNvSpPr>
            <a:spLocks noGrp="1"/>
          </p:cNvSpPr>
          <p:nvPr>
            <p:ph type="sldNum" sz="quarter" idx="12"/>
          </p:nvPr>
        </p:nvSpPr>
        <p:spPr/>
        <p:txBody>
          <a:bodyPr/>
          <a:lstStyle/>
          <a:p>
            <a:fld id="{6D972E1D-2B91-43F8-BAFE-8C37D0BCB00C}" type="slidenum">
              <a:rPr lang="en-IN" smtClean="0"/>
              <a:pPr/>
              <a:t>101</a:t>
            </a:fld>
            <a:endParaRPr lang="en-IN"/>
          </a:p>
        </p:txBody>
      </p:sp>
    </p:spTree>
    <p:extLst>
      <p:ext uri="{BB962C8B-B14F-4D97-AF65-F5344CB8AC3E}">
        <p14:creationId xmlns:p14="http://schemas.microsoft.com/office/powerpoint/2010/main" val="74240382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8386" name="Line 2">
            <a:extLst>
              <a:ext uri="{FF2B5EF4-FFF2-40B4-BE49-F238E27FC236}">
                <a16:creationId xmlns:a16="http://schemas.microsoft.com/office/drawing/2014/main" id="{3580A14E-FD0E-D4B9-C196-86C2CA596491}"/>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8387" name="Line 3">
            <a:extLst>
              <a:ext uri="{FF2B5EF4-FFF2-40B4-BE49-F238E27FC236}">
                <a16:creationId xmlns:a16="http://schemas.microsoft.com/office/drawing/2014/main" id="{7504125F-8A1A-5134-CF40-D9FC658F57C4}"/>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8388" name="Text Box 4">
            <a:extLst>
              <a:ext uri="{FF2B5EF4-FFF2-40B4-BE49-F238E27FC236}">
                <a16:creationId xmlns:a16="http://schemas.microsoft.com/office/drawing/2014/main" id="{A1694884-6E32-4F43-3B21-3A7362CCC942}"/>
              </a:ext>
            </a:extLst>
          </p:cNvPr>
          <p:cNvSpPr txBox="1">
            <a:spLocks noChangeArrowheads="1"/>
          </p:cNvSpPr>
          <p:nvPr/>
        </p:nvSpPr>
        <p:spPr bwMode="auto">
          <a:xfrm>
            <a:off x="1828801" y="381001"/>
            <a:ext cx="40532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22.43  </a:t>
            </a:r>
            <a:r>
              <a:rPr lang="en-US" altLang="en-US" sz="2000" i="1">
                <a:latin typeface="Times New Roman" panose="02020603050405020304" pitchFamily="18" charset="0"/>
              </a:rPr>
              <a:t>RPF, RPB, and RPM</a:t>
            </a:r>
          </a:p>
        </p:txBody>
      </p:sp>
      <p:sp>
        <p:nvSpPr>
          <p:cNvPr id="1168389" name="Line 5">
            <a:extLst>
              <a:ext uri="{FF2B5EF4-FFF2-40B4-BE49-F238E27FC236}">
                <a16:creationId xmlns:a16="http://schemas.microsoft.com/office/drawing/2014/main" id="{542ABB4C-B695-B076-7F42-B36D6E9E2D1C}"/>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168390" name="Picture 6">
            <a:extLst>
              <a:ext uri="{FF2B5EF4-FFF2-40B4-BE49-F238E27FC236}">
                <a16:creationId xmlns:a16="http://schemas.microsoft.com/office/drawing/2014/main" id="{8497D4DB-AD4A-9822-65E5-4104601190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4564" y="1295401"/>
            <a:ext cx="7386637" cy="458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1D422E62-3F5D-39FC-3CBE-6AB22EA7F636}"/>
              </a:ext>
            </a:extLst>
          </p:cNvPr>
          <p:cNvSpPr>
            <a:spLocks noGrp="1"/>
          </p:cNvSpPr>
          <p:nvPr>
            <p:ph type="sldNum" sz="quarter" idx="12"/>
          </p:nvPr>
        </p:nvSpPr>
        <p:spPr/>
        <p:txBody>
          <a:bodyPr/>
          <a:lstStyle/>
          <a:p>
            <a:fld id="{6D972E1D-2B91-43F8-BAFE-8C37D0BCB00C}" type="slidenum">
              <a:rPr lang="en-IN" smtClean="0"/>
              <a:pPr/>
              <a:t>102</a:t>
            </a:fld>
            <a:endParaRPr lang="en-IN"/>
          </a:p>
        </p:txBody>
      </p:sp>
    </p:spTree>
    <p:extLst>
      <p:ext uri="{BB962C8B-B14F-4D97-AF65-F5344CB8AC3E}">
        <p14:creationId xmlns:p14="http://schemas.microsoft.com/office/powerpoint/2010/main" val="9792066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1154" name="Rectangle 2">
            <a:extLst>
              <a:ext uri="{FF2B5EF4-FFF2-40B4-BE49-F238E27FC236}">
                <a16:creationId xmlns:a16="http://schemas.microsoft.com/office/drawing/2014/main" id="{284D7993-575C-2F40-9767-A7D9F929EFF4}"/>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1155" name="Rectangle 3">
            <a:extLst>
              <a:ext uri="{FF2B5EF4-FFF2-40B4-BE49-F238E27FC236}">
                <a16:creationId xmlns:a16="http://schemas.microsoft.com/office/drawing/2014/main" id="{38F643E3-B4DD-43A5-CD70-BCCB6B0EDE30}"/>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1156" name="Rectangle 4">
            <a:extLst>
              <a:ext uri="{FF2B5EF4-FFF2-40B4-BE49-F238E27FC236}">
                <a16:creationId xmlns:a16="http://schemas.microsoft.com/office/drawing/2014/main" id="{E3873726-6CAC-6CDD-EDDA-880A8E4A0AF1}"/>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1157" name="Rectangle 5">
            <a:extLst>
              <a:ext uri="{FF2B5EF4-FFF2-40B4-BE49-F238E27FC236}">
                <a16:creationId xmlns:a16="http://schemas.microsoft.com/office/drawing/2014/main" id="{D8FDDEC6-3BBC-F160-8A49-ED66757B8A8A}"/>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1158" name="Rectangle 6">
            <a:extLst>
              <a:ext uri="{FF2B5EF4-FFF2-40B4-BE49-F238E27FC236}">
                <a16:creationId xmlns:a16="http://schemas.microsoft.com/office/drawing/2014/main" id="{A33C51C9-7365-0742-BDD7-AB603E6B2FE6}"/>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1159" name="Rectangle 7">
            <a:extLst>
              <a:ext uri="{FF2B5EF4-FFF2-40B4-BE49-F238E27FC236}">
                <a16:creationId xmlns:a16="http://schemas.microsoft.com/office/drawing/2014/main" id="{38C169CD-0FD5-7EA5-4B0F-1CE0E5631434}"/>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1160" name="Rectangle 8">
            <a:extLst>
              <a:ext uri="{FF2B5EF4-FFF2-40B4-BE49-F238E27FC236}">
                <a16:creationId xmlns:a16="http://schemas.microsoft.com/office/drawing/2014/main" id="{21A2426D-A774-FE75-2301-484C0D29B58A}"/>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1161" name="Line 9">
            <a:extLst>
              <a:ext uri="{FF2B5EF4-FFF2-40B4-BE49-F238E27FC236}">
                <a16:creationId xmlns:a16="http://schemas.microsoft.com/office/drawing/2014/main" id="{A163F86F-9A50-A4B0-1C9A-9FC81EEC4F63}"/>
              </a:ext>
            </a:extLst>
          </p:cNvPr>
          <p:cNvSpPr>
            <a:spLocks noChangeShapeType="1"/>
          </p:cNvSpPr>
          <p:nvPr/>
        </p:nvSpPr>
        <p:spPr bwMode="auto">
          <a:xfrm>
            <a:off x="1981200" y="2133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01162" name="Line 10">
            <a:extLst>
              <a:ext uri="{FF2B5EF4-FFF2-40B4-BE49-F238E27FC236}">
                <a16:creationId xmlns:a16="http://schemas.microsoft.com/office/drawing/2014/main" id="{3E7CF7BF-C4BE-29D9-657C-78F42D81071A}"/>
              </a:ext>
            </a:extLst>
          </p:cNvPr>
          <p:cNvSpPr>
            <a:spLocks noChangeShapeType="1"/>
          </p:cNvSpPr>
          <p:nvPr/>
        </p:nvSpPr>
        <p:spPr bwMode="auto">
          <a:xfrm>
            <a:off x="1982788" y="4343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01163" name="Rectangle 11">
            <a:extLst>
              <a:ext uri="{FF2B5EF4-FFF2-40B4-BE49-F238E27FC236}">
                <a16:creationId xmlns:a16="http://schemas.microsoft.com/office/drawing/2014/main" id="{728D6141-04F5-6268-8AB2-2745B7F89320}"/>
              </a:ext>
            </a:extLst>
          </p:cNvPr>
          <p:cNvSpPr>
            <a:spLocks noChangeArrowheads="1"/>
          </p:cNvSpPr>
          <p:nvPr/>
        </p:nvSpPr>
        <p:spPr bwMode="auto">
          <a:xfrm>
            <a:off x="2019300" y="2225676"/>
            <a:ext cx="8077200" cy="646331"/>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RPM adds pruning and grafting to RPB to create a multicast shortest</a:t>
            </a:r>
          </a:p>
          <a:p>
            <a:pPr algn="ctr"/>
            <a:r>
              <a:rPr lang="en-US" altLang="en-US"/>
              <a:t>path tree that supports dynamic membership changes.</a:t>
            </a:r>
          </a:p>
        </p:txBody>
      </p:sp>
      <p:grpSp>
        <p:nvGrpSpPr>
          <p:cNvPr id="1201164" name="Group 12">
            <a:extLst>
              <a:ext uri="{FF2B5EF4-FFF2-40B4-BE49-F238E27FC236}">
                <a16:creationId xmlns:a16="http://schemas.microsoft.com/office/drawing/2014/main" id="{3D0B560F-4456-2884-DDF3-00E578771497}"/>
              </a:ext>
            </a:extLst>
          </p:cNvPr>
          <p:cNvGrpSpPr>
            <a:grpSpLocks/>
          </p:cNvGrpSpPr>
          <p:nvPr/>
        </p:nvGrpSpPr>
        <p:grpSpPr bwMode="auto">
          <a:xfrm>
            <a:off x="1981200" y="1447800"/>
            <a:ext cx="1143000" cy="566738"/>
            <a:chOff x="1200" y="1248"/>
            <a:chExt cx="720" cy="357"/>
          </a:xfrm>
        </p:grpSpPr>
        <p:pic>
          <p:nvPicPr>
            <p:cNvPr id="1201165" name="Picture 13">
              <a:extLst>
                <a:ext uri="{FF2B5EF4-FFF2-40B4-BE49-F238E27FC236}">
                  <a16:creationId xmlns:a16="http://schemas.microsoft.com/office/drawing/2014/main" id="{12DFD8B1-5B94-4F88-10C4-ED1660450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1166" name="Text Box 14">
              <a:extLst>
                <a:ext uri="{FF2B5EF4-FFF2-40B4-BE49-F238E27FC236}">
                  <a16:creationId xmlns:a16="http://schemas.microsoft.com/office/drawing/2014/main" id="{DEF8621B-BE30-7920-D60C-FBB859C7FD90}"/>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E85E4905-8160-AA5B-4246-B8363A004563}"/>
              </a:ext>
            </a:extLst>
          </p:cNvPr>
          <p:cNvSpPr>
            <a:spLocks noGrp="1"/>
          </p:cNvSpPr>
          <p:nvPr>
            <p:ph type="sldNum" sz="quarter" idx="12"/>
          </p:nvPr>
        </p:nvSpPr>
        <p:spPr/>
        <p:txBody>
          <a:bodyPr/>
          <a:lstStyle/>
          <a:p>
            <a:fld id="{6D972E1D-2B91-43F8-BAFE-8C37D0BCB00C}" type="slidenum">
              <a:rPr lang="en-IN" smtClean="0"/>
              <a:pPr/>
              <a:t>103</a:t>
            </a:fld>
            <a:endParaRPr lang="en-IN"/>
          </a:p>
        </p:txBody>
      </p:sp>
    </p:spTree>
    <p:extLst>
      <p:ext uri="{BB962C8B-B14F-4D97-AF65-F5344CB8AC3E}">
        <p14:creationId xmlns:p14="http://schemas.microsoft.com/office/powerpoint/2010/main" val="231432413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0434" name="Line 2">
            <a:extLst>
              <a:ext uri="{FF2B5EF4-FFF2-40B4-BE49-F238E27FC236}">
                <a16:creationId xmlns:a16="http://schemas.microsoft.com/office/drawing/2014/main" id="{1BA77C79-163D-ACCE-42D2-A19A013D6CEA}"/>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0435" name="Line 3">
            <a:extLst>
              <a:ext uri="{FF2B5EF4-FFF2-40B4-BE49-F238E27FC236}">
                <a16:creationId xmlns:a16="http://schemas.microsoft.com/office/drawing/2014/main" id="{F06CD3EF-1792-3C49-7460-68655E7F0185}"/>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0436" name="Text Box 4">
            <a:extLst>
              <a:ext uri="{FF2B5EF4-FFF2-40B4-BE49-F238E27FC236}">
                <a16:creationId xmlns:a16="http://schemas.microsoft.com/office/drawing/2014/main" id="{7B6A2900-1A39-FE49-4BD4-28C8D0ED2CA4}"/>
              </a:ext>
            </a:extLst>
          </p:cNvPr>
          <p:cNvSpPr txBox="1">
            <a:spLocks noChangeArrowheads="1"/>
          </p:cNvSpPr>
          <p:nvPr/>
        </p:nvSpPr>
        <p:spPr bwMode="auto">
          <a:xfrm>
            <a:off x="1828800" y="381000"/>
            <a:ext cx="6343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22.44  </a:t>
            </a:r>
            <a:r>
              <a:rPr lang="en-US" altLang="en-US" sz="2000" i="1">
                <a:latin typeface="Times New Roman" panose="02020603050405020304" pitchFamily="18" charset="0"/>
              </a:rPr>
              <a:t>Group-shared tree with rendezvous router</a:t>
            </a:r>
          </a:p>
        </p:txBody>
      </p:sp>
      <p:sp>
        <p:nvSpPr>
          <p:cNvPr id="1170437" name="Line 5">
            <a:extLst>
              <a:ext uri="{FF2B5EF4-FFF2-40B4-BE49-F238E27FC236}">
                <a16:creationId xmlns:a16="http://schemas.microsoft.com/office/drawing/2014/main" id="{9330D1CA-3804-8C36-45ED-C0932F182103}"/>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170439" name="Picture 7">
            <a:extLst>
              <a:ext uri="{FF2B5EF4-FFF2-40B4-BE49-F238E27FC236}">
                <a16:creationId xmlns:a16="http://schemas.microsoft.com/office/drawing/2014/main" id="{715FAAB3-E9E7-442A-EC8C-FA07FAF187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4764" y="1228726"/>
            <a:ext cx="7056437"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ED661A8F-68F1-2877-9EC7-58634669ADDD}"/>
              </a:ext>
            </a:extLst>
          </p:cNvPr>
          <p:cNvSpPr>
            <a:spLocks noGrp="1"/>
          </p:cNvSpPr>
          <p:nvPr>
            <p:ph type="sldNum" sz="quarter" idx="12"/>
          </p:nvPr>
        </p:nvSpPr>
        <p:spPr/>
        <p:txBody>
          <a:bodyPr/>
          <a:lstStyle/>
          <a:p>
            <a:fld id="{6D972E1D-2B91-43F8-BAFE-8C37D0BCB00C}" type="slidenum">
              <a:rPr lang="en-IN" smtClean="0"/>
              <a:pPr/>
              <a:t>104</a:t>
            </a:fld>
            <a:endParaRPr lang="en-IN"/>
          </a:p>
        </p:txBody>
      </p:sp>
    </p:spTree>
    <p:extLst>
      <p:ext uri="{BB962C8B-B14F-4D97-AF65-F5344CB8AC3E}">
        <p14:creationId xmlns:p14="http://schemas.microsoft.com/office/powerpoint/2010/main" val="13054902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2482" name="Line 2">
            <a:extLst>
              <a:ext uri="{FF2B5EF4-FFF2-40B4-BE49-F238E27FC236}">
                <a16:creationId xmlns:a16="http://schemas.microsoft.com/office/drawing/2014/main" id="{58D2A368-9302-FD07-EC8F-E98CAAB95F26}"/>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2483" name="Line 3">
            <a:extLst>
              <a:ext uri="{FF2B5EF4-FFF2-40B4-BE49-F238E27FC236}">
                <a16:creationId xmlns:a16="http://schemas.microsoft.com/office/drawing/2014/main" id="{ED5F073B-7FE1-56DA-2231-D1B55E23DDE2}"/>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2484" name="Text Box 4">
            <a:extLst>
              <a:ext uri="{FF2B5EF4-FFF2-40B4-BE49-F238E27FC236}">
                <a16:creationId xmlns:a16="http://schemas.microsoft.com/office/drawing/2014/main" id="{66E0A907-B0D6-B93E-9A0A-DCA10E60B7A0}"/>
              </a:ext>
            </a:extLst>
          </p:cNvPr>
          <p:cNvSpPr txBox="1">
            <a:spLocks noChangeArrowheads="1"/>
          </p:cNvSpPr>
          <p:nvPr/>
        </p:nvSpPr>
        <p:spPr bwMode="auto">
          <a:xfrm>
            <a:off x="1828801" y="381000"/>
            <a:ext cx="736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22.45  </a:t>
            </a:r>
            <a:r>
              <a:rPr lang="en-US" altLang="en-US" sz="2000" i="1">
                <a:latin typeface="Times New Roman" panose="02020603050405020304" pitchFamily="18" charset="0"/>
              </a:rPr>
              <a:t>Sending a multicast packet to the rendezvous router</a:t>
            </a:r>
          </a:p>
        </p:txBody>
      </p:sp>
      <p:sp>
        <p:nvSpPr>
          <p:cNvPr id="1172485" name="Line 5">
            <a:extLst>
              <a:ext uri="{FF2B5EF4-FFF2-40B4-BE49-F238E27FC236}">
                <a16:creationId xmlns:a16="http://schemas.microsoft.com/office/drawing/2014/main" id="{F07E34A0-9B90-0AD6-8ED2-B50A28892CF9}"/>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172486" name="Picture 6">
            <a:extLst>
              <a:ext uri="{FF2B5EF4-FFF2-40B4-BE49-F238E27FC236}">
                <a16:creationId xmlns:a16="http://schemas.microsoft.com/office/drawing/2014/main" id="{744611D1-4386-3C44-8746-72E6F350B0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1171576"/>
            <a:ext cx="5905500"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23528D66-8D97-A6F9-ED90-3C229B31A422}"/>
              </a:ext>
            </a:extLst>
          </p:cNvPr>
          <p:cNvSpPr>
            <a:spLocks noGrp="1"/>
          </p:cNvSpPr>
          <p:nvPr>
            <p:ph type="sldNum" sz="quarter" idx="12"/>
          </p:nvPr>
        </p:nvSpPr>
        <p:spPr/>
        <p:txBody>
          <a:bodyPr/>
          <a:lstStyle/>
          <a:p>
            <a:fld id="{6D972E1D-2B91-43F8-BAFE-8C37D0BCB00C}" type="slidenum">
              <a:rPr lang="en-IN" smtClean="0"/>
              <a:pPr/>
              <a:t>105</a:t>
            </a:fld>
            <a:endParaRPr lang="en-IN"/>
          </a:p>
        </p:txBody>
      </p:sp>
    </p:spTree>
    <p:extLst>
      <p:ext uri="{BB962C8B-B14F-4D97-AF65-F5344CB8AC3E}">
        <p14:creationId xmlns:p14="http://schemas.microsoft.com/office/powerpoint/2010/main" val="37511710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3202" name="Rectangle 2">
            <a:extLst>
              <a:ext uri="{FF2B5EF4-FFF2-40B4-BE49-F238E27FC236}">
                <a16:creationId xmlns:a16="http://schemas.microsoft.com/office/drawing/2014/main" id="{4036C6D9-88E2-708B-37F2-8EF82A4EB405}"/>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3203" name="Rectangle 3">
            <a:extLst>
              <a:ext uri="{FF2B5EF4-FFF2-40B4-BE49-F238E27FC236}">
                <a16:creationId xmlns:a16="http://schemas.microsoft.com/office/drawing/2014/main" id="{8179E3C8-1D67-106D-D828-9291408A428F}"/>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3204" name="Rectangle 4">
            <a:extLst>
              <a:ext uri="{FF2B5EF4-FFF2-40B4-BE49-F238E27FC236}">
                <a16:creationId xmlns:a16="http://schemas.microsoft.com/office/drawing/2014/main" id="{062F6802-8587-93C6-BE73-47736ED927BA}"/>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3205" name="Rectangle 5">
            <a:extLst>
              <a:ext uri="{FF2B5EF4-FFF2-40B4-BE49-F238E27FC236}">
                <a16:creationId xmlns:a16="http://schemas.microsoft.com/office/drawing/2014/main" id="{A2DDB3FE-4ECC-9371-62F1-13736A51F1EF}"/>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3206" name="Rectangle 6">
            <a:extLst>
              <a:ext uri="{FF2B5EF4-FFF2-40B4-BE49-F238E27FC236}">
                <a16:creationId xmlns:a16="http://schemas.microsoft.com/office/drawing/2014/main" id="{47F65359-C49F-3AC1-1D29-AF3E3EC620C1}"/>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3207" name="Rectangle 7">
            <a:extLst>
              <a:ext uri="{FF2B5EF4-FFF2-40B4-BE49-F238E27FC236}">
                <a16:creationId xmlns:a16="http://schemas.microsoft.com/office/drawing/2014/main" id="{859B1027-02C4-6D96-78D9-C1A2AD1E6F65}"/>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3208" name="Rectangle 8">
            <a:extLst>
              <a:ext uri="{FF2B5EF4-FFF2-40B4-BE49-F238E27FC236}">
                <a16:creationId xmlns:a16="http://schemas.microsoft.com/office/drawing/2014/main" id="{5F1248E1-927C-41C6-1EF6-4FC3AA3CDD9E}"/>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3209" name="Line 9">
            <a:extLst>
              <a:ext uri="{FF2B5EF4-FFF2-40B4-BE49-F238E27FC236}">
                <a16:creationId xmlns:a16="http://schemas.microsoft.com/office/drawing/2014/main" id="{20209698-8D1F-814E-6959-5F7E82480B55}"/>
              </a:ext>
            </a:extLst>
          </p:cNvPr>
          <p:cNvSpPr>
            <a:spLocks noChangeShapeType="1"/>
          </p:cNvSpPr>
          <p:nvPr/>
        </p:nvSpPr>
        <p:spPr bwMode="auto">
          <a:xfrm>
            <a:off x="1981200" y="2209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03210" name="Line 10">
            <a:extLst>
              <a:ext uri="{FF2B5EF4-FFF2-40B4-BE49-F238E27FC236}">
                <a16:creationId xmlns:a16="http://schemas.microsoft.com/office/drawing/2014/main" id="{03E59D90-2927-3154-5EA4-A7460E5BB085}"/>
              </a:ext>
            </a:extLst>
          </p:cNvPr>
          <p:cNvSpPr>
            <a:spLocks noChangeShapeType="1"/>
          </p:cNvSpPr>
          <p:nvPr/>
        </p:nvSpPr>
        <p:spPr bwMode="auto">
          <a:xfrm>
            <a:off x="1982788" y="4953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03211" name="Rectangle 11">
            <a:extLst>
              <a:ext uri="{FF2B5EF4-FFF2-40B4-BE49-F238E27FC236}">
                <a16:creationId xmlns:a16="http://schemas.microsoft.com/office/drawing/2014/main" id="{6EC106E9-85BC-C27C-6925-AD617808BB84}"/>
              </a:ext>
            </a:extLst>
          </p:cNvPr>
          <p:cNvSpPr>
            <a:spLocks noChangeArrowheads="1"/>
          </p:cNvSpPr>
          <p:nvPr/>
        </p:nvSpPr>
        <p:spPr bwMode="auto">
          <a:xfrm>
            <a:off x="2019300" y="2301875"/>
            <a:ext cx="8077200" cy="92333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In CBT, the source sends the multicast packet (encapsulated in a unicast packet) to the core router. The core router decapsulates the packet and forwards it to all interested interfaces.</a:t>
            </a:r>
          </a:p>
        </p:txBody>
      </p:sp>
      <p:grpSp>
        <p:nvGrpSpPr>
          <p:cNvPr id="1203212" name="Group 12">
            <a:extLst>
              <a:ext uri="{FF2B5EF4-FFF2-40B4-BE49-F238E27FC236}">
                <a16:creationId xmlns:a16="http://schemas.microsoft.com/office/drawing/2014/main" id="{79A9B038-FEEC-C6EF-895D-59EE667EE32E}"/>
              </a:ext>
            </a:extLst>
          </p:cNvPr>
          <p:cNvGrpSpPr>
            <a:grpSpLocks/>
          </p:cNvGrpSpPr>
          <p:nvPr/>
        </p:nvGrpSpPr>
        <p:grpSpPr bwMode="auto">
          <a:xfrm>
            <a:off x="1981200" y="1524000"/>
            <a:ext cx="1143000" cy="566738"/>
            <a:chOff x="1200" y="1248"/>
            <a:chExt cx="720" cy="357"/>
          </a:xfrm>
        </p:grpSpPr>
        <p:pic>
          <p:nvPicPr>
            <p:cNvPr id="1203213" name="Picture 13">
              <a:extLst>
                <a:ext uri="{FF2B5EF4-FFF2-40B4-BE49-F238E27FC236}">
                  <a16:creationId xmlns:a16="http://schemas.microsoft.com/office/drawing/2014/main" id="{99972B29-A966-8109-E639-AB0B8F6772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3214" name="Text Box 14">
              <a:extLst>
                <a:ext uri="{FF2B5EF4-FFF2-40B4-BE49-F238E27FC236}">
                  <a16:creationId xmlns:a16="http://schemas.microsoft.com/office/drawing/2014/main" id="{57D39342-2CBC-A5D5-9718-595BC637527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8B2C9145-BA45-73A4-FB21-0BBD5F8F3D62}"/>
              </a:ext>
            </a:extLst>
          </p:cNvPr>
          <p:cNvSpPr>
            <a:spLocks noGrp="1"/>
          </p:cNvSpPr>
          <p:nvPr>
            <p:ph type="sldNum" sz="quarter" idx="12"/>
          </p:nvPr>
        </p:nvSpPr>
        <p:spPr/>
        <p:txBody>
          <a:bodyPr/>
          <a:lstStyle/>
          <a:p>
            <a:fld id="{6D972E1D-2B91-43F8-BAFE-8C37D0BCB00C}" type="slidenum">
              <a:rPr lang="en-IN" smtClean="0"/>
              <a:pPr/>
              <a:t>106</a:t>
            </a:fld>
            <a:endParaRPr lang="en-IN"/>
          </a:p>
        </p:txBody>
      </p:sp>
    </p:spTree>
    <p:extLst>
      <p:ext uri="{BB962C8B-B14F-4D97-AF65-F5344CB8AC3E}">
        <p14:creationId xmlns:p14="http://schemas.microsoft.com/office/powerpoint/2010/main" val="403338557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5250" name="Rectangle 2">
            <a:extLst>
              <a:ext uri="{FF2B5EF4-FFF2-40B4-BE49-F238E27FC236}">
                <a16:creationId xmlns:a16="http://schemas.microsoft.com/office/drawing/2014/main" id="{1EFE1567-69A6-54DC-67B3-F748C293F4CF}"/>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5251" name="Rectangle 3">
            <a:extLst>
              <a:ext uri="{FF2B5EF4-FFF2-40B4-BE49-F238E27FC236}">
                <a16:creationId xmlns:a16="http://schemas.microsoft.com/office/drawing/2014/main" id="{C1B81E97-8875-8B85-DECA-E758FB7B4841}"/>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5252" name="Rectangle 4">
            <a:extLst>
              <a:ext uri="{FF2B5EF4-FFF2-40B4-BE49-F238E27FC236}">
                <a16:creationId xmlns:a16="http://schemas.microsoft.com/office/drawing/2014/main" id="{9A33A811-B483-A25F-534A-246DCAAE3EB6}"/>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5253" name="Rectangle 5">
            <a:extLst>
              <a:ext uri="{FF2B5EF4-FFF2-40B4-BE49-F238E27FC236}">
                <a16:creationId xmlns:a16="http://schemas.microsoft.com/office/drawing/2014/main" id="{057DDF7B-A408-B1B1-9C45-F715D46E375C}"/>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5254" name="Rectangle 6">
            <a:extLst>
              <a:ext uri="{FF2B5EF4-FFF2-40B4-BE49-F238E27FC236}">
                <a16:creationId xmlns:a16="http://schemas.microsoft.com/office/drawing/2014/main" id="{4A63168E-06AD-7627-E7DA-12A8839E196A}"/>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5255" name="Rectangle 7">
            <a:extLst>
              <a:ext uri="{FF2B5EF4-FFF2-40B4-BE49-F238E27FC236}">
                <a16:creationId xmlns:a16="http://schemas.microsoft.com/office/drawing/2014/main" id="{AA2BC321-3B66-33BF-22CB-80F6159EF566}"/>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5256" name="Rectangle 8">
            <a:extLst>
              <a:ext uri="{FF2B5EF4-FFF2-40B4-BE49-F238E27FC236}">
                <a16:creationId xmlns:a16="http://schemas.microsoft.com/office/drawing/2014/main" id="{AD0AFDFA-A982-CDF6-8450-BD54903997C2}"/>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5257" name="Line 9">
            <a:extLst>
              <a:ext uri="{FF2B5EF4-FFF2-40B4-BE49-F238E27FC236}">
                <a16:creationId xmlns:a16="http://schemas.microsoft.com/office/drawing/2014/main" id="{A9E62E02-6112-BB6F-4485-0784E40B768E}"/>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05258" name="Line 10">
            <a:extLst>
              <a:ext uri="{FF2B5EF4-FFF2-40B4-BE49-F238E27FC236}">
                <a16:creationId xmlns:a16="http://schemas.microsoft.com/office/drawing/2014/main" id="{E873A73D-C63C-9FB6-F8A9-4BD3096A4EFC}"/>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05259" name="Rectangle 11">
            <a:extLst>
              <a:ext uri="{FF2B5EF4-FFF2-40B4-BE49-F238E27FC236}">
                <a16:creationId xmlns:a16="http://schemas.microsoft.com/office/drawing/2014/main" id="{E069EDBD-3E4E-051E-6B6E-904B8445BED3}"/>
              </a:ext>
            </a:extLst>
          </p:cNvPr>
          <p:cNvSpPr>
            <a:spLocks noChangeArrowheads="1"/>
          </p:cNvSpPr>
          <p:nvPr/>
        </p:nvSpPr>
        <p:spPr bwMode="auto">
          <a:xfrm>
            <a:off x="2019300" y="2759075"/>
            <a:ext cx="8077200" cy="369332"/>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PIM-DM is used in a dense multicast environment, such as a LAN.</a:t>
            </a:r>
          </a:p>
        </p:txBody>
      </p:sp>
      <p:grpSp>
        <p:nvGrpSpPr>
          <p:cNvPr id="1205260" name="Group 12">
            <a:extLst>
              <a:ext uri="{FF2B5EF4-FFF2-40B4-BE49-F238E27FC236}">
                <a16:creationId xmlns:a16="http://schemas.microsoft.com/office/drawing/2014/main" id="{A596B75F-5967-EF14-A8F4-17D5F7D8B07D}"/>
              </a:ext>
            </a:extLst>
          </p:cNvPr>
          <p:cNvGrpSpPr>
            <a:grpSpLocks/>
          </p:cNvGrpSpPr>
          <p:nvPr/>
        </p:nvGrpSpPr>
        <p:grpSpPr bwMode="auto">
          <a:xfrm>
            <a:off x="1981200" y="1981200"/>
            <a:ext cx="1143000" cy="566738"/>
            <a:chOff x="1200" y="1248"/>
            <a:chExt cx="720" cy="357"/>
          </a:xfrm>
        </p:grpSpPr>
        <p:pic>
          <p:nvPicPr>
            <p:cNvPr id="1205261" name="Picture 13">
              <a:extLst>
                <a:ext uri="{FF2B5EF4-FFF2-40B4-BE49-F238E27FC236}">
                  <a16:creationId xmlns:a16="http://schemas.microsoft.com/office/drawing/2014/main" id="{44FDD580-F875-98FF-D01B-1822B935FF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5262" name="Text Box 14">
              <a:extLst>
                <a:ext uri="{FF2B5EF4-FFF2-40B4-BE49-F238E27FC236}">
                  <a16:creationId xmlns:a16="http://schemas.microsoft.com/office/drawing/2014/main" id="{362BD960-79B1-C99C-D7BE-8CE67247D9B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1D3A4AA7-C204-CE23-1B14-223BF13A6A4E}"/>
              </a:ext>
            </a:extLst>
          </p:cNvPr>
          <p:cNvSpPr>
            <a:spLocks noGrp="1"/>
          </p:cNvSpPr>
          <p:nvPr>
            <p:ph type="sldNum" sz="quarter" idx="12"/>
          </p:nvPr>
        </p:nvSpPr>
        <p:spPr/>
        <p:txBody>
          <a:bodyPr/>
          <a:lstStyle/>
          <a:p>
            <a:fld id="{6D972E1D-2B91-43F8-BAFE-8C37D0BCB00C}" type="slidenum">
              <a:rPr lang="en-IN" smtClean="0"/>
              <a:pPr/>
              <a:t>107</a:t>
            </a:fld>
            <a:endParaRPr lang="en-IN"/>
          </a:p>
        </p:txBody>
      </p:sp>
    </p:spTree>
    <p:extLst>
      <p:ext uri="{BB962C8B-B14F-4D97-AF65-F5344CB8AC3E}">
        <p14:creationId xmlns:p14="http://schemas.microsoft.com/office/powerpoint/2010/main" val="8657147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7298" name="Rectangle 2">
            <a:extLst>
              <a:ext uri="{FF2B5EF4-FFF2-40B4-BE49-F238E27FC236}">
                <a16:creationId xmlns:a16="http://schemas.microsoft.com/office/drawing/2014/main" id="{FA2A36EF-C5B1-CAD7-5E57-DAB866E863B4}"/>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7299" name="Rectangle 3">
            <a:extLst>
              <a:ext uri="{FF2B5EF4-FFF2-40B4-BE49-F238E27FC236}">
                <a16:creationId xmlns:a16="http://schemas.microsoft.com/office/drawing/2014/main" id="{52944DAE-8897-A7FC-9AC6-F48D88257E5A}"/>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7300" name="Rectangle 4">
            <a:extLst>
              <a:ext uri="{FF2B5EF4-FFF2-40B4-BE49-F238E27FC236}">
                <a16:creationId xmlns:a16="http://schemas.microsoft.com/office/drawing/2014/main" id="{58103497-068A-CDE7-EFC4-AFA51E3FD714}"/>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7301" name="Rectangle 5">
            <a:extLst>
              <a:ext uri="{FF2B5EF4-FFF2-40B4-BE49-F238E27FC236}">
                <a16:creationId xmlns:a16="http://schemas.microsoft.com/office/drawing/2014/main" id="{187039C7-9393-AEAA-51B5-D1AD82FF3A0D}"/>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7302" name="Rectangle 6">
            <a:extLst>
              <a:ext uri="{FF2B5EF4-FFF2-40B4-BE49-F238E27FC236}">
                <a16:creationId xmlns:a16="http://schemas.microsoft.com/office/drawing/2014/main" id="{87CAEDD0-76C9-3885-EC52-60B860E6B008}"/>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7303" name="Rectangle 7">
            <a:extLst>
              <a:ext uri="{FF2B5EF4-FFF2-40B4-BE49-F238E27FC236}">
                <a16:creationId xmlns:a16="http://schemas.microsoft.com/office/drawing/2014/main" id="{FAD85071-3890-3469-0ED2-04F0249DE2D5}"/>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7304" name="Rectangle 8">
            <a:extLst>
              <a:ext uri="{FF2B5EF4-FFF2-40B4-BE49-F238E27FC236}">
                <a16:creationId xmlns:a16="http://schemas.microsoft.com/office/drawing/2014/main" id="{6A6BCFF4-BCD4-3484-F6D0-14730BD70D6F}"/>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7305" name="Line 9">
            <a:extLst>
              <a:ext uri="{FF2B5EF4-FFF2-40B4-BE49-F238E27FC236}">
                <a16:creationId xmlns:a16="http://schemas.microsoft.com/office/drawing/2014/main" id="{9806A6C8-BCC8-F6DE-5293-E11E86898F94}"/>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07306" name="Line 10">
            <a:extLst>
              <a:ext uri="{FF2B5EF4-FFF2-40B4-BE49-F238E27FC236}">
                <a16:creationId xmlns:a16="http://schemas.microsoft.com/office/drawing/2014/main" id="{9566CF99-E3B4-147B-A490-260439D086BC}"/>
              </a:ext>
            </a:extLst>
          </p:cNvPr>
          <p:cNvSpPr>
            <a:spLocks noChangeShapeType="1"/>
          </p:cNvSpPr>
          <p:nvPr/>
        </p:nvSpPr>
        <p:spPr bwMode="auto">
          <a:xfrm>
            <a:off x="1982788" y="5334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07307" name="Rectangle 11">
            <a:extLst>
              <a:ext uri="{FF2B5EF4-FFF2-40B4-BE49-F238E27FC236}">
                <a16:creationId xmlns:a16="http://schemas.microsoft.com/office/drawing/2014/main" id="{2D17734F-8F56-B812-7DEE-39BBC3716C50}"/>
              </a:ext>
            </a:extLst>
          </p:cNvPr>
          <p:cNvSpPr>
            <a:spLocks noChangeArrowheads="1"/>
          </p:cNvSpPr>
          <p:nvPr/>
        </p:nvSpPr>
        <p:spPr bwMode="auto">
          <a:xfrm>
            <a:off x="2019300" y="2759076"/>
            <a:ext cx="8077200" cy="646331"/>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dirty="0"/>
              <a:t>PIM-DM uses RPF and pruning and grafting strategies to handle multicasting.</a:t>
            </a:r>
          </a:p>
          <a:p>
            <a:pPr algn="ctr"/>
            <a:r>
              <a:rPr lang="en-US" altLang="en-US" dirty="0"/>
              <a:t>However, it is independent of the undeR1ying </a:t>
            </a:r>
            <a:r>
              <a:rPr lang="en-US" altLang="en-US" dirty="0" err="1"/>
              <a:t>unicast</a:t>
            </a:r>
            <a:r>
              <a:rPr lang="en-US" altLang="en-US" dirty="0"/>
              <a:t> protocol.</a:t>
            </a:r>
          </a:p>
        </p:txBody>
      </p:sp>
      <p:grpSp>
        <p:nvGrpSpPr>
          <p:cNvPr id="1207308" name="Group 12">
            <a:extLst>
              <a:ext uri="{FF2B5EF4-FFF2-40B4-BE49-F238E27FC236}">
                <a16:creationId xmlns:a16="http://schemas.microsoft.com/office/drawing/2014/main" id="{6521E24F-9146-250D-5712-E135DBE850D7}"/>
              </a:ext>
            </a:extLst>
          </p:cNvPr>
          <p:cNvGrpSpPr>
            <a:grpSpLocks/>
          </p:cNvGrpSpPr>
          <p:nvPr/>
        </p:nvGrpSpPr>
        <p:grpSpPr bwMode="auto">
          <a:xfrm>
            <a:off x="1981200" y="1981200"/>
            <a:ext cx="1143000" cy="566738"/>
            <a:chOff x="1200" y="1248"/>
            <a:chExt cx="720" cy="357"/>
          </a:xfrm>
        </p:grpSpPr>
        <p:pic>
          <p:nvPicPr>
            <p:cNvPr id="1207309" name="Picture 13">
              <a:extLst>
                <a:ext uri="{FF2B5EF4-FFF2-40B4-BE49-F238E27FC236}">
                  <a16:creationId xmlns:a16="http://schemas.microsoft.com/office/drawing/2014/main" id="{A5C17F04-404F-E239-3E96-03FCF6D72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7310" name="Text Box 14">
              <a:extLst>
                <a:ext uri="{FF2B5EF4-FFF2-40B4-BE49-F238E27FC236}">
                  <a16:creationId xmlns:a16="http://schemas.microsoft.com/office/drawing/2014/main" id="{4E4AB64A-7FD8-7B15-6986-E56941286C6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6001A390-AF36-79D4-975B-537E2221B0A5}"/>
              </a:ext>
            </a:extLst>
          </p:cNvPr>
          <p:cNvSpPr>
            <a:spLocks noGrp="1"/>
          </p:cNvSpPr>
          <p:nvPr>
            <p:ph type="sldNum" sz="quarter" idx="12"/>
          </p:nvPr>
        </p:nvSpPr>
        <p:spPr/>
        <p:txBody>
          <a:bodyPr/>
          <a:lstStyle/>
          <a:p>
            <a:fld id="{6D972E1D-2B91-43F8-BAFE-8C37D0BCB00C}" type="slidenum">
              <a:rPr lang="en-IN" smtClean="0"/>
              <a:pPr/>
              <a:t>108</a:t>
            </a:fld>
            <a:endParaRPr lang="en-IN"/>
          </a:p>
        </p:txBody>
      </p:sp>
    </p:spTree>
    <p:extLst>
      <p:ext uri="{BB962C8B-B14F-4D97-AF65-F5344CB8AC3E}">
        <p14:creationId xmlns:p14="http://schemas.microsoft.com/office/powerpoint/2010/main" val="78771217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9346" name="Rectangle 2">
            <a:extLst>
              <a:ext uri="{FF2B5EF4-FFF2-40B4-BE49-F238E27FC236}">
                <a16:creationId xmlns:a16="http://schemas.microsoft.com/office/drawing/2014/main" id="{38B4341E-2AC1-F1D4-2FA4-B0A87E4B6CDF}"/>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9347" name="Rectangle 3">
            <a:extLst>
              <a:ext uri="{FF2B5EF4-FFF2-40B4-BE49-F238E27FC236}">
                <a16:creationId xmlns:a16="http://schemas.microsoft.com/office/drawing/2014/main" id="{C606F645-D14E-5889-9194-FDF0F8E86089}"/>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9348" name="Rectangle 4">
            <a:extLst>
              <a:ext uri="{FF2B5EF4-FFF2-40B4-BE49-F238E27FC236}">
                <a16:creationId xmlns:a16="http://schemas.microsoft.com/office/drawing/2014/main" id="{F81D7728-616A-3194-3A63-1578ED103ED4}"/>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9349" name="Rectangle 5">
            <a:extLst>
              <a:ext uri="{FF2B5EF4-FFF2-40B4-BE49-F238E27FC236}">
                <a16:creationId xmlns:a16="http://schemas.microsoft.com/office/drawing/2014/main" id="{49F50AD0-8B15-56F4-601D-8007270743DA}"/>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9350" name="Rectangle 6">
            <a:extLst>
              <a:ext uri="{FF2B5EF4-FFF2-40B4-BE49-F238E27FC236}">
                <a16:creationId xmlns:a16="http://schemas.microsoft.com/office/drawing/2014/main" id="{3794BA76-793B-5A34-51B8-5D0A863F91FA}"/>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9351" name="Rectangle 7">
            <a:extLst>
              <a:ext uri="{FF2B5EF4-FFF2-40B4-BE49-F238E27FC236}">
                <a16:creationId xmlns:a16="http://schemas.microsoft.com/office/drawing/2014/main" id="{13E2BF43-3FCF-9829-631C-49819551CC7F}"/>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9352" name="Rectangle 8">
            <a:extLst>
              <a:ext uri="{FF2B5EF4-FFF2-40B4-BE49-F238E27FC236}">
                <a16:creationId xmlns:a16="http://schemas.microsoft.com/office/drawing/2014/main" id="{DFB0D040-703D-73C9-DF9E-A1E63E35028E}"/>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09353" name="Line 9">
            <a:extLst>
              <a:ext uri="{FF2B5EF4-FFF2-40B4-BE49-F238E27FC236}">
                <a16:creationId xmlns:a16="http://schemas.microsoft.com/office/drawing/2014/main" id="{9A9665DD-D16C-CD29-F48A-B9A74E82070A}"/>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09354" name="Line 10">
            <a:extLst>
              <a:ext uri="{FF2B5EF4-FFF2-40B4-BE49-F238E27FC236}">
                <a16:creationId xmlns:a16="http://schemas.microsoft.com/office/drawing/2014/main" id="{20213293-286C-F199-FB1C-ADFCF0B4ABB4}"/>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09355" name="Rectangle 11">
            <a:extLst>
              <a:ext uri="{FF2B5EF4-FFF2-40B4-BE49-F238E27FC236}">
                <a16:creationId xmlns:a16="http://schemas.microsoft.com/office/drawing/2014/main" id="{52838EDA-CEA7-F6E0-254A-A35BA57227C4}"/>
              </a:ext>
            </a:extLst>
          </p:cNvPr>
          <p:cNvSpPr>
            <a:spLocks noChangeArrowheads="1"/>
          </p:cNvSpPr>
          <p:nvPr/>
        </p:nvSpPr>
        <p:spPr bwMode="auto">
          <a:xfrm>
            <a:off x="2019300" y="2759075"/>
            <a:ext cx="8077200" cy="369332"/>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PIM-SM is used in a sparse multicast environment such as a WAN.</a:t>
            </a:r>
          </a:p>
        </p:txBody>
      </p:sp>
      <p:grpSp>
        <p:nvGrpSpPr>
          <p:cNvPr id="1209356" name="Group 12">
            <a:extLst>
              <a:ext uri="{FF2B5EF4-FFF2-40B4-BE49-F238E27FC236}">
                <a16:creationId xmlns:a16="http://schemas.microsoft.com/office/drawing/2014/main" id="{F6093A2F-56AA-F4ED-C32E-7181BC54CCE3}"/>
              </a:ext>
            </a:extLst>
          </p:cNvPr>
          <p:cNvGrpSpPr>
            <a:grpSpLocks/>
          </p:cNvGrpSpPr>
          <p:nvPr/>
        </p:nvGrpSpPr>
        <p:grpSpPr bwMode="auto">
          <a:xfrm>
            <a:off x="1981200" y="1981200"/>
            <a:ext cx="1143000" cy="566738"/>
            <a:chOff x="1200" y="1248"/>
            <a:chExt cx="720" cy="357"/>
          </a:xfrm>
        </p:grpSpPr>
        <p:pic>
          <p:nvPicPr>
            <p:cNvPr id="1209357" name="Picture 13">
              <a:extLst>
                <a:ext uri="{FF2B5EF4-FFF2-40B4-BE49-F238E27FC236}">
                  <a16:creationId xmlns:a16="http://schemas.microsoft.com/office/drawing/2014/main" id="{E340ED06-FE41-D1D4-B4DF-115BCB8CF3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9358" name="Text Box 14">
              <a:extLst>
                <a:ext uri="{FF2B5EF4-FFF2-40B4-BE49-F238E27FC236}">
                  <a16:creationId xmlns:a16="http://schemas.microsoft.com/office/drawing/2014/main" id="{34FD36B4-E20B-8E39-8872-F04CB1DAAF48}"/>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06698E88-513B-1310-30A2-B399BAC19851}"/>
              </a:ext>
            </a:extLst>
          </p:cNvPr>
          <p:cNvSpPr>
            <a:spLocks noGrp="1"/>
          </p:cNvSpPr>
          <p:nvPr>
            <p:ph type="sldNum" sz="quarter" idx="12"/>
          </p:nvPr>
        </p:nvSpPr>
        <p:spPr/>
        <p:txBody>
          <a:bodyPr/>
          <a:lstStyle/>
          <a:p>
            <a:fld id="{6D972E1D-2B91-43F8-BAFE-8C37D0BCB00C}" type="slidenum">
              <a:rPr lang="en-IN" smtClean="0"/>
              <a:pPr/>
              <a:t>109</a:t>
            </a:fld>
            <a:endParaRPr lang="en-IN"/>
          </a:p>
        </p:txBody>
      </p:sp>
    </p:spTree>
    <p:extLst>
      <p:ext uri="{BB962C8B-B14F-4D97-AF65-F5344CB8AC3E}">
        <p14:creationId xmlns:p14="http://schemas.microsoft.com/office/powerpoint/2010/main" val="927064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5490" name="Rectangle 2">
            <a:extLst>
              <a:ext uri="{FF2B5EF4-FFF2-40B4-BE49-F238E27FC236}">
                <a16:creationId xmlns:a16="http://schemas.microsoft.com/office/drawing/2014/main" id="{7F813C8D-7F04-3CCD-33A7-2735B3EAD9EE}"/>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15491" name="Rectangle 3">
            <a:extLst>
              <a:ext uri="{FF2B5EF4-FFF2-40B4-BE49-F238E27FC236}">
                <a16:creationId xmlns:a16="http://schemas.microsoft.com/office/drawing/2014/main" id="{E3C0F589-7146-2E9A-6A41-197BE8734EA2}"/>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15492" name="Rectangle 4">
            <a:extLst>
              <a:ext uri="{FF2B5EF4-FFF2-40B4-BE49-F238E27FC236}">
                <a16:creationId xmlns:a16="http://schemas.microsoft.com/office/drawing/2014/main" id="{75729B47-25F9-B87B-E397-1D790128FFAC}"/>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15493" name="Rectangle 5">
            <a:extLst>
              <a:ext uri="{FF2B5EF4-FFF2-40B4-BE49-F238E27FC236}">
                <a16:creationId xmlns:a16="http://schemas.microsoft.com/office/drawing/2014/main" id="{CE456F6A-A106-383F-9281-FDA5B664F633}"/>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15494" name="Rectangle 6">
            <a:extLst>
              <a:ext uri="{FF2B5EF4-FFF2-40B4-BE49-F238E27FC236}">
                <a16:creationId xmlns:a16="http://schemas.microsoft.com/office/drawing/2014/main" id="{C0F360B9-5A66-F2D1-9F8F-0A09D5141F51}"/>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15495" name="Rectangle 7">
            <a:extLst>
              <a:ext uri="{FF2B5EF4-FFF2-40B4-BE49-F238E27FC236}">
                <a16:creationId xmlns:a16="http://schemas.microsoft.com/office/drawing/2014/main" id="{2A937CE2-BEC3-42C7-E304-E522EAAAA079}"/>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15496" name="Rectangle 8">
            <a:extLst>
              <a:ext uri="{FF2B5EF4-FFF2-40B4-BE49-F238E27FC236}">
                <a16:creationId xmlns:a16="http://schemas.microsoft.com/office/drawing/2014/main" id="{0211E7ED-D7FF-8E28-3CA6-A107329DDF03}"/>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15497" name="Rectangle 9">
            <a:extLst>
              <a:ext uri="{FF2B5EF4-FFF2-40B4-BE49-F238E27FC236}">
                <a16:creationId xmlns:a16="http://schemas.microsoft.com/office/drawing/2014/main" id="{57DC93FB-29E6-E264-F9C2-594375836CAC}"/>
              </a:ext>
            </a:extLst>
          </p:cNvPr>
          <p:cNvSpPr>
            <a:spLocks noChangeArrowheads="1"/>
          </p:cNvSpPr>
          <p:nvPr/>
        </p:nvSpPr>
        <p:spPr bwMode="auto">
          <a:xfrm>
            <a:off x="1752600" y="9144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Make a routing table for router R1, using the configuration in Figure 22.6.</a:t>
            </a:r>
          </a:p>
        </p:txBody>
      </p:sp>
      <p:sp>
        <p:nvSpPr>
          <p:cNvPr id="1215498" name="Text Box 10">
            <a:extLst>
              <a:ext uri="{FF2B5EF4-FFF2-40B4-BE49-F238E27FC236}">
                <a16:creationId xmlns:a16="http://schemas.microsoft.com/office/drawing/2014/main" id="{B7A69A73-5A67-5FE7-768E-25BC3D5CFDA0}"/>
              </a:ext>
            </a:extLst>
          </p:cNvPr>
          <p:cNvSpPr txBox="1">
            <a:spLocks noChangeArrowheads="1"/>
          </p:cNvSpPr>
          <p:nvPr/>
        </p:nvSpPr>
        <p:spPr bwMode="auto">
          <a:xfrm>
            <a:off x="2667000" y="0"/>
            <a:ext cx="24416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dirty="0">
                <a:solidFill>
                  <a:schemeClr val="hlink"/>
                </a:solidFill>
                <a:latin typeface="Times New Roman" panose="02020603050405020304" pitchFamily="18" charset="0"/>
              </a:rPr>
              <a:t>Example 22.1</a:t>
            </a:r>
          </a:p>
        </p:txBody>
      </p:sp>
      <p:sp>
        <p:nvSpPr>
          <p:cNvPr id="1215500" name="Rectangle 12">
            <a:extLst>
              <a:ext uri="{FF2B5EF4-FFF2-40B4-BE49-F238E27FC236}">
                <a16:creationId xmlns:a16="http://schemas.microsoft.com/office/drawing/2014/main" id="{C424808F-0C39-D772-3AA9-6DC108BBE719}"/>
              </a:ext>
            </a:extLst>
          </p:cNvPr>
          <p:cNvSpPr>
            <a:spLocks noChangeArrowheads="1"/>
          </p:cNvSpPr>
          <p:nvPr/>
        </p:nvSpPr>
        <p:spPr bwMode="auto">
          <a:xfrm>
            <a:off x="1752600" y="22098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New Roman" panose="02020603050405020304" pitchFamily="18" charset="0"/>
              </a:rPr>
              <a:t>Table 22.1 shows the corresponding table.</a:t>
            </a:r>
          </a:p>
        </p:txBody>
      </p:sp>
      <p:sp>
        <p:nvSpPr>
          <p:cNvPr id="3" name="Slide Number Placeholder 2">
            <a:extLst>
              <a:ext uri="{FF2B5EF4-FFF2-40B4-BE49-F238E27FC236}">
                <a16:creationId xmlns:a16="http://schemas.microsoft.com/office/drawing/2014/main" id="{3F1ACF2C-CBFE-CF58-8654-B6030C3B7951}"/>
              </a:ext>
            </a:extLst>
          </p:cNvPr>
          <p:cNvSpPr>
            <a:spLocks noGrp="1"/>
          </p:cNvSpPr>
          <p:nvPr>
            <p:ph type="sldNum" sz="quarter" idx="12"/>
          </p:nvPr>
        </p:nvSpPr>
        <p:spPr/>
        <p:txBody>
          <a:bodyPr/>
          <a:lstStyle/>
          <a:p>
            <a:fld id="{6D972E1D-2B91-43F8-BAFE-8C37D0BCB00C}" type="slidenum">
              <a:rPr lang="en-IN" smtClean="0"/>
              <a:pPr/>
              <a:t>11</a:t>
            </a:fld>
            <a:endParaRPr lang="en-IN"/>
          </a:p>
        </p:txBody>
      </p:sp>
    </p:spTree>
    <p:extLst>
      <p:ext uri="{BB962C8B-B14F-4D97-AF65-F5344CB8AC3E}">
        <p14:creationId xmlns:p14="http://schemas.microsoft.com/office/powerpoint/2010/main" val="127276557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1874" name="Rectangle 2">
            <a:extLst>
              <a:ext uri="{FF2B5EF4-FFF2-40B4-BE49-F238E27FC236}">
                <a16:creationId xmlns:a16="http://schemas.microsoft.com/office/drawing/2014/main" id="{5F319DC0-36DA-5F4D-A6FD-E1EC1507AEA7}"/>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1875" name="Rectangle 3">
            <a:extLst>
              <a:ext uri="{FF2B5EF4-FFF2-40B4-BE49-F238E27FC236}">
                <a16:creationId xmlns:a16="http://schemas.microsoft.com/office/drawing/2014/main" id="{ADD82A84-6C87-FB39-A71B-9FB653A537EC}"/>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1876" name="Rectangle 4">
            <a:extLst>
              <a:ext uri="{FF2B5EF4-FFF2-40B4-BE49-F238E27FC236}">
                <a16:creationId xmlns:a16="http://schemas.microsoft.com/office/drawing/2014/main" id="{54ECFE31-44DB-A396-F187-A0C4F67B0577}"/>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1877" name="Rectangle 5">
            <a:extLst>
              <a:ext uri="{FF2B5EF4-FFF2-40B4-BE49-F238E27FC236}">
                <a16:creationId xmlns:a16="http://schemas.microsoft.com/office/drawing/2014/main" id="{75FD39AB-91E3-1BC7-DD4B-FD092FC7274E}"/>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1878" name="Rectangle 6">
            <a:extLst>
              <a:ext uri="{FF2B5EF4-FFF2-40B4-BE49-F238E27FC236}">
                <a16:creationId xmlns:a16="http://schemas.microsoft.com/office/drawing/2014/main" id="{477361D4-1344-CD73-1167-C049ABD8D5C7}"/>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1879" name="Rectangle 7">
            <a:extLst>
              <a:ext uri="{FF2B5EF4-FFF2-40B4-BE49-F238E27FC236}">
                <a16:creationId xmlns:a16="http://schemas.microsoft.com/office/drawing/2014/main" id="{BF125DC4-34D1-F16A-AFAD-1E1C1EEC3B42}"/>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1880" name="Rectangle 8">
            <a:extLst>
              <a:ext uri="{FF2B5EF4-FFF2-40B4-BE49-F238E27FC236}">
                <a16:creationId xmlns:a16="http://schemas.microsoft.com/office/drawing/2014/main" id="{53632B32-518B-57F8-B65E-FFB57742CAF5}"/>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1881" name="Line 9">
            <a:extLst>
              <a:ext uri="{FF2B5EF4-FFF2-40B4-BE49-F238E27FC236}">
                <a16:creationId xmlns:a16="http://schemas.microsoft.com/office/drawing/2014/main" id="{D230F337-02AF-0A36-547C-2C2973BBC422}"/>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31882" name="Line 10">
            <a:extLst>
              <a:ext uri="{FF2B5EF4-FFF2-40B4-BE49-F238E27FC236}">
                <a16:creationId xmlns:a16="http://schemas.microsoft.com/office/drawing/2014/main" id="{CC5B5F26-8F44-51A7-2459-931C831AF8DB}"/>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31883" name="Rectangle 11">
            <a:extLst>
              <a:ext uri="{FF2B5EF4-FFF2-40B4-BE49-F238E27FC236}">
                <a16:creationId xmlns:a16="http://schemas.microsoft.com/office/drawing/2014/main" id="{63655A73-3CF5-3912-D68F-35B0730C8EFB}"/>
              </a:ext>
            </a:extLst>
          </p:cNvPr>
          <p:cNvSpPr>
            <a:spLocks noChangeArrowheads="1"/>
          </p:cNvSpPr>
          <p:nvPr/>
        </p:nvSpPr>
        <p:spPr bwMode="auto">
          <a:xfrm>
            <a:off x="2019300" y="2759075"/>
            <a:ext cx="8077200" cy="369332"/>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PIM-SM is similar to CBT but uses a simpler procedure.</a:t>
            </a:r>
          </a:p>
        </p:txBody>
      </p:sp>
      <p:grpSp>
        <p:nvGrpSpPr>
          <p:cNvPr id="1231884" name="Group 12">
            <a:extLst>
              <a:ext uri="{FF2B5EF4-FFF2-40B4-BE49-F238E27FC236}">
                <a16:creationId xmlns:a16="http://schemas.microsoft.com/office/drawing/2014/main" id="{D992BA3A-E228-B62A-2DB3-2D9FF056048E}"/>
              </a:ext>
            </a:extLst>
          </p:cNvPr>
          <p:cNvGrpSpPr>
            <a:grpSpLocks/>
          </p:cNvGrpSpPr>
          <p:nvPr/>
        </p:nvGrpSpPr>
        <p:grpSpPr bwMode="auto">
          <a:xfrm>
            <a:off x="1981200" y="1981200"/>
            <a:ext cx="1143000" cy="566738"/>
            <a:chOff x="1200" y="1248"/>
            <a:chExt cx="720" cy="357"/>
          </a:xfrm>
        </p:grpSpPr>
        <p:pic>
          <p:nvPicPr>
            <p:cNvPr id="1231885" name="Picture 13">
              <a:extLst>
                <a:ext uri="{FF2B5EF4-FFF2-40B4-BE49-F238E27FC236}">
                  <a16:creationId xmlns:a16="http://schemas.microsoft.com/office/drawing/2014/main" id="{1311FAAE-D33E-9DB8-5DF9-87691118D8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1886" name="Text Box 14">
              <a:extLst>
                <a:ext uri="{FF2B5EF4-FFF2-40B4-BE49-F238E27FC236}">
                  <a16:creationId xmlns:a16="http://schemas.microsoft.com/office/drawing/2014/main" id="{254C7F49-8B8E-4AA9-1315-0CB288000B4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FC6E6524-40B5-0385-021D-9CE3D96254F1}"/>
              </a:ext>
            </a:extLst>
          </p:cNvPr>
          <p:cNvSpPr>
            <a:spLocks noGrp="1"/>
          </p:cNvSpPr>
          <p:nvPr>
            <p:ph type="sldNum" sz="quarter" idx="12"/>
          </p:nvPr>
        </p:nvSpPr>
        <p:spPr/>
        <p:txBody>
          <a:bodyPr/>
          <a:lstStyle/>
          <a:p>
            <a:fld id="{6D972E1D-2B91-43F8-BAFE-8C37D0BCB00C}" type="slidenum">
              <a:rPr lang="en-IN" smtClean="0"/>
              <a:pPr/>
              <a:t>110</a:t>
            </a:fld>
            <a:endParaRPr lang="en-IN"/>
          </a:p>
        </p:txBody>
      </p:sp>
    </p:spTree>
    <p:extLst>
      <p:ext uri="{BB962C8B-B14F-4D97-AF65-F5344CB8AC3E}">
        <p14:creationId xmlns:p14="http://schemas.microsoft.com/office/powerpoint/2010/main" val="264263301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4530" name="Line 2">
            <a:extLst>
              <a:ext uri="{FF2B5EF4-FFF2-40B4-BE49-F238E27FC236}">
                <a16:creationId xmlns:a16="http://schemas.microsoft.com/office/drawing/2014/main" id="{E46A095A-2024-6DDF-7BBB-DC78A02C3E0E}"/>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4531" name="Line 3">
            <a:extLst>
              <a:ext uri="{FF2B5EF4-FFF2-40B4-BE49-F238E27FC236}">
                <a16:creationId xmlns:a16="http://schemas.microsoft.com/office/drawing/2014/main" id="{089C14C7-5AD2-4D15-1B35-04D7B2560EDF}"/>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4532" name="Text Box 4">
            <a:extLst>
              <a:ext uri="{FF2B5EF4-FFF2-40B4-BE49-F238E27FC236}">
                <a16:creationId xmlns:a16="http://schemas.microsoft.com/office/drawing/2014/main" id="{9A2F8B7C-3371-2C00-377F-92CCD7E03D72}"/>
              </a:ext>
            </a:extLst>
          </p:cNvPr>
          <p:cNvSpPr txBox="1">
            <a:spLocks noChangeArrowheads="1"/>
          </p:cNvSpPr>
          <p:nvPr/>
        </p:nvSpPr>
        <p:spPr bwMode="auto">
          <a:xfrm>
            <a:off x="1828801" y="381000"/>
            <a:ext cx="382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22.46  </a:t>
            </a:r>
            <a:r>
              <a:rPr lang="en-US" altLang="en-US" sz="2000" i="1">
                <a:latin typeface="Times New Roman" panose="02020603050405020304" pitchFamily="18" charset="0"/>
              </a:rPr>
              <a:t>Logical tunneling</a:t>
            </a:r>
          </a:p>
        </p:txBody>
      </p:sp>
      <p:sp>
        <p:nvSpPr>
          <p:cNvPr id="1174533" name="Line 5">
            <a:extLst>
              <a:ext uri="{FF2B5EF4-FFF2-40B4-BE49-F238E27FC236}">
                <a16:creationId xmlns:a16="http://schemas.microsoft.com/office/drawing/2014/main" id="{BC864191-8CD2-2789-36E4-39F6E011C757}"/>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174534" name="Picture 6">
            <a:extLst>
              <a:ext uri="{FF2B5EF4-FFF2-40B4-BE49-F238E27FC236}">
                <a16:creationId xmlns:a16="http://schemas.microsoft.com/office/drawing/2014/main" id="{5EFFA721-D30D-9266-FD4E-E84FAA5CA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976" y="1524000"/>
            <a:ext cx="6143625" cy="388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2FDA03B8-4CC9-792E-2455-002D571E6568}"/>
              </a:ext>
            </a:extLst>
          </p:cNvPr>
          <p:cNvSpPr>
            <a:spLocks noGrp="1"/>
          </p:cNvSpPr>
          <p:nvPr>
            <p:ph type="sldNum" sz="quarter" idx="12"/>
          </p:nvPr>
        </p:nvSpPr>
        <p:spPr/>
        <p:txBody>
          <a:bodyPr/>
          <a:lstStyle/>
          <a:p>
            <a:fld id="{6D972E1D-2B91-43F8-BAFE-8C37D0BCB00C}" type="slidenum">
              <a:rPr lang="en-IN" smtClean="0"/>
              <a:pPr/>
              <a:t>111</a:t>
            </a:fld>
            <a:endParaRPr lang="en-IN"/>
          </a:p>
        </p:txBody>
      </p:sp>
    </p:spTree>
    <p:extLst>
      <p:ext uri="{BB962C8B-B14F-4D97-AF65-F5344CB8AC3E}">
        <p14:creationId xmlns:p14="http://schemas.microsoft.com/office/powerpoint/2010/main" val="97421327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6578" name="Line 2">
            <a:extLst>
              <a:ext uri="{FF2B5EF4-FFF2-40B4-BE49-F238E27FC236}">
                <a16:creationId xmlns:a16="http://schemas.microsoft.com/office/drawing/2014/main" id="{363D3A1F-B007-4930-59AD-C02EB2059D48}"/>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6579" name="Line 3">
            <a:extLst>
              <a:ext uri="{FF2B5EF4-FFF2-40B4-BE49-F238E27FC236}">
                <a16:creationId xmlns:a16="http://schemas.microsoft.com/office/drawing/2014/main" id="{6C8769D2-7A91-AB68-5693-746BD7C02B4A}"/>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6580" name="Text Box 4">
            <a:extLst>
              <a:ext uri="{FF2B5EF4-FFF2-40B4-BE49-F238E27FC236}">
                <a16:creationId xmlns:a16="http://schemas.microsoft.com/office/drawing/2014/main" id="{66F34A1E-5CC2-0E4F-22F2-8D7218B94590}"/>
              </a:ext>
            </a:extLst>
          </p:cNvPr>
          <p:cNvSpPr txBox="1">
            <a:spLocks noChangeArrowheads="1"/>
          </p:cNvSpPr>
          <p:nvPr/>
        </p:nvSpPr>
        <p:spPr bwMode="auto">
          <a:xfrm>
            <a:off x="1828801" y="381000"/>
            <a:ext cx="289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22.47  </a:t>
            </a:r>
            <a:r>
              <a:rPr lang="en-US" altLang="en-US" sz="2000" i="1">
                <a:latin typeface="Times New Roman" panose="02020603050405020304" pitchFamily="18" charset="0"/>
              </a:rPr>
              <a:t>MBONE</a:t>
            </a:r>
          </a:p>
        </p:txBody>
      </p:sp>
      <p:sp>
        <p:nvSpPr>
          <p:cNvPr id="1176581" name="Line 5">
            <a:extLst>
              <a:ext uri="{FF2B5EF4-FFF2-40B4-BE49-F238E27FC236}">
                <a16:creationId xmlns:a16="http://schemas.microsoft.com/office/drawing/2014/main" id="{8CB98CEC-0156-9049-0434-707AE7640A75}"/>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176582" name="Picture 6">
            <a:extLst>
              <a:ext uri="{FF2B5EF4-FFF2-40B4-BE49-F238E27FC236}">
                <a16:creationId xmlns:a16="http://schemas.microsoft.com/office/drawing/2014/main" id="{4E272E84-C338-507F-2183-CCC90E0571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676401"/>
            <a:ext cx="6929438" cy="361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09AA831D-9AD3-DF2E-7FF8-C0DDD20433E2}"/>
              </a:ext>
            </a:extLst>
          </p:cNvPr>
          <p:cNvSpPr>
            <a:spLocks noGrp="1"/>
          </p:cNvSpPr>
          <p:nvPr>
            <p:ph type="sldNum" sz="quarter" idx="12"/>
          </p:nvPr>
        </p:nvSpPr>
        <p:spPr/>
        <p:txBody>
          <a:bodyPr/>
          <a:lstStyle/>
          <a:p>
            <a:fld id="{6D972E1D-2B91-43F8-BAFE-8C37D0BCB00C}" type="slidenum">
              <a:rPr lang="en-IN" smtClean="0"/>
              <a:pPr/>
              <a:t>112</a:t>
            </a:fld>
            <a:endParaRPr lang="en-IN"/>
          </a:p>
        </p:txBody>
      </p:sp>
    </p:spTree>
    <p:extLst>
      <p:ext uri="{BB962C8B-B14F-4D97-AF65-F5344CB8AC3E}">
        <p14:creationId xmlns:p14="http://schemas.microsoft.com/office/powerpoint/2010/main" val="97947563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94BE-DF74-417F-CA89-788A8DE0B57A}"/>
              </a:ext>
            </a:extLst>
          </p:cNvPr>
          <p:cNvSpPr>
            <a:spLocks noGrp="1"/>
          </p:cNvSpPr>
          <p:nvPr>
            <p:ph type="title"/>
          </p:nvPr>
        </p:nvSpPr>
        <p:spPr>
          <a:xfrm>
            <a:off x="457200" y="594359"/>
            <a:ext cx="3524250" cy="1803401"/>
          </a:xfrm>
          <a:solidFill>
            <a:srgbClr val="0070C0"/>
          </a:solidFill>
          <a:effectLst>
            <a:softEdge rad="50800"/>
          </a:effectLst>
        </p:spPr>
        <p:txBody>
          <a:bodyPr/>
          <a:lstStyle/>
          <a:p>
            <a:r>
              <a:rPr lang="en-IN" dirty="0"/>
              <a:t>What have we completed?</a:t>
            </a:r>
          </a:p>
        </p:txBody>
      </p:sp>
      <p:sp>
        <p:nvSpPr>
          <p:cNvPr id="4" name="Text Placeholder 3">
            <a:extLst>
              <a:ext uri="{FF2B5EF4-FFF2-40B4-BE49-F238E27FC236}">
                <a16:creationId xmlns:a16="http://schemas.microsoft.com/office/drawing/2014/main" id="{D4AA791D-D404-AD3B-1BEB-4DF13401B137}"/>
              </a:ext>
            </a:extLst>
          </p:cNvPr>
          <p:cNvSpPr>
            <a:spLocks noGrp="1"/>
          </p:cNvSpPr>
          <p:nvPr>
            <p:ph type="body" sz="half" idx="2"/>
          </p:nvPr>
        </p:nvSpPr>
        <p:spPr>
          <a:xfrm>
            <a:off x="457200" y="2489200"/>
            <a:ext cx="3524250" cy="3774441"/>
          </a:xfrm>
          <a:solidFill>
            <a:schemeClr val="accent1">
              <a:lumMod val="40000"/>
              <a:lumOff val="60000"/>
            </a:schemeClr>
          </a:solidFill>
          <a:effectLst>
            <a:softEdge rad="50800"/>
          </a:effectLst>
        </p:spPr>
        <p:txBody>
          <a:bodyPr>
            <a:normAutofit/>
          </a:bodyPr>
          <a:lstStyle/>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Direct Versus Indirect Delivery</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Forwarding Techniques &amp; Forwarding Process</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Routing Table</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Distance Vector Routing and RIP</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Link State Routing and OSPF</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Path Vector Routing and BGP</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MOSPF</a:t>
            </a:r>
          </a:p>
          <a:p>
            <a:pPr marL="457200" marR="0" lvl="0" indent="-457200" algn="l" defTabSz="914400" rtl="0" eaLnBrk="1" fontAlgn="auto" latinLnBrk="0" hangingPunct="1">
              <a:lnSpc>
                <a:spcPct val="120000"/>
              </a:lnSpc>
              <a:spcBef>
                <a:spcPts val="1200"/>
              </a:spcBef>
              <a:spcAft>
                <a:spcPts val="200"/>
              </a:spcAft>
              <a:buClr>
                <a:srgbClr val="418AB3"/>
              </a:buClr>
              <a:buSzPct val="100000"/>
              <a:buFont typeface="+mj-lt"/>
              <a:buAutoNum type="arabicPeriod"/>
              <a:tabLst/>
              <a:defRPr/>
            </a:pPr>
            <a:r>
              <a:rPr kumimoji="0" lang="en-US" sz="1400" b="0" i="0" u="none" strike="noStrike" kern="1200" cap="none" spc="0" normalizeH="0" baseline="0" noProof="0">
                <a:ln>
                  <a:noFill/>
                </a:ln>
                <a:solidFill>
                  <a:srgbClr val="000000">
                    <a:lumMod val="75000"/>
                    <a:lumOff val="25000"/>
                  </a:srgbClr>
                </a:solidFill>
                <a:effectLst/>
                <a:uLnTx/>
                <a:uFillTx/>
                <a:latin typeface="Calibri" panose="020F0502020204030204"/>
                <a:ea typeface="+mn-ea"/>
                <a:cs typeface="+mn-cs"/>
              </a:rPr>
              <a:t>Reverse path forwarding</a:t>
            </a:r>
          </a:p>
          <a:p>
            <a:pPr>
              <a:lnSpc>
                <a:spcPct val="120000"/>
              </a:lnSpc>
            </a:pPr>
            <a:endParaRPr lang="en-IN" sz="900" dirty="0">
              <a:solidFill>
                <a:schemeClr val="tx1"/>
              </a:solidFill>
            </a:endParaRPr>
          </a:p>
        </p:txBody>
      </p:sp>
      <p:sp>
        <p:nvSpPr>
          <p:cNvPr id="8" name="Rectangle 7">
            <a:extLst>
              <a:ext uri="{FF2B5EF4-FFF2-40B4-BE49-F238E27FC236}">
                <a16:creationId xmlns:a16="http://schemas.microsoft.com/office/drawing/2014/main" id="{280489C6-87E3-5158-449C-EC56B838B9CB}"/>
              </a:ext>
            </a:extLst>
          </p:cNvPr>
          <p:cNvSpPr/>
          <p:nvPr/>
        </p:nvSpPr>
        <p:spPr>
          <a:xfrm>
            <a:off x="4521531" y="1001161"/>
            <a:ext cx="6112941" cy="5201424"/>
          </a:xfrm>
          <a:prstGeom prst="rect">
            <a:avLst/>
          </a:prstGeom>
          <a:noFill/>
        </p:spPr>
        <p:txBody>
          <a:bodyPr wrap="square" lIns="91440" tIns="45720" rIns="91440" bIns="45720">
            <a:spAutoFit/>
          </a:bodyPr>
          <a:lstStyle/>
          <a:p>
            <a:pPr algn="ctr"/>
            <a:r>
              <a:rPr lang="en-US" sz="1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5" name="Slide Number Placeholder 4">
            <a:extLst>
              <a:ext uri="{FF2B5EF4-FFF2-40B4-BE49-F238E27FC236}">
                <a16:creationId xmlns:a16="http://schemas.microsoft.com/office/drawing/2014/main" id="{E22FF44E-2AF8-CF23-C18E-7549A22081AA}"/>
              </a:ext>
            </a:extLst>
          </p:cNvPr>
          <p:cNvSpPr>
            <a:spLocks noGrp="1"/>
          </p:cNvSpPr>
          <p:nvPr>
            <p:ph type="sldNum" sz="quarter" idx="12"/>
          </p:nvPr>
        </p:nvSpPr>
        <p:spPr/>
        <p:txBody>
          <a:bodyPr/>
          <a:lstStyle/>
          <a:p>
            <a:fld id="{6D972E1D-2B91-43F8-BAFE-8C37D0BCB00C}" type="slidenum">
              <a:rPr lang="en-IN" smtClean="0"/>
              <a:pPr/>
              <a:t>113</a:t>
            </a:fld>
            <a:endParaRPr lang="en-IN"/>
          </a:p>
        </p:txBody>
      </p:sp>
    </p:spTree>
    <p:extLst>
      <p:ext uri="{BB962C8B-B14F-4D97-AF65-F5344CB8AC3E}">
        <p14:creationId xmlns:p14="http://schemas.microsoft.com/office/powerpoint/2010/main" val="208302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2610" name="Line 2">
            <a:extLst>
              <a:ext uri="{FF2B5EF4-FFF2-40B4-BE49-F238E27FC236}">
                <a16:creationId xmlns:a16="http://schemas.microsoft.com/office/drawing/2014/main" id="{F2668660-A854-6FFC-1C7B-3BB8EA8B247D}"/>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2611" name="Line 3">
            <a:extLst>
              <a:ext uri="{FF2B5EF4-FFF2-40B4-BE49-F238E27FC236}">
                <a16:creationId xmlns:a16="http://schemas.microsoft.com/office/drawing/2014/main" id="{FCEE3F03-B942-0766-181F-B81A04A127FD}"/>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2612" name="Text Box 4">
            <a:extLst>
              <a:ext uri="{FF2B5EF4-FFF2-40B4-BE49-F238E27FC236}">
                <a16:creationId xmlns:a16="http://schemas.microsoft.com/office/drawing/2014/main" id="{1B4BCE8F-D8B0-8E06-A1FA-0B18C63244DF}"/>
              </a:ext>
            </a:extLst>
          </p:cNvPr>
          <p:cNvSpPr txBox="1">
            <a:spLocks noChangeArrowheads="1"/>
          </p:cNvSpPr>
          <p:nvPr/>
        </p:nvSpPr>
        <p:spPr bwMode="auto">
          <a:xfrm>
            <a:off x="1828800" y="381000"/>
            <a:ext cx="5176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22.6  </a:t>
            </a:r>
            <a:r>
              <a:rPr lang="en-US" altLang="en-US" sz="2000" i="1">
                <a:latin typeface="Times New Roman" panose="02020603050405020304" pitchFamily="18" charset="0"/>
              </a:rPr>
              <a:t>Configuration for Example 22.1</a:t>
            </a:r>
          </a:p>
        </p:txBody>
      </p:sp>
      <p:pic>
        <p:nvPicPr>
          <p:cNvPr id="1092614" name="Picture 6">
            <a:extLst>
              <a:ext uri="{FF2B5EF4-FFF2-40B4-BE49-F238E27FC236}">
                <a16:creationId xmlns:a16="http://schemas.microsoft.com/office/drawing/2014/main" id="{99D4539B-5C87-737E-7944-1FC2F29B0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428750"/>
            <a:ext cx="7843838"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0E1E7E6A-21CB-C832-86E6-F54C781E2A13}"/>
              </a:ext>
            </a:extLst>
          </p:cNvPr>
          <p:cNvSpPr>
            <a:spLocks noGrp="1"/>
          </p:cNvSpPr>
          <p:nvPr>
            <p:ph type="sldNum" sz="quarter" idx="12"/>
          </p:nvPr>
        </p:nvSpPr>
        <p:spPr/>
        <p:txBody>
          <a:bodyPr/>
          <a:lstStyle/>
          <a:p>
            <a:fld id="{6D972E1D-2B91-43F8-BAFE-8C37D0BCB00C}" type="slidenum">
              <a:rPr lang="en-IN" smtClean="0"/>
              <a:pPr/>
              <a:t>12</a:t>
            </a:fld>
            <a:endParaRPr lang="en-IN"/>
          </a:p>
        </p:txBody>
      </p:sp>
    </p:spTree>
    <p:extLst>
      <p:ext uri="{BB962C8B-B14F-4D97-AF65-F5344CB8AC3E}">
        <p14:creationId xmlns:p14="http://schemas.microsoft.com/office/powerpoint/2010/main" val="2802217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1394" name="Text Box 2">
            <a:extLst>
              <a:ext uri="{FF2B5EF4-FFF2-40B4-BE49-F238E27FC236}">
                <a16:creationId xmlns:a16="http://schemas.microsoft.com/office/drawing/2014/main" id="{317FBBD5-0528-06A6-3E0E-3AA095803558}"/>
              </a:ext>
            </a:extLst>
          </p:cNvPr>
          <p:cNvSpPr txBox="1">
            <a:spLocks noChangeArrowheads="1"/>
          </p:cNvSpPr>
          <p:nvPr/>
        </p:nvSpPr>
        <p:spPr bwMode="auto">
          <a:xfrm>
            <a:off x="2133600" y="1524000"/>
            <a:ext cx="6116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22.1  </a:t>
            </a:r>
            <a:r>
              <a:rPr lang="en-US" altLang="en-US" sz="2000" i="1">
                <a:latin typeface="Times New Roman" panose="02020603050405020304" pitchFamily="18" charset="0"/>
              </a:rPr>
              <a:t>Routing table for router R1 in Figure 22.6</a:t>
            </a:r>
          </a:p>
        </p:txBody>
      </p:sp>
      <p:pic>
        <p:nvPicPr>
          <p:cNvPr id="1211396" name="Picture 4">
            <a:extLst>
              <a:ext uri="{FF2B5EF4-FFF2-40B4-BE49-F238E27FC236}">
                <a16:creationId xmlns:a16="http://schemas.microsoft.com/office/drawing/2014/main" id="{531E6A49-E9DA-082B-562C-5E9DB1DBA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025" y="1952625"/>
            <a:ext cx="82359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30B385BE-3B6F-4F07-3814-43E6CF0A789B}"/>
              </a:ext>
            </a:extLst>
          </p:cNvPr>
          <p:cNvSpPr>
            <a:spLocks noGrp="1"/>
          </p:cNvSpPr>
          <p:nvPr>
            <p:ph type="sldNum" sz="quarter" idx="12"/>
          </p:nvPr>
        </p:nvSpPr>
        <p:spPr/>
        <p:txBody>
          <a:bodyPr/>
          <a:lstStyle/>
          <a:p>
            <a:fld id="{6D972E1D-2B91-43F8-BAFE-8C37D0BCB00C}" type="slidenum">
              <a:rPr lang="en-IN" smtClean="0"/>
              <a:pPr/>
              <a:t>13</a:t>
            </a:fld>
            <a:endParaRPr lang="en-IN"/>
          </a:p>
        </p:txBody>
      </p:sp>
    </p:spTree>
    <p:extLst>
      <p:ext uri="{BB962C8B-B14F-4D97-AF65-F5344CB8AC3E}">
        <p14:creationId xmlns:p14="http://schemas.microsoft.com/office/powerpoint/2010/main" val="72671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7538" name="Rectangle 2">
            <a:extLst>
              <a:ext uri="{FF2B5EF4-FFF2-40B4-BE49-F238E27FC236}">
                <a16:creationId xmlns:a16="http://schemas.microsoft.com/office/drawing/2014/main" id="{74EBD77D-251F-8B6B-928F-E3CBA3BE243A}"/>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17539" name="Rectangle 3">
            <a:extLst>
              <a:ext uri="{FF2B5EF4-FFF2-40B4-BE49-F238E27FC236}">
                <a16:creationId xmlns:a16="http://schemas.microsoft.com/office/drawing/2014/main" id="{B42CEB0C-9193-25FD-C995-83107A9278A0}"/>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17540" name="Rectangle 4">
            <a:extLst>
              <a:ext uri="{FF2B5EF4-FFF2-40B4-BE49-F238E27FC236}">
                <a16:creationId xmlns:a16="http://schemas.microsoft.com/office/drawing/2014/main" id="{8A6D5901-2A9E-22B6-04CE-9599BC6BF390}"/>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17541" name="Rectangle 5">
            <a:extLst>
              <a:ext uri="{FF2B5EF4-FFF2-40B4-BE49-F238E27FC236}">
                <a16:creationId xmlns:a16="http://schemas.microsoft.com/office/drawing/2014/main" id="{7E76D1B9-FFC1-BF03-5502-09BE3DB9D3B5}"/>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17542" name="Rectangle 6">
            <a:extLst>
              <a:ext uri="{FF2B5EF4-FFF2-40B4-BE49-F238E27FC236}">
                <a16:creationId xmlns:a16="http://schemas.microsoft.com/office/drawing/2014/main" id="{C58CBD04-1415-23C0-E3E6-87BACABD82CE}"/>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17543" name="Rectangle 7">
            <a:extLst>
              <a:ext uri="{FF2B5EF4-FFF2-40B4-BE49-F238E27FC236}">
                <a16:creationId xmlns:a16="http://schemas.microsoft.com/office/drawing/2014/main" id="{8B9BD51B-C0F4-F363-CE60-5881D2316C29}"/>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17544" name="Rectangle 8">
            <a:extLst>
              <a:ext uri="{FF2B5EF4-FFF2-40B4-BE49-F238E27FC236}">
                <a16:creationId xmlns:a16="http://schemas.microsoft.com/office/drawing/2014/main" id="{08F03FD1-E1C0-A68E-95BC-6462C82BD13C}"/>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17545" name="Rectangle 9">
            <a:extLst>
              <a:ext uri="{FF2B5EF4-FFF2-40B4-BE49-F238E27FC236}">
                <a16:creationId xmlns:a16="http://schemas.microsoft.com/office/drawing/2014/main" id="{32AB98D0-B22A-BFEE-CE4A-943B61385334}"/>
              </a:ext>
            </a:extLst>
          </p:cNvPr>
          <p:cNvSpPr>
            <a:spLocks noChangeArrowheads="1"/>
          </p:cNvSpPr>
          <p:nvPr/>
        </p:nvSpPr>
        <p:spPr bwMode="auto">
          <a:xfrm>
            <a:off x="1752600" y="11430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Show the forwarding process if a packet arrives at R1 in Figure 22.6 with the destination address 180.70.65.140.</a:t>
            </a:r>
          </a:p>
        </p:txBody>
      </p:sp>
      <p:sp>
        <p:nvSpPr>
          <p:cNvPr id="1217546" name="Text Box 10">
            <a:extLst>
              <a:ext uri="{FF2B5EF4-FFF2-40B4-BE49-F238E27FC236}">
                <a16:creationId xmlns:a16="http://schemas.microsoft.com/office/drawing/2014/main" id="{C87F8A58-7F65-0ADB-E347-C7B56BF483C5}"/>
              </a:ext>
            </a:extLst>
          </p:cNvPr>
          <p:cNvSpPr txBox="1">
            <a:spLocks noChangeArrowheads="1"/>
          </p:cNvSpPr>
          <p:nvPr/>
        </p:nvSpPr>
        <p:spPr bwMode="auto">
          <a:xfrm>
            <a:off x="2667000" y="0"/>
            <a:ext cx="24416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latin typeface="Times New Roman" panose="02020603050405020304" pitchFamily="18" charset="0"/>
              </a:rPr>
              <a:t>Example 22.2</a:t>
            </a:r>
          </a:p>
        </p:txBody>
      </p:sp>
      <p:sp>
        <p:nvSpPr>
          <p:cNvPr id="1217547" name="Rectangle 11">
            <a:extLst>
              <a:ext uri="{FF2B5EF4-FFF2-40B4-BE49-F238E27FC236}">
                <a16:creationId xmlns:a16="http://schemas.microsoft.com/office/drawing/2014/main" id="{E01BDB9D-837B-023E-176F-D82321D0D5BB}"/>
              </a:ext>
            </a:extLst>
          </p:cNvPr>
          <p:cNvSpPr>
            <a:spLocks noChangeArrowheads="1"/>
          </p:cNvSpPr>
          <p:nvPr/>
        </p:nvSpPr>
        <p:spPr bwMode="auto">
          <a:xfrm>
            <a:off x="1676400" y="2057400"/>
            <a:ext cx="8839200" cy="436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solidFill>
                  <a:schemeClr val="hlink"/>
                </a:solidFill>
                <a:latin typeface="Times New Roman" panose="02020603050405020304" pitchFamily="18" charset="0"/>
              </a:rPr>
              <a:t>Solution</a:t>
            </a:r>
          </a:p>
          <a:p>
            <a:pPr algn="just"/>
            <a:r>
              <a:rPr lang="en-US" altLang="en-US" sz="2800" i="1" dirty="0">
                <a:latin typeface="Times New Roman" panose="02020603050405020304" pitchFamily="18" charset="0"/>
              </a:rPr>
              <a:t>The router performs the following steps:</a:t>
            </a:r>
          </a:p>
          <a:p>
            <a:pPr algn="just"/>
            <a:r>
              <a:rPr lang="en-US" altLang="en-US" sz="2800" i="1" dirty="0">
                <a:solidFill>
                  <a:schemeClr val="hlink"/>
                </a:solidFill>
                <a:latin typeface="Times New Roman" panose="02020603050405020304" pitchFamily="18" charset="0"/>
              </a:rPr>
              <a:t>1</a:t>
            </a:r>
            <a:r>
              <a:rPr lang="en-US" altLang="en-US" sz="2800" i="1" dirty="0">
                <a:latin typeface="Times New Roman" panose="02020603050405020304" pitchFamily="18" charset="0"/>
              </a:rPr>
              <a:t>. The first mask (/26) is applied to the destination address.</a:t>
            </a:r>
            <a:br>
              <a:rPr lang="en-US" altLang="en-US" sz="2800" i="1" dirty="0">
                <a:latin typeface="Times New Roman" panose="02020603050405020304" pitchFamily="18" charset="0"/>
              </a:rPr>
            </a:br>
            <a:r>
              <a:rPr lang="en-US" altLang="en-US" sz="2800" i="1" dirty="0">
                <a:latin typeface="Times New Roman" panose="02020603050405020304" pitchFamily="18" charset="0"/>
              </a:rPr>
              <a:t>    The result is 180.70.65.128, which does not match the</a:t>
            </a:r>
            <a:br>
              <a:rPr lang="en-US" altLang="en-US" sz="2800" i="1" dirty="0">
                <a:latin typeface="Times New Roman" panose="02020603050405020304" pitchFamily="18" charset="0"/>
              </a:rPr>
            </a:br>
            <a:r>
              <a:rPr lang="en-US" altLang="en-US" sz="2800" i="1" dirty="0">
                <a:latin typeface="Times New Roman" panose="02020603050405020304" pitchFamily="18" charset="0"/>
              </a:rPr>
              <a:t>     corresponding network address.</a:t>
            </a:r>
          </a:p>
          <a:p>
            <a:pPr algn="just"/>
            <a:r>
              <a:rPr lang="en-US" altLang="en-US" sz="2800" i="1" dirty="0">
                <a:solidFill>
                  <a:schemeClr val="hlink"/>
                </a:solidFill>
                <a:latin typeface="Times New Roman" panose="02020603050405020304" pitchFamily="18" charset="0"/>
              </a:rPr>
              <a:t>2.</a:t>
            </a:r>
            <a:r>
              <a:rPr lang="en-US" altLang="en-US" sz="2800" i="1" dirty="0">
                <a:latin typeface="Times New Roman" panose="02020603050405020304" pitchFamily="18" charset="0"/>
              </a:rPr>
              <a:t> The second mask (/25) is applied to the destination</a:t>
            </a:r>
            <a:br>
              <a:rPr lang="en-US" altLang="en-US" sz="2800" i="1" dirty="0">
                <a:latin typeface="Times New Roman" panose="02020603050405020304" pitchFamily="18" charset="0"/>
              </a:rPr>
            </a:br>
            <a:r>
              <a:rPr lang="en-US" altLang="en-US" sz="2800" i="1" dirty="0">
                <a:latin typeface="Times New Roman" panose="02020603050405020304" pitchFamily="18" charset="0"/>
              </a:rPr>
              <a:t>    address. The result is 180.70.65.128, which matches the</a:t>
            </a:r>
            <a:br>
              <a:rPr lang="en-US" altLang="en-US" sz="2800" i="1" dirty="0">
                <a:latin typeface="Times New Roman" panose="02020603050405020304" pitchFamily="18" charset="0"/>
              </a:rPr>
            </a:br>
            <a:r>
              <a:rPr lang="en-US" altLang="en-US" sz="2800" i="1" dirty="0">
                <a:latin typeface="Times New Roman" panose="02020603050405020304" pitchFamily="18" charset="0"/>
              </a:rPr>
              <a:t>    corresponding network address. The next-hop address</a:t>
            </a:r>
            <a:br>
              <a:rPr lang="en-US" altLang="en-US" sz="2800" i="1" dirty="0">
                <a:latin typeface="Times New Roman" panose="02020603050405020304" pitchFamily="18" charset="0"/>
              </a:rPr>
            </a:br>
            <a:r>
              <a:rPr lang="en-US" altLang="en-US" sz="2800" i="1" dirty="0">
                <a:latin typeface="Times New Roman" panose="02020603050405020304" pitchFamily="18" charset="0"/>
              </a:rPr>
              <a:t>    and the interface number m0 are passed to ARP for</a:t>
            </a:r>
            <a:br>
              <a:rPr lang="en-US" altLang="en-US" sz="2800" i="1" dirty="0">
                <a:latin typeface="Times New Roman" panose="02020603050405020304" pitchFamily="18" charset="0"/>
              </a:rPr>
            </a:br>
            <a:r>
              <a:rPr lang="en-US" altLang="en-US" sz="2800" i="1" dirty="0">
                <a:latin typeface="Times New Roman" panose="02020603050405020304" pitchFamily="18" charset="0"/>
              </a:rPr>
              <a:t>    further processing.</a:t>
            </a:r>
          </a:p>
        </p:txBody>
      </p:sp>
      <p:sp>
        <p:nvSpPr>
          <p:cNvPr id="3" name="Slide Number Placeholder 2">
            <a:extLst>
              <a:ext uri="{FF2B5EF4-FFF2-40B4-BE49-F238E27FC236}">
                <a16:creationId xmlns:a16="http://schemas.microsoft.com/office/drawing/2014/main" id="{E77004A0-8979-0471-C569-FB75BE0DDD9D}"/>
              </a:ext>
            </a:extLst>
          </p:cNvPr>
          <p:cNvSpPr>
            <a:spLocks noGrp="1"/>
          </p:cNvSpPr>
          <p:nvPr>
            <p:ph type="sldNum" sz="quarter" idx="12"/>
          </p:nvPr>
        </p:nvSpPr>
        <p:spPr/>
        <p:txBody>
          <a:bodyPr/>
          <a:lstStyle/>
          <a:p>
            <a:fld id="{6D972E1D-2B91-43F8-BAFE-8C37D0BCB00C}" type="slidenum">
              <a:rPr lang="en-IN" smtClean="0"/>
              <a:pPr/>
              <a:t>14</a:t>
            </a:fld>
            <a:endParaRPr lang="en-IN"/>
          </a:p>
        </p:txBody>
      </p:sp>
    </p:spTree>
    <p:extLst>
      <p:ext uri="{BB962C8B-B14F-4D97-AF65-F5344CB8AC3E}">
        <p14:creationId xmlns:p14="http://schemas.microsoft.com/office/powerpoint/2010/main" val="249541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9586" name="Rectangle 2">
            <a:extLst>
              <a:ext uri="{FF2B5EF4-FFF2-40B4-BE49-F238E27FC236}">
                <a16:creationId xmlns:a16="http://schemas.microsoft.com/office/drawing/2014/main" id="{1AE6172D-EC6C-48FF-DA52-F85F2348156B}"/>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19587" name="Rectangle 3">
            <a:extLst>
              <a:ext uri="{FF2B5EF4-FFF2-40B4-BE49-F238E27FC236}">
                <a16:creationId xmlns:a16="http://schemas.microsoft.com/office/drawing/2014/main" id="{013534C1-122E-874E-2299-4921BB1C84BC}"/>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19588" name="Rectangle 4">
            <a:extLst>
              <a:ext uri="{FF2B5EF4-FFF2-40B4-BE49-F238E27FC236}">
                <a16:creationId xmlns:a16="http://schemas.microsoft.com/office/drawing/2014/main" id="{93B2D159-E9C8-9D94-4205-72C05E363C0E}"/>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19589" name="Rectangle 5">
            <a:extLst>
              <a:ext uri="{FF2B5EF4-FFF2-40B4-BE49-F238E27FC236}">
                <a16:creationId xmlns:a16="http://schemas.microsoft.com/office/drawing/2014/main" id="{06C6D2F0-65C4-2D5B-97ED-77DE0AB1F5DA}"/>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19590" name="Rectangle 6">
            <a:extLst>
              <a:ext uri="{FF2B5EF4-FFF2-40B4-BE49-F238E27FC236}">
                <a16:creationId xmlns:a16="http://schemas.microsoft.com/office/drawing/2014/main" id="{71C9B7C1-9C81-29EA-2F14-4DD57FE19364}"/>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19591" name="Rectangle 7">
            <a:extLst>
              <a:ext uri="{FF2B5EF4-FFF2-40B4-BE49-F238E27FC236}">
                <a16:creationId xmlns:a16="http://schemas.microsoft.com/office/drawing/2014/main" id="{11697120-00C8-1CBA-673A-2EA400D6799C}"/>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19592" name="Rectangle 8">
            <a:extLst>
              <a:ext uri="{FF2B5EF4-FFF2-40B4-BE49-F238E27FC236}">
                <a16:creationId xmlns:a16="http://schemas.microsoft.com/office/drawing/2014/main" id="{8847DDFB-99C8-CC66-67A7-4C1014E3E6E1}"/>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19593" name="Rectangle 9">
            <a:extLst>
              <a:ext uri="{FF2B5EF4-FFF2-40B4-BE49-F238E27FC236}">
                <a16:creationId xmlns:a16="http://schemas.microsoft.com/office/drawing/2014/main" id="{0B5B2E83-C09A-D139-3805-7B510E836991}"/>
              </a:ext>
            </a:extLst>
          </p:cNvPr>
          <p:cNvSpPr>
            <a:spLocks noChangeArrowheads="1"/>
          </p:cNvSpPr>
          <p:nvPr/>
        </p:nvSpPr>
        <p:spPr bwMode="auto">
          <a:xfrm>
            <a:off x="1752600" y="11430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Show the forwarding process if a packet arrives at R1 in Figure 22.6 with the destination address 201.4.22.35.</a:t>
            </a:r>
          </a:p>
        </p:txBody>
      </p:sp>
      <p:sp>
        <p:nvSpPr>
          <p:cNvPr id="1219594" name="Text Box 10">
            <a:extLst>
              <a:ext uri="{FF2B5EF4-FFF2-40B4-BE49-F238E27FC236}">
                <a16:creationId xmlns:a16="http://schemas.microsoft.com/office/drawing/2014/main" id="{68548943-FC24-2E7A-E17B-5D75C4FB90D2}"/>
              </a:ext>
            </a:extLst>
          </p:cNvPr>
          <p:cNvSpPr txBox="1">
            <a:spLocks noChangeArrowheads="1"/>
          </p:cNvSpPr>
          <p:nvPr/>
        </p:nvSpPr>
        <p:spPr bwMode="auto">
          <a:xfrm>
            <a:off x="2667000" y="0"/>
            <a:ext cx="24416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dirty="0">
                <a:solidFill>
                  <a:schemeClr val="hlink"/>
                </a:solidFill>
                <a:latin typeface="Times New Roman" panose="02020603050405020304" pitchFamily="18" charset="0"/>
              </a:rPr>
              <a:t>Example 22.3</a:t>
            </a:r>
          </a:p>
        </p:txBody>
      </p:sp>
      <p:sp>
        <p:nvSpPr>
          <p:cNvPr id="1219596" name="Rectangle 12">
            <a:extLst>
              <a:ext uri="{FF2B5EF4-FFF2-40B4-BE49-F238E27FC236}">
                <a16:creationId xmlns:a16="http://schemas.microsoft.com/office/drawing/2014/main" id="{0BAF69A5-C41D-67E3-411E-DB2E88CABA20}"/>
              </a:ext>
            </a:extLst>
          </p:cNvPr>
          <p:cNvSpPr>
            <a:spLocks noChangeArrowheads="1"/>
          </p:cNvSpPr>
          <p:nvPr/>
        </p:nvSpPr>
        <p:spPr bwMode="auto">
          <a:xfrm>
            <a:off x="1752600" y="2725739"/>
            <a:ext cx="8686800" cy="3508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r>
              <a:rPr lang="en-US" altLang="en-US" sz="2800" i="1" dirty="0">
                <a:solidFill>
                  <a:schemeClr val="hlink"/>
                </a:solidFill>
              </a:rPr>
              <a:t>Solution</a:t>
            </a:r>
          </a:p>
          <a:p>
            <a:pPr algn="just"/>
            <a:r>
              <a:rPr lang="en-US" altLang="en-US" sz="2800" i="1" dirty="0"/>
              <a:t>The router performs the following steps:</a:t>
            </a:r>
          </a:p>
          <a:p>
            <a:pPr algn="just"/>
            <a:r>
              <a:rPr lang="en-US" altLang="en-US" sz="2800" i="1" dirty="0">
                <a:solidFill>
                  <a:schemeClr val="hlink"/>
                </a:solidFill>
              </a:rPr>
              <a:t>1.</a:t>
            </a:r>
            <a:r>
              <a:rPr lang="en-US" altLang="en-US" sz="2800" i="1" dirty="0"/>
              <a:t> The first mask (/26) is applied to the destination</a:t>
            </a:r>
            <a:br>
              <a:rPr lang="en-US" altLang="en-US" sz="2800" i="1" dirty="0"/>
            </a:br>
            <a:r>
              <a:rPr lang="en-US" altLang="en-US" sz="2800" i="1" dirty="0"/>
              <a:t>address. The result is 201.4.22.0, which does not</a:t>
            </a:r>
            <a:br>
              <a:rPr lang="en-US" altLang="en-US" sz="2800" i="1" dirty="0"/>
            </a:br>
            <a:r>
              <a:rPr lang="en-US" altLang="en-US" sz="2800" i="1" dirty="0"/>
              <a:t>match the corresponding network address.</a:t>
            </a:r>
          </a:p>
          <a:p>
            <a:pPr algn="just"/>
            <a:r>
              <a:rPr lang="en-US" altLang="en-US" sz="2800" i="1" dirty="0">
                <a:solidFill>
                  <a:schemeClr val="hlink"/>
                </a:solidFill>
              </a:rPr>
              <a:t>2.</a:t>
            </a:r>
            <a:r>
              <a:rPr lang="en-US" altLang="en-US" sz="2800" i="1" dirty="0"/>
              <a:t> The second mask (/25) is applied to the destination address. The result is 201.4.22.0, which does not match the corresponding network address (row 2).</a:t>
            </a:r>
          </a:p>
        </p:txBody>
      </p:sp>
      <p:sp>
        <p:nvSpPr>
          <p:cNvPr id="3" name="Slide Number Placeholder 2">
            <a:extLst>
              <a:ext uri="{FF2B5EF4-FFF2-40B4-BE49-F238E27FC236}">
                <a16:creationId xmlns:a16="http://schemas.microsoft.com/office/drawing/2014/main" id="{9A8952F6-667F-352B-E898-69B3F30C1E44}"/>
              </a:ext>
            </a:extLst>
          </p:cNvPr>
          <p:cNvSpPr>
            <a:spLocks noGrp="1"/>
          </p:cNvSpPr>
          <p:nvPr>
            <p:ph type="sldNum" sz="quarter" idx="12"/>
          </p:nvPr>
        </p:nvSpPr>
        <p:spPr/>
        <p:txBody>
          <a:bodyPr/>
          <a:lstStyle/>
          <a:p>
            <a:fld id="{6D972E1D-2B91-43F8-BAFE-8C37D0BCB00C}" type="slidenum">
              <a:rPr lang="en-IN" smtClean="0"/>
              <a:pPr/>
              <a:t>15</a:t>
            </a:fld>
            <a:endParaRPr lang="en-IN"/>
          </a:p>
        </p:txBody>
      </p:sp>
    </p:spTree>
    <p:extLst>
      <p:ext uri="{BB962C8B-B14F-4D97-AF65-F5344CB8AC3E}">
        <p14:creationId xmlns:p14="http://schemas.microsoft.com/office/powerpoint/2010/main" val="2848486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3922" name="Rectangle 2">
            <a:extLst>
              <a:ext uri="{FF2B5EF4-FFF2-40B4-BE49-F238E27FC236}">
                <a16:creationId xmlns:a16="http://schemas.microsoft.com/office/drawing/2014/main" id="{81CEDE21-4FD7-7221-0B3F-6607F399BAC5}"/>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3923" name="Rectangle 3">
            <a:extLst>
              <a:ext uri="{FF2B5EF4-FFF2-40B4-BE49-F238E27FC236}">
                <a16:creationId xmlns:a16="http://schemas.microsoft.com/office/drawing/2014/main" id="{1EFFD62E-213C-A61A-A3A7-0119D3B3C90D}"/>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3924" name="Rectangle 4">
            <a:extLst>
              <a:ext uri="{FF2B5EF4-FFF2-40B4-BE49-F238E27FC236}">
                <a16:creationId xmlns:a16="http://schemas.microsoft.com/office/drawing/2014/main" id="{6F7057ED-7189-2DC3-7D17-1E7508E5C8C0}"/>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3925" name="Rectangle 5">
            <a:extLst>
              <a:ext uri="{FF2B5EF4-FFF2-40B4-BE49-F238E27FC236}">
                <a16:creationId xmlns:a16="http://schemas.microsoft.com/office/drawing/2014/main" id="{8C9E3222-4B0E-D4F5-032F-5CC38D7BF5BD}"/>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3926" name="Rectangle 6">
            <a:extLst>
              <a:ext uri="{FF2B5EF4-FFF2-40B4-BE49-F238E27FC236}">
                <a16:creationId xmlns:a16="http://schemas.microsoft.com/office/drawing/2014/main" id="{D3CF6214-9749-FD93-3E20-B831B230AC74}"/>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3927" name="Rectangle 7">
            <a:extLst>
              <a:ext uri="{FF2B5EF4-FFF2-40B4-BE49-F238E27FC236}">
                <a16:creationId xmlns:a16="http://schemas.microsoft.com/office/drawing/2014/main" id="{6085E814-37A5-DDA9-2F94-DF2A8F3FBB19}"/>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3928" name="Rectangle 8">
            <a:extLst>
              <a:ext uri="{FF2B5EF4-FFF2-40B4-BE49-F238E27FC236}">
                <a16:creationId xmlns:a16="http://schemas.microsoft.com/office/drawing/2014/main" id="{0BA41BA5-C7C3-5093-94A9-CD3199C522BF}"/>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3930" name="Text Box 10">
            <a:extLst>
              <a:ext uri="{FF2B5EF4-FFF2-40B4-BE49-F238E27FC236}">
                <a16:creationId xmlns:a16="http://schemas.microsoft.com/office/drawing/2014/main" id="{E8BA5715-A6DF-B0DE-6008-9CD7C6FC5B18}"/>
              </a:ext>
            </a:extLst>
          </p:cNvPr>
          <p:cNvSpPr txBox="1">
            <a:spLocks noChangeArrowheads="1"/>
          </p:cNvSpPr>
          <p:nvPr/>
        </p:nvSpPr>
        <p:spPr bwMode="auto">
          <a:xfrm>
            <a:off x="2667000" y="0"/>
            <a:ext cx="39020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dirty="0">
                <a:solidFill>
                  <a:schemeClr val="hlink"/>
                </a:solidFill>
                <a:latin typeface="Times New Roman" panose="02020603050405020304" pitchFamily="18" charset="0"/>
              </a:rPr>
              <a:t>Example 22.3 (continued)</a:t>
            </a:r>
          </a:p>
        </p:txBody>
      </p:sp>
      <p:sp>
        <p:nvSpPr>
          <p:cNvPr id="1233931" name="Rectangle 11">
            <a:extLst>
              <a:ext uri="{FF2B5EF4-FFF2-40B4-BE49-F238E27FC236}">
                <a16:creationId xmlns:a16="http://schemas.microsoft.com/office/drawing/2014/main" id="{4689C21D-EDA8-D072-9CF8-33BCB5E9695F}"/>
              </a:ext>
            </a:extLst>
          </p:cNvPr>
          <p:cNvSpPr>
            <a:spLocks noChangeArrowheads="1"/>
          </p:cNvSpPr>
          <p:nvPr/>
        </p:nvSpPr>
        <p:spPr bwMode="auto">
          <a:xfrm>
            <a:off x="1752600" y="1600201"/>
            <a:ext cx="86868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dirty="0">
                <a:solidFill>
                  <a:schemeClr val="hlink"/>
                </a:solidFill>
                <a:latin typeface="Times New Roman" panose="02020603050405020304" pitchFamily="18" charset="0"/>
              </a:rPr>
              <a:t>3.</a:t>
            </a:r>
            <a:r>
              <a:rPr lang="en-US" altLang="en-US" sz="2800" i="1" dirty="0">
                <a:latin typeface="Times New Roman" panose="02020603050405020304" pitchFamily="18" charset="0"/>
              </a:rPr>
              <a:t> The third mask (/24) is applied to the destination</a:t>
            </a:r>
            <a:br>
              <a:rPr lang="en-US" altLang="en-US" sz="2800" i="1" dirty="0">
                <a:latin typeface="Times New Roman" panose="02020603050405020304" pitchFamily="18" charset="0"/>
              </a:rPr>
            </a:br>
            <a:r>
              <a:rPr lang="en-US" altLang="en-US" sz="2800" i="1" dirty="0">
                <a:latin typeface="Times New Roman" panose="02020603050405020304" pitchFamily="18" charset="0"/>
              </a:rPr>
              <a:t>     address. The result is 201.4.22.0, which matches the</a:t>
            </a:r>
            <a:br>
              <a:rPr lang="en-US" altLang="en-US" sz="2800" i="1" dirty="0">
                <a:latin typeface="Times New Roman" panose="02020603050405020304" pitchFamily="18" charset="0"/>
              </a:rPr>
            </a:br>
            <a:r>
              <a:rPr lang="en-US" altLang="en-US" sz="2800" i="1" dirty="0">
                <a:latin typeface="Times New Roman" panose="02020603050405020304" pitchFamily="18" charset="0"/>
              </a:rPr>
              <a:t>     corresponding network address. The destination</a:t>
            </a:r>
            <a:br>
              <a:rPr lang="en-US" altLang="en-US" sz="2800" i="1" dirty="0">
                <a:latin typeface="Times New Roman" panose="02020603050405020304" pitchFamily="18" charset="0"/>
              </a:rPr>
            </a:br>
            <a:r>
              <a:rPr lang="en-US" altLang="en-US" sz="2800" i="1" dirty="0">
                <a:latin typeface="Times New Roman" panose="02020603050405020304" pitchFamily="18" charset="0"/>
              </a:rPr>
              <a:t>     address of the packet and the interface number m3 are</a:t>
            </a:r>
            <a:br>
              <a:rPr lang="en-US" altLang="en-US" sz="2800" i="1" dirty="0">
                <a:latin typeface="Times New Roman" panose="02020603050405020304" pitchFamily="18" charset="0"/>
              </a:rPr>
            </a:br>
            <a:r>
              <a:rPr lang="en-US" altLang="en-US" sz="2800" i="1" dirty="0">
                <a:latin typeface="Times New Roman" panose="02020603050405020304" pitchFamily="18" charset="0"/>
              </a:rPr>
              <a:t>     passed to ARP.</a:t>
            </a:r>
          </a:p>
        </p:txBody>
      </p:sp>
      <p:sp>
        <p:nvSpPr>
          <p:cNvPr id="3" name="Slide Number Placeholder 2">
            <a:extLst>
              <a:ext uri="{FF2B5EF4-FFF2-40B4-BE49-F238E27FC236}">
                <a16:creationId xmlns:a16="http://schemas.microsoft.com/office/drawing/2014/main" id="{9EACBD9D-903D-AB4B-6E7D-0AC2459BF1C0}"/>
              </a:ext>
            </a:extLst>
          </p:cNvPr>
          <p:cNvSpPr>
            <a:spLocks noGrp="1"/>
          </p:cNvSpPr>
          <p:nvPr>
            <p:ph type="sldNum" sz="quarter" idx="12"/>
          </p:nvPr>
        </p:nvSpPr>
        <p:spPr/>
        <p:txBody>
          <a:bodyPr/>
          <a:lstStyle/>
          <a:p>
            <a:fld id="{6D972E1D-2B91-43F8-BAFE-8C37D0BCB00C}" type="slidenum">
              <a:rPr lang="en-IN" smtClean="0"/>
              <a:pPr/>
              <a:t>16</a:t>
            </a:fld>
            <a:endParaRPr lang="en-IN"/>
          </a:p>
        </p:txBody>
      </p:sp>
    </p:spTree>
    <p:extLst>
      <p:ext uri="{BB962C8B-B14F-4D97-AF65-F5344CB8AC3E}">
        <p14:creationId xmlns:p14="http://schemas.microsoft.com/office/powerpoint/2010/main" val="29533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1634" name="Rectangle 2">
            <a:extLst>
              <a:ext uri="{FF2B5EF4-FFF2-40B4-BE49-F238E27FC236}">
                <a16:creationId xmlns:a16="http://schemas.microsoft.com/office/drawing/2014/main" id="{7B6B68BB-B05E-5DEE-D3FA-39C8C0DE1015}"/>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1635" name="Rectangle 3">
            <a:extLst>
              <a:ext uri="{FF2B5EF4-FFF2-40B4-BE49-F238E27FC236}">
                <a16:creationId xmlns:a16="http://schemas.microsoft.com/office/drawing/2014/main" id="{9A34D071-8ABD-990C-AB97-41AD64E1E30E}"/>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1636" name="Rectangle 4">
            <a:extLst>
              <a:ext uri="{FF2B5EF4-FFF2-40B4-BE49-F238E27FC236}">
                <a16:creationId xmlns:a16="http://schemas.microsoft.com/office/drawing/2014/main" id="{C85AD192-0759-40E6-7BBE-64D1BB5892A7}"/>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1637" name="Rectangle 5">
            <a:extLst>
              <a:ext uri="{FF2B5EF4-FFF2-40B4-BE49-F238E27FC236}">
                <a16:creationId xmlns:a16="http://schemas.microsoft.com/office/drawing/2014/main" id="{1A9229E0-EAC7-5B40-675A-D7AFE69CF802}"/>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1638" name="Rectangle 6">
            <a:extLst>
              <a:ext uri="{FF2B5EF4-FFF2-40B4-BE49-F238E27FC236}">
                <a16:creationId xmlns:a16="http://schemas.microsoft.com/office/drawing/2014/main" id="{DB645EA0-9E0D-AF89-7ED8-72B9408687A3}"/>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1639" name="Rectangle 7">
            <a:extLst>
              <a:ext uri="{FF2B5EF4-FFF2-40B4-BE49-F238E27FC236}">
                <a16:creationId xmlns:a16="http://schemas.microsoft.com/office/drawing/2014/main" id="{06D7EA10-47DC-E981-A42C-0F3A08A2F56E}"/>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1640" name="Rectangle 8">
            <a:extLst>
              <a:ext uri="{FF2B5EF4-FFF2-40B4-BE49-F238E27FC236}">
                <a16:creationId xmlns:a16="http://schemas.microsoft.com/office/drawing/2014/main" id="{BB02EAE0-E434-9F39-50D5-8D6211E1A866}"/>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1641" name="Rectangle 9">
            <a:extLst>
              <a:ext uri="{FF2B5EF4-FFF2-40B4-BE49-F238E27FC236}">
                <a16:creationId xmlns:a16="http://schemas.microsoft.com/office/drawing/2014/main" id="{DA4C7890-0362-B6AB-F0FC-4DD3C9B018F5}"/>
              </a:ext>
            </a:extLst>
          </p:cNvPr>
          <p:cNvSpPr>
            <a:spLocks noChangeArrowheads="1"/>
          </p:cNvSpPr>
          <p:nvPr/>
        </p:nvSpPr>
        <p:spPr bwMode="auto">
          <a:xfrm>
            <a:off x="1752600" y="11430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Show the forwarding process if a packet arrives at R1 in Figure 22.6 with the destination address 18.24.32.78.</a:t>
            </a:r>
          </a:p>
        </p:txBody>
      </p:sp>
      <p:sp>
        <p:nvSpPr>
          <p:cNvPr id="1221642" name="Text Box 10">
            <a:extLst>
              <a:ext uri="{FF2B5EF4-FFF2-40B4-BE49-F238E27FC236}">
                <a16:creationId xmlns:a16="http://schemas.microsoft.com/office/drawing/2014/main" id="{23E011D8-37B1-7808-8887-AD969E8FDD0C}"/>
              </a:ext>
            </a:extLst>
          </p:cNvPr>
          <p:cNvSpPr txBox="1">
            <a:spLocks noChangeArrowheads="1"/>
          </p:cNvSpPr>
          <p:nvPr/>
        </p:nvSpPr>
        <p:spPr bwMode="auto">
          <a:xfrm>
            <a:off x="2667000" y="0"/>
            <a:ext cx="21579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Example 22.4</a:t>
            </a:r>
          </a:p>
        </p:txBody>
      </p:sp>
      <p:sp>
        <p:nvSpPr>
          <p:cNvPr id="1221643" name="Rectangle 11">
            <a:extLst>
              <a:ext uri="{FF2B5EF4-FFF2-40B4-BE49-F238E27FC236}">
                <a16:creationId xmlns:a16="http://schemas.microsoft.com/office/drawing/2014/main" id="{5BC5AB9E-0694-0479-9383-02DC9DBDE36E}"/>
              </a:ext>
            </a:extLst>
          </p:cNvPr>
          <p:cNvSpPr>
            <a:spLocks noChangeArrowheads="1"/>
          </p:cNvSpPr>
          <p:nvPr/>
        </p:nvSpPr>
        <p:spPr bwMode="auto">
          <a:xfrm>
            <a:off x="1752600" y="2438401"/>
            <a:ext cx="8686800" cy="3508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New Roman" panose="02020603050405020304" pitchFamily="18" charset="0"/>
              </a:rPr>
              <a:t>This time all masks are applied, one by one, to the destination address, but no matching network address is found. When it reaches the end of the table, the module gives the next-hop address 180.70.65.200 and interface number m2 to ARP. This is probably an outgoing package that needs to be sent, via the default router, to someplace else in the Internet.</a:t>
            </a:r>
          </a:p>
        </p:txBody>
      </p:sp>
      <p:sp>
        <p:nvSpPr>
          <p:cNvPr id="3" name="Slide Number Placeholder 2">
            <a:extLst>
              <a:ext uri="{FF2B5EF4-FFF2-40B4-BE49-F238E27FC236}">
                <a16:creationId xmlns:a16="http://schemas.microsoft.com/office/drawing/2014/main" id="{195019C7-524B-0B63-5699-5A9CCAEC4F2E}"/>
              </a:ext>
            </a:extLst>
          </p:cNvPr>
          <p:cNvSpPr>
            <a:spLocks noGrp="1"/>
          </p:cNvSpPr>
          <p:nvPr>
            <p:ph type="sldNum" sz="quarter" idx="12"/>
          </p:nvPr>
        </p:nvSpPr>
        <p:spPr/>
        <p:txBody>
          <a:bodyPr/>
          <a:lstStyle/>
          <a:p>
            <a:fld id="{6D972E1D-2B91-43F8-BAFE-8C37D0BCB00C}" type="slidenum">
              <a:rPr lang="en-IN" smtClean="0"/>
              <a:pPr/>
              <a:t>17</a:t>
            </a:fld>
            <a:endParaRPr lang="en-IN"/>
          </a:p>
        </p:txBody>
      </p:sp>
    </p:spTree>
    <p:extLst>
      <p:ext uri="{BB962C8B-B14F-4D97-AF65-F5344CB8AC3E}">
        <p14:creationId xmlns:p14="http://schemas.microsoft.com/office/powerpoint/2010/main" val="929185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9C541-B5F8-B049-074A-111D95B791EB}"/>
              </a:ext>
            </a:extLst>
          </p:cNvPr>
          <p:cNvSpPr>
            <a:spLocks noGrp="1"/>
          </p:cNvSpPr>
          <p:nvPr>
            <p:ph type="title"/>
          </p:nvPr>
        </p:nvSpPr>
        <p:spPr>
          <a:xfrm>
            <a:off x="1097280" y="286603"/>
            <a:ext cx="10058400" cy="1199297"/>
          </a:xfrm>
        </p:spPr>
        <p:txBody>
          <a:bodyPr/>
          <a:lstStyle/>
          <a:p>
            <a:pPr algn="ctr"/>
            <a:r>
              <a:rPr lang="en-IN" u="sng" dirty="0"/>
              <a:t>Address aggregation</a:t>
            </a:r>
          </a:p>
        </p:txBody>
      </p:sp>
      <p:sp>
        <p:nvSpPr>
          <p:cNvPr id="3" name="Slide Number Placeholder 2">
            <a:extLst>
              <a:ext uri="{FF2B5EF4-FFF2-40B4-BE49-F238E27FC236}">
                <a16:creationId xmlns:a16="http://schemas.microsoft.com/office/drawing/2014/main" id="{76B254D3-FAFF-37E2-B8CE-712F3F321425}"/>
              </a:ext>
            </a:extLst>
          </p:cNvPr>
          <p:cNvSpPr>
            <a:spLocks noGrp="1"/>
          </p:cNvSpPr>
          <p:nvPr>
            <p:ph type="sldNum" sz="quarter" idx="12"/>
          </p:nvPr>
        </p:nvSpPr>
        <p:spPr/>
        <p:txBody>
          <a:bodyPr/>
          <a:lstStyle/>
          <a:p>
            <a:fld id="{6D972E1D-2B91-43F8-BAFE-8C37D0BCB00C}" type="slidenum">
              <a:rPr lang="en-IN" smtClean="0"/>
              <a:pPr/>
              <a:t>18</a:t>
            </a:fld>
            <a:endParaRPr lang="en-IN"/>
          </a:p>
        </p:txBody>
      </p:sp>
      <p:sp>
        <p:nvSpPr>
          <p:cNvPr id="5" name="TextBox 4">
            <a:extLst>
              <a:ext uri="{FF2B5EF4-FFF2-40B4-BE49-F238E27FC236}">
                <a16:creationId xmlns:a16="http://schemas.microsoft.com/office/drawing/2014/main" id="{C2D10005-B95D-DAF1-4A0A-4389BAC2A5D9}"/>
              </a:ext>
            </a:extLst>
          </p:cNvPr>
          <p:cNvSpPr txBox="1"/>
          <p:nvPr/>
        </p:nvSpPr>
        <p:spPr>
          <a:xfrm>
            <a:off x="1097280" y="1836420"/>
            <a:ext cx="10058400" cy="4524315"/>
          </a:xfrm>
          <a:prstGeom prst="rect">
            <a:avLst/>
          </a:prstGeom>
          <a:noFill/>
        </p:spPr>
        <p:txBody>
          <a:bodyPr wrap="square">
            <a:spAutoFit/>
          </a:bodyPr>
          <a:lstStyle/>
          <a:p>
            <a:pPr marL="342900" indent="-342900" algn="just">
              <a:buFont typeface="Arial" panose="020B0604020202020204" pitchFamily="34" charset="0"/>
              <a:buChar char="•"/>
            </a:pPr>
            <a:r>
              <a:rPr lang="en-US" sz="2400" dirty="0"/>
              <a:t>This is called address aggregation because the blocks of addresses for four organizations are aggregated into one larger block.</a:t>
            </a:r>
          </a:p>
          <a:p>
            <a:pPr marL="342900" indent="-342900" algn="just">
              <a:buFont typeface="Arial" panose="020B0604020202020204" pitchFamily="34" charset="0"/>
              <a:buChar char="•"/>
            </a:pPr>
            <a:r>
              <a:rPr lang="en-US" sz="2400" dirty="0"/>
              <a:t>Router R1 is connected to networks of four organizations that each use 64 addresses.</a:t>
            </a:r>
          </a:p>
          <a:p>
            <a:pPr marL="342900" indent="-342900" algn="just">
              <a:buFont typeface="Arial" panose="020B0604020202020204" pitchFamily="34" charset="0"/>
              <a:buChar char="•"/>
            </a:pPr>
            <a:r>
              <a:rPr lang="en-US" sz="2400" dirty="0"/>
              <a:t>Router R2 is somewhere far from R1. Router R1 has a longer routing table because each packet must be correctly routed to the appropriate organization.</a:t>
            </a:r>
          </a:p>
          <a:p>
            <a:pPr marL="342900" indent="-342900" algn="just">
              <a:buFont typeface="Arial" panose="020B0604020202020204" pitchFamily="34" charset="0"/>
              <a:buChar char="•"/>
            </a:pPr>
            <a:r>
              <a:rPr lang="en-US" sz="2400" dirty="0"/>
              <a:t>Router R2, on the other hand, can have a very small routing table. </a:t>
            </a:r>
          </a:p>
          <a:p>
            <a:pPr marL="342900" indent="-342900" algn="just">
              <a:buFont typeface="Arial" panose="020B0604020202020204" pitchFamily="34" charset="0"/>
              <a:buChar char="•"/>
            </a:pPr>
            <a:r>
              <a:rPr lang="en-US" sz="2400" dirty="0"/>
              <a:t>For R2, any packet with destination 140.24.7.0 to 140.24.7.255 is sent out from interface m</a:t>
            </a:r>
            <a:r>
              <a:rPr lang="en-US" sz="2400" baseline="-25000" dirty="0"/>
              <a:t>0</a:t>
            </a:r>
            <a:r>
              <a:rPr lang="en-US" sz="2400" dirty="0"/>
              <a:t> regardless of the organization number. </a:t>
            </a:r>
          </a:p>
          <a:p>
            <a:pPr marL="342900" indent="-342900" algn="just">
              <a:buFont typeface="Arial" panose="020B0604020202020204" pitchFamily="34" charset="0"/>
              <a:buChar char="•"/>
            </a:pPr>
            <a:r>
              <a:rPr lang="en-US" sz="2400" dirty="0"/>
              <a:t>Router R2 would have a longer routing table if each organization had addresses that could not be aggregated into one block. </a:t>
            </a:r>
          </a:p>
        </p:txBody>
      </p:sp>
    </p:spTree>
    <p:extLst>
      <p:ext uri="{BB962C8B-B14F-4D97-AF65-F5344CB8AC3E}">
        <p14:creationId xmlns:p14="http://schemas.microsoft.com/office/powerpoint/2010/main" val="1780288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4658" name="Line 2">
            <a:extLst>
              <a:ext uri="{FF2B5EF4-FFF2-40B4-BE49-F238E27FC236}">
                <a16:creationId xmlns:a16="http://schemas.microsoft.com/office/drawing/2014/main" id="{06DBFC5A-92B0-4F56-3294-6E291F708C2C}"/>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4659" name="Line 3">
            <a:extLst>
              <a:ext uri="{FF2B5EF4-FFF2-40B4-BE49-F238E27FC236}">
                <a16:creationId xmlns:a16="http://schemas.microsoft.com/office/drawing/2014/main" id="{A50980BE-6FCE-167A-4DAB-9B595EA8D20F}"/>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4660" name="Text Box 4">
            <a:extLst>
              <a:ext uri="{FF2B5EF4-FFF2-40B4-BE49-F238E27FC236}">
                <a16:creationId xmlns:a16="http://schemas.microsoft.com/office/drawing/2014/main" id="{5CCDD7A6-ECAA-EB73-628E-CAB72F218C23}"/>
              </a:ext>
            </a:extLst>
          </p:cNvPr>
          <p:cNvSpPr txBox="1">
            <a:spLocks noChangeArrowheads="1"/>
          </p:cNvSpPr>
          <p:nvPr/>
        </p:nvSpPr>
        <p:spPr bwMode="auto">
          <a:xfrm>
            <a:off x="4010025" y="400844"/>
            <a:ext cx="3957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22.7  </a:t>
            </a:r>
            <a:r>
              <a:rPr lang="en-US" altLang="en-US" sz="2000" i="1" dirty="0">
                <a:latin typeface="Times New Roman" panose="02020603050405020304" pitchFamily="18" charset="0"/>
              </a:rPr>
              <a:t>Address aggregation</a:t>
            </a:r>
          </a:p>
        </p:txBody>
      </p:sp>
      <p:pic>
        <p:nvPicPr>
          <p:cNvPr id="1094662" name="Picture 6">
            <a:extLst>
              <a:ext uri="{FF2B5EF4-FFF2-40B4-BE49-F238E27FC236}">
                <a16:creationId xmlns:a16="http://schemas.microsoft.com/office/drawing/2014/main" id="{D8CD836D-773C-EA1E-69F9-599A00B0D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538" y="1255714"/>
            <a:ext cx="7815262" cy="468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3F13EF81-A6E1-95C8-1D4E-56F269ED36CB}"/>
              </a:ext>
            </a:extLst>
          </p:cNvPr>
          <p:cNvSpPr>
            <a:spLocks noGrp="1"/>
          </p:cNvSpPr>
          <p:nvPr>
            <p:ph type="sldNum" sz="quarter" idx="12"/>
          </p:nvPr>
        </p:nvSpPr>
        <p:spPr/>
        <p:txBody>
          <a:bodyPr/>
          <a:lstStyle/>
          <a:p>
            <a:fld id="{6D972E1D-2B91-43F8-BAFE-8C37D0BCB00C}" type="slidenum">
              <a:rPr lang="en-IN" smtClean="0"/>
              <a:pPr/>
              <a:t>19</a:t>
            </a:fld>
            <a:endParaRPr lang="en-IN"/>
          </a:p>
        </p:txBody>
      </p:sp>
    </p:spTree>
    <p:extLst>
      <p:ext uri="{BB962C8B-B14F-4D97-AF65-F5344CB8AC3E}">
        <p14:creationId xmlns:p14="http://schemas.microsoft.com/office/powerpoint/2010/main" val="222079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4A79-7B8B-2ACA-081A-6FF0BF5B12B6}"/>
              </a:ext>
            </a:extLst>
          </p:cNvPr>
          <p:cNvSpPr>
            <a:spLocks noGrp="1"/>
          </p:cNvSpPr>
          <p:nvPr>
            <p:ph type="title"/>
          </p:nvPr>
        </p:nvSpPr>
        <p:spPr>
          <a:xfrm>
            <a:off x="1572768" y="749808"/>
            <a:ext cx="7388352" cy="987552"/>
          </a:xfrm>
        </p:spPr>
        <p:txBody>
          <a:bodyPr/>
          <a:lstStyle/>
          <a:p>
            <a:r>
              <a:rPr lang="en-IN" dirty="0"/>
              <a:t>Topics to be discussed</a:t>
            </a:r>
          </a:p>
        </p:txBody>
      </p:sp>
      <p:sp>
        <p:nvSpPr>
          <p:cNvPr id="3" name="Content Placeholder 2">
            <a:extLst>
              <a:ext uri="{FF2B5EF4-FFF2-40B4-BE49-F238E27FC236}">
                <a16:creationId xmlns:a16="http://schemas.microsoft.com/office/drawing/2014/main" id="{71395D7B-3303-1F4B-D7CC-3C0CD4BCCD0E}"/>
              </a:ext>
            </a:extLst>
          </p:cNvPr>
          <p:cNvSpPr>
            <a:spLocks noGrp="1"/>
          </p:cNvSpPr>
          <p:nvPr>
            <p:ph idx="1"/>
          </p:nvPr>
        </p:nvSpPr>
        <p:spPr>
          <a:xfrm>
            <a:off x="1097280" y="1845734"/>
            <a:ext cx="10058400" cy="4577476"/>
          </a:xfrm>
        </p:spPr>
        <p:txBody>
          <a:bodyPr>
            <a:normAutofit/>
          </a:bodyPr>
          <a:lstStyle/>
          <a:p>
            <a:pPr marL="457200" indent="-457200">
              <a:buFont typeface="+mj-lt"/>
              <a:buAutoNum type="arabicPeriod"/>
            </a:pPr>
            <a:r>
              <a:rPr lang="en-US" altLang="en-US" dirty="0"/>
              <a:t>Direct Versus Indirect Delivery</a:t>
            </a:r>
          </a:p>
          <a:p>
            <a:pPr marL="457200" indent="-457200">
              <a:buFont typeface="+mj-lt"/>
              <a:buAutoNum type="arabicPeriod"/>
            </a:pPr>
            <a:r>
              <a:rPr lang="en-US" altLang="en-US" dirty="0"/>
              <a:t>Forwarding Techniques &amp; Forwarding Process</a:t>
            </a:r>
          </a:p>
          <a:p>
            <a:pPr marL="457200" indent="-457200">
              <a:buFont typeface="+mj-lt"/>
              <a:buAutoNum type="arabicPeriod"/>
            </a:pPr>
            <a:r>
              <a:rPr lang="en-US" altLang="en-US" dirty="0"/>
              <a:t>Routing Table</a:t>
            </a:r>
          </a:p>
          <a:p>
            <a:pPr marL="457200" indent="-457200">
              <a:buFont typeface="+mj-lt"/>
              <a:buAutoNum type="arabicPeriod"/>
            </a:pPr>
            <a:r>
              <a:rPr lang="en-US" altLang="en-US" dirty="0"/>
              <a:t>Distance Vector Routing and RIP</a:t>
            </a:r>
          </a:p>
          <a:p>
            <a:pPr marL="457200" indent="-457200">
              <a:buFont typeface="+mj-lt"/>
              <a:buAutoNum type="arabicPeriod"/>
            </a:pPr>
            <a:r>
              <a:rPr lang="en-US" altLang="en-US" dirty="0"/>
              <a:t>Link State Routing and OSPF</a:t>
            </a:r>
          </a:p>
          <a:p>
            <a:pPr marL="457200" indent="-457200">
              <a:buFont typeface="+mj-lt"/>
              <a:buAutoNum type="arabicPeriod"/>
            </a:pPr>
            <a:r>
              <a:rPr lang="en-US" altLang="en-US" dirty="0"/>
              <a:t>Path Vector Routing and BGP</a:t>
            </a:r>
          </a:p>
          <a:p>
            <a:pPr marL="457200" indent="-457200">
              <a:buFont typeface="+mj-lt"/>
              <a:buAutoNum type="arabicPeriod"/>
            </a:pPr>
            <a:r>
              <a:rPr lang="en-US" altLang="en-US" dirty="0"/>
              <a:t>MOSPF</a:t>
            </a:r>
          </a:p>
          <a:p>
            <a:pPr marL="457200" indent="-457200">
              <a:buFont typeface="+mj-lt"/>
              <a:buAutoNum type="arabicPeriod"/>
            </a:pPr>
            <a:r>
              <a:rPr lang="en-US" altLang="en-US" dirty="0"/>
              <a:t>Reverse path forwarding</a:t>
            </a:r>
          </a:p>
          <a:p>
            <a:pPr marL="457200" indent="-457200">
              <a:buFont typeface="+mj-lt"/>
              <a:buAutoNum type="arabicPeriod"/>
            </a:pPr>
            <a:endParaRPr lang="en-US" altLang="en-US" dirty="0"/>
          </a:p>
          <a:p>
            <a:pPr marL="457200" indent="-457200">
              <a:buFont typeface="+mj-lt"/>
              <a:buAutoNum type="arabicPeriod"/>
            </a:pPr>
            <a:endParaRPr lang="en-US" altLang="en-US" dirty="0"/>
          </a:p>
          <a:p>
            <a:pPr marL="457200" indent="-457200">
              <a:buFont typeface="+mj-lt"/>
              <a:buAutoNum type="arabicPeriod"/>
            </a:pPr>
            <a:endParaRPr lang="en-US" altLang="en-US" dirty="0"/>
          </a:p>
          <a:p>
            <a:pPr marL="457200" indent="-457200">
              <a:buFont typeface="+mj-lt"/>
              <a:buAutoNum type="arabicPeriod"/>
            </a:pPr>
            <a:endParaRPr lang="en-US" altLang="en-US" dirty="0"/>
          </a:p>
          <a:p>
            <a:pPr marL="457200" indent="-457200">
              <a:buFont typeface="+mj-lt"/>
              <a:buAutoNum type="arabicPeriod"/>
            </a:pPr>
            <a:endParaRPr lang="fr-FR" altLang="en-US" dirty="0"/>
          </a:p>
          <a:p>
            <a:pPr marL="0" indent="0">
              <a:buNone/>
            </a:pPr>
            <a:endParaRPr lang="en-US" altLang="en-US"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
        <p:nvSpPr>
          <p:cNvPr id="4" name="Line 3">
            <a:extLst>
              <a:ext uri="{FF2B5EF4-FFF2-40B4-BE49-F238E27FC236}">
                <a16:creationId xmlns:a16="http://schemas.microsoft.com/office/drawing/2014/main" id="{DC2025DA-B477-144F-057C-E5FEA578CEAB}"/>
              </a:ext>
            </a:extLst>
          </p:cNvPr>
          <p:cNvSpPr>
            <a:spLocks noChangeShapeType="1"/>
          </p:cNvSpPr>
          <p:nvPr/>
        </p:nvSpPr>
        <p:spPr bwMode="auto">
          <a:xfrm>
            <a:off x="1712976" y="170078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 name="Slide Number Placeholder 5">
            <a:extLst>
              <a:ext uri="{FF2B5EF4-FFF2-40B4-BE49-F238E27FC236}">
                <a16:creationId xmlns:a16="http://schemas.microsoft.com/office/drawing/2014/main" id="{0A4921CF-FA14-F79E-3320-242FB38A7185}"/>
              </a:ext>
            </a:extLst>
          </p:cNvPr>
          <p:cNvSpPr>
            <a:spLocks noGrp="1"/>
          </p:cNvSpPr>
          <p:nvPr>
            <p:ph type="sldNum" sz="quarter" idx="12"/>
          </p:nvPr>
        </p:nvSpPr>
        <p:spPr/>
        <p:txBody>
          <a:bodyPr/>
          <a:lstStyle/>
          <a:p>
            <a:fld id="{6D972E1D-2B91-43F8-BAFE-8C37D0BCB00C}" type="slidenum">
              <a:rPr lang="en-IN" smtClean="0"/>
              <a:pPr/>
              <a:t>2</a:t>
            </a:fld>
            <a:endParaRPr lang="en-IN"/>
          </a:p>
        </p:txBody>
      </p:sp>
    </p:spTree>
    <p:extLst>
      <p:ext uri="{BB962C8B-B14F-4D97-AF65-F5344CB8AC3E}">
        <p14:creationId xmlns:p14="http://schemas.microsoft.com/office/powerpoint/2010/main" val="2901518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F47D4-41CC-1CF4-9047-67EB17164346}"/>
              </a:ext>
            </a:extLst>
          </p:cNvPr>
          <p:cNvSpPr>
            <a:spLocks noGrp="1"/>
          </p:cNvSpPr>
          <p:nvPr>
            <p:ph type="title"/>
          </p:nvPr>
        </p:nvSpPr>
        <p:spPr/>
        <p:txBody>
          <a:bodyPr/>
          <a:lstStyle/>
          <a:p>
            <a:pPr algn="ctr"/>
            <a:r>
              <a:rPr lang="en-IN" b="1" u="sng" dirty="0"/>
              <a:t>Longest mask matching</a:t>
            </a:r>
          </a:p>
        </p:txBody>
      </p:sp>
      <p:sp>
        <p:nvSpPr>
          <p:cNvPr id="3" name="Slide Number Placeholder 2">
            <a:extLst>
              <a:ext uri="{FF2B5EF4-FFF2-40B4-BE49-F238E27FC236}">
                <a16:creationId xmlns:a16="http://schemas.microsoft.com/office/drawing/2014/main" id="{A06C0B90-DA78-02AC-DCE1-2671693D87A4}"/>
              </a:ext>
            </a:extLst>
          </p:cNvPr>
          <p:cNvSpPr>
            <a:spLocks noGrp="1"/>
          </p:cNvSpPr>
          <p:nvPr>
            <p:ph type="sldNum" sz="quarter" idx="12"/>
          </p:nvPr>
        </p:nvSpPr>
        <p:spPr/>
        <p:txBody>
          <a:bodyPr/>
          <a:lstStyle/>
          <a:p>
            <a:fld id="{6D972E1D-2B91-43F8-BAFE-8C37D0BCB00C}" type="slidenum">
              <a:rPr lang="en-IN" smtClean="0"/>
              <a:pPr/>
              <a:t>20</a:t>
            </a:fld>
            <a:endParaRPr lang="en-IN"/>
          </a:p>
        </p:txBody>
      </p:sp>
      <p:sp>
        <p:nvSpPr>
          <p:cNvPr id="5" name="TextBox 4">
            <a:extLst>
              <a:ext uri="{FF2B5EF4-FFF2-40B4-BE49-F238E27FC236}">
                <a16:creationId xmlns:a16="http://schemas.microsoft.com/office/drawing/2014/main" id="{3BE89538-C184-A16C-BF24-0E2173EDA622}"/>
              </a:ext>
            </a:extLst>
          </p:cNvPr>
          <p:cNvSpPr txBox="1"/>
          <p:nvPr/>
        </p:nvSpPr>
        <p:spPr>
          <a:xfrm>
            <a:off x="1097279" y="2013794"/>
            <a:ext cx="10058399" cy="3477875"/>
          </a:xfrm>
          <a:prstGeom prst="rect">
            <a:avLst/>
          </a:prstGeom>
          <a:noFill/>
        </p:spPr>
        <p:txBody>
          <a:bodyPr wrap="square">
            <a:spAutoFit/>
          </a:bodyPr>
          <a:lstStyle/>
          <a:p>
            <a:pPr marL="342900" indent="-342900" algn="just">
              <a:buFont typeface="Arial" panose="020B0604020202020204" pitchFamily="34" charset="0"/>
              <a:buChar char="•"/>
            </a:pPr>
            <a:r>
              <a:rPr lang="en-US" sz="2000" dirty="0"/>
              <a:t>This principle states that the routing table is sorted from the longest mask to the shortest mask. In other words, if there are three masks /27, /26, and /24, the mask /27 must be the first entry and 124 must be last. </a:t>
            </a:r>
          </a:p>
          <a:p>
            <a:pPr marL="342900" indent="-342900" algn="just">
              <a:buFont typeface="Arial" panose="020B0604020202020204" pitchFamily="34" charset="0"/>
              <a:buChar char="•"/>
            </a:pPr>
            <a:r>
              <a:rPr lang="en-US" sz="2000" dirty="0"/>
              <a:t>Let us see if this principle solves the situation in which organization 4 is separated from the other three organizations.</a:t>
            </a:r>
          </a:p>
          <a:p>
            <a:pPr marL="342900" indent="-342900" algn="just">
              <a:buFont typeface="Arial" panose="020B0604020202020204" pitchFamily="34" charset="0"/>
              <a:buChar char="•"/>
            </a:pPr>
            <a:r>
              <a:rPr lang="en-US" sz="2000" dirty="0"/>
              <a:t>Figure 22.8 shows the situation.</a:t>
            </a:r>
          </a:p>
          <a:p>
            <a:pPr marL="342900" indent="-342900" algn="just">
              <a:buFont typeface="Arial" panose="020B0604020202020204" pitchFamily="34" charset="0"/>
              <a:buChar char="•"/>
            </a:pPr>
            <a:r>
              <a:rPr lang="en-US" sz="2000" dirty="0"/>
              <a:t>Suppose a packet arrives for organization 4 with destination address 140.24.7.200.</a:t>
            </a:r>
          </a:p>
          <a:p>
            <a:pPr marL="342900" indent="-342900" algn="just">
              <a:buFont typeface="Arial" panose="020B0604020202020204" pitchFamily="34" charset="0"/>
              <a:buChar char="•"/>
            </a:pPr>
            <a:r>
              <a:rPr lang="en-US" sz="2000" dirty="0"/>
              <a:t>The first mask at router R2 is applied, which gives the network address 140.24.7.192.</a:t>
            </a:r>
          </a:p>
          <a:p>
            <a:pPr marL="342900" indent="-342900" algn="just">
              <a:buFont typeface="Arial" panose="020B0604020202020204" pitchFamily="34" charset="0"/>
              <a:buChar char="•"/>
            </a:pPr>
            <a:r>
              <a:rPr lang="en-US" sz="2000" dirty="0"/>
              <a:t>The packet is routed correctly from interface ml and reaches organization 4. If, however, the routing table was not stored with the longest prefix first, applying the /24 mask would result in the incorrect routing of the packet to router R1.</a:t>
            </a:r>
            <a:endParaRPr lang="en-IN" sz="2000" dirty="0"/>
          </a:p>
        </p:txBody>
      </p:sp>
    </p:spTree>
    <p:extLst>
      <p:ext uri="{BB962C8B-B14F-4D97-AF65-F5344CB8AC3E}">
        <p14:creationId xmlns:p14="http://schemas.microsoft.com/office/powerpoint/2010/main" val="4097166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6706" name="Line 2">
            <a:extLst>
              <a:ext uri="{FF2B5EF4-FFF2-40B4-BE49-F238E27FC236}">
                <a16:creationId xmlns:a16="http://schemas.microsoft.com/office/drawing/2014/main" id="{ED31EECE-421D-B3F1-504F-30EA5CD56620}"/>
              </a:ext>
            </a:extLst>
          </p:cNvPr>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6707" name="Line 3">
            <a:extLst>
              <a:ext uri="{FF2B5EF4-FFF2-40B4-BE49-F238E27FC236}">
                <a16:creationId xmlns:a16="http://schemas.microsoft.com/office/drawing/2014/main" id="{300E27DE-16F6-DDC5-A956-558DF15845B7}"/>
              </a:ext>
            </a:extLst>
          </p:cNvPr>
          <p:cNvSpPr>
            <a:spLocks noChangeShapeType="1"/>
          </p:cNvSpPr>
          <p:nvPr/>
        </p:nvSpPr>
        <p:spPr bwMode="auto">
          <a:xfrm>
            <a:off x="1676400" y="609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6708" name="Text Box 4">
            <a:extLst>
              <a:ext uri="{FF2B5EF4-FFF2-40B4-BE49-F238E27FC236}">
                <a16:creationId xmlns:a16="http://schemas.microsoft.com/office/drawing/2014/main" id="{088DEDF4-C969-DB57-B8D0-56D73C5DACC4}"/>
              </a:ext>
            </a:extLst>
          </p:cNvPr>
          <p:cNvSpPr txBox="1">
            <a:spLocks noChangeArrowheads="1"/>
          </p:cNvSpPr>
          <p:nvPr/>
        </p:nvSpPr>
        <p:spPr bwMode="auto">
          <a:xfrm>
            <a:off x="3314701" y="152400"/>
            <a:ext cx="4302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22.8  </a:t>
            </a:r>
            <a:r>
              <a:rPr lang="en-US" altLang="en-US" sz="2000" i="1" dirty="0">
                <a:latin typeface="Times New Roman" panose="02020603050405020304" pitchFamily="18" charset="0"/>
              </a:rPr>
              <a:t>Longest mask matching</a:t>
            </a:r>
          </a:p>
        </p:txBody>
      </p:sp>
      <p:pic>
        <p:nvPicPr>
          <p:cNvPr id="1096710" name="Picture 6">
            <a:extLst>
              <a:ext uri="{FF2B5EF4-FFF2-40B4-BE49-F238E27FC236}">
                <a16:creationId xmlns:a16="http://schemas.microsoft.com/office/drawing/2014/main" id="{3D56790B-249D-691E-6AEE-3B7AC54E8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564" y="838201"/>
            <a:ext cx="6472237" cy="5186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6EAB313B-858B-88CA-612F-1223BC6632D8}"/>
              </a:ext>
            </a:extLst>
          </p:cNvPr>
          <p:cNvSpPr>
            <a:spLocks noGrp="1"/>
          </p:cNvSpPr>
          <p:nvPr>
            <p:ph type="sldNum" sz="quarter" idx="12"/>
          </p:nvPr>
        </p:nvSpPr>
        <p:spPr/>
        <p:txBody>
          <a:bodyPr/>
          <a:lstStyle/>
          <a:p>
            <a:fld id="{6D972E1D-2B91-43F8-BAFE-8C37D0BCB00C}" type="slidenum">
              <a:rPr lang="en-IN" smtClean="0"/>
              <a:pPr/>
              <a:t>21</a:t>
            </a:fld>
            <a:endParaRPr lang="en-IN"/>
          </a:p>
        </p:txBody>
      </p:sp>
    </p:spTree>
    <p:extLst>
      <p:ext uri="{BB962C8B-B14F-4D97-AF65-F5344CB8AC3E}">
        <p14:creationId xmlns:p14="http://schemas.microsoft.com/office/powerpoint/2010/main" val="2759530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3682" name="Rectangle 2">
            <a:extLst>
              <a:ext uri="{FF2B5EF4-FFF2-40B4-BE49-F238E27FC236}">
                <a16:creationId xmlns:a16="http://schemas.microsoft.com/office/drawing/2014/main" id="{EB5200DB-0C93-B06D-4279-3FD262565CB3}"/>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3683" name="Rectangle 3">
            <a:extLst>
              <a:ext uri="{FF2B5EF4-FFF2-40B4-BE49-F238E27FC236}">
                <a16:creationId xmlns:a16="http://schemas.microsoft.com/office/drawing/2014/main" id="{23A00BBD-9772-3F85-1609-E968501B9DE7}"/>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3684" name="Rectangle 4">
            <a:extLst>
              <a:ext uri="{FF2B5EF4-FFF2-40B4-BE49-F238E27FC236}">
                <a16:creationId xmlns:a16="http://schemas.microsoft.com/office/drawing/2014/main" id="{5917C7B3-EDFF-F73D-BE1A-8E4E8E44C881}"/>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3685" name="Rectangle 5">
            <a:extLst>
              <a:ext uri="{FF2B5EF4-FFF2-40B4-BE49-F238E27FC236}">
                <a16:creationId xmlns:a16="http://schemas.microsoft.com/office/drawing/2014/main" id="{F868AE0F-F04B-2A52-EE5F-1808A905177A}"/>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3686" name="Rectangle 6">
            <a:extLst>
              <a:ext uri="{FF2B5EF4-FFF2-40B4-BE49-F238E27FC236}">
                <a16:creationId xmlns:a16="http://schemas.microsoft.com/office/drawing/2014/main" id="{D1D7F044-0730-F6E5-464E-FDBC2B8BDF6B}"/>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3687" name="Rectangle 7">
            <a:extLst>
              <a:ext uri="{FF2B5EF4-FFF2-40B4-BE49-F238E27FC236}">
                <a16:creationId xmlns:a16="http://schemas.microsoft.com/office/drawing/2014/main" id="{38AF5B14-978C-1641-4B0F-6C3AEEDBDA55}"/>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3688" name="Rectangle 8">
            <a:extLst>
              <a:ext uri="{FF2B5EF4-FFF2-40B4-BE49-F238E27FC236}">
                <a16:creationId xmlns:a16="http://schemas.microsoft.com/office/drawing/2014/main" id="{EF370D27-7F6D-A0F7-2BD5-520C3E8B644B}"/>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3689" name="Rectangle 9">
            <a:extLst>
              <a:ext uri="{FF2B5EF4-FFF2-40B4-BE49-F238E27FC236}">
                <a16:creationId xmlns:a16="http://schemas.microsoft.com/office/drawing/2014/main" id="{06CDC414-7F5A-DA29-C43D-5C7785469710}"/>
              </a:ext>
            </a:extLst>
          </p:cNvPr>
          <p:cNvSpPr>
            <a:spLocks noChangeArrowheads="1"/>
          </p:cNvSpPr>
          <p:nvPr/>
        </p:nvSpPr>
        <p:spPr bwMode="auto">
          <a:xfrm>
            <a:off x="1752600" y="914401"/>
            <a:ext cx="8686800" cy="3508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As an example of hierarchical routing, let us consider Figure 22.9. A regional ISP is granted 16,384 addresses starting from 120.14.64.0. The regional ISP has decided to divide this block into four subblocks, each with 4096 addresses. Three of these subblocks are assigned to three</a:t>
            </a:r>
          </a:p>
          <a:p>
            <a:pPr algn="just"/>
            <a:r>
              <a:rPr lang="en-US" altLang="en-US" sz="2800" i="1">
                <a:latin typeface="Times New Roman" panose="02020603050405020304" pitchFamily="18" charset="0"/>
              </a:rPr>
              <a:t>local ISPs; the second subblock is reserved for future use. Note that the mask for each block is /20 because the original block with mask /18 is divided into 4 blocks.</a:t>
            </a:r>
          </a:p>
        </p:txBody>
      </p:sp>
      <p:sp>
        <p:nvSpPr>
          <p:cNvPr id="1223690" name="Text Box 10">
            <a:extLst>
              <a:ext uri="{FF2B5EF4-FFF2-40B4-BE49-F238E27FC236}">
                <a16:creationId xmlns:a16="http://schemas.microsoft.com/office/drawing/2014/main" id="{C22FB216-A131-ECDF-A15B-947191E4EEC6}"/>
              </a:ext>
            </a:extLst>
          </p:cNvPr>
          <p:cNvSpPr txBox="1">
            <a:spLocks noChangeArrowheads="1"/>
          </p:cNvSpPr>
          <p:nvPr/>
        </p:nvSpPr>
        <p:spPr bwMode="auto">
          <a:xfrm>
            <a:off x="2667000" y="0"/>
            <a:ext cx="244169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latin typeface="Times New Roman" panose="02020603050405020304" pitchFamily="18" charset="0"/>
              </a:rPr>
              <a:t>Example 22.5</a:t>
            </a:r>
          </a:p>
        </p:txBody>
      </p:sp>
      <p:sp>
        <p:nvSpPr>
          <p:cNvPr id="1223691" name="Rectangle 11">
            <a:extLst>
              <a:ext uri="{FF2B5EF4-FFF2-40B4-BE49-F238E27FC236}">
                <a16:creationId xmlns:a16="http://schemas.microsoft.com/office/drawing/2014/main" id="{258EC636-5015-2D14-7497-1C3C541A74FE}"/>
              </a:ext>
            </a:extLst>
          </p:cNvPr>
          <p:cNvSpPr>
            <a:spLocks noChangeArrowheads="1"/>
          </p:cNvSpPr>
          <p:nvPr/>
        </p:nvSpPr>
        <p:spPr bwMode="auto">
          <a:xfrm>
            <a:off x="1676400" y="4572001"/>
            <a:ext cx="86868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The first local ISP has divided its assigned subblock into 8 smaller blocks and assigned each to a small ISP. Each small ISP provides services to 128 households, each using four addresses. </a:t>
            </a:r>
          </a:p>
        </p:txBody>
      </p:sp>
      <p:sp>
        <p:nvSpPr>
          <p:cNvPr id="3" name="Slide Number Placeholder 2">
            <a:extLst>
              <a:ext uri="{FF2B5EF4-FFF2-40B4-BE49-F238E27FC236}">
                <a16:creationId xmlns:a16="http://schemas.microsoft.com/office/drawing/2014/main" id="{32201E3A-F8A4-FEEE-B22B-9C310B31621B}"/>
              </a:ext>
            </a:extLst>
          </p:cNvPr>
          <p:cNvSpPr>
            <a:spLocks noGrp="1"/>
          </p:cNvSpPr>
          <p:nvPr>
            <p:ph type="sldNum" sz="quarter" idx="12"/>
          </p:nvPr>
        </p:nvSpPr>
        <p:spPr/>
        <p:txBody>
          <a:bodyPr/>
          <a:lstStyle/>
          <a:p>
            <a:fld id="{6D972E1D-2B91-43F8-BAFE-8C37D0BCB00C}" type="slidenum">
              <a:rPr lang="en-IN" smtClean="0"/>
              <a:pPr/>
              <a:t>22</a:t>
            </a:fld>
            <a:endParaRPr lang="en-IN"/>
          </a:p>
        </p:txBody>
      </p:sp>
    </p:spTree>
    <p:extLst>
      <p:ext uri="{BB962C8B-B14F-4D97-AF65-F5344CB8AC3E}">
        <p14:creationId xmlns:p14="http://schemas.microsoft.com/office/powerpoint/2010/main" val="295124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5970" name="Rectangle 2">
            <a:extLst>
              <a:ext uri="{FF2B5EF4-FFF2-40B4-BE49-F238E27FC236}">
                <a16:creationId xmlns:a16="http://schemas.microsoft.com/office/drawing/2014/main" id="{FE7754D4-C2B9-FF69-FD4E-0ACB5B1532C5}"/>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5971" name="Rectangle 3">
            <a:extLst>
              <a:ext uri="{FF2B5EF4-FFF2-40B4-BE49-F238E27FC236}">
                <a16:creationId xmlns:a16="http://schemas.microsoft.com/office/drawing/2014/main" id="{7541A6EF-5DBF-741D-1178-975E3517A5E9}"/>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5972" name="Rectangle 4">
            <a:extLst>
              <a:ext uri="{FF2B5EF4-FFF2-40B4-BE49-F238E27FC236}">
                <a16:creationId xmlns:a16="http://schemas.microsoft.com/office/drawing/2014/main" id="{E59DCBE6-5CFE-44CD-0E4B-E9BCABB4FB08}"/>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5973" name="Rectangle 5">
            <a:extLst>
              <a:ext uri="{FF2B5EF4-FFF2-40B4-BE49-F238E27FC236}">
                <a16:creationId xmlns:a16="http://schemas.microsoft.com/office/drawing/2014/main" id="{FE503324-BCF7-88F7-2C7C-40A6AF71C7EC}"/>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5974" name="Rectangle 6">
            <a:extLst>
              <a:ext uri="{FF2B5EF4-FFF2-40B4-BE49-F238E27FC236}">
                <a16:creationId xmlns:a16="http://schemas.microsoft.com/office/drawing/2014/main" id="{F7944232-E326-69BF-61CD-FC48980B857D}"/>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5975" name="Rectangle 7">
            <a:extLst>
              <a:ext uri="{FF2B5EF4-FFF2-40B4-BE49-F238E27FC236}">
                <a16:creationId xmlns:a16="http://schemas.microsoft.com/office/drawing/2014/main" id="{4CBE5052-7027-5408-A503-987B6EC6F50B}"/>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5976" name="Rectangle 8">
            <a:extLst>
              <a:ext uri="{FF2B5EF4-FFF2-40B4-BE49-F238E27FC236}">
                <a16:creationId xmlns:a16="http://schemas.microsoft.com/office/drawing/2014/main" id="{63B15F47-7C80-0553-A28D-0399EB1A0C18}"/>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5977" name="Rectangle 9">
            <a:extLst>
              <a:ext uri="{FF2B5EF4-FFF2-40B4-BE49-F238E27FC236}">
                <a16:creationId xmlns:a16="http://schemas.microsoft.com/office/drawing/2014/main" id="{96FE918A-51B4-BD68-3FDC-473CBC6048A2}"/>
              </a:ext>
            </a:extLst>
          </p:cNvPr>
          <p:cNvSpPr>
            <a:spLocks noChangeArrowheads="1"/>
          </p:cNvSpPr>
          <p:nvPr/>
        </p:nvSpPr>
        <p:spPr bwMode="auto">
          <a:xfrm>
            <a:off x="1752600" y="914401"/>
            <a:ext cx="8686800" cy="9541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The second local ISP has divided its block into 4 blocks and has assigned the addresses to four large organizations.</a:t>
            </a:r>
          </a:p>
        </p:txBody>
      </p:sp>
      <p:sp>
        <p:nvSpPr>
          <p:cNvPr id="1235978" name="Text Box 10">
            <a:extLst>
              <a:ext uri="{FF2B5EF4-FFF2-40B4-BE49-F238E27FC236}">
                <a16:creationId xmlns:a16="http://schemas.microsoft.com/office/drawing/2014/main" id="{D0B371CD-BA1B-2C15-E935-BC086078071B}"/>
              </a:ext>
            </a:extLst>
          </p:cNvPr>
          <p:cNvSpPr txBox="1">
            <a:spLocks noChangeArrowheads="1"/>
          </p:cNvSpPr>
          <p:nvPr/>
        </p:nvSpPr>
        <p:spPr bwMode="auto">
          <a:xfrm>
            <a:off x="2667000" y="0"/>
            <a:ext cx="443583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dirty="0">
                <a:solidFill>
                  <a:schemeClr val="hlink"/>
                </a:solidFill>
                <a:latin typeface="Times New Roman" panose="02020603050405020304" pitchFamily="18" charset="0"/>
              </a:rPr>
              <a:t>Example 22.5 (continued)</a:t>
            </a:r>
          </a:p>
        </p:txBody>
      </p:sp>
      <p:sp>
        <p:nvSpPr>
          <p:cNvPr id="1235979" name="Rectangle 11">
            <a:extLst>
              <a:ext uri="{FF2B5EF4-FFF2-40B4-BE49-F238E27FC236}">
                <a16:creationId xmlns:a16="http://schemas.microsoft.com/office/drawing/2014/main" id="{849BBB68-E086-6AC9-79FE-D523C3C28FBA}"/>
              </a:ext>
            </a:extLst>
          </p:cNvPr>
          <p:cNvSpPr>
            <a:spLocks noChangeArrowheads="1"/>
          </p:cNvSpPr>
          <p:nvPr/>
        </p:nvSpPr>
        <p:spPr bwMode="auto">
          <a:xfrm>
            <a:off x="1676400" y="4343401"/>
            <a:ext cx="8686800" cy="13849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folHlink"/>
                </a:solidFill>
                <a:latin typeface="Times New Roman" panose="02020603050405020304" pitchFamily="18" charset="0"/>
              </a:rPr>
              <a:t>There is a sense of hierarchy in this configuration. All routers in the Internet send a packet with destination address 120.14.64.0 to 120.14.127.255 to the regional ISP.</a:t>
            </a:r>
          </a:p>
        </p:txBody>
      </p:sp>
      <p:sp>
        <p:nvSpPr>
          <p:cNvPr id="1235980" name="Rectangle 12">
            <a:extLst>
              <a:ext uri="{FF2B5EF4-FFF2-40B4-BE49-F238E27FC236}">
                <a16:creationId xmlns:a16="http://schemas.microsoft.com/office/drawing/2014/main" id="{F676BF99-DC48-8728-AF30-3750DE3CACF7}"/>
              </a:ext>
            </a:extLst>
          </p:cNvPr>
          <p:cNvSpPr>
            <a:spLocks noChangeArrowheads="1"/>
          </p:cNvSpPr>
          <p:nvPr/>
        </p:nvSpPr>
        <p:spPr bwMode="auto">
          <a:xfrm>
            <a:off x="1676400" y="2438401"/>
            <a:ext cx="8686800" cy="138499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The third local ISP has divided its block into 16 blocks and assigned each block to a small organization. Each small organization has 256 addresses, and the mask is /24.</a:t>
            </a:r>
          </a:p>
        </p:txBody>
      </p:sp>
      <p:sp>
        <p:nvSpPr>
          <p:cNvPr id="3" name="Slide Number Placeholder 2">
            <a:extLst>
              <a:ext uri="{FF2B5EF4-FFF2-40B4-BE49-F238E27FC236}">
                <a16:creationId xmlns:a16="http://schemas.microsoft.com/office/drawing/2014/main" id="{CEBB8B37-1532-B085-CD3A-69259EA22F26}"/>
              </a:ext>
            </a:extLst>
          </p:cNvPr>
          <p:cNvSpPr>
            <a:spLocks noGrp="1"/>
          </p:cNvSpPr>
          <p:nvPr>
            <p:ph type="sldNum" sz="quarter" idx="12"/>
          </p:nvPr>
        </p:nvSpPr>
        <p:spPr/>
        <p:txBody>
          <a:bodyPr/>
          <a:lstStyle/>
          <a:p>
            <a:fld id="{6D972E1D-2B91-43F8-BAFE-8C37D0BCB00C}" type="slidenum">
              <a:rPr lang="en-IN" smtClean="0"/>
              <a:pPr/>
              <a:t>23</a:t>
            </a:fld>
            <a:endParaRPr lang="en-IN"/>
          </a:p>
        </p:txBody>
      </p:sp>
    </p:spTree>
    <p:extLst>
      <p:ext uri="{BB962C8B-B14F-4D97-AF65-F5344CB8AC3E}">
        <p14:creationId xmlns:p14="http://schemas.microsoft.com/office/powerpoint/2010/main" val="3840665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8754" name="Line 2">
            <a:extLst>
              <a:ext uri="{FF2B5EF4-FFF2-40B4-BE49-F238E27FC236}">
                <a16:creationId xmlns:a16="http://schemas.microsoft.com/office/drawing/2014/main" id="{6ACB878E-53D9-7E27-A787-241C84C7B45D}"/>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8755" name="Line 3">
            <a:extLst>
              <a:ext uri="{FF2B5EF4-FFF2-40B4-BE49-F238E27FC236}">
                <a16:creationId xmlns:a16="http://schemas.microsoft.com/office/drawing/2014/main" id="{F921333D-018E-4804-2EAA-8CA5EA750D96}"/>
              </a:ext>
            </a:extLst>
          </p:cNvPr>
          <p:cNvSpPr>
            <a:spLocks noChangeShapeType="1"/>
          </p:cNvSpPr>
          <p:nvPr/>
        </p:nvSpPr>
        <p:spPr bwMode="auto">
          <a:xfrm>
            <a:off x="1676400" y="7620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8756" name="Text Box 4">
            <a:extLst>
              <a:ext uri="{FF2B5EF4-FFF2-40B4-BE49-F238E27FC236}">
                <a16:creationId xmlns:a16="http://schemas.microsoft.com/office/drawing/2014/main" id="{7CD6D32F-41E6-AD35-F7CA-8D6EA2B27458}"/>
              </a:ext>
            </a:extLst>
          </p:cNvPr>
          <p:cNvSpPr txBox="1">
            <a:spLocks noChangeArrowheads="1"/>
          </p:cNvSpPr>
          <p:nvPr/>
        </p:nvSpPr>
        <p:spPr bwMode="auto">
          <a:xfrm>
            <a:off x="1828800" y="228600"/>
            <a:ext cx="505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22.9  </a:t>
            </a:r>
            <a:r>
              <a:rPr lang="en-US" altLang="en-US" sz="2000" i="1">
                <a:latin typeface="Times New Roman" panose="02020603050405020304" pitchFamily="18" charset="0"/>
              </a:rPr>
              <a:t>Hierarchical routing with ISPs</a:t>
            </a:r>
          </a:p>
        </p:txBody>
      </p:sp>
      <p:pic>
        <p:nvPicPr>
          <p:cNvPr id="1098758" name="Picture 6">
            <a:extLst>
              <a:ext uri="{FF2B5EF4-FFF2-40B4-BE49-F238E27FC236}">
                <a16:creationId xmlns:a16="http://schemas.microsoft.com/office/drawing/2014/main" id="{36D081FA-B888-DBA2-E51E-162E5C1B56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1295400"/>
            <a:ext cx="8894763"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3BEDDDE6-4C51-F6F8-2D4E-F2D029138C1D}"/>
              </a:ext>
            </a:extLst>
          </p:cNvPr>
          <p:cNvSpPr>
            <a:spLocks noGrp="1"/>
          </p:cNvSpPr>
          <p:nvPr>
            <p:ph type="sldNum" sz="quarter" idx="12"/>
          </p:nvPr>
        </p:nvSpPr>
        <p:spPr/>
        <p:txBody>
          <a:bodyPr/>
          <a:lstStyle/>
          <a:p>
            <a:fld id="{6D972E1D-2B91-43F8-BAFE-8C37D0BCB00C}" type="slidenum">
              <a:rPr lang="en-IN" smtClean="0"/>
              <a:pPr/>
              <a:t>24</a:t>
            </a:fld>
            <a:endParaRPr lang="en-IN"/>
          </a:p>
        </p:txBody>
      </p:sp>
    </p:spTree>
    <p:extLst>
      <p:ext uri="{BB962C8B-B14F-4D97-AF65-F5344CB8AC3E}">
        <p14:creationId xmlns:p14="http://schemas.microsoft.com/office/powerpoint/2010/main" val="1822515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0802" name="Line 2">
            <a:extLst>
              <a:ext uri="{FF2B5EF4-FFF2-40B4-BE49-F238E27FC236}">
                <a16:creationId xmlns:a16="http://schemas.microsoft.com/office/drawing/2014/main" id="{9578E3FF-D120-D9BE-FCD4-554551103089}"/>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0803" name="Line 3">
            <a:extLst>
              <a:ext uri="{FF2B5EF4-FFF2-40B4-BE49-F238E27FC236}">
                <a16:creationId xmlns:a16="http://schemas.microsoft.com/office/drawing/2014/main" id="{978F96E0-7400-33FB-3522-264DD6532355}"/>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0804" name="Text Box 4">
            <a:extLst>
              <a:ext uri="{FF2B5EF4-FFF2-40B4-BE49-F238E27FC236}">
                <a16:creationId xmlns:a16="http://schemas.microsoft.com/office/drawing/2014/main" id="{FD8C423E-30A9-6452-164A-77E5B6CD8B77}"/>
              </a:ext>
            </a:extLst>
          </p:cNvPr>
          <p:cNvSpPr txBox="1">
            <a:spLocks noChangeArrowheads="1"/>
          </p:cNvSpPr>
          <p:nvPr/>
        </p:nvSpPr>
        <p:spPr bwMode="auto">
          <a:xfrm>
            <a:off x="3171825" y="365719"/>
            <a:ext cx="5418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22.10  </a:t>
            </a:r>
            <a:r>
              <a:rPr lang="en-US" altLang="en-US" sz="2000" i="1" dirty="0">
                <a:latin typeface="Times New Roman" panose="02020603050405020304" pitchFamily="18" charset="0"/>
              </a:rPr>
              <a:t>Common fields in a routing table</a:t>
            </a:r>
          </a:p>
        </p:txBody>
      </p:sp>
      <p:pic>
        <p:nvPicPr>
          <p:cNvPr id="1100806" name="Picture 6">
            <a:extLst>
              <a:ext uri="{FF2B5EF4-FFF2-40B4-BE49-F238E27FC236}">
                <a16:creationId xmlns:a16="http://schemas.microsoft.com/office/drawing/2014/main" id="{611B0881-8B8A-A687-9B1E-541ED83BD9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931" y="1193923"/>
            <a:ext cx="8135937" cy="112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0518B428-300A-43A7-CD45-C32A42C3234D}"/>
              </a:ext>
            </a:extLst>
          </p:cNvPr>
          <p:cNvSpPr>
            <a:spLocks noGrp="1"/>
          </p:cNvSpPr>
          <p:nvPr>
            <p:ph type="sldNum" sz="quarter" idx="12"/>
          </p:nvPr>
        </p:nvSpPr>
        <p:spPr/>
        <p:txBody>
          <a:bodyPr/>
          <a:lstStyle/>
          <a:p>
            <a:fld id="{6D972E1D-2B91-43F8-BAFE-8C37D0BCB00C}" type="slidenum">
              <a:rPr lang="en-IN" smtClean="0"/>
              <a:pPr/>
              <a:t>25</a:t>
            </a:fld>
            <a:endParaRPr lang="en-IN"/>
          </a:p>
        </p:txBody>
      </p:sp>
      <p:sp>
        <p:nvSpPr>
          <p:cNvPr id="4" name="TextBox 3">
            <a:extLst>
              <a:ext uri="{FF2B5EF4-FFF2-40B4-BE49-F238E27FC236}">
                <a16:creationId xmlns:a16="http://schemas.microsoft.com/office/drawing/2014/main" id="{17DA2FE7-6FEB-37B5-BD58-A6628441259E}"/>
              </a:ext>
            </a:extLst>
          </p:cNvPr>
          <p:cNvSpPr txBox="1"/>
          <p:nvPr/>
        </p:nvSpPr>
        <p:spPr>
          <a:xfrm>
            <a:off x="1133475" y="2444472"/>
            <a:ext cx="9877425" cy="3785652"/>
          </a:xfrm>
          <a:prstGeom prst="rect">
            <a:avLst/>
          </a:prstGeom>
          <a:noFill/>
        </p:spPr>
        <p:txBody>
          <a:bodyPr wrap="square">
            <a:spAutoFit/>
          </a:bodyPr>
          <a:lstStyle/>
          <a:p>
            <a:pPr algn="just"/>
            <a:r>
              <a:rPr lang="en-US" sz="2000" b="1" dirty="0"/>
              <a:t>1. Mask</a:t>
            </a:r>
            <a:r>
              <a:rPr lang="en-US" sz="2000" dirty="0"/>
              <a:t>. This field defines the mask applied for the entry.</a:t>
            </a:r>
          </a:p>
          <a:p>
            <a:pPr algn="just"/>
            <a:r>
              <a:rPr lang="en-US" sz="2000" b="1" dirty="0"/>
              <a:t>2. Network address</a:t>
            </a:r>
            <a:r>
              <a:rPr lang="en-US" sz="2000" dirty="0"/>
              <a:t>. This field defines the network address to which the packet is finally delivered. In the case of host-specific routing, this field defines the address of the destination host.</a:t>
            </a:r>
          </a:p>
          <a:p>
            <a:pPr algn="just"/>
            <a:r>
              <a:rPr lang="en-US" sz="2000" b="1" dirty="0"/>
              <a:t>3. Next-hop address. </a:t>
            </a:r>
            <a:r>
              <a:rPr lang="en-US" sz="2000" dirty="0"/>
              <a:t>This field defines the address of the next-hop router to which the packet is delivered.</a:t>
            </a:r>
          </a:p>
          <a:p>
            <a:pPr algn="just"/>
            <a:r>
              <a:rPr lang="en-US" sz="2000" b="1" dirty="0"/>
              <a:t>4. Interface</a:t>
            </a:r>
            <a:r>
              <a:rPr lang="en-US" sz="2000" dirty="0"/>
              <a:t>. This field shows the name of the interface.</a:t>
            </a:r>
          </a:p>
          <a:p>
            <a:pPr algn="just"/>
            <a:r>
              <a:rPr lang="en-US" sz="2000" b="1" dirty="0"/>
              <a:t>5. Reference count</a:t>
            </a:r>
            <a:r>
              <a:rPr lang="en-US" sz="2000" dirty="0"/>
              <a:t>. This field gives the number of users of this route at the moment. For example, if five people at the same time are connecting to the same host from this router, the value of this column is 5.</a:t>
            </a:r>
          </a:p>
          <a:p>
            <a:pPr algn="just"/>
            <a:r>
              <a:rPr lang="en-US" sz="2000" b="1" dirty="0"/>
              <a:t>6. Use. </a:t>
            </a:r>
            <a:r>
              <a:rPr lang="en-US" sz="2000" dirty="0"/>
              <a:t>This field shows the number of packets transmitted through this router for the corresponding destination.</a:t>
            </a:r>
          </a:p>
        </p:txBody>
      </p:sp>
    </p:spTree>
    <p:extLst>
      <p:ext uri="{BB962C8B-B14F-4D97-AF65-F5344CB8AC3E}">
        <p14:creationId xmlns:p14="http://schemas.microsoft.com/office/powerpoint/2010/main" val="885842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2B4403-0F66-9A3C-7FF1-D38BCB6C3546}"/>
              </a:ext>
            </a:extLst>
          </p:cNvPr>
          <p:cNvSpPr>
            <a:spLocks noGrp="1"/>
          </p:cNvSpPr>
          <p:nvPr>
            <p:ph type="sldNum" sz="quarter" idx="12"/>
          </p:nvPr>
        </p:nvSpPr>
        <p:spPr/>
        <p:txBody>
          <a:bodyPr/>
          <a:lstStyle/>
          <a:p>
            <a:fld id="{6D972E1D-2B91-43F8-BAFE-8C37D0BCB00C}" type="slidenum">
              <a:rPr lang="en-IN" smtClean="0"/>
              <a:pPr/>
              <a:t>26</a:t>
            </a:fld>
            <a:endParaRPr lang="en-IN"/>
          </a:p>
        </p:txBody>
      </p:sp>
      <p:sp>
        <p:nvSpPr>
          <p:cNvPr id="4" name="TextBox 3">
            <a:extLst>
              <a:ext uri="{FF2B5EF4-FFF2-40B4-BE49-F238E27FC236}">
                <a16:creationId xmlns:a16="http://schemas.microsoft.com/office/drawing/2014/main" id="{3D3D9A0F-4C4D-A307-53F2-A18EEBADE006}"/>
              </a:ext>
            </a:extLst>
          </p:cNvPr>
          <p:cNvSpPr txBox="1"/>
          <p:nvPr/>
        </p:nvSpPr>
        <p:spPr>
          <a:xfrm>
            <a:off x="819150" y="839897"/>
            <a:ext cx="10629900" cy="5324535"/>
          </a:xfrm>
          <a:prstGeom prst="rect">
            <a:avLst/>
          </a:prstGeom>
          <a:noFill/>
        </p:spPr>
        <p:txBody>
          <a:bodyPr wrap="square">
            <a:spAutoFit/>
          </a:bodyPr>
          <a:lstStyle/>
          <a:p>
            <a:pPr algn="just"/>
            <a:r>
              <a:rPr lang="en-US" sz="2000" b="1" dirty="0"/>
              <a:t>7.  Flags. </a:t>
            </a:r>
            <a:r>
              <a:rPr lang="en-US" sz="2000" dirty="0"/>
              <a:t>This field defines up to five flags. Flags are on/off switches that signify either presence or absence. The five flags are U (up), G (gateway), H (host-specific), D (added by redirection), and M (modified by redirection).</a:t>
            </a:r>
          </a:p>
          <a:p>
            <a:pPr lvl="1" algn="just"/>
            <a:r>
              <a:rPr lang="en-US" sz="2000" b="1" dirty="0"/>
              <a:t>a. U (up). </a:t>
            </a:r>
            <a:r>
              <a:rPr lang="en-US" sz="2000" dirty="0"/>
              <a:t>The U flag indicates the router is up and running. If this flag is not present, it means that the router is down. The packet cannot be forwarded and is discarded.</a:t>
            </a:r>
          </a:p>
          <a:p>
            <a:pPr lvl="1" algn="just"/>
            <a:r>
              <a:rPr lang="en-US" sz="2000" b="1" dirty="0"/>
              <a:t>b. G (gateway). </a:t>
            </a:r>
            <a:r>
              <a:rPr lang="en-US" sz="2000" dirty="0"/>
              <a:t>The G flag means that the destination is in another network. The packet is delivered to the next-hop router for delivery (indirect delivery). When this flag is missing, it means the destination is in this network (direct delivery).</a:t>
            </a:r>
          </a:p>
          <a:p>
            <a:pPr lvl="1" algn="just"/>
            <a:r>
              <a:rPr lang="en-US" sz="2000" b="1" dirty="0"/>
              <a:t>c. H (host-specific).</a:t>
            </a:r>
            <a:r>
              <a:rPr lang="en-US" sz="2000" dirty="0"/>
              <a:t> The H flag indicates that the entry in the network address field is a host-specific address. When it is missing, it means that the address is only the network address of the destination.</a:t>
            </a:r>
          </a:p>
          <a:p>
            <a:pPr lvl="1" algn="just"/>
            <a:r>
              <a:rPr lang="en-US" sz="2000" b="1" dirty="0"/>
              <a:t>d. D (added by redirection). </a:t>
            </a:r>
            <a:r>
              <a:rPr lang="en-US" sz="2000" dirty="0"/>
              <a:t>The D flag indicates that routing information for this destination has been added to the host routing table by a redirection message from ICMP. We discussed redirection and the ICMP protocol in Chapter 21.</a:t>
            </a:r>
          </a:p>
          <a:p>
            <a:pPr lvl="1" algn="just"/>
            <a:r>
              <a:rPr lang="en-US" sz="2000" b="1" dirty="0"/>
              <a:t>e. M (modified by redirection). </a:t>
            </a:r>
            <a:r>
              <a:rPr lang="en-US" sz="2000" dirty="0"/>
              <a:t>The M flag indicates that the routing information for this destination has been modified by a redirection message from ICMP. We discussed redirection and the ICMP protocol in Chapter 21.</a:t>
            </a:r>
          </a:p>
        </p:txBody>
      </p:sp>
    </p:spTree>
    <p:extLst>
      <p:ext uri="{BB962C8B-B14F-4D97-AF65-F5344CB8AC3E}">
        <p14:creationId xmlns:p14="http://schemas.microsoft.com/office/powerpoint/2010/main" val="1234585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5730" name="Rectangle 2">
            <a:extLst>
              <a:ext uri="{FF2B5EF4-FFF2-40B4-BE49-F238E27FC236}">
                <a16:creationId xmlns:a16="http://schemas.microsoft.com/office/drawing/2014/main" id="{81682E1E-BE11-B49A-9BBE-CD0B56620EDE}"/>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5731" name="Rectangle 3">
            <a:extLst>
              <a:ext uri="{FF2B5EF4-FFF2-40B4-BE49-F238E27FC236}">
                <a16:creationId xmlns:a16="http://schemas.microsoft.com/office/drawing/2014/main" id="{CE860DFD-0B5C-B3A5-1229-FC60853B411D}"/>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5732" name="Rectangle 4">
            <a:extLst>
              <a:ext uri="{FF2B5EF4-FFF2-40B4-BE49-F238E27FC236}">
                <a16:creationId xmlns:a16="http://schemas.microsoft.com/office/drawing/2014/main" id="{BF57802C-4C1D-A3FE-9971-52E621CCD65A}"/>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5733" name="Rectangle 5">
            <a:extLst>
              <a:ext uri="{FF2B5EF4-FFF2-40B4-BE49-F238E27FC236}">
                <a16:creationId xmlns:a16="http://schemas.microsoft.com/office/drawing/2014/main" id="{A489FA86-CE23-F146-FA32-CC1EEDACF8F7}"/>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5734" name="Rectangle 6">
            <a:extLst>
              <a:ext uri="{FF2B5EF4-FFF2-40B4-BE49-F238E27FC236}">
                <a16:creationId xmlns:a16="http://schemas.microsoft.com/office/drawing/2014/main" id="{46987EBC-1203-D7CF-4419-95C0237F2BD0}"/>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5735" name="Rectangle 7">
            <a:extLst>
              <a:ext uri="{FF2B5EF4-FFF2-40B4-BE49-F238E27FC236}">
                <a16:creationId xmlns:a16="http://schemas.microsoft.com/office/drawing/2014/main" id="{31E96769-52E2-012F-DC47-2ADBE63CC717}"/>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5736" name="Rectangle 8">
            <a:extLst>
              <a:ext uri="{FF2B5EF4-FFF2-40B4-BE49-F238E27FC236}">
                <a16:creationId xmlns:a16="http://schemas.microsoft.com/office/drawing/2014/main" id="{02707C29-4D64-6768-0385-811BDB41E9B8}"/>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5737" name="Rectangle 9">
            <a:extLst>
              <a:ext uri="{FF2B5EF4-FFF2-40B4-BE49-F238E27FC236}">
                <a16:creationId xmlns:a16="http://schemas.microsoft.com/office/drawing/2014/main" id="{D6FE8911-E697-6521-E584-2EC9EF44CC4A}"/>
              </a:ext>
            </a:extLst>
          </p:cNvPr>
          <p:cNvSpPr>
            <a:spLocks noChangeArrowheads="1"/>
          </p:cNvSpPr>
          <p:nvPr/>
        </p:nvSpPr>
        <p:spPr bwMode="auto">
          <a:xfrm>
            <a:off x="1600200" y="1143000"/>
            <a:ext cx="8915400" cy="397031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One utility that can be used to find the contents of a routing table for a host or router is </a:t>
            </a:r>
            <a:r>
              <a:rPr lang="en-US" altLang="en-US" sz="2800" i="1">
                <a:solidFill>
                  <a:schemeClr val="hlink"/>
                </a:solidFill>
                <a:latin typeface="Times New Roman" panose="02020603050405020304" pitchFamily="18" charset="0"/>
              </a:rPr>
              <a:t>netstat</a:t>
            </a:r>
            <a:r>
              <a:rPr lang="en-US" altLang="en-US" sz="2800" i="1">
                <a:latin typeface="Times New Roman" panose="02020603050405020304" pitchFamily="18" charset="0"/>
              </a:rPr>
              <a:t> in UNIX or LINUX. The next slide shows the list of the contents of a default server. We have used two options, r and n. The option r indicates that we are interested in the routing table, and the option </a:t>
            </a:r>
            <a:r>
              <a:rPr lang="en-US" altLang="en-US" sz="2800" i="1">
                <a:solidFill>
                  <a:schemeClr val="hlink"/>
                </a:solidFill>
                <a:latin typeface="Times New Roman" panose="02020603050405020304" pitchFamily="18" charset="0"/>
              </a:rPr>
              <a:t>n</a:t>
            </a:r>
            <a:r>
              <a:rPr lang="en-US" altLang="en-US" sz="2800" i="1">
                <a:latin typeface="Times New Roman" panose="02020603050405020304" pitchFamily="18" charset="0"/>
              </a:rPr>
              <a:t> indicates that we are looking for numeric addresses. Note that this is a routing table for a host, not a router. Although we discussed the routing table for a router throughout the chapter, a host also needs a routing table.</a:t>
            </a:r>
          </a:p>
        </p:txBody>
      </p:sp>
      <p:sp>
        <p:nvSpPr>
          <p:cNvPr id="1225738" name="Text Box 10">
            <a:extLst>
              <a:ext uri="{FF2B5EF4-FFF2-40B4-BE49-F238E27FC236}">
                <a16:creationId xmlns:a16="http://schemas.microsoft.com/office/drawing/2014/main" id="{676EA59D-3ED8-C176-0686-2BC58E979C68}"/>
              </a:ext>
            </a:extLst>
          </p:cNvPr>
          <p:cNvSpPr txBox="1">
            <a:spLocks noChangeArrowheads="1"/>
          </p:cNvSpPr>
          <p:nvPr/>
        </p:nvSpPr>
        <p:spPr bwMode="auto">
          <a:xfrm>
            <a:off x="2667000" y="0"/>
            <a:ext cx="14542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22.6</a:t>
            </a:r>
          </a:p>
        </p:txBody>
      </p:sp>
      <p:sp>
        <p:nvSpPr>
          <p:cNvPr id="3" name="Slide Number Placeholder 2">
            <a:extLst>
              <a:ext uri="{FF2B5EF4-FFF2-40B4-BE49-F238E27FC236}">
                <a16:creationId xmlns:a16="http://schemas.microsoft.com/office/drawing/2014/main" id="{BA78DB36-1A0C-B776-EA37-2DAE22E9F936}"/>
              </a:ext>
            </a:extLst>
          </p:cNvPr>
          <p:cNvSpPr>
            <a:spLocks noGrp="1"/>
          </p:cNvSpPr>
          <p:nvPr>
            <p:ph type="sldNum" sz="quarter" idx="12"/>
          </p:nvPr>
        </p:nvSpPr>
        <p:spPr/>
        <p:txBody>
          <a:bodyPr/>
          <a:lstStyle/>
          <a:p>
            <a:fld id="{6D972E1D-2B91-43F8-BAFE-8C37D0BCB00C}" type="slidenum">
              <a:rPr lang="en-IN" smtClean="0"/>
              <a:pPr/>
              <a:t>27</a:t>
            </a:fld>
            <a:endParaRPr lang="en-IN"/>
          </a:p>
        </p:txBody>
      </p:sp>
    </p:spTree>
    <p:extLst>
      <p:ext uri="{BB962C8B-B14F-4D97-AF65-F5344CB8AC3E}">
        <p14:creationId xmlns:p14="http://schemas.microsoft.com/office/powerpoint/2010/main" val="2684804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8018" name="Rectangle 2">
            <a:extLst>
              <a:ext uri="{FF2B5EF4-FFF2-40B4-BE49-F238E27FC236}">
                <a16:creationId xmlns:a16="http://schemas.microsoft.com/office/drawing/2014/main" id="{BB2E2F83-FE61-3AD8-AF61-60F47BFA43D3}"/>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8019" name="Rectangle 3">
            <a:extLst>
              <a:ext uri="{FF2B5EF4-FFF2-40B4-BE49-F238E27FC236}">
                <a16:creationId xmlns:a16="http://schemas.microsoft.com/office/drawing/2014/main" id="{CD9BD5DE-1BF8-0725-BE71-5AC1853595DC}"/>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8020" name="Rectangle 4">
            <a:extLst>
              <a:ext uri="{FF2B5EF4-FFF2-40B4-BE49-F238E27FC236}">
                <a16:creationId xmlns:a16="http://schemas.microsoft.com/office/drawing/2014/main" id="{4BA64DB8-34CF-BF7A-484F-5029905D936A}"/>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8021" name="Rectangle 5">
            <a:extLst>
              <a:ext uri="{FF2B5EF4-FFF2-40B4-BE49-F238E27FC236}">
                <a16:creationId xmlns:a16="http://schemas.microsoft.com/office/drawing/2014/main" id="{6E8795B7-8EAB-200F-EA03-D26B6134E008}"/>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8022" name="Rectangle 6">
            <a:extLst>
              <a:ext uri="{FF2B5EF4-FFF2-40B4-BE49-F238E27FC236}">
                <a16:creationId xmlns:a16="http://schemas.microsoft.com/office/drawing/2014/main" id="{9D5EDEF6-D474-AB39-961D-D1AD7FCDFE78}"/>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8023" name="Rectangle 7">
            <a:extLst>
              <a:ext uri="{FF2B5EF4-FFF2-40B4-BE49-F238E27FC236}">
                <a16:creationId xmlns:a16="http://schemas.microsoft.com/office/drawing/2014/main" id="{D7132A49-7526-0A62-475C-8E9D4BF0C666}"/>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8024" name="Rectangle 8">
            <a:extLst>
              <a:ext uri="{FF2B5EF4-FFF2-40B4-BE49-F238E27FC236}">
                <a16:creationId xmlns:a16="http://schemas.microsoft.com/office/drawing/2014/main" id="{9BAFC181-D68E-6963-A665-8E18BBDABBA8}"/>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38026" name="Text Box 10">
            <a:extLst>
              <a:ext uri="{FF2B5EF4-FFF2-40B4-BE49-F238E27FC236}">
                <a16:creationId xmlns:a16="http://schemas.microsoft.com/office/drawing/2014/main" id="{B40E45A5-3E93-F522-EF6E-EEC2819A00A9}"/>
              </a:ext>
            </a:extLst>
          </p:cNvPr>
          <p:cNvSpPr txBox="1">
            <a:spLocks noChangeArrowheads="1"/>
          </p:cNvSpPr>
          <p:nvPr/>
        </p:nvSpPr>
        <p:spPr bwMode="auto">
          <a:xfrm>
            <a:off x="2667000" y="0"/>
            <a:ext cx="39020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dirty="0">
                <a:solidFill>
                  <a:schemeClr val="hlink"/>
                </a:solidFill>
                <a:latin typeface="Times New Roman" panose="02020603050405020304" pitchFamily="18" charset="0"/>
              </a:rPr>
              <a:t>Example 22.6 (continued)</a:t>
            </a:r>
          </a:p>
        </p:txBody>
      </p:sp>
      <p:sp>
        <p:nvSpPr>
          <p:cNvPr id="1238028" name="Rectangle 12">
            <a:extLst>
              <a:ext uri="{FF2B5EF4-FFF2-40B4-BE49-F238E27FC236}">
                <a16:creationId xmlns:a16="http://schemas.microsoft.com/office/drawing/2014/main" id="{4EDB797D-9452-62C9-2990-13D9F9D848C8}"/>
              </a:ext>
            </a:extLst>
          </p:cNvPr>
          <p:cNvSpPr>
            <a:spLocks noChangeArrowheads="1"/>
          </p:cNvSpPr>
          <p:nvPr/>
        </p:nvSpPr>
        <p:spPr bwMode="auto">
          <a:xfrm>
            <a:off x="1343025" y="3352800"/>
            <a:ext cx="9639300" cy="26776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i="1" dirty="0">
                <a:latin typeface="Times New Roman" panose="02020603050405020304" pitchFamily="18" charset="0"/>
              </a:rPr>
              <a:t>The destination column here defines the network address. The term gateway used by UNIX is synonymous with router. This column actually defines the address of the next hop. The value 0.0.0.0 shows that the delivery is direct. The last entry has a flag of G, which means that the destination can be reached through a router (default router). The </a:t>
            </a:r>
            <a:r>
              <a:rPr lang="en-US" altLang="en-US" sz="2800" i="1" dirty="0" err="1">
                <a:latin typeface="Times New Roman" panose="02020603050405020304" pitchFamily="18" charset="0"/>
              </a:rPr>
              <a:t>Iface</a:t>
            </a:r>
            <a:r>
              <a:rPr lang="en-US" altLang="en-US" sz="2800" i="1" dirty="0">
                <a:latin typeface="Times New Roman" panose="02020603050405020304" pitchFamily="18" charset="0"/>
              </a:rPr>
              <a:t> defines the interface.</a:t>
            </a:r>
          </a:p>
        </p:txBody>
      </p:sp>
      <p:pic>
        <p:nvPicPr>
          <p:cNvPr id="1238029" name="Picture 13">
            <a:extLst>
              <a:ext uri="{FF2B5EF4-FFF2-40B4-BE49-F238E27FC236}">
                <a16:creationId xmlns:a16="http://schemas.microsoft.com/office/drawing/2014/main" id="{F0B18BD6-5332-7028-3D65-48FB6D3DAD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800" y="1219200"/>
            <a:ext cx="8585200" cy="1989138"/>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331AC672-B676-ABC8-22E8-9CC26EEA6366}"/>
              </a:ext>
            </a:extLst>
          </p:cNvPr>
          <p:cNvSpPr>
            <a:spLocks noGrp="1"/>
          </p:cNvSpPr>
          <p:nvPr>
            <p:ph type="sldNum" sz="quarter" idx="12"/>
          </p:nvPr>
        </p:nvSpPr>
        <p:spPr/>
        <p:txBody>
          <a:bodyPr/>
          <a:lstStyle/>
          <a:p>
            <a:fld id="{6D972E1D-2B91-43F8-BAFE-8C37D0BCB00C}" type="slidenum">
              <a:rPr lang="en-IN" smtClean="0"/>
              <a:pPr/>
              <a:t>28</a:t>
            </a:fld>
            <a:endParaRPr lang="en-IN"/>
          </a:p>
        </p:txBody>
      </p:sp>
    </p:spTree>
    <p:extLst>
      <p:ext uri="{BB962C8B-B14F-4D97-AF65-F5344CB8AC3E}">
        <p14:creationId xmlns:p14="http://schemas.microsoft.com/office/powerpoint/2010/main" val="1395910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0066" name="Rectangle 2">
            <a:extLst>
              <a:ext uri="{FF2B5EF4-FFF2-40B4-BE49-F238E27FC236}">
                <a16:creationId xmlns:a16="http://schemas.microsoft.com/office/drawing/2014/main" id="{9802B629-5ABC-04F0-404E-643404FF12EC}"/>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0067" name="Rectangle 3">
            <a:extLst>
              <a:ext uri="{FF2B5EF4-FFF2-40B4-BE49-F238E27FC236}">
                <a16:creationId xmlns:a16="http://schemas.microsoft.com/office/drawing/2014/main" id="{E071A559-680E-475C-EE21-71C3B19DDDE4}"/>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0068" name="Rectangle 4">
            <a:extLst>
              <a:ext uri="{FF2B5EF4-FFF2-40B4-BE49-F238E27FC236}">
                <a16:creationId xmlns:a16="http://schemas.microsoft.com/office/drawing/2014/main" id="{2EDECAC6-AE0B-DF9C-9F45-1DE029AF71E6}"/>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0069" name="Rectangle 5">
            <a:extLst>
              <a:ext uri="{FF2B5EF4-FFF2-40B4-BE49-F238E27FC236}">
                <a16:creationId xmlns:a16="http://schemas.microsoft.com/office/drawing/2014/main" id="{822F9489-8CBE-AD6C-3EBF-9F703732E60B}"/>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0070" name="Rectangle 6">
            <a:extLst>
              <a:ext uri="{FF2B5EF4-FFF2-40B4-BE49-F238E27FC236}">
                <a16:creationId xmlns:a16="http://schemas.microsoft.com/office/drawing/2014/main" id="{A455A5C3-CA42-F39E-AFB9-C7D9A5CDAD71}"/>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0071" name="Rectangle 7">
            <a:extLst>
              <a:ext uri="{FF2B5EF4-FFF2-40B4-BE49-F238E27FC236}">
                <a16:creationId xmlns:a16="http://schemas.microsoft.com/office/drawing/2014/main" id="{FD938BD9-C23B-DE3A-85DB-729A0CFFB5FF}"/>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0072" name="Rectangle 8">
            <a:extLst>
              <a:ext uri="{FF2B5EF4-FFF2-40B4-BE49-F238E27FC236}">
                <a16:creationId xmlns:a16="http://schemas.microsoft.com/office/drawing/2014/main" id="{408F9E25-9870-9804-1E1C-06A4895F9FD9}"/>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40073" name="Text Box 9">
            <a:extLst>
              <a:ext uri="{FF2B5EF4-FFF2-40B4-BE49-F238E27FC236}">
                <a16:creationId xmlns:a16="http://schemas.microsoft.com/office/drawing/2014/main" id="{F25FE121-21CD-7EFC-5F59-0540D7FEE948}"/>
              </a:ext>
            </a:extLst>
          </p:cNvPr>
          <p:cNvSpPr txBox="1">
            <a:spLocks noChangeArrowheads="1"/>
          </p:cNvSpPr>
          <p:nvPr/>
        </p:nvSpPr>
        <p:spPr bwMode="auto">
          <a:xfrm>
            <a:off x="2667000" y="0"/>
            <a:ext cx="390203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dirty="0">
                <a:solidFill>
                  <a:schemeClr val="hlink"/>
                </a:solidFill>
                <a:latin typeface="Times New Roman" panose="02020603050405020304" pitchFamily="18" charset="0"/>
              </a:rPr>
              <a:t>Example 22.6 (continued)</a:t>
            </a:r>
          </a:p>
        </p:txBody>
      </p:sp>
      <p:sp>
        <p:nvSpPr>
          <p:cNvPr id="1240074" name="Rectangle 10">
            <a:extLst>
              <a:ext uri="{FF2B5EF4-FFF2-40B4-BE49-F238E27FC236}">
                <a16:creationId xmlns:a16="http://schemas.microsoft.com/office/drawing/2014/main" id="{2ED35152-45E9-23FC-C84F-D2A3D27FBDCC}"/>
              </a:ext>
            </a:extLst>
          </p:cNvPr>
          <p:cNvSpPr>
            <a:spLocks noChangeArrowheads="1"/>
          </p:cNvSpPr>
          <p:nvPr/>
        </p:nvSpPr>
        <p:spPr bwMode="auto">
          <a:xfrm>
            <a:off x="1600200" y="1295400"/>
            <a:ext cx="89154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More information about the IP address and physical address of the server can be found by using the </a:t>
            </a:r>
            <a:r>
              <a:rPr lang="en-US" altLang="en-US" sz="2800" i="1">
                <a:solidFill>
                  <a:schemeClr val="hlink"/>
                </a:solidFill>
                <a:latin typeface="Times New Roman" panose="02020603050405020304" pitchFamily="18" charset="0"/>
              </a:rPr>
              <a:t>ifconfig </a:t>
            </a:r>
            <a:r>
              <a:rPr lang="en-US" altLang="en-US" sz="2800" i="1">
                <a:latin typeface="Times New Roman" panose="02020603050405020304" pitchFamily="18" charset="0"/>
              </a:rPr>
              <a:t>command on the given interface (eth0).</a:t>
            </a:r>
          </a:p>
        </p:txBody>
      </p:sp>
      <p:pic>
        <p:nvPicPr>
          <p:cNvPr id="1240076" name="Picture 12">
            <a:extLst>
              <a:ext uri="{FF2B5EF4-FFF2-40B4-BE49-F238E27FC236}">
                <a16:creationId xmlns:a16="http://schemas.microsoft.com/office/drawing/2014/main" id="{91A7F21C-902D-33B4-3540-0D997ED1A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589" y="3114676"/>
            <a:ext cx="8631237" cy="130492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7E1EB1CE-3CF7-A9FA-D437-54572B180304}"/>
              </a:ext>
            </a:extLst>
          </p:cNvPr>
          <p:cNvSpPr>
            <a:spLocks noGrp="1"/>
          </p:cNvSpPr>
          <p:nvPr>
            <p:ph type="sldNum" sz="quarter" idx="12"/>
          </p:nvPr>
        </p:nvSpPr>
        <p:spPr/>
        <p:txBody>
          <a:bodyPr/>
          <a:lstStyle/>
          <a:p>
            <a:fld id="{6D972E1D-2B91-43F8-BAFE-8C37D0BCB00C}" type="slidenum">
              <a:rPr lang="en-IN" smtClean="0"/>
              <a:pPr/>
              <a:t>29</a:t>
            </a:fld>
            <a:endParaRPr lang="en-IN"/>
          </a:p>
        </p:txBody>
      </p:sp>
    </p:spTree>
    <p:extLst>
      <p:ext uri="{BB962C8B-B14F-4D97-AF65-F5344CB8AC3E}">
        <p14:creationId xmlns:p14="http://schemas.microsoft.com/office/powerpoint/2010/main" val="4038685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5250" name="Rectangle 2">
            <a:extLst>
              <a:ext uri="{FF2B5EF4-FFF2-40B4-BE49-F238E27FC236}">
                <a16:creationId xmlns:a16="http://schemas.microsoft.com/office/drawing/2014/main" id="{C37D7A0F-FDD8-2E40-B836-915F0B1C7B24}"/>
              </a:ext>
            </a:extLst>
          </p:cNvPr>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a16="http://schemas.microsoft.com/office/drawing/2014/main" id="{1DA1BDD0-AC54-C269-E782-5AF50325CB8B}"/>
              </a:ext>
            </a:extLst>
          </p:cNvPr>
          <p:cNvSpPr txBox="1">
            <a:spLocks noChangeArrowheads="1"/>
          </p:cNvSpPr>
          <p:nvPr/>
        </p:nvSpPr>
        <p:spPr bwMode="auto">
          <a:xfrm>
            <a:off x="4533900" y="196850"/>
            <a:ext cx="322844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800" dirty="0">
                <a:effectLst>
                  <a:outerShdw blurRad="38100" dist="38100" dir="2700000" algn="tl">
                    <a:srgbClr val="C0C0C0"/>
                  </a:outerShdw>
                </a:effectLst>
                <a:latin typeface="Times" panose="02020603050405020304" pitchFamily="18" charset="0"/>
              </a:rPr>
              <a:t>DELIVERY</a:t>
            </a:r>
          </a:p>
        </p:txBody>
      </p:sp>
      <p:sp>
        <p:nvSpPr>
          <p:cNvPr id="565252" name="Text Box 4">
            <a:extLst>
              <a:ext uri="{FF2B5EF4-FFF2-40B4-BE49-F238E27FC236}">
                <a16:creationId xmlns:a16="http://schemas.microsoft.com/office/drawing/2014/main" id="{3A9187F8-0338-3563-8D61-20C84D121178}"/>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565253" name="Rectangle 5">
            <a:extLst>
              <a:ext uri="{FF2B5EF4-FFF2-40B4-BE49-F238E27FC236}">
                <a16:creationId xmlns:a16="http://schemas.microsoft.com/office/drawing/2014/main" id="{7E36632A-D1D0-E6CE-E15B-A301AFE42F2B}"/>
              </a:ext>
            </a:extLst>
          </p:cNvPr>
          <p:cNvSpPr>
            <a:spLocks noChangeArrowheads="1"/>
          </p:cNvSpPr>
          <p:nvPr/>
        </p:nvSpPr>
        <p:spPr bwMode="auto">
          <a:xfrm>
            <a:off x="1676400" y="15240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dirty="0">
                <a:effectLst>
                  <a:outerShdw blurRad="38100" dist="38100" dir="2700000" algn="tl">
                    <a:srgbClr val="C0C0C0"/>
                  </a:outerShdw>
                </a:effectLst>
                <a:latin typeface="Times New Roman" panose="02020603050405020304" pitchFamily="18" charset="0"/>
              </a:rPr>
              <a:t>The network layer supervises the handling of the packets by the undeR1ying physical networks. We define this handling as the delivery of a packet.</a:t>
            </a:r>
          </a:p>
        </p:txBody>
      </p:sp>
      <p:sp>
        <p:nvSpPr>
          <p:cNvPr id="565277" name="Rectangle 29">
            <a:extLst>
              <a:ext uri="{FF2B5EF4-FFF2-40B4-BE49-F238E27FC236}">
                <a16:creationId xmlns:a16="http://schemas.microsoft.com/office/drawing/2014/main" id="{0C1C1068-0F82-3E07-55BC-6879007D1343}"/>
              </a:ext>
            </a:extLst>
          </p:cNvPr>
          <p:cNvSpPr>
            <a:spLocks noChangeArrowheads="1"/>
          </p:cNvSpPr>
          <p:nvPr/>
        </p:nvSpPr>
        <p:spPr bwMode="auto">
          <a:xfrm>
            <a:off x="1828800" y="504825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Direct Versus Indirect Delivery</a:t>
            </a:r>
          </a:p>
        </p:txBody>
      </p:sp>
      <p:sp>
        <p:nvSpPr>
          <p:cNvPr id="565278" name="Text Box 30">
            <a:extLst>
              <a:ext uri="{FF2B5EF4-FFF2-40B4-BE49-F238E27FC236}">
                <a16:creationId xmlns:a16="http://schemas.microsoft.com/office/drawing/2014/main" id="{454D8EA2-2275-4113-FAD4-D5E18F4C2B99}"/>
              </a:ext>
            </a:extLst>
          </p:cNvPr>
          <p:cNvSpPr txBox="1">
            <a:spLocks noChangeArrowheads="1"/>
          </p:cNvSpPr>
          <p:nvPr/>
        </p:nvSpPr>
        <p:spPr bwMode="auto">
          <a:xfrm>
            <a:off x="1841501" y="4572001"/>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
        <p:nvSpPr>
          <p:cNvPr id="3" name="Slide Number Placeholder 2">
            <a:extLst>
              <a:ext uri="{FF2B5EF4-FFF2-40B4-BE49-F238E27FC236}">
                <a16:creationId xmlns:a16="http://schemas.microsoft.com/office/drawing/2014/main" id="{C5E69B70-5A29-E86B-4C21-EC5F99CBC307}"/>
              </a:ext>
            </a:extLst>
          </p:cNvPr>
          <p:cNvSpPr>
            <a:spLocks noGrp="1"/>
          </p:cNvSpPr>
          <p:nvPr>
            <p:ph type="sldNum" sz="quarter" idx="12"/>
          </p:nvPr>
        </p:nvSpPr>
        <p:spPr/>
        <p:txBody>
          <a:bodyPr/>
          <a:lstStyle/>
          <a:p>
            <a:fld id="{6D972E1D-2B91-43F8-BAFE-8C37D0BCB00C}" type="slidenum">
              <a:rPr lang="en-IN" smtClean="0"/>
              <a:pPr/>
              <a:t>3</a:t>
            </a:fld>
            <a:endParaRPr lang="en-IN"/>
          </a:p>
        </p:txBody>
      </p:sp>
    </p:spTree>
    <p:extLst>
      <p:ext uri="{BB962C8B-B14F-4D97-AF65-F5344CB8AC3E}">
        <p14:creationId xmlns:p14="http://schemas.microsoft.com/office/powerpoint/2010/main" val="1906996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78274" name="Rectangle 2">
            <a:extLst>
              <a:ext uri="{FF2B5EF4-FFF2-40B4-BE49-F238E27FC236}">
                <a16:creationId xmlns:a16="http://schemas.microsoft.com/office/drawing/2014/main" id="{BF28347B-0D04-307F-DFB8-E2D958F02B6E}"/>
              </a:ext>
            </a:extLst>
          </p:cNvPr>
          <p:cNvSpPr>
            <a:spLocks noChangeArrowheads="1"/>
          </p:cNvSpPr>
          <p:nvPr/>
        </p:nvSpPr>
        <p:spPr bwMode="auto">
          <a:xfrm>
            <a:off x="1524000" y="0"/>
            <a:ext cx="9144000" cy="990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1078275" name="Text Box 3">
            <a:extLst>
              <a:ext uri="{FF2B5EF4-FFF2-40B4-BE49-F238E27FC236}">
                <a16:creationId xmlns:a16="http://schemas.microsoft.com/office/drawing/2014/main" id="{EC02E289-E3D0-DDE2-A30D-44E83FB584C4}"/>
              </a:ext>
            </a:extLst>
          </p:cNvPr>
          <p:cNvSpPr txBox="1">
            <a:spLocks noChangeArrowheads="1"/>
          </p:cNvSpPr>
          <p:nvPr/>
        </p:nvSpPr>
        <p:spPr bwMode="auto">
          <a:xfrm>
            <a:off x="3303133" y="239867"/>
            <a:ext cx="63926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effectLst>
                  <a:outerShdw blurRad="38100" dist="38100" dir="2700000" algn="tl">
                    <a:srgbClr val="C0C0C0"/>
                  </a:outerShdw>
                </a:effectLst>
                <a:latin typeface="Times" panose="02020603050405020304" pitchFamily="18" charset="0"/>
              </a:rPr>
              <a:t>UNICAST ROUTING PROTOCOLS</a:t>
            </a:r>
          </a:p>
        </p:txBody>
      </p:sp>
      <p:sp>
        <p:nvSpPr>
          <p:cNvPr id="1078276" name="Text Box 4">
            <a:extLst>
              <a:ext uri="{FF2B5EF4-FFF2-40B4-BE49-F238E27FC236}">
                <a16:creationId xmlns:a16="http://schemas.microsoft.com/office/drawing/2014/main" id="{3338708D-FDDE-ECC9-E2BC-8B9C046830B0}"/>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1078277" name="Rectangle 5">
            <a:extLst>
              <a:ext uri="{FF2B5EF4-FFF2-40B4-BE49-F238E27FC236}">
                <a16:creationId xmlns:a16="http://schemas.microsoft.com/office/drawing/2014/main" id="{B9518C96-5080-E9E9-F375-DFDAE22B6808}"/>
              </a:ext>
            </a:extLst>
          </p:cNvPr>
          <p:cNvSpPr>
            <a:spLocks noChangeArrowheads="1"/>
          </p:cNvSpPr>
          <p:nvPr/>
        </p:nvSpPr>
        <p:spPr bwMode="auto">
          <a:xfrm>
            <a:off x="1524000" y="1173391"/>
            <a:ext cx="9144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2800" i="1" dirty="0">
                <a:effectLst>
                  <a:outerShdw blurRad="38100" dist="38100" dir="2700000" algn="tl">
                    <a:srgbClr val="C0C0C0"/>
                  </a:outerShdw>
                </a:effectLst>
                <a:latin typeface="Times New Roman" panose="02020603050405020304" pitchFamily="18" charset="0"/>
              </a:rPr>
              <a:t>A routing table can be either static or dynamic. A </a:t>
            </a:r>
            <a:r>
              <a:rPr lang="en-US" altLang="en-US" sz="2800" b="1" i="1" dirty="0">
                <a:effectLst>
                  <a:outerShdw blurRad="38100" dist="38100" dir="2700000" algn="tl">
                    <a:srgbClr val="C0C0C0"/>
                  </a:outerShdw>
                </a:effectLst>
                <a:latin typeface="Times New Roman" panose="02020603050405020304" pitchFamily="18" charset="0"/>
              </a:rPr>
              <a:t>static table </a:t>
            </a:r>
            <a:r>
              <a:rPr lang="en-US" altLang="en-US" sz="2800" i="1" dirty="0">
                <a:effectLst>
                  <a:outerShdw blurRad="38100" dist="38100" dir="2700000" algn="tl">
                    <a:srgbClr val="C0C0C0"/>
                  </a:outerShdw>
                </a:effectLst>
                <a:latin typeface="Times New Roman" panose="02020603050405020304" pitchFamily="18" charset="0"/>
              </a:rPr>
              <a:t>is one with manual entries. A </a:t>
            </a:r>
            <a:r>
              <a:rPr lang="en-US" altLang="en-US" sz="2800" b="1" i="1" dirty="0">
                <a:effectLst>
                  <a:outerShdw blurRad="38100" dist="38100" dir="2700000" algn="tl">
                    <a:srgbClr val="C0C0C0"/>
                  </a:outerShdw>
                </a:effectLst>
                <a:latin typeface="Times New Roman" panose="02020603050405020304" pitchFamily="18" charset="0"/>
              </a:rPr>
              <a:t>dynamic table </a:t>
            </a:r>
            <a:r>
              <a:rPr lang="en-US" altLang="en-US" sz="2800" i="1" dirty="0">
                <a:effectLst>
                  <a:outerShdw blurRad="38100" dist="38100" dir="2700000" algn="tl">
                    <a:srgbClr val="C0C0C0"/>
                  </a:outerShdw>
                </a:effectLst>
                <a:latin typeface="Times New Roman" panose="02020603050405020304" pitchFamily="18" charset="0"/>
              </a:rPr>
              <a:t>is one that is updated automatically when there is a change somewhere in the Internet. </a:t>
            </a:r>
          </a:p>
          <a:p>
            <a:pPr algn="just" eaLnBrk="1" hangingPunct="1"/>
            <a:r>
              <a:rPr lang="en-US" altLang="en-US" sz="2800" i="1" dirty="0">
                <a:effectLst>
                  <a:outerShdw blurRad="38100" dist="38100" dir="2700000" algn="tl">
                    <a:srgbClr val="C0C0C0"/>
                  </a:outerShdw>
                </a:effectLst>
                <a:latin typeface="Times New Roman" panose="02020603050405020304" pitchFamily="18" charset="0"/>
              </a:rPr>
              <a:t>A </a:t>
            </a:r>
            <a:r>
              <a:rPr lang="en-US" altLang="en-US" sz="2800" b="1" i="1" dirty="0">
                <a:effectLst>
                  <a:outerShdw blurRad="38100" dist="38100" dir="2700000" algn="tl">
                    <a:srgbClr val="C0C0C0"/>
                  </a:outerShdw>
                </a:effectLst>
                <a:latin typeface="Times New Roman" panose="02020603050405020304" pitchFamily="18" charset="0"/>
              </a:rPr>
              <a:t>routing protocol </a:t>
            </a:r>
            <a:r>
              <a:rPr lang="en-US" altLang="en-US" sz="2800" i="1" dirty="0">
                <a:effectLst>
                  <a:outerShdw blurRad="38100" dist="38100" dir="2700000" algn="tl">
                    <a:srgbClr val="C0C0C0"/>
                  </a:outerShdw>
                </a:effectLst>
                <a:latin typeface="Times New Roman" panose="02020603050405020304" pitchFamily="18" charset="0"/>
              </a:rPr>
              <a:t>is a combination of rules and procedures that lets routers in the Internet inform each other of changes. </a:t>
            </a:r>
          </a:p>
        </p:txBody>
      </p:sp>
      <p:sp>
        <p:nvSpPr>
          <p:cNvPr id="1078278" name="Rectangle 6">
            <a:extLst>
              <a:ext uri="{FF2B5EF4-FFF2-40B4-BE49-F238E27FC236}">
                <a16:creationId xmlns:a16="http://schemas.microsoft.com/office/drawing/2014/main" id="{FB229579-482D-E1CB-448D-1B314D1820E8}"/>
              </a:ext>
            </a:extLst>
          </p:cNvPr>
          <p:cNvSpPr>
            <a:spLocks noChangeArrowheads="1"/>
          </p:cNvSpPr>
          <p:nvPr/>
        </p:nvSpPr>
        <p:spPr bwMode="auto">
          <a:xfrm>
            <a:off x="1828800" y="4438650"/>
            <a:ext cx="6705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br>
              <a:rPr lang="fr-FR" altLang="en-US" sz="2400" dirty="0">
                <a:solidFill>
                  <a:srgbClr val="0033CC"/>
                </a:solidFill>
                <a:latin typeface="Times New Roman" panose="02020603050405020304" pitchFamily="18" charset="0"/>
              </a:rPr>
            </a:br>
            <a:r>
              <a:rPr lang="fr-FR" altLang="en-US" sz="2400" dirty="0">
                <a:solidFill>
                  <a:srgbClr val="0033CC"/>
                </a:solidFill>
                <a:latin typeface="Times New Roman" panose="02020603050405020304" pitchFamily="18" charset="0"/>
              </a:rPr>
              <a:t>Intra- and </a:t>
            </a:r>
            <a:r>
              <a:rPr lang="fr-FR" altLang="en-US" sz="2400" dirty="0" err="1">
                <a:solidFill>
                  <a:srgbClr val="0033CC"/>
                </a:solidFill>
                <a:latin typeface="Times New Roman" panose="02020603050405020304" pitchFamily="18" charset="0"/>
              </a:rPr>
              <a:t>Interdomain</a:t>
            </a:r>
            <a:r>
              <a:rPr lang="fr-FR" altLang="en-US" sz="2400" dirty="0">
                <a:solidFill>
                  <a:srgbClr val="0033CC"/>
                </a:solidFill>
                <a:latin typeface="Times New Roman" panose="02020603050405020304" pitchFamily="18" charset="0"/>
              </a:rPr>
              <a:t> </a:t>
            </a:r>
            <a:r>
              <a:rPr lang="fr-FR" altLang="en-US" sz="2400" dirty="0" err="1">
                <a:solidFill>
                  <a:srgbClr val="0033CC"/>
                </a:solidFill>
                <a:latin typeface="Times New Roman" panose="02020603050405020304" pitchFamily="18" charset="0"/>
              </a:rPr>
              <a:t>Routing</a:t>
            </a:r>
            <a:endParaRPr lang="fr-FR" altLang="en-US" sz="2400" dirty="0">
              <a:solidFill>
                <a:srgbClr val="0033CC"/>
              </a:solidFill>
              <a:latin typeface="Times New Roman" panose="02020603050405020304" pitchFamily="18" charset="0"/>
            </a:endParaRPr>
          </a:p>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Distance Vector Routing and RIP</a:t>
            </a:r>
          </a:p>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Link State Routing and OSPF</a:t>
            </a:r>
          </a:p>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Path Vector Routing and BGP</a:t>
            </a:r>
          </a:p>
        </p:txBody>
      </p:sp>
      <p:sp>
        <p:nvSpPr>
          <p:cNvPr id="1078279" name="Text Box 7">
            <a:extLst>
              <a:ext uri="{FF2B5EF4-FFF2-40B4-BE49-F238E27FC236}">
                <a16:creationId xmlns:a16="http://schemas.microsoft.com/office/drawing/2014/main" id="{EA84078D-9899-3234-0555-DD578EF5BD9F}"/>
              </a:ext>
            </a:extLst>
          </p:cNvPr>
          <p:cNvSpPr txBox="1">
            <a:spLocks noChangeArrowheads="1"/>
          </p:cNvSpPr>
          <p:nvPr/>
        </p:nvSpPr>
        <p:spPr bwMode="auto">
          <a:xfrm>
            <a:off x="1841501" y="3962401"/>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dirty="0">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
        <p:nvSpPr>
          <p:cNvPr id="3" name="Slide Number Placeholder 2">
            <a:extLst>
              <a:ext uri="{FF2B5EF4-FFF2-40B4-BE49-F238E27FC236}">
                <a16:creationId xmlns:a16="http://schemas.microsoft.com/office/drawing/2014/main" id="{0DEC9AE9-D56E-524D-CC90-D591AB550C08}"/>
              </a:ext>
            </a:extLst>
          </p:cNvPr>
          <p:cNvSpPr>
            <a:spLocks noGrp="1"/>
          </p:cNvSpPr>
          <p:nvPr>
            <p:ph type="sldNum" sz="quarter" idx="12"/>
          </p:nvPr>
        </p:nvSpPr>
        <p:spPr/>
        <p:txBody>
          <a:bodyPr/>
          <a:lstStyle/>
          <a:p>
            <a:fld id="{6D972E1D-2B91-43F8-BAFE-8C37D0BCB00C}" type="slidenum">
              <a:rPr lang="en-IN" smtClean="0"/>
              <a:pPr/>
              <a:t>30</a:t>
            </a:fld>
            <a:endParaRPr lang="en-IN"/>
          </a:p>
        </p:txBody>
      </p:sp>
    </p:spTree>
    <p:extLst>
      <p:ext uri="{BB962C8B-B14F-4D97-AF65-F5344CB8AC3E}">
        <p14:creationId xmlns:p14="http://schemas.microsoft.com/office/powerpoint/2010/main" val="2247978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4898" name="Line 2">
            <a:extLst>
              <a:ext uri="{FF2B5EF4-FFF2-40B4-BE49-F238E27FC236}">
                <a16:creationId xmlns:a16="http://schemas.microsoft.com/office/drawing/2014/main" id="{F202C761-B34C-EE59-ACDB-F2468D71815F}"/>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4899" name="Line 3">
            <a:extLst>
              <a:ext uri="{FF2B5EF4-FFF2-40B4-BE49-F238E27FC236}">
                <a16:creationId xmlns:a16="http://schemas.microsoft.com/office/drawing/2014/main" id="{66AB637F-797E-DCB1-D9F4-32E64D33770C}"/>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4900" name="Text Box 4">
            <a:extLst>
              <a:ext uri="{FF2B5EF4-FFF2-40B4-BE49-F238E27FC236}">
                <a16:creationId xmlns:a16="http://schemas.microsoft.com/office/drawing/2014/main" id="{D84555E2-B132-EF64-A25B-87C1446E3C52}"/>
              </a:ext>
            </a:extLst>
          </p:cNvPr>
          <p:cNvSpPr txBox="1">
            <a:spLocks noChangeArrowheads="1"/>
          </p:cNvSpPr>
          <p:nvPr/>
        </p:nvSpPr>
        <p:spPr bwMode="auto">
          <a:xfrm>
            <a:off x="4010026" y="381001"/>
            <a:ext cx="4151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22.12  </a:t>
            </a:r>
            <a:r>
              <a:rPr lang="en-US" altLang="en-US" sz="2000" i="1" dirty="0">
                <a:latin typeface="Times New Roman" panose="02020603050405020304" pitchFamily="18" charset="0"/>
              </a:rPr>
              <a:t>Autonomous systems</a:t>
            </a:r>
          </a:p>
        </p:txBody>
      </p:sp>
      <p:pic>
        <p:nvPicPr>
          <p:cNvPr id="1104902" name="Picture 6">
            <a:extLst>
              <a:ext uri="{FF2B5EF4-FFF2-40B4-BE49-F238E27FC236}">
                <a16:creationId xmlns:a16="http://schemas.microsoft.com/office/drawing/2014/main" id="{D5982584-337E-F8D0-085A-ACBA3A60F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614" y="1447801"/>
            <a:ext cx="7011987" cy="432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2AACB2AA-1C26-2DE5-52C6-D031CA169677}"/>
              </a:ext>
            </a:extLst>
          </p:cNvPr>
          <p:cNvSpPr>
            <a:spLocks noGrp="1"/>
          </p:cNvSpPr>
          <p:nvPr>
            <p:ph type="sldNum" sz="quarter" idx="12"/>
          </p:nvPr>
        </p:nvSpPr>
        <p:spPr/>
        <p:txBody>
          <a:bodyPr/>
          <a:lstStyle/>
          <a:p>
            <a:fld id="{6D972E1D-2B91-43F8-BAFE-8C37D0BCB00C}" type="slidenum">
              <a:rPr lang="en-IN" smtClean="0"/>
              <a:pPr/>
              <a:t>31</a:t>
            </a:fld>
            <a:endParaRPr lang="en-IN"/>
          </a:p>
        </p:txBody>
      </p:sp>
    </p:spTree>
    <p:extLst>
      <p:ext uri="{BB962C8B-B14F-4D97-AF65-F5344CB8AC3E}">
        <p14:creationId xmlns:p14="http://schemas.microsoft.com/office/powerpoint/2010/main" val="1810665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6946" name="Line 2">
            <a:extLst>
              <a:ext uri="{FF2B5EF4-FFF2-40B4-BE49-F238E27FC236}">
                <a16:creationId xmlns:a16="http://schemas.microsoft.com/office/drawing/2014/main" id="{D2726BD6-214B-AB72-D5F0-5B5EAF4648FA}"/>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6947" name="Line 3">
            <a:extLst>
              <a:ext uri="{FF2B5EF4-FFF2-40B4-BE49-F238E27FC236}">
                <a16:creationId xmlns:a16="http://schemas.microsoft.com/office/drawing/2014/main" id="{409CE3B8-E8EF-85AD-B927-F60553EC0E29}"/>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6948" name="Text Box 4">
            <a:extLst>
              <a:ext uri="{FF2B5EF4-FFF2-40B4-BE49-F238E27FC236}">
                <a16:creationId xmlns:a16="http://schemas.microsoft.com/office/drawing/2014/main" id="{9BE8AC26-F046-55BE-E683-13ADC0815FFF}"/>
              </a:ext>
            </a:extLst>
          </p:cNvPr>
          <p:cNvSpPr txBox="1">
            <a:spLocks noChangeArrowheads="1"/>
          </p:cNvSpPr>
          <p:nvPr/>
        </p:nvSpPr>
        <p:spPr bwMode="auto">
          <a:xfrm>
            <a:off x="3600451" y="342900"/>
            <a:ext cx="4665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22.13  </a:t>
            </a:r>
            <a:r>
              <a:rPr lang="en-US" altLang="en-US" sz="2000" i="1" dirty="0">
                <a:latin typeface="Times New Roman" panose="02020603050405020304" pitchFamily="18" charset="0"/>
              </a:rPr>
              <a:t>Popular routing protocols</a:t>
            </a:r>
          </a:p>
        </p:txBody>
      </p:sp>
      <p:pic>
        <p:nvPicPr>
          <p:cNvPr id="1106951" name="Picture 7">
            <a:extLst>
              <a:ext uri="{FF2B5EF4-FFF2-40B4-BE49-F238E27FC236}">
                <a16:creationId xmlns:a16="http://schemas.microsoft.com/office/drawing/2014/main" id="{979FF8C9-3A27-093D-99F8-1D0DA5C88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6638" y="2030414"/>
            <a:ext cx="6837362" cy="322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5A531BF0-4083-DE7F-1036-9CF985C0C574}"/>
              </a:ext>
            </a:extLst>
          </p:cNvPr>
          <p:cNvSpPr>
            <a:spLocks noGrp="1"/>
          </p:cNvSpPr>
          <p:nvPr>
            <p:ph type="sldNum" sz="quarter" idx="12"/>
          </p:nvPr>
        </p:nvSpPr>
        <p:spPr/>
        <p:txBody>
          <a:bodyPr/>
          <a:lstStyle/>
          <a:p>
            <a:fld id="{6D972E1D-2B91-43F8-BAFE-8C37D0BCB00C}" type="slidenum">
              <a:rPr lang="en-IN" smtClean="0"/>
              <a:pPr/>
              <a:t>32</a:t>
            </a:fld>
            <a:endParaRPr lang="en-IN"/>
          </a:p>
        </p:txBody>
      </p:sp>
    </p:spTree>
    <p:extLst>
      <p:ext uri="{BB962C8B-B14F-4D97-AF65-F5344CB8AC3E}">
        <p14:creationId xmlns:p14="http://schemas.microsoft.com/office/powerpoint/2010/main" val="3829439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A893-D164-04E7-D8AE-3F966436D1A5}"/>
              </a:ext>
            </a:extLst>
          </p:cNvPr>
          <p:cNvSpPr>
            <a:spLocks noGrp="1"/>
          </p:cNvSpPr>
          <p:nvPr>
            <p:ph type="title"/>
          </p:nvPr>
        </p:nvSpPr>
        <p:spPr>
          <a:xfrm>
            <a:off x="1097280" y="286604"/>
            <a:ext cx="10058400" cy="808772"/>
          </a:xfrm>
        </p:spPr>
        <p:txBody>
          <a:bodyPr/>
          <a:lstStyle/>
          <a:p>
            <a:pPr algn="ctr"/>
            <a:r>
              <a:rPr lang="en-IN" b="1" u="sng" dirty="0"/>
              <a:t>Distance vector routing</a:t>
            </a:r>
          </a:p>
        </p:txBody>
      </p:sp>
      <p:sp>
        <p:nvSpPr>
          <p:cNvPr id="3" name="Slide Number Placeholder 2">
            <a:extLst>
              <a:ext uri="{FF2B5EF4-FFF2-40B4-BE49-F238E27FC236}">
                <a16:creationId xmlns:a16="http://schemas.microsoft.com/office/drawing/2014/main" id="{4EA044C9-4AE1-8A3E-4E00-12B3C8EBF443}"/>
              </a:ext>
            </a:extLst>
          </p:cNvPr>
          <p:cNvSpPr>
            <a:spLocks noGrp="1"/>
          </p:cNvSpPr>
          <p:nvPr>
            <p:ph type="sldNum" sz="quarter" idx="12"/>
          </p:nvPr>
        </p:nvSpPr>
        <p:spPr/>
        <p:txBody>
          <a:bodyPr/>
          <a:lstStyle/>
          <a:p>
            <a:fld id="{6D972E1D-2B91-43F8-BAFE-8C37D0BCB00C}" type="slidenum">
              <a:rPr lang="en-IN" smtClean="0"/>
              <a:pPr/>
              <a:t>33</a:t>
            </a:fld>
            <a:endParaRPr lang="en-IN"/>
          </a:p>
        </p:txBody>
      </p:sp>
      <p:sp>
        <p:nvSpPr>
          <p:cNvPr id="5" name="TextBox 4">
            <a:extLst>
              <a:ext uri="{FF2B5EF4-FFF2-40B4-BE49-F238E27FC236}">
                <a16:creationId xmlns:a16="http://schemas.microsoft.com/office/drawing/2014/main" id="{76993020-6EA8-C131-5255-C36BAF420276}"/>
              </a:ext>
            </a:extLst>
          </p:cNvPr>
          <p:cNvSpPr txBox="1"/>
          <p:nvPr/>
        </p:nvSpPr>
        <p:spPr>
          <a:xfrm>
            <a:off x="1097280" y="1331863"/>
            <a:ext cx="9913620" cy="4401205"/>
          </a:xfrm>
          <a:prstGeom prst="rect">
            <a:avLst/>
          </a:prstGeom>
          <a:noFill/>
        </p:spPr>
        <p:txBody>
          <a:bodyPr wrap="square">
            <a:spAutoFit/>
          </a:bodyPr>
          <a:lstStyle/>
          <a:p>
            <a:pPr marL="457200" indent="-457200" algn="just">
              <a:buFont typeface="+mj-lt"/>
              <a:buAutoNum type="arabicPeriod"/>
            </a:pPr>
            <a:r>
              <a:rPr lang="en-US" sz="2000" dirty="0"/>
              <a:t>In distance vector routing, the least-cost route between any two nodes is the route with minimum distance. </a:t>
            </a:r>
          </a:p>
          <a:p>
            <a:pPr marL="457200" indent="-457200" algn="just">
              <a:buFont typeface="+mj-lt"/>
              <a:buAutoNum type="arabicPeriod"/>
            </a:pPr>
            <a:r>
              <a:rPr lang="en-US" sz="2000" dirty="0"/>
              <a:t>In this protocol, as the name implies, each node maintains a vector (table) of minimum distances to every node. </a:t>
            </a:r>
          </a:p>
          <a:p>
            <a:pPr marL="457200" indent="-457200" algn="just">
              <a:buFont typeface="+mj-lt"/>
              <a:buAutoNum type="arabicPeriod"/>
            </a:pPr>
            <a:r>
              <a:rPr lang="en-US" sz="2000" dirty="0"/>
              <a:t>The table at each node also guides the packets to the desired node by showing the next stop in the route (next-hop routing).</a:t>
            </a:r>
          </a:p>
          <a:p>
            <a:pPr marL="457200" indent="-457200" algn="just">
              <a:buFont typeface="+mj-lt"/>
              <a:buAutoNum type="arabicPeriod"/>
            </a:pPr>
            <a:r>
              <a:rPr lang="en-US" sz="2000" dirty="0"/>
              <a:t>The whole idea of distance vector routing is the sharing of information between neighbors.</a:t>
            </a:r>
          </a:p>
          <a:p>
            <a:pPr marL="457200" indent="-457200" algn="just">
              <a:buFont typeface="+mj-lt"/>
              <a:buAutoNum type="arabicPeriod"/>
            </a:pPr>
            <a:r>
              <a:rPr lang="en-US" sz="2000" dirty="0"/>
              <a:t>Example: Although node A does not know about node E, node C does. So if node C shares its routing table with A, node A can also know how to reach node E.</a:t>
            </a:r>
          </a:p>
          <a:p>
            <a:pPr marL="457200" indent="-457200" algn="just">
              <a:buFont typeface="+mj-lt"/>
              <a:buAutoNum type="arabicPeriod"/>
            </a:pPr>
            <a:r>
              <a:rPr lang="en-US" sz="2000" dirty="0"/>
              <a:t>A node is not aware of a neighbor's table so each node is to send its entire table to the neighbor and let the neighbor decide what part to use and what part to discard. </a:t>
            </a:r>
          </a:p>
          <a:p>
            <a:pPr marL="457200" indent="-457200" algn="just">
              <a:buFont typeface="+mj-lt"/>
              <a:buAutoNum type="arabicPeriod"/>
            </a:pPr>
            <a:r>
              <a:rPr lang="en-US" sz="2000" dirty="0"/>
              <a:t>However, the third column of a table (next stop) is not useful for the neighbor. When the neighbor receives a table, this column needs to be replaced with the sender's name.</a:t>
            </a:r>
            <a:endParaRPr lang="en-IN" sz="2000" dirty="0"/>
          </a:p>
        </p:txBody>
      </p:sp>
    </p:spTree>
    <p:extLst>
      <p:ext uri="{BB962C8B-B14F-4D97-AF65-F5344CB8AC3E}">
        <p14:creationId xmlns:p14="http://schemas.microsoft.com/office/powerpoint/2010/main" val="2759293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8994" name="Line 2">
            <a:extLst>
              <a:ext uri="{FF2B5EF4-FFF2-40B4-BE49-F238E27FC236}">
                <a16:creationId xmlns:a16="http://schemas.microsoft.com/office/drawing/2014/main" id="{75729017-ADE6-C7F3-9AB5-9E049471CE95}"/>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8995" name="Line 3">
            <a:extLst>
              <a:ext uri="{FF2B5EF4-FFF2-40B4-BE49-F238E27FC236}">
                <a16:creationId xmlns:a16="http://schemas.microsoft.com/office/drawing/2014/main" id="{CB387C19-7B62-C1FB-981B-0F42D09DB7B1}"/>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8996" name="Text Box 4">
            <a:extLst>
              <a:ext uri="{FF2B5EF4-FFF2-40B4-BE49-F238E27FC236}">
                <a16:creationId xmlns:a16="http://schemas.microsoft.com/office/drawing/2014/main" id="{4F580151-ACCB-1842-91E6-A0472A1AC239}"/>
              </a:ext>
            </a:extLst>
          </p:cNvPr>
          <p:cNvSpPr txBox="1">
            <a:spLocks noChangeArrowheads="1"/>
          </p:cNvSpPr>
          <p:nvPr/>
        </p:nvSpPr>
        <p:spPr bwMode="auto">
          <a:xfrm>
            <a:off x="3291872" y="381000"/>
            <a:ext cx="508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22.14  </a:t>
            </a:r>
            <a:r>
              <a:rPr lang="en-US" altLang="en-US" sz="2000" i="1" dirty="0">
                <a:latin typeface="Times New Roman" panose="02020603050405020304" pitchFamily="18" charset="0"/>
              </a:rPr>
              <a:t>Distance vector routing tables</a:t>
            </a:r>
          </a:p>
        </p:txBody>
      </p:sp>
      <p:pic>
        <p:nvPicPr>
          <p:cNvPr id="1108999" name="Picture 7">
            <a:extLst>
              <a:ext uri="{FF2B5EF4-FFF2-40B4-BE49-F238E27FC236}">
                <a16:creationId xmlns:a16="http://schemas.microsoft.com/office/drawing/2014/main" id="{ECBDB6D1-8081-6768-66ED-FDE7935E7A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138" y="1447801"/>
            <a:ext cx="8145462" cy="440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49E4FDF1-3289-EE43-6983-1D1411160095}"/>
              </a:ext>
            </a:extLst>
          </p:cNvPr>
          <p:cNvSpPr>
            <a:spLocks noGrp="1"/>
          </p:cNvSpPr>
          <p:nvPr>
            <p:ph type="sldNum" sz="quarter" idx="12"/>
          </p:nvPr>
        </p:nvSpPr>
        <p:spPr/>
        <p:txBody>
          <a:bodyPr/>
          <a:lstStyle/>
          <a:p>
            <a:fld id="{6D972E1D-2B91-43F8-BAFE-8C37D0BCB00C}" type="slidenum">
              <a:rPr lang="en-IN" smtClean="0"/>
              <a:pPr/>
              <a:t>34</a:t>
            </a:fld>
            <a:endParaRPr lang="en-IN"/>
          </a:p>
        </p:txBody>
      </p:sp>
    </p:spTree>
    <p:extLst>
      <p:ext uri="{BB962C8B-B14F-4D97-AF65-F5344CB8AC3E}">
        <p14:creationId xmlns:p14="http://schemas.microsoft.com/office/powerpoint/2010/main" val="3563928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1042" name="Line 2">
            <a:extLst>
              <a:ext uri="{FF2B5EF4-FFF2-40B4-BE49-F238E27FC236}">
                <a16:creationId xmlns:a16="http://schemas.microsoft.com/office/drawing/2014/main" id="{6A539BE1-E2C2-6220-8CCA-7BE42C3B23EE}"/>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1043" name="Line 3">
            <a:extLst>
              <a:ext uri="{FF2B5EF4-FFF2-40B4-BE49-F238E27FC236}">
                <a16:creationId xmlns:a16="http://schemas.microsoft.com/office/drawing/2014/main" id="{7293926C-7060-9941-EAAE-FA8308232B03}"/>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1044" name="Text Box 4">
            <a:extLst>
              <a:ext uri="{FF2B5EF4-FFF2-40B4-BE49-F238E27FC236}">
                <a16:creationId xmlns:a16="http://schemas.microsoft.com/office/drawing/2014/main" id="{BDBC9BDA-072B-A2CA-9138-3311ECFD02DB}"/>
              </a:ext>
            </a:extLst>
          </p:cNvPr>
          <p:cNvSpPr txBox="1">
            <a:spLocks noChangeArrowheads="1"/>
          </p:cNvSpPr>
          <p:nvPr/>
        </p:nvSpPr>
        <p:spPr bwMode="auto">
          <a:xfrm>
            <a:off x="2419656" y="381000"/>
            <a:ext cx="698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22.15  </a:t>
            </a:r>
            <a:r>
              <a:rPr lang="en-US" altLang="en-US" sz="2000" i="1" dirty="0">
                <a:latin typeface="Times New Roman" panose="02020603050405020304" pitchFamily="18" charset="0"/>
              </a:rPr>
              <a:t>Initialization of tables in distance vector routing</a:t>
            </a:r>
          </a:p>
        </p:txBody>
      </p:sp>
      <p:pic>
        <p:nvPicPr>
          <p:cNvPr id="1111046" name="Picture 6">
            <a:extLst>
              <a:ext uri="{FF2B5EF4-FFF2-40B4-BE49-F238E27FC236}">
                <a16:creationId xmlns:a16="http://schemas.microsoft.com/office/drawing/2014/main" id="{64FAAD75-B323-1842-FA62-BB3CE6DA3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138" y="1463676"/>
            <a:ext cx="8145462" cy="440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52A07068-9E58-D531-EFF8-6B09E92E247C}"/>
              </a:ext>
            </a:extLst>
          </p:cNvPr>
          <p:cNvSpPr>
            <a:spLocks noGrp="1"/>
          </p:cNvSpPr>
          <p:nvPr>
            <p:ph type="sldNum" sz="quarter" idx="12"/>
          </p:nvPr>
        </p:nvSpPr>
        <p:spPr/>
        <p:txBody>
          <a:bodyPr/>
          <a:lstStyle/>
          <a:p>
            <a:fld id="{6D972E1D-2B91-43F8-BAFE-8C37D0BCB00C}" type="slidenum">
              <a:rPr lang="en-IN" smtClean="0"/>
              <a:pPr/>
              <a:t>35</a:t>
            </a:fld>
            <a:endParaRPr lang="en-IN"/>
          </a:p>
        </p:txBody>
      </p:sp>
    </p:spTree>
    <p:extLst>
      <p:ext uri="{BB962C8B-B14F-4D97-AF65-F5344CB8AC3E}">
        <p14:creationId xmlns:p14="http://schemas.microsoft.com/office/powerpoint/2010/main" val="3916160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7778" name="Rectangle 2">
            <a:extLst>
              <a:ext uri="{FF2B5EF4-FFF2-40B4-BE49-F238E27FC236}">
                <a16:creationId xmlns:a16="http://schemas.microsoft.com/office/drawing/2014/main" id="{50624044-2EC9-4B57-AD9E-C114951D5837}"/>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7779" name="Rectangle 3">
            <a:extLst>
              <a:ext uri="{FF2B5EF4-FFF2-40B4-BE49-F238E27FC236}">
                <a16:creationId xmlns:a16="http://schemas.microsoft.com/office/drawing/2014/main" id="{F3228C8F-735A-CFF2-2D3B-FACC972724F6}"/>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7780" name="Rectangle 4">
            <a:extLst>
              <a:ext uri="{FF2B5EF4-FFF2-40B4-BE49-F238E27FC236}">
                <a16:creationId xmlns:a16="http://schemas.microsoft.com/office/drawing/2014/main" id="{1BD99094-743B-B493-3C01-168FBD833781}"/>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7781" name="Rectangle 5">
            <a:extLst>
              <a:ext uri="{FF2B5EF4-FFF2-40B4-BE49-F238E27FC236}">
                <a16:creationId xmlns:a16="http://schemas.microsoft.com/office/drawing/2014/main" id="{F4D223B3-735B-D0BE-E679-E6A87ADD2E88}"/>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7782" name="Rectangle 6">
            <a:extLst>
              <a:ext uri="{FF2B5EF4-FFF2-40B4-BE49-F238E27FC236}">
                <a16:creationId xmlns:a16="http://schemas.microsoft.com/office/drawing/2014/main" id="{999BFCA4-550C-5D59-757C-74D569601426}"/>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7783" name="Rectangle 7">
            <a:extLst>
              <a:ext uri="{FF2B5EF4-FFF2-40B4-BE49-F238E27FC236}">
                <a16:creationId xmlns:a16="http://schemas.microsoft.com/office/drawing/2014/main" id="{F2EE9A3D-192C-9183-C337-F4664ED01D4F}"/>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7784" name="Rectangle 8">
            <a:extLst>
              <a:ext uri="{FF2B5EF4-FFF2-40B4-BE49-F238E27FC236}">
                <a16:creationId xmlns:a16="http://schemas.microsoft.com/office/drawing/2014/main" id="{C830B7A6-B2E2-CA9B-4E33-61DE30382E09}"/>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1227785" name="Line 9">
            <a:extLst>
              <a:ext uri="{FF2B5EF4-FFF2-40B4-BE49-F238E27FC236}">
                <a16:creationId xmlns:a16="http://schemas.microsoft.com/office/drawing/2014/main" id="{3254A748-1C1B-099B-8B4C-2B3E70553B30}"/>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27786" name="Line 10">
            <a:extLst>
              <a:ext uri="{FF2B5EF4-FFF2-40B4-BE49-F238E27FC236}">
                <a16:creationId xmlns:a16="http://schemas.microsoft.com/office/drawing/2014/main" id="{4EABD5F9-F8AD-FFD5-50E1-51BA24F053C3}"/>
              </a:ext>
            </a:extLst>
          </p:cNvPr>
          <p:cNvSpPr>
            <a:spLocks noChangeShapeType="1"/>
          </p:cNvSpPr>
          <p:nvPr/>
        </p:nvSpPr>
        <p:spPr bwMode="auto">
          <a:xfrm>
            <a:off x="1982788" y="489585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27787" name="Rectangle 11">
            <a:extLst>
              <a:ext uri="{FF2B5EF4-FFF2-40B4-BE49-F238E27FC236}">
                <a16:creationId xmlns:a16="http://schemas.microsoft.com/office/drawing/2014/main" id="{E7D7625B-89E6-796F-D314-6C3C6681D537}"/>
              </a:ext>
            </a:extLst>
          </p:cNvPr>
          <p:cNvSpPr>
            <a:spLocks noChangeArrowheads="1"/>
          </p:cNvSpPr>
          <p:nvPr/>
        </p:nvSpPr>
        <p:spPr bwMode="auto">
          <a:xfrm>
            <a:off x="2019300" y="2759076"/>
            <a:ext cx="8077200"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dirty="0"/>
              <a:t>In distance vector routing, each node shares its routing table with its</a:t>
            </a:r>
          </a:p>
          <a:p>
            <a:pPr algn="ctr"/>
            <a:r>
              <a:rPr lang="en-US" altLang="en-US" sz="3200" dirty="0"/>
              <a:t>immediate neighbors periodically and when there is a change.</a:t>
            </a:r>
          </a:p>
        </p:txBody>
      </p:sp>
      <p:grpSp>
        <p:nvGrpSpPr>
          <p:cNvPr id="1227788" name="Group 12">
            <a:extLst>
              <a:ext uri="{FF2B5EF4-FFF2-40B4-BE49-F238E27FC236}">
                <a16:creationId xmlns:a16="http://schemas.microsoft.com/office/drawing/2014/main" id="{7FC7D234-8296-192A-6417-962846D612D0}"/>
              </a:ext>
            </a:extLst>
          </p:cNvPr>
          <p:cNvGrpSpPr>
            <a:grpSpLocks/>
          </p:cNvGrpSpPr>
          <p:nvPr/>
        </p:nvGrpSpPr>
        <p:grpSpPr bwMode="auto">
          <a:xfrm>
            <a:off x="1981200" y="1981200"/>
            <a:ext cx="1143000" cy="566738"/>
            <a:chOff x="1200" y="1248"/>
            <a:chExt cx="720" cy="357"/>
          </a:xfrm>
        </p:grpSpPr>
        <p:pic>
          <p:nvPicPr>
            <p:cNvPr id="1227789" name="Picture 13">
              <a:extLst>
                <a:ext uri="{FF2B5EF4-FFF2-40B4-BE49-F238E27FC236}">
                  <a16:creationId xmlns:a16="http://schemas.microsoft.com/office/drawing/2014/main" id="{17FBB09F-7F19-8B7B-9457-811868F482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7790" name="Text Box 14">
              <a:extLst>
                <a:ext uri="{FF2B5EF4-FFF2-40B4-BE49-F238E27FC236}">
                  <a16:creationId xmlns:a16="http://schemas.microsoft.com/office/drawing/2014/main" id="{6F0A334D-DE46-CC9C-E35A-2F1267C4A5A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FF46155C-71B5-B51B-BF6E-624D0F8AF6A2}"/>
              </a:ext>
            </a:extLst>
          </p:cNvPr>
          <p:cNvSpPr>
            <a:spLocks noGrp="1"/>
          </p:cNvSpPr>
          <p:nvPr>
            <p:ph type="sldNum" sz="quarter" idx="12"/>
          </p:nvPr>
        </p:nvSpPr>
        <p:spPr/>
        <p:txBody>
          <a:bodyPr/>
          <a:lstStyle/>
          <a:p>
            <a:fld id="{6D972E1D-2B91-43F8-BAFE-8C37D0BCB00C}" type="slidenum">
              <a:rPr lang="en-IN" smtClean="0"/>
              <a:pPr/>
              <a:t>36</a:t>
            </a:fld>
            <a:endParaRPr lang="en-IN"/>
          </a:p>
        </p:txBody>
      </p:sp>
    </p:spTree>
    <p:extLst>
      <p:ext uri="{BB962C8B-B14F-4D97-AF65-F5344CB8AC3E}">
        <p14:creationId xmlns:p14="http://schemas.microsoft.com/office/powerpoint/2010/main" val="1306347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DA5C0-15C0-E9CE-67F7-8B717AE69117}"/>
              </a:ext>
            </a:extLst>
          </p:cNvPr>
          <p:cNvSpPr>
            <a:spLocks noGrp="1"/>
          </p:cNvSpPr>
          <p:nvPr>
            <p:ph type="title"/>
          </p:nvPr>
        </p:nvSpPr>
        <p:spPr>
          <a:xfrm>
            <a:off x="1097280" y="210403"/>
            <a:ext cx="10058400" cy="513497"/>
          </a:xfrm>
        </p:spPr>
        <p:txBody>
          <a:bodyPr>
            <a:noAutofit/>
          </a:bodyPr>
          <a:lstStyle/>
          <a:p>
            <a:pPr algn="ctr"/>
            <a:r>
              <a:rPr lang="en-US" sz="3600" b="1" u="sng" dirty="0">
                <a:highlight>
                  <a:srgbClr val="FFFF00"/>
                </a:highlight>
              </a:rPr>
              <a:t>Process to update the routing table</a:t>
            </a:r>
            <a:endParaRPr lang="en-IN" sz="3600" b="1" u="sng" dirty="0">
              <a:highlight>
                <a:srgbClr val="FFFF00"/>
              </a:highlight>
            </a:endParaRPr>
          </a:p>
        </p:txBody>
      </p:sp>
      <p:sp>
        <p:nvSpPr>
          <p:cNvPr id="3" name="Slide Number Placeholder 2">
            <a:extLst>
              <a:ext uri="{FF2B5EF4-FFF2-40B4-BE49-F238E27FC236}">
                <a16:creationId xmlns:a16="http://schemas.microsoft.com/office/drawing/2014/main" id="{041D855D-FD7F-2D2A-40B0-011111D4280E}"/>
              </a:ext>
            </a:extLst>
          </p:cNvPr>
          <p:cNvSpPr>
            <a:spLocks noGrp="1"/>
          </p:cNvSpPr>
          <p:nvPr>
            <p:ph type="sldNum" sz="quarter" idx="12"/>
          </p:nvPr>
        </p:nvSpPr>
        <p:spPr/>
        <p:txBody>
          <a:bodyPr/>
          <a:lstStyle/>
          <a:p>
            <a:fld id="{6D972E1D-2B91-43F8-BAFE-8C37D0BCB00C}" type="slidenum">
              <a:rPr lang="en-IN" smtClean="0"/>
              <a:pPr/>
              <a:t>37</a:t>
            </a:fld>
            <a:endParaRPr lang="en-IN"/>
          </a:p>
        </p:txBody>
      </p:sp>
      <p:sp>
        <p:nvSpPr>
          <p:cNvPr id="5" name="TextBox 4">
            <a:extLst>
              <a:ext uri="{FF2B5EF4-FFF2-40B4-BE49-F238E27FC236}">
                <a16:creationId xmlns:a16="http://schemas.microsoft.com/office/drawing/2014/main" id="{AC94775C-7511-E797-3EDD-2DC732495C07}"/>
              </a:ext>
            </a:extLst>
          </p:cNvPr>
          <p:cNvSpPr txBox="1"/>
          <p:nvPr/>
        </p:nvSpPr>
        <p:spPr>
          <a:xfrm>
            <a:off x="914401" y="498277"/>
            <a:ext cx="10420349" cy="5940088"/>
          </a:xfrm>
          <a:prstGeom prst="rect">
            <a:avLst/>
          </a:prstGeom>
          <a:noFill/>
        </p:spPr>
        <p:txBody>
          <a:bodyPr wrap="square">
            <a:spAutoFit/>
          </a:bodyPr>
          <a:lstStyle/>
          <a:p>
            <a:pPr algn="just"/>
            <a:endParaRPr lang="en-US" sz="2000" dirty="0"/>
          </a:p>
          <a:p>
            <a:pPr algn="just"/>
            <a:r>
              <a:rPr lang="en-US" sz="2000" dirty="0"/>
              <a:t>When a node receives a two-column table from a neighbor, it needs to update its routing table. Updating takes three steps:</a:t>
            </a:r>
          </a:p>
          <a:p>
            <a:pPr algn="just"/>
            <a:r>
              <a:rPr lang="en-US" sz="2000" b="1" dirty="0"/>
              <a:t>1.</a:t>
            </a:r>
            <a:r>
              <a:rPr lang="en-US" sz="2000" dirty="0"/>
              <a:t> The receiving node needs to add the cost between itself and the sending node to each value in the second column. The logic is clear. If node C claims that its distance to a destination is </a:t>
            </a:r>
            <a:r>
              <a:rPr lang="en-US" sz="2000" b="1" dirty="0"/>
              <a:t>x mi</a:t>
            </a:r>
            <a:r>
              <a:rPr lang="en-US" sz="2000" dirty="0"/>
              <a:t>, and the distance between </a:t>
            </a:r>
            <a:r>
              <a:rPr lang="en-US" sz="2000" b="1" dirty="0"/>
              <a:t>A</a:t>
            </a:r>
            <a:r>
              <a:rPr lang="en-US" sz="2000" dirty="0"/>
              <a:t> and </a:t>
            </a:r>
            <a:r>
              <a:rPr lang="en-US" sz="2000" b="1" dirty="0"/>
              <a:t>C</a:t>
            </a:r>
            <a:r>
              <a:rPr lang="en-US" sz="2000" dirty="0"/>
              <a:t> is </a:t>
            </a:r>
            <a:r>
              <a:rPr lang="en-US" sz="2000" b="1" dirty="0"/>
              <a:t>y mi</a:t>
            </a:r>
            <a:r>
              <a:rPr lang="en-US" sz="2000" dirty="0"/>
              <a:t>, then the distance between </a:t>
            </a:r>
            <a:r>
              <a:rPr lang="en-US" sz="2000" b="1" dirty="0"/>
              <a:t>A </a:t>
            </a:r>
            <a:r>
              <a:rPr lang="en-US" sz="2000" dirty="0"/>
              <a:t>and that destination, via </a:t>
            </a:r>
            <a:r>
              <a:rPr lang="en-US" sz="2000" b="1" dirty="0"/>
              <a:t>C,</a:t>
            </a:r>
            <a:r>
              <a:rPr lang="en-US" sz="2000" dirty="0"/>
              <a:t> is </a:t>
            </a:r>
            <a:r>
              <a:rPr lang="en-US" sz="2000" b="1" dirty="0"/>
              <a:t>x + y mi.</a:t>
            </a:r>
          </a:p>
          <a:p>
            <a:pPr algn="just"/>
            <a:r>
              <a:rPr lang="en-US" sz="2000" b="1" dirty="0"/>
              <a:t>2. </a:t>
            </a:r>
            <a:r>
              <a:rPr lang="en-US" sz="2000" dirty="0"/>
              <a:t>The receiving node needs to add the name of the sending node to each row as the third column if the receiving node uses information from any row. The sending node is the next node in the route.</a:t>
            </a:r>
          </a:p>
          <a:p>
            <a:pPr algn="just"/>
            <a:r>
              <a:rPr lang="en-US" sz="2000" b="1" dirty="0"/>
              <a:t>3. </a:t>
            </a:r>
            <a:r>
              <a:rPr lang="en-US" sz="2000" dirty="0"/>
              <a:t>The receiving node needs to compare each row of its old table with the corresponding row of the modified version of the received table.</a:t>
            </a:r>
          </a:p>
          <a:p>
            <a:pPr lvl="1" algn="just"/>
            <a:r>
              <a:rPr lang="en-US" sz="2000" b="1" dirty="0"/>
              <a:t>a.</a:t>
            </a:r>
            <a:r>
              <a:rPr lang="en-US" sz="2000" dirty="0"/>
              <a:t> If the next-node entry is different, the receiving node chooses the row with the smaller cost. If there is a tie, the old one is kept.</a:t>
            </a:r>
          </a:p>
          <a:p>
            <a:pPr lvl="1" algn="just"/>
            <a:r>
              <a:rPr lang="en-US" sz="2000" b="1" dirty="0"/>
              <a:t>b. </a:t>
            </a:r>
            <a:r>
              <a:rPr lang="en-US" sz="2000" dirty="0"/>
              <a:t>If the next-node entry is the same, the receiving node chooses the new row. For example, suppose node C has previously advertised a route to node </a:t>
            </a:r>
            <a:r>
              <a:rPr lang="en-US" sz="2000" b="1" dirty="0"/>
              <a:t>X</a:t>
            </a:r>
            <a:r>
              <a:rPr lang="en-US" sz="2000" dirty="0"/>
              <a:t> with distance 3. Suppose that now there is no path between C and X; node C now advertises this route with a distance of infinity. Node A must not ignore this value even though its old entry is smaller. The old route does not exist any more. The new route has a distance of infinity.</a:t>
            </a:r>
            <a:endParaRPr lang="en-IN" sz="2000" dirty="0"/>
          </a:p>
        </p:txBody>
      </p:sp>
    </p:spTree>
    <p:extLst>
      <p:ext uri="{BB962C8B-B14F-4D97-AF65-F5344CB8AC3E}">
        <p14:creationId xmlns:p14="http://schemas.microsoft.com/office/powerpoint/2010/main" val="3443682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3090" name="Line 2">
            <a:extLst>
              <a:ext uri="{FF2B5EF4-FFF2-40B4-BE49-F238E27FC236}">
                <a16:creationId xmlns:a16="http://schemas.microsoft.com/office/drawing/2014/main" id="{D6BC9D47-9D20-1E90-E4F4-C7D65450A67E}"/>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3091" name="Line 3">
            <a:extLst>
              <a:ext uri="{FF2B5EF4-FFF2-40B4-BE49-F238E27FC236}">
                <a16:creationId xmlns:a16="http://schemas.microsoft.com/office/drawing/2014/main" id="{CA36DDE8-1AD4-6E99-5164-23CBDF4FED5B}"/>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3092" name="Text Box 4">
            <a:extLst>
              <a:ext uri="{FF2B5EF4-FFF2-40B4-BE49-F238E27FC236}">
                <a16:creationId xmlns:a16="http://schemas.microsoft.com/office/drawing/2014/main" id="{4D98D3F0-3F52-CF44-5A66-C9F39308F87B}"/>
              </a:ext>
            </a:extLst>
          </p:cNvPr>
          <p:cNvSpPr txBox="1">
            <a:spLocks noChangeArrowheads="1"/>
          </p:cNvSpPr>
          <p:nvPr/>
        </p:nvSpPr>
        <p:spPr bwMode="auto">
          <a:xfrm>
            <a:off x="3276600" y="381000"/>
            <a:ext cx="566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22.16  </a:t>
            </a:r>
            <a:r>
              <a:rPr lang="en-US" altLang="en-US" sz="2000" i="1" dirty="0">
                <a:latin typeface="Times New Roman" panose="02020603050405020304" pitchFamily="18" charset="0"/>
              </a:rPr>
              <a:t>Updating in distance vector routing</a:t>
            </a:r>
          </a:p>
        </p:txBody>
      </p:sp>
      <p:pic>
        <p:nvPicPr>
          <p:cNvPr id="1113094" name="Picture 6">
            <a:extLst>
              <a:ext uri="{FF2B5EF4-FFF2-40B4-BE49-F238E27FC236}">
                <a16:creationId xmlns:a16="http://schemas.microsoft.com/office/drawing/2014/main" id="{EA06F214-64B8-319D-101C-D149C83D80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1" y="1928814"/>
            <a:ext cx="6207125" cy="3633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9F01AE08-9EAB-5B13-2808-6D9247381B82}"/>
              </a:ext>
            </a:extLst>
          </p:cNvPr>
          <p:cNvSpPr>
            <a:spLocks noGrp="1"/>
          </p:cNvSpPr>
          <p:nvPr>
            <p:ph type="sldNum" sz="quarter" idx="12"/>
          </p:nvPr>
        </p:nvSpPr>
        <p:spPr/>
        <p:txBody>
          <a:bodyPr/>
          <a:lstStyle/>
          <a:p>
            <a:fld id="{6D972E1D-2B91-43F8-BAFE-8C37D0BCB00C}" type="slidenum">
              <a:rPr lang="en-IN" smtClean="0"/>
              <a:pPr/>
              <a:t>38</a:t>
            </a:fld>
            <a:endParaRPr lang="en-IN"/>
          </a:p>
        </p:txBody>
      </p:sp>
    </p:spTree>
    <p:extLst>
      <p:ext uri="{BB962C8B-B14F-4D97-AF65-F5344CB8AC3E}">
        <p14:creationId xmlns:p14="http://schemas.microsoft.com/office/powerpoint/2010/main" val="1058551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972E1D-2B91-43F8-BAFE-8C37D0BCB00C}" type="slidenum">
              <a:rPr lang="en-IN" smtClean="0"/>
              <a:pPr/>
              <a:t>39</a:t>
            </a:fld>
            <a:endParaRPr lang="en-IN"/>
          </a:p>
        </p:txBody>
      </p:sp>
      <p:sp>
        <p:nvSpPr>
          <p:cNvPr id="3" name="Rectangle 2"/>
          <p:cNvSpPr/>
          <p:nvPr/>
        </p:nvSpPr>
        <p:spPr>
          <a:xfrm>
            <a:off x="1111345" y="924521"/>
            <a:ext cx="10030264" cy="5262979"/>
          </a:xfrm>
          <a:prstGeom prst="rect">
            <a:avLst/>
          </a:prstGeom>
        </p:spPr>
        <p:txBody>
          <a:bodyPr wrap="square">
            <a:spAutoFit/>
          </a:bodyPr>
          <a:lstStyle/>
          <a:p>
            <a:pPr algn="just"/>
            <a:r>
              <a:rPr lang="en-US" sz="2400" dirty="0"/>
              <a:t>When does a node send its partial routing table (only two columns) to all its immediate neighbors? </a:t>
            </a:r>
          </a:p>
          <a:p>
            <a:pPr algn="just"/>
            <a:r>
              <a:rPr lang="en-US" sz="2400" dirty="0"/>
              <a:t>The table is sent both periodically and when there is a change in the table. There are two strategies to update the table and they are as follows:</a:t>
            </a:r>
          </a:p>
          <a:p>
            <a:pPr marL="457200" indent="-457200" algn="just">
              <a:buFont typeface="+mj-lt"/>
              <a:buAutoNum type="arabicPeriod"/>
            </a:pPr>
            <a:r>
              <a:rPr lang="en-US" sz="2400" b="1" dirty="0"/>
              <a:t>Periodic Update: </a:t>
            </a:r>
            <a:r>
              <a:rPr lang="en-US" sz="2400" dirty="0"/>
              <a:t>A node sends its routing table, normally every 30 s, in a periodic update. The period depends on the protocol that is using distance vector routing.</a:t>
            </a:r>
          </a:p>
          <a:p>
            <a:pPr marL="457200" indent="-457200" algn="just">
              <a:buFont typeface="+mj-lt"/>
              <a:buAutoNum type="arabicPeriod"/>
            </a:pPr>
            <a:r>
              <a:rPr lang="en-US" sz="2400" b="1" dirty="0"/>
              <a:t>Triggered Update:</a:t>
            </a:r>
            <a:r>
              <a:rPr lang="en-US" sz="2400" dirty="0"/>
              <a:t> A node sends its two-column routing table to its neighbors anytime there is a change in its routing table. This is called a triggered update. The change can result from the following.</a:t>
            </a:r>
          </a:p>
          <a:p>
            <a:pPr lvl="2" algn="just"/>
            <a:r>
              <a:rPr lang="en-US" sz="2400" dirty="0"/>
              <a:t>1. A node receives a table from a neighbor, resulting in changes in its own table after updating.</a:t>
            </a:r>
          </a:p>
          <a:p>
            <a:pPr lvl="2" algn="just"/>
            <a:r>
              <a:rPr lang="en-US" sz="2400" dirty="0"/>
              <a:t>2. A node detects some failure in the neighboring links which results in a distance change to infinity.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2371" name="Line 3">
            <a:extLst>
              <a:ext uri="{FF2B5EF4-FFF2-40B4-BE49-F238E27FC236}">
                <a16:creationId xmlns:a16="http://schemas.microsoft.com/office/drawing/2014/main" id="{024266CC-79B9-F4C1-9090-592071183235}"/>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2372" name="Text Box 4">
            <a:extLst>
              <a:ext uri="{FF2B5EF4-FFF2-40B4-BE49-F238E27FC236}">
                <a16:creationId xmlns:a16="http://schemas.microsoft.com/office/drawing/2014/main" id="{FC995ACB-A8D6-99C6-467E-E21308E37205}"/>
              </a:ext>
            </a:extLst>
          </p:cNvPr>
          <p:cNvSpPr txBox="1">
            <a:spLocks noChangeArrowheads="1"/>
          </p:cNvSpPr>
          <p:nvPr/>
        </p:nvSpPr>
        <p:spPr bwMode="auto">
          <a:xfrm>
            <a:off x="3827462" y="382342"/>
            <a:ext cx="4659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22.1  </a:t>
            </a:r>
            <a:r>
              <a:rPr lang="en-US" altLang="en-US" sz="2000" i="1" dirty="0">
                <a:latin typeface="Times New Roman" panose="02020603050405020304" pitchFamily="18" charset="0"/>
              </a:rPr>
              <a:t>Direct and indirect delivery</a:t>
            </a:r>
          </a:p>
        </p:txBody>
      </p:sp>
      <p:pic>
        <p:nvPicPr>
          <p:cNvPr id="1082374" name="Picture 6">
            <a:extLst>
              <a:ext uri="{FF2B5EF4-FFF2-40B4-BE49-F238E27FC236}">
                <a16:creationId xmlns:a16="http://schemas.microsoft.com/office/drawing/2014/main" id="{F7A92E99-1927-C413-9963-4565DB46A3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838" y="1812926"/>
            <a:ext cx="8564562"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704FF730-E2E4-C181-C814-A2B4F1609507}"/>
              </a:ext>
            </a:extLst>
          </p:cNvPr>
          <p:cNvSpPr>
            <a:spLocks noGrp="1"/>
          </p:cNvSpPr>
          <p:nvPr>
            <p:ph type="sldNum" sz="quarter" idx="12"/>
          </p:nvPr>
        </p:nvSpPr>
        <p:spPr/>
        <p:txBody>
          <a:bodyPr/>
          <a:lstStyle/>
          <a:p>
            <a:fld id="{6D972E1D-2B91-43F8-BAFE-8C37D0BCB00C}" type="slidenum">
              <a:rPr lang="en-IN" smtClean="0"/>
              <a:pPr/>
              <a:t>4</a:t>
            </a:fld>
            <a:endParaRPr lang="en-IN"/>
          </a:p>
        </p:txBody>
      </p:sp>
    </p:spTree>
    <p:extLst>
      <p:ext uri="{BB962C8B-B14F-4D97-AF65-F5344CB8AC3E}">
        <p14:creationId xmlns:p14="http://schemas.microsoft.com/office/powerpoint/2010/main" val="7298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42876"/>
            <a:ext cx="10058400" cy="416781"/>
          </a:xfrm>
        </p:spPr>
        <p:txBody>
          <a:bodyPr>
            <a:normAutofit fontScale="90000"/>
          </a:bodyPr>
          <a:lstStyle/>
          <a:p>
            <a:pPr algn="ctr"/>
            <a:r>
              <a:rPr lang="en-US" b="1" u="sng" dirty="0"/>
              <a:t>Two-Node Loop Instability problem</a:t>
            </a:r>
          </a:p>
        </p:txBody>
      </p:sp>
      <p:sp>
        <p:nvSpPr>
          <p:cNvPr id="3" name="Slide Number Placeholder 2"/>
          <p:cNvSpPr>
            <a:spLocks noGrp="1"/>
          </p:cNvSpPr>
          <p:nvPr>
            <p:ph type="sldNum" sz="quarter" idx="12"/>
          </p:nvPr>
        </p:nvSpPr>
        <p:spPr/>
        <p:txBody>
          <a:bodyPr/>
          <a:lstStyle/>
          <a:p>
            <a:fld id="{6D972E1D-2B91-43F8-BAFE-8C37D0BCB00C}" type="slidenum">
              <a:rPr lang="en-IN" smtClean="0"/>
              <a:pPr/>
              <a:t>40</a:t>
            </a:fld>
            <a:endParaRPr lang="en-IN"/>
          </a:p>
        </p:txBody>
      </p:sp>
      <p:sp>
        <p:nvSpPr>
          <p:cNvPr id="4" name="Rectangle 3"/>
          <p:cNvSpPr/>
          <p:nvPr/>
        </p:nvSpPr>
        <p:spPr>
          <a:xfrm>
            <a:off x="618977" y="905914"/>
            <a:ext cx="10930597" cy="4708981"/>
          </a:xfrm>
          <a:prstGeom prst="rect">
            <a:avLst/>
          </a:prstGeom>
        </p:spPr>
        <p:txBody>
          <a:bodyPr wrap="square">
            <a:spAutoFit/>
          </a:bodyPr>
          <a:lstStyle/>
          <a:p>
            <a:pPr marL="342900" indent="-342900" algn="just">
              <a:buFont typeface="+mj-lt"/>
              <a:buAutoNum type="arabicPeriod"/>
            </a:pPr>
            <a:r>
              <a:rPr lang="en-US" sz="2000" dirty="0"/>
              <a:t>A problem with distance vector routing is instability, which means that a network using this protocol can become unstable. </a:t>
            </a:r>
          </a:p>
          <a:p>
            <a:pPr marL="342900" indent="-342900" algn="just">
              <a:buFont typeface="+mj-lt"/>
              <a:buAutoNum type="arabicPeriod"/>
            </a:pPr>
            <a:r>
              <a:rPr lang="en-US" sz="2000" dirty="0"/>
              <a:t>let us look at the scenario depicted in Figure 22.17. At the beginning, both nodes A and B know how to reach node X. But suddenly, the link between A and X fails. </a:t>
            </a:r>
          </a:p>
          <a:p>
            <a:pPr marL="342900" indent="-342900" algn="just">
              <a:buFont typeface="+mj-lt"/>
              <a:buAutoNum type="arabicPeriod"/>
            </a:pPr>
            <a:r>
              <a:rPr lang="en-US" sz="2000" dirty="0"/>
              <a:t>Node A changes its table. If A can send its table to B immediately, everything is fine. However, the system becomes unstable if B sends its routing table to A before receiving A's routing table.</a:t>
            </a:r>
          </a:p>
          <a:p>
            <a:pPr marL="342900" indent="-342900" algn="just">
              <a:buFont typeface="+mj-lt"/>
              <a:buAutoNum type="arabicPeriod"/>
            </a:pPr>
            <a:r>
              <a:rPr lang="en-US" sz="2000" dirty="0"/>
              <a:t>Node A receives the update and, assuming that B has found a way to reach X, immediately updates its routing table. Based on the triggered update strategy, A sends its new update to B. </a:t>
            </a:r>
          </a:p>
          <a:p>
            <a:pPr marL="342900" indent="-342900" algn="just">
              <a:buFont typeface="+mj-lt"/>
              <a:buAutoNum type="arabicPeriod"/>
            </a:pPr>
            <a:r>
              <a:rPr lang="en-US" sz="2000" dirty="0"/>
              <a:t>Now B thinks that something has been changed around A and updates its routing table. The cost of reaching X increases gradually until it reaches infinity. </a:t>
            </a:r>
          </a:p>
          <a:p>
            <a:pPr marL="342900" indent="-342900" algn="just">
              <a:buFont typeface="+mj-lt"/>
              <a:buAutoNum type="arabicPeriod"/>
            </a:pPr>
            <a:r>
              <a:rPr lang="en-US" sz="2000" dirty="0"/>
              <a:t>At this moment, both A and B know that X cannot be reached. However, during this time the system is not stable. Node A thinks that the route to X is via B; node B thinks that the route to X is via A. If A receives a packet destined for X, it goes to B and then comes back to A. Similarly, if B receives a packet destined for X, it goes to A and comes back to B. Packets bounce between A and B, creating a two-node loop problem.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5138" name="Line 2">
            <a:extLst>
              <a:ext uri="{FF2B5EF4-FFF2-40B4-BE49-F238E27FC236}">
                <a16:creationId xmlns:a16="http://schemas.microsoft.com/office/drawing/2014/main" id="{2C90A55A-DCE6-9D13-A384-CE9A0DCB5BA0}"/>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5139" name="Line 3">
            <a:extLst>
              <a:ext uri="{FF2B5EF4-FFF2-40B4-BE49-F238E27FC236}">
                <a16:creationId xmlns:a16="http://schemas.microsoft.com/office/drawing/2014/main" id="{9252B2A1-D31B-F889-50BC-C81FC906F5BD}"/>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5140" name="Text Box 4">
            <a:extLst>
              <a:ext uri="{FF2B5EF4-FFF2-40B4-BE49-F238E27FC236}">
                <a16:creationId xmlns:a16="http://schemas.microsoft.com/office/drawing/2014/main" id="{632E1805-634D-F406-9C0F-858474553C07}"/>
              </a:ext>
            </a:extLst>
          </p:cNvPr>
          <p:cNvSpPr txBox="1">
            <a:spLocks noChangeArrowheads="1"/>
          </p:cNvSpPr>
          <p:nvPr/>
        </p:nvSpPr>
        <p:spPr bwMode="auto">
          <a:xfrm>
            <a:off x="3938954" y="381000"/>
            <a:ext cx="4094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22.17  </a:t>
            </a:r>
            <a:r>
              <a:rPr lang="en-US" altLang="en-US" sz="2000" i="1" dirty="0">
                <a:latin typeface="Times New Roman" panose="02020603050405020304" pitchFamily="18" charset="0"/>
              </a:rPr>
              <a:t>Two-node instability</a:t>
            </a:r>
          </a:p>
        </p:txBody>
      </p:sp>
      <p:pic>
        <p:nvPicPr>
          <p:cNvPr id="1115143" name="Picture 7">
            <a:extLst>
              <a:ext uri="{FF2B5EF4-FFF2-40B4-BE49-F238E27FC236}">
                <a16:creationId xmlns:a16="http://schemas.microsoft.com/office/drawing/2014/main" id="{12F1EC0A-8D86-D9B3-1A60-BB15B5044B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837" y="1434902"/>
            <a:ext cx="10078707" cy="4600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A6C5B394-1534-819C-B4B2-29C7994B66A0}"/>
              </a:ext>
            </a:extLst>
          </p:cNvPr>
          <p:cNvSpPr>
            <a:spLocks noGrp="1"/>
          </p:cNvSpPr>
          <p:nvPr>
            <p:ph type="sldNum" sz="quarter" idx="12"/>
          </p:nvPr>
        </p:nvSpPr>
        <p:spPr/>
        <p:txBody>
          <a:bodyPr/>
          <a:lstStyle/>
          <a:p>
            <a:fld id="{6D972E1D-2B91-43F8-BAFE-8C37D0BCB00C}" type="slidenum">
              <a:rPr lang="en-IN" smtClean="0"/>
              <a:pPr/>
              <a:t>41</a:t>
            </a:fld>
            <a:endParaRPr lang="en-IN"/>
          </a:p>
        </p:txBody>
      </p:sp>
      <p:pic>
        <p:nvPicPr>
          <p:cNvPr id="4" name="Picture 3">
            <a:extLst>
              <a:ext uri="{FF2B5EF4-FFF2-40B4-BE49-F238E27FC236}">
                <a16:creationId xmlns:a16="http://schemas.microsoft.com/office/drawing/2014/main" id="{E737E957-C6B5-B65B-4EC8-07003A988578}"/>
              </a:ext>
            </a:extLst>
          </p:cNvPr>
          <p:cNvPicPr>
            <a:picLocks noChangeAspect="1"/>
          </p:cNvPicPr>
          <p:nvPr/>
        </p:nvPicPr>
        <p:blipFill>
          <a:blip r:embed="rId4"/>
          <a:stretch>
            <a:fillRect/>
          </a:stretch>
        </p:blipFill>
        <p:spPr>
          <a:xfrm>
            <a:off x="6140184" y="2906963"/>
            <a:ext cx="5028113" cy="1600199"/>
          </a:xfrm>
          <a:prstGeom prst="rect">
            <a:avLst/>
          </a:prstGeom>
        </p:spPr>
      </p:pic>
      <p:sp>
        <p:nvSpPr>
          <p:cNvPr id="5" name="Rectangle 4">
            <a:extLst>
              <a:ext uri="{FF2B5EF4-FFF2-40B4-BE49-F238E27FC236}">
                <a16:creationId xmlns:a16="http://schemas.microsoft.com/office/drawing/2014/main" id="{B2F438FB-3F6F-8597-05CF-E7367BF6B7D9}"/>
              </a:ext>
            </a:extLst>
          </p:cNvPr>
          <p:cNvSpPr/>
          <p:nvPr/>
        </p:nvSpPr>
        <p:spPr>
          <a:xfrm>
            <a:off x="6096000" y="1400175"/>
            <a:ext cx="5116483" cy="15049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71D99A0-D887-2E28-C891-AD632E8E77CF}"/>
              </a:ext>
            </a:extLst>
          </p:cNvPr>
          <p:cNvSpPr txBox="1"/>
          <p:nvPr/>
        </p:nvSpPr>
        <p:spPr>
          <a:xfrm>
            <a:off x="7572375" y="1695450"/>
            <a:ext cx="2328083" cy="369332"/>
          </a:xfrm>
          <a:prstGeom prst="rect">
            <a:avLst/>
          </a:prstGeom>
          <a:noFill/>
        </p:spPr>
        <p:txBody>
          <a:bodyPr wrap="square" rtlCol="0">
            <a:spAutoFit/>
          </a:bodyPr>
          <a:lstStyle/>
          <a:p>
            <a:r>
              <a:rPr lang="en-US" dirty="0"/>
              <a:t>Accidentally </a:t>
            </a:r>
            <a:endParaRPr lang="en-IN" dirty="0"/>
          </a:p>
        </p:txBody>
      </p:sp>
      <p:sp>
        <p:nvSpPr>
          <p:cNvPr id="9" name="Oval 8">
            <a:extLst>
              <a:ext uri="{FF2B5EF4-FFF2-40B4-BE49-F238E27FC236}">
                <a16:creationId xmlns:a16="http://schemas.microsoft.com/office/drawing/2014/main" id="{8EEDB2A7-689D-A259-486D-95EB593239F8}"/>
              </a:ext>
            </a:extLst>
          </p:cNvPr>
          <p:cNvSpPr/>
          <p:nvPr/>
        </p:nvSpPr>
        <p:spPr>
          <a:xfrm>
            <a:off x="1905000" y="1495426"/>
            <a:ext cx="381000"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endParaRPr lang="en-IN" b="1" dirty="0"/>
          </a:p>
        </p:txBody>
      </p:sp>
      <p:sp>
        <p:nvSpPr>
          <p:cNvPr id="10" name="Oval 9">
            <a:extLst>
              <a:ext uri="{FF2B5EF4-FFF2-40B4-BE49-F238E27FC236}">
                <a16:creationId xmlns:a16="http://schemas.microsoft.com/office/drawing/2014/main" id="{B15FD9FD-F815-8643-C89D-925F8AFCB598}"/>
              </a:ext>
            </a:extLst>
          </p:cNvPr>
          <p:cNvSpPr/>
          <p:nvPr/>
        </p:nvSpPr>
        <p:spPr>
          <a:xfrm>
            <a:off x="1905000" y="3067051"/>
            <a:ext cx="381000"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endParaRPr lang="en-IN" b="1" dirty="0"/>
          </a:p>
        </p:txBody>
      </p:sp>
      <p:sp>
        <p:nvSpPr>
          <p:cNvPr id="11" name="Oval 10">
            <a:extLst>
              <a:ext uri="{FF2B5EF4-FFF2-40B4-BE49-F238E27FC236}">
                <a16:creationId xmlns:a16="http://schemas.microsoft.com/office/drawing/2014/main" id="{E448584A-2578-F174-BBD7-A66D1D78F76D}"/>
              </a:ext>
            </a:extLst>
          </p:cNvPr>
          <p:cNvSpPr/>
          <p:nvPr/>
        </p:nvSpPr>
        <p:spPr>
          <a:xfrm>
            <a:off x="1885950" y="4648201"/>
            <a:ext cx="381000"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endParaRPr lang="en-IN" b="1" dirty="0"/>
          </a:p>
        </p:txBody>
      </p:sp>
      <p:sp>
        <p:nvSpPr>
          <p:cNvPr id="12" name="Oval 11">
            <a:extLst>
              <a:ext uri="{FF2B5EF4-FFF2-40B4-BE49-F238E27FC236}">
                <a16:creationId xmlns:a16="http://schemas.microsoft.com/office/drawing/2014/main" id="{C03AE9CF-21C5-8EC7-C07D-43B2EBF87C62}"/>
              </a:ext>
            </a:extLst>
          </p:cNvPr>
          <p:cNvSpPr/>
          <p:nvPr/>
        </p:nvSpPr>
        <p:spPr>
          <a:xfrm>
            <a:off x="6210300" y="3067051"/>
            <a:ext cx="381000"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endParaRPr lang="en-IN" b="1" dirty="0"/>
          </a:p>
        </p:txBody>
      </p:sp>
      <p:sp>
        <p:nvSpPr>
          <p:cNvPr id="13" name="Oval 12">
            <a:extLst>
              <a:ext uri="{FF2B5EF4-FFF2-40B4-BE49-F238E27FC236}">
                <a16:creationId xmlns:a16="http://schemas.microsoft.com/office/drawing/2014/main" id="{6463368D-C942-9929-13EE-28EDB43DA8B5}"/>
              </a:ext>
            </a:extLst>
          </p:cNvPr>
          <p:cNvSpPr/>
          <p:nvPr/>
        </p:nvSpPr>
        <p:spPr>
          <a:xfrm>
            <a:off x="6200775" y="4648201"/>
            <a:ext cx="381000"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endParaRPr lang="en-IN" b="1" dirty="0"/>
          </a:p>
        </p:txBody>
      </p:sp>
    </p:spTree>
    <p:extLst>
      <p:ext uri="{BB962C8B-B14F-4D97-AF65-F5344CB8AC3E}">
        <p14:creationId xmlns:p14="http://schemas.microsoft.com/office/powerpoint/2010/main" val="27785350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252028" y="328807"/>
            <a:ext cx="10058400" cy="430849"/>
          </a:xfrm>
        </p:spPr>
        <p:txBody>
          <a:bodyPr>
            <a:normAutofit fontScale="90000"/>
          </a:bodyPr>
          <a:lstStyle/>
          <a:p>
            <a:r>
              <a:rPr lang="en-US" sz="4000" b="1" u="sng" dirty="0"/>
              <a:t>Solution to the Two-Node Loop Instability problem</a:t>
            </a:r>
            <a:r>
              <a:rPr lang="en-US" sz="4000" dirty="0"/>
              <a:t> </a:t>
            </a:r>
          </a:p>
        </p:txBody>
      </p:sp>
      <p:sp>
        <p:nvSpPr>
          <p:cNvPr id="3" name="Slide Number Placeholder 2"/>
          <p:cNvSpPr>
            <a:spLocks noGrp="1"/>
          </p:cNvSpPr>
          <p:nvPr>
            <p:ph type="sldNum" sz="quarter" idx="12"/>
          </p:nvPr>
        </p:nvSpPr>
        <p:spPr/>
        <p:txBody>
          <a:bodyPr/>
          <a:lstStyle/>
          <a:p>
            <a:fld id="{6D972E1D-2B91-43F8-BAFE-8C37D0BCB00C}" type="slidenum">
              <a:rPr lang="en-IN" smtClean="0"/>
              <a:pPr/>
              <a:t>42</a:t>
            </a:fld>
            <a:endParaRPr lang="en-IN"/>
          </a:p>
        </p:txBody>
      </p:sp>
      <p:sp>
        <p:nvSpPr>
          <p:cNvPr id="4" name="Rectangle 3"/>
          <p:cNvSpPr/>
          <p:nvPr/>
        </p:nvSpPr>
        <p:spPr>
          <a:xfrm>
            <a:off x="900332" y="846460"/>
            <a:ext cx="10550770" cy="1938992"/>
          </a:xfrm>
          <a:prstGeom prst="rect">
            <a:avLst/>
          </a:prstGeom>
        </p:spPr>
        <p:txBody>
          <a:bodyPr wrap="square">
            <a:spAutoFit/>
          </a:bodyPr>
          <a:lstStyle/>
          <a:p>
            <a:pPr marL="342900" indent="-342900" algn="just">
              <a:buAutoNum type="arabicPeriod"/>
            </a:pPr>
            <a:r>
              <a:rPr lang="en-US" sz="2000" b="1" dirty="0"/>
              <a:t>Defining Infinity: R</a:t>
            </a:r>
            <a:r>
              <a:rPr lang="en-US" sz="2000" dirty="0"/>
              <a:t>edefine infinity to a smaller number. For our previous scenario, the system will be stable in less than 20 updates. </a:t>
            </a:r>
          </a:p>
          <a:p>
            <a:pPr marL="914400" lvl="1" indent="-457200" algn="just">
              <a:buFont typeface="+mj-lt"/>
              <a:buAutoNum type="alphaLcParenR"/>
            </a:pPr>
            <a:r>
              <a:rPr lang="en-US" sz="2000" dirty="0"/>
              <a:t>As a matter of fact, most implementations of the distance vector protocol define the distance between each node to be 1 and define 16 as infinity.</a:t>
            </a:r>
          </a:p>
          <a:p>
            <a:pPr marL="914400" lvl="1" indent="-457200" algn="just">
              <a:buFont typeface="+mj-lt"/>
              <a:buAutoNum type="alphaLcParenR"/>
            </a:pPr>
            <a:r>
              <a:rPr lang="en-US" sz="2000" dirty="0"/>
              <a:t>However, this means that the distance vector routing cannot be used in large systems. The size of the network, in each direction, can not exceed 15 hops.</a:t>
            </a:r>
          </a:p>
        </p:txBody>
      </p:sp>
      <p:sp>
        <p:nvSpPr>
          <p:cNvPr id="5" name="Rectangle 4"/>
          <p:cNvSpPr/>
          <p:nvPr/>
        </p:nvSpPr>
        <p:spPr>
          <a:xfrm>
            <a:off x="886265" y="2720872"/>
            <a:ext cx="10578904" cy="3785652"/>
          </a:xfrm>
          <a:prstGeom prst="rect">
            <a:avLst/>
          </a:prstGeom>
        </p:spPr>
        <p:txBody>
          <a:bodyPr wrap="square">
            <a:spAutoFit/>
          </a:bodyPr>
          <a:lstStyle/>
          <a:p>
            <a:pPr algn="just"/>
            <a:r>
              <a:rPr lang="en-US" sz="2000" b="1" dirty="0"/>
              <a:t>2. Split Horizon: </a:t>
            </a:r>
            <a:r>
              <a:rPr lang="en-US" sz="2000" dirty="0"/>
              <a:t>In this strategy, instead of flooding the table through each interface, each node sends only part of its table through each interface. </a:t>
            </a:r>
          </a:p>
          <a:p>
            <a:pPr marL="914400" lvl="1" indent="-457200" algn="just">
              <a:buFont typeface="+mj-lt"/>
              <a:buAutoNum type="alphaLcParenR"/>
            </a:pPr>
            <a:r>
              <a:rPr lang="en-US" sz="2000" dirty="0"/>
              <a:t>If, according to its table, node B thinks that the optimum route to reach X is via A, it does not need to advertise this piece of information to A; the information has come from A (A already knows). </a:t>
            </a:r>
          </a:p>
          <a:p>
            <a:pPr marL="914400" lvl="1" indent="-457200" algn="just">
              <a:buFont typeface="+mj-lt"/>
              <a:buAutoNum type="alphaLcParenR"/>
            </a:pPr>
            <a:r>
              <a:rPr lang="en-US" sz="2000" dirty="0"/>
              <a:t>Taking information from node A, modifying it, and sending it back to node A creates the confusion. </a:t>
            </a:r>
          </a:p>
          <a:p>
            <a:pPr marL="914400" lvl="1" indent="-457200" algn="just">
              <a:buFont typeface="+mj-lt"/>
              <a:buAutoNum type="alphaLcParenR"/>
            </a:pPr>
            <a:r>
              <a:rPr lang="en-US" sz="2000" dirty="0"/>
              <a:t>In this scenario, node B eliminates the last line of its routing table before it sends it to A. </a:t>
            </a:r>
          </a:p>
          <a:p>
            <a:pPr marL="914400" lvl="1" indent="-457200" algn="just">
              <a:buFont typeface="+mj-lt"/>
              <a:buAutoNum type="alphaLcParenR"/>
            </a:pPr>
            <a:r>
              <a:rPr lang="en-US" sz="2000" dirty="0"/>
              <a:t>In this case, node A keeps the value of infinity as the distance to X. Later when node A sends its routing table to B, node B also corrects its routing table. </a:t>
            </a:r>
          </a:p>
          <a:p>
            <a:pPr marL="914400" lvl="1" indent="-457200" algn="just">
              <a:buFont typeface="+mj-lt"/>
              <a:buAutoNum type="alphaLcParenR"/>
            </a:pPr>
            <a:r>
              <a:rPr lang="en-US" sz="2000" dirty="0"/>
              <a:t>The system becomes stable after the first update: both node A and B know that X is not reachable.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972E1D-2B91-43F8-BAFE-8C37D0BCB00C}" type="slidenum">
              <a:rPr lang="en-IN" smtClean="0"/>
              <a:pPr/>
              <a:t>43</a:t>
            </a:fld>
            <a:endParaRPr lang="en-IN"/>
          </a:p>
        </p:txBody>
      </p:sp>
      <p:sp>
        <p:nvSpPr>
          <p:cNvPr id="3" name="Rectangle 2"/>
          <p:cNvSpPr/>
          <p:nvPr/>
        </p:nvSpPr>
        <p:spPr>
          <a:xfrm>
            <a:off x="1111348" y="817390"/>
            <a:ext cx="9959926" cy="3477875"/>
          </a:xfrm>
          <a:prstGeom prst="rect">
            <a:avLst/>
          </a:prstGeom>
        </p:spPr>
        <p:txBody>
          <a:bodyPr wrap="square">
            <a:spAutoFit/>
          </a:bodyPr>
          <a:lstStyle/>
          <a:p>
            <a:pPr algn="just"/>
            <a:r>
              <a:rPr lang="en-US" sz="2000" b="1" dirty="0"/>
              <a:t>3. Split Horizon and Poison Reverse: </a:t>
            </a:r>
            <a:r>
              <a:rPr lang="en-US" sz="2000" dirty="0"/>
              <a:t>Using the split horizon strategy has one drawback.</a:t>
            </a:r>
          </a:p>
          <a:p>
            <a:pPr algn="just"/>
            <a:r>
              <a:rPr lang="en-US" sz="2000" dirty="0"/>
              <a:t>Normally, the distance vector protocol uses a timer, and if there is no news about a route, the node deletes the route from its table. </a:t>
            </a:r>
          </a:p>
          <a:p>
            <a:pPr marL="914400" lvl="1" indent="-457200" algn="just">
              <a:buFont typeface="+mj-lt"/>
              <a:buAutoNum type="alphaLcParenR"/>
            </a:pPr>
            <a:r>
              <a:rPr lang="en-US" sz="2000" dirty="0"/>
              <a:t>When node B in the previous scenario eliminates the route to X from its advertisement to A, node A cannot guess that this is due to the split horizon strategy (the source of information was A) or because B has not received any news about X recently. </a:t>
            </a:r>
          </a:p>
          <a:p>
            <a:pPr marL="914400" lvl="1" indent="-457200" algn="just">
              <a:buFont typeface="+mj-lt"/>
              <a:buAutoNum type="alphaLcParenR"/>
            </a:pPr>
            <a:r>
              <a:rPr lang="en-US" sz="2000" dirty="0"/>
              <a:t>The split horizon strategy can be combined with the poison reverse strategy. </a:t>
            </a:r>
          </a:p>
          <a:p>
            <a:pPr marL="914400" lvl="1" indent="-457200" algn="just">
              <a:buFont typeface="+mj-lt"/>
              <a:buAutoNum type="alphaLcParenR"/>
            </a:pPr>
            <a:r>
              <a:rPr lang="en-US" sz="2000" dirty="0"/>
              <a:t>Node B can still advertise the value for X, but if the source of information is A, it can replace the distance with infinity as a warning: </a:t>
            </a:r>
            <a:r>
              <a:rPr lang="en-US" sz="2000" b="1" dirty="0"/>
              <a:t>"Do not use this value; what I know about this route comes from you."</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42876"/>
            <a:ext cx="10058400" cy="416781"/>
          </a:xfrm>
        </p:spPr>
        <p:txBody>
          <a:bodyPr>
            <a:normAutofit fontScale="90000"/>
          </a:bodyPr>
          <a:lstStyle/>
          <a:p>
            <a:pPr algn="ctr"/>
            <a:r>
              <a:rPr lang="en-US" b="1" u="sng" dirty="0"/>
              <a:t>Three-Node Loop Instability problem</a:t>
            </a:r>
          </a:p>
        </p:txBody>
      </p:sp>
      <p:sp>
        <p:nvSpPr>
          <p:cNvPr id="3" name="Slide Number Placeholder 2"/>
          <p:cNvSpPr>
            <a:spLocks noGrp="1"/>
          </p:cNvSpPr>
          <p:nvPr>
            <p:ph type="sldNum" sz="quarter" idx="12"/>
          </p:nvPr>
        </p:nvSpPr>
        <p:spPr/>
        <p:txBody>
          <a:bodyPr/>
          <a:lstStyle/>
          <a:p>
            <a:fld id="{6D972E1D-2B91-43F8-BAFE-8C37D0BCB00C}" type="slidenum">
              <a:rPr lang="en-IN" smtClean="0"/>
              <a:pPr/>
              <a:t>44</a:t>
            </a:fld>
            <a:endParaRPr lang="en-IN"/>
          </a:p>
        </p:txBody>
      </p:sp>
      <p:sp>
        <p:nvSpPr>
          <p:cNvPr id="4" name="Rectangle 3"/>
          <p:cNvSpPr/>
          <p:nvPr/>
        </p:nvSpPr>
        <p:spPr>
          <a:xfrm>
            <a:off x="618977" y="905914"/>
            <a:ext cx="10930597" cy="5509200"/>
          </a:xfrm>
          <a:prstGeom prst="rect">
            <a:avLst/>
          </a:prstGeom>
        </p:spPr>
        <p:txBody>
          <a:bodyPr wrap="square">
            <a:spAutoFit/>
          </a:bodyPr>
          <a:lstStyle/>
          <a:p>
            <a:pPr marL="457200" indent="-457200" algn="just">
              <a:buFont typeface="+mj-lt"/>
              <a:buAutoNum type="arabicPeriod"/>
            </a:pPr>
            <a:r>
              <a:rPr lang="en-US" sz="2200" dirty="0"/>
              <a:t>Suppose, after finding that X is not reachable, node A sends a packet to Band C to inform them of the situation. </a:t>
            </a:r>
          </a:p>
          <a:p>
            <a:pPr marL="457200" indent="-457200" algn="just">
              <a:buFont typeface="+mj-lt"/>
              <a:buAutoNum type="arabicPeriod"/>
            </a:pPr>
            <a:r>
              <a:rPr lang="en-US" sz="2200" dirty="0"/>
              <a:t>Node B immediately updates its table, but the packet to C is lost in the network and never reaches C. Node C remains in the dark and still thinks that there is a route to X via A with a distance of 5. </a:t>
            </a:r>
          </a:p>
          <a:p>
            <a:pPr marL="457200" indent="-457200" algn="just">
              <a:buFont typeface="+mj-lt"/>
              <a:buAutoNum type="arabicPeriod"/>
            </a:pPr>
            <a:r>
              <a:rPr lang="en-US" sz="2200" dirty="0"/>
              <a:t>After a while, node C sends to Bits routing table, which includes the route to X. </a:t>
            </a:r>
          </a:p>
          <a:p>
            <a:pPr marL="457200" indent="-457200" algn="just">
              <a:buFont typeface="+mj-lt"/>
              <a:buAutoNum type="arabicPeriod"/>
            </a:pPr>
            <a:r>
              <a:rPr lang="en-US" sz="2200" dirty="0"/>
              <a:t>Node B is totally fooled here. It receives information on the route to X from C, and according to the algorithm, it updates its table, showing the route to X via C with a cost of 8. </a:t>
            </a:r>
          </a:p>
          <a:p>
            <a:pPr marL="457200" indent="-457200" algn="just">
              <a:buFont typeface="+mj-lt"/>
              <a:buAutoNum type="arabicPeriod"/>
            </a:pPr>
            <a:r>
              <a:rPr lang="en-US" sz="2200" dirty="0"/>
              <a:t>This information has come from C, not from A, so after awhile node B may advertise this route to A. Now A is fooled and updates its table to show that A can reach X via B with a cost of 12. </a:t>
            </a:r>
          </a:p>
          <a:p>
            <a:pPr marL="457200" indent="-457200" algn="just">
              <a:buFont typeface="+mj-lt"/>
              <a:buAutoNum type="arabicPeriod"/>
            </a:pPr>
            <a:r>
              <a:rPr lang="en-US" sz="2200" dirty="0"/>
              <a:t>Of course, the loop continues; now A advertises the route to X to C, with increased cost, but not to B. Node C then advertises the route to B with an increased cost. </a:t>
            </a:r>
          </a:p>
          <a:p>
            <a:pPr marL="457200" indent="-457200" algn="just">
              <a:buFont typeface="+mj-lt"/>
              <a:buAutoNum type="arabicPeriod"/>
            </a:pPr>
            <a:r>
              <a:rPr lang="en-US" sz="2200" dirty="0"/>
              <a:t>Node B does the same to A. And so on. The loop stops when the cost in each node reaches infinity.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7186" name="Line 2">
            <a:extLst>
              <a:ext uri="{FF2B5EF4-FFF2-40B4-BE49-F238E27FC236}">
                <a16:creationId xmlns:a16="http://schemas.microsoft.com/office/drawing/2014/main" id="{20CF7B60-903A-6DB8-C9FC-E84FBA326A9B}"/>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7187" name="Line 3">
            <a:extLst>
              <a:ext uri="{FF2B5EF4-FFF2-40B4-BE49-F238E27FC236}">
                <a16:creationId xmlns:a16="http://schemas.microsoft.com/office/drawing/2014/main" id="{F07EEDB1-51D3-E2D3-CEE3-5D375CD3967E}"/>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7188" name="Text Box 4">
            <a:extLst>
              <a:ext uri="{FF2B5EF4-FFF2-40B4-BE49-F238E27FC236}">
                <a16:creationId xmlns:a16="http://schemas.microsoft.com/office/drawing/2014/main" id="{C2928332-8957-F963-112F-ED3A6976933E}"/>
              </a:ext>
            </a:extLst>
          </p:cNvPr>
          <p:cNvSpPr txBox="1">
            <a:spLocks noChangeArrowheads="1"/>
          </p:cNvSpPr>
          <p:nvPr/>
        </p:nvSpPr>
        <p:spPr bwMode="auto">
          <a:xfrm>
            <a:off x="3812388" y="352864"/>
            <a:ext cx="4262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22.18  </a:t>
            </a:r>
            <a:r>
              <a:rPr lang="en-US" altLang="en-US" sz="2000" i="1" dirty="0">
                <a:latin typeface="Times New Roman" panose="02020603050405020304" pitchFamily="18" charset="0"/>
              </a:rPr>
              <a:t>Three-node instability</a:t>
            </a:r>
          </a:p>
        </p:txBody>
      </p:sp>
      <p:pic>
        <p:nvPicPr>
          <p:cNvPr id="1117190" name="Picture 6">
            <a:extLst>
              <a:ext uri="{FF2B5EF4-FFF2-40B4-BE49-F238E27FC236}">
                <a16:creationId xmlns:a16="http://schemas.microsoft.com/office/drawing/2014/main" id="{4B90114B-82CA-78B1-20A0-867A79F3B8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052" y="1563957"/>
            <a:ext cx="10558470" cy="4448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BFF59E2E-68C4-0AB0-2680-6919741C55EA}"/>
              </a:ext>
            </a:extLst>
          </p:cNvPr>
          <p:cNvSpPr>
            <a:spLocks noGrp="1"/>
          </p:cNvSpPr>
          <p:nvPr>
            <p:ph type="sldNum" sz="quarter" idx="12"/>
          </p:nvPr>
        </p:nvSpPr>
        <p:spPr/>
        <p:txBody>
          <a:bodyPr/>
          <a:lstStyle/>
          <a:p>
            <a:fld id="{6D972E1D-2B91-43F8-BAFE-8C37D0BCB00C}" type="slidenum">
              <a:rPr lang="en-IN" smtClean="0"/>
              <a:pPr/>
              <a:t>45</a:t>
            </a:fld>
            <a:endParaRPr lang="en-IN"/>
          </a:p>
        </p:txBody>
      </p:sp>
    </p:spTree>
    <p:extLst>
      <p:ext uri="{BB962C8B-B14F-4D97-AF65-F5344CB8AC3E}">
        <p14:creationId xmlns:p14="http://schemas.microsoft.com/office/powerpoint/2010/main" val="30447489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10677"/>
          </a:xfrm>
        </p:spPr>
        <p:txBody>
          <a:bodyPr/>
          <a:lstStyle/>
          <a:p>
            <a:r>
              <a:rPr lang="en-US" b="1" u="sng" dirty="0"/>
              <a:t>The Routing Information Protocol (RIP)</a:t>
            </a:r>
          </a:p>
        </p:txBody>
      </p:sp>
      <p:sp>
        <p:nvSpPr>
          <p:cNvPr id="3" name="Slide Number Placeholder 2"/>
          <p:cNvSpPr>
            <a:spLocks noGrp="1"/>
          </p:cNvSpPr>
          <p:nvPr>
            <p:ph type="sldNum" sz="quarter" idx="12"/>
          </p:nvPr>
        </p:nvSpPr>
        <p:spPr/>
        <p:txBody>
          <a:bodyPr/>
          <a:lstStyle/>
          <a:p>
            <a:fld id="{6D972E1D-2B91-43F8-BAFE-8C37D0BCB00C}" type="slidenum">
              <a:rPr lang="en-IN" smtClean="0"/>
              <a:pPr/>
              <a:t>46</a:t>
            </a:fld>
            <a:endParaRPr lang="en-IN"/>
          </a:p>
        </p:txBody>
      </p:sp>
      <p:sp>
        <p:nvSpPr>
          <p:cNvPr id="4" name="Rectangle 3"/>
          <p:cNvSpPr/>
          <p:nvPr/>
        </p:nvSpPr>
        <p:spPr>
          <a:xfrm>
            <a:off x="801858" y="1254627"/>
            <a:ext cx="10663311" cy="5047536"/>
          </a:xfrm>
          <a:prstGeom prst="rect">
            <a:avLst/>
          </a:prstGeom>
        </p:spPr>
        <p:txBody>
          <a:bodyPr wrap="square">
            <a:spAutoFit/>
          </a:bodyPr>
          <a:lstStyle/>
          <a:p>
            <a:pPr algn="just"/>
            <a:r>
              <a:rPr lang="en-US" sz="2300" i="1" dirty="0"/>
              <a:t>RIP </a:t>
            </a:r>
            <a:r>
              <a:rPr lang="en-US" sz="2300" dirty="0"/>
              <a:t>is an intra-domain routing protocol used inside an autonomous system. It is a very simple protocol based on distance vector routing. RIP implements distance vector routing directly with some considerations:</a:t>
            </a:r>
          </a:p>
          <a:p>
            <a:pPr algn="just"/>
            <a:r>
              <a:rPr lang="en-US" sz="2300" dirty="0"/>
              <a:t>1. In an autonomous system, we are dealing with routers and networks (links). The routers have routing tables; networks do not.</a:t>
            </a:r>
          </a:p>
          <a:p>
            <a:pPr algn="just"/>
            <a:r>
              <a:rPr lang="en-US" sz="2300" dirty="0"/>
              <a:t>2. The destination in a routing table is a network, which means the first column defines a network address.</a:t>
            </a:r>
          </a:p>
          <a:p>
            <a:pPr algn="just"/>
            <a:r>
              <a:rPr lang="en-US" sz="2300" dirty="0"/>
              <a:t>3. The metric used by RIP is very simple; the distance is defined as the number of links (networks) to reach the destination. For this reason, the metric in RIP is called a hop count.</a:t>
            </a:r>
          </a:p>
          <a:p>
            <a:pPr algn="just"/>
            <a:r>
              <a:rPr lang="en-US" sz="2300" dirty="0"/>
              <a:t>4. Infinity is defined as 16, which means that any route in an autonomous system using RIP cannot have more than 15 hops.</a:t>
            </a:r>
          </a:p>
          <a:p>
            <a:pPr algn="just"/>
            <a:r>
              <a:rPr lang="en-US" sz="2300" dirty="0"/>
              <a:t>5. The next-node column defines the address of the router to which the packet is to be sent to reach its destination.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9234" name="Line 2">
            <a:extLst>
              <a:ext uri="{FF2B5EF4-FFF2-40B4-BE49-F238E27FC236}">
                <a16:creationId xmlns:a16="http://schemas.microsoft.com/office/drawing/2014/main" id="{BC80F984-36D4-00C7-ABE7-6618BF2083F0}"/>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9235" name="Line 3">
            <a:extLst>
              <a:ext uri="{FF2B5EF4-FFF2-40B4-BE49-F238E27FC236}">
                <a16:creationId xmlns:a16="http://schemas.microsoft.com/office/drawing/2014/main" id="{927B855D-28D1-F655-CE63-987E4FD2AFDD}"/>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9236" name="Text Box 4">
            <a:extLst>
              <a:ext uri="{FF2B5EF4-FFF2-40B4-BE49-F238E27FC236}">
                <a16:creationId xmlns:a16="http://schemas.microsoft.com/office/drawing/2014/main" id="{A826B7E4-7E88-1AE0-1A4F-74F010085031}"/>
              </a:ext>
            </a:extLst>
          </p:cNvPr>
          <p:cNvSpPr txBox="1">
            <a:spLocks noChangeArrowheads="1"/>
          </p:cNvSpPr>
          <p:nvPr/>
        </p:nvSpPr>
        <p:spPr bwMode="auto">
          <a:xfrm>
            <a:off x="3249669" y="381000"/>
            <a:ext cx="5337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22.19  </a:t>
            </a:r>
            <a:r>
              <a:rPr lang="en-US" altLang="en-US" sz="2000" i="1" dirty="0">
                <a:latin typeface="Times New Roman" panose="02020603050405020304" pitchFamily="18" charset="0"/>
              </a:rPr>
              <a:t>Example of a domain using RIP</a:t>
            </a:r>
          </a:p>
        </p:txBody>
      </p:sp>
      <p:pic>
        <p:nvPicPr>
          <p:cNvPr id="1119238" name="Picture 6">
            <a:extLst>
              <a:ext uri="{FF2B5EF4-FFF2-40B4-BE49-F238E27FC236}">
                <a16:creationId xmlns:a16="http://schemas.microsoft.com/office/drawing/2014/main" id="{6C3CD98F-C723-1E78-5B80-F4603DCFD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031" y="1083212"/>
            <a:ext cx="11444665" cy="5275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7E5FE0BA-83A3-0B89-2434-81488D6B0D96}"/>
              </a:ext>
            </a:extLst>
          </p:cNvPr>
          <p:cNvSpPr>
            <a:spLocks noGrp="1"/>
          </p:cNvSpPr>
          <p:nvPr>
            <p:ph type="sldNum" sz="quarter" idx="12"/>
          </p:nvPr>
        </p:nvSpPr>
        <p:spPr/>
        <p:txBody>
          <a:bodyPr/>
          <a:lstStyle/>
          <a:p>
            <a:fld id="{6D972E1D-2B91-43F8-BAFE-8C37D0BCB00C}" type="slidenum">
              <a:rPr lang="en-IN" smtClean="0"/>
              <a:pPr/>
              <a:t>47</a:t>
            </a:fld>
            <a:endParaRPr lang="en-IN"/>
          </a:p>
        </p:txBody>
      </p:sp>
    </p:spTree>
    <p:extLst>
      <p:ext uri="{BB962C8B-B14F-4D97-AF65-F5344CB8AC3E}">
        <p14:creationId xmlns:p14="http://schemas.microsoft.com/office/powerpoint/2010/main" val="33985748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972E1D-2B91-43F8-BAFE-8C37D0BCB00C}" type="slidenum">
              <a:rPr lang="en-IN" smtClean="0"/>
              <a:pPr/>
              <a:t>48</a:t>
            </a:fld>
            <a:endParaRPr lang="en-IN"/>
          </a:p>
        </p:txBody>
      </p:sp>
      <p:sp>
        <p:nvSpPr>
          <p:cNvPr id="3" name="Rectangle 2"/>
          <p:cNvSpPr/>
          <p:nvPr/>
        </p:nvSpPr>
        <p:spPr>
          <a:xfrm>
            <a:off x="618978" y="158308"/>
            <a:ext cx="10944665" cy="6186309"/>
          </a:xfrm>
          <a:prstGeom prst="rect">
            <a:avLst/>
          </a:prstGeom>
        </p:spPr>
        <p:txBody>
          <a:bodyPr wrap="square">
            <a:spAutoFit/>
          </a:bodyPr>
          <a:lstStyle/>
          <a:p>
            <a:pPr marL="457200" indent="-457200" algn="just">
              <a:lnSpc>
                <a:spcPct val="150000"/>
              </a:lnSpc>
              <a:buFont typeface="+mj-lt"/>
              <a:buAutoNum type="arabicPeriod"/>
            </a:pPr>
            <a:r>
              <a:rPr lang="en-US" sz="2200" dirty="0"/>
              <a:t>Figure 22.19 shows an autonomous system with seven networks and four routers. </a:t>
            </a:r>
          </a:p>
          <a:p>
            <a:pPr marL="457200" indent="-457200" algn="just">
              <a:lnSpc>
                <a:spcPct val="150000"/>
              </a:lnSpc>
              <a:buFont typeface="+mj-lt"/>
              <a:buAutoNum type="arabicPeriod"/>
            </a:pPr>
            <a:r>
              <a:rPr lang="en-US" sz="2200" dirty="0"/>
              <a:t>Let us look at the routing table for R1. The table has seven entries to show how to reach each network in the autonomous system. </a:t>
            </a:r>
          </a:p>
          <a:p>
            <a:pPr marL="457200" indent="-457200" algn="just">
              <a:lnSpc>
                <a:spcPct val="150000"/>
              </a:lnSpc>
              <a:buFont typeface="+mj-lt"/>
              <a:buAutoNum type="arabicPeriod"/>
            </a:pPr>
            <a:r>
              <a:rPr lang="en-US" sz="2200" dirty="0"/>
              <a:t>Router R1 is directly connected to networks 130.10.0.0 and 130.11.0.0, which means that there are no next-hop entries for these two networks. </a:t>
            </a:r>
          </a:p>
          <a:p>
            <a:pPr marL="457200" indent="-457200" algn="just">
              <a:lnSpc>
                <a:spcPct val="150000"/>
              </a:lnSpc>
              <a:buFont typeface="+mj-lt"/>
              <a:buAutoNum type="arabicPeriod"/>
            </a:pPr>
            <a:r>
              <a:rPr lang="en-US" sz="2200" dirty="0"/>
              <a:t>To send a packet to one of the three networks at the far left, router R1 needs to deliver the packet to R2. </a:t>
            </a:r>
          </a:p>
          <a:p>
            <a:pPr marL="457200" indent="-457200" algn="just">
              <a:lnSpc>
                <a:spcPct val="150000"/>
              </a:lnSpc>
              <a:buFont typeface="+mj-lt"/>
              <a:buAutoNum type="arabicPeriod"/>
            </a:pPr>
            <a:r>
              <a:rPr lang="en-US" sz="2200" dirty="0"/>
              <a:t>The next-node entry for these three networks is the interface of router R2 with IP address 130.10.0.1. </a:t>
            </a:r>
          </a:p>
          <a:p>
            <a:pPr marL="457200" indent="-457200" algn="just">
              <a:lnSpc>
                <a:spcPct val="150000"/>
              </a:lnSpc>
              <a:buFont typeface="+mj-lt"/>
              <a:buAutoNum type="arabicPeriod"/>
            </a:pPr>
            <a:r>
              <a:rPr lang="en-US" sz="2200" dirty="0"/>
              <a:t>To send a packet to the two networks at the far right, router R1 needs to send the packet to the interface of router R4 with IP address 130.11.0.1. </a:t>
            </a:r>
          </a:p>
          <a:p>
            <a:pPr marL="457200" indent="-457200" algn="just">
              <a:lnSpc>
                <a:spcPct val="150000"/>
              </a:lnSpc>
              <a:buFont typeface="+mj-lt"/>
              <a:buAutoNum type="arabicPeriod"/>
            </a:pPr>
            <a:r>
              <a:rPr lang="en-US" sz="2200" dirty="0"/>
              <a:t>The other tables can be explained similarly.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571526"/>
          </a:xfrm>
        </p:spPr>
        <p:txBody>
          <a:bodyPr>
            <a:normAutofit fontScale="90000"/>
          </a:bodyPr>
          <a:lstStyle/>
          <a:p>
            <a:pPr algn="ctr"/>
            <a:r>
              <a:rPr lang="en-US" b="1" u="sng" dirty="0"/>
              <a:t>Link State Routing</a:t>
            </a:r>
          </a:p>
        </p:txBody>
      </p:sp>
      <p:sp>
        <p:nvSpPr>
          <p:cNvPr id="3" name="Slide Number Placeholder 2"/>
          <p:cNvSpPr>
            <a:spLocks noGrp="1"/>
          </p:cNvSpPr>
          <p:nvPr>
            <p:ph type="sldNum" sz="quarter" idx="12"/>
          </p:nvPr>
        </p:nvSpPr>
        <p:spPr/>
        <p:txBody>
          <a:bodyPr/>
          <a:lstStyle/>
          <a:p>
            <a:fld id="{6D972E1D-2B91-43F8-BAFE-8C37D0BCB00C}" type="slidenum">
              <a:rPr lang="en-IN" smtClean="0"/>
              <a:pPr/>
              <a:t>49</a:t>
            </a:fld>
            <a:endParaRPr lang="en-IN"/>
          </a:p>
        </p:txBody>
      </p:sp>
      <p:sp>
        <p:nvSpPr>
          <p:cNvPr id="4" name="Rectangle 3"/>
          <p:cNvSpPr/>
          <p:nvPr/>
        </p:nvSpPr>
        <p:spPr>
          <a:xfrm>
            <a:off x="942535" y="1123465"/>
            <a:ext cx="10339754" cy="5016758"/>
          </a:xfrm>
          <a:prstGeom prst="rect">
            <a:avLst/>
          </a:prstGeom>
        </p:spPr>
        <p:txBody>
          <a:bodyPr wrap="square">
            <a:spAutoFit/>
          </a:bodyPr>
          <a:lstStyle/>
          <a:p>
            <a:pPr marL="457200" indent="-457200" algn="just">
              <a:buFont typeface="+mj-lt"/>
              <a:buAutoNum type="arabicPeriod"/>
            </a:pPr>
            <a:r>
              <a:rPr lang="en-US" sz="2000" dirty="0"/>
              <a:t>In link state routing, if each node in the domain has the entire topology of the domain-the list of nodes and links, how they are connected including the type, cost (metric), and condition of the links (up or down)-the node can use </a:t>
            </a:r>
            <a:r>
              <a:rPr lang="en-US" sz="2000" dirty="0" err="1"/>
              <a:t>Dijkstra's</a:t>
            </a:r>
            <a:r>
              <a:rPr lang="en-US" sz="2000" dirty="0"/>
              <a:t> algorithm to build a routing table. </a:t>
            </a:r>
          </a:p>
          <a:p>
            <a:pPr marL="457200" indent="-457200" algn="just">
              <a:buFont typeface="+mj-lt"/>
              <a:buAutoNum type="arabicPeriod"/>
            </a:pPr>
            <a:r>
              <a:rPr lang="en-US" sz="2000" dirty="0"/>
              <a:t>Figure 22.20 shows the concept. The figure shows a simple domain with five nodes. Each node uses the same topology to create a routing table, but the routing table for each node is unique because the calculations are based on different interpretations of the topology. </a:t>
            </a:r>
          </a:p>
          <a:p>
            <a:pPr marL="457200" indent="-457200" algn="just">
              <a:buFont typeface="+mj-lt"/>
              <a:buAutoNum type="arabicPeriod"/>
            </a:pPr>
            <a:r>
              <a:rPr lang="en-US" sz="2000" dirty="0"/>
              <a:t>The topology must be dynamic, representing the latest state of each node and each link. If there are changes in any point in the network (a link is down, for example), the topology must be updated for each node.</a:t>
            </a:r>
          </a:p>
          <a:p>
            <a:pPr marL="457200" indent="-457200" algn="just">
              <a:buFont typeface="+mj-lt"/>
              <a:buAutoNum type="arabicPeriod"/>
            </a:pPr>
            <a:r>
              <a:rPr lang="en-US" sz="2000" dirty="0"/>
              <a:t>No node can know the topology at the beginning or after a change somewhere in the network. Link state routing is based on the assumption that, although the global knowledge about the topology is not clear, each node has partial knowledge: it knows the state (type, condition, and cost) of its links. </a:t>
            </a:r>
          </a:p>
          <a:p>
            <a:pPr marL="457200" indent="-457200" algn="just">
              <a:buFont typeface="+mj-lt"/>
              <a:buAutoNum type="arabicPeriod"/>
            </a:pPr>
            <a:r>
              <a:rPr lang="en-US" sz="2000" b="1" dirty="0"/>
              <a:t>In other words, the whole topology can be compiled from the </a:t>
            </a:r>
            <a:r>
              <a:rPr lang="en-US" sz="2000" dirty="0"/>
              <a:t>partial knowledge of each node. Figure 22.21 shows the same domain as in Figure 22.20, indicating the part of the knowledge belonging to each node.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76226" name="Rectangle 2">
            <a:extLst>
              <a:ext uri="{FF2B5EF4-FFF2-40B4-BE49-F238E27FC236}">
                <a16:creationId xmlns:a16="http://schemas.microsoft.com/office/drawing/2014/main" id="{1B8C392B-B282-4805-F1F4-67BE49AFCBA3}"/>
              </a:ext>
            </a:extLst>
          </p:cNvPr>
          <p:cNvSpPr>
            <a:spLocks noChangeArrowheads="1"/>
          </p:cNvSpPr>
          <p:nvPr/>
        </p:nvSpPr>
        <p:spPr bwMode="auto">
          <a:xfrm>
            <a:off x="152400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1076227" name="Text Box 3">
            <a:extLst>
              <a:ext uri="{FF2B5EF4-FFF2-40B4-BE49-F238E27FC236}">
                <a16:creationId xmlns:a16="http://schemas.microsoft.com/office/drawing/2014/main" id="{750D4620-93AC-6D02-60B4-AB2E49DC4204}"/>
              </a:ext>
            </a:extLst>
          </p:cNvPr>
          <p:cNvSpPr txBox="1">
            <a:spLocks noChangeArrowheads="1"/>
          </p:cNvSpPr>
          <p:nvPr/>
        </p:nvSpPr>
        <p:spPr bwMode="auto">
          <a:xfrm>
            <a:off x="4210050" y="292100"/>
            <a:ext cx="35748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4000" dirty="0">
                <a:effectLst>
                  <a:outerShdw blurRad="38100" dist="38100" dir="2700000" algn="tl">
                    <a:srgbClr val="C0C0C0"/>
                  </a:outerShdw>
                </a:effectLst>
                <a:latin typeface="Times" panose="02020603050405020304" pitchFamily="18" charset="0"/>
              </a:rPr>
              <a:t>FORWARDING</a:t>
            </a:r>
          </a:p>
        </p:txBody>
      </p:sp>
      <p:sp>
        <p:nvSpPr>
          <p:cNvPr id="1076228" name="Text Box 4">
            <a:extLst>
              <a:ext uri="{FF2B5EF4-FFF2-40B4-BE49-F238E27FC236}">
                <a16:creationId xmlns:a16="http://schemas.microsoft.com/office/drawing/2014/main" id="{9EF43447-D5C2-0C32-6878-A8A5A820C391}"/>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1076229" name="Rectangle 5">
            <a:extLst>
              <a:ext uri="{FF2B5EF4-FFF2-40B4-BE49-F238E27FC236}">
                <a16:creationId xmlns:a16="http://schemas.microsoft.com/office/drawing/2014/main" id="{07DB2275-F218-A52B-ED69-EC7A6FA165A0}"/>
              </a:ext>
            </a:extLst>
          </p:cNvPr>
          <p:cNvSpPr>
            <a:spLocks noChangeArrowheads="1"/>
          </p:cNvSpPr>
          <p:nvPr/>
        </p:nvSpPr>
        <p:spPr bwMode="auto">
          <a:xfrm>
            <a:off x="1828800" y="15240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Forwarding means to place the packet in its route to its destination. Forwarding requires a host or a router to have a routing table. When a host has a packet to send or when a router has received a packet to be forwarded, it looks at this table to find the route to the final destination. </a:t>
            </a:r>
          </a:p>
        </p:txBody>
      </p:sp>
      <p:sp>
        <p:nvSpPr>
          <p:cNvPr id="1076230" name="Rectangle 6">
            <a:extLst>
              <a:ext uri="{FF2B5EF4-FFF2-40B4-BE49-F238E27FC236}">
                <a16:creationId xmlns:a16="http://schemas.microsoft.com/office/drawing/2014/main" id="{00B23A12-117F-D499-AA18-B1751CC6F933}"/>
              </a:ext>
            </a:extLst>
          </p:cNvPr>
          <p:cNvSpPr>
            <a:spLocks noChangeArrowheads="1"/>
          </p:cNvSpPr>
          <p:nvPr/>
        </p:nvSpPr>
        <p:spPr bwMode="auto">
          <a:xfrm>
            <a:off x="1828800" y="4908551"/>
            <a:ext cx="670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Forwarding Techniques</a:t>
            </a:r>
            <a:br>
              <a:rPr lang="fr-FR" altLang="en-US" sz="2400" dirty="0">
                <a:solidFill>
                  <a:srgbClr val="0033CC"/>
                </a:solidFill>
                <a:latin typeface="Times New Roman" panose="02020603050405020304" pitchFamily="18" charset="0"/>
              </a:rPr>
            </a:br>
            <a:r>
              <a:rPr lang="fr-FR" altLang="en-US" sz="2400" dirty="0" err="1">
                <a:solidFill>
                  <a:srgbClr val="0033CC"/>
                </a:solidFill>
                <a:latin typeface="Times New Roman" panose="02020603050405020304" pitchFamily="18" charset="0"/>
              </a:rPr>
              <a:t>Forwarding</a:t>
            </a:r>
            <a:r>
              <a:rPr lang="fr-FR" altLang="en-US" sz="2400" dirty="0">
                <a:solidFill>
                  <a:srgbClr val="0033CC"/>
                </a:solidFill>
                <a:latin typeface="Times New Roman" panose="02020603050405020304" pitchFamily="18" charset="0"/>
              </a:rPr>
              <a:t> Process</a:t>
            </a:r>
          </a:p>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Routing Table</a:t>
            </a:r>
          </a:p>
        </p:txBody>
      </p:sp>
      <p:sp>
        <p:nvSpPr>
          <p:cNvPr id="1076231" name="Text Box 7">
            <a:extLst>
              <a:ext uri="{FF2B5EF4-FFF2-40B4-BE49-F238E27FC236}">
                <a16:creationId xmlns:a16="http://schemas.microsoft.com/office/drawing/2014/main" id="{5A46E265-7DE1-12E5-CEE6-3ACF893725D5}"/>
              </a:ext>
            </a:extLst>
          </p:cNvPr>
          <p:cNvSpPr txBox="1">
            <a:spLocks noChangeArrowheads="1"/>
          </p:cNvSpPr>
          <p:nvPr/>
        </p:nvSpPr>
        <p:spPr bwMode="auto">
          <a:xfrm>
            <a:off x="1841501" y="4419601"/>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
        <p:nvSpPr>
          <p:cNvPr id="3" name="Slide Number Placeholder 2">
            <a:extLst>
              <a:ext uri="{FF2B5EF4-FFF2-40B4-BE49-F238E27FC236}">
                <a16:creationId xmlns:a16="http://schemas.microsoft.com/office/drawing/2014/main" id="{7C902E63-2B0B-1ECA-443E-D29D906A850D}"/>
              </a:ext>
            </a:extLst>
          </p:cNvPr>
          <p:cNvSpPr>
            <a:spLocks noGrp="1"/>
          </p:cNvSpPr>
          <p:nvPr>
            <p:ph type="sldNum" sz="quarter" idx="12"/>
          </p:nvPr>
        </p:nvSpPr>
        <p:spPr/>
        <p:txBody>
          <a:bodyPr/>
          <a:lstStyle/>
          <a:p>
            <a:fld id="{6D972E1D-2B91-43F8-BAFE-8C37D0BCB00C}" type="slidenum">
              <a:rPr lang="en-IN" smtClean="0"/>
              <a:pPr/>
              <a:t>5</a:t>
            </a:fld>
            <a:endParaRPr lang="en-IN"/>
          </a:p>
        </p:txBody>
      </p:sp>
    </p:spTree>
    <p:extLst>
      <p:ext uri="{BB962C8B-B14F-4D97-AF65-F5344CB8AC3E}">
        <p14:creationId xmlns:p14="http://schemas.microsoft.com/office/powerpoint/2010/main" val="21592053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1282" name="Line 2">
            <a:extLst>
              <a:ext uri="{FF2B5EF4-FFF2-40B4-BE49-F238E27FC236}">
                <a16:creationId xmlns:a16="http://schemas.microsoft.com/office/drawing/2014/main" id="{55BF879A-6F7F-AFDF-CFAD-3FA96DD593E2}"/>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1283" name="Line 3">
            <a:extLst>
              <a:ext uri="{FF2B5EF4-FFF2-40B4-BE49-F238E27FC236}">
                <a16:creationId xmlns:a16="http://schemas.microsoft.com/office/drawing/2014/main" id="{D2600973-7DBF-5BB0-C0AB-E762D1FA3D1B}"/>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1284" name="Text Box 4">
            <a:extLst>
              <a:ext uri="{FF2B5EF4-FFF2-40B4-BE49-F238E27FC236}">
                <a16:creationId xmlns:a16="http://schemas.microsoft.com/office/drawing/2014/main" id="{F5F6DA12-66AA-BBAE-9CC1-B18ABFF833C4}"/>
              </a:ext>
            </a:extLst>
          </p:cNvPr>
          <p:cNvSpPr txBox="1">
            <a:spLocks noChangeArrowheads="1"/>
          </p:cNvSpPr>
          <p:nvPr/>
        </p:nvSpPr>
        <p:spPr bwMode="auto">
          <a:xfrm>
            <a:off x="3727980" y="381000"/>
            <a:ext cx="494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22.20  </a:t>
            </a:r>
            <a:r>
              <a:rPr lang="en-US" altLang="en-US" sz="2000" i="1" dirty="0">
                <a:latin typeface="Times New Roman" panose="02020603050405020304" pitchFamily="18" charset="0"/>
              </a:rPr>
              <a:t>Concept of link state routing</a:t>
            </a:r>
          </a:p>
        </p:txBody>
      </p:sp>
      <p:pic>
        <p:nvPicPr>
          <p:cNvPr id="1121286" name="Picture 6">
            <a:extLst>
              <a:ext uri="{FF2B5EF4-FFF2-40B4-BE49-F238E27FC236}">
                <a16:creationId xmlns:a16="http://schemas.microsoft.com/office/drawing/2014/main" id="{770DA97D-23E7-6FD5-D00B-156202FD8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332" y="1280161"/>
            <a:ext cx="10297551" cy="48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C9C7C459-C2E9-1E2D-C99F-F0BB4896DB99}"/>
              </a:ext>
            </a:extLst>
          </p:cNvPr>
          <p:cNvSpPr>
            <a:spLocks noGrp="1"/>
          </p:cNvSpPr>
          <p:nvPr>
            <p:ph type="sldNum" sz="quarter" idx="12"/>
          </p:nvPr>
        </p:nvSpPr>
        <p:spPr/>
        <p:txBody>
          <a:bodyPr/>
          <a:lstStyle/>
          <a:p>
            <a:fld id="{6D972E1D-2B91-43F8-BAFE-8C37D0BCB00C}" type="slidenum">
              <a:rPr lang="en-IN" smtClean="0"/>
              <a:pPr/>
              <a:t>50</a:t>
            </a:fld>
            <a:endParaRPr lang="en-IN"/>
          </a:p>
        </p:txBody>
      </p:sp>
    </p:spTree>
    <p:extLst>
      <p:ext uri="{BB962C8B-B14F-4D97-AF65-F5344CB8AC3E}">
        <p14:creationId xmlns:p14="http://schemas.microsoft.com/office/powerpoint/2010/main" val="29810649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3330" name="Line 2">
            <a:extLst>
              <a:ext uri="{FF2B5EF4-FFF2-40B4-BE49-F238E27FC236}">
                <a16:creationId xmlns:a16="http://schemas.microsoft.com/office/drawing/2014/main" id="{5B85C985-4E47-C1EB-31D6-FE81B6460AA8}"/>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3331" name="Line 3">
            <a:extLst>
              <a:ext uri="{FF2B5EF4-FFF2-40B4-BE49-F238E27FC236}">
                <a16:creationId xmlns:a16="http://schemas.microsoft.com/office/drawing/2014/main" id="{E82FDE1A-6706-15E5-0009-3EB5163E91D7}"/>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3332" name="Text Box 4">
            <a:extLst>
              <a:ext uri="{FF2B5EF4-FFF2-40B4-BE49-F238E27FC236}">
                <a16:creationId xmlns:a16="http://schemas.microsoft.com/office/drawing/2014/main" id="{1B017FCB-49E2-8D53-C8AE-BD3A778C8B94}"/>
              </a:ext>
            </a:extLst>
          </p:cNvPr>
          <p:cNvSpPr txBox="1">
            <a:spLocks noChangeArrowheads="1"/>
          </p:cNvSpPr>
          <p:nvPr/>
        </p:nvSpPr>
        <p:spPr bwMode="auto">
          <a:xfrm>
            <a:off x="4220307" y="381000"/>
            <a:ext cx="4173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22.21  </a:t>
            </a:r>
            <a:r>
              <a:rPr lang="en-US" altLang="en-US" sz="2000" i="1" dirty="0">
                <a:latin typeface="Times New Roman" panose="02020603050405020304" pitchFamily="18" charset="0"/>
              </a:rPr>
              <a:t>Link state knowledge</a:t>
            </a:r>
          </a:p>
        </p:txBody>
      </p:sp>
      <p:pic>
        <p:nvPicPr>
          <p:cNvPr id="1123334" name="Picture 6">
            <a:extLst>
              <a:ext uri="{FF2B5EF4-FFF2-40B4-BE49-F238E27FC236}">
                <a16:creationId xmlns:a16="http://schemas.microsoft.com/office/drawing/2014/main" id="{0B1522CE-AAFE-F4A9-BF70-A765964B4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499" y="1101604"/>
            <a:ext cx="8208962" cy="330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BB422228-D660-0EBE-4C93-7729005A7CED}"/>
              </a:ext>
            </a:extLst>
          </p:cNvPr>
          <p:cNvSpPr>
            <a:spLocks noGrp="1"/>
          </p:cNvSpPr>
          <p:nvPr>
            <p:ph type="sldNum" sz="quarter" idx="12"/>
          </p:nvPr>
        </p:nvSpPr>
        <p:spPr/>
        <p:txBody>
          <a:bodyPr/>
          <a:lstStyle/>
          <a:p>
            <a:fld id="{6D972E1D-2B91-43F8-BAFE-8C37D0BCB00C}" type="slidenum">
              <a:rPr lang="en-IN" smtClean="0"/>
              <a:pPr/>
              <a:t>51</a:t>
            </a:fld>
            <a:endParaRPr lang="en-IN"/>
          </a:p>
        </p:txBody>
      </p:sp>
      <p:sp>
        <p:nvSpPr>
          <p:cNvPr id="7" name="Rectangle 6"/>
          <p:cNvSpPr/>
          <p:nvPr/>
        </p:nvSpPr>
        <p:spPr>
          <a:xfrm>
            <a:off x="1111348" y="4588532"/>
            <a:ext cx="10128738" cy="1631216"/>
          </a:xfrm>
          <a:prstGeom prst="rect">
            <a:avLst/>
          </a:prstGeom>
        </p:spPr>
        <p:txBody>
          <a:bodyPr wrap="square">
            <a:spAutoFit/>
          </a:bodyPr>
          <a:lstStyle/>
          <a:p>
            <a:pPr algn="just"/>
            <a:r>
              <a:rPr lang="en-US" sz="2000" dirty="0"/>
              <a:t>Node A knows that it is connected to node B with metric 5, to node C with metric 2, and to node D with metric 3. Node C knows that it is connected to node A with metric 2, to node B with metric 4, and to node E with metric 4. Node D knows that it is connected only to node A with metric 3. And so on. Although there is an overlap in the knowledge, the overlap guarantees the creation of a common topology-a picture of the whole domain for each node.</a:t>
            </a:r>
          </a:p>
        </p:txBody>
      </p:sp>
    </p:spTree>
    <p:extLst>
      <p:ext uri="{BB962C8B-B14F-4D97-AF65-F5344CB8AC3E}">
        <p14:creationId xmlns:p14="http://schemas.microsoft.com/office/powerpoint/2010/main" val="20075596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937286"/>
          </a:xfrm>
        </p:spPr>
        <p:txBody>
          <a:bodyPr/>
          <a:lstStyle/>
          <a:p>
            <a:pPr algn="ctr"/>
            <a:r>
              <a:rPr lang="en-US" b="1" u="sng" dirty="0"/>
              <a:t>Building Routing Tables</a:t>
            </a:r>
            <a:endParaRPr lang="en-US" u="sng" dirty="0"/>
          </a:p>
        </p:txBody>
      </p:sp>
      <p:sp>
        <p:nvSpPr>
          <p:cNvPr id="3" name="Slide Number Placeholder 2"/>
          <p:cNvSpPr>
            <a:spLocks noGrp="1"/>
          </p:cNvSpPr>
          <p:nvPr>
            <p:ph type="sldNum" sz="quarter" idx="12"/>
          </p:nvPr>
        </p:nvSpPr>
        <p:spPr/>
        <p:txBody>
          <a:bodyPr/>
          <a:lstStyle/>
          <a:p>
            <a:fld id="{6D972E1D-2B91-43F8-BAFE-8C37D0BCB00C}" type="slidenum">
              <a:rPr lang="en-IN" smtClean="0"/>
              <a:pPr/>
              <a:t>52</a:t>
            </a:fld>
            <a:endParaRPr lang="en-IN"/>
          </a:p>
        </p:txBody>
      </p:sp>
      <p:sp>
        <p:nvSpPr>
          <p:cNvPr id="4" name="Rectangle 3"/>
          <p:cNvSpPr/>
          <p:nvPr/>
        </p:nvSpPr>
        <p:spPr>
          <a:xfrm>
            <a:off x="1153542" y="1720840"/>
            <a:ext cx="9762979" cy="3647152"/>
          </a:xfrm>
          <a:prstGeom prst="rect">
            <a:avLst/>
          </a:prstGeom>
        </p:spPr>
        <p:txBody>
          <a:bodyPr wrap="square">
            <a:spAutoFit/>
          </a:bodyPr>
          <a:lstStyle/>
          <a:p>
            <a:pPr algn="just">
              <a:lnSpc>
                <a:spcPct val="150000"/>
              </a:lnSpc>
            </a:pPr>
            <a:r>
              <a:rPr lang="en-US" sz="2200" dirty="0"/>
              <a:t>In link state routing, </a:t>
            </a:r>
            <a:r>
              <a:rPr lang="en-US" sz="2200" b="1" dirty="0"/>
              <a:t>four sets of actions </a:t>
            </a:r>
            <a:r>
              <a:rPr lang="en-US" sz="2200" dirty="0"/>
              <a:t>are required to ensure that each node has the routing table showing the least-cost node to every other node.</a:t>
            </a:r>
          </a:p>
          <a:p>
            <a:pPr algn="just">
              <a:lnSpc>
                <a:spcPct val="150000"/>
              </a:lnSpc>
            </a:pPr>
            <a:r>
              <a:rPr lang="en-US" sz="2200" dirty="0"/>
              <a:t>1. Creation of the states of the links by each node, called the </a:t>
            </a:r>
            <a:r>
              <a:rPr lang="en-US" sz="2200" b="1" dirty="0"/>
              <a:t>link state packet (LSP)</a:t>
            </a:r>
            <a:r>
              <a:rPr lang="en-US" sz="2200" dirty="0"/>
              <a:t>.</a:t>
            </a:r>
          </a:p>
          <a:p>
            <a:pPr algn="just">
              <a:lnSpc>
                <a:spcPct val="150000"/>
              </a:lnSpc>
            </a:pPr>
            <a:r>
              <a:rPr lang="en-US" sz="2200" dirty="0"/>
              <a:t>2. Dissemination of LSPs to every other router, called </a:t>
            </a:r>
            <a:r>
              <a:rPr lang="en-US" sz="2200" b="1" dirty="0"/>
              <a:t>flooding, in an efficient and </a:t>
            </a:r>
            <a:r>
              <a:rPr lang="en-US" sz="2200" dirty="0"/>
              <a:t>reliable way.</a:t>
            </a:r>
          </a:p>
          <a:p>
            <a:pPr algn="just">
              <a:lnSpc>
                <a:spcPct val="150000"/>
              </a:lnSpc>
            </a:pPr>
            <a:r>
              <a:rPr lang="en-US" sz="2200" dirty="0"/>
              <a:t>3. Formation of a shortest path tree for each node.</a:t>
            </a:r>
          </a:p>
          <a:p>
            <a:pPr algn="just">
              <a:lnSpc>
                <a:spcPct val="150000"/>
              </a:lnSpc>
            </a:pPr>
            <a:r>
              <a:rPr lang="en-US" sz="2200" dirty="0"/>
              <a:t>4. Calculation of a routing table based on the shortest path tree.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972E1D-2B91-43F8-BAFE-8C37D0BCB00C}" type="slidenum">
              <a:rPr lang="en-IN" smtClean="0"/>
              <a:pPr/>
              <a:t>53</a:t>
            </a:fld>
            <a:endParaRPr lang="en-IN"/>
          </a:p>
        </p:txBody>
      </p:sp>
      <p:sp>
        <p:nvSpPr>
          <p:cNvPr id="3" name="Rectangle 2"/>
          <p:cNvSpPr/>
          <p:nvPr/>
        </p:nvSpPr>
        <p:spPr>
          <a:xfrm>
            <a:off x="717451" y="929699"/>
            <a:ext cx="10719582" cy="4401205"/>
          </a:xfrm>
          <a:prstGeom prst="rect">
            <a:avLst/>
          </a:prstGeom>
        </p:spPr>
        <p:txBody>
          <a:bodyPr wrap="square">
            <a:spAutoFit/>
          </a:bodyPr>
          <a:lstStyle/>
          <a:p>
            <a:pPr algn="just"/>
            <a:r>
              <a:rPr lang="en-US" sz="2000" b="1" dirty="0"/>
              <a:t>Creation of Link State Packet (LSP) :</a:t>
            </a:r>
          </a:p>
          <a:p>
            <a:pPr marL="457200" indent="-457200" algn="just">
              <a:buFont typeface="+mj-lt"/>
              <a:buAutoNum type="arabicPeriod"/>
            </a:pPr>
            <a:r>
              <a:rPr lang="en-US" sz="2000" dirty="0"/>
              <a:t>A link state packet can carry a minimum amount of data: the node identity, the list of links, a sequence number, and age. </a:t>
            </a:r>
          </a:p>
          <a:p>
            <a:pPr marL="457200" indent="-457200" algn="just">
              <a:buFont typeface="+mj-lt"/>
              <a:buAutoNum type="arabicPeriod"/>
            </a:pPr>
            <a:r>
              <a:rPr lang="en-US" sz="2000" dirty="0"/>
              <a:t>The first two, node identity and the list of links, are needed to make the topology. </a:t>
            </a:r>
          </a:p>
          <a:p>
            <a:pPr marL="457200" indent="-457200" algn="just">
              <a:buFont typeface="+mj-lt"/>
              <a:buAutoNum type="arabicPeriod"/>
            </a:pPr>
            <a:r>
              <a:rPr lang="en-US" sz="2000" dirty="0"/>
              <a:t>The third, sequence number, facilitates flooding and distinguishes new LSPs from old ones. </a:t>
            </a:r>
          </a:p>
          <a:p>
            <a:pPr marL="457200" indent="-457200" algn="just">
              <a:buFont typeface="+mj-lt"/>
              <a:buAutoNum type="arabicPeriod"/>
            </a:pPr>
            <a:r>
              <a:rPr lang="en-US" sz="2000" dirty="0"/>
              <a:t>The fourth, age, prevents old LSPs from remaining in the domain for a long time. LSPs are generated on two occasions:</a:t>
            </a:r>
          </a:p>
          <a:p>
            <a:pPr lvl="2" algn="just"/>
            <a:r>
              <a:rPr lang="en-US" sz="2000" i="1" dirty="0"/>
              <a:t>1. </a:t>
            </a:r>
            <a:r>
              <a:rPr lang="en-US" sz="2000" b="1" i="1" dirty="0"/>
              <a:t>When there is a change in the topology of the domain</a:t>
            </a:r>
            <a:r>
              <a:rPr lang="en-US" sz="2000" i="1" dirty="0"/>
              <a:t>. Triggering of LSP dissemination </a:t>
            </a:r>
            <a:r>
              <a:rPr lang="en-US" sz="2000" dirty="0"/>
              <a:t>is the main way of quickly informing any node in the domain to update its topology.</a:t>
            </a:r>
          </a:p>
          <a:p>
            <a:pPr lvl="2" algn="just"/>
            <a:r>
              <a:rPr lang="en-US" sz="2000" i="1" dirty="0"/>
              <a:t>2. </a:t>
            </a:r>
            <a:r>
              <a:rPr lang="en-US" sz="2000" b="1" i="1" dirty="0"/>
              <a:t>On a periodic basis</a:t>
            </a:r>
            <a:r>
              <a:rPr lang="en-US" sz="2000" i="1" dirty="0"/>
              <a:t>. The period in this case is much longer compared to distance </a:t>
            </a:r>
            <a:r>
              <a:rPr lang="en-US" sz="2000" dirty="0"/>
              <a:t>vector routing. As a matter of fact, there is no actual need for this type of LSP dissemination. It is done to ensure that old information is removed from the domain. The timer set for periodic dissemination is normally in the range of 60 min or 2 h based on the implementation. A longer period ensures that flooding does not create too much traffic on the network.</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972E1D-2B91-43F8-BAFE-8C37D0BCB00C}" type="slidenum">
              <a:rPr lang="en-IN" smtClean="0"/>
              <a:pPr/>
              <a:t>54</a:t>
            </a:fld>
            <a:endParaRPr lang="en-IN"/>
          </a:p>
        </p:txBody>
      </p:sp>
      <p:sp>
        <p:nvSpPr>
          <p:cNvPr id="3" name="Rectangle 2"/>
          <p:cNvSpPr/>
          <p:nvPr/>
        </p:nvSpPr>
        <p:spPr>
          <a:xfrm>
            <a:off x="1139483" y="681004"/>
            <a:ext cx="9748911" cy="5626027"/>
          </a:xfrm>
          <a:prstGeom prst="rect">
            <a:avLst/>
          </a:prstGeom>
        </p:spPr>
        <p:txBody>
          <a:bodyPr wrap="square">
            <a:spAutoFit/>
          </a:bodyPr>
          <a:lstStyle/>
          <a:p>
            <a:pPr algn="just">
              <a:lnSpc>
                <a:spcPct val="150000"/>
              </a:lnSpc>
            </a:pPr>
            <a:r>
              <a:rPr lang="en-US" sz="2200" b="1" dirty="0"/>
              <a:t>Flooding of LSPs: </a:t>
            </a:r>
            <a:r>
              <a:rPr lang="en-US" sz="2200" dirty="0"/>
              <a:t>After a node has prepared an LSP, it must be disseminated to all other nodes, not only to its neighbors. The process is called flooding and based on the following:</a:t>
            </a:r>
          </a:p>
          <a:p>
            <a:pPr algn="just">
              <a:lnSpc>
                <a:spcPct val="150000"/>
              </a:lnSpc>
            </a:pPr>
            <a:r>
              <a:rPr lang="en-US" sz="2200" dirty="0"/>
              <a:t>1. The creating node sends a copy of the LSP out of each interface.</a:t>
            </a:r>
          </a:p>
          <a:p>
            <a:pPr algn="just">
              <a:lnSpc>
                <a:spcPct val="150000"/>
              </a:lnSpc>
            </a:pPr>
            <a:r>
              <a:rPr lang="en-US" sz="2200" dirty="0"/>
              <a:t>2. A node that receives an LSP compares it with the copy it may already have. If the newly arrived LSP is older than the one it has (found by checking the sequence number), it discards the LSP. If it is newer, the node does the following:</a:t>
            </a:r>
          </a:p>
          <a:p>
            <a:pPr lvl="1" algn="just">
              <a:lnSpc>
                <a:spcPct val="150000"/>
              </a:lnSpc>
            </a:pPr>
            <a:r>
              <a:rPr lang="en-US" sz="2200" dirty="0"/>
              <a:t>a. It discards the old LSP and keeps the new one.</a:t>
            </a:r>
          </a:p>
          <a:p>
            <a:pPr lvl="1" algn="just">
              <a:lnSpc>
                <a:spcPct val="150000"/>
              </a:lnSpc>
            </a:pPr>
            <a:r>
              <a:rPr lang="en-US" sz="2200" dirty="0"/>
              <a:t>b. It sends a copy of it out of each interface except the one from which the packet arrived. This guarantees that flooding stops somewhere in the domain (where a node has only one interface).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5378" name="Line 2">
            <a:extLst>
              <a:ext uri="{FF2B5EF4-FFF2-40B4-BE49-F238E27FC236}">
                <a16:creationId xmlns:a16="http://schemas.microsoft.com/office/drawing/2014/main" id="{48063F0F-87EA-597C-EAEA-B632E5FDDE3B}"/>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5379" name="Line 3">
            <a:extLst>
              <a:ext uri="{FF2B5EF4-FFF2-40B4-BE49-F238E27FC236}">
                <a16:creationId xmlns:a16="http://schemas.microsoft.com/office/drawing/2014/main" id="{28BE5075-8D83-C61B-74BD-CF82B6CF2666}"/>
              </a:ext>
            </a:extLst>
          </p:cNvPr>
          <p:cNvSpPr>
            <a:spLocks noChangeShapeType="1"/>
          </p:cNvSpPr>
          <p:nvPr/>
        </p:nvSpPr>
        <p:spPr bwMode="auto">
          <a:xfrm>
            <a:off x="1676400" y="7620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5380" name="Text Box 4">
            <a:extLst>
              <a:ext uri="{FF2B5EF4-FFF2-40B4-BE49-F238E27FC236}">
                <a16:creationId xmlns:a16="http://schemas.microsoft.com/office/drawing/2014/main" id="{BF41958F-5B04-89B8-4DE4-E42A5A8F311F}"/>
              </a:ext>
            </a:extLst>
          </p:cNvPr>
          <p:cNvSpPr txBox="1">
            <a:spLocks noChangeArrowheads="1"/>
          </p:cNvSpPr>
          <p:nvPr/>
        </p:nvSpPr>
        <p:spPr bwMode="auto">
          <a:xfrm>
            <a:off x="4346918" y="236806"/>
            <a:ext cx="3895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22.22  </a:t>
            </a:r>
            <a:r>
              <a:rPr lang="en-US" altLang="en-US" sz="2000" i="1" dirty="0" err="1">
                <a:latin typeface="Times New Roman" panose="02020603050405020304" pitchFamily="18" charset="0"/>
              </a:rPr>
              <a:t>Dijkstra</a:t>
            </a:r>
            <a:r>
              <a:rPr lang="en-US" altLang="en-US" sz="2000" i="1" dirty="0">
                <a:latin typeface="Times New Roman" panose="02020603050405020304" pitchFamily="18" charset="0"/>
              </a:rPr>
              <a:t> algorithm</a:t>
            </a:r>
          </a:p>
        </p:txBody>
      </p:sp>
      <p:pic>
        <p:nvPicPr>
          <p:cNvPr id="1125384" name="Picture 8">
            <a:extLst>
              <a:ext uri="{FF2B5EF4-FFF2-40B4-BE49-F238E27FC236}">
                <a16:creationId xmlns:a16="http://schemas.microsoft.com/office/drawing/2014/main" id="{7AA39F45-030B-2CDA-3C31-047600FEF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095" y="914401"/>
            <a:ext cx="6203853" cy="538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6F655219-2C99-503D-1D7B-1DE8EF9C26FE}"/>
              </a:ext>
            </a:extLst>
          </p:cNvPr>
          <p:cNvSpPr>
            <a:spLocks noGrp="1"/>
          </p:cNvSpPr>
          <p:nvPr>
            <p:ph type="sldNum" sz="quarter" idx="12"/>
          </p:nvPr>
        </p:nvSpPr>
        <p:spPr/>
        <p:txBody>
          <a:bodyPr/>
          <a:lstStyle/>
          <a:p>
            <a:fld id="{6D972E1D-2B91-43F8-BAFE-8C37D0BCB00C}" type="slidenum">
              <a:rPr lang="en-IN" smtClean="0"/>
              <a:pPr/>
              <a:t>55</a:t>
            </a:fld>
            <a:endParaRPr lang="en-IN"/>
          </a:p>
        </p:txBody>
      </p:sp>
    </p:spTree>
    <p:extLst>
      <p:ext uri="{BB962C8B-B14F-4D97-AF65-F5344CB8AC3E}">
        <p14:creationId xmlns:p14="http://schemas.microsoft.com/office/powerpoint/2010/main" val="16964388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7426" name="Line 2">
            <a:extLst>
              <a:ext uri="{FF2B5EF4-FFF2-40B4-BE49-F238E27FC236}">
                <a16:creationId xmlns:a16="http://schemas.microsoft.com/office/drawing/2014/main" id="{B9B73E38-7683-CEE0-130E-03ED3F9C09B6}"/>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427" name="Line 3">
            <a:extLst>
              <a:ext uri="{FF2B5EF4-FFF2-40B4-BE49-F238E27FC236}">
                <a16:creationId xmlns:a16="http://schemas.microsoft.com/office/drawing/2014/main" id="{8798EFD5-5943-B086-327C-D50EB29AEB08}"/>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428" name="Text Box 4">
            <a:extLst>
              <a:ext uri="{FF2B5EF4-FFF2-40B4-BE49-F238E27FC236}">
                <a16:creationId xmlns:a16="http://schemas.microsoft.com/office/drawing/2014/main" id="{AFFA534B-5FB6-D8C0-006F-06F875B523C9}"/>
              </a:ext>
            </a:extLst>
          </p:cNvPr>
          <p:cNvSpPr txBox="1">
            <a:spLocks noChangeArrowheads="1"/>
          </p:cNvSpPr>
          <p:nvPr/>
        </p:nvSpPr>
        <p:spPr bwMode="auto">
          <a:xfrm>
            <a:off x="1828801" y="381000"/>
            <a:ext cx="6410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22.23  </a:t>
            </a:r>
            <a:r>
              <a:rPr lang="en-US" altLang="en-US" sz="2000" i="1">
                <a:latin typeface="Times New Roman" panose="02020603050405020304" pitchFamily="18" charset="0"/>
              </a:rPr>
              <a:t>Example of formation of shortest path tree</a:t>
            </a:r>
          </a:p>
        </p:txBody>
      </p:sp>
      <p:pic>
        <p:nvPicPr>
          <p:cNvPr id="1127430" name="Picture 6">
            <a:extLst>
              <a:ext uri="{FF2B5EF4-FFF2-40B4-BE49-F238E27FC236}">
                <a16:creationId xmlns:a16="http://schemas.microsoft.com/office/drawing/2014/main" id="{C4D088D0-46E7-5651-D5C2-1B6BBD4D89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6849" y="1219201"/>
            <a:ext cx="8112124" cy="483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F9EF1838-F66B-D538-745F-BEEC63436D13}"/>
              </a:ext>
            </a:extLst>
          </p:cNvPr>
          <p:cNvSpPr>
            <a:spLocks noGrp="1"/>
          </p:cNvSpPr>
          <p:nvPr>
            <p:ph type="sldNum" sz="quarter" idx="12"/>
          </p:nvPr>
        </p:nvSpPr>
        <p:spPr/>
        <p:txBody>
          <a:bodyPr/>
          <a:lstStyle/>
          <a:p>
            <a:fld id="{6D972E1D-2B91-43F8-BAFE-8C37D0BCB00C}" type="slidenum">
              <a:rPr lang="en-IN" smtClean="0"/>
              <a:pPr/>
              <a:t>56</a:t>
            </a:fld>
            <a:endParaRPr lang="en-IN"/>
          </a:p>
        </p:txBody>
      </p:sp>
    </p:spTree>
    <p:extLst>
      <p:ext uri="{BB962C8B-B14F-4D97-AF65-F5344CB8AC3E}">
        <p14:creationId xmlns:p14="http://schemas.microsoft.com/office/powerpoint/2010/main" val="4314278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466B56-F502-27AA-C08B-23007CDE3098}"/>
              </a:ext>
            </a:extLst>
          </p:cNvPr>
          <p:cNvSpPr>
            <a:spLocks noGrp="1"/>
          </p:cNvSpPr>
          <p:nvPr>
            <p:ph type="sldNum" sz="quarter" idx="12"/>
          </p:nvPr>
        </p:nvSpPr>
        <p:spPr/>
        <p:txBody>
          <a:bodyPr/>
          <a:lstStyle/>
          <a:p>
            <a:fld id="{6D972E1D-2B91-43F8-BAFE-8C37D0BCB00C}" type="slidenum">
              <a:rPr lang="en-IN" smtClean="0"/>
              <a:pPr/>
              <a:t>57</a:t>
            </a:fld>
            <a:endParaRPr lang="en-IN"/>
          </a:p>
        </p:txBody>
      </p:sp>
      <p:sp>
        <p:nvSpPr>
          <p:cNvPr id="4" name="TextBox 3">
            <a:extLst>
              <a:ext uri="{FF2B5EF4-FFF2-40B4-BE49-F238E27FC236}">
                <a16:creationId xmlns:a16="http://schemas.microsoft.com/office/drawing/2014/main" id="{B6AB7328-608E-BADA-A877-0D71CF11261F}"/>
              </a:ext>
            </a:extLst>
          </p:cNvPr>
          <p:cNvSpPr txBox="1"/>
          <p:nvPr/>
        </p:nvSpPr>
        <p:spPr>
          <a:xfrm>
            <a:off x="828675" y="327333"/>
            <a:ext cx="10496550" cy="5866350"/>
          </a:xfrm>
          <a:prstGeom prst="rect">
            <a:avLst/>
          </a:prstGeom>
          <a:noFill/>
        </p:spPr>
        <p:txBody>
          <a:bodyPr wrap="square">
            <a:spAutoFit/>
          </a:bodyPr>
          <a:lstStyle/>
          <a:p>
            <a:pPr algn="just">
              <a:lnSpc>
                <a:spcPct val="150000"/>
              </a:lnSpc>
            </a:pPr>
            <a:r>
              <a:rPr lang="en-US" dirty="0"/>
              <a:t>1. We make node A the root of the tree and move it to the tentative list. Our two lists are</a:t>
            </a:r>
          </a:p>
          <a:p>
            <a:pPr algn="just">
              <a:lnSpc>
                <a:spcPct val="150000"/>
              </a:lnSpc>
            </a:pPr>
            <a:r>
              <a:rPr lang="en-US" dirty="0"/>
              <a:t>		Permanent list: empty 							Tentative list: A(O)</a:t>
            </a:r>
          </a:p>
          <a:p>
            <a:pPr algn="just">
              <a:lnSpc>
                <a:spcPct val="150000"/>
              </a:lnSpc>
            </a:pPr>
            <a:r>
              <a:rPr lang="en-US" dirty="0"/>
              <a:t>2. Node A has the shortest cumulative cost from all nodes in the tentative list. We move A to the permanent list and add all neighbors of A to the tentative list. Our new lists are</a:t>
            </a:r>
          </a:p>
          <a:p>
            <a:pPr algn="just">
              <a:lnSpc>
                <a:spcPct val="150000"/>
              </a:lnSpc>
            </a:pPr>
            <a:r>
              <a:rPr lang="en-US" dirty="0"/>
              <a:t>		Permanent list: A(O) 							Tentative list: B(5), C(2), D(3)</a:t>
            </a:r>
          </a:p>
          <a:p>
            <a:pPr algn="just">
              <a:lnSpc>
                <a:spcPct val="150000"/>
              </a:lnSpc>
            </a:pPr>
            <a:r>
              <a:rPr lang="en-US" dirty="0"/>
              <a:t>3. Node C has the shortest cumulative cost from all nodes in the tentative list. We move C to the permanent list. Node C has three neighbors, but node A is already processed, which makes the unprocessed neighbors just B and E. However, B is already in the tentative list with a cumulative cost of 5. Node A could also reach node B</a:t>
            </a:r>
          </a:p>
          <a:p>
            <a:pPr algn="just">
              <a:lnSpc>
                <a:spcPct val="150000"/>
              </a:lnSpc>
            </a:pPr>
            <a:r>
              <a:rPr lang="en-US" dirty="0"/>
              <a:t>through C with a cumulative cost of 6. Since 5 is less than 6, we keep node B with a cumulative cost of 5 in the tentative list and do not replace it. Our new lists are</a:t>
            </a:r>
          </a:p>
          <a:p>
            <a:pPr algn="just">
              <a:lnSpc>
                <a:spcPct val="150000"/>
              </a:lnSpc>
            </a:pPr>
            <a:r>
              <a:rPr lang="en-US" dirty="0"/>
              <a:t>		Permanent list: A(O), e(2) Tentative list: B(5), 0(3), E(6)</a:t>
            </a:r>
          </a:p>
          <a:p>
            <a:pPr algn="just">
              <a:lnSpc>
                <a:spcPct val="150000"/>
              </a:lnSpc>
            </a:pPr>
            <a:r>
              <a:rPr lang="en-US" dirty="0"/>
              <a:t>4. Node D has the shortest cumulative cost of all the nodes in the tentative list. We move D to the permanent list. Node D has no unprocessed neighbor to be added to the tentative list. Our new lists are 								Permanent list: A(O), C(2), 0(3) 					Tentative list: B(5), E(6)</a:t>
            </a:r>
            <a:endParaRPr lang="en-IN" dirty="0"/>
          </a:p>
        </p:txBody>
      </p:sp>
    </p:spTree>
    <p:extLst>
      <p:ext uri="{BB962C8B-B14F-4D97-AF65-F5344CB8AC3E}">
        <p14:creationId xmlns:p14="http://schemas.microsoft.com/office/powerpoint/2010/main" val="37540035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466B56-F502-27AA-C08B-23007CDE3098}"/>
              </a:ext>
            </a:extLst>
          </p:cNvPr>
          <p:cNvSpPr>
            <a:spLocks noGrp="1"/>
          </p:cNvSpPr>
          <p:nvPr>
            <p:ph type="sldNum" sz="quarter" idx="12"/>
          </p:nvPr>
        </p:nvSpPr>
        <p:spPr/>
        <p:txBody>
          <a:bodyPr/>
          <a:lstStyle/>
          <a:p>
            <a:fld id="{6D972E1D-2B91-43F8-BAFE-8C37D0BCB00C}" type="slidenum">
              <a:rPr lang="en-IN" smtClean="0"/>
              <a:pPr/>
              <a:t>58</a:t>
            </a:fld>
            <a:endParaRPr lang="en-IN"/>
          </a:p>
        </p:txBody>
      </p:sp>
      <p:sp>
        <p:nvSpPr>
          <p:cNvPr id="4" name="TextBox 3">
            <a:extLst>
              <a:ext uri="{FF2B5EF4-FFF2-40B4-BE49-F238E27FC236}">
                <a16:creationId xmlns:a16="http://schemas.microsoft.com/office/drawing/2014/main" id="{B6AB7328-608E-BADA-A877-0D71CF11261F}"/>
              </a:ext>
            </a:extLst>
          </p:cNvPr>
          <p:cNvSpPr txBox="1"/>
          <p:nvPr/>
        </p:nvSpPr>
        <p:spPr>
          <a:xfrm>
            <a:off x="1057274" y="1394133"/>
            <a:ext cx="10155209" cy="3788858"/>
          </a:xfrm>
          <a:prstGeom prst="rect">
            <a:avLst/>
          </a:prstGeom>
          <a:noFill/>
        </p:spPr>
        <p:txBody>
          <a:bodyPr wrap="square">
            <a:spAutoFit/>
          </a:bodyPr>
          <a:lstStyle/>
          <a:p>
            <a:pPr algn="just">
              <a:lnSpc>
                <a:spcPct val="150000"/>
              </a:lnSpc>
            </a:pPr>
            <a:r>
              <a:rPr lang="en-US" dirty="0"/>
              <a:t>5. Node B has the shortest cumulative cost of all the nodes in the tentative list. We move B to the permanent list. We need to add all unprocessed neighbors of B to the tentative list (this is just node E). However, E(6) is already in the list with a smaller cumulative cost. The cumulative cost to node E, as the neighbor of B, is 8. We keep node E(6) in the tentative list. Our new lists are 								Permanent </a:t>
            </a:r>
            <a:r>
              <a:rPr lang="en-US" dirty="0" err="1"/>
              <a:t>list:A</a:t>
            </a:r>
            <a:r>
              <a:rPr lang="en-US" dirty="0"/>
              <a:t>(O), B(5), C(2), 0(3) 				Tentative list: E(6)</a:t>
            </a:r>
          </a:p>
          <a:p>
            <a:pPr algn="just">
              <a:lnSpc>
                <a:spcPct val="150000"/>
              </a:lnSpc>
            </a:pPr>
            <a:r>
              <a:rPr lang="en-US" dirty="0"/>
              <a:t>6. Node E has the shortest cumulative cost from all nodes in the tentative list. We move E to the permanent list. Node E has no neighbor. Now the tentative list is empty. We stop; our shortest path tree is ready. The final lists are </a:t>
            </a:r>
          </a:p>
          <a:p>
            <a:pPr algn="just">
              <a:lnSpc>
                <a:spcPct val="150000"/>
              </a:lnSpc>
            </a:pPr>
            <a:r>
              <a:rPr lang="en-US" dirty="0"/>
              <a:t>		Permanent list: A(O), B(5), C(2), D(3), E(6) 			Tentative list: empty</a:t>
            </a:r>
            <a:endParaRPr lang="en-IN" dirty="0"/>
          </a:p>
        </p:txBody>
      </p:sp>
    </p:spTree>
    <p:extLst>
      <p:ext uri="{BB962C8B-B14F-4D97-AF65-F5344CB8AC3E}">
        <p14:creationId xmlns:p14="http://schemas.microsoft.com/office/powerpoint/2010/main" val="5812237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3442" name="Text Box 2">
            <a:extLst>
              <a:ext uri="{FF2B5EF4-FFF2-40B4-BE49-F238E27FC236}">
                <a16:creationId xmlns:a16="http://schemas.microsoft.com/office/drawing/2014/main" id="{9E7A62D4-87AD-33D1-4A03-A3E9FC416E0D}"/>
              </a:ext>
            </a:extLst>
          </p:cNvPr>
          <p:cNvSpPr txBox="1">
            <a:spLocks noChangeArrowheads="1"/>
          </p:cNvSpPr>
          <p:nvPr/>
        </p:nvSpPr>
        <p:spPr bwMode="auto">
          <a:xfrm>
            <a:off x="3944938" y="1143000"/>
            <a:ext cx="42846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22.2  </a:t>
            </a:r>
            <a:r>
              <a:rPr lang="en-US" altLang="en-US" sz="2000" i="1">
                <a:latin typeface="Times New Roman" panose="02020603050405020304" pitchFamily="18" charset="0"/>
              </a:rPr>
              <a:t>Routing table for node A</a:t>
            </a:r>
          </a:p>
        </p:txBody>
      </p:sp>
      <p:pic>
        <p:nvPicPr>
          <p:cNvPr id="1213444" name="Picture 4">
            <a:extLst>
              <a:ext uri="{FF2B5EF4-FFF2-40B4-BE49-F238E27FC236}">
                <a16:creationId xmlns:a16="http://schemas.microsoft.com/office/drawing/2014/main" id="{E7D2C50B-ED5F-A5EF-8136-7649E13B5E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7764" y="1543050"/>
            <a:ext cx="4814887"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D78E8FEB-7011-2CA2-330D-BF7701A079FE}"/>
              </a:ext>
            </a:extLst>
          </p:cNvPr>
          <p:cNvSpPr>
            <a:spLocks noGrp="1"/>
          </p:cNvSpPr>
          <p:nvPr>
            <p:ph type="sldNum" sz="quarter" idx="12"/>
          </p:nvPr>
        </p:nvSpPr>
        <p:spPr/>
        <p:txBody>
          <a:bodyPr/>
          <a:lstStyle/>
          <a:p>
            <a:fld id="{6D972E1D-2B91-43F8-BAFE-8C37D0BCB00C}" type="slidenum">
              <a:rPr lang="en-IN" smtClean="0"/>
              <a:pPr/>
              <a:t>59</a:t>
            </a:fld>
            <a:endParaRPr lang="en-IN"/>
          </a:p>
        </p:txBody>
      </p:sp>
    </p:spTree>
    <p:extLst>
      <p:ext uri="{BB962C8B-B14F-4D97-AF65-F5344CB8AC3E}">
        <p14:creationId xmlns:p14="http://schemas.microsoft.com/office/powerpoint/2010/main" val="424832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4418" name="Line 2">
            <a:extLst>
              <a:ext uri="{FF2B5EF4-FFF2-40B4-BE49-F238E27FC236}">
                <a16:creationId xmlns:a16="http://schemas.microsoft.com/office/drawing/2014/main" id="{998E8A60-6CBA-2171-6241-0F597CB1AE1B}"/>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4419" name="Line 3">
            <a:extLst>
              <a:ext uri="{FF2B5EF4-FFF2-40B4-BE49-F238E27FC236}">
                <a16:creationId xmlns:a16="http://schemas.microsoft.com/office/drawing/2014/main" id="{BD8BA406-8A17-8934-B2F2-FE8DCDC03B38}"/>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4420" name="Text Box 4">
            <a:extLst>
              <a:ext uri="{FF2B5EF4-FFF2-40B4-BE49-F238E27FC236}">
                <a16:creationId xmlns:a16="http://schemas.microsoft.com/office/drawing/2014/main" id="{AF8E179E-09E2-6E2B-5BC9-AF267CEE435B}"/>
              </a:ext>
            </a:extLst>
          </p:cNvPr>
          <p:cNvSpPr txBox="1">
            <a:spLocks noChangeArrowheads="1"/>
          </p:cNvSpPr>
          <p:nvPr/>
        </p:nvSpPr>
        <p:spPr bwMode="auto">
          <a:xfrm>
            <a:off x="2933700" y="342900"/>
            <a:ext cx="5824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22.2  </a:t>
            </a:r>
            <a:r>
              <a:rPr lang="en-US" altLang="en-US" sz="2000" i="1" dirty="0">
                <a:latin typeface="Times New Roman" panose="02020603050405020304" pitchFamily="18" charset="0"/>
              </a:rPr>
              <a:t>Route method versus next-hop method</a:t>
            </a:r>
          </a:p>
        </p:txBody>
      </p:sp>
      <p:pic>
        <p:nvPicPr>
          <p:cNvPr id="1084422" name="Picture 6">
            <a:extLst>
              <a:ext uri="{FF2B5EF4-FFF2-40B4-BE49-F238E27FC236}">
                <a16:creationId xmlns:a16="http://schemas.microsoft.com/office/drawing/2014/main" id="{03D204C3-0699-7ABC-3B76-D8D758868C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14" y="1524001"/>
            <a:ext cx="75596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FCAA4909-3A48-BDA9-2E93-D970FF5CAF43}"/>
              </a:ext>
            </a:extLst>
          </p:cNvPr>
          <p:cNvSpPr>
            <a:spLocks noGrp="1"/>
          </p:cNvSpPr>
          <p:nvPr>
            <p:ph type="sldNum" sz="quarter" idx="12"/>
          </p:nvPr>
        </p:nvSpPr>
        <p:spPr/>
        <p:txBody>
          <a:bodyPr/>
          <a:lstStyle/>
          <a:p>
            <a:fld id="{6D972E1D-2B91-43F8-BAFE-8C37D0BCB00C}" type="slidenum">
              <a:rPr lang="en-IN" smtClean="0"/>
              <a:pPr/>
              <a:t>6</a:t>
            </a:fld>
            <a:endParaRPr lang="en-IN"/>
          </a:p>
        </p:txBody>
      </p:sp>
    </p:spTree>
    <p:extLst>
      <p:ext uri="{BB962C8B-B14F-4D97-AF65-F5344CB8AC3E}">
        <p14:creationId xmlns:p14="http://schemas.microsoft.com/office/powerpoint/2010/main" val="38186548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A500-B13D-B303-9496-351134A85F40}"/>
              </a:ext>
            </a:extLst>
          </p:cNvPr>
          <p:cNvSpPr>
            <a:spLocks noGrp="1"/>
          </p:cNvSpPr>
          <p:nvPr>
            <p:ph type="title"/>
          </p:nvPr>
        </p:nvSpPr>
        <p:spPr>
          <a:xfrm>
            <a:off x="1659255" y="286604"/>
            <a:ext cx="10058400" cy="884972"/>
          </a:xfrm>
        </p:spPr>
        <p:txBody>
          <a:bodyPr/>
          <a:lstStyle/>
          <a:p>
            <a:r>
              <a:rPr lang="en-US" u="sng" dirty="0"/>
              <a:t>The Open Shortest Path First (OSPF) </a:t>
            </a:r>
            <a:endParaRPr lang="en-IN" u="sng" dirty="0"/>
          </a:p>
        </p:txBody>
      </p:sp>
      <p:sp>
        <p:nvSpPr>
          <p:cNvPr id="3" name="Slide Number Placeholder 2">
            <a:extLst>
              <a:ext uri="{FF2B5EF4-FFF2-40B4-BE49-F238E27FC236}">
                <a16:creationId xmlns:a16="http://schemas.microsoft.com/office/drawing/2014/main" id="{BB8B03C5-8EC7-590A-65A1-68B2DA4B46A8}"/>
              </a:ext>
            </a:extLst>
          </p:cNvPr>
          <p:cNvSpPr>
            <a:spLocks noGrp="1"/>
          </p:cNvSpPr>
          <p:nvPr>
            <p:ph type="sldNum" sz="quarter" idx="12"/>
          </p:nvPr>
        </p:nvSpPr>
        <p:spPr/>
        <p:txBody>
          <a:bodyPr/>
          <a:lstStyle/>
          <a:p>
            <a:fld id="{6D972E1D-2B91-43F8-BAFE-8C37D0BCB00C}" type="slidenum">
              <a:rPr lang="en-IN" smtClean="0"/>
              <a:pPr/>
              <a:t>60</a:t>
            </a:fld>
            <a:endParaRPr lang="en-IN"/>
          </a:p>
        </p:txBody>
      </p:sp>
      <p:sp>
        <p:nvSpPr>
          <p:cNvPr id="5" name="TextBox 4">
            <a:extLst>
              <a:ext uri="{FF2B5EF4-FFF2-40B4-BE49-F238E27FC236}">
                <a16:creationId xmlns:a16="http://schemas.microsoft.com/office/drawing/2014/main" id="{A989A1A6-0872-EFB7-14BA-A900AB3553D5}"/>
              </a:ext>
            </a:extLst>
          </p:cNvPr>
          <p:cNvSpPr txBox="1"/>
          <p:nvPr/>
        </p:nvSpPr>
        <p:spPr>
          <a:xfrm>
            <a:off x="981075" y="1277541"/>
            <a:ext cx="10231408" cy="5078313"/>
          </a:xfrm>
          <a:prstGeom prst="rect">
            <a:avLst/>
          </a:prstGeom>
          <a:noFill/>
        </p:spPr>
        <p:txBody>
          <a:bodyPr wrap="square">
            <a:spAutoFit/>
          </a:bodyPr>
          <a:lstStyle/>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OSPF protocol is an intradomain routing protocol based on link state routing. Its domain is also an autonomous system.</a:t>
            </a:r>
          </a:p>
          <a:p>
            <a:pPr marL="285750" indent="-285750" algn="just">
              <a:buFont typeface="Arial" panose="020B0604020202020204" pitchFamily="34" charset="0"/>
              <a:buChar char="•"/>
            </a:pPr>
            <a:r>
              <a:rPr lang="en-US" b="1" dirty="0"/>
              <a:t>Areas: </a:t>
            </a:r>
            <a:r>
              <a:rPr lang="en-US" dirty="0"/>
              <a:t>To handle routing efficiently and in a timely manner, OSPF divides an autonomous system into areas. An area is a collection of networks, hosts, and routers all contained within an autonomous system. </a:t>
            </a:r>
          </a:p>
          <a:p>
            <a:pPr marL="285750" indent="-285750" algn="just">
              <a:buFont typeface="Arial" panose="020B0604020202020204" pitchFamily="34" charset="0"/>
              <a:buChar char="•"/>
            </a:pPr>
            <a:r>
              <a:rPr lang="en-US" dirty="0"/>
              <a:t>An autonomous system can be divided into many different areas. All networks inside an area must be connected. </a:t>
            </a:r>
          </a:p>
          <a:p>
            <a:pPr marL="285750" indent="-285750" algn="just">
              <a:buFont typeface="Arial" panose="020B0604020202020204" pitchFamily="34" charset="0"/>
              <a:buChar char="•"/>
            </a:pPr>
            <a:r>
              <a:rPr lang="en-US" dirty="0"/>
              <a:t>Routers inside an area flood the area with routing information. At the border of an area, special routers called area </a:t>
            </a:r>
            <a:r>
              <a:rPr lang="en-US" b="1" dirty="0"/>
              <a:t>border routers summarize </a:t>
            </a:r>
            <a:r>
              <a:rPr lang="en-US" dirty="0"/>
              <a:t>the information about the area and send it to other areas. </a:t>
            </a:r>
          </a:p>
          <a:p>
            <a:pPr marL="285750" indent="-285750" algn="just">
              <a:buFont typeface="Arial" panose="020B0604020202020204" pitchFamily="34" charset="0"/>
              <a:buChar char="•"/>
            </a:pPr>
            <a:r>
              <a:rPr lang="en-US" dirty="0"/>
              <a:t>Among the areas inside an autonomous system is a </a:t>
            </a:r>
            <a:r>
              <a:rPr lang="en-US" b="1" dirty="0"/>
              <a:t>special area called the backbone</a:t>
            </a:r>
            <a:r>
              <a:rPr lang="en-US" dirty="0"/>
              <a:t>; all the areas inside an autonomous system must be connected to the backbone. In other words, the backbone serves as a primary area and the other areas as secondary areas.</a:t>
            </a:r>
          </a:p>
          <a:p>
            <a:pPr marL="285750" indent="-285750" algn="just">
              <a:buFont typeface="Arial" panose="020B0604020202020204" pitchFamily="34" charset="0"/>
              <a:buChar char="•"/>
            </a:pPr>
            <a:r>
              <a:rPr lang="en-US" dirty="0"/>
              <a:t>This does not mean that the routers within areas cannot be connected to each other, however. The routers inside the backbone are called the backbone routers. Note that a backbone router can also be an area border router.</a:t>
            </a:r>
          </a:p>
          <a:p>
            <a:pPr marL="285750" indent="-285750" algn="just">
              <a:buFont typeface="Arial" panose="020B0604020202020204" pitchFamily="34" charset="0"/>
              <a:buChar char="•"/>
            </a:pPr>
            <a:r>
              <a:rPr lang="en-US" dirty="0"/>
              <a:t>If, because of some problem, the connectivity between a backbone and an area is broken, a virtual link between routers must be created by an administrator to allow continuity of the functions of the backbone as the primary area.</a:t>
            </a:r>
            <a:endParaRPr lang="en-IN" dirty="0"/>
          </a:p>
        </p:txBody>
      </p:sp>
    </p:spTree>
    <p:extLst>
      <p:ext uri="{BB962C8B-B14F-4D97-AF65-F5344CB8AC3E}">
        <p14:creationId xmlns:p14="http://schemas.microsoft.com/office/powerpoint/2010/main" val="35177073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9474" name="Line 2">
            <a:extLst>
              <a:ext uri="{FF2B5EF4-FFF2-40B4-BE49-F238E27FC236}">
                <a16:creationId xmlns:a16="http://schemas.microsoft.com/office/drawing/2014/main" id="{E1541B7F-AAFC-4A05-8A53-7AFE9E3F1169}"/>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9475" name="Line 3">
            <a:extLst>
              <a:ext uri="{FF2B5EF4-FFF2-40B4-BE49-F238E27FC236}">
                <a16:creationId xmlns:a16="http://schemas.microsoft.com/office/drawing/2014/main" id="{CEC00032-B812-552C-2852-8375A189B3B6}"/>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9476" name="Text Box 4">
            <a:extLst>
              <a:ext uri="{FF2B5EF4-FFF2-40B4-BE49-F238E27FC236}">
                <a16:creationId xmlns:a16="http://schemas.microsoft.com/office/drawing/2014/main" id="{AFE642CE-6433-3D04-1E92-9B2035EF6B18}"/>
              </a:ext>
            </a:extLst>
          </p:cNvPr>
          <p:cNvSpPr txBox="1">
            <a:spLocks noChangeArrowheads="1"/>
          </p:cNvSpPr>
          <p:nvPr/>
        </p:nvSpPr>
        <p:spPr bwMode="auto">
          <a:xfrm>
            <a:off x="1828801" y="381000"/>
            <a:ext cx="528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22.24  </a:t>
            </a:r>
            <a:r>
              <a:rPr lang="en-US" altLang="en-US" sz="2000" i="1">
                <a:latin typeface="Times New Roman" panose="02020603050405020304" pitchFamily="18" charset="0"/>
              </a:rPr>
              <a:t>Areas in an autonomous system</a:t>
            </a:r>
          </a:p>
        </p:txBody>
      </p:sp>
      <p:pic>
        <p:nvPicPr>
          <p:cNvPr id="1129478" name="Picture 6">
            <a:extLst>
              <a:ext uri="{FF2B5EF4-FFF2-40B4-BE49-F238E27FC236}">
                <a16:creationId xmlns:a16="http://schemas.microsoft.com/office/drawing/2014/main" id="{A56E9783-E030-03F4-A948-524307B8B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1676400"/>
            <a:ext cx="8729662" cy="346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AD26CF7E-6547-D7E5-CBFC-4AD87D5E9B9D}"/>
              </a:ext>
            </a:extLst>
          </p:cNvPr>
          <p:cNvSpPr>
            <a:spLocks noGrp="1"/>
          </p:cNvSpPr>
          <p:nvPr>
            <p:ph type="sldNum" sz="quarter" idx="12"/>
          </p:nvPr>
        </p:nvSpPr>
        <p:spPr/>
        <p:txBody>
          <a:bodyPr/>
          <a:lstStyle/>
          <a:p>
            <a:fld id="{6D972E1D-2B91-43F8-BAFE-8C37D0BCB00C}" type="slidenum">
              <a:rPr lang="en-IN" smtClean="0"/>
              <a:pPr/>
              <a:t>61</a:t>
            </a:fld>
            <a:endParaRPr lang="en-IN"/>
          </a:p>
        </p:txBody>
      </p:sp>
    </p:spTree>
    <p:extLst>
      <p:ext uri="{BB962C8B-B14F-4D97-AF65-F5344CB8AC3E}">
        <p14:creationId xmlns:p14="http://schemas.microsoft.com/office/powerpoint/2010/main" val="35360869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1522" name="Line 2">
            <a:extLst>
              <a:ext uri="{FF2B5EF4-FFF2-40B4-BE49-F238E27FC236}">
                <a16:creationId xmlns:a16="http://schemas.microsoft.com/office/drawing/2014/main" id="{F5B6E22C-0AAA-CAB2-D808-8EDAF5D48D16}"/>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1523" name="Line 3">
            <a:extLst>
              <a:ext uri="{FF2B5EF4-FFF2-40B4-BE49-F238E27FC236}">
                <a16:creationId xmlns:a16="http://schemas.microsoft.com/office/drawing/2014/main" id="{D96FBC83-4550-0DF0-ED6B-1D9C4B1CDC2A}"/>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1524" name="Text Box 4">
            <a:extLst>
              <a:ext uri="{FF2B5EF4-FFF2-40B4-BE49-F238E27FC236}">
                <a16:creationId xmlns:a16="http://schemas.microsoft.com/office/drawing/2014/main" id="{2CAB2F9F-C9E5-0DA7-ECAD-6490E2E84CBC}"/>
              </a:ext>
            </a:extLst>
          </p:cNvPr>
          <p:cNvSpPr txBox="1">
            <a:spLocks noChangeArrowheads="1"/>
          </p:cNvSpPr>
          <p:nvPr/>
        </p:nvSpPr>
        <p:spPr bwMode="auto">
          <a:xfrm>
            <a:off x="4686300" y="368778"/>
            <a:ext cx="3411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22.25  </a:t>
            </a:r>
            <a:r>
              <a:rPr lang="en-US" altLang="en-US" sz="2000" i="1" dirty="0">
                <a:latin typeface="Times New Roman" panose="02020603050405020304" pitchFamily="18" charset="0"/>
              </a:rPr>
              <a:t>Types of links</a:t>
            </a:r>
          </a:p>
        </p:txBody>
      </p:sp>
      <p:pic>
        <p:nvPicPr>
          <p:cNvPr id="1131526" name="Picture 6">
            <a:extLst>
              <a:ext uri="{FF2B5EF4-FFF2-40B4-BE49-F238E27FC236}">
                <a16:creationId xmlns:a16="http://schemas.microsoft.com/office/drawing/2014/main" id="{A02D4BF6-FAE5-C780-2EEA-39A7EB379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0150" y="1533526"/>
            <a:ext cx="7175500" cy="164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5E56EB1A-013B-A8CF-9B8E-8661BA37D8D2}"/>
              </a:ext>
            </a:extLst>
          </p:cNvPr>
          <p:cNvSpPr>
            <a:spLocks noGrp="1"/>
          </p:cNvSpPr>
          <p:nvPr>
            <p:ph type="sldNum" sz="quarter" idx="12"/>
          </p:nvPr>
        </p:nvSpPr>
        <p:spPr/>
        <p:txBody>
          <a:bodyPr/>
          <a:lstStyle/>
          <a:p>
            <a:fld id="{6D972E1D-2B91-43F8-BAFE-8C37D0BCB00C}" type="slidenum">
              <a:rPr lang="en-IN" smtClean="0"/>
              <a:pPr/>
              <a:t>62</a:t>
            </a:fld>
            <a:endParaRPr lang="en-IN"/>
          </a:p>
        </p:txBody>
      </p:sp>
      <p:sp>
        <p:nvSpPr>
          <p:cNvPr id="4" name="TextBox 3">
            <a:extLst>
              <a:ext uri="{FF2B5EF4-FFF2-40B4-BE49-F238E27FC236}">
                <a16:creationId xmlns:a16="http://schemas.microsoft.com/office/drawing/2014/main" id="{F33684A9-5F93-3253-FA5E-64F2407CBA38}"/>
              </a:ext>
            </a:extLst>
          </p:cNvPr>
          <p:cNvSpPr txBox="1"/>
          <p:nvPr/>
        </p:nvSpPr>
        <p:spPr>
          <a:xfrm>
            <a:off x="1838325" y="4061936"/>
            <a:ext cx="8601075" cy="1015663"/>
          </a:xfrm>
          <a:prstGeom prst="rect">
            <a:avLst/>
          </a:prstGeom>
          <a:noFill/>
        </p:spPr>
        <p:txBody>
          <a:bodyPr wrap="square">
            <a:spAutoFit/>
          </a:bodyPr>
          <a:lstStyle/>
          <a:p>
            <a:pPr algn="just"/>
            <a:r>
              <a:rPr lang="en-US" sz="2000" dirty="0"/>
              <a:t>When the link between two routers is broken, the administration may create a </a:t>
            </a:r>
            <a:r>
              <a:rPr lang="en-US" sz="2000" b="1" dirty="0"/>
              <a:t>virtual link </a:t>
            </a:r>
            <a:r>
              <a:rPr lang="en-US" sz="2000" dirty="0"/>
              <a:t>between them, using a longer path that probably goes through several routers.</a:t>
            </a:r>
            <a:endParaRPr lang="en-IN" sz="2000" dirty="0"/>
          </a:p>
        </p:txBody>
      </p:sp>
    </p:spTree>
    <p:extLst>
      <p:ext uri="{BB962C8B-B14F-4D97-AF65-F5344CB8AC3E}">
        <p14:creationId xmlns:p14="http://schemas.microsoft.com/office/powerpoint/2010/main" val="29707854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3570" name="Line 2">
            <a:extLst>
              <a:ext uri="{FF2B5EF4-FFF2-40B4-BE49-F238E27FC236}">
                <a16:creationId xmlns:a16="http://schemas.microsoft.com/office/drawing/2014/main" id="{B7F26CE1-B2EE-2351-5B0A-7E30A3757659}"/>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3571" name="Line 3">
            <a:extLst>
              <a:ext uri="{FF2B5EF4-FFF2-40B4-BE49-F238E27FC236}">
                <a16:creationId xmlns:a16="http://schemas.microsoft.com/office/drawing/2014/main" id="{9912299A-4F50-4ED1-B260-A2B875AF95C4}"/>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3572" name="Text Box 4">
            <a:extLst>
              <a:ext uri="{FF2B5EF4-FFF2-40B4-BE49-F238E27FC236}">
                <a16:creationId xmlns:a16="http://schemas.microsoft.com/office/drawing/2014/main" id="{4B1DE3CD-A31E-A4BF-33C8-68AC38FCCF95}"/>
              </a:ext>
            </a:extLst>
          </p:cNvPr>
          <p:cNvSpPr txBox="1">
            <a:spLocks noChangeArrowheads="1"/>
          </p:cNvSpPr>
          <p:nvPr/>
        </p:nvSpPr>
        <p:spPr bwMode="auto">
          <a:xfrm>
            <a:off x="4110037" y="398218"/>
            <a:ext cx="3895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22.26  </a:t>
            </a:r>
            <a:r>
              <a:rPr lang="en-US" altLang="en-US" sz="2000" i="1" dirty="0">
                <a:latin typeface="Times New Roman" panose="02020603050405020304" pitchFamily="18" charset="0"/>
              </a:rPr>
              <a:t>Point-to-point link</a:t>
            </a:r>
          </a:p>
        </p:txBody>
      </p:sp>
      <p:pic>
        <p:nvPicPr>
          <p:cNvPr id="1133574" name="Picture 6">
            <a:extLst>
              <a:ext uri="{FF2B5EF4-FFF2-40B4-BE49-F238E27FC236}">
                <a16:creationId xmlns:a16="http://schemas.microsoft.com/office/drawing/2014/main" id="{FC57716B-34A1-5A6E-0A7D-6BAAF77D79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1225" y="1411533"/>
            <a:ext cx="7829550"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861DD0DF-6D79-9B0E-F212-BDFA9A2D6078}"/>
              </a:ext>
            </a:extLst>
          </p:cNvPr>
          <p:cNvSpPr>
            <a:spLocks noGrp="1"/>
          </p:cNvSpPr>
          <p:nvPr>
            <p:ph type="sldNum" sz="quarter" idx="12"/>
          </p:nvPr>
        </p:nvSpPr>
        <p:spPr/>
        <p:txBody>
          <a:bodyPr/>
          <a:lstStyle/>
          <a:p>
            <a:fld id="{6D972E1D-2B91-43F8-BAFE-8C37D0BCB00C}" type="slidenum">
              <a:rPr lang="en-IN" smtClean="0"/>
              <a:pPr/>
              <a:t>63</a:t>
            </a:fld>
            <a:endParaRPr lang="en-IN"/>
          </a:p>
        </p:txBody>
      </p:sp>
      <p:sp>
        <p:nvSpPr>
          <p:cNvPr id="4" name="TextBox 3">
            <a:extLst>
              <a:ext uri="{FF2B5EF4-FFF2-40B4-BE49-F238E27FC236}">
                <a16:creationId xmlns:a16="http://schemas.microsoft.com/office/drawing/2014/main" id="{72614A79-F3AD-F223-CAFD-91053CEA60C4}"/>
              </a:ext>
            </a:extLst>
          </p:cNvPr>
          <p:cNvSpPr txBox="1"/>
          <p:nvPr/>
        </p:nvSpPr>
        <p:spPr>
          <a:xfrm>
            <a:off x="1181101" y="3163491"/>
            <a:ext cx="9763124" cy="2246769"/>
          </a:xfrm>
          <a:prstGeom prst="rect">
            <a:avLst/>
          </a:prstGeom>
          <a:noFill/>
        </p:spPr>
        <p:txBody>
          <a:bodyPr wrap="square">
            <a:spAutoFit/>
          </a:bodyPr>
          <a:lstStyle/>
          <a:p>
            <a:pPr marL="342900" indent="-342900" algn="just">
              <a:buFont typeface="Arial" panose="020B0604020202020204" pitchFamily="34" charset="0"/>
              <a:buChar char="•"/>
            </a:pPr>
            <a:r>
              <a:rPr lang="en-US" sz="2000" dirty="0"/>
              <a:t>A point-to-point link connects two routers without any other host or router in between. </a:t>
            </a:r>
          </a:p>
          <a:p>
            <a:pPr marL="342900" indent="-342900" algn="just">
              <a:buFont typeface="Arial" panose="020B0604020202020204" pitchFamily="34" charset="0"/>
              <a:buChar char="•"/>
            </a:pPr>
            <a:r>
              <a:rPr lang="en-US" sz="2000" dirty="0"/>
              <a:t>The purpose of the link (network) is just to connect the two routers. An example of this type of link is two routers connected by a telephone line or a T line. </a:t>
            </a:r>
          </a:p>
          <a:p>
            <a:pPr marL="342900" indent="-342900" algn="just">
              <a:buFont typeface="Arial" panose="020B0604020202020204" pitchFamily="34" charset="0"/>
              <a:buChar char="•"/>
            </a:pPr>
            <a:r>
              <a:rPr lang="en-US" sz="2000" dirty="0"/>
              <a:t>There is no need to assign a network address to this type of link. </a:t>
            </a:r>
          </a:p>
          <a:p>
            <a:pPr marL="342900" indent="-342900" algn="just">
              <a:buFont typeface="Arial" panose="020B0604020202020204" pitchFamily="34" charset="0"/>
              <a:buChar char="•"/>
            </a:pPr>
            <a:r>
              <a:rPr lang="en-US" sz="2000" dirty="0"/>
              <a:t>Graphically, the routers are represented by nodes, and the link is represented by a bidirectional edge connecting the nodes. The metrics, which are usually the same, are shown at the two ends, one for each direction.</a:t>
            </a:r>
            <a:endParaRPr lang="en-IN" sz="2000" dirty="0"/>
          </a:p>
        </p:txBody>
      </p:sp>
    </p:spTree>
    <p:extLst>
      <p:ext uri="{BB962C8B-B14F-4D97-AF65-F5344CB8AC3E}">
        <p14:creationId xmlns:p14="http://schemas.microsoft.com/office/powerpoint/2010/main" val="2301099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5618" name="Line 2">
            <a:extLst>
              <a:ext uri="{FF2B5EF4-FFF2-40B4-BE49-F238E27FC236}">
                <a16:creationId xmlns:a16="http://schemas.microsoft.com/office/drawing/2014/main" id="{FF48C88D-53B9-AE37-3486-EB220A007D03}"/>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5619" name="Line 3">
            <a:extLst>
              <a:ext uri="{FF2B5EF4-FFF2-40B4-BE49-F238E27FC236}">
                <a16:creationId xmlns:a16="http://schemas.microsoft.com/office/drawing/2014/main" id="{76D8E4C3-8E1B-0552-F429-6315711AA7B0}"/>
              </a:ext>
            </a:extLst>
          </p:cNvPr>
          <p:cNvSpPr>
            <a:spLocks noChangeShapeType="1"/>
          </p:cNvSpPr>
          <p:nvPr/>
        </p:nvSpPr>
        <p:spPr bwMode="auto">
          <a:xfrm>
            <a:off x="1676400" y="81915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5620" name="Text Box 4">
            <a:extLst>
              <a:ext uri="{FF2B5EF4-FFF2-40B4-BE49-F238E27FC236}">
                <a16:creationId xmlns:a16="http://schemas.microsoft.com/office/drawing/2014/main" id="{D5B704E5-68A0-E762-398D-AE230BAAA6A1}"/>
              </a:ext>
            </a:extLst>
          </p:cNvPr>
          <p:cNvSpPr txBox="1">
            <a:spLocks noChangeArrowheads="1"/>
          </p:cNvSpPr>
          <p:nvPr/>
        </p:nvSpPr>
        <p:spPr bwMode="auto">
          <a:xfrm>
            <a:off x="4505326" y="317480"/>
            <a:ext cx="3446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22.27  </a:t>
            </a:r>
            <a:r>
              <a:rPr lang="en-US" altLang="en-US" sz="2000" i="1" dirty="0">
                <a:latin typeface="Times New Roman" panose="02020603050405020304" pitchFamily="18" charset="0"/>
              </a:rPr>
              <a:t>Transient link</a:t>
            </a:r>
          </a:p>
        </p:txBody>
      </p:sp>
      <p:pic>
        <p:nvPicPr>
          <p:cNvPr id="1135622" name="Picture 6">
            <a:extLst>
              <a:ext uri="{FF2B5EF4-FFF2-40B4-BE49-F238E27FC236}">
                <a16:creationId xmlns:a16="http://schemas.microsoft.com/office/drawing/2014/main" id="{9CE4B2E2-E851-923C-9443-087DECE31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952501"/>
            <a:ext cx="8583612"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61AB3DE1-3AE2-3499-DB22-33018D9BF121}"/>
              </a:ext>
            </a:extLst>
          </p:cNvPr>
          <p:cNvSpPr>
            <a:spLocks noGrp="1"/>
          </p:cNvSpPr>
          <p:nvPr>
            <p:ph type="sldNum" sz="quarter" idx="12"/>
          </p:nvPr>
        </p:nvSpPr>
        <p:spPr/>
        <p:txBody>
          <a:bodyPr/>
          <a:lstStyle/>
          <a:p>
            <a:fld id="{6D972E1D-2B91-43F8-BAFE-8C37D0BCB00C}" type="slidenum">
              <a:rPr lang="en-IN" smtClean="0"/>
              <a:pPr/>
              <a:t>64</a:t>
            </a:fld>
            <a:endParaRPr lang="en-IN"/>
          </a:p>
        </p:txBody>
      </p:sp>
      <p:sp>
        <p:nvSpPr>
          <p:cNvPr id="4" name="TextBox 3">
            <a:extLst>
              <a:ext uri="{FF2B5EF4-FFF2-40B4-BE49-F238E27FC236}">
                <a16:creationId xmlns:a16="http://schemas.microsoft.com/office/drawing/2014/main" id="{33331281-599C-D666-66CD-206F5CA4B6C0}"/>
              </a:ext>
            </a:extLst>
          </p:cNvPr>
          <p:cNvSpPr txBox="1"/>
          <p:nvPr/>
        </p:nvSpPr>
        <p:spPr>
          <a:xfrm>
            <a:off x="628650" y="2978140"/>
            <a:ext cx="10858499" cy="3416320"/>
          </a:xfrm>
          <a:prstGeom prst="rect">
            <a:avLst/>
          </a:prstGeom>
          <a:noFill/>
        </p:spPr>
        <p:txBody>
          <a:bodyPr wrap="square">
            <a:spAutoFit/>
          </a:bodyPr>
          <a:lstStyle/>
          <a:p>
            <a:pPr marL="285750" indent="-285750" algn="just">
              <a:buFont typeface="Arial" panose="020B0604020202020204" pitchFamily="34" charset="0"/>
              <a:buChar char="•"/>
            </a:pPr>
            <a:r>
              <a:rPr lang="en-US" dirty="0"/>
              <a:t>A transient link is a network with several routers attached to it. </a:t>
            </a:r>
          </a:p>
          <a:p>
            <a:pPr marL="285750" indent="-285750" algn="just">
              <a:buFont typeface="Arial" panose="020B0604020202020204" pitchFamily="34" charset="0"/>
              <a:buChar char="•"/>
            </a:pPr>
            <a:r>
              <a:rPr lang="en-US" dirty="0"/>
              <a:t>The data can enter through any of the routers and leave through any router. </a:t>
            </a:r>
          </a:p>
          <a:p>
            <a:pPr marL="285750" indent="-285750" algn="just">
              <a:buFont typeface="Arial" panose="020B0604020202020204" pitchFamily="34" charset="0"/>
              <a:buChar char="•"/>
            </a:pPr>
            <a:r>
              <a:rPr lang="en-US" dirty="0"/>
              <a:t>All LANs and some WANs with two or more routers are of this type. In this case, each router has many neighbors. </a:t>
            </a:r>
          </a:p>
          <a:p>
            <a:pPr marL="285750" indent="-285750" algn="just">
              <a:buFont typeface="Arial" panose="020B0604020202020204" pitchFamily="34" charset="0"/>
              <a:buChar char="•"/>
            </a:pPr>
            <a:r>
              <a:rPr lang="en-US" dirty="0"/>
              <a:t>For example, consider the Ethernet in Figure 22.27a. Router A has routers B, C, D, and E as neighbors. Router B has routers A, C, D, and E as neighbors. </a:t>
            </a:r>
          </a:p>
          <a:p>
            <a:pPr marL="285750" indent="-285750" algn="just">
              <a:buFont typeface="Arial" panose="020B0604020202020204" pitchFamily="34" charset="0"/>
              <a:buChar char="•"/>
            </a:pPr>
            <a:r>
              <a:rPr lang="en-US" dirty="0"/>
              <a:t>If we want to show the neighborhood relationship in this situation, we have the graph shown in Figure 22.27b.</a:t>
            </a:r>
          </a:p>
          <a:p>
            <a:pPr marL="285750" indent="-285750" algn="just">
              <a:buFont typeface="Arial" panose="020B0604020202020204" pitchFamily="34" charset="0"/>
              <a:buChar char="•"/>
            </a:pPr>
            <a:r>
              <a:rPr lang="en-US" dirty="0"/>
              <a:t>To show that each router is connected to every other router through one single network, the network itself is represented by a node. However, because a network is not a machine, it cannot function as a router. One of the routers in the network takes this responsibility. It is assigned a dual purpose; it is a true router and a designated router.</a:t>
            </a:r>
          </a:p>
          <a:p>
            <a:pPr marL="285750" indent="-285750" algn="just">
              <a:buFont typeface="Arial" panose="020B0604020202020204" pitchFamily="34" charset="0"/>
              <a:buChar char="•"/>
            </a:pPr>
            <a:r>
              <a:rPr lang="en-US" dirty="0"/>
              <a:t>We can use the topology shown in Figure 22.27c to show the connections of a transient network.</a:t>
            </a:r>
            <a:endParaRPr lang="en-IN" dirty="0"/>
          </a:p>
        </p:txBody>
      </p:sp>
    </p:spTree>
    <p:extLst>
      <p:ext uri="{BB962C8B-B14F-4D97-AF65-F5344CB8AC3E}">
        <p14:creationId xmlns:p14="http://schemas.microsoft.com/office/powerpoint/2010/main" val="13952067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7666" name="Line 2">
            <a:extLst>
              <a:ext uri="{FF2B5EF4-FFF2-40B4-BE49-F238E27FC236}">
                <a16:creationId xmlns:a16="http://schemas.microsoft.com/office/drawing/2014/main" id="{F8CC08E9-D9ED-B28D-B72B-42425DFADADE}"/>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7667" name="Line 3">
            <a:extLst>
              <a:ext uri="{FF2B5EF4-FFF2-40B4-BE49-F238E27FC236}">
                <a16:creationId xmlns:a16="http://schemas.microsoft.com/office/drawing/2014/main" id="{1ED66D4F-E5AC-4ED4-3874-D84F0F6B7593}"/>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7668" name="Text Box 4">
            <a:extLst>
              <a:ext uri="{FF2B5EF4-FFF2-40B4-BE49-F238E27FC236}">
                <a16:creationId xmlns:a16="http://schemas.microsoft.com/office/drawing/2014/main" id="{8ECCF701-4089-C044-FC58-67E2480A4999}"/>
              </a:ext>
            </a:extLst>
          </p:cNvPr>
          <p:cNvSpPr txBox="1">
            <a:spLocks noChangeArrowheads="1"/>
          </p:cNvSpPr>
          <p:nvPr/>
        </p:nvSpPr>
        <p:spPr bwMode="auto">
          <a:xfrm>
            <a:off x="4640262" y="396630"/>
            <a:ext cx="2911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22.28  </a:t>
            </a:r>
            <a:r>
              <a:rPr lang="en-US" altLang="en-US" sz="2000" i="1" dirty="0">
                <a:latin typeface="Times New Roman" panose="02020603050405020304" pitchFamily="18" charset="0"/>
              </a:rPr>
              <a:t>Stub link</a:t>
            </a:r>
          </a:p>
        </p:txBody>
      </p:sp>
      <p:pic>
        <p:nvPicPr>
          <p:cNvPr id="1137670" name="Picture 6">
            <a:extLst>
              <a:ext uri="{FF2B5EF4-FFF2-40B4-BE49-F238E27FC236}">
                <a16:creationId xmlns:a16="http://schemas.microsoft.com/office/drawing/2014/main" id="{F4297343-8242-23A3-073C-50824A45E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0168" y="1127371"/>
            <a:ext cx="6875464" cy="1548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A1DE6D2A-44CE-0F87-4822-5A497A93567C}"/>
              </a:ext>
            </a:extLst>
          </p:cNvPr>
          <p:cNvSpPr>
            <a:spLocks noGrp="1"/>
          </p:cNvSpPr>
          <p:nvPr>
            <p:ph type="sldNum" sz="quarter" idx="12"/>
          </p:nvPr>
        </p:nvSpPr>
        <p:spPr/>
        <p:txBody>
          <a:bodyPr/>
          <a:lstStyle/>
          <a:p>
            <a:fld id="{6D972E1D-2B91-43F8-BAFE-8C37D0BCB00C}" type="slidenum">
              <a:rPr lang="en-IN" smtClean="0"/>
              <a:pPr/>
              <a:t>65</a:t>
            </a:fld>
            <a:endParaRPr lang="en-IN"/>
          </a:p>
        </p:txBody>
      </p:sp>
      <p:sp>
        <p:nvSpPr>
          <p:cNvPr id="4" name="TextBox 3">
            <a:extLst>
              <a:ext uri="{FF2B5EF4-FFF2-40B4-BE49-F238E27FC236}">
                <a16:creationId xmlns:a16="http://schemas.microsoft.com/office/drawing/2014/main" id="{4ED5053E-C843-345A-4A97-4AB4F6E4F9E8}"/>
              </a:ext>
            </a:extLst>
          </p:cNvPr>
          <p:cNvSpPr txBox="1"/>
          <p:nvPr/>
        </p:nvSpPr>
        <p:spPr>
          <a:xfrm>
            <a:off x="1781175" y="3483739"/>
            <a:ext cx="8877300" cy="2246769"/>
          </a:xfrm>
          <a:prstGeom prst="rect">
            <a:avLst/>
          </a:prstGeom>
          <a:noFill/>
        </p:spPr>
        <p:txBody>
          <a:bodyPr wrap="square">
            <a:spAutoFit/>
          </a:bodyPr>
          <a:lstStyle/>
          <a:p>
            <a:pPr marL="285750" indent="-285750" algn="just">
              <a:buFont typeface="Arial" panose="020B0604020202020204" pitchFamily="34" charset="0"/>
              <a:buChar char="•"/>
            </a:pPr>
            <a:r>
              <a:rPr lang="en-US" sz="2000" dirty="0"/>
              <a:t>A stub link is a network that is connected to only one router. </a:t>
            </a:r>
          </a:p>
          <a:p>
            <a:pPr marL="285750" indent="-285750" algn="just">
              <a:buFont typeface="Arial" panose="020B0604020202020204" pitchFamily="34" charset="0"/>
              <a:buChar char="•"/>
            </a:pPr>
            <a:r>
              <a:rPr lang="en-US" sz="2000" dirty="0"/>
              <a:t>The data packets enter the network through this single router and leave the network through this same router. </a:t>
            </a:r>
          </a:p>
          <a:p>
            <a:pPr marL="285750" indent="-285750" algn="just">
              <a:buFont typeface="Arial" panose="020B0604020202020204" pitchFamily="34" charset="0"/>
              <a:buChar char="•"/>
            </a:pPr>
            <a:r>
              <a:rPr lang="en-US" sz="2000" dirty="0"/>
              <a:t>This is a special case of the transient network. </a:t>
            </a:r>
          </a:p>
          <a:p>
            <a:pPr marL="285750" indent="-285750" algn="just">
              <a:buFont typeface="Arial" panose="020B0604020202020204" pitchFamily="34" charset="0"/>
              <a:buChar char="•"/>
            </a:pPr>
            <a:r>
              <a:rPr lang="en-US" sz="2000" dirty="0"/>
              <a:t>We can show this situation using the router as a node and using the designated router for the network. However, the link is only one-directional, from the router to the network (see Figure 22.28).</a:t>
            </a:r>
            <a:endParaRPr lang="en-IN" sz="2000" dirty="0"/>
          </a:p>
        </p:txBody>
      </p:sp>
    </p:spTree>
    <p:extLst>
      <p:ext uri="{BB962C8B-B14F-4D97-AF65-F5344CB8AC3E}">
        <p14:creationId xmlns:p14="http://schemas.microsoft.com/office/powerpoint/2010/main" val="39579868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9715" name="Line 3">
            <a:extLst>
              <a:ext uri="{FF2B5EF4-FFF2-40B4-BE49-F238E27FC236}">
                <a16:creationId xmlns:a16="http://schemas.microsoft.com/office/drawing/2014/main" id="{AE130E30-3C08-DB4D-26CF-BFE71C4EFA16}"/>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9716" name="Text Box 4">
            <a:extLst>
              <a:ext uri="{FF2B5EF4-FFF2-40B4-BE49-F238E27FC236}">
                <a16:creationId xmlns:a16="http://schemas.microsoft.com/office/drawing/2014/main" id="{7DE0AC5A-47D0-A933-8C72-19D5E3ABF59B}"/>
              </a:ext>
            </a:extLst>
          </p:cNvPr>
          <p:cNvSpPr txBox="1">
            <a:spLocks noChangeArrowheads="1"/>
          </p:cNvSpPr>
          <p:nvPr/>
        </p:nvSpPr>
        <p:spPr bwMode="auto">
          <a:xfrm>
            <a:off x="1828800" y="381000"/>
            <a:ext cx="825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22.29  </a:t>
            </a:r>
            <a:r>
              <a:rPr lang="en-US" altLang="en-US" sz="2000" i="1">
                <a:latin typeface="Times New Roman" panose="02020603050405020304" pitchFamily="18" charset="0"/>
              </a:rPr>
              <a:t>Example of an AS and its graphical representation in OSPF</a:t>
            </a:r>
          </a:p>
        </p:txBody>
      </p:sp>
      <p:pic>
        <p:nvPicPr>
          <p:cNvPr id="1139718" name="Picture 6">
            <a:extLst>
              <a:ext uri="{FF2B5EF4-FFF2-40B4-BE49-F238E27FC236}">
                <a16:creationId xmlns:a16="http://schemas.microsoft.com/office/drawing/2014/main" id="{42DE8772-4AC3-64CB-AE36-A64E134879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2988" y="1173163"/>
            <a:ext cx="6983412" cy="486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B9F0EF8F-165A-A8B6-E678-DAC42F1FE171}"/>
              </a:ext>
            </a:extLst>
          </p:cNvPr>
          <p:cNvSpPr>
            <a:spLocks noGrp="1"/>
          </p:cNvSpPr>
          <p:nvPr>
            <p:ph type="sldNum" sz="quarter" idx="12"/>
          </p:nvPr>
        </p:nvSpPr>
        <p:spPr/>
        <p:txBody>
          <a:bodyPr/>
          <a:lstStyle/>
          <a:p>
            <a:fld id="{6D972E1D-2B91-43F8-BAFE-8C37D0BCB00C}" type="slidenum">
              <a:rPr lang="en-IN" smtClean="0"/>
              <a:pPr/>
              <a:t>66</a:t>
            </a:fld>
            <a:endParaRPr lang="en-IN"/>
          </a:p>
        </p:txBody>
      </p:sp>
    </p:spTree>
    <p:extLst>
      <p:ext uri="{BB962C8B-B14F-4D97-AF65-F5344CB8AC3E}">
        <p14:creationId xmlns:p14="http://schemas.microsoft.com/office/powerpoint/2010/main" val="25433863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DEBEA8-D2EB-CFD8-2147-25B1E3B2EF10}"/>
              </a:ext>
            </a:extLst>
          </p:cNvPr>
          <p:cNvSpPr>
            <a:spLocks noGrp="1"/>
          </p:cNvSpPr>
          <p:nvPr>
            <p:ph type="sldNum" sz="quarter" idx="12"/>
          </p:nvPr>
        </p:nvSpPr>
        <p:spPr/>
        <p:txBody>
          <a:bodyPr/>
          <a:lstStyle/>
          <a:p>
            <a:fld id="{6D972E1D-2B91-43F8-BAFE-8C37D0BCB00C}" type="slidenum">
              <a:rPr lang="en-IN" smtClean="0"/>
              <a:pPr/>
              <a:t>67</a:t>
            </a:fld>
            <a:endParaRPr lang="en-IN"/>
          </a:p>
        </p:txBody>
      </p:sp>
      <p:sp>
        <p:nvSpPr>
          <p:cNvPr id="4" name="TextBox 3">
            <a:extLst>
              <a:ext uri="{FF2B5EF4-FFF2-40B4-BE49-F238E27FC236}">
                <a16:creationId xmlns:a16="http://schemas.microsoft.com/office/drawing/2014/main" id="{F985EB40-32B4-BE9F-E506-8983A8D3E798}"/>
              </a:ext>
            </a:extLst>
          </p:cNvPr>
          <p:cNvSpPr txBox="1"/>
          <p:nvPr/>
        </p:nvSpPr>
        <p:spPr>
          <a:xfrm>
            <a:off x="1419225" y="1443841"/>
            <a:ext cx="9258300" cy="373794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t>Figure 22.29 shows a small AS with seven networks and six routers. Two of the networks are point-to-point networks. </a:t>
            </a:r>
          </a:p>
          <a:p>
            <a:pPr marL="342900" indent="-342900" algn="just">
              <a:lnSpc>
                <a:spcPct val="150000"/>
              </a:lnSpc>
              <a:buFont typeface="Arial" panose="020B0604020202020204" pitchFamily="34" charset="0"/>
              <a:buChar char="•"/>
            </a:pPr>
            <a:r>
              <a:rPr lang="en-US" sz="2000" dirty="0"/>
              <a:t>We use symbols such as N1 and N2 for transient and stub networks. </a:t>
            </a:r>
          </a:p>
          <a:p>
            <a:pPr marL="342900" indent="-342900" algn="just">
              <a:lnSpc>
                <a:spcPct val="150000"/>
              </a:lnSpc>
              <a:buFont typeface="Arial" panose="020B0604020202020204" pitchFamily="34" charset="0"/>
              <a:buChar char="•"/>
            </a:pPr>
            <a:r>
              <a:rPr lang="en-US" sz="2000" dirty="0"/>
              <a:t>There is no need to assign an identity to a point-to point network. </a:t>
            </a:r>
          </a:p>
          <a:p>
            <a:pPr marL="342900" indent="-342900" algn="just">
              <a:lnSpc>
                <a:spcPct val="150000"/>
              </a:lnSpc>
              <a:buFont typeface="Arial" panose="020B0604020202020204" pitchFamily="34" charset="0"/>
              <a:buChar char="•"/>
            </a:pPr>
            <a:r>
              <a:rPr lang="en-US" sz="2000" dirty="0"/>
              <a:t>The figure also shows the graphical representation of the AS </a:t>
            </a:r>
            <a:r>
              <a:rPr lang="en-US" sz="2000" dirty="0" err="1"/>
              <a:t>as</a:t>
            </a:r>
            <a:r>
              <a:rPr lang="en-US" sz="2000" dirty="0"/>
              <a:t> seen by OSPF.</a:t>
            </a:r>
          </a:p>
          <a:p>
            <a:pPr marL="342900" indent="-342900" algn="just">
              <a:lnSpc>
                <a:spcPct val="150000"/>
              </a:lnSpc>
              <a:buFont typeface="Arial" panose="020B0604020202020204" pitchFamily="34" charset="0"/>
              <a:buChar char="•"/>
            </a:pPr>
            <a:r>
              <a:rPr lang="en-US" sz="2000" dirty="0"/>
              <a:t>We have used square nodes for the routers and ovals for the networks (represented by designated routers). </a:t>
            </a:r>
          </a:p>
          <a:p>
            <a:pPr marL="342900" indent="-342900" algn="just">
              <a:lnSpc>
                <a:spcPct val="150000"/>
              </a:lnSpc>
              <a:buFont typeface="Arial" panose="020B0604020202020204" pitchFamily="34" charset="0"/>
              <a:buChar char="•"/>
            </a:pPr>
            <a:r>
              <a:rPr lang="en-US" sz="2000" dirty="0"/>
              <a:t>However, OSPF sees both as nodes. Note that we have three stub networks.</a:t>
            </a:r>
            <a:endParaRPr lang="en-IN" sz="2000" dirty="0"/>
          </a:p>
        </p:txBody>
      </p:sp>
    </p:spTree>
    <p:extLst>
      <p:ext uri="{BB962C8B-B14F-4D97-AF65-F5344CB8AC3E}">
        <p14:creationId xmlns:p14="http://schemas.microsoft.com/office/powerpoint/2010/main" val="15251004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550A8-67D1-9819-15BC-3B0F10614290}"/>
              </a:ext>
            </a:extLst>
          </p:cNvPr>
          <p:cNvSpPr>
            <a:spLocks noGrp="1"/>
          </p:cNvSpPr>
          <p:nvPr>
            <p:ph type="title"/>
          </p:nvPr>
        </p:nvSpPr>
        <p:spPr>
          <a:xfrm>
            <a:off x="1097280" y="286603"/>
            <a:ext cx="10058400" cy="703997"/>
          </a:xfrm>
        </p:spPr>
        <p:txBody>
          <a:bodyPr>
            <a:normAutofit fontScale="90000"/>
          </a:bodyPr>
          <a:lstStyle/>
          <a:p>
            <a:r>
              <a:rPr lang="en-IN" dirty="0"/>
              <a:t>Path Vector Routing</a:t>
            </a:r>
          </a:p>
        </p:txBody>
      </p:sp>
      <p:sp>
        <p:nvSpPr>
          <p:cNvPr id="3" name="Slide Number Placeholder 2">
            <a:extLst>
              <a:ext uri="{FF2B5EF4-FFF2-40B4-BE49-F238E27FC236}">
                <a16:creationId xmlns:a16="http://schemas.microsoft.com/office/drawing/2014/main" id="{5B64DB47-1898-7C18-3A8B-F9642D9A82D2}"/>
              </a:ext>
            </a:extLst>
          </p:cNvPr>
          <p:cNvSpPr>
            <a:spLocks noGrp="1"/>
          </p:cNvSpPr>
          <p:nvPr>
            <p:ph type="sldNum" sz="quarter" idx="12"/>
          </p:nvPr>
        </p:nvSpPr>
        <p:spPr/>
        <p:txBody>
          <a:bodyPr/>
          <a:lstStyle/>
          <a:p>
            <a:fld id="{6D972E1D-2B91-43F8-BAFE-8C37D0BCB00C}" type="slidenum">
              <a:rPr lang="en-IN" smtClean="0"/>
              <a:pPr/>
              <a:t>68</a:t>
            </a:fld>
            <a:endParaRPr lang="en-IN"/>
          </a:p>
        </p:txBody>
      </p:sp>
      <p:sp>
        <p:nvSpPr>
          <p:cNvPr id="5" name="TextBox 4">
            <a:extLst>
              <a:ext uri="{FF2B5EF4-FFF2-40B4-BE49-F238E27FC236}">
                <a16:creationId xmlns:a16="http://schemas.microsoft.com/office/drawing/2014/main" id="{A03047F8-E556-1133-6887-459D6D78FB6E}"/>
              </a:ext>
            </a:extLst>
          </p:cNvPr>
          <p:cNvSpPr txBox="1"/>
          <p:nvPr/>
        </p:nvSpPr>
        <p:spPr>
          <a:xfrm>
            <a:off x="1042849" y="1071726"/>
            <a:ext cx="10115203" cy="5016758"/>
          </a:xfrm>
          <a:prstGeom prst="rect">
            <a:avLst/>
          </a:prstGeom>
          <a:noFill/>
        </p:spPr>
        <p:txBody>
          <a:bodyPr wrap="square">
            <a:spAutoFit/>
          </a:bodyPr>
          <a:lstStyle/>
          <a:p>
            <a:pPr marL="342900" indent="-342900" algn="just">
              <a:buFont typeface="+mj-lt"/>
              <a:buAutoNum type="arabicPeriod"/>
            </a:pPr>
            <a:r>
              <a:rPr lang="en-US" sz="2000" b="1" dirty="0"/>
              <a:t>Distance vector routing is subject to instability</a:t>
            </a:r>
            <a:r>
              <a:rPr lang="en-US" sz="2000" dirty="0"/>
              <a:t> if there are more than a few hops in the domain of operation. </a:t>
            </a:r>
          </a:p>
          <a:p>
            <a:pPr marL="342900" indent="-342900" algn="just">
              <a:buFont typeface="+mj-lt"/>
              <a:buAutoNum type="arabicPeriod"/>
            </a:pPr>
            <a:r>
              <a:rPr lang="en-US" sz="2000" b="1" dirty="0"/>
              <a:t>Link state routing needs a huge amount of resources to calculate routing tables</a:t>
            </a:r>
            <a:r>
              <a:rPr lang="en-US" sz="2000" dirty="0"/>
              <a:t>. It also creates heavy traffic because of flooding. </a:t>
            </a:r>
          </a:p>
          <a:p>
            <a:pPr marL="342900" indent="-342900" algn="just">
              <a:buFont typeface="+mj-lt"/>
              <a:buAutoNum type="arabicPeriod"/>
            </a:pPr>
            <a:r>
              <a:rPr lang="en-US" sz="2000" dirty="0"/>
              <a:t>There is a need for a third routing protocol which we call path vector routing.</a:t>
            </a:r>
          </a:p>
          <a:p>
            <a:pPr marL="342900" indent="-342900" algn="just">
              <a:buFont typeface="+mj-lt"/>
              <a:buAutoNum type="arabicPeriod"/>
            </a:pPr>
            <a:r>
              <a:rPr lang="en-US" sz="2000" dirty="0"/>
              <a:t>Path vector routing proved to be useful for interdomain routing. </a:t>
            </a:r>
          </a:p>
          <a:p>
            <a:pPr marL="342900" indent="-342900" algn="just">
              <a:buFont typeface="+mj-lt"/>
              <a:buAutoNum type="arabicPeriod"/>
            </a:pPr>
            <a:r>
              <a:rPr lang="en-US" sz="2000" dirty="0"/>
              <a:t>The principle of path vector routing is similar to that of distance vector routing. In path vector routing, we assume that there is one node (there can be more, but one is enough for our conceptual discussion) in each autonomous system that acts on behalf of the entire autonomous system. </a:t>
            </a:r>
          </a:p>
          <a:p>
            <a:pPr marL="342900" indent="-342900" algn="just">
              <a:buFont typeface="+mj-lt"/>
              <a:buAutoNum type="arabicPeriod"/>
            </a:pPr>
            <a:r>
              <a:rPr lang="en-US" sz="2000" dirty="0"/>
              <a:t>Let us call it the speaker node. The speaker node in an AS creates a routing table and advertises it to speaker nodes in the neighboring ASs. </a:t>
            </a:r>
          </a:p>
          <a:p>
            <a:pPr marL="342900" indent="-342900" algn="just">
              <a:buFont typeface="+mj-lt"/>
              <a:buAutoNum type="arabicPeriod"/>
            </a:pPr>
            <a:r>
              <a:rPr lang="en-US" sz="2000" dirty="0"/>
              <a:t>The idea is the same as for distance vector routing except that only speaker nodes in each AS can communicate with each other. </a:t>
            </a:r>
          </a:p>
          <a:p>
            <a:pPr marL="342900" indent="-342900" algn="just">
              <a:buFont typeface="+mj-lt"/>
              <a:buAutoNum type="arabicPeriod"/>
            </a:pPr>
            <a:r>
              <a:rPr lang="en-US" sz="2000" dirty="0"/>
              <a:t>However, what is advertised is different. A speaker node advertises the path, not the metric of the nodes, in its autonomous system or other autonomous systems.</a:t>
            </a:r>
            <a:endParaRPr lang="en-IN" sz="2000" dirty="0"/>
          </a:p>
        </p:txBody>
      </p:sp>
    </p:spTree>
    <p:extLst>
      <p:ext uri="{BB962C8B-B14F-4D97-AF65-F5344CB8AC3E}">
        <p14:creationId xmlns:p14="http://schemas.microsoft.com/office/powerpoint/2010/main" val="9749884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1763" name="Line 3">
            <a:extLst>
              <a:ext uri="{FF2B5EF4-FFF2-40B4-BE49-F238E27FC236}">
                <a16:creationId xmlns:a16="http://schemas.microsoft.com/office/drawing/2014/main" id="{486D0487-7B8D-9231-61A6-15346D2E03E8}"/>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1764" name="Text Box 4">
            <a:extLst>
              <a:ext uri="{FF2B5EF4-FFF2-40B4-BE49-F238E27FC236}">
                <a16:creationId xmlns:a16="http://schemas.microsoft.com/office/drawing/2014/main" id="{9FB6DFC5-9F11-3E31-D40E-37200BA241EB}"/>
              </a:ext>
            </a:extLst>
          </p:cNvPr>
          <p:cNvSpPr txBox="1">
            <a:spLocks noChangeArrowheads="1"/>
          </p:cNvSpPr>
          <p:nvPr/>
        </p:nvSpPr>
        <p:spPr bwMode="auto">
          <a:xfrm>
            <a:off x="2705100" y="381000"/>
            <a:ext cx="645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22.30  </a:t>
            </a:r>
            <a:r>
              <a:rPr lang="en-US" altLang="en-US" sz="2000" i="1" dirty="0">
                <a:latin typeface="Times New Roman" panose="02020603050405020304" pitchFamily="18" charset="0"/>
              </a:rPr>
              <a:t>Initial routing tables in path vector routing</a:t>
            </a:r>
          </a:p>
        </p:txBody>
      </p:sp>
      <p:pic>
        <p:nvPicPr>
          <p:cNvPr id="1141766" name="Picture 6">
            <a:extLst>
              <a:ext uri="{FF2B5EF4-FFF2-40B4-BE49-F238E27FC236}">
                <a16:creationId xmlns:a16="http://schemas.microsoft.com/office/drawing/2014/main" id="{3B8BA23E-4363-E71B-1C99-2A2C17296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700" y="1204914"/>
            <a:ext cx="5905500" cy="466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F72A4171-7C66-0384-9321-937D050C040C}"/>
              </a:ext>
            </a:extLst>
          </p:cNvPr>
          <p:cNvSpPr>
            <a:spLocks noGrp="1"/>
          </p:cNvSpPr>
          <p:nvPr>
            <p:ph type="sldNum" sz="quarter" idx="12"/>
          </p:nvPr>
        </p:nvSpPr>
        <p:spPr/>
        <p:txBody>
          <a:bodyPr/>
          <a:lstStyle/>
          <a:p>
            <a:fld id="{6D972E1D-2B91-43F8-BAFE-8C37D0BCB00C}" type="slidenum">
              <a:rPr lang="en-IN" smtClean="0"/>
              <a:pPr/>
              <a:t>69</a:t>
            </a:fld>
            <a:endParaRPr lang="en-IN"/>
          </a:p>
        </p:txBody>
      </p:sp>
    </p:spTree>
    <p:extLst>
      <p:ext uri="{BB962C8B-B14F-4D97-AF65-F5344CB8AC3E}">
        <p14:creationId xmlns:p14="http://schemas.microsoft.com/office/powerpoint/2010/main" val="3159479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6466" name="Line 2">
            <a:extLst>
              <a:ext uri="{FF2B5EF4-FFF2-40B4-BE49-F238E27FC236}">
                <a16:creationId xmlns:a16="http://schemas.microsoft.com/office/drawing/2014/main" id="{06683F6E-E4BC-85BB-50AF-FE53945BBD1D}"/>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6467" name="Line 3">
            <a:extLst>
              <a:ext uri="{FF2B5EF4-FFF2-40B4-BE49-F238E27FC236}">
                <a16:creationId xmlns:a16="http://schemas.microsoft.com/office/drawing/2014/main" id="{494515C4-9DCD-777E-3C61-D5797C411AEA}"/>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6468" name="Text Box 4">
            <a:extLst>
              <a:ext uri="{FF2B5EF4-FFF2-40B4-BE49-F238E27FC236}">
                <a16:creationId xmlns:a16="http://schemas.microsoft.com/office/drawing/2014/main" id="{BC0218DF-CB0B-5C17-E948-E10EE4B27780}"/>
              </a:ext>
            </a:extLst>
          </p:cNvPr>
          <p:cNvSpPr txBox="1">
            <a:spLocks noChangeArrowheads="1"/>
          </p:cNvSpPr>
          <p:nvPr/>
        </p:nvSpPr>
        <p:spPr bwMode="auto">
          <a:xfrm>
            <a:off x="2409825" y="372393"/>
            <a:ext cx="6516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22.3  </a:t>
            </a:r>
            <a:r>
              <a:rPr lang="en-US" altLang="en-US" sz="2000" i="1" dirty="0">
                <a:latin typeface="Times New Roman" panose="02020603050405020304" pitchFamily="18" charset="0"/>
              </a:rPr>
              <a:t>Host-specific versus network-specific method</a:t>
            </a:r>
          </a:p>
        </p:txBody>
      </p:sp>
      <p:pic>
        <p:nvPicPr>
          <p:cNvPr id="1086470" name="Picture 6">
            <a:extLst>
              <a:ext uri="{FF2B5EF4-FFF2-40B4-BE49-F238E27FC236}">
                <a16:creationId xmlns:a16="http://schemas.microsoft.com/office/drawing/2014/main" id="{99246FF0-4D73-8ED0-A926-7B8D44E43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076" y="1882776"/>
            <a:ext cx="8620125" cy="322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C53FF803-2205-8FB2-2FE8-FB18F7F146B4}"/>
              </a:ext>
            </a:extLst>
          </p:cNvPr>
          <p:cNvSpPr>
            <a:spLocks noGrp="1"/>
          </p:cNvSpPr>
          <p:nvPr>
            <p:ph type="sldNum" sz="quarter" idx="12"/>
          </p:nvPr>
        </p:nvSpPr>
        <p:spPr/>
        <p:txBody>
          <a:bodyPr/>
          <a:lstStyle/>
          <a:p>
            <a:fld id="{6D972E1D-2B91-43F8-BAFE-8C37D0BCB00C}" type="slidenum">
              <a:rPr lang="en-IN" smtClean="0"/>
              <a:pPr/>
              <a:t>7</a:t>
            </a:fld>
            <a:endParaRPr lang="en-IN"/>
          </a:p>
        </p:txBody>
      </p:sp>
    </p:spTree>
    <p:extLst>
      <p:ext uri="{BB962C8B-B14F-4D97-AF65-F5344CB8AC3E}">
        <p14:creationId xmlns:p14="http://schemas.microsoft.com/office/powerpoint/2010/main" val="34726466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D20E-19D2-AAA8-1BEF-ACC10AB69A97}"/>
              </a:ext>
            </a:extLst>
          </p:cNvPr>
          <p:cNvSpPr>
            <a:spLocks noGrp="1"/>
          </p:cNvSpPr>
          <p:nvPr>
            <p:ph type="title"/>
          </p:nvPr>
        </p:nvSpPr>
        <p:spPr>
          <a:xfrm>
            <a:off x="1097280" y="286603"/>
            <a:ext cx="10058400" cy="646847"/>
          </a:xfrm>
        </p:spPr>
        <p:txBody>
          <a:bodyPr>
            <a:noAutofit/>
          </a:bodyPr>
          <a:lstStyle/>
          <a:p>
            <a:r>
              <a:rPr lang="en-IN" sz="2800" b="1" dirty="0"/>
              <a:t>Initialization process</a:t>
            </a:r>
          </a:p>
        </p:txBody>
      </p:sp>
      <p:sp>
        <p:nvSpPr>
          <p:cNvPr id="3" name="Slide Number Placeholder 2">
            <a:extLst>
              <a:ext uri="{FF2B5EF4-FFF2-40B4-BE49-F238E27FC236}">
                <a16:creationId xmlns:a16="http://schemas.microsoft.com/office/drawing/2014/main" id="{63BDAFDB-2A77-5662-B9EA-50ECAEAE4B9A}"/>
              </a:ext>
            </a:extLst>
          </p:cNvPr>
          <p:cNvSpPr>
            <a:spLocks noGrp="1"/>
          </p:cNvSpPr>
          <p:nvPr>
            <p:ph type="sldNum" sz="quarter" idx="12"/>
          </p:nvPr>
        </p:nvSpPr>
        <p:spPr/>
        <p:txBody>
          <a:bodyPr/>
          <a:lstStyle/>
          <a:p>
            <a:fld id="{6D972E1D-2B91-43F8-BAFE-8C37D0BCB00C}" type="slidenum">
              <a:rPr lang="en-IN" smtClean="0"/>
              <a:pPr/>
              <a:t>70</a:t>
            </a:fld>
            <a:endParaRPr lang="en-IN"/>
          </a:p>
        </p:txBody>
      </p:sp>
      <p:sp>
        <p:nvSpPr>
          <p:cNvPr id="5" name="TextBox 4">
            <a:extLst>
              <a:ext uri="{FF2B5EF4-FFF2-40B4-BE49-F238E27FC236}">
                <a16:creationId xmlns:a16="http://schemas.microsoft.com/office/drawing/2014/main" id="{FA84FA85-2B69-E4FA-0454-43F6B28ED5E0}"/>
              </a:ext>
            </a:extLst>
          </p:cNvPr>
          <p:cNvSpPr txBox="1"/>
          <p:nvPr/>
        </p:nvSpPr>
        <p:spPr>
          <a:xfrm>
            <a:off x="789017" y="923062"/>
            <a:ext cx="10650508" cy="5355312"/>
          </a:xfrm>
          <a:prstGeom prst="rect">
            <a:avLst/>
          </a:prstGeom>
          <a:noFill/>
        </p:spPr>
        <p:txBody>
          <a:bodyPr wrap="square">
            <a:spAutoFit/>
          </a:bodyPr>
          <a:lstStyle/>
          <a:p>
            <a:pPr marL="342900" indent="-342900" algn="just">
              <a:buFont typeface="+mj-lt"/>
              <a:buAutoNum type="arabicPeriod"/>
            </a:pPr>
            <a:r>
              <a:rPr lang="en-US" dirty="0"/>
              <a:t>At the beginning, each speaker node can know only the reachability of nodes inside its autonomous system. Figure 22.30 shows the initial tables for each speaker node in a system made of four ASs.</a:t>
            </a:r>
          </a:p>
          <a:p>
            <a:pPr marL="342900" indent="-342900" algn="just">
              <a:buFont typeface="+mj-lt"/>
              <a:buAutoNum type="arabicPeriod"/>
            </a:pPr>
            <a:r>
              <a:rPr lang="en-US" dirty="0"/>
              <a:t>Node A1 is the speaker node for </a:t>
            </a:r>
            <a:r>
              <a:rPr lang="en-US" dirty="0" err="1"/>
              <a:t>ASl</a:t>
            </a:r>
            <a:r>
              <a:rPr lang="en-US" dirty="0"/>
              <a:t>, Bl for AS2, Cl for AS3, and Dl for AS4. Node A1 creates an initial table that shows A1 to A5 are located in ASI and can be reached through it. Node Bl advertises that Bl to B4 are located in AS2 and can be reached through Bl. And so on.</a:t>
            </a:r>
          </a:p>
          <a:p>
            <a:pPr marL="342900" indent="-342900" algn="just">
              <a:buFont typeface="+mj-lt"/>
              <a:buAutoNum type="arabicPeriod"/>
            </a:pPr>
            <a:r>
              <a:rPr lang="en-US" dirty="0"/>
              <a:t>Sharing Just as in distance vector routing, in path vector routing, a speaker in an autonomous system shares its table with immediate neighbors. In Figure 22.30, node Al shares its table with nodes B1 and C1. Node C1 shares its table with nodes D1, B1, and A1. Node Bl shares its table with Cl and A1. Node D1 shares its table with C1.</a:t>
            </a:r>
          </a:p>
          <a:p>
            <a:pPr marL="342900" indent="-342900" algn="just">
              <a:buFont typeface="+mj-lt"/>
              <a:buAutoNum type="arabicPeriod"/>
            </a:pPr>
            <a:r>
              <a:rPr lang="en-US" dirty="0"/>
              <a:t>Updating When a speaker node receives a two-column table from a neighbor, it updates its own table by adding the nodes that are not in its routing table and adding its own autonomous system and the autonomous system that sent the table. </a:t>
            </a:r>
          </a:p>
          <a:p>
            <a:pPr marL="342900" indent="-342900" algn="just">
              <a:buFont typeface="+mj-lt"/>
              <a:buAutoNum type="arabicPeriod"/>
            </a:pPr>
            <a:r>
              <a:rPr lang="en-US" dirty="0"/>
              <a:t>After a while each speaker has a table and knows how to reach each node in other ASs. Figure 22.31 shows the tables for each speaker node after the system is stabilized. </a:t>
            </a:r>
          </a:p>
          <a:p>
            <a:pPr marL="342900" indent="-342900" algn="just">
              <a:buFont typeface="+mj-lt"/>
              <a:buAutoNum type="arabicPeriod"/>
            </a:pPr>
            <a:r>
              <a:rPr lang="en-US" dirty="0"/>
              <a:t>According to the figure, if router Al receives a packet for nodes A3, it knows that the path is in ASI (the packet is at home); but if it receives a packet for Dl, it knows that the packet should go from </a:t>
            </a:r>
            <a:r>
              <a:rPr lang="en-US" dirty="0" err="1"/>
              <a:t>ASl</a:t>
            </a:r>
            <a:r>
              <a:rPr lang="en-US" dirty="0"/>
              <a:t>, to AS2, and then to AS3. </a:t>
            </a:r>
          </a:p>
          <a:p>
            <a:pPr marL="342900" indent="-342900" algn="just">
              <a:buFont typeface="+mj-lt"/>
              <a:buAutoNum type="arabicPeriod"/>
            </a:pPr>
            <a:r>
              <a:rPr lang="en-US" dirty="0"/>
              <a:t>The routing table shows the path completely. On the other hand, if node Dl in AS4 receives a packet for node A2, it knows it should go through AS4, AS3, and AS 1.</a:t>
            </a:r>
            <a:endParaRPr lang="en-IN" dirty="0"/>
          </a:p>
        </p:txBody>
      </p:sp>
    </p:spTree>
    <p:extLst>
      <p:ext uri="{BB962C8B-B14F-4D97-AF65-F5344CB8AC3E}">
        <p14:creationId xmlns:p14="http://schemas.microsoft.com/office/powerpoint/2010/main" val="34783314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3811" name="Line 3">
            <a:extLst>
              <a:ext uri="{FF2B5EF4-FFF2-40B4-BE49-F238E27FC236}">
                <a16:creationId xmlns:a16="http://schemas.microsoft.com/office/drawing/2014/main" id="{F000BB3A-D427-A519-7DDF-F73C165191F1}"/>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3812" name="Text Box 4">
            <a:extLst>
              <a:ext uri="{FF2B5EF4-FFF2-40B4-BE49-F238E27FC236}">
                <a16:creationId xmlns:a16="http://schemas.microsoft.com/office/drawing/2014/main" id="{327A82DD-94FA-371D-D637-A9E3B2D93E01}"/>
              </a:ext>
            </a:extLst>
          </p:cNvPr>
          <p:cNvSpPr txBox="1">
            <a:spLocks noChangeArrowheads="1"/>
          </p:cNvSpPr>
          <p:nvPr/>
        </p:nvSpPr>
        <p:spPr bwMode="auto">
          <a:xfrm>
            <a:off x="2466976" y="381000"/>
            <a:ext cx="6824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22.31  </a:t>
            </a:r>
            <a:r>
              <a:rPr lang="en-US" altLang="en-US" sz="2000" i="1" dirty="0">
                <a:latin typeface="Times New Roman" panose="02020603050405020304" pitchFamily="18" charset="0"/>
              </a:rPr>
              <a:t>Stabilized tables for three autonomous systems</a:t>
            </a:r>
          </a:p>
        </p:txBody>
      </p:sp>
      <p:pic>
        <p:nvPicPr>
          <p:cNvPr id="1143814" name="Picture 6">
            <a:extLst>
              <a:ext uri="{FF2B5EF4-FFF2-40B4-BE49-F238E27FC236}">
                <a16:creationId xmlns:a16="http://schemas.microsoft.com/office/drawing/2014/main" id="{2411A799-ADBB-CC45-DDDE-18B2E2317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92314"/>
            <a:ext cx="8547100" cy="288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6B0AF0EA-D300-DBCB-3A2E-964C4C05245C}"/>
              </a:ext>
            </a:extLst>
          </p:cNvPr>
          <p:cNvSpPr>
            <a:spLocks noGrp="1"/>
          </p:cNvSpPr>
          <p:nvPr>
            <p:ph type="sldNum" sz="quarter" idx="12"/>
          </p:nvPr>
        </p:nvSpPr>
        <p:spPr/>
        <p:txBody>
          <a:bodyPr/>
          <a:lstStyle/>
          <a:p>
            <a:fld id="{6D972E1D-2B91-43F8-BAFE-8C37D0BCB00C}" type="slidenum">
              <a:rPr lang="en-IN" smtClean="0"/>
              <a:pPr/>
              <a:t>71</a:t>
            </a:fld>
            <a:endParaRPr lang="en-IN"/>
          </a:p>
        </p:txBody>
      </p:sp>
    </p:spTree>
    <p:extLst>
      <p:ext uri="{BB962C8B-B14F-4D97-AF65-F5344CB8AC3E}">
        <p14:creationId xmlns:p14="http://schemas.microsoft.com/office/powerpoint/2010/main" val="11680907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088F2C-6D73-AA09-AAF6-C4A102E90F65}"/>
              </a:ext>
            </a:extLst>
          </p:cNvPr>
          <p:cNvSpPr>
            <a:spLocks noGrp="1"/>
          </p:cNvSpPr>
          <p:nvPr>
            <p:ph type="sldNum" sz="quarter" idx="12"/>
          </p:nvPr>
        </p:nvSpPr>
        <p:spPr/>
        <p:txBody>
          <a:bodyPr/>
          <a:lstStyle/>
          <a:p>
            <a:fld id="{6D972E1D-2B91-43F8-BAFE-8C37D0BCB00C}" type="slidenum">
              <a:rPr lang="en-IN" smtClean="0"/>
              <a:pPr/>
              <a:t>72</a:t>
            </a:fld>
            <a:endParaRPr lang="en-IN"/>
          </a:p>
        </p:txBody>
      </p:sp>
      <p:sp>
        <p:nvSpPr>
          <p:cNvPr id="4" name="TextBox 3">
            <a:extLst>
              <a:ext uri="{FF2B5EF4-FFF2-40B4-BE49-F238E27FC236}">
                <a16:creationId xmlns:a16="http://schemas.microsoft.com/office/drawing/2014/main" id="{FD0DEC11-BF0B-0B83-E70F-5C2901BB69EB}"/>
              </a:ext>
            </a:extLst>
          </p:cNvPr>
          <p:cNvSpPr txBox="1"/>
          <p:nvPr/>
        </p:nvSpPr>
        <p:spPr>
          <a:xfrm>
            <a:off x="1023937" y="1032213"/>
            <a:ext cx="10144125" cy="4708981"/>
          </a:xfrm>
          <a:prstGeom prst="rect">
            <a:avLst/>
          </a:prstGeom>
          <a:noFill/>
        </p:spPr>
        <p:txBody>
          <a:bodyPr wrap="square">
            <a:spAutoFit/>
          </a:bodyPr>
          <a:lstStyle/>
          <a:p>
            <a:pPr algn="just"/>
            <a:r>
              <a:rPr lang="en-US" sz="2000" b="1" dirty="0"/>
              <a:t>Loop prevention</a:t>
            </a:r>
            <a:r>
              <a:rPr lang="en-US" sz="2000" dirty="0"/>
              <a:t>. The instability of distance vector routing and the creation of loops can be avoided in path vector routing. When a router receives a message, it checks to see if its autonomous system is in the path list to the destination. If it is, looping is involved and the message is ignored.</a:t>
            </a:r>
          </a:p>
          <a:p>
            <a:pPr algn="just"/>
            <a:r>
              <a:rPr lang="en-US" sz="2000" b="1" dirty="0"/>
              <a:t>Policy routing. </a:t>
            </a:r>
            <a:r>
              <a:rPr lang="en-US" sz="2000" dirty="0"/>
              <a:t>Policy routing can be easily implemented through path vector routing. When a router receives a message, it can check the path. If one of the autonomous systems listed in the path is against its policy, it can ignore that path and that destination. It does not update its routing table with this path, and it does not send this message to its neighbors.</a:t>
            </a:r>
          </a:p>
          <a:p>
            <a:pPr algn="just"/>
            <a:r>
              <a:rPr lang="en-US" sz="2000" b="1" dirty="0"/>
              <a:t>Optimum path. </a:t>
            </a:r>
            <a:r>
              <a:rPr lang="en-US" sz="2000" dirty="0"/>
              <a:t>One system may use, internally, RIP, which defines hop count as the metric; another may use OSPF with minimum delay defined as the metric. The optimum path is the path that fits the organization. In our previous figure, each autonomous system may have more than one path to a destination. </a:t>
            </a:r>
          </a:p>
          <a:p>
            <a:pPr algn="just"/>
            <a:r>
              <a:rPr lang="en-US" sz="2000" dirty="0"/>
              <a:t>For example, a path from AS4 to ASI can be AS4-AS3-AS2-AS1, or it can be AS4-AS3-ASI. For the tables, we chose the one that had the smaller number of autonomous systems, but this is not always the case. Other criteria, such as security, safety, and reliability, can also be applied.</a:t>
            </a:r>
            <a:endParaRPr lang="en-IN" sz="2000" dirty="0"/>
          </a:p>
        </p:txBody>
      </p:sp>
      <p:sp>
        <p:nvSpPr>
          <p:cNvPr id="3" name="Title 1">
            <a:extLst>
              <a:ext uri="{FF2B5EF4-FFF2-40B4-BE49-F238E27FC236}">
                <a16:creationId xmlns:a16="http://schemas.microsoft.com/office/drawing/2014/main" id="{4CD437F6-E4EA-03BD-A102-8A16C889555C}"/>
              </a:ext>
            </a:extLst>
          </p:cNvPr>
          <p:cNvSpPr txBox="1">
            <a:spLocks/>
          </p:cNvSpPr>
          <p:nvPr/>
        </p:nvSpPr>
        <p:spPr>
          <a:xfrm>
            <a:off x="1097280" y="286603"/>
            <a:ext cx="10058400" cy="703997"/>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3200" b="1" u="sng" dirty="0"/>
              <a:t>Advantages of Path Vector Routing</a:t>
            </a:r>
          </a:p>
        </p:txBody>
      </p:sp>
    </p:spTree>
    <p:extLst>
      <p:ext uri="{BB962C8B-B14F-4D97-AF65-F5344CB8AC3E}">
        <p14:creationId xmlns:p14="http://schemas.microsoft.com/office/powerpoint/2010/main" val="42809877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1BB8-EF65-E187-1649-557632DA4CF5}"/>
              </a:ext>
            </a:extLst>
          </p:cNvPr>
          <p:cNvSpPr>
            <a:spLocks noGrp="1"/>
          </p:cNvSpPr>
          <p:nvPr>
            <p:ph type="title"/>
          </p:nvPr>
        </p:nvSpPr>
        <p:spPr>
          <a:xfrm>
            <a:off x="1097280" y="286604"/>
            <a:ext cx="10058400" cy="637322"/>
          </a:xfrm>
        </p:spPr>
        <p:txBody>
          <a:bodyPr>
            <a:normAutofit fontScale="90000"/>
          </a:bodyPr>
          <a:lstStyle/>
          <a:p>
            <a:pPr algn="ctr"/>
            <a:r>
              <a:rPr lang="en-IN" b="1" u="sng" dirty="0"/>
              <a:t>Border Gateway Protocol (BGP) </a:t>
            </a:r>
          </a:p>
        </p:txBody>
      </p:sp>
      <p:sp>
        <p:nvSpPr>
          <p:cNvPr id="3" name="Slide Number Placeholder 2">
            <a:extLst>
              <a:ext uri="{FF2B5EF4-FFF2-40B4-BE49-F238E27FC236}">
                <a16:creationId xmlns:a16="http://schemas.microsoft.com/office/drawing/2014/main" id="{81CC6495-87C2-5D70-A38D-E25665D4D10B}"/>
              </a:ext>
            </a:extLst>
          </p:cNvPr>
          <p:cNvSpPr>
            <a:spLocks noGrp="1"/>
          </p:cNvSpPr>
          <p:nvPr>
            <p:ph type="sldNum" sz="quarter" idx="12"/>
          </p:nvPr>
        </p:nvSpPr>
        <p:spPr/>
        <p:txBody>
          <a:bodyPr/>
          <a:lstStyle/>
          <a:p>
            <a:fld id="{6D972E1D-2B91-43F8-BAFE-8C37D0BCB00C}" type="slidenum">
              <a:rPr lang="en-IN" smtClean="0"/>
              <a:pPr/>
              <a:t>73</a:t>
            </a:fld>
            <a:endParaRPr lang="en-IN"/>
          </a:p>
        </p:txBody>
      </p:sp>
      <p:sp>
        <p:nvSpPr>
          <p:cNvPr id="5" name="TextBox 4">
            <a:extLst>
              <a:ext uri="{FF2B5EF4-FFF2-40B4-BE49-F238E27FC236}">
                <a16:creationId xmlns:a16="http://schemas.microsoft.com/office/drawing/2014/main" id="{0B07530C-8754-B570-8993-903EF7A6C254}"/>
              </a:ext>
            </a:extLst>
          </p:cNvPr>
          <p:cNvSpPr txBox="1"/>
          <p:nvPr/>
        </p:nvSpPr>
        <p:spPr>
          <a:xfrm>
            <a:off x="1097280" y="1305342"/>
            <a:ext cx="10058400" cy="5016758"/>
          </a:xfrm>
          <a:prstGeom prst="rect">
            <a:avLst/>
          </a:prstGeom>
          <a:noFill/>
        </p:spPr>
        <p:txBody>
          <a:bodyPr wrap="square">
            <a:spAutoFit/>
          </a:bodyPr>
          <a:lstStyle/>
          <a:p>
            <a:pPr algn="just"/>
            <a:r>
              <a:rPr lang="en-US" sz="2000" dirty="0"/>
              <a:t>BGP is an interdomain routing protocol using path vector routing. It first appeared in 1989 and has gone through four versions.</a:t>
            </a:r>
          </a:p>
          <a:p>
            <a:pPr algn="just"/>
            <a:r>
              <a:rPr lang="en-US" sz="2000" dirty="0"/>
              <a:t>We can divide autonomous systems into three categories: </a:t>
            </a:r>
            <a:r>
              <a:rPr lang="en-US" sz="2000" b="1" dirty="0"/>
              <a:t>stub, multihomed, and transit</a:t>
            </a:r>
            <a:r>
              <a:rPr lang="en-US" sz="2000" dirty="0"/>
              <a:t>.</a:t>
            </a:r>
          </a:p>
          <a:p>
            <a:pPr algn="just"/>
            <a:r>
              <a:rPr lang="en-US" sz="2000" b="1" u="sng" dirty="0"/>
              <a:t>(a) Stub AS. </a:t>
            </a:r>
            <a:r>
              <a:rPr lang="en-US" sz="2000" dirty="0"/>
              <a:t>A stub AS has only one connection to another AS. The interdomain data traffic in a stub AS can be either created or terminated in the AS. The hosts in the AS can send data traffic to other ASs. The hosts in the AS can receive data coming from hosts in other ASs. Data traffic, however, cannot pass through a stub AS. A stub AS is either a source or a sink. A good example of a stub AS is a small corporation or a small local ISP.</a:t>
            </a:r>
          </a:p>
          <a:p>
            <a:pPr algn="just"/>
            <a:r>
              <a:rPr lang="en-US" sz="2000" b="1" u="sng" dirty="0"/>
              <a:t>(b) Multihomed AS. </a:t>
            </a:r>
            <a:r>
              <a:rPr lang="en-US" sz="2000" dirty="0"/>
              <a:t>A multihomed AS has more than one connection to other ASs, but it is still only a source or sink for data traffic. It can receive data traffic from more than one AS. It can send data traffic to more than one AS, but there is no transient traffic. It does not allow data coming from one AS and going to another AS to pass through. A good example of a multihomed AS is a large corporation that is connected to more than one regional or national AS that does not allow transient traffic.</a:t>
            </a:r>
          </a:p>
          <a:p>
            <a:pPr algn="just"/>
            <a:r>
              <a:rPr lang="en-US" sz="2000" b="1" u="sng" dirty="0"/>
              <a:t>(c) Transit AS. </a:t>
            </a:r>
            <a:r>
              <a:rPr lang="en-US" sz="2000" dirty="0"/>
              <a:t>A transit AS is a multihomed AS that also allows transient traffic. Good examples of transit ASs are national and international ISPs (Internet backbones).</a:t>
            </a:r>
            <a:endParaRPr lang="en-IN" sz="2000" dirty="0"/>
          </a:p>
        </p:txBody>
      </p:sp>
    </p:spTree>
    <p:extLst>
      <p:ext uri="{BB962C8B-B14F-4D97-AF65-F5344CB8AC3E}">
        <p14:creationId xmlns:p14="http://schemas.microsoft.com/office/powerpoint/2010/main" val="37773015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366F73-CE80-EA19-5F7B-0BA0838B0222}"/>
              </a:ext>
            </a:extLst>
          </p:cNvPr>
          <p:cNvSpPr>
            <a:spLocks noGrp="1"/>
          </p:cNvSpPr>
          <p:nvPr>
            <p:ph type="sldNum" sz="quarter" idx="12"/>
          </p:nvPr>
        </p:nvSpPr>
        <p:spPr/>
        <p:txBody>
          <a:bodyPr/>
          <a:lstStyle/>
          <a:p>
            <a:fld id="{6D972E1D-2B91-43F8-BAFE-8C37D0BCB00C}" type="slidenum">
              <a:rPr lang="en-IN" smtClean="0"/>
              <a:pPr/>
              <a:t>74</a:t>
            </a:fld>
            <a:endParaRPr lang="en-IN"/>
          </a:p>
        </p:txBody>
      </p:sp>
      <p:sp>
        <p:nvSpPr>
          <p:cNvPr id="4" name="TextBox 3">
            <a:extLst>
              <a:ext uri="{FF2B5EF4-FFF2-40B4-BE49-F238E27FC236}">
                <a16:creationId xmlns:a16="http://schemas.microsoft.com/office/drawing/2014/main" id="{525888F0-1D77-9E2B-E443-E08D3BC950C8}"/>
              </a:ext>
            </a:extLst>
          </p:cNvPr>
          <p:cNvSpPr txBox="1"/>
          <p:nvPr/>
        </p:nvSpPr>
        <p:spPr>
          <a:xfrm>
            <a:off x="1076325" y="895499"/>
            <a:ext cx="10136158" cy="4985980"/>
          </a:xfrm>
          <a:prstGeom prst="rect">
            <a:avLst/>
          </a:prstGeom>
          <a:noFill/>
        </p:spPr>
        <p:txBody>
          <a:bodyPr wrap="square">
            <a:spAutoFit/>
          </a:bodyPr>
          <a:lstStyle/>
          <a:p>
            <a:pPr algn="just"/>
            <a:r>
              <a:rPr lang="en-US" sz="2000" b="1" u="sng" dirty="0"/>
              <a:t>BGP Sessions: </a:t>
            </a:r>
            <a:r>
              <a:rPr lang="en-US" sz="2000" dirty="0"/>
              <a:t>The exchange of routing information between two routers using BGP takes place in a session. A session is a connection that is established between two BGP routers only for the sake of exchanging routing information. To create a reliable environment, BGP uses the services of TCP. In other words, a session at the BGP level, as an application program, is a connection at the TCP level. However, there is a subtle difference between a connection in TCP made for BGP and other application programs.</a:t>
            </a:r>
          </a:p>
          <a:p>
            <a:pPr algn="just"/>
            <a:r>
              <a:rPr lang="en-US" sz="2000" dirty="0"/>
              <a:t>When a TCP connection is created for BGP, it can last for a long time, until something unusual happens. For this reason, BGP sessions are sometimes referred to as semipermanent connections.</a:t>
            </a:r>
          </a:p>
          <a:p>
            <a:pPr algn="just"/>
            <a:endParaRPr lang="en-US" sz="2000" dirty="0"/>
          </a:p>
          <a:p>
            <a:pPr algn="just"/>
            <a:r>
              <a:rPr lang="en-US" sz="2000" b="1" u="sng" dirty="0"/>
              <a:t>External and Internal BGP: </a:t>
            </a:r>
            <a:r>
              <a:rPr lang="en-US" sz="2000" dirty="0"/>
              <a:t>If we want to be precise, BGP can have two types of sessions: external BGP (E-BGP) and internal BGP (I-BGP) sessions. The E-BGP session is used to exchange information between two speaker nodes belonging to two different autonomous systems. The I-BGP session, on the other hand, is used to exchange routing information between two routers inside an autonomous system. Figure 22.32</a:t>
            </a:r>
          </a:p>
          <a:p>
            <a:pPr algn="just"/>
            <a:r>
              <a:rPr lang="en-US" sz="2000" dirty="0"/>
              <a:t>shows the idea.</a:t>
            </a:r>
            <a:endParaRPr lang="en-IN" sz="2000" dirty="0"/>
          </a:p>
        </p:txBody>
      </p:sp>
    </p:spTree>
    <p:extLst>
      <p:ext uri="{BB962C8B-B14F-4D97-AF65-F5344CB8AC3E}">
        <p14:creationId xmlns:p14="http://schemas.microsoft.com/office/powerpoint/2010/main" val="7939661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5859" name="Line 3">
            <a:extLst>
              <a:ext uri="{FF2B5EF4-FFF2-40B4-BE49-F238E27FC236}">
                <a16:creationId xmlns:a16="http://schemas.microsoft.com/office/drawing/2014/main" id="{54411EBA-B2E4-1A3B-F4D6-56710B634BF3}"/>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5860" name="Text Box 4">
            <a:extLst>
              <a:ext uri="{FF2B5EF4-FFF2-40B4-BE49-F238E27FC236}">
                <a16:creationId xmlns:a16="http://schemas.microsoft.com/office/drawing/2014/main" id="{0F22BDFF-5922-3D51-151B-7B7087BB6120}"/>
              </a:ext>
            </a:extLst>
          </p:cNvPr>
          <p:cNvSpPr txBox="1">
            <a:spLocks noChangeArrowheads="1"/>
          </p:cNvSpPr>
          <p:nvPr/>
        </p:nvSpPr>
        <p:spPr bwMode="auto">
          <a:xfrm>
            <a:off x="1828801" y="381000"/>
            <a:ext cx="5681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22.32  </a:t>
            </a:r>
            <a:r>
              <a:rPr lang="en-US" altLang="en-US" sz="2000" i="1">
                <a:latin typeface="Times New Roman" panose="02020603050405020304" pitchFamily="18" charset="0"/>
              </a:rPr>
              <a:t>Internal and external BGP sessions</a:t>
            </a:r>
          </a:p>
        </p:txBody>
      </p:sp>
      <p:pic>
        <p:nvPicPr>
          <p:cNvPr id="1145862" name="Picture 6">
            <a:extLst>
              <a:ext uri="{FF2B5EF4-FFF2-40B4-BE49-F238E27FC236}">
                <a16:creationId xmlns:a16="http://schemas.microsoft.com/office/drawing/2014/main" id="{A11EC640-9239-B4A7-6E34-05199E4DF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2688" y="2103438"/>
            <a:ext cx="6919912" cy="315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3B626A6E-5886-DEF2-08C9-FFBC7A9A793A}"/>
              </a:ext>
            </a:extLst>
          </p:cNvPr>
          <p:cNvSpPr>
            <a:spLocks noGrp="1"/>
          </p:cNvSpPr>
          <p:nvPr>
            <p:ph type="sldNum" sz="quarter" idx="12"/>
          </p:nvPr>
        </p:nvSpPr>
        <p:spPr/>
        <p:txBody>
          <a:bodyPr/>
          <a:lstStyle/>
          <a:p>
            <a:fld id="{6D972E1D-2B91-43F8-BAFE-8C37D0BCB00C}" type="slidenum">
              <a:rPr lang="en-IN" smtClean="0"/>
              <a:pPr/>
              <a:t>75</a:t>
            </a:fld>
            <a:endParaRPr lang="en-IN"/>
          </a:p>
        </p:txBody>
      </p:sp>
    </p:spTree>
    <p:extLst>
      <p:ext uri="{BB962C8B-B14F-4D97-AF65-F5344CB8AC3E}">
        <p14:creationId xmlns:p14="http://schemas.microsoft.com/office/powerpoint/2010/main" val="29093473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80322" name="Rectangle 2">
            <a:extLst>
              <a:ext uri="{FF2B5EF4-FFF2-40B4-BE49-F238E27FC236}">
                <a16:creationId xmlns:a16="http://schemas.microsoft.com/office/drawing/2014/main" id="{3F56C218-BFF9-06DC-634C-7F6392390289}"/>
              </a:ext>
            </a:extLst>
          </p:cNvPr>
          <p:cNvSpPr>
            <a:spLocks noChangeArrowheads="1"/>
          </p:cNvSpPr>
          <p:nvPr/>
        </p:nvSpPr>
        <p:spPr bwMode="auto">
          <a:xfrm>
            <a:off x="2184894" y="123825"/>
            <a:ext cx="7822212" cy="1219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latin typeface="Times New Roman" panose="02020603050405020304" pitchFamily="18" charset="0"/>
            </a:endParaRPr>
          </a:p>
        </p:txBody>
      </p:sp>
      <p:sp>
        <p:nvSpPr>
          <p:cNvPr id="1080323" name="Text Box 3">
            <a:extLst>
              <a:ext uri="{FF2B5EF4-FFF2-40B4-BE49-F238E27FC236}">
                <a16:creationId xmlns:a16="http://schemas.microsoft.com/office/drawing/2014/main" id="{4E75C531-9C70-896E-E0A1-92CD8D5D9AB9}"/>
              </a:ext>
            </a:extLst>
          </p:cNvPr>
          <p:cNvSpPr txBox="1">
            <a:spLocks noChangeArrowheads="1"/>
          </p:cNvSpPr>
          <p:nvPr/>
        </p:nvSpPr>
        <p:spPr bwMode="auto">
          <a:xfrm>
            <a:off x="2238376" y="406400"/>
            <a:ext cx="77687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dirty="0">
                <a:effectLst>
                  <a:outerShdw blurRad="38100" dist="38100" dir="2700000" algn="tl">
                    <a:srgbClr val="C0C0C0"/>
                  </a:outerShdw>
                </a:effectLst>
                <a:latin typeface="Times" panose="02020603050405020304" pitchFamily="18" charset="0"/>
              </a:rPr>
              <a:t>MULTICAST ROUTING PROTOCOLS</a:t>
            </a:r>
          </a:p>
        </p:txBody>
      </p:sp>
      <p:sp>
        <p:nvSpPr>
          <p:cNvPr id="1080324" name="Text Box 4">
            <a:extLst>
              <a:ext uri="{FF2B5EF4-FFF2-40B4-BE49-F238E27FC236}">
                <a16:creationId xmlns:a16="http://schemas.microsoft.com/office/drawing/2014/main" id="{34A03AF9-8B32-18CF-4647-7D1EF822858E}"/>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1080326" name="Rectangle 6">
            <a:extLst>
              <a:ext uri="{FF2B5EF4-FFF2-40B4-BE49-F238E27FC236}">
                <a16:creationId xmlns:a16="http://schemas.microsoft.com/office/drawing/2014/main" id="{F244BBA7-71A8-C5A9-1B03-734BD59FD6AF}"/>
              </a:ext>
            </a:extLst>
          </p:cNvPr>
          <p:cNvSpPr>
            <a:spLocks noChangeArrowheads="1"/>
          </p:cNvSpPr>
          <p:nvPr/>
        </p:nvSpPr>
        <p:spPr bwMode="auto">
          <a:xfrm>
            <a:off x="1752600" y="4667250"/>
            <a:ext cx="6705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Unicast, Multicast, and Broadcast</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Applications</a:t>
            </a:r>
          </a:p>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Multicast Routing</a:t>
            </a:r>
          </a:p>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Routing Protocols</a:t>
            </a:r>
          </a:p>
        </p:txBody>
      </p:sp>
      <p:sp>
        <p:nvSpPr>
          <p:cNvPr id="1080327" name="Text Box 7">
            <a:extLst>
              <a:ext uri="{FF2B5EF4-FFF2-40B4-BE49-F238E27FC236}">
                <a16:creationId xmlns:a16="http://schemas.microsoft.com/office/drawing/2014/main" id="{034CD549-CBD4-7E45-C717-DAD4184A8DF7}"/>
              </a:ext>
            </a:extLst>
          </p:cNvPr>
          <p:cNvSpPr txBox="1">
            <a:spLocks noChangeArrowheads="1"/>
          </p:cNvSpPr>
          <p:nvPr/>
        </p:nvSpPr>
        <p:spPr bwMode="auto">
          <a:xfrm>
            <a:off x="1765301" y="4191001"/>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
        <p:nvSpPr>
          <p:cNvPr id="3" name="Slide Number Placeholder 2">
            <a:extLst>
              <a:ext uri="{FF2B5EF4-FFF2-40B4-BE49-F238E27FC236}">
                <a16:creationId xmlns:a16="http://schemas.microsoft.com/office/drawing/2014/main" id="{6774517F-A0ED-1572-A902-84542AF22FEA}"/>
              </a:ext>
            </a:extLst>
          </p:cNvPr>
          <p:cNvSpPr>
            <a:spLocks noGrp="1"/>
          </p:cNvSpPr>
          <p:nvPr>
            <p:ph type="sldNum" sz="quarter" idx="12"/>
          </p:nvPr>
        </p:nvSpPr>
        <p:spPr/>
        <p:txBody>
          <a:bodyPr/>
          <a:lstStyle/>
          <a:p>
            <a:fld id="{6D972E1D-2B91-43F8-BAFE-8C37D0BCB00C}" type="slidenum">
              <a:rPr lang="en-IN" smtClean="0"/>
              <a:pPr/>
              <a:t>76</a:t>
            </a:fld>
            <a:endParaRPr lang="en-IN"/>
          </a:p>
        </p:txBody>
      </p:sp>
    </p:spTree>
    <p:extLst>
      <p:ext uri="{BB962C8B-B14F-4D97-AF65-F5344CB8AC3E}">
        <p14:creationId xmlns:p14="http://schemas.microsoft.com/office/powerpoint/2010/main" val="36532422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7907" name="Line 3">
            <a:extLst>
              <a:ext uri="{FF2B5EF4-FFF2-40B4-BE49-F238E27FC236}">
                <a16:creationId xmlns:a16="http://schemas.microsoft.com/office/drawing/2014/main" id="{6C1F8650-12F7-2A45-A2C1-38AE1E042478}"/>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7908" name="Text Box 4">
            <a:extLst>
              <a:ext uri="{FF2B5EF4-FFF2-40B4-BE49-F238E27FC236}">
                <a16:creationId xmlns:a16="http://schemas.microsoft.com/office/drawing/2014/main" id="{23ED4598-3192-1F50-6979-E517B9B90249}"/>
              </a:ext>
            </a:extLst>
          </p:cNvPr>
          <p:cNvSpPr txBox="1">
            <a:spLocks noChangeArrowheads="1"/>
          </p:cNvSpPr>
          <p:nvPr/>
        </p:nvSpPr>
        <p:spPr bwMode="auto">
          <a:xfrm>
            <a:off x="4895851" y="390527"/>
            <a:ext cx="3101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22.33  </a:t>
            </a:r>
            <a:r>
              <a:rPr lang="en-US" altLang="en-US" sz="2000" i="1" dirty="0">
                <a:latin typeface="Times New Roman" panose="02020603050405020304" pitchFamily="18" charset="0"/>
              </a:rPr>
              <a:t>Unicasting</a:t>
            </a:r>
          </a:p>
        </p:txBody>
      </p:sp>
      <p:pic>
        <p:nvPicPr>
          <p:cNvPr id="1147910" name="Picture 6">
            <a:extLst>
              <a:ext uri="{FF2B5EF4-FFF2-40B4-BE49-F238E27FC236}">
                <a16:creationId xmlns:a16="http://schemas.microsoft.com/office/drawing/2014/main" id="{C22A038C-D1D8-446E-C000-8FB518E575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163" y="1266824"/>
            <a:ext cx="7212012"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30435AFE-0231-49ED-A481-F45FA96976E1}"/>
              </a:ext>
            </a:extLst>
          </p:cNvPr>
          <p:cNvSpPr>
            <a:spLocks noGrp="1"/>
          </p:cNvSpPr>
          <p:nvPr>
            <p:ph type="sldNum" sz="quarter" idx="12"/>
          </p:nvPr>
        </p:nvSpPr>
        <p:spPr/>
        <p:txBody>
          <a:bodyPr/>
          <a:lstStyle/>
          <a:p>
            <a:fld id="{6D972E1D-2B91-43F8-BAFE-8C37D0BCB00C}" type="slidenum">
              <a:rPr lang="en-IN" smtClean="0"/>
              <a:pPr/>
              <a:t>77</a:t>
            </a:fld>
            <a:endParaRPr lang="en-IN"/>
          </a:p>
        </p:txBody>
      </p:sp>
      <p:sp>
        <p:nvSpPr>
          <p:cNvPr id="4" name="TextBox 3">
            <a:extLst>
              <a:ext uri="{FF2B5EF4-FFF2-40B4-BE49-F238E27FC236}">
                <a16:creationId xmlns:a16="http://schemas.microsoft.com/office/drawing/2014/main" id="{8F6A590F-FB52-0F81-378D-F46132B4AA3E}"/>
              </a:ext>
            </a:extLst>
          </p:cNvPr>
          <p:cNvSpPr txBox="1"/>
          <p:nvPr/>
        </p:nvSpPr>
        <p:spPr>
          <a:xfrm>
            <a:off x="1476375" y="4565988"/>
            <a:ext cx="9296400" cy="1323439"/>
          </a:xfrm>
          <a:prstGeom prst="rect">
            <a:avLst/>
          </a:prstGeom>
          <a:noFill/>
        </p:spPr>
        <p:txBody>
          <a:bodyPr wrap="square">
            <a:spAutoFit/>
          </a:bodyPr>
          <a:lstStyle/>
          <a:p>
            <a:pPr algn="just"/>
            <a:r>
              <a:rPr lang="en-US" sz="2000" dirty="0"/>
              <a:t>In unicast communication, there is one source and one destination. The relationship between the source and the destination is one-to-one. In this type of communication, both the source and destination addresses, in the IP datagram, are the </a:t>
            </a:r>
            <a:r>
              <a:rPr lang="en-US" sz="2000" b="1" dirty="0"/>
              <a:t>unicast addresses </a:t>
            </a:r>
            <a:r>
              <a:rPr lang="en-US" sz="2000" dirty="0"/>
              <a:t>assigned to the hosts (or host interfaces, to be more exact).</a:t>
            </a:r>
            <a:endParaRPr lang="en-IN" sz="2000" dirty="0"/>
          </a:p>
        </p:txBody>
      </p:sp>
    </p:spTree>
    <p:extLst>
      <p:ext uri="{BB962C8B-B14F-4D97-AF65-F5344CB8AC3E}">
        <p14:creationId xmlns:p14="http://schemas.microsoft.com/office/powerpoint/2010/main" val="37561242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0681" name="Line 9">
            <a:extLst>
              <a:ext uri="{FF2B5EF4-FFF2-40B4-BE49-F238E27FC236}">
                <a16:creationId xmlns:a16="http://schemas.microsoft.com/office/drawing/2014/main" id="{64287956-7DFE-295A-BE68-4534001C3171}"/>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0682" name="Line 10">
            <a:extLst>
              <a:ext uri="{FF2B5EF4-FFF2-40B4-BE49-F238E27FC236}">
                <a16:creationId xmlns:a16="http://schemas.microsoft.com/office/drawing/2014/main" id="{5E0A507A-B60D-0991-4A8B-2AD0BA76BB45}"/>
              </a:ext>
            </a:extLst>
          </p:cNvPr>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0683" name="Rectangle 11">
            <a:extLst>
              <a:ext uri="{FF2B5EF4-FFF2-40B4-BE49-F238E27FC236}">
                <a16:creationId xmlns:a16="http://schemas.microsoft.com/office/drawing/2014/main" id="{C7C8AAAE-99C1-EDA0-3F8B-4994FE251888}"/>
              </a:ext>
            </a:extLst>
          </p:cNvPr>
          <p:cNvSpPr>
            <a:spLocks noChangeArrowheads="1"/>
          </p:cNvSpPr>
          <p:nvPr/>
        </p:nvSpPr>
        <p:spPr bwMode="auto">
          <a:xfrm>
            <a:off x="2019300" y="2759076"/>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In unicasting, the router forwards the received packet through</a:t>
            </a:r>
          </a:p>
          <a:p>
            <a:pPr algn="ctr"/>
            <a:r>
              <a:rPr lang="en-US" altLang="en-US" sz="3200"/>
              <a:t>only one of its interfaces.</a:t>
            </a:r>
          </a:p>
        </p:txBody>
      </p:sp>
      <p:grpSp>
        <p:nvGrpSpPr>
          <p:cNvPr id="1180684" name="Group 12">
            <a:extLst>
              <a:ext uri="{FF2B5EF4-FFF2-40B4-BE49-F238E27FC236}">
                <a16:creationId xmlns:a16="http://schemas.microsoft.com/office/drawing/2014/main" id="{1715236F-4228-74A0-B7E4-6A8A8B13ECC3}"/>
              </a:ext>
            </a:extLst>
          </p:cNvPr>
          <p:cNvGrpSpPr>
            <a:grpSpLocks/>
          </p:cNvGrpSpPr>
          <p:nvPr/>
        </p:nvGrpSpPr>
        <p:grpSpPr bwMode="auto">
          <a:xfrm>
            <a:off x="1981200" y="1981200"/>
            <a:ext cx="1143000" cy="566738"/>
            <a:chOff x="1200" y="1248"/>
            <a:chExt cx="720" cy="357"/>
          </a:xfrm>
        </p:grpSpPr>
        <p:pic>
          <p:nvPicPr>
            <p:cNvPr id="1180685" name="Picture 13">
              <a:extLst>
                <a:ext uri="{FF2B5EF4-FFF2-40B4-BE49-F238E27FC236}">
                  <a16:creationId xmlns:a16="http://schemas.microsoft.com/office/drawing/2014/main" id="{FDF783D3-86CB-E60F-F595-697A975F61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0686" name="Text Box 14">
              <a:extLst>
                <a:ext uri="{FF2B5EF4-FFF2-40B4-BE49-F238E27FC236}">
                  <a16:creationId xmlns:a16="http://schemas.microsoft.com/office/drawing/2014/main" id="{1AEDF0A9-C157-6255-43E7-7FF2B10C5E4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A6F2098B-4927-3BFE-4554-DAA5095B48FA}"/>
              </a:ext>
            </a:extLst>
          </p:cNvPr>
          <p:cNvSpPr>
            <a:spLocks noGrp="1"/>
          </p:cNvSpPr>
          <p:nvPr>
            <p:ph type="sldNum" sz="quarter" idx="12"/>
          </p:nvPr>
        </p:nvSpPr>
        <p:spPr/>
        <p:txBody>
          <a:bodyPr/>
          <a:lstStyle/>
          <a:p>
            <a:fld id="{6D972E1D-2B91-43F8-BAFE-8C37D0BCB00C}" type="slidenum">
              <a:rPr lang="en-IN" smtClean="0"/>
              <a:pPr/>
              <a:t>78</a:t>
            </a:fld>
            <a:endParaRPr lang="en-IN"/>
          </a:p>
        </p:txBody>
      </p:sp>
    </p:spTree>
    <p:extLst>
      <p:ext uri="{BB962C8B-B14F-4D97-AF65-F5344CB8AC3E}">
        <p14:creationId xmlns:p14="http://schemas.microsoft.com/office/powerpoint/2010/main" val="1723944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9955" name="Line 3">
            <a:extLst>
              <a:ext uri="{FF2B5EF4-FFF2-40B4-BE49-F238E27FC236}">
                <a16:creationId xmlns:a16="http://schemas.microsoft.com/office/drawing/2014/main" id="{FC5C43FF-D796-B799-629E-6F0958AEDEF2}"/>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49956" name="Text Box 4">
            <a:extLst>
              <a:ext uri="{FF2B5EF4-FFF2-40B4-BE49-F238E27FC236}">
                <a16:creationId xmlns:a16="http://schemas.microsoft.com/office/drawing/2014/main" id="{66D4A4A6-0B0F-E25C-A56F-27A06CB6CF6D}"/>
              </a:ext>
            </a:extLst>
          </p:cNvPr>
          <p:cNvSpPr txBox="1">
            <a:spLocks noChangeArrowheads="1"/>
          </p:cNvSpPr>
          <p:nvPr/>
        </p:nvSpPr>
        <p:spPr bwMode="auto">
          <a:xfrm>
            <a:off x="4552950" y="381001"/>
            <a:ext cx="328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22.34  </a:t>
            </a:r>
            <a:r>
              <a:rPr lang="en-US" altLang="en-US" sz="2000" i="1" dirty="0">
                <a:latin typeface="Times New Roman" panose="02020603050405020304" pitchFamily="18" charset="0"/>
              </a:rPr>
              <a:t>Multicasting</a:t>
            </a:r>
          </a:p>
        </p:txBody>
      </p:sp>
      <p:pic>
        <p:nvPicPr>
          <p:cNvPr id="1149958" name="Picture 6">
            <a:extLst>
              <a:ext uri="{FF2B5EF4-FFF2-40B4-BE49-F238E27FC236}">
                <a16:creationId xmlns:a16="http://schemas.microsoft.com/office/drawing/2014/main" id="{439E8EB7-233A-3359-5EE8-5E4802A1A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1085850"/>
            <a:ext cx="791527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B526B761-CC9E-2F86-9B46-9825F8991EEA}"/>
              </a:ext>
            </a:extLst>
          </p:cNvPr>
          <p:cNvSpPr>
            <a:spLocks noGrp="1"/>
          </p:cNvSpPr>
          <p:nvPr>
            <p:ph type="sldNum" sz="quarter" idx="12"/>
          </p:nvPr>
        </p:nvSpPr>
        <p:spPr/>
        <p:txBody>
          <a:bodyPr/>
          <a:lstStyle/>
          <a:p>
            <a:fld id="{6D972E1D-2B91-43F8-BAFE-8C37D0BCB00C}" type="slidenum">
              <a:rPr lang="en-IN" smtClean="0"/>
              <a:pPr/>
              <a:t>79</a:t>
            </a:fld>
            <a:endParaRPr lang="en-IN"/>
          </a:p>
        </p:txBody>
      </p:sp>
      <p:sp>
        <p:nvSpPr>
          <p:cNvPr id="4" name="TextBox 3">
            <a:extLst>
              <a:ext uri="{FF2B5EF4-FFF2-40B4-BE49-F238E27FC236}">
                <a16:creationId xmlns:a16="http://schemas.microsoft.com/office/drawing/2014/main" id="{ACEC1255-D69B-8A22-753B-09FB41EDFB2A}"/>
              </a:ext>
            </a:extLst>
          </p:cNvPr>
          <p:cNvSpPr txBox="1"/>
          <p:nvPr/>
        </p:nvSpPr>
        <p:spPr>
          <a:xfrm>
            <a:off x="1200150" y="5012889"/>
            <a:ext cx="9763125" cy="1323439"/>
          </a:xfrm>
          <a:prstGeom prst="rect">
            <a:avLst/>
          </a:prstGeom>
          <a:noFill/>
        </p:spPr>
        <p:txBody>
          <a:bodyPr wrap="square">
            <a:spAutoFit/>
          </a:bodyPr>
          <a:lstStyle/>
          <a:p>
            <a:pPr algn="just"/>
            <a:r>
              <a:rPr lang="en-US" sz="2000" dirty="0"/>
              <a:t>In multicast communication, there is one source and a group of destinations. The relationship is one-to-many. In this type of communication, the source address is a unicast address, but the destination address is a group address, which defines one or more destinations. The group address identifies the members of the group. </a:t>
            </a:r>
            <a:endParaRPr lang="en-IN" sz="2000" dirty="0"/>
          </a:p>
        </p:txBody>
      </p:sp>
    </p:spTree>
    <p:extLst>
      <p:ext uri="{BB962C8B-B14F-4D97-AF65-F5344CB8AC3E}">
        <p14:creationId xmlns:p14="http://schemas.microsoft.com/office/powerpoint/2010/main" val="325784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8514" name="Line 2">
            <a:extLst>
              <a:ext uri="{FF2B5EF4-FFF2-40B4-BE49-F238E27FC236}">
                <a16:creationId xmlns:a16="http://schemas.microsoft.com/office/drawing/2014/main" id="{E0A4F5F0-9ADD-3CD2-46C4-C0841B1C75D0}"/>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8515" name="Line 3">
            <a:extLst>
              <a:ext uri="{FF2B5EF4-FFF2-40B4-BE49-F238E27FC236}">
                <a16:creationId xmlns:a16="http://schemas.microsoft.com/office/drawing/2014/main" id="{8FC7E02F-9EF6-8400-1BDD-07AD9FC6C36F}"/>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88516" name="Text Box 4">
            <a:extLst>
              <a:ext uri="{FF2B5EF4-FFF2-40B4-BE49-F238E27FC236}">
                <a16:creationId xmlns:a16="http://schemas.microsoft.com/office/drawing/2014/main" id="{B7C349BF-EE95-1170-0A19-1A1D047CA3A5}"/>
              </a:ext>
            </a:extLst>
          </p:cNvPr>
          <p:cNvSpPr txBox="1">
            <a:spLocks noChangeArrowheads="1"/>
          </p:cNvSpPr>
          <p:nvPr/>
        </p:nvSpPr>
        <p:spPr bwMode="auto">
          <a:xfrm>
            <a:off x="4505325" y="381001"/>
            <a:ext cx="343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22.4  </a:t>
            </a:r>
            <a:r>
              <a:rPr lang="en-US" altLang="en-US" sz="2000" i="1" dirty="0">
                <a:latin typeface="Times New Roman" panose="02020603050405020304" pitchFamily="18" charset="0"/>
              </a:rPr>
              <a:t>Default method</a:t>
            </a:r>
          </a:p>
        </p:txBody>
      </p:sp>
      <p:pic>
        <p:nvPicPr>
          <p:cNvPr id="1088518" name="Picture 6">
            <a:extLst>
              <a:ext uri="{FF2B5EF4-FFF2-40B4-BE49-F238E27FC236}">
                <a16:creationId xmlns:a16="http://schemas.microsoft.com/office/drawing/2014/main" id="{A8E760F8-02AE-EE7F-70CB-8C91BC9DE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688" y="1295400"/>
            <a:ext cx="6462712" cy="443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4BECF09D-D371-2803-3E8A-9BD087433AB0}"/>
              </a:ext>
            </a:extLst>
          </p:cNvPr>
          <p:cNvSpPr>
            <a:spLocks noGrp="1"/>
          </p:cNvSpPr>
          <p:nvPr>
            <p:ph type="sldNum" sz="quarter" idx="12"/>
          </p:nvPr>
        </p:nvSpPr>
        <p:spPr/>
        <p:txBody>
          <a:bodyPr/>
          <a:lstStyle/>
          <a:p>
            <a:fld id="{6D972E1D-2B91-43F8-BAFE-8C37D0BCB00C}" type="slidenum">
              <a:rPr lang="en-IN" smtClean="0"/>
              <a:pPr/>
              <a:t>8</a:t>
            </a:fld>
            <a:endParaRPr lang="en-IN"/>
          </a:p>
        </p:txBody>
      </p:sp>
    </p:spTree>
    <p:extLst>
      <p:ext uri="{BB962C8B-B14F-4D97-AF65-F5344CB8AC3E}">
        <p14:creationId xmlns:p14="http://schemas.microsoft.com/office/powerpoint/2010/main" val="2894437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2729" name="Line 9">
            <a:extLst>
              <a:ext uri="{FF2B5EF4-FFF2-40B4-BE49-F238E27FC236}">
                <a16:creationId xmlns:a16="http://schemas.microsoft.com/office/drawing/2014/main" id="{2E33FD07-D6FC-69B2-624C-CA69A2CF2D0D}"/>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2730" name="Line 10">
            <a:extLst>
              <a:ext uri="{FF2B5EF4-FFF2-40B4-BE49-F238E27FC236}">
                <a16:creationId xmlns:a16="http://schemas.microsoft.com/office/drawing/2014/main" id="{4A8C5B4D-B6F6-D0CA-BDE9-A066B06A2198}"/>
              </a:ext>
            </a:extLst>
          </p:cNvPr>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2731" name="Rectangle 11">
            <a:extLst>
              <a:ext uri="{FF2B5EF4-FFF2-40B4-BE49-F238E27FC236}">
                <a16:creationId xmlns:a16="http://schemas.microsoft.com/office/drawing/2014/main" id="{B1102AA7-99C7-0493-CCFC-225D1BFE4884}"/>
              </a:ext>
            </a:extLst>
          </p:cNvPr>
          <p:cNvSpPr>
            <a:spLocks noChangeArrowheads="1"/>
          </p:cNvSpPr>
          <p:nvPr/>
        </p:nvSpPr>
        <p:spPr bwMode="auto">
          <a:xfrm>
            <a:off x="2019300" y="2759075"/>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In multicasting, the router may </a:t>
            </a:r>
            <a:br>
              <a:rPr lang="en-US" altLang="en-US" sz="3200"/>
            </a:br>
            <a:r>
              <a:rPr lang="en-US" altLang="en-US" sz="3200"/>
              <a:t>forward the received packet</a:t>
            </a:r>
          </a:p>
          <a:p>
            <a:pPr algn="ctr"/>
            <a:r>
              <a:rPr lang="en-US" altLang="en-US" sz="3200"/>
              <a:t>through several of its interfaces.</a:t>
            </a:r>
          </a:p>
        </p:txBody>
      </p:sp>
      <p:grpSp>
        <p:nvGrpSpPr>
          <p:cNvPr id="1182732" name="Group 12">
            <a:extLst>
              <a:ext uri="{FF2B5EF4-FFF2-40B4-BE49-F238E27FC236}">
                <a16:creationId xmlns:a16="http://schemas.microsoft.com/office/drawing/2014/main" id="{362FEE9C-E8E4-A76D-65F3-677094009FD0}"/>
              </a:ext>
            </a:extLst>
          </p:cNvPr>
          <p:cNvGrpSpPr>
            <a:grpSpLocks/>
          </p:cNvGrpSpPr>
          <p:nvPr/>
        </p:nvGrpSpPr>
        <p:grpSpPr bwMode="auto">
          <a:xfrm>
            <a:off x="1981200" y="1981200"/>
            <a:ext cx="1143000" cy="566738"/>
            <a:chOff x="1200" y="1248"/>
            <a:chExt cx="720" cy="357"/>
          </a:xfrm>
        </p:grpSpPr>
        <p:pic>
          <p:nvPicPr>
            <p:cNvPr id="1182733" name="Picture 13">
              <a:extLst>
                <a:ext uri="{FF2B5EF4-FFF2-40B4-BE49-F238E27FC236}">
                  <a16:creationId xmlns:a16="http://schemas.microsoft.com/office/drawing/2014/main" id="{26A3B04D-F9CC-8257-8D1A-720BD2E561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2734" name="Text Box 14">
              <a:extLst>
                <a:ext uri="{FF2B5EF4-FFF2-40B4-BE49-F238E27FC236}">
                  <a16:creationId xmlns:a16="http://schemas.microsoft.com/office/drawing/2014/main" id="{338C2513-A7B0-EC8C-6BDD-49E79FA0991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8E8F3128-2D20-103F-FF31-9A45B9E3C185}"/>
              </a:ext>
            </a:extLst>
          </p:cNvPr>
          <p:cNvSpPr>
            <a:spLocks noGrp="1"/>
          </p:cNvSpPr>
          <p:nvPr>
            <p:ph type="sldNum" sz="quarter" idx="12"/>
          </p:nvPr>
        </p:nvSpPr>
        <p:spPr/>
        <p:txBody>
          <a:bodyPr/>
          <a:lstStyle/>
          <a:p>
            <a:fld id="{6D972E1D-2B91-43F8-BAFE-8C37D0BCB00C}" type="slidenum">
              <a:rPr lang="en-IN" smtClean="0"/>
              <a:pPr/>
              <a:t>80</a:t>
            </a:fld>
            <a:endParaRPr lang="en-IN"/>
          </a:p>
        </p:txBody>
      </p:sp>
    </p:spTree>
    <p:extLst>
      <p:ext uri="{BB962C8B-B14F-4D97-AF65-F5344CB8AC3E}">
        <p14:creationId xmlns:p14="http://schemas.microsoft.com/office/powerpoint/2010/main" val="35648615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2003" name="Line 3">
            <a:extLst>
              <a:ext uri="{FF2B5EF4-FFF2-40B4-BE49-F238E27FC236}">
                <a16:creationId xmlns:a16="http://schemas.microsoft.com/office/drawing/2014/main" id="{05EE0EE4-64D0-75F7-09ED-6CC7DCCD84B6}"/>
              </a:ext>
            </a:extLst>
          </p:cNvPr>
          <p:cNvSpPr>
            <a:spLocks noChangeShapeType="1"/>
          </p:cNvSpPr>
          <p:nvPr/>
        </p:nvSpPr>
        <p:spPr bwMode="auto">
          <a:xfrm>
            <a:off x="1676400" y="7620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52004" name="Text Box 4">
            <a:extLst>
              <a:ext uri="{FF2B5EF4-FFF2-40B4-BE49-F238E27FC236}">
                <a16:creationId xmlns:a16="http://schemas.microsoft.com/office/drawing/2014/main" id="{BA82EBCC-48E9-76F6-0334-71CC4AAA26EC}"/>
              </a:ext>
            </a:extLst>
          </p:cNvPr>
          <p:cNvSpPr txBox="1">
            <a:spLocks noChangeArrowheads="1"/>
          </p:cNvSpPr>
          <p:nvPr/>
        </p:nvSpPr>
        <p:spPr bwMode="auto">
          <a:xfrm>
            <a:off x="2819400" y="209550"/>
            <a:ext cx="6091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22.35  </a:t>
            </a:r>
            <a:r>
              <a:rPr lang="en-US" altLang="en-US" sz="2000" i="1" dirty="0">
                <a:latin typeface="Times New Roman" panose="02020603050405020304" pitchFamily="18" charset="0"/>
              </a:rPr>
              <a:t>Multicasting versus multiple unicasting</a:t>
            </a:r>
          </a:p>
        </p:txBody>
      </p:sp>
      <p:pic>
        <p:nvPicPr>
          <p:cNvPr id="1152006" name="Picture 6">
            <a:extLst>
              <a:ext uri="{FF2B5EF4-FFF2-40B4-BE49-F238E27FC236}">
                <a16:creationId xmlns:a16="http://schemas.microsoft.com/office/drawing/2014/main" id="{C669B86A-32AD-0E1B-113F-D3134EF2B0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025" y="1128715"/>
            <a:ext cx="5348290" cy="461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EC604972-6173-246D-B665-73C2090916F6}"/>
              </a:ext>
            </a:extLst>
          </p:cNvPr>
          <p:cNvSpPr>
            <a:spLocks noGrp="1"/>
          </p:cNvSpPr>
          <p:nvPr>
            <p:ph type="sldNum" sz="quarter" idx="12"/>
          </p:nvPr>
        </p:nvSpPr>
        <p:spPr/>
        <p:txBody>
          <a:bodyPr/>
          <a:lstStyle/>
          <a:p>
            <a:fld id="{6D972E1D-2B91-43F8-BAFE-8C37D0BCB00C}" type="slidenum">
              <a:rPr lang="en-IN" smtClean="0"/>
              <a:pPr/>
              <a:t>81</a:t>
            </a:fld>
            <a:endParaRPr lang="en-IN"/>
          </a:p>
        </p:txBody>
      </p:sp>
      <p:sp>
        <p:nvSpPr>
          <p:cNvPr id="4" name="TextBox 3">
            <a:extLst>
              <a:ext uri="{FF2B5EF4-FFF2-40B4-BE49-F238E27FC236}">
                <a16:creationId xmlns:a16="http://schemas.microsoft.com/office/drawing/2014/main" id="{119181EC-2ADE-16B4-4E15-AECB8F5453DB}"/>
              </a:ext>
            </a:extLst>
          </p:cNvPr>
          <p:cNvSpPr txBox="1"/>
          <p:nvPr/>
        </p:nvSpPr>
        <p:spPr>
          <a:xfrm>
            <a:off x="6886575" y="1157289"/>
            <a:ext cx="3992533" cy="2031325"/>
          </a:xfrm>
          <a:prstGeom prst="rect">
            <a:avLst/>
          </a:prstGeom>
          <a:noFill/>
          <a:ln w="19050">
            <a:solidFill>
              <a:schemeClr val="tx1">
                <a:lumMod val="85000"/>
                <a:lumOff val="15000"/>
              </a:schemeClr>
            </a:solidFill>
          </a:ln>
        </p:spPr>
        <p:txBody>
          <a:bodyPr wrap="square">
            <a:spAutoFit/>
          </a:bodyPr>
          <a:lstStyle/>
          <a:p>
            <a:pPr algn="just"/>
            <a:r>
              <a:rPr lang="en-US" dirty="0"/>
              <a:t>Multicasting starts with one single packet from the source that is duplicated by the routers. </a:t>
            </a:r>
          </a:p>
          <a:p>
            <a:pPr algn="just"/>
            <a:r>
              <a:rPr lang="en-US" dirty="0"/>
              <a:t>The destination address in each packet is the same for all duplicates. Note that</a:t>
            </a:r>
          </a:p>
          <a:p>
            <a:pPr algn="just"/>
            <a:r>
              <a:rPr lang="en-US" dirty="0"/>
              <a:t>only one single copy of the packet travels between any two routers.</a:t>
            </a:r>
            <a:endParaRPr lang="en-IN" dirty="0"/>
          </a:p>
        </p:txBody>
      </p:sp>
      <p:sp>
        <p:nvSpPr>
          <p:cNvPr id="5" name="TextBox 4">
            <a:extLst>
              <a:ext uri="{FF2B5EF4-FFF2-40B4-BE49-F238E27FC236}">
                <a16:creationId xmlns:a16="http://schemas.microsoft.com/office/drawing/2014/main" id="{3E25A653-784B-C10A-4D95-D694B35165A6}"/>
              </a:ext>
            </a:extLst>
          </p:cNvPr>
          <p:cNvSpPr txBox="1"/>
          <p:nvPr/>
        </p:nvSpPr>
        <p:spPr>
          <a:xfrm>
            <a:off x="6886575" y="3538539"/>
            <a:ext cx="3992532" cy="2031325"/>
          </a:xfrm>
          <a:prstGeom prst="rect">
            <a:avLst/>
          </a:prstGeom>
          <a:noFill/>
          <a:ln w="19050">
            <a:solidFill>
              <a:schemeClr val="tx1">
                <a:lumMod val="85000"/>
                <a:lumOff val="15000"/>
              </a:schemeClr>
            </a:solidFill>
          </a:ln>
        </p:spPr>
        <p:txBody>
          <a:bodyPr wrap="square">
            <a:spAutoFit/>
          </a:bodyPr>
          <a:lstStyle/>
          <a:p>
            <a:pPr algn="just"/>
            <a:r>
              <a:rPr lang="en-US" dirty="0"/>
              <a:t>In multiple unicasting, several packets start from the source. If there are five destinations, for example, the source sends five packets, each with a different unicast destination address. Note that there may be multiple copies traveling between two routers.</a:t>
            </a:r>
            <a:endParaRPr lang="en-IN" dirty="0"/>
          </a:p>
        </p:txBody>
      </p:sp>
    </p:spTree>
    <p:extLst>
      <p:ext uri="{BB962C8B-B14F-4D97-AF65-F5344CB8AC3E}">
        <p14:creationId xmlns:p14="http://schemas.microsoft.com/office/powerpoint/2010/main" val="17507964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9A5E539-0284-EFBD-4393-354257AD489A}"/>
              </a:ext>
            </a:extLst>
          </p:cNvPr>
          <p:cNvSpPr>
            <a:spLocks noGrp="1"/>
          </p:cNvSpPr>
          <p:nvPr>
            <p:ph type="sldNum" sz="quarter" idx="12"/>
          </p:nvPr>
        </p:nvSpPr>
        <p:spPr/>
        <p:txBody>
          <a:bodyPr/>
          <a:lstStyle/>
          <a:p>
            <a:fld id="{6D972E1D-2B91-43F8-BAFE-8C37D0BCB00C}" type="slidenum">
              <a:rPr lang="en-IN" smtClean="0"/>
              <a:pPr/>
              <a:t>82</a:t>
            </a:fld>
            <a:endParaRPr lang="en-IN"/>
          </a:p>
        </p:txBody>
      </p:sp>
      <p:sp>
        <p:nvSpPr>
          <p:cNvPr id="4" name="TextBox 3">
            <a:extLst>
              <a:ext uri="{FF2B5EF4-FFF2-40B4-BE49-F238E27FC236}">
                <a16:creationId xmlns:a16="http://schemas.microsoft.com/office/drawing/2014/main" id="{BC25E988-D4D3-D2F3-78B7-658D948A4108}"/>
              </a:ext>
            </a:extLst>
          </p:cNvPr>
          <p:cNvSpPr txBox="1"/>
          <p:nvPr/>
        </p:nvSpPr>
        <p:spPr>
          <a:xfrm>
            <a:off x="1381125" y="980718"/>
            <a:ext cx="9448800" cy="5122941"/>
          </a:xfrm>
          <a:prstGeom prst="rect">
            <a:avLst/>
          </a:prstGeom>
          <a:noFill/>
        </p:spPr>
        <p:txBody>
          <a:bodyPr wrap="square">
            <a:spAutoFit/>
          </a:bodyPr>
          <a:lstStyle/>
          <a:p>
            <a:pPr algn="just">
              <a:lnSpc>
                <a:spcPct val="150000"/>
              </a:lnSpc>
            </a:pPr>
            <a:r>
              <a:rPr lang="en-US" sz="2000" b="1" dirty="0"/>
              <a:t>Emulation of Multicasting with Unicasting</a:t>
            </a:r>
          </a:p>
          <a:p>
            <a:pPr algn="just">
              <a:lnSpc>
                <a:spcPct val="150000"/>
              </a:lnSpc>
            </a:pPr>
            <a:endParaRPr lang="en-US" sz="2000" dirty="0"/>
          </a:p>
          <a:p>
            <a:pPr algn="just">
              <a:lnSpc>
                <a:spcPct val="150000"/>
              </a:lnSpc>
            </a:pPr>
            <a:r>
              <a:rPr lang="en-US" sz="2000" dirty="0"/>
              <a:t>You might wonder why we have a separate mechanism for multicasting, when it can be emulated with unicasting. There are two obvious reasons for this.</a:t>
            </a:r>
          </a:p>
          <a:p>
            <a:pPr algn="just">
              <a:lnSpc>
                <a:spcPct val="150000"/>
              </a:lnSpc>
            </a:pPr>
            <a:r>
              <a:rPr lang="en-US" sz="2000" dirty="0"/>
              <a:t>1. Multicasting is more efficient than multiple unicasting. In Figure 22.35, we can see how multicasting requires less bandwidth than does multiple unicasting. In multiple unicasting, some of the links must handle several copies.</a:t>
            </a:r>
          </a:p>
          <a:p>
            <a:pPr algn="just">
              <a:lnSpc>
                <a:spcPct val="150000"/>
              </a:lnSpc>
            </a:pPr>
            <a:r>
              <a:rPr lang="en-US" sz="2000" dirty="0"/>
              <a:t>2. In multiple unicasting, the packets are created by the source with a relative delay between packets. If there are 1000 destinations, the delay between the first and the last packet may be unacceptable. In multicasting, there is no delay because only one packet is created by the source.</a:t>
            </a:r>
            <a:endParaRPr lang="en-IN" sz="2000" dirty="0"/>
          </a:p>
        </p:txBody>
      </p:sp>
    </p:spTree>
    <p:extLst>
      <p:ext uri="{BB962C8B-B14F-4D97-AF65-F5344CB8AC3E}">
        <p14:creationId xmlns:p14="http://schemas.microsoft.com/office/powerpoint/2010/main" val="18793795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6825" name="Line 9">
            <a:extLst>
              <a:ext uri="{FF2B5EF4-FFF2-40B4-BE49-F238E27FC236}">
                <a16:creationId xmlns:a16="http://schemas.microsoft.com/office/drawing/2014/main" id="{B4AA77CA-4D52-6174-D988-B1B7B253E9FF}"/>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6826" name="Line 10">
            <a:extLst>
              <a:ext uri="{FF2B5EF4-FFF2-40B4-BE49-F238E27FC236}">
                <a16:creationId xmlns:a16="http://schemas.microsoft.com/office/drawing/2014/main" id="{3CED901C-0E65-26C2-5C77-AA173B1914F0}"/>
              </a:ext>
            </a:extLst>
          </p:cNvPr>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6827" name="Rectangle 11">
            <a:extLst>
              <a:ext uri="{FF2B5EF4-FFF2-40B4-BE49-F238E27FC236}">
                <a16:creationId xmlns:a16="http://schemas.microsoft.com/office/drawing/2014/main" id="{241CE440-2F17-01D2-707C-428F8242134E}"/>
              </a:ext>
            </a:extLst>
          </p:cNvPr>
          <p:cNvSpPr>
            <a:spLocks noChangeArrowheads="1"/>
          </p:cNvSpPr>
          <p:nvPr/>
        </p:nvSpPr>
        <p:spPr bwMode="auto">
          <a:xfrm>
            <a:off x="2019300" y="2759076"/>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In unicast routing, each router in the domain has a table that defines</a:t>
            </a:r>
          </a:p>
          <a:p>
            <a:pPr algn="ctr"/>
            <a:r>
              <a:rPr lang="en-US" altLang="en-US" sz="3200"/>
              <a:t>a shortest path tree to possible destinations.</a:t>
            </a:r>
          </a:p>
        </p:txBody>
      </p:sp>
      <p:grpSp>
        <p:nvGrpSpPr>
          <p:cNvPr id="1186828" name="Group 12">
            <a:extLst>
              <a:ext uri="{FF2B5EF4-FFF2-40B4-BE49-F238E27FC236}">
                <a16:creationId xmlns:a16="http://schemas.microsoft.com/office/drawing/2014/main" id="{FC3CF00A-398B-C4CF-C2AE-40D098CF185E}"/>
              </a:ext>
            </a:extLst>
          </p:cNvPr>
          <p:cNvGrpSpPr>
            <a:grpSpLocks/>
          </p:cNvGrpSpPr>
          <p:nvPr/>
        </p:nvGrpSpPr>
        <p:grpSpPr bwMode="auto">
          <a:xfrm>
            <a:off x="1981200" y="1981200"/>
            <a:ext cx="1143000" cy="566738"/>
            <a:chOff x="1200" y="1248"/>
            <a:chExt cx="720" cy="357"/>
          </a:xfrm>
        </p:grpSpPr>
        <p:pic>
          <p:nvPicPr>
            <p:cNvPr id="1186829" name="Picture 13">
              <a:extLst>
                <a:ext uri="{FF2B5EF4-FFF2-40B4-BE49-F238E27FC236}">
                  <a16:creationId xmlns:a16="http://schemas.microsoft.com/office/drawing/2014/main" id="{C3B39772-C2A2-DBB2-0982-7C0B4F3BEC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6830" name="Text Box 14">
              <a:extLst>
                <a:ext uri="{FF2B5EF4-FFF2-40B4-BE49-F238E27FC236}">
                  <a16:creationId xmlns:a16="http://schemas.microsoft.com/office/drawing/2014/main" id="{74A2A049-F919-27FC-F7AE-957CA3F027D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BB520F5F-DCA4-ABDA-DE1E-B38756D6F79A}"/>
              </a:ext>
            </a:extLst>
          </p:cNvPr>
          <p:cNvSpPr>
            <a:spLocks noGrp="1"/>
          </p:cNvSpPr>
          <p:nvPr>
            <p:ph type="sldNum" sz="quarter" idx="12"/>
          </p:nvPr>
        </p:nvSpPr>
        <p:spPr/>
        <p:txBody>
          <a:bodyPr/>
          <a:lstStyle/>
          <a:p>
            <a:fld id="{6D972E1D-2B91-43F8-BAFE-8C37D0BCB00C}" type="slidenum">
              <a:rPr lang="en-IN" smtClean="0"/>
              <a:pPr/>
              <a:t>83</a:t>
            </a:fld>
            <a:endParaRPr lang="en-IN"/>
          </a:p>
        </p:txBody>
      </p:sp>
    </p:spTree>
    <p:extLst>
      <p:ext uri="{BB962C8B-B14F-4D97-AF65-F5344CB8AC3E}">
        <p14:creationId xmlns:p14="http://schemas.microsoft.com/office/powerpoint/2010/main" val="189743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4051" name="Line 3">
            <a:extLst>
              <a:ext uri="{FF2B5EF4-FFF2-40B4-BE49-F238E27FC236}">
                <a16:creationId xmlns:a16="http://schemas.microsoft.com/office/drawing/2014/main" id="{6561AE79-8ADE-1F14-FF91-257628C85A42}"/>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54052" name="Text Box 4">
            <a:extLst>
              <a:ext uri="{FF2B5EF4-FFF2-40B4-BE49-F238E27FC236}">
                <a16:creationId xmlns:a16="http://schemas.microsoft.com/office/drawing/2014/main" id="{9B98AA64-1F04-723B-BE12-B5227575A0D5}"/>
              </a:ext>
            </a:extLst>
          </p:cNvPr>
          <p:cNvSpPr txBox="1">
            <a:spLocks noChangeArrowheads="1"/>
          </p:cNvSpPr>
          <p:nvPr/>
        </p:nvSpPr>
        <p:spPr bwMode="auto">
          <a:xfrm>
            <a:off x="3186906" y="304801"/>
            <a:ext cx="5741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22.36  </a:t>
            </a:r>
            <a:r>
              <a:rPr lang="en-US" altLang="en-US" sz="2000" i="1">
                <a:latin typeface="Times New Roman" panose="02020603050405020304" pitchFamily="18" charset="0"/>
              </a:rPr>
              <a:t>Shortest path tree in unicast routing</a:t>
            </a:r>
          </a:p>
        </p:txBody>
      </p:sp>
      <p:pic>
        <p:nvPicPr>
          <p:cNvPr id="1154054" name="Picture 6">
            <a:extLst>
              <a:ext uri="{FF2B5EF4-FFF2-40B4-BE49-F238E27FC236}">
                <a16:creationId xmlns:a16="http://schemas.microsoft.com/office/drawing/2014/main" id="{F8C8A6A1-D173-4F12-935F-7E174B2FB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447800"/>
            <a:ext cx="7761288" cy="449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9162E607-9A02-D127-5ABA-BB72E07C9138}"/>
              </a:ext>
            </a:extLst>
          </p:cNvPr>
          <p:cNvSpPr>
            <a:spLocks noGrp="1"/>
          </p:cNvSpPr>
          <p:nvPr>
            <p:ph type="sldNum" sz="quarter" idx="12"/>
          </p:nvPr>
        </p:nvSpPr>
        <p:spPr/>
        <p:txBody>
          <a:bodyPr/>
          <a:lstStyle/>
          <a:p>
            <a:fld id="{6D972E1D-2B91-43F8-BAFE-8C37D0BCB00C}" type="slidenum">
              <a:rPr lang="en-IN" smtClean="0"/>
              <a:pPr/>
              <a:t>84</a:t>
            </a:fld>
            <a:endParaRPr lang="en-IN"/>
          </a:p>
        </p:txBody>
      </p:sp>
    </p:spTree>
    <p:extLst>
      <p:ext uri="{BB962C8B-B14F-4D97-AF65-F5344CB8AC3E}">
        <p14:creationId xmlns:p14="http://schemas.microsoft.com/office/powerpoint/2010/main" val="19191003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2CE26-382B-C02B-B83F-EF9B037EED00}"/>
              </a:ext>
            </a:extLst>
          </p:cNvPr>
          <p:cNvSpPr>
            <a:spLocks noGrp="1"/>
          </p:cNvSpPr>
          <p:nvPr>
            <p:ph type="title"/>
          </p:nvPr>
        </p:nvSpPr>
        <p:spPr>
          <a:xfrm>
            <a:off x="1097280" y="286603"/>
            <a:ext cx="10058400" cy="780197"/>
          </a:xfrm>
        </p:spPr>
        <p:txBody>
          <a:bodyPr/>
          <a:lstStyle/>
          <a:p>
            <a:pPr algn="ctr"/>
            <a:r>
              <a:rPr lang="en-IN" b="1" u="sng" dirty="0"/>
              <a:t>Multicast Routing </a:t>
            </a:r>
          </a:p>
        </p:txBody>
      </p:sp>
      <p:sp>
        <p:nvSpPr>
          <p:cNvPr id="3" name="Slide Number Placeholder 2">
            <a:extLst>
              <a:ext uri="{FF2B5EF4-FFF2-40B4-BE49-F238E27FC236}">
                <a16:creationId xmlns:a16="http://schemas.microsoft.com/office/drawing/2014/main" id="{75B25354-5BC4-3740-0144-45F69E2D1BE2}"/>
              </a:ext>
            </a:extLst>
          </p:cNvPr>
          <p:cNvSpPr>
            <a:spLocks noGrp="1"/>
          </p:cNvSpPr>
          <p:nvPr>
            <p:ph type="sldNum" sz="quarter" idx="12"/>
          </p:nvPr>
        </p:nvSpPr>
        <p:spPr/>
        <p:txBody>
          <a:bodyPr/>
          <a:lstStyle/>
          <a:p>
            <a:fld id="{6D972E1D-2B91-43F8-BAFE-8C37D0BCB00C}" type="slidenum">
              <a:rPr lang="en-IN" smtClean="0"/>
              <a:pPr/>
              <a:t>85</a:t>
            </a:fld>
            <a:endParaRPr lang="en-IN"/>
          </a:p>
        </p:txBody>
      </p:sp>
      <p:sp>
        <p:nvSpPr>
          <p:cNvPr id="5" name="TextBox 4">
            <a:extLst>
              <a:ext uri="{FF2B5EF4-FFF2-40B4-BE49-F238E27FC236}">
                <a16:creationId xmlns:a16="http://schemas.microsoft.com/office/drawing/2014/main" id="{D6425A9B-ED4A-283E-9800-0335E2FE5B52}"/>
              </a:ext>
            </a:extLst>
          </p:cNvPr>
          <p:cNvSpPr txBox="1"/>
          <p:nvPr/>
        </p:nvSpPr>
        <p:spPr>
          <a:xfrm>
            <a:off x="1323975" y="1859340"/>
            <a:ext cx="9831705" cy="2554545"/>
          </a:xfrm>
          <a:prstGeom prst="rect">
            <a:avLst/>
          </a:prstGeom>
          <a:noFill/>
        </p:spPr>
        <p:txBody>
          <a:bodyPr wrap="square">
            <a:spAutoFit/>
          </a:bodyPr>
          <a:lstStyle/>
          <a:p>
            <a:pPr algn="just"/>
            <a:r>
              <a:rPr lang="en-US" sz="2000" dirty="0"/>
              <a:t>When a router receives a multicast packet, the situation is different from when it receives a unicast packet. </a:t>
            </a:r>
          </a:p>
          <a:p>
            <a:pPr algn="just"/>
            <a:r>
              <a:rPr lang="en-US" sz="2000" dirty="0"/>
              <a:t>A multicast packet may have destinations in more than one network. </a:t>
            </a:r>
          </a:p>
          <a:p>
            <a:pPr algn="just"/>
            <a:r>
              <a:rPr lang="en-US" sz="2000" dirty="0"/>
              <a:t>Forwarding of a single packet to members of a group requires a shortest path tree. If we have n groups, we may need n shortest path trees. We can imagine the complexity of multicast routing. </a:t>
            </a:r>
          </a:p>
          <a:p>
            <a:pPr algn="just"/>
            <a:r>
              <a:rPr lang="en-US" sz="2000" dirty="0"/>
              <a:t>Two approaches have been used to solve the problem: </a:t>
            </a:r>
            <a:r>
              <a:rPr lang="en-US" sz="2000" b="1" dirty="0"/>
              <a:t>source-based trees and group-shared trees.</a:t>
            </a:r>
            <a:endParaRPr lang="en-IN" sz="2000" b="1" dirty="0"/>
          </a:p>
        </p:txBody>
      </p:sp>
    </p:spTree>
    <p:extLst>
      <p:ext uri="{BB962C8B-B14F-4D97-AF65-F5344CB8AC3E}">
        <p14:creationId xmlns:p14="http://schemas.microsoft.com/office/powerpoint/2010/main" val="38474449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833" name="Line 9">
            <a:extLst>
              <a:ext uri="{FF2B5EF4-FFF2-40B4-BE49-F238E27FC236}">
                <a16:creationId xmlns:a16="http://schemas.microsoft.com/office/drawing/2014/main" id="{6B26A9AD-6CD3-08DA-4203-4B4EE50C1742}"/>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29834" name="Line 10">
            <a:extLst>
              <a:ext uri="{FF2B5EF4-FFF2-40B4-BE49-F238E27FC236}">
                <a16:creationId xmlns:a16="http://schemas.microsoft.com/office/drawing/2014/main" id="{08104489-6761-88A6-4BA4-86EECE89A00D}"/>
              </a:ext>
            </a:extLst>
          </p:cNvPr>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29835" name="Rectangle 11">
            <a:extLst>
              <a:ext uri="{FF2B5EF4-FFF2-40B4-BE49-F238E27FC236}">
                <a16:creationId xmlns:a16="http://schemas.microsoft.com/office/drawing/2014/main" id="{DBA914C7-1D7B-BF9B-5734-9B827DF9ECDD}"/>
              </a:ext>
            </a:extLst>
          </p:cNvPr>
          <p:cNvSpPr>
            <a:spLocks noChangeArrowheads="1"/>
          </p:cNvSpPr>
          <p:nvPr/>
        </p:nvSpPr>
        <p:spPr bwMode="auto">
          <a:xfrm>
            <a:off x="2019300" y="2759076"/>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In multicast routing, each involved router needs to construct</a:t>
            </a:r>
          </a:p>
          <a:p>
            <a:pPr algn="ctr"/>
            <a:r>
              <a:rPr lang="en-US" altLang="en-US" sz="3200"/>
              <a:t>a shortest path tree for each group.</a:t>
            </a:r>
          </a:p>
        </p:txBody>
      </p:sp>
      <p:grpSp>
        <p:nvGrpSpPr>
          <p:cNvPr id="1229836" name="Group 12">
            <a:extLst>
              <a:ext uri="{FF2B5EF4-FFF2-40B4-BE49-F238E27FC236}">
                <a16:creationId xmlns:a16="http://schemas.microsoft.com/office/drawing/2014/main" id="{4269B964-846D-317B-185D-785FA0FF23D2}"/>
              </a:ext>
            </a:extLst>
          </p:cNvPr>
          <p:cNvGrpSpPr>
            <a:grpSpLocks/>
          </p:cNvGrpSpPr>
          <p:nvPr/>
        </p:nvGrpSpPr>
        <p:grpSpPr bwMode="auto">
          <a:xfrm>
            <a:off x="1981200" y="1981200"/>
            <a:ext cx="1143000" cy="566738"/>
            <a:chOff x="1200" y="1248"/>
            <a:chExt cx="720" cy="357"/>
          </a:xfrm>
        </p:grpSpPr>
        <p:pic>
          <p:nvPicPr>
            <p:cNvPr id="1229837" name="Picture 13">
              <a:extLst>
                <a:ext uri="{FF2B5EF4-FFF2-40B4-BE49-F238E27FC236}">
                  <a16:creationId xmlns:a16="http://schemas.microsoft.com/office/drawing/2014/main" id="{643A2A39-04E8-99BB-8352-3BC96B1FA7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838" name="Text Box 14">
              <a:extLst>
                <a:ext uri="{FF2B5EF4-FFF2-40B4-BE49-F238E27FC236}">
                  <a16:creationId xmlns:a16="http://schemas.microsoft.com/office/drawing/2014/main" id="{96460209-6B83-D73F-9275-4C7B433FF820}"/>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48180CE9-ADA9-C922-249E-164899611C5C}"/>
              </a:ext>
            </a:extLst>
          </p:cNvPr>
          <p:cNvSpPr>
            <a:spLocks noGrp="1"/>
          </p:cNvSpPr>
          <p:nvPr>
            <p:ph type="sldNum" sz="quarter" idx="12"/>
          </p:nvPr>
        </p:nvSpPr>
        <p:spPr/>
        <p:txBody>
          <a:bodyPr/>
          <a:lstStyle/>
          <a:p>
            <a:fld id="{6D972E1D-2B91-43F8-BAFE-8C37D0BCB00C}" type="slidenum">
              <a:rPr lang="en-IN" smtClean="0"/>
              <a:pPr/>
              <a:t>86</a:t>
            </a:fld>
            <a:endParaRPr lang="en-IN"/>
          </a:p>
        </p:txBody>
      </p:sp>
    </p:spTree>
    <p:extLst>
      <p:ext uri="{BB962C8B-B14F-4D97-AF65-F5344CB8AC3E}">
        <p14:creationId xmlns:p14="http://schemas.microsoft.com/office/powerpoint/2010/main" val="34833693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A76B2-C82E-4048-5A0C-1B1C45117220}"/>
              </a:ext>
            </a:extLst>
          </p:cNvPr>
          <p:cNvSpPr>
            <a:spLocks noGrp="1"/>
          </p:cNvSpPr>
          <p:nvPr>
            <p:ph type="title"/>
          </p:nvPr>
        </p:nvSpPr>
        <p:spPr>
          <a:xfrm>
            <a:off x="1097280" y="191354"/>
            <a:ext cx="10058400" cy="846872"/>
          </a:xfrm>
        </p:spPr>
        <p:txBody>
          <a:bodyPr>
            <a:normAutofit/>
          </a:bodyPr>
          <a:lstStyle/>
          <a:p>
            <a:pPr algn="ctr"/>
            <a:r>
              <a:rPr lang="en-IN" sz="4400" b="1" u="sng" dirty="0"/>
              <a:t>Source-Based Tree</a:t>
            </a:r>
          </a:p>
        </p:txBody>
      </p:sp>
      <p:sp>
        <p:nvSpPr>
          <p:cNvPr id="3" name="Slide Number Placeholder 2">
            <a:extLst>
              <a:ext uri="{FF2B5EF4-FFF2-40B4-BE49-F238E27FC236}">
                <a16:creationId xmlns:a16="http://schemas.microsoft.com/office/drawing/2014/main" id="{4D76BF6D-8827-6FFF-0A54-F5FE4CE64442}"/>
              </a:ext>
            </a:extLst>
          </p:cNvPr>
          <p:cNvSpPr>
            <a:spLocks noGrp="1"/>
          </p:cNvSpPr>
          <p:nvPr>
            <p:ph type="sldNum" sz="quarter" idx="12"/>
          </p:nvPr>
        </p:nvSpPr>
        <p:spPr/>
        <p:txBody>
          <a:bodyPr/>
          <a:lstStyle/>
          <a:p>
            <a:fld id="{6D972E1D-2B91-43F8-BAFE-8C37D0BCB00C}" type="slidenum">
              <a:rPr lang="en-IN" smtClean="0"/>
              <a:pPr/>
              <a:t>87</a:t>
            </a:fld>
            <a:endParaRPr lang="en-IN"/>
          </a:p>
        </p:txBody>
      </p:sp>
      <p:sp>
        <p:nvSpPr>
          <p:cNvPr id="5" name="TextBox 4">
            <a:extLst>
              <a:ext uri="{FF2B5EF4-FFF2-40B4-BE49-F238E27FC236}">
                <a16:creationId xmlns:a16="http://schemas.microsoft.com/office/drawing/2014/main" id="{333948E0-D6A7-B9EE-5A27-1627CC7B3B6A}"/>
              </a:ext>
            </a:extLst>
          </p:cNvPr>
          <p:cNvSpPr txBox="1"/>
          <p:nvPr/>
        </p:nvSpPr>
        <p:spPr>
          <a:xfrm>
            <a:off x="885825" y="1280369"/>
            <a:ext cx="10469880" cy="4708981"/>
          </a:xfrm>
          <a:prstGeom prst="rect">
            <a:avLst/>
          </a:prstGeom>
          <a:noFill/>
        </p:spPr>
        <p:txBody>
          <a:bodyPr wrap="square">
            <a:spAutoFit/>
          </a:bodyPr>
          <a:lstStyle/>
          <a:p>
            <a:pPr marL="342900" indent="-342900" algn="just">
              <a:buFont typeface="Arial" panose="020B0604020202020204" pitchFamily="34" charset="0"/>
              <a:buChar char="•"/>
            </a:pPr>
            <a:r>
              <a:rPr lang="en-US" sz="2000" dirty="0"/>
              <a:t>In the source-based tree approach, each router needs to have one shortest path tree for each group. The shortest path tree for a group defines the next hop for each network that has loyal member(s) for that group. </a:t>
            </a:r>
          </a:p>
          <a:p>
            <a:pPr marL="342900" indent="-342900" algn="just">
              <a:buFont typeface="Arial" panose="020B0604020202020204" pitchFamily="34" charset="0"/>
              <a:buChar char="•"/>
            </a:pPr>
            <a:r>
              <a:rPr lang="en-US" sz="2000" dirty="0"/>
              <a:t>In Figure 22.37, we assume that we have only five groups in the domain: G1, G2, G3, G4, and G5.</a:t>
            </a:r>
          </a:p>
          <a:p>
            <a:pPr marL="342900" indent="-342900" algn="just">
              <a:buFont typeface="Arial" panose="020B0604020202020204" pitchFamily="34" charset="0"/>
              <a:buChar char="•"/>
            </a:pPr>
            <a:r>
              <a:rPr lang="en-US" sz="2000" dirty="0"/>
              <a:t>At the moment GI has loyal members in four networks, G2 in three, G3 in two, G4 in two, and G5 in two. We have shown the names of the groups with loyal members on each network. </a:t>
            </a:r>
          </a:p>
          <a:p>
            <a:pPr marL="342900" indent="-342900" algn="just">
              <a:buFont typeface="Arial" panose="020B0604020202020204" pitchFamily="34" charset="0"/>
              <a:buChar char="•"/>
            </a:pPr>
            <a:r>
              <a:rPr lang="en-US" sz="2000" dirty="0"/>
              <a:t>Figure 22.37 also shows the multicast routing table for router R1. There is one shortest path tree for each group; therefore there are five shortest path trees for five groups. </a:t>
            </a:r>
          </a:p>
          <a:p>
            <a:pPr marL="342900" indent="-342900" algn="just">
              <a:buFont typeface="Arial" panose="020B0604020202020204" pitchFamily="34" charset="0"/>
              <a:buChar char="•"/>
            </a:pPr>
            <a:r>
              <a:rPr lang="en-US" sz="2000" dirty="0"/>
              <a:t>If router R1 receives a packet with destination address G1, it needs to send a copy of the packet to the attached network, a copy to router R2, and a copy to router R4 so that all members of G1 can receive a copy. </a:t>
            </a:r>
          </a:p>
          <a:p>
            <a:pPr marL="342900" indent="-342900" algn="just">
              <a:buFont typeface="Arial" panose="020B0604020202020204" pitchFamily="34" charset="0"/>
              <a:buChar char="•"/>
            </a:pPr>
            <a:r>
              <a:rPr lang="en-US" sz="2000" dirty="0"/>
              <a:t>In this approach, if the number of groups is m, each router needs to have m shortest path trees, one for each group. </a:t>
            </a:r>
          </a:p>
          <a:p>
            <a:pPr marL="342900" indent="-342900" algn="just">
              <a:buFont typeface="Arial" panose="020B0604020202020204" pitchFamily="34" charset="0"/>
              <a:buChar char="•"/>
            </a:pPr>
            <a:r>
              <a:rPr lang="en-US" sz="2000" dirty="0"/>
              <a:t>We can imagine the complexity of the routing table if we have hundreds or thousands of groups. However, we will show how different protocols manage to alleviate the situation.</a:t>
            </a:r>
            <a:endParaRPr lang="en-IN" sz="2000" dirty="0"/>
          </a:p>
        </p:txBody>
      </p:sp>
    </p:spTree>
    <p:extLst>
      <p:ext uri="{BB962C8B-B14F-4D97-AF65-F5344CB8AC3E}">
        <p14:creationId xmlns:p14="http://schemas.microsoft.com/office/powerpoint/2010/main" val="28854522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6099" name="Line 3">
            <a:extLst>
              <a:ext uri="{FF2B5EF4-FFF2-40B4-BE49-F238E27FC236}">
                <a16:creationId xmlns:a16="http://schemas.microsoft.com/office/drawing/2014/main" id="{E7E5C836-AF30-64BE-400C-6BC69746A256}"/>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56100" name="Text Box 4">
            <a:extLst>
              <a:ext uri="{FF2B5EF4-FFF2-40B4-BE49-F238E27FC236}">
                <a16:creationId xmlns:a16="http://schemas.microsoft.com/office/drawing/2014/main" id="{6948FC72-2EF9-DAA2-5C9C-C4D24638EA14}"/>
              </a:ext>
            </a:extLst>
          </p:cNvPr>
          <p:cNvSpPr txBox="1">
            <a:spLocks noChangeArrowheads="1"/>
          </p:cNvSpPr>
          <p:nvPr/>
        </p:nvSpPr>
        <p:spPr bwMode="auto">
          <a:xfrm>
            <a:off x="3543300" y="381000"/>
            <a:ext cx="4878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22.37  </a:t>
            </a:r>
            <a:r>
              <a:rPr lang="en-US" altLang="en-US" sz="2000" i="1" dirty="0">
                <a:latin typeface="Times New Roman" panose="02020603050405020304" pitchFamily="18" charset="0"/>
              </a:rPr>
              <a:t>Source-based tree approach</a:t>
            </a:r>
          </a:p>
        </p:txBody>
      </p:sp>
      <p:pic>
        <p:nvPicPr>
          <p:cNvPr id="1156102" name="Picture 6">
            <a:extLst>
              <a:ext uri="{FF2B5EF4-FFF2-40B4-BE49-F238E27FC236}">
                <a16:creationId xmlns:a16="http://schemas.microsoft.com/office/drawing/2014/main" id="{4B48EA2C-1BFE-A923-65D2-6AEEEA690F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0764" y="1609726"/>
            <a:ext cx="7158037"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B18C140D-B81F-B6C4-7F20-5481BE2C7D06}"/>
              </a:ext>
            </a:extLst>
          </p:cNvPr>
          <p:cNvSpPr>
            <a:spLocks noGrp="1"/>
          </p:cNvSpPr>
          <p:nvPr>
            <p:ph type="sldNum" sz="quarter" idx="12"/>
          </p:nvPr>
        </p:nvSpPr>
        <p:spPr/>
        <p:txBody>
          <a:bodyPr/>
          <a:lstStyle/>
          <a:p>
            <a:fld id="{6D972E1D-2B91-43F8-BAFE-8C37D0BCB00C}" type="slidenum">
              <a:rPr lang="en-IN" smtClean="0"/>
              <a:pPr/>
              <a:t>88</a:t>
            </a:fld>
            <a:endParaRPr lang="en-IN"/>
          </a:p>
        </p:txBody>
      </p:sp>
    </p:spTree>
    <p:extLst>
      <p:ext uri="{BB962C8B-B14F-4D97-AF65-F5344CB8AC3E}">
        <p14:creationId xmlns:p14="http://schemas.microsoft.com/office/powerpoint/2010/main" val="14300504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8873" name="Line 9">
            <a:extLst>
              <a:ext uri="{FF2B5EF4-FFF2-40B4-BE49-F238E27FC236}">
                <a16:creationId xmlns:a16="http://schemas.microsoft.com/office/drawing/2014/main" id="{34613C34-0C34-0EAF-0332-90C4C0346BBE}"/>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8874" name="Line 10">
            <a:extLst>
              <a:ext uri="{FF2B5EF4-FFF2-40B4-BE49-F238E27FC236}">
                <a16:creationId xmlns:a16="http://schemas.microsoft.com/office/drawing/2014/main" id="{1C493163-A574-329E-BF8D-E821DF034F35}"/>
              </a:ext>
            </a:extLst>
          </p:cNvPr>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8875" name="Rectangle 11">
            <a:extLst>
              <a:ext uri="{FF2B5EF4-FFF2-40B4-BE49-F238E27FC236}">
                <a16:creationId xmlns:a16="http://schemas.microsoft.com/office/drawing/2014/main" id="{D4613086-6E42-799F-AF3B-0EF8E8EE7BDB}"/>
              </a:ext>
            </a:extLst>
          </p:cNvPr>
          <p:cNvSpPr>
            <a:spLocks noChangeArrowheads="1"/>
          </p:cNvSpPr>
          <p:nvPr/>
        </p:nvSpPr>
        <p:spPr bwMode="auto">
          <a:xfrm>
            <a:off x="2019300" y="2759076"/>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In the source-based tree approach, each router needs to have one shortest path tree for each group.</a:t>
            </a:r>
          </a:p>
        </p:txBody>
      </p:sp>
      <p:grpSp>
        <p:nvGrpSpPr>
          <p:cNvPr id="1188876" name="Group 12">
            <a:extLst>
              <a:ext uri="{FF2B5EF4-FFF2-40B4-BE49-F238E27FC236}">
                <a16:creationId xmlns:a16="http://schemas.microsoft.com/office/drawing/2014/main" id="{05B6E533-5FCA-41DD-65F2-37E34C2F7237}"/>
              </a:ext>
            </a:extLst>
          </p:cNvPr>
          <p:cNvGrpSpPr>
            <a:grpSpLocks/>
          </p:cNvGrpSpPr>
          <p:nvPr/>
        </p:nvGrpSpPr>
        <p:grpSpPr bwMode="auto">
          <a:xfrm>
            <a:off x="1981200" y="1981200"/>
            <a:ext cx="1143000" cy="566738"/>
            <a:chOff x="1200" y="1248"/>
            <a:chExt cx="720" cy="357"/>
          </a:xfrm>
        </p:grpSpPr>
        <p:pic>
          <p:nvPicPr>
            <p:cNvPr id="1188877" name="Picture 13">
              <a:extLst>
                <a:ext uri="{FF2B5EF4-FFF2-40B4-BE49-F238E27FC236}">
                  <a16:creationId xmlns:a16="http://schemas.microsoft.com/office/drawing/2014/main" id="{88E8ACE9-5403-A187-CA9D-9425F1C6A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8878" name="Text Box 14">
              <a:extLst>
                <a:ext uri="{FF2B5EF4-FFF2-40B4-BE49-F238E27FC236}">
                  <a16:creationId xmlns:a16="http://schemas.microsoft.com/office/drawing/2014/main" id="{D8886D79-E332-A274-A242-9ADEA87AC365}"/>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FA677857-D93B-81F9-262E-AEA42AEC6B16}"/>
              </a:ext>
            </a:extLst>
          </p:cNvPr>
          <p:cNvSpPr>
            <a:spLocks noGrp="1"/>
          </p:cNvSpPr>
          <p:nvPr>
            <p:ph type="sldNum" sz="quarter" idx="12"/>
          </p:nvPr>
        </p:nvSpPr>
        <p:spPr/>
        <p:txBody>
          <a:bodyPr/>
          <a:lstStyle/>
          <a:p>
            <a:fld id="{6D972E1D-2B91-43F8-BAFE-8C37D0BCB00C}" type="slidenum">
              <a:rPr lang="en-IN" smtClean="0"/>
              <a:pPr/>
              <a:t>89</a:t>
            </a:fld>
            <a:endParaRPr lang="en-IN"/>
          </a:p>
        </p:txBody>
      </p:sp>
    </p:spTree>
    <p:extLst>
      <p:ext uri="{BB962C8B-B14F-4D97-AF65-F5344CB8AC3E}">
        <p14:creationId xmlns:p14="http://schemas.microsoft.com/office/powerpoint/2010/main" val="3554048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0562" name="Line 2">
            <a:extLst>
              <a:ext uri="{FF2B5EF4-FFF2-40B4-BE49-F238E27FC236}">
                <a16:creationId xmlns:a16="http://schemas.microsoft.com/office/drawing/2014/main" id="{E4BC8BB1-B23D-0AB3-6773-0D85B248D6AD}"/>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0563" name="Line 3">
            <a:extLst>
              <a:ext uri="{FF2B5EF4-FFF2-40B4-BE49-F238E27FC236}">
                <a16:creationId xmlns:a16="http://schemas.microsoft.com/office/drawing/2014/main" id="{9669EFD0-DBC9-19B4-805A-C057FC9FD7D5}"/>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0564" name="Text Box 4">
            <a:extLst>
              <a:ext uri="{FF2B5EF4-FFF2-40B4-BE49-F238E27FC236}">
                <a16:creationId xmlns:a16="http://schemas.microsoft.com/office/drawing/2014/main" id="{0210BB85-4C75-D1ED-8506-ABBF9B416240}"/>
              </a:ext>
            </a:extLst>
          </p:cNvPr>
          <p:cNvSpPr txBox="1">
            <a:spLocks noChangeArrowheads="1"/>
          </p:cNvSpPr>
          <p:nvPr/>
        </p:nvSpPr>
        <p:spPr bwMode="auto">
          <a:xfrm>
            <a:off x="1828800" y="381000"/>
            <a:ext cx="702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22.5  </a:t>
            </a:r>
            <a:r>
              <a:rPr lang="en-US" altLang="en-US" sz="2000" i="1">
                <a:latin typeface="Times New Roman" panose="02020603050405020304" pitchFamily="18" charset="0"/>
              </a:rPr>
              <a:t>Simplified forwarding module in classless address</a:t>
            </a:r>
          </a:p>
        </p:txBody>
      </p:sp>
      <p:pic>
        <p:nvPicPr>
          <p:cNvPr id="1090566" name="Picture 6">
            <a:extLst>
              <a:ext uri="{FF2B5EF4-FFF2-40B4-BE49-F238E27FC236}">
                <a16:creationId xmlns:a16="http://schemas.microsoft.com/office/drawing/2014/main" id="{123B103E-5E24-4345-866C-A902884B61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900" y="2239964"/>
            <a:ext cx="8902700" cy="278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74E352BE-BFA6-B286-E513-FD2AFADD4B9F}"/>
              </a:ext>
            </a:extLst>
          </p:cNvPr>
          <p:cNvSpPr>
            <a:spLocks noGrp="1"/>
          </p:cNvSpPr>
          <p:nvPr>
            <p:ph type="sldNum" sz="quarter" idx="12"/>
          </p:nvPr>
        </p:nvSpPr>
        <p:spPr/>
        <p:txBody>
          <a:bodyPr/>
          <a:lstStyle/>
          <a:p>
            <a:fld id="{6D972E1D-2B91-43F8-BAFE-8C37D0BCB00C}" type="slidenum">
              <a:rPr lang="en-IN" smtClean="0"/>
              <a:pPr/>
              <a:t>9</a:t>
            </a:fld>
            <a:endParaRPr lang="en-IN"/>
          </a:p>
        </p:txBody>
      </p:sp>
    </p:spTree>
    <p:extLst>
      <p:ext uri="{BB962C8B-B14F-4D97-AF65-F5344CB8AC3E}">
        <p14:creationId xmlns:p14="http://schemas.microsoft.com/office/powerpoint/2010/main" val="7851735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5238-E0C2-48D1-53E2-DB2DEB7F762F}"/>
              </a:ext>
            </a:extLst>
          </p:cNvPr>
          <p:cNvSpPr>
            <a:spLocks noGrp="1"/>
          </p:cNvSpPr>
          <p:nvPr>
            <p:ph type="title"/>
          </p:nvPr>
        </p:nvSpPr>
        <p:spPr>
          <a:xfrm>
            <a:off x="1097280" y="286604"/>
            <a:ext cx="10058400" cy="980222"/>
          </a:xfrm>
        </p:spPr>
        <p:txBody>
          <a:bodyPr>
            <a:normAutofit/>
          </a:bodyPr>
          <a:lstStyle/>
          <a:p>
            <a:pPr algn="ctr"/>
            <a:r>
              <a:rPr lang="en-IN" sz="4400" b="1" u="sng" dirty="0"/>
              <a:t>Group-Shared Tree</a:t>
            </a:r>
          </a:p>
        </p:txBody>
      </p:sp>
      <p:sp>
        <p:nvSpPr>
          <p:cNvPr id="3" name="Slide Number Placeholder 2">
            <a:extLst>
              <a:ext uri="{FF2B5EF4-FFF2-40B4-BE49-F238E27FC236}">
                <a16:creationId xmlns:a16="http://schemas.microsoft.com/office/drawing/2014/main" id="{EB3CED40-6671-FED2-90C5-6CD2E18E7B1F}"/>
              </a:ext>
            </a:extLst>
          </p:cNvPr>
          <p:cNvSpPr>
            <a:spLocks noGrp="1"/>
          </p:cNvSpPr>
          <p:nvPr>
            <p:ph type="sldNum" sz="quarter" idx="12"/>
          </p:nvPr>
        </p:nvSpPr>
        <p:spPr/>
        <p:txBody>
          <a:bodyPr/>
          <a:lstStyle/>
          <a:p>
            <a:fld id="{6D972E1D-2B91-43F8-BAFE-8C37D0BCB00C}" type="slidenum">
              <a:rPr lang="en-IN" smtClean="0"/>
              <a:pPr/>
              <a:t>90</a:t>
            </a:fld>
            <a:endParaRPr lang="en-IN"/>
          </a:p>
        </p:txBody>
      </p:sp>
      <p:sp>
        <p:nvSpPr>
          <p:cNvPr id="5" name="TextBox 4">
            <a:extLst>
              <a:ext uri="{FF2B5EF4-FFF2-40B4-BE49-F238E27FC236}">
                <a16:creationId xmlns:a16="http://schemas.microsoft.com/office/drawing/2014/main" id="{3D332C66-087F-5625-B9B4-131CBF53F83C}"/>
              </a:ext>
            </a:extLst>
          </p:cNvPr>
          <p:cNvSpPr txBox="1"/>
          <p:nvPr/>
        </p:nvSpPr>
        <p:spPr>
          <a:xfrm>
            <a:off x="1097280" y="1695867"/>
            <a:ext cx="10058400" cy="419961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t>In the group-shared tree approach, instead of each router having m shortest path trees, only one designated router, called the center core, or rendezvous router, takes the responsibility of distributing multicast traffic. </a:t>
            </a:r>
          </a:p>
          <a:p>
            <a:pPr marL="285750" indent="-285750" algn="just">
              <a:lnSpc>
                <a:spcPct val="150000"/>
              </a:lnSpc>
              <a:buFont typeface="Arial" panose="020B0604020202020204" pitchFamily="34" charset="0"/>
              <a:buChar char="•"/>
            </a:pPr>
            <a:r>
              <a:rPr lang="en-US" sz="2000" dirty="0"/>
              <a:t>The core has m shortest path trees in its routing table. </a:t>
            </a:r>
          </a:p>
          <a:p>
            <a:pPr marL="285750" indent="-285750" algn="just">
              <a:lnSpc>
                <a:spcPct val="150000"/>
              </a:lnSpc>
              <a:buFont typeface="Arial" panose="020B0604020202020204" pitchFamily="34" charset="0"/>
              <a:buChar char="•"/>
            </a:pPr>
            <a:r>
              <a:rPr lang="en-US" sz="2000" dirty="0"/>
              <a:t>The rest of the routers in the domain have none. </a:t>
            </a:r>
          </a:p>
          <a:p>
            <a:pPr marL="285750" indent="-285750" algn="just">
              <a:lnSpc>
                <a:spcPct val="150000"/>
              </a:lnSpc>
              <a:buFont typeface="Arial" panose="020B0604020202020204" pitchFamily="34" charset="0"/>
              <a:buChar char="•"/>
            </a:pPr>
            <a:r>
              <a:rPr lang="en-US" sz="2000" dirty="0"/>
              <a:t>If a router receives a multicast packet, it encapsulates the packet in a unicast packet and sends it to the core router. </a:t>
            </a:r>
          </a:p>
          <a:p>
            <a:pPr marL="285750" indent="-285750" algn="just">
              <a:lnSpc>
                <a:spcPct val="150000"/>
              </a:lnSpc>
              <a:buFont typeface="Arial" panose="020B0604020202020204" pitchFamily="34" charset="0"/>
              <a:buChar char="•"/>
            </a:pPr>
            <a:r>
              <a:rPr lang="en-US" sz="2000" dirty="0"/>
              <a:t>The core router removes the multicast packet from its capsule, and consults its routing table to route the packet. Figure 22.38 shows the idea.</a:t>
            </a:r>
            <a:endParaRPr lang="en-IN" sz="2000" dirty="0"/>
          </a:p>
        </p:txBody>
      </p:sp>
    </p:spTree>
    <p:extLst>
      <p:ext uri="{BB962C8B-B14F-4D97-AF65-F5344CB8AC3E}">
        <p14:creationId xmlns:p14="http://schemas.microsoft.com/office/powerpoint/2010/main" val="16411307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8146" name="Line 2">
            <a:extLst>
              <a:ext uri="{FF2B5EF4-FFF2-40B4-BE49-F238E27FC236}">
                <a16:creationId xmlns:a16="http://schemas.microsoft.com/office/drawing/2014/main" id="{39897CAC-9C36-B37C-7DAE-9A2FDCBD0E00}"/>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58147" name="Line 3">
            <a:extLst>
              <a:ext uri="{FF2B5EF4-FFF2-40B4-BE49-F238E27FC236}">
                <a16:creationId xmlns:a16="http://schemas.microsoft.com/office/drawing/2014/main" id="{3F209731-5465-1B84-893B-18F9E4D2945D}"/>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58148" name="Text Box 4">
            <a:extLst>
              <a:ext uri="{FF2B5EF4-FFF2-40B4-BE49-F238E27FC236}">
                <a16:creationId xmlns:a16="http://schemas.microsoft.com/office/drawing/2014/main" id="{3D826E04-4B3B-B458-66DD-1E6A3B5D54FA}"/>
              </a:ext>
            </a:extLst>
          </p:cNvPr>
          <p:cNvSpPr txBox="1">
            <a:spLocks noChangeArrowheads="1"/>
          </p:cNvSpPr>
          <p:nvPr/>
        </p:nvSpPr>
        <p:spPr bwMode="auto">
          <a:xfrm>
            <a:off x="1828800" y="381000"/>
            <a:ext cx="4935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22.38  </a:t>
            </a:r>
            <a:r>
              <a:rPr lang="en-US" altLang="en-US" sz="2000" i="1">
                <a:latin typeface="Times New Roman" panose="02020603050405020304" pitchFamily="18" charset="0"/>
              </a:rPr>
              <a:t>Group-shared tree approach</a:t>
            </a:r>
          </a:p>
        </p:txBody>
      </p:sp>
      <p:pic>
        <p:nvPicPr>
          <p:cNvPr id="1158150" name="Picture 6">
            <a:extLst>
              <a:ext uri="{FF2B5EF4-FFF2-40B4-BE49-F238E27FC236}">
                <a16:creationId xmlns:a16="http://schemas.microsoft.com/office/drawing/2014/main" id="{49753E9B-5E7A-531A-A40B-26C7C4671F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776" y="1066800"/>
            <a:ext cx="7769225"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A0F6AF63-87DD-2000-5B32-FA0D444D540E}"/>
              </a:ext>
            </a:extLst>
          </p:cNvPr>
          <p:cNvSpPr>
            <a:spLocks noGrp="1"/>
          </p:cNvSpPr>
          <p:nvPr>
            <p:ph type="sldNum" sz="quarter" idx="12"/>
          </p:nvPr>
        </p:nvSpPr>
        <p:spPr/>
        <p:txBody>
          <a:bodyPr/>
          <a:lstStyle/>
          <a:p>
            <a:fld id="{6D972E1D-2B91-43F8-BAFE-8C37D0BCB00C}" type="slidenum">
              <a:rPr lang="en-IN" smtClean="0"/>
              <a:pPr/>
              <a:t>91</a:t>
            </a:fld>
            <a:endParaRPr lang="en-IN"/>
          </a:p>
        </p:txBody>
      </p:sp>
    </p:spTree>
    <p:extLst>
      <p:ext uri="{BB962C8B-B14F-4D97-AF65-F5344CB8AC3E}">
        <p14:creationId xmlns:p14="http://schemas.microsoft.com/office/powerpoint/2010/main" val="20722331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0921" name="Line 9">
            <a:extLst>
              <a:ext uri="{FF2B5EF4-FFF2-40B4-BE49-F238E27FC236}">
                <a16:creationId xmlns:a16="http://schemas.microsoft.com/office/drawing/2014/main" id="{53271239-52D1-E7EB-33D7-8C305AA4FAC1}"/>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90922" name="Line 10">
            <a:extLst>
              <a:ext uri="{FF2B5EF4-FFF2-40B4-BE49-F238E27FC236}">
                <a16:creationId xmlns:a16="http://schemas.microsoft.com/office/drawing/2014/main" id="{A39F8174-43A9-B9D0-2B05-AA8BA5282750}"/>
              </a:ext>
            </a:extLst>
          </p:cNvPr>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90923" name="Rectangle 11">
            <a:extLst>
              <a:ext uri="{FF2B5EF4-FFF2-40B4-BE49-F238E27FC236}">
                <a16:creationId xmlns:a16="http://schemas.microsoft.com/office/drawing/2014/main" id="{DBD06DF0-4E25-35D0-828D-38306B689EFA}"/>
              </a:ext>
            </a:extLst>
          </p:cNvPr>
          <p:cNvSpPr>
            <a:spLocks noChangeArrowheads="1"/>
          </p:cNvSpPr>
          <p:nvPr/>
        </p:nvSpPr>
        <p:spPr bwMode="auto">
          <a:xfrm>
            <a:off x="2019300" y="2759076"/>
            <a:ext cx="8077200" cy="156966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In the group-shared tree approach, only the core router, which has a shortest path tree for each group, is involved in multicasting.</a:t>
            </a:r>
          </a:p>
        </p:txBody>
      </p:sp>
      <p:grpSp>
        <p:nvGrpSpPr>
          <p:cNvPr id="1190924" name="Group 12">
            <a:extLst>
              <a:ext uri="{FF2B5EF4-FFF2-40B4-BE49-F238E27FC236}">
                <a16:creationId xmlns:a16="http://schemas.microsoft.com/office/drawing/2014/main" id="{D78E9DDD-7F66-35A7-8830-5EF6391B60C2}"/>
              </a:ext>
            </a:extLst>
          </p:cNvPr>
          <p:cNvGrpSpPr>
            <a:grpSpLocks/>
          </p:cNvGrpSpPr>
          <p:nvPr/>
        </p:nvGrpSpPr>
        <p:grpSpPr bwMode="auto">
          <a:xfrm>
            <a:off x="1981200" y="1981200"/>
            <a:ext cx="1143000" cy="566738"/>
            <a:chOff x="1200" y="1248"/>
            <a:chExt cx="720" cy="357"/>
          </a:xfrm>
        </p:grpSpPr>
        <p:pic>
          <p:nvPicPr>
            <p:cNvPr id="1190925" name="Picture 13">
              <a:extLst>
                <a:ext uri="{FF2B5EF4-FFF2-40B4-BE49-F238E27FC236}">
                  <a16:creationId xmlns:a16="http://schemas.microsoft.com/office/drawing/2014/main" id="{A563F120-BDD0-F2B0-EEFA-B07848C15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0926" name="Text Box 14">
              <a:extLst>
                <a:ext uri="{FF2B5EF4-FFF2-40B4-BE49-F238E27FC236}">
                  <a16:creationId xmlns:a16="http://schemas.microsoft.com/office/drawing/2014/main" id="{2ACC5DBE-DF3B-486B-268E-35A70436E17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AE82E522-FB62-E820-2747-ECF3F8FE292F}"/>
              </a:ext>
            </a:extLst>
          </p:cNvPr>
          <p:cNvSpPr>
            <a:spLocks noGrp="1"/>
          </p:cNvSpPr>
          <p:nvPr>
            <p:ph type="sldNum" sz="quarter" idx="12"/>
          </p:nvPr>
        </p:nvSpPr>
        <p:spPr/>
        <p:txBody>
          <a:bodyPr/>
          <a:lstStyle/>
          <a:p>
            <a:fld id="{6D972E1D-2B91-43F8-BAFE-8C37D0BCB00C}" type="slidenum">
              <a:rPr lang="en-IN" smtClean="0"/>
              <a:pPr/>
              <a:t>92</a:t>
            </a:fld>
            <a:endParaRPr lang="en-IN"/>
          </a:p>
        </p:txBody>
      </p:sp>
    </p:spTree>
    <p:extLst>
      <p:ext uri="{BB962C8B-B14F-4D97-AF65-F5344CB8AC3E}">
        <p14:creationId xmlns:p14="http://schemas.microsoft.com/office/powerpoint/2010/main" val="118067920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0195" name="Line 3">
            <a:extLst>
              <a:ext uri="{FF2B5EF4-FFF2-40B4-BE49-F238E27FC236}">
                <a16:creationId xmlns:a16="http://schemas.microsoft.com/office/drawing/2014/main" id="{045332E0-E562-CE27-CFF2-9ADA83391C0C}"/>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0196" name="Text Box 4">
            <a:extLst>
              <a:ext uri="{FF2B5EF4-FFF2-40B4-BE49-F238E27FC236}">
                <a16:creationId xmlns:a16="http://schemas.microsoft.com/office/drawing/2014/main" id="{29780469-6CA4-8EEC-8DBA-2A965CB427B4}"/>
              </a:ext>
            </a:extLst>
          </p:cNvPr>
          <p:cNvSpPr txBox="1">
            <a:spLocks noChangeArrowheads="1"/>
          </p:cNvSpPr>
          <p:nvPr/>
        </p:nvSpPr>
        <p:spPr bwMode="auto">
          <a:xfrm>
            <a:off x="2790826" y="381000"/>
            <a:ext cx="6354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22.39  </a:t>
            </a:r>
            <a:r>
              <a:rPr lang="en-US" altLang="en-US" sz="2000" i="1" dirty="0">
                <a:latin typeface="Times New Roman" panose="02020603050405020304" pitchFamily="18" charset="0"/>
              </a:rPr>
              <a:t>Taxonomy of common multicast protocols</a:t>
            </a:r>
          </a:p>
        </p:txBody>
      </p:sp>
      <p:pic>
        <p:nvPicPr>
          <p:cNvPr id="1160198" name="Picture 6">
            <a:extLst>
              <a:ext uri="{FF2B5EF4-FFF2-40B4-BE49-F238E27FC236}">
                <a16:creationId xmlns:a16="http://schemas.microsoft.com/office/drawing/2014/main" id="{7724C326-3C64-A003-57BA-16519B2F5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9849" y="1981201"/>
            <a:ext cx="9280525" cy="27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627F69CA-958F-7FEC-24BE-BEB31F157E81}"/>
              </a:ext>
            </a:extLst>
          </p:cNvPr>
          <p:cNvSpPr>
            <a:spLocks noGrp="1"/>
          </p:cNvSpPr>
          <p:nvPr>
            <p:ph type="sldNum" sz="quarter" idx="12"/>
          </p:nvPr>
        </p:nvSpPr>
        <p:spPr/>
        <p:txBody>
          <a:bodyPr/>
          <a:lstStyle/>
          <a:p>
            <a:fld id="{6D972E1D-2B91-43F8-BAFE-8C37D0BCB00C}" type="slidenum">
              <a:rPr lang="en-IN" smtClean="0"/>
              <a:pPr/>
              <a:t>93</a:t>
            </a:fld>
            <a:endParaRPr lang="en-IN"/>
          </a:p>
        </p:txBody>
      </p:sp>
    </p:spTree>
    <p:extLst>
      <p:ext uri="{BB962C8B-B14F-4D97-AF65-F5344CB8AC3E}">
        <p14:creationId xmlns:p14="http://schemas.microsoft.com/office/powerpoint/2010/main" val="29667619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830F-C6B5-DB18-8347-258E38D73CF0}"/>
              </a:ext>
            </a:extLst>
          </p:cNvPr>
          <p:cNvSpPr>
            <a:spLocks noGrp="1"/>
          </p:cNvSpPr>
          <p:nvPr>
            <p:ph type="title"/>
          </p:nvPr>
        </p:nvSpPr>
        <p:spPr>
          <a:xfrm>
            <a:off x="1097280" y="191353"/>
            <a:ext cx="10058400" cy="856397"/>
          </a:xfrm>
        </p:spPr>
        <p:txBody>
          <a:bodyPr/>
          <a:lstStyle/>
          <a:p>
            <a:pPr algn="ctr"/>
            <a:r>
              <a:rPr lang="en-US" u="sng" dirty="0"/>
              <a:t>Multicast Link State Routing: MOSPF</a:t>
            </a:r>
            <a:endParaRPr lang="en-IN" u="sng" dirty="0"/>
          </a:p>
        </p:txBody>
      </p:sp>
      <p:sp>
        <p:nvSpPr>
          <p:cNvPr id="3" name="Slide Number Placeholder 2">
            <a:extLst>
              <a:ext uri="{FF2B5EF4-FFF2-40B4-BE49-F238E27FC236}">
                <a16:creationId xmlns:a16="http://schemas.microsoft.com/office/drawing/2014/main" id="{C521CB30-FBCA-A5E6-7962-2C13353C176A}"/>
              </a:ext>
            </a:extLst>
          </p:cNvPr>
          <p:cNvSpPr>
            <a:spLocks noGrp="1"/>
          </p:cNvSpPr>
          <p:nvPr>
            <p:ph type="sldNum" sz="quarter" idx="12"/>
          </p:nvPr>
        </p:nvSpPr>
        <p:spPr/>
        <p:txBody>
          <a:bodyPr/>
          <a:lstStyle/>
          <a:p>
            <a:fld id="{6D972E1D-2B91-43F8-BAFE-8C37D0BCB00C}" type="slidenum">
              <a:rPr lang="en-IN" smtClean="0"/>
              <a:pPr/>
              <a:t>94</a:t>
            </a:fld>
            <a:endParaRPr lang="en-IN"/>
          </a:p>
        </p:txBody>
      </p:sp>
      <p:sp>
        <p:nvSpPr>
          <p:cNvPr id="7" name="TextBox 6">
            <a:extLst>
              <a:ext uri="{FF2B5EF4-FFF2-40B4-BE49-F238E27FC236}">
                <a16:creationId xmlns:a16="http://schemas.microsoft.com/office/drawing/2014/main" id="{AC2BF099-39AB-22E0-88B1-F1784204491E}"/>
              </a:ext>
            </a:extLst>
          </p:cNvPr>
          <p:cNvSpPr txBox="1"/>
          <p:nvPr/>
        </p:nvSpPr>
        <p:spPr>
          <a:xfrm>
            <a:off x="752475" y="1027837"/>
            <a:ext cx="10677525" cy="5324535"/>
          </a:xfrm>
          <a:prstGeom prst="rect">
            <a:avLst/>
          </a:prstGeom>
          <a:noFill/>
        </p:spPr>
        <p:txBody>
          <a:bodyPr wrap="square">
            <a:spAutoFit/>
          </a:bodyPr>
          <a:lstStyle/>
          <a:p>
            <a:pPr marL="342900" indent="-342900" algn="just">
              <a:buFont typeface="Arial" panose="020B0604020202020204" pitchFamily="34" charset="0"/>
              <a:buChar char="•"/>
            </a:pPr>
            <a:r>
              <a:rPr lang="en-US" sz="2000" dirty="0"/>
              <a:t>Multicast link state routing is a direct extension of unicast routing and uses a source-based tree approach. </a:t>
            </a:r>
          </a:p>
          <a:p>
            <a:pPr marL="342900" indent="-342900" algn="just">
              <a:buFont typeface="Arial" panose="020B0604020202020204" pitchFamily="34" charset="0"/>
              <a:buChar char="•"/>
            </a:pPr>
            <a:r>
              <a:rPr lang="en-US" sz="2000" dirty="0"/>
              <a:t>Although unicast routing is quite involved, the extension to multicast routing is very simple and straightforward. </a:t>
            </a:r>
          </a:p>
          <a:p>
            <a:pPr marL="342900" indent="-342900" algn="just">
              <a:buFont typeface="Arial" panose="020B0604020202020204" pitchFamily="34" charset="0"/>
              <a:buChar char="•"/>
            </a:pPr>
            <a:r>
              <a:rPr lang="en-US" sz="2000" dirty="0"/>
              <a:t>For multicast routing, a node needs to revise the interpretation of state. A node advertises every group which has any loyal member on the link. Here the meaning of state is "what groups are active on this link." </a:t>
            </a:r>
          </a:p>
          <a:p>
            <a:pPr marL="342900" indent="-342900" algn="just">
              <a:buFont typeface="Arial" panose="020B0604020202020204" pitchFamily="34" charset="0"/>
              <a:buChar char="•"/>
            </a:pPr>
            <a:r>
              <a:rPr lang="en-US" sz="2000" dirty="0"/>
              <a:t>The information about the group comes from IGMP. Each router running IGMP solicits the hosts on the link to find out the membership status.</a:t>
            </a:r>
          </a:p>
          <a:p>
            <a:pPr marL="342900" indent="-342900" algn="just">
              <a:buFont typeface="Arial" panose="020B0604020202020204" pitchFamily="34" charset="0"/>
              <a:buChar char="•"/>
            </a:pPr>
            <a:r>
              <a:rPr lang="en-US" sz="2000" dirty="0"/>
              <a:t>When a router receives all these LSPs, it creates n (n is the number of groups) topologies, from which n shortest path trees are made by using Dijkstra's algorithm. So each router has a routing table that represents as many shortest path trees as there are groups.</a:t>
            </a:r>
          </a:p>
          <a:p>
            <a:pPr marL="342900" indent="-342900" algn="just">
              <a:buFont typeface="Arial" panose="020B0604020202020204" pitchFamily="34" charset="0"/>
              <a:buChar char="•"/>
            </a:pPr>
            <a:r>
              <a:rPr lang="en-US" sz="2000" dirty="0"/>
              <a:t>The only problem with this protocol is the time and space needed to create and save the many shortest path trees. </a:t>
            </a:r>
          </a:p>
          <a:p>
            <a:pPr marL="342900" indent="-342900" algn="just">
              <a:buFont typeface="Arial" panose="020B0604020202020204" pitchFamily="34" charset="0"/>
              <a:buChar char="•"/>
            </a:pPr>
            <a:r>
              <a:rPr lang="en-US" sz="2000" dirty="0"/>
              <a:t>The solution is to create the trees only when needed. When a router receives a packet with a multicast destination address, it runs the Dijkstra algorithm to calculate the shortest path tree for that group. The result can be cached in case there are additional packets for that destination.</a:t>
            </a:r>
            <a:endParaRPr lang="en-IN" sz="2000" dirty="0"/>
          </a:p>
        </p:txBody>
      </p:sp>
    </p:spTree>
    <p:extLst>
      <p:ext uri="{BB962C8B-B14F-4D97-AF65-F5344CB8AC3E}">
        <p14:creationId xmlns:p14="http://schemas.microsoft.com/office/powerpoint/2010/main" val="14318554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2969" name="Line 9">
            <a:extLst>
              <a:ext uri="{FF2B5EF4-FFF2-40B4-BE49-F238E27FC236}">
                <a16:creationId xmlns:a16="http://schemas.microsoft.com/office/drawing/2014/main" id="{33CC9D2A-762E-C18C-E9E0-AA00ACAE4C6E}"/>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92970" name="Line 10">
            <a:extLst>
              <a:ext uri="{FF2B5EF4-FFF2-40B4-BE49-F238E27FC236}">
                <a16:creationId xmlns:a16="http://schemas.microsoft.com/office/drawing/2014/main" id="{1E8758A9-EF70-C355-AB7B-CCD4ED298293}"/>
              </a:ext>
            </a:extLst>
          </p:cNvPr>
          <p:cNvSpPr>
            <a:spLocks noChangeShapeType="1"/>
          </p:cNvSpPr>
          <p:nvPr/>
        </p:nvSpPr>
        <p:spPr bwMode="auto">
          <a:xfrm>
            <a:off x="1982788" y="382905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92971" name="Rectangle 11">
            <a:extLst>
              <a:ext uri="{FF2B5EF4-FFF2-40B4-BE49-F238E27FC236}">
                <a16:creationId xmlns:a16="http://schemas.microsoft.com/office/drawing/2014/main" id="{AA88697C-8B36-CD6A-C99A-1A05D7160CA0}"/>
              </a:ext>
            </a:extLst>
          </p:cNvPr>
          <p:cNvSpPr>
            <a:spLocks noChangeArrowheads="1"/>
          </p:cNvSpPr>
          <p:nvPr/>
        </p:nvSpPr>
        <p:spPr bwMode="auto">
          <a:xfrm>
            <a:off x="2019300" y="2759075"/>
            <a:ext cx="8077200" cy="95410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dirty="0"/>
              <a:t>Multicast link state routing uses the source-based tree approach.</a:t>
            </a:r>
          </a:p>
        </p:txBody>
      </p:sp>
      <p:grpSp>
        <p:nvGrpSpPr>
          <p:cNvPr id="1192972" name="Group 12">
            <a:extLst>
              <a:ext uri="{FF2B5EF4-FFF2-40B4-BE49-F238E27FC236}">
                <a16:creationId xmlns:a16="http://schemas.microsoft.com/office/drawing/2014/main" id="{C5D59864-C585-567C-6604-D87904FE4653}"/>
              </a:ext>
            </a:extLst>
          </p:cNvPr>
          <p:cNvGrpSpPr>
            <a:grpSpLocks/>
          </p:cNvGrpSpPr>
          <p:nvPr/>
        </p:nvGrpSpPr>
        <p:grpSpPr bwMode="auto">
          <a:xfrm>
            <a:off x="1981200" y="1981200"/>
            <a:ext cx="1143000" cy="566738"/>
            <a:chOff x="1200" y="1248"/>
            <a:chExt cx="720" cy="357"/>
          </a:xfrm>
        </p:grpSpPr>
        <p:pic>
          <p:nvPicPr>
            <p:cNvPr id="1192973" name="Picture 13">
              <a:extLst>
                <a:ext uri="{FF2B5EF4-FFF2-40B4-BE49-F238E27FC236}">
                  <a16:creationId xmlns:a16="http://schemas.microsoft.com/office/drawing/2014/main" id="{85456CE1-6CBD-05AC-643F-579FCB3783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2974" name="Text Box 14">
              <a:extLst>
                <a:ext uri="{FF2B5EF4-FFF2-40B4-BE49-F238E27FC236}">
                  <a16:creationId xmlns:a16="http://schemas.microsoft.com/office/drawing/2014/main" id="{EF1330F7-6E86-C624-9B16-CD16B7FA35E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63F42DBC-A86C-E968-B44C-2AB0D3FCB6C7}"/>
              </a:ext>
            </a:extLst>
          </p:cNvPr>
          <p:cNvSpPr>
            <a:spLocks noGrp="1"/>
          </p:cNvSpPr>
          <p:nvPr>
            <p:ph type="sldNum" sz="quarter" idx="12"/>
          </p:nvPr>
        </p:nvSpPr>
        <p:spPr/>
        <p:txBody>
          <a:bodyPr/>
          <a:lstStyle/>
          <a:p>
            <a:fld id="{6D972E1D-2B91-43F8-BAFE-8C37D0BCB00C}" type="slidenum">
              <a:rPr lang="en-IN" smtClean="0"/>
              <a:pPr/>
              <a:t>95</a:t>
            </a:fld>
            <a:endParaRPr lang="en-IN"/>
          </a:p>
        </p:txBody>
      </p:sp>
    </p:spTree>
    <p:extLst>
      <p:ext uri="{BB962C8B-B14F-4D97-AF65-F5344CB8AC3E}">
        <p14:creationId xmlns:p14="http://schemas.microsoft.com/office/powerpoint/2010/main" val="29944561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5017" name="Line 9">
            <a:extLst>
              <a:ext uri="{FF2B5EF4-FFF2-40B4-BE49-F238E27FC236}">
                <a16:creationId xmlns:a16="http://schemas.microsoft.com/office/drawing/2014/main" id="{92D61BC3-80BA-99AF-04FB-486434D0E153}"/>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95018" name="Line 10">
            <a:extLst>
              <a:ext uri="{FF2B5EF4-FFF2-40B4-BE49-F238E27FC236}">
                <a16:creationId xmlns:a16="http://schemas.microsoft.com/office/drawing/2014/main" id="{B8A388C7-1695-35E9-C866-64C9E20CCDE2}"/>
              </a:ext>
            </a:extLst>
          </p:cNvPr>
          <p:cNvSpPr>
            <a:spLocks noChangeShapeType="1"/>
          </p:cNvSpPr>
          <p:nvPr/>
        </p:nvSpPr>
        <p:spPr bwMode="auto">
          <a:xfrm>
            <a:off x="1982788" y="3800475"/>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95019" name="Rectangle 11">
            <a:extLst>
              <a:ext uri="{FF2B5EF4-FFF2-40B4-BE49-F238E27FC236}">
                <a16:creationId xmlns:a16="http://schemas.microsoft.com/office/drawing/2014/main" id="{D1B4EFC3-9DDA-AD23-F4D9-F9EA9310FD5E}"/>
              </a:ext>
            </a:extLst>
          </p:cNvPr>
          <p:cNvSpPr>
            <a:spLocks noChangeArrowheads="1"/>
          </p:cNvSpPr>
          <p:nvPr/>
        </p:nvSpPr>
        <p:spPr bwMode="auto">
          <a:xfrm>
            <a:off x="2019300" y="2759075"/>
            <a:ext cx="8077200" cy="95410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800" dirty="0"/>
              <a:t>Flooding broadcasts packets, but creates loops in the systems.</a:t>
            </a:r>
          </a:p>
        </p:txBody>
      </p:sp>
      <p:grpSp>
        <p:nvGrpSpPr>
          <p:cNvPr id="1195020" name="Group 12">
            <a:extLst>
              <a:ext uri="{FF2B5EF4-FFF2-40B4-BE49-F238E27FC236}">
                <a16:creationId xmlns:a16="http://schemas.microsoft.com/office/drawing/2014/main" id="{7857295D-AE41-5438-B4FE-409457355D75}"/>
              </a:ext>
            </a:extLst>
          </p:cNvPr>
          <p:cNvGrpSpPr>
            <a:grpSpLocks/>
          </p:cNvGrpSpPr>
          <p:nvPr/>
        </p:nvGrpSpPr>
        <p:grpSpPr bwMode="auto">
          <a:xfrm>
            <a:off x="1981200" y="1981200"/>
            <a:ext cx="1143000" cy="566738"/>
            <a:chOff x="1200" y="1248"/>
            <a:chExt cx="720" cy="357"/>
          </a:xfrm>
        </p:grpSpPr>
        <p:pic>
          <p:nvPicPr>
            <p:cNvPr id="1195021" name="Picture 13">
              <a:extLst>
                <a:ext uri="{FF2B5EF4-FFF2-40B4-BE49-F238E27FC236}">
                  <a16:creationId xmlns:a16="http://schemas.microsoft.com/office/drawing/2014/main" id="{96740287-87CD-CD7C-6BC7-246198F56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5022" name="Text Box 14">
              <a:extLst>
                <a:ext uri="{FF2B5EF4-FFF2-40B4-BE49-F238E27FC236}">
                  <a16:creationId xmlns:a16="http://schemas.microsoft.com/office/drawing/2014/main" id="{7E9C72EB-5B0A-D2AF-65A0-488482ADA6A5}"/>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944C8B66-5FDB-1B0B-C60A-86079C73E058}"/>
              </a:ext>
            </a:extLst>
          </p:cNvPr>
          <p:cNvSpPr>
            <a:spLocks noGrp="1"/>
          </p:cNvSpPr>
          <p:nvPr>
            <p:ph type="sldNum" sz="quarter" idx="12"/>
          </p:nvPr>
        </p:nvSpPr>
        <p:spPr/>
        <p:txBody>
          <a:bodyPr/>
          <a:lstStyle/>
          <a:p>
            <a:fld id="{6D972E1D-2B91-43F8-BAFE-8C37D0BCB00C}" type="slidenum">
              <a:rPr lang="en-IN" smtClean="0"/>
              <a:pPr/>
              <a:t>96</a:t>
            </a:fld>
            <a:endParaRPr lang="en-IN"/>
          </a:p>
        </p:txBody>
      </p:sp>
    </p:spTree>
    <p:extLst>
      <p:ext uri="{BB962C8B-B14F-4D97-AF65-F5344CB8AC3E}">
        <p14:creationId xmlns:p14="http://schemas.microsoft.com/office/powerpoint/2010/main" val="4511836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7065" name="Line 9">
            <a:extLst>
              <a:ext uri="{FF2B5EF4-FFF2-40B4-BE49-F238E27FC236}">
                <a16:creationId xmlns:a16="http://schemas.microsoft.com/office/drawing/2014/main" id="{51B02E46-2809-6282-41AF-3CFA29028B8B}"/>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97066" name="Line 10">
            <a:extLst>
              <a:ext uri="{FF2B5EF4-FFF2-40B4-BE49-F238E27FC236}">
                <a16:creationId xmlns:a16="http://schemas.microsoft.com/office/drawing/2014/main" id="{8207532A-2E23-9760-9BD8-E2DB2F9C938A}"/>
              </a:ext>
            </a:extLst>
          </p:cNvPr>
          <p:cNvSpPr>
            <a:spLocks noChangeShapeType="1"/>
          </p:cNvSpPr>
          <p:nvPr/>
        </p:nvSpPr>
        <p:spPr bwMode="auto">
          <a:xfrm>
            <a:off x="1982788" y="39243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97067" name="Rectangle 11">
            <a:extLst>
              <a:ext uri="{FF2B5EF4-FFF2-40B4-BE49-F238E27FC236}">
                <a16:creationId xmlns:a16="http://schemas.microsoft.com/office/drawing/2014/main" id="{11FA3F7A-B2DA-ABB3-E4F1-7DAA50A16905}"/>
              </a:ext>
            </a:extLst>
          </p:cNvPr>
          <p:cNvSpPr>
            <a:spLocks noChangeArrowheads="1"/>
          </p:cNvSpPr>
          <p:nvPr/>
        </p:nvSpPr>
        <p:spPr bwMode="auto">
          <a:xfrm>
            <a:off x="2019300" y="2759076"/>
            <a:ext cx="8077200" cy="107721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t>RPF eliminates the loop in the </a:t>
            </a:r>
            <a:br>
              <a:rPr lang="en-US" altLang="en-US" sz="3200"/>
            </a:br>
            <a:r>
              <a:rPr lang="en-US" altLang="en-US" sz="3200"/>
              <a:t>flooding process.</a:t>
            </a:r>
          </a:p>
        </p:txBody>
      </p:sp>
      <p:grpSp>
        <p:nvGrpSpPr>
          <p:cNvPr id="1197068" name="Group 12">
            <a:extLst>
              <a:ext uri="{FF2B5EF4-FFF2-40B4-BE49-F238E27FC236}">
                <a16:creationId xmlns:a16="http://schemas.microsoft.com/office/drawing/2014/main" id="{E3930360-C2AC-A85B-C242-406D5D887DA6}"/>
              </a:ext>
            </a:extLst>
          </p:cNvPr>
          <p:cNvGrpSpPr>
            <a:grpSpLocks/>
          </p:cNvGrpSpPr>
          <p:nvPr/>
        </p:nvGrpSpPr>
        <p:grpSpPr bwMode="auto">
          <a:xfrm>
            <a:off x="1981200" y="1981200"/>
            <a:ext cx="1143000" cy="566738"/>
            <a:chOff x="1200" y="1248"/>
            <a:chExt cx="720" cy="357"/>
          </a:xfrm>
        </p:grpSpPr>
        <p:pic>
          <p:nvPicPr>
            <p:cNvPr id="1197069" name="Picture 13">
              <a:extLst>
                <a:ext uri="{FF2B5EF4-FFF2-40B4-BE49-F238E27FC236}">
                  <a16:creationId xmlns:a16="http://schemas.microsoft.com/office/drawing/2014/main" id="{CF9B78B6-39CF-4BB4-4854-1978D7372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97070" name="Text Box 14">
              <a:extLst>
                <a:ext uri="{FF2B5EF4-FFF2-40B4-BE49-F238E27FC236}">
                  <a16:creationId xmlns:a16="http://schemas.microsoft.com/office/drawing/2014/main" id="{23067EF1-B3CE-0C75-6B23-CEF76DD61818}"/>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Slide Number Placeholder 2">
            <a:extLst>
              <a:ext uri="{FF2B5EF4-FFF2-40B4-BE49-F238E27FC236}">
                <a16:creationId xmlns:a16="http://schemas.microsoft.com/office/drawing/2014/main" id="{7BC3A3D9-728E-EE8D-8360-0EE442B529F0}"/>
              </a:ext>
            </a:extLst>
          </p:cNvPr>
          <p:cNvSpPr>
            <a:spLocks noGrp="1"/>
          </p:cNvSpPr>
          <p:nvPr>
            <p:ph type="sldNum" sz="quarter" idx="12"/>
          </p:nvPr>
        </p:nvSpPr>
        <p:spPr/>
        <p:txBody>
          <a:bodyPr/>
          <a:lstStyle/>
          <a:p>
            <a:fld id="{6D972E1D-2B91-43F8-BAFE-8C37D0BCB00C}" type="slidenum">
              <a:rPr lang="en-IN" smtClean="0"/>
              <a:pPr/>
              <a:t>97</a:t>
            </a:fld>
            <a:endParaRPr lang="en-IN"/>
          </a:p>
        </p:txBody>
      </p:sp>
    </p:spTree>
    <p:extLst>
      <p:ext uri="{BB962C8B-B14F-4D97-AF65-F5344CB8AC3E}">
        <p14:creationId xmlns:p14="http://schemas.microsoft.com/office/powerpoint/2010/main" val="21657009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2243" name="Line 3">
            <a:extLst>
              <a:ext uri="{FF2B5EF4-FFF2-40B4-BE49-F238E27FC236}">
                <a16:creationId xmlns:a16="http://schemas.microsoft.com/office/drawing/2014/main" id="{2A63F8C1-CDD8-247D-9101-A8FDF72918C1}"/>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2244" name="Text Box 4">
            <a:extLst>
              <a:ext uri="{FF2B5EF4-FFF2-40B4-BE49-F238E27FC236}">
                <a16:creationId xmlns:a16="http://schemas.microsoft.com/office/drawing/2014/main" id="{EEEC5474-FEE9-27EE-8D7A-C3D82BDFF87A}"/>
              </a:ext>
            </a:extLst>
          </p:cNvPr>
          <p:cNvSpPr txBox="1">
            <a:spLocks noChangeArrowheads="1"/>
          </p:cNvSpPr>
          <p:nvPr/>
        </p:nvSpPr>
        <p:spPr bwMode="auto">
          <a:xfrm>
            <a:off x="3124201" y="381000"/>
            <a:ext cx="5267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22.40  </a:t>
            </a:r>
            <a:r>
              <a:rPr lang="en-US" altLang="en-US" sz="2000" i="1">
                <a:latin typeface="Times New Roman" panose="02020603050405020304" pitchFamily="18" charset="0"/>
              </a:rPr>
              <a:t>Reverse path forwarding (RPF)</a:t>
            </a:r>
          </a:p>
        </p:txBody>
      </p:sp>
      <p:pic>
        <p:nvPicPr>
          <p:cNvPr id="1162247" name="Picture 7">
            <a:extLst>
              <a:ext uri="{FF2B5EF4-FFF2-40B4-BE49-F238E27FC236}">
                <a16:creationId xmlns:a16="http://schemas.microsoft.com/office/drawing/2014/main" id="{A875251E-11B6-9688-E080-FEA7F8F4F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326" y="1130300"/>
            <a:ext cx="5603875"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4A73576D-A683-2F9A-EB63-41657B731DB1}"/>
              </a:ext>
            </a:extLst>
          </p:cNvPr>
          <p:cNvSpPr>
            <a:spLocks noGrp="1"/>
          </p:cNvSpPr>
          <p:nvPr>
            <p:ph type="sldNum" sz="quarter" idx="12"/>
          </p:nvPr>
        </p:nvSpPr>
        <p:spPr/>
        <p:txBody>
          <a:bodyPr/>
          <a:lstStyle/>
          <a:p>
            <a:fld id="{6D972E1D-2B91-43F8-BAFE-8C37D0BCB00C}" type="slidenum">
              <a:rPr lang="en-IN" smtClean="0"/>
              <a:pPr/>
              <a:t>98</a:t>
            </a:fld>
            <a:endParaRPr lang="en-IN"/>
          </a:p>
        </p:txBody>
      </p:sp>
    </p:spTree>
    <p:extLst>
      <p:ext uri="{BB962C8B-B14F-4D97-AF65-F5344CB8AC3E}">
        <p14:creationId xmlns:p14="http://schemas.microsoft.com/office/powerpoint/2010/main" val="31637930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4290" name="Line 2">
            <a:extLst>
              <a:ext uri="{FF2B5EF4-FFF2-40B4-BE49-F238E27FC236}">
                <a16:creationId xmlns:a16="http://schemas.microsoft.com/office/drawing/2014/main" id="{1D6F3461-BFB7-6EA2-A6D4-7E89AC78C72A}"/>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4291" name="Line 3">
            <a:extLst>
              <a:ext uri="{FF2B5EF4-FFF2-40B4-BE49-F238E27FC236}">
                <a16:creationId xmlns:a16="http://schemas.microsoft.com/office/drawing/2014/main" id="{758D9B07-24D4-EBFE-25A9-77CCD26694DB}"/>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64292" name="Text Box 4">
            <a:extLst>
              <a:ext uri="{FF2B5EF4-FFF2-40B4-BE49-F238E27FC236}">
                <a16:creationId xmlns:a16="http://schemas.microsoft.com/office/drawing/2014/main" id="{DC15B303-2DCB-1438-E729-817648A6EA97}"/>
              </a:ext>
            </a:extLst>
          </p:cNvPr>
          <p:cNvSpPr txBox="1">
            <a:spLocks noChangeArrowheads="1"/>
          </p:cNvSpPr>
          <p:nvPr/>
        </p:nvSpPr>
        <p:spPr bwMode="auto">
          <a:xfrm>
            <a:off x="1828801" y="381000"/>
            <a:ext cx="3921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22.41  </a:t>
            </a:r>
            <a:r>
              <a:rPr lang="en-US" altLang="en-US" sz="2000" i="1">
                <a:latin typeface="Times New Roman" panose="02020603050405020304" pitchFamily="18" charset="0"/>
              </a:rPr>
              <a:t>Problem with RPF</a:t>
            </a:r>
          </a:p>
        </p:txBody>
      </p:sp>
      <p:sp>
        <p:nvSpPr>
          <p:cNvPr id="1164293" name="Line 5">
            <a:extLst>
              <a:ext uri="{FF2B5EF4-FFF2-40B4-BE49-F238E27FC236}">
                <a16:creationId xmlns:a16="http://schemas.microsoft.com/office/drawing/2014/main" id="{A47888CB-3E8D-D8DC-C837-332F81F4FE45}"/>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164294" name="Picture 6">
            <a:extLst>
              <a:ext uri="{FF2B5EF4-FFF2-40B4-BE49-F238E27FC236}">
                <a16:creationId xmlns:a16="http://schemas.microsoft.com/office/drawing/2014/main" id="{CB88457B-C537-E6E6-03EB-BFAA873FA1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0438" y="1846264"/>
            <a:ext cx="7751762" cy="318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5EE975A3-8459-9BA8-BAE9-7ED8DB335D5F}"/>
              </a:ext>
            </a:extLst>
          </p:cNvPr>
          <p:cNvSpPr>
            <a:spLocks noGrp="1"/>
          </p:cNvSpPr>
          <p:nvPr>
            <p:ph type="sldNum" sz="quarter" idx="12"/>
          </p:nvPr>
        </p:nvSpPr>
        <p:spPr/>
        <p:txBody>
          <a:bodyPr/>
          <a:lstStyle/>
          <a:p>
            <a:fld id="{6D972E1D-2B91-43F8-BAFE-8C37D0BCB00C}" type="slidenum">
              <a:rPr lang="en-IN" smtClean="0"/>
              <a:pPr/>
              <a:t>99</a:t>
            </a:fld>
            <a:endParaRPr lang="en-IN"/>
          </a:p>
        </p:txBody>
      </p:sp>
    </p:spTree>
    <p:extLst>
      <p:ext uri="{BB962C8B-B14F-4D97-AF65-F5344CB8AC3E}">
        <p14:creationId xmlns:p14="http://schemas.microsoft.com/office/powerpoint/2010/main" val="3485689219"/>
      </p:ext>
    </p:extLst>
  </p:cSld>
  <p:clrMapOvr>
    <a:masterClrMapping/>
  </p:clrMapOvr>
</p:sld>
</file>

<file path=ppt/theme/theme1.xml><?xml version="1.0" encoding="utf-8"?>
<a:theme xmlns:a="http://schemas.openxmlformats.org/drawingml/2006/main" name="Retrospec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3520</TotalTime>
  <Words>9131</Words>
  <Application>Microsoft Office PowerPoint</Application>
  <PresentationFormat>Widescreen</PresentationFormat>
  <Paragraphs>612</Paragraphs>
  <Slides>113</Slides>
  <Notes>81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113</vt:i4>
      </vt:variant>
    </vt:vector>
  </HeadingPairs>
  <TitlesOfParts>
    <vt:vector size="121" baseType="lpstr">
      <vt:lpstr>Arial</vt:lpstr>
      <vt:lpstr>Calibri</vt:lpstr>
      <vt:lpstr>Calibri Light</vt:lpstr>
      <vt:lpstr>Tahoma</vt:lpstr>
      <vt:lpstr>Times</vt:lpstr>
      <vt:lpstr>Times New Roman</vt:lpstr>
      <vt:lpstr>Wingdings</vt:lpstr>
      <vt:lpstr>Retrospect</vt:lpstr>
      <vt:lpstr>PowerPoint Presentation</vt:lpstr>
      <vt:lpstr>Topics to be discussed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Address aggregation</vt:lpstr>
      <vt:lpstr>PowerPoint Presentation</vt:lpstr>
      <vt:lpstr>Longest mask matching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Distance vector routing</vt:lpstr>
      <vt:lpstr>PowerPoint Presentation</vt:lpstr>
      <vt:lpstr>PowerPoint Presentation</vt:lpstr>
      <vt:lpstr>PowerPoint Presentation</vt:lpstr>
      <vt:lpstr>Process to update the routing table</vt:lpstr>
      <vt:lpstr>PowerPoint Presentation</vt:lpstr>
      <vt:lpstr>PowerPoint Presentation</vt:lpstr>
      <vt:lpstr>Two-Node Loop Instability problem</vt:lpstr>
      <vt:lpstr>PowerPoint Presentation</vt:lpstr>
      <vt:lpstr>Solution to the Two-Node Loop Instability problem </vt:lpstr>
      <vt:lpstr>PowerPoint Presentation</vt:lpstr>
      <vt:lpstr>Three-Node Loop Instability problem</vt:lpstr>
      <vt:lpstr>PowerPoint Presentation</vt:lpstr>
      <vt:lpstr>The Routing Information Protocol (RIP)</vt:lpstr>
      <vt:lpstr>PowerPoint Presentation</vt:lpstr>
      <vt:lpstr>PowerPoint Presentation</vt:lpstr>
      <vt:lpstr>Link State Routing</vt:lpstr>
      <vt:lpstr>PowerPoint Presentation</vt:lpstr>
      <vt:lpstr>PowerPoint Presentation</vt:lpstr>
      <vt:lpstr>Building Routing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Open Shortest Path First (OSPF)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Path Vector Routing</vt:lpstr>
      <vt:lpstr>PowerPoint Presentation</vt:lpstr>
      <vt:lpstr>Initialization process</vt:lpstr>
      <vt:lpstr>PowerPoint Presentation</vt:lpstr>
      <vt:lpstr>PowerPoint Presentation</vt:lpstr>
      <vt:lpstr>Border Gateway Protocol (BGP)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Multicast Routing </vt:lpstr>
      <vt:lpstr>PowerPoint Presentation</vt:lpstr>
      <vt:lpstr>Source-Based Tree</vt:lpstr>
      <vt:lpstr>PowerPoint Presentation</vt:lpstr>
      <vt:lpstr>PowerPoint Presentation</vt:lpstr>
      <vt:lpstr>Group-Shared Tree</vt:lpstr>
      <vt:lpstr>PowerPoint Presentation</vt:lpstr>
      <vt:lpstr>PowerPoint Presentation</vt:lpstr>
      <vt:lpstr>PowerPoint Presentation</vt:lpstr>
      <vt:lpstr>Multicast Link State Routing: MOSPF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have we completed?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Ojha</dc:creator>
  <cp:lastModifiedBy>dr.rajeshkojha@gmail.com</cp:lastModifiedBy>
  <cp:revision>171</cp:revision>
  <dcterms:created xsi:type="dcterms:W3CDTF">2024-07-20T06:38:06Z</dcterms:created>
  <dcterms:modified xsi:type="dcterms:W3CDTF">2024-12-18T09:32:00Z</dcterms:modified>
</cp:coreProperties>
</file>