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sldIdLst>
    <p:sldId id="256" r:id="rId2"/>
    <p:sldId id="274" r:id="rId3"/>
    <p:sldId id="878" r:id="rId4"/>
    <p:sldId id="837" r:id="rId5"/>
    <p:sldId id="838" r:id="rId6"/>
    <p:sldId id="839" r:id="rId7"/>
    <p:sldId id="840" r:id="rId8"/>
    <p:sldId id="841" r:id="rId9"/>
    <p:sldId id="877" r:id="rId10"/>
    <p:sldId id="842" r:id="rId11"/>
    <p:sldId id="843" r:id="rId12"/>
    <p:sldId id="834" r:id="rId13"/>
    <p:sldId id="910" r:id="rId14"/>
    <p:sldId id="915" r:id="rId15"/>
    <p:sldId id="921" r:id="rId16"/>
    <p:sldId id="845" r:id="rId17"/>
    <p:sldId id="922" r:id="rId18"/>
    <p:sldId id="879" r:id="rId19"/>
    <p:sldId id="846" r:id="rId20"/>
    <p:sldId id="923" r:id="rId21"/>
    <p:sldId id="916" r:id="rId22"/>
    <p:sldId id="847" r:id="rId23"/>
    <p:sldId id="924" r:id="rId24"/>
    <p:sldId id="848" r:id="rId25"/>
    <p:sldId id="925" r:id="rId26"/>
    <p:sldId id="835" r:id="rId27"/>
    <p:sldId id="911" r:id="rId28"/>
    <p:sldId id="849" r:id="rId29"/>
    <p:sldId id="850" r:id="rId30"/>
    <p:sldId id="851" r:id="rId31"/>
    <p:sldId id="880" r:id="rId32"/>
    <p:sldId id="917" r:id="rId33"/>
    <p:sldId id="881" r:id="rId34"/>
    <p:sldId id="882" r:id="rId35"/>
    <p:sldId id="852" r:id="rId36"/>
    <p:sldId id="853" r:id="rId37"/>
    <p:sldId id="912" r:id="rId38"/>
    <p:sldId id="854" r:id="rId39"/>
    <p:sldId id="883" r:id="rId40"/>
    <p:sldId id="884" r:id="rId41"/>
    <p:sldId id="885" r:id="rId42"/>
    <p:sldId id="855" r:id="rId43"/>
    <p:sldId id="856" r:id="rId44"/>
    <p:sldId id="886" r:id="rId45"/>
    <p:sldId id="887" r:id="rId46"/>
    <p:sldId id="857" r:id="rId47"/>
    <p:sldId id="858" r:id="rId48"/>
    <p:sldId id="888" r:id="rId49"/>
    <p:sldId id="918" r:id="rId50"/>
    <p:sldId id="919" r:id="rId51"/>
    <p:sldId id="920" r:id="rId52"/>
    <p:sldId id="859" r:id="rId53"/>
    <p:sldId id="889" r:id="rId54"/>
    <p:sldId id="890" r:id="rId55"/>
    <p:sldId id="891" r:id="rId56"/>
    <p:sldId id="892" r:id="rId57"/>
    <p:sldId id="893" r:id="rId58"/>
    <p:sldId id="860" r:id="rId59"/>
    <p:sldId id="861" r:id="rId60"/>
    <p:sldId id="894" r:id="rId61"/>
    <p:sldId id="862" r:id="rId62"/>
    <p:sldId id="82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878"/>
            <p14:sldId id="837"/>
            <p14:sldId id="838"/>
            <p14:sldId id="839"/>
            <p14:sldId id="840"/>
            <p14:sldId id="841"/>
            <p14:sldId id="877"/>
            <p14:sldId id="842"/>
            <p14:sldId id="843"/>
            <p14:sldId id="834"/>
            <p14:sldId id="910"/>
            <p14:sldId id="915"/>
            <p14:sldId id="921"/>
            <p14:sldId id="845"/>
            <p14:sldId id="922"/>
            <p14:sldId id="879"/>
            <p14:sldId id="846"/>
            <p14:sldId id="923"/>
            <p14:sldId id="916"/>
            <p14:sldId id="847"/>
            <p14:sldId id="924"/>
            <p14:sldId id="848"/>
            <p14:sldId id="925"/>
            <p14:sldId id="835"/>
            <p14:sldId id="911"/>
            <p14:sldId id="849"/>
            <p14:sldId id="850"/>
            <p14:sldId id="851"/>
            <p14:sldId id="880"/>
            <p14:sldId id="917"/>
            <p14:sldId id="881"/>
            <p14:sldId id="882"/>
            <p14:sldId id="852"/>
            <p14:sldId id="853"/>
            <p14:sldId id="912"/>
            <p14:sldId id="854"/>
            <p14:sldId id="883"/>
            <p14:sldId id="884"/>
            <p14:sldId id="885"/>
            <p14:sldId id="855"/>
            <p14:sldId id="856"/>
            <p14:sldId id="886"/>
            <p14:sldId id="887"/>
            <p14:sldId id="857"/>
            <p14:sldId id="858"/>
            <p14:sldId id="888"/>
            <p14:sldId id="918"/>
            <p14:sldId id="919"/>
            <p14:sldId id="920"/>
            <p14:sldId id="859"/>
            <p14:sldId id="889"/>
            <p14:sldId id="890"/>
            <p14:sldId id="891"/>
            <p14:sldId id="892"/>
            <p14:sldId id="893"/>
            <p14:sldId id="860"/>
            <p14:sldId id="861"/>
            <p14:sldId id="894"/>
            <p14:sldId id="862"/>
          </p14:sldIdLst>
        </p14:section>
        <p14:section name="Default Section" id="{6F058685-4CAF-4927-8F59-1D3D7F87BA2E}">
          <p14:sldIdLst>
            <p14:sldId id="82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4" autoAdjust="0"/>
    <p:restoredTop sz="94660"/>
  </p:normalViewPr>
  <p:slideViewPr>
    <p:cSldViewPr snapToGrid="0">
      <p:cViewPr varScale="1">
        <p:scale>
          <a:sx n="80" d="100"/>
          <a:sy n="80" d="100"/>
        </p:scale>
        <p:origin x="32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991719-BE6B-158E-1659-E04E2CFBD643}"/>
              </a:ext>
            </a:extLst>
          </p:cNvPr>
          <p:cNvSpPr>
            <a:spLocks noGrp="1" noChangeArrowheads="1"/>
          </p:cNvSpPr>
          <p:nvPr>
            <p:ph type="sldNum" sz="quarter" idx="5"/>
          </p:nvPr>
        </p:nvSpPr>
        <p:spPr>
          <a:ln/>
        </p:spPr>
        <p:txBody>
          <a:bodyPr/>
          <a:lstStyle/>
          <a:p>
            <a:fld id="{9D81CB10-7291-4302-9C25-EAA284721D2F}" type="slidenum">
              <a:rPr lang="en-US" altLang="en-US"/>
              <a:pPr/>
              <a:t>3</a:t>
            </a:fld>
            <a:endParaRPr lang="en-US" altLang="en-US"/>
          </a:p>
        </p:txBody>
      </p:sp>
      <p:sp>
        <p:nvSpPr>
          <p:cNvPr id="1167362" name="Rectangle 2">
            <a:extLst>
              <a:ext uri="{FF2B5EF4-FFF2-40B4-BE49-F238E27FC236}">
                <a16:creationId xmlns:a16="http://schemas.microsoft.com/office/drawing/2014/main" id="{90789319-0A1A-5362-1787-0790EF4786CF}"/>
              </a:ext>
            </a:extLst>
          </p:cNvPr>
          <p:cNvSpPr>
            <a:spLocks noGrp="1" noRot="1" noChangeAspect="1" noChangeArrowheads="1" noTextEdit="1"/>
          </p:cNvSpPr>
          <p:nvPr>
            <p:ph type="sldImg"/>
          </p:nvPr>
        </p:nvSpPr>
        <p:spPr>
          <a:ln/>
        </p:spPr>
      </p:sp>
      <p:sp>
        <p:nvSpPr>
          <p:cNvPr id="1167363" name="Rectangle 3">
            <a:extLst>
              <a:ext uri="{FF2B5EF4-FFF2-40B4-BE49-F238E27FC236}">
                <a16:creationId xmlns:a16="http://schemas.microsoft.com/office/drawing/2014/main" id="{F53E1E6F-4170-FDA0-6547-27E091DD2D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379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68C33E-A1CC-7B17-8547-8C484F829008}"/>
              </a:ext>
            </a:extLst>
          </p:cNvPr>
          <p:cNvSpPr>
            <a:spLocks noGrp="1" noChangeArrowheads="1"/>
          </p:cNvSpPr>
          <p:nvPr>
            <p:ph type="sldNum" sz="quarter" idx="5"/>
          </p:nvPr>
        </p:nvSpPr>
        <p:spPr>
          <a:ln/>
        </p:spPr>
        <p:txBody>
          <a:bodyPr/>
          <a:lstStyle/>
          <a:p>
            <a:fld id="{C69C2906-54EF-408A-BFE6-7195AC5B6D91}" type="slidenum">
              <a:rPr lang="en-US" altLang="en-US"/>
              <a:pPr/>
              <a:t>12</a:t>
            </a:fld>
            <a:endParaRPr lang="en-US" altLang="en-US"/>
          </a:p>
        </p:txBody>
      </p:sp>
      <p:sp>
        <p:nvSpPr>
          <p:cNvPr id="1077250" name="Rectangle 2">
            <a:extLst>
              <a:ext uri="{FF2B5EF4-FFF2-40B4-BE49-F238E27FC236}">
                <a16:creationId xmlns:a16="http://schemas.microsoft.com/office/drawing/2014/main" id="{35CEE035-E81B-D356-A5A5-F7FD209E9509}"/>
              </a:ext>
            </a:extLst>
          </p:cNvPr>
          <p:cNvSpPr>
            <a:spLocks noGrp="1" noRot="1" noChangeAspect="1" noChangeArrowheads="1" noTextEdit="1"/>
          </p:cNvSpPr>
          <p:nvPr>
            <p:ph type="sldImg"/>
          </p:nvPr>
        </p:nvSpPr>
        <p:spPr>
          <a:ln/>
        </p:spPr>
      </p:sp>
      <p:sp>
        <p:nvSpPr>
          <p:cNvPr id="1077251" name="Rectangle 3">
            <a:extLst>
              <a:ext uri="{FF2B5EF4-FFF2-40B4-BE49-F238E27FC236}">
                <a16:creationId xmlns:a16="http://schemas.microsoft.com/office/drawing/2014/main" id="{E41803C6-180E-1F26-AC7C-71F65D136A0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3787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9486AC-ABB1-60F3-DC36-C87F4FAFE5D2}"/>
              </a:ext>
            </a:extLst>
          </p:cNvPr>
          <p:cNvSpPr>
            <a:spLocks noGrp="1" noChangeArrowheads="1"/>
          </p:cNvSpPr>
          <p:nvPr>
            <p:ph type="sldNum" sz="quarter" idx="5"/>
          </p:nvPr>
        </p:nvSpPr>
        <p:spPr>
          <a:ln/>
        </p:spPr>
        <p:txBody>
          <a:bodyPr/>
          <a:lstStyle/>
          <a:p>
            <a:fld id="{0B39B463-BB49-4CC3-95F3-3BFBE596563F}" type="slidenum">
              <a:rPr lang="en-US" altLang="en-US"/>
              <a:pPr/>
              <a:t>13</a:t>
            </a:fld>
            <a:endParaRPr lang="en-US" altLang="en-US"/>
          </a:p>
        </p:txBody>
      </p:sp>
      <p:sp>
        <p:nvSpPr>
          <p:cNvPr id="1232898" name="Rectangle 2">
            <a:extLst>
              <a:ext uri="{FF2B5EF4-FFF2-40B4-BE49-F238E27FC236}">
                <a16:creationId xmlns:a16="http://schemas.microsoft.com/office/drawing/2014/main" id="{4659F54F-D2C0-50B8-40DE-3A040AE09D1F}"/>
              </a:ext>
            </a:extLst>
          </p:cNvPr>
          <p:cNvSpPr>
            <a:spLocks noGrp="1" noRot="1" noChangeAspect="1" noChangeArrowheads="1" noTextEdit="1"/>
          </p:cNvSpPr>
          <p:nvPr>
            <p:ph type="sldImg"/>
          </p:nvPr>
        </p:nvSpPr>
        <p:spPr>
          <a:ln/>
        </p:spPr>
      </p:sp>
      <p:sp>
        <p:nvSpPr>
          <p:cNvPr id="1232899" name="Rectangle 3">
            <a:extLst>
              <a:ext uri="{FF2B5EF4-FFF2-40B4-BE49-F238E27FC236}">
                <a16:creationId xmlns:a16="http://schemas.microsoft.com/office/drawing/2014/main" id="{CEE3D078-8196-161F-45BA-89B7996D13A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3247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2C8E96-6984-8E9F-9488-CE0AF5D850E7}"/>
              </a:ext>
            </a:extLst>
          </p:cNvPr>
          <p:cNvSpPr>
            <a:spLocks noGrp="1" noChangeArrowheads="1"/>
          </p:cNvSpPr>
          <p:nvPr>
            <p:ph type="sldNum" sz="quarter" idx="5"/>
          </p:nvPr>
        </p:nvSpPr>
        <p:spPr>
          <a:ln/>
        </p:spPr>
        <p:txBody>
          <a:bodyPr/>
          <a:lstStyle/>
          <a:p>
            <a:fld id="{9C9CA092-8AAC-4230-936A-4926E865B6F9}" type="slidenum">
              <a:rPr lang="en-US" altLang="en-US"/>
              <a:pPr/>
              <a:t>14</a:t>
            </a:fld>
            <a:endParaRPr lang="en-US" altLang="en-US"/>
          </a:p>
        </p:txBody>
      </p:sp>
      <p:sp>
        <p:nvSpPr>
          <p:cNvPr id="1243138" name="Rectangle 2">
            <a:extLst>
              <a:ext uri="{FF2B5EF4-FFF2-40B4-BE49-F238E27FC236}">
                <a16:creationId xmlns:a16="http://schemas.microsoft.com/office/drawing/2014/main" id="{3E80A02B-921B-20FE-F5F3-B996C7A6140E}"/>
              </a:ext>
            </a:extLst>
          </p:cNvPr>
          <p:cNvSpPr>
            <a:spLocks noGrp="1" noRot="1" noChangeAspect="1" noChangeArrowheads="1" noTextEdit="1"/>
          </p:cNvSpPr>
          <p:nvPr>
            <p:ph type="sldImg"/>
          </p:nvPr>
        </p:nvSpPr>
        <p:spPr>
          <a:ln/>
        </p:spPr>
      </p:sp>
      <p:sp>
        <p:nvSpPr>
          <p:cNvPr id="1243139" name="Rectangle 3">
            <a:extLst>
              <a:ext uri="{FF2B5EF4-FFF2-40B4-BE49-F238E27FC236}">
                <a16:creationId xmlns:a16="http://schemas.microsoft.com/office/drawing/2014/main" id="{4940D576-2E95-294F-B7AC-73153EF6E3A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845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E9039D-5710-142A-3D6F-A21FAE54A590}"/>
              </a:ext>
            </a:extLst>
          </p:cNvPr>
          <p:cNvSpPr>
            <a:spLocks noGrp="1" noChangeArrowheads="1"/>
          </p:cNvSpPr>
          <p:nvPr>
            <p:ph type="sldNum" sz="quarter" idx="5"/>
          </p:nvPr>
        </p:nvSpPr>
        <p:spPr>
          <a:ln/>
        </p:spPr>
        <p:txBody>
          <a:bodyPr/>
          <a:lstStyle/>
          <a:p>
            <a:fld id="{85959637-A737-4052-A3F2-BC27C6E9923A}" type="slidenum">
              <a:rPr lang="en-US" altLang="en-US"/>
              <a:pPr/>
              <a:t>15</a:t>
            </a:fld>
            <a:endParaRPr lang="en-US" altLang="en-US"/>
          </a:p>
        </p:txBody>
      </p:sp>
      <p:sp>
        <p:nvSpPr>
          <p:cNvPr id="1255426" name="Rectangle 2">
            <a:extLst>
              <a:ext uri="{FF2B5EF4-FFF2-40B4-BE49-F238E27FC236}">
                <a16:creationId xmlns:a16="http://schemas.microsoft.com/office/drawing/2014/main" id="{2B54CA59-FC1F-98CC-8737-E49364C64056}"/>
              </a:ext>
            </a:extLst>
          </p:cNvPr>
          <p:cNvSpPr>
            <a:spLocks noGrp="1" noRot="1" noChangeAspect="1" noChangeArrowheads="1" noTextEdit="1"/>
          </p:cNvSpPr>
          <p:nvPr>
            <p:ph type="sldImg"/>
          </p:nvPr>
        </p:nvSpPr>
        <p:spPr>
          <a:ln/>
        </p:spPr>
      </p:sp>
      <p:sp>
        <p:nvSpPr>
          <p:cNvPr id="1255427" name="Rectangle 3">
            <a:extLst>
              <a:ext uri="{FF2B5EF4-FFF2-40B4-BE49-F238E27FC236}">
                <a16:creationId xmlns:a16="http://schemas.microsoft.com/office/drawing/2014/main" id="{E552FEB6-F6AB-E949-2E3B-36CB14980CC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9614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B41CF0-2900-DF5C-6D11-D37507F29B73}"/>
              </a:ext>
            </a:extLst>
          </p:cNvPr>
          <p:cNvSpPr>
            <a:spLocks noGrp="1" noChangeArrowheads="1"/>
          </p:cNvSpPr>
          <p:nvPr>
            <p:ph type="sldNum" sz="quarter" idx="5"/>
          </p:nvPr>
        </p:nvSpPr>
        <p:spPr>
          <a:ln/>
        </p:spPr>
        <p:txBody>
          <a:bodyPr/>
          <a:lstStyle/>
          <a:p>
            <a:fld id="{EE03561A-23D2-4AFC-8BEE-94964B170479}" type="slidenum">
              <a:rPr lang="en-US" altLang="en-US"/>
              <a:pPr/>
              <a:t>16</a:t>
            </a:fld>
            <a:endParaRPr lang="en-US" altLang="en-US"/>
          </a:p>
        </p:txBody>
      </p:sp>
      <p:sp>
        <p:nvSpPr>
          <p:cNvPr id="1099778" name="Rectangle 2">
            <a:extLst>
              <a:ext uri="{FF2B5EF4-FFF2-40B4-BE49-F238E27FC236}">
                <a16:creationId xmlns:a16="http://schemas.microsoft.com/office/drawing/2014/main" id="{A5A40F43-2215-D803-D3A1-04D9B8812D40}"/>
              </a:ext>
            </a:extLst>
          </p:cNvPr>
          <p:cNvSpPr>
            <a:spLocks noGrp="1" noRot="1" noChangeAspect="1" noChangeArrowheads="1" noTextEdit="1"/>
          </p:cNvSpPr>
          <p:nvPr>
            <p:ph type="sldImg"/>
          </p:nvPr>
        </p:nvSpPr>
        <p:spPr>
          <a:ln/>
        </p:spPr>
      </p:sp>
      <p:sp>
        <p:nvSpPr>
          <p:cNvPr id="1099779" name="Rectangle 3">
            <a:extLst>
              <a:ext uri="{FF2B5EF4-FFF2-40B4-BE49-F238E27FC236}">
                <a16:creationId xmlns:a16="http://schemas.microsoft.com/office/drawing/2014/main" id="{1D766D06-BA3B-94D3-A73D-8912CFF2B63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1916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C3A4DA-41BE-6A28-1B73-2284B1E2D976}"/>
              </a:ext>
            </a:extLst>
          </p:cNvPr>
          <p:cNvSpPr>
            <a:spLocks noGrp="1" noChangeArrowheads="1"/>
          </p:cNvSpPr>
          <p:nvPr>
            <p:ph type="sldNum" sz="quarter" idx="5"/>
          </p:nvPr>
        </p:nvSpPr>
        <p:spPr>
          <a:ln/>
        </p:spPr>
        <p:txBody>
          <a:bodyPr/>
          <a:lstStyle/>
          <a:p>
            <a:fld id="{739588D3-FA08-4C06-883B-519EBCD1876B}" type="slidenum">
              <a:rPr lang="en-US" altLang="en-US"/>
              <a:pPr/>
              <a:t>18</a:t>
            </a:fld>
            <a:endParaRPr lang="en-US" altLang="en-US"/>
          </a:p>
        </p:txBody>
      </p:sp>
      <p:sp>
        <p:nvSpPr>
          <p:cNvPr id="1169410" name="Rectangle 2">
            <a:extLst>
              <a:ext uri="{FF2B5EF4-FFF2-40B4-BE49-F238E27FC236}">
                <a16:creationId xmlns:a16="http://schemas.microsoft.com/office/drawing/2014/main" id="{7B729A45-BDEA-FDB4-21D6-DC6865E1BDA1}"/>
              </a:ext>
            </a:extLst>
          </p:cNvPr>
          <p:cNvSpPr>
            <a:spLocks noGrp="1" noRot="1" noChangeAspect="1" noChangeArrowheads="1" noTextEdit="1"/>
          </p:cNvSpPr>
          <p:nvPr>
            <p:ph type="sldImg"/>
          </p:nvPr>
        </p:nvSpPr>
        <p:spPr>
          <a:ln/>
        </p:spPr>
      </p:sp>
      <p:sp>
        <p:nvSpPr>
          <p:cNvPr id="1169411" name="Rectangle 3">
            <a:extLst>
              <a:ext uri="{FF2B5EF4-FFF2-40B4-BE49-F238E27FC236}">
                <a16:creationId xmlns:a16="http://schemas.microsoft.com/office/drawing/2014/main" id="{95D9CD30-3A67-21CC-1D7C-973A460FE05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2251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6AF7C6-B261-BB29-7ED0-8EF5F4C9BB5D}"/>
              </a:ext>
            </a:extLst>
          </p:cNvPr>
          <p:cNvSpPr>
            <a:spLocks noGrp="1" noChangeArrowheads="1"/>
          </p:cNvSpPr>
          <p:nvPr>
            <p:ph type="sldNum" sz="quarter" idx="5"/>
          </p:nvPr>
        </p:nvSpPr>
        <p:spPr>
          <a:ln/>
        </p:spPr>
        <p:txBody>
          <a:bodyPr/>
          <a:lstStyle/>
          <a:p>
            <a:fld id="{C7098255-D2D9-4238-AFEF-2C8D70F75742}" type="slidenum">
              <a:rPr lang="en-US" altLang="en-US"/>
              <a:pPr/>
              <a:t>19</a:t>
            </a:fld>
            <a:endParaRPr lang="en-US" altLang="en-US"/>
          </a:p>
        </p:txBody>
      </p:sp>
      <p:sp>
        <p:nvSpPr>
          <p:cNvPr id="1101826" name="Rectangle 2">
            <a:extLst>
              <a:ext uri="{FF2B5EF4-FFF2-40B4-BE49-F238E27FC236}">
                <a16:creationId xmlns:a16="http://schemas.microsoft.com/office/drawing/2014/main" id="{BA515098-2312-CEC5-E310-8FCF187D6366}"/>
              </a:ext>
            </a:extLst>
          </p:cNvPr>
          <p:cNvSpPr>
            <a:spLocks noGrp="1" noRot="1" noChangeAspect="1" noChangeArrowheads="1" noTextEdit="1"/>
          </p:cNvSpPr>
          <p:nvPr>
            <p:ph type="sldImg"/>
          </p:nvPr>
        </p:nvSpPr>
        <p:spPr>
          <a:ln/>
        </p:spPr>
      </p:sp>
      <p:sp>
        <p:nvSpPr>
          <p:cNvPr id="1101827" name="Rectangle 3">
            <a:extLst>
              <a:ext uri="{FF2B5EF4-FFF2-40B4-BE49-F238E27FC236}">
                <a16:creationId xmlns:a16="http://schemas.microsoft.com/office/drawing/2014/main" id="{F58E79EC-7832-60BF-DC5A-74454DFB1D7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001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B575A5-FB62-1127-B9B0-E557DDD2F1C4}"/>
              </a:ext>
            </a:extLst>
          </p:cNvPr>
          <p:cNvSpPr>
            <a:spLocks noGrp="1" noChangeArrowheads="1"/>
          </p:cNvSpPr>
          <p:nvPr>
            <p:ph type="sldNum" sz="quarter" idx="5"/>
          </p:nvPr>
        </p:nvSpPr>
        <p:spPr>
          <a:ln/>
        </p:spPr>
        <p:txBody>
          <a:bodyPr/>
          <a:lstStyle/>
          <a:p>
            <a:fld id="{6486144B-95B2-4237-91A4-D3E2266FA3DD}" type="slidenum">
              <a:rPr lang="en-US" altLang="en-US"/>
              <a:pPr/>
              <a:t>21</a:t>
            </a:fld>
            <a:endParaRPr lang="en-US" altLang="en-US"/>
          </a:p>
        </p:txBody>
      </p:sp>
      <p:sp>
        <p:nvSpPr>
          <p:cNvPr id="1245186" name="Rectangle 2">
            <a:extLst>
              <a:ext uri="{FF2B5EF4-FFF2-40B4-BE49-F238E27FC236}">
                <a16:creationId xmlns:a16="http://schemas.microsoft.com/office/drawing/2014/main" id="{DC19BC56-A771-35C0-0C61-44488DBCE776}"/>
              </a:ext>
            </a:extLst>
          </p:cNvPr>
          <p:cNvSpPr>
            <a:spLocks noGrp="1" noRot="1" noChangeAspect="1" noChangeArrowheads="1" noTextEdit="1"/>
          </p:cNvSpPr>
          <p:nvPr>
            <p:ph type="sldImg"/>
          </p:nvPr>
        </p:nvSpPr>
        <p:spPr>
          <a:ln/>
        </p:spPr>
      </p:sp>
      <p:sp>
        <p:nvSpPr>
          <p:cNvPr id="1245187" name="Rectangle 3">
            <a:extLst>
              <a:ext uri="{FF2B5EF4-FFF2-40B4-BE49-F238E27FC236}">
                <a16:creationId xmlns:a16="http://schemas.microsoft.com/office/drawing/2014/main" id="{C8FAFA5A-8194-0BCD-1C72-F07372239F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7720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197D89-E9C2-A710-F49F-7555E0961AED}"/>
              </a:ext>
            </a:extLst>
          </p:cNvPr>
          <p:cNvSpPr>
            <a:spLocks noGrp="1" noChangeArrowheads="1"/>
          </p:cNvSpPr>
          <p:nvPr>
            <p:ph type="sldNum" sz="quarter" idx="5"/>
          </p:nvPr>
        </p:nvSpPr>
        <p:spPr>
          <a:ln/>
        </p:spPr>
        <p:txBody>
          <a:bodyPr/>
          <a:lstStyle/>
          <a:p>
            <a:fld id="{07E076EE-03F1-4B99-B634-BA457F1D9B03}" type="slidenum">
              <a:rPr lang="en-US" altLang="en-US"/>
              <a:pPr/>
              <a:t>22</a:t>
            </a:fld>
            <a:endParaRPr lang="en-US" altLang="en-US"/>
          </a:p>
        </p:txBody>
      </p:sp>
      <p:sp>
        <p:nvSpPr>
          <p:cNvPr id="1103874" name="Rectangle 2">
            <a:extLst>
              <a:ext uri="{FF2B5EF4-FFF2-40B4-BE49-F238E27FC236}">
                <a16:creationId xmlns:a16="http://schemas.microsoft.com/office/drawing/2014/main" id="{23DD6385-7070-CD2C-F68E-168B2A98EF2C}"/>
              </a:ext>
            </a:extLst>
          </p:cNvPr>
          <p:cNvSpPr>
            <a:spLocks noGrp="1" noRot="1" noChangeAspect="1" noChangeArrowheads="1" noTextEdit="1"/>
          </p:cNvSpPr>
          <p:nvPr>
            <p:ph type="sldImg"/>
          </p:nvPr>
        </p:nvSpPr>
        <p:spPr>
          <a:ln/>
        </p:spPr>
      </p:sp>
      <p:sp>
        <p:nvSpPr>
          <p:cNvPr id="1103875" name="Rectangle 3">
            <a:extLst>
              <a:ext uri="{FF2B5EF4-FFF2-40B4-BE49-F238E27FC236}">
                <a16:creationId xmlns:a16="http://schemas.microsoft.com/office/drawing/2014/main" id="{4799996E-DF67-A522-CC60-F930A15BF50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6312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45ACE8-9365-A5E9-7A84-F93AC0FB39AF}"/>
              </a:ext>
            </a:extLst>
          </p:cNvPr>
          <p:cNvSpPr>
            <a:spLocks noGrp="1" noChangeArrowheads="1"/>
          </p:cNvSpPr>
          <p:nvPr>
            <p:ph type="sldNum" sz="quarter" idx="5"/>
          </p:nvPr>
        </p:nvSpPr>
        <p:spPr>
          <a:ln/>
        </p:spPr>
        <p:txBody>
          <a:bodyPr/>
          <a:lstStyle/>
          <a:p>
            <a:fld id="{CCDC5206-B3BA-4479-836C-0BBC449CAB24}" type="slidenum">
              <a:rPr lang="en-US" altLang="en-US"/>
              <a:pPr/>
              <a:t>24</a:t>
            </a:fld>
            <a:endParaRPr lang="en-US" altLang="en-US"/>
          </a:p>
        </p:txBody>
      </p:sp>
      <p:sp>
        <p:nvSpPr>
          <p:cNvPr id="1105922" name="Rectangle 2">
            <a:extLst>
              <a:ext uri="{FF2B5EF4-FFF2-40B4-BE49-F238E27FC236}">
                <a16:creationId xmlns:a16="http://schemas.microsoft.com/office/drawing/2014/main" id="{E6C17047-6741-A8DF-8B42-CB9E1EA31677}"/>
              </a:ext>
            </a:extLst>
          </p:cNvPr>
          <p:cNvSpPr>
            <a:spLocks noGrp="1" noRot="1" noChangeAspect="1" noChangeArrowheads="1" noTextEdit="1"/>
          </p:cNvSpPr>
          <p:nvPr>
            <p:ph type="sldImg"/>
          </p:nvPr>
        </p:nvSpPr>
        <p:spPr>
          <a:ln/>
        </p:spPr>
      </p:sp>
      <p:sp>
        <p:nvSpPr>
          <p:cNvPr id="1105923" name="Rectangle 3">
            <a:extLst>
              <a:ext uri="{FF2B5EF4-FFF2-40B4-BE49-F238E27FC236}">
                <a16:creationId xmlns:a16="http://schemas.microsoft.com/office/drawing/2014/main" id="{D9FA0469-5993-1CE5-06DA-587E0FEA89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217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BD7F1D-11EA-B5EC-C1D6-F196767AD956}"/>
              </a:ext>
            </a:extLst>
          </p:cNvPr>
          <p:cNvSpPr>
            <a:spLocks noGrp="1" noChangeArrowheads="1"/>
          </p:cNvSpPr>
          <p:nvPr>
            <p:ph type="sldNum" sz="quarter" idx="5"/>
          </p:nvPr>
        </p:nvSpPr>
        <p:spPr>
          <a:ln/>
        </p:spPr>
        <p:txBody>
          <a:bodyPr/>
          <a:lstStyle/>
          <a:p>
            <a:fld id="{3738CA3C-52C3-4E87-822D-F4BA543F796C}" type="slidenum">
              <a:rPr lang="en-US" altLang="en-US"/>
              <a:pPr/>
              <a:t>4</a:t>
            </a:fld>
            <a:endParaRPr lang="en-US" altLang="en-US"/>
          </a:p>
        </p:txBody>
      </p:sp>
      <p:sp>
        <p:nvSpPr>
          <p:cNvPr id="1083394" name="Rectangle 2">
            <a:extLst>
              <a:ext uri="{FF2B5EF4-FFF2-40B4-BE49-F238E27FC236}">
                <a16:creationId xmlns:a16="http://schemas.microsoft.com/office/drawing/2014/main" id="{095E9B39-41AF-ADAB-F360-2F85180F85A2}"/>
              </a:ext>
            </a:extLst>
          </p:cNvPr>
          <p:cNvSpPr>
            <a:spLocks noGrp="1" noRot="1" noChangeAspect="1" noChangeArrowheads="1" noTextEdit="1"/>
          </p:cNvSpPr>
          <p:nvPr>
            <p:ph type="sldImg"/>
          </p:nvPr>
        </p:nvSpPr>
        <p:spPr>
          <a:ln/>
        </p:spPr>
      </p:sp>
      <p:sp>
        <p:nvSpPr>
          <p:cNvPr id="1083395" name="Rectangle 3">
            <a:extLst>
              <a:ext uri="{FF2B5EF4-FFF2-40B4-BE49-F238E27FC236}">
                <a16:creationId xmlns:a16="http://schemas.microsoft.com/office/drawing/2014/main" id="{57FA7937-8AC4-B372-4743-09D0331BB1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6739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776E09-DD5D-B47C-BAC8-844CEDBA406F}"/>
              </a:ext>
            </a:extLst>
          </p:cNvPr>
          <p:cNvSpPr>
            <a:spLocks noGrp="1" noChangeArrowheads="1"/>
          </p:cNvSpPr>
          <p:nvPr>
            <p:ph type="sldNum" sz="quarter" idx="5"/>
          </p:nvPr>
        </p:nvSpPr>
        <p:spPr>
          <a:ln/>
        </p:spPr>
        <p:txBody>
          <a:bodyPr/>
          <a:lstStyle/>
          <a:p>
            <a:fld id="{CD071AD7-6CA0-4153-95F1-61D765E38925}" type="slidenum">
              <a:rPr lang="en-US" altLang="en-US"/>
              <a:pPr/>
              <a:t>26</a:t>
            </a:fld>
            <a:endParaRPr lang="en-US" altLang="en-US"/>
          </a:p>
        </p:txBody>
      </p:sp>
      <p:sp>
        <p:nvSpPr>
          <p:cNvPr id="1079298" name="Rectangle 2">
            <a:extLst>
              <a:ext uri="{FF2B5EF4-FFF2-40B4-BE49-F238E27FC236}">
                <a16:creationId xmlns:a16="http://schemas.microsoft.com/office/drawing/2014/main" id="{27624F7C-F77D-DE7C-A8DC-7D489F8B7CD8}"/>
              </a:ext>
            </a:extLst>
          </p:cNvPr>
          <p:cNvSpPr>
            <a:spLocks noGrp="1" noRot="1" noChangeAspect="1" noChangeArrowheads="1" noTextEdit="1"/>
          </p:cNvSpPr>
          <p:nvPr>
            <p:ph type="sldImg"/>
          </p:nvPr>
        </p:nvSpPr>
        <p:spPr>
          <a:ln/>
        </p:spPr>
      </p:sp>
      <p:sp>
        <p:nvSpPr>
          <p:cNvPr id="1079299" name="Rectangle 3">
            <a:extLst>
              <a:ext uri="{FF2B5EF4-FFF2-40B4-BE49-F238E27FC236}">
                <a16:creationId xmlns:a16="http://schemas.microsoft.com/office/drawing/2014/main" id="{9671046A-0664-5B0D-A913-93C3801F048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9399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1FBD6F-6ADA-6DF7-8968-C7C88D032B02}"/>
              </a:ext>
            </a:extLst>
          </p:cNvPr>
          <p:cNvSpPr>
            <a:spLocks noGrp="1" noChangeArrowheads="1"/>
          </p:cNvSpPr>
          <p:nvPr>
            <p:ph type="sldNum" sz="quarter" idx="5"/>
          </p:nvPr>
        </p:nvSpPr>
        <p:spPr>
          <a:ln/>
        </p:spPr>
        <p:txBody>
          <a:bodyPr/>
          <a:lstStyle/>
          <a:p>
            <a:fld id="{8E8E387D-A8AE-450F-88E4-85AC79525C33}" type="slidenum">
              <a:rPr lang="en-US" altLang="en-US"/>
              <a:pPr/>
              <a:t>27</a:t>
            </a:fld>
            <a:endParaRPr lang="en-US" altLang="en-US"/>
          </a:p>
        </p:txBody>
      </p:sp>
      <p:sp>
        <p:nvSpPr>
          <p:cNvPr id="1234946" name="Rectangle 2">
            <a:extLst>
              <a:ext uri="{FF2B5EF4-FFF2-40B4-BE49-F238E27FC236}">
                <a16:creationId xmlns:a16="http://schemas.microsoft.com/office/drawing/2014/main" id="{A54BE00E-3EB7-DA59-3681-4A02CFD4EB3B}"/>
              </a:ext>
            </a:extLst>
          </p:cNvPr>
          <p:cNvSpPr>
            <a:spLocks noGrp="1" noRot="1" noChangeAspect="1" noChangeArrowheads="1" noTextEdit="1"/>
          </p:cNvSpPr>
          <p:nvPr>
            <p:ph type="sldImg"/>
          </p:nvPr>
        </p:nvSpPr>
        <p:spPr>
          <a:ln/>
        </p:spPr>
      </p:sp>
      <p:sp>
        <p:nvSpPr>
          <p:cNvPr id="1234947" name="Rectangle 3">
            <a:extLst>
              <a:ext uri="{FF2B5EF4-FFF2-40B4-BE49-F238E27FC236}">
                <a16:creationId xmlns:a16="http://schemas.microsoft.com/office/drawing/2014/main" id="{309E6795-874E-7676-89C4-FFEFE0B60F1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0596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23198B-62A0-5AB6-54EE-142358DD3EE4}"/>
              </a:ext>
            </a:extLst>
          </p:cNvPr>
          <p:cNvSpPr>
            <a:spLocks noGrp="1" noChangeArrowheads="1"/>
          </p:cNvSpPr>
          <p:nvPr>
            <p:ph type="sldNum" sz="quarter" idx="5"/>
          </p:nvPr>
        </p:nvSpPr>
        <p:spPr>
          <a:ln/>
        </p:spPr>
        <p:txBody>
          <a:bodyPr/>
          <a:lstStyle/>
          <a:p>
            <a:fld id="{49CCB0A5-813B-4C19-B2B9-9C268FD88187}" type="slidenum">
              <a:rPr lang="en-US" altLang="en-US"/>
              <a:pPr/>
              <a:t>28</a:t>
            </a:fld>
            <a:endParaRPr lang="en-US" altLang="en-US"/>
          </a:p>
        </p:txBody>
      </p:sp>
      <p:sp>
        <p:nvSpPr>
          <p:cNvPr id="1107970" name="Rectangle 2">
            <a:extLst>
              <a:ext uri="{FF2B5EF4-FFF2-40B4-BE49-F238E27FC236}">
                <a16:creationId xmlns:a16="http://schemas.microsoft.com/office/drawing/2014/main" id="{DAB9F1D2-F4AC-912B-3264-A4251A5936EA}"/>
              </a:ext>
            </a:extLst>
          </p:cNvPr>
          <p:cNvSpPr>
            <a:spLocks noGrp="1" noRot="1" noChangeAspect="1" noChangeArrowheads="1" noTextEdit="1"/>
          </p:cNvSpPr>
          <p:nvPr>
            <p:ph type="sldImg"/>
          </p:nvPr>
        </p:nvSpPr>
        <p:spPr>
          <a:ln/>
        </p:spPr>
      </p:sp>
      <p:sp>
        <p:nvSpPr>
          <p:cNvPr id="1107971" name="Rectangle 3">
            <a:extLst>
              <a:ext uri="{FF2B5EF4-FFF2-40B4-BE49-F238E27FC236}">
                <a16:creationId xmlns:a16="http://schemas.microsoft.com/office/drawing/2014/main" id="{AFF19C96-5CF1-8179-3D4A-56D914EA4FA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2293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54E5D2-D9BB-44FE-B323-D5C69EC841C9}"/>
              </a:ext>
            </a:extLst>
          </p:cNvPr>
          <p:cNvSpPr>
            <a:spLocks noGrp="1" noChangeArrowheads="1"/>
          </p:cNvSpPr>
          <p:nvPr>
            <p:ph type="sldNum" sz="quarter" idx="5"/>
          </p:nvPr>
        </p:nvSpPr>
        <p:spPr>
          <a:ln/>
        </p:spPr>
        <p:txBody>
          <a:bodyPr/>
          <a:lstStyle/>
          <a:p>
            <a:fld id="{5818F4AA-5963-4415-8A44-BCCE49C1884B}" type="slidenum">
              <a:rPr lang="en-US" altLang="en-US"/>
              <a:pPr/>
              <a:t>29</a:t>
            </a:fld>
            <a:endParaRPr lang="en-US" altLang="en-US"/>
          </a:p>
        </p:txBody>
      </p:sp>
      <p:sp>
        <p:nvSpPr>
          <p:cNvPr id="1110018" name="Rectangle 2">
            <a:extLst>
              <a:ext uri="{FF2B5EF4-FFF2-40B4-BE49-F238E27FC236}">
                <a16:creationId xmlns:a16="http://schemas.microsoft.com/office/drawing/2014/main" id="{81BA0E1B-CEE1-C6E6-8D74-3F2744847D1A}"/>
              </a:ext>
            </a:extLst>
          </p:cNvPr>
          <p:cNvSpPr>
            <a:spLocks noGrp="1" noRot="1" noChangeAspect="1" noChangeArrowheads="1" noTextEdit="1"/>
          </p:cNvSpPr>
          <p:nvPr>
            <p:ph type="sldImg"/>
          </p:nvPr>
        </p:nvSpPr>
        <p:spPr>
          <a:ln/>
        </p:spPr>
      </p:sp>
      <p:sp>
        <p:nvSpPr>
          <p:cNvPr id="1110019" name="Rectangle 3">
            <a:extLst>
              <a:ext uri="{FF2B5EF4-FFF2-40B4-BE49-F238E27FC236}">
                <a16:creationId xmlns:a16="http://schemas.microsoft.com/office/drawing/2014/main" id="{0791A9F9-686B-7E35-3392-F25D4B0816E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9810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3E8505-2262-920F-2FEF-958FE39998F7}"/>
              </a:ext>
            </a:extLst>
          </p:cNvPr>
          <p:cNvSpPr>
            <a:spLocks noGrp="1" noChangeArrowheads="1"/>
          </p:cNvSpPr>
          <p:nvPr>
            <p:ph type="sldNum" sz="quarter" idx="5"/>
          </p:nvPr>
        </p:nvSpPr>
        <p:spPr>
          <a:ln/>
        </p:spPr>
        <p:txBody>
          <a:bodyPr/>
          <a:lstStyle/>
          <a:p>
            <a:fld id="{A0F0DA42-1100-4873-9200-A19AA71439FB}" type="slidenum">
              <a:rPr lang="en-US" altLang="en-US"/>
              <a:pPr/>
              <a:t>30</a:t>
            </a:fld>
            <a:endParaRPr lang="en-US" altLang="en-US"/>
          </a:p>
        </p:txBody>
      </p:sp>
      <p:sp>
        <p:nvSpPr>
          <p:cNvPr id="1112066" name="Rectangle 2">
            <a:extLst>
              <a:ext uri="{FF2B5EF4-FFF2-40B4-BE49-F238E27FC236}">
                <a16:creationId xmlns:a16="http://schemas.microsoft.com/office/drawing/2014/main" id="{2496E9C5-7E31-A666-F762-FB556BB2FC46}"/>
              </a:ext>
            </a:extLst>
          </p:cNvPr>
          <p:cNvSpPr>
            <a:spLocks noGrp="1" noRot="1" noChangeAspect="1" noChangeArrowheads="1" noTextEdit="1"/>
          </p:cNvSpPr>
          <p:nvPr>
            <p:ph type="sldImg"/>
          </p:nvPr>
        </p:nvSpPr>
        <p:spPr>
          <a:ln/>
        </p:spPr>
      </p:sp>
      <p:sp>
        <p:nvSpPr>
          <p:cNvPr id="1112067" name="Rectangle 3">
            <a:extLst>
              <a:ext uri="{FF2B5EF4-FFF2-40B4-BE49-F238E27FC236}">
                <a16:creationId xmlns:a16="http://schemas.microsoft.com/office/drawing/2014/main" id="{1BB6B009-DF3B-2303-1156-1D641E69D85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876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1E8932-6F23-2DE7-E1A2-60DC472C9E5D}"/>
              </a:ext>
            </a:extLst>
          </p:cNvPr>
          <p:cNvSpPr>
            <a:spLocks noGrp="1" noChangeArrowheads="1"/>
          </p:cNvSpPr>
          <p:nvPr>
            <p:ph type="sldNum" sz="quarter" idx="5"/>
          </p:nvPr>
        </p:nvSpPr>
        <p:spPr>
          <a:ln/>
        </p:spPr>
        <p:txBody>
          <a:bodyPr/>
          <a:lstStyle/>
          <a:p>
            <a:fld id="{6379F0A6-44C8-44E7-B511-65968C6A258E}" type="slidenum">
              <a:rPr lang="en-US" altLang="en-US"/>
              <a:pPr/>
              <a:t>31</a:t>
            </a:fld>
            <a:endParaRPr lang="en-US" altLang="en-US"/>
          </a:p>
        </p:txBody>
      </p:sp>
      <p:sp>
        <p:nvSpPr>
          <p:cNvPr id="1171458" name="Rectangle 2">
            <a:extLst>
              <a:ext uri="{FF2B5EF4-FFF2-40B4-BE49-F238E27FC236}">
                <a16:creationId xmlns:a16="http://schemas.microsoft.com/office/drawing/2014/main" id="{313248F0-5CBA-8676-118D-5FF1C574512A}"/>
              </a:ext>
            </a:extLst>
          </p:cNvPr>
          <p:cNvSpPr>
            <a:spLocks noGrp="1" noRot="1" noChangeAspect="1" noChangeArrowheads="1" noTextEdit="1"/>
          </p:cNvSpPr>
          <p:nvPr>
            <p:ph type="sldImg"/>
          </p:nvPr>
        </p:nvSpPr>
        <p:spPr>
          <a:ln/>
        </p:spPr>
      </p:sp>
      <p:sp>
        <p:nvSpPr>
          <p:cNvPr id="1171459" name="Rectangle 3">
            <a:extLst>
              <a:ext uri="{FF2B5EF4-FFF2-40B4-BE49-F238E27FC236}">
                <a16:creationId xmlns:a16="http://schemas.microsoft.com/office/drawing/2014/main" id="{B3C49D00-058D-7889-D87C-42FC564C9A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0708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9DD12B-3466-C60B-3345-C3BD64CAC301}"/>
              </a:ext>
            </a:extLst>
          </p:cNvPr>
          <p:cNvSpPr>
            <a:spLocks noGrp="1" noChangeArrowheads="1"/>
          </p:cNvSpPr>
          <p:nvPr>
            <p:ph type="sldNum" sz="quarter" idx="5"/>
          </p:nvPr>
        </p:nvSpPr>
        <p:spPr>
          <a:ln/>
        </p:spPr>
        <p:txBody>
          <a:bodyPr/>
          <a:lstStyle/>
          <a:p>
            <a:fld id="{533A3135-DF2A-457B-B316-A7942E428844}" type="slidenum">
              <a:rPr lang="en-US" altLang="en-US"/>
              <a:pPr/>
              <a:t>32</a:t>
            </a:fld>
            <a:endParaRPr lang="en-US" altLang="en-US"/>
          </a:p>
        </p:txBody>
      </p:sp>
      <p:sp>
        <p:nvSpPr>
          <p:cNvPr id="1247234" name="Rectangle 2">
            <a:extLst>
              <a:ext uri="{FF2B5EF4-FFF2-40B4-BE49-F238E27FC236}">
                <a16:creationId xmlns:a16="http://schemas.microsoft.com/office/drawing/2014/main" id="{5DBD379C-EA41-1C00-B2AE-07DD291ACEA3}"/>
              </a:ext>
            </a:extLst>
          </p:cNvPr>
          <p:cNvSpPr>
            <a:spLocks noGrp="1" noRot="1" noChangeAspect="1" noChangeArrowheads="1" noTextEdit="1"/>
          </p:cNvSpPr>
          <p:nvPr>
            <p:ph type="sldImg"/>
          </p:nvPr>
        </p:nvSpPr>
        <p:spPr>
          <a:ln/>
        </p:spPr>
      </p:sp>
      <p:sp>
        <p:nvSpPr>
          <p:cNvPr id="1247235" name="Rectangle 3">
            <a:extLst>
              <a:ext uri="{FF2B5EF4-FFF2-40B4-BE49-F238E27FC236}">
                <a16:creationId xmlns:a16="http://schemas.microsoft.com/office/drawing/2014/main" id="{2EBF5F93-4B8A-C5D9-87A4-39FB39CF415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142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7A2D6E-ACC9-CE20-DD5D-3BD86A444496}"/>
              </a:ext>
            </a:extLst>
          </p:cNvPr>
          <p:cNvSpPr>
            <a:spLocks noGrp="1" noChangeArrowheads="1"/>
          </p:cNvSpPr>
          <p:nvPr>
            <p:ph type="sldNum" sz="quarter" idx="5"/>
          </p:nvPr>
        </p:nvSpPr>
        <p:spPr>
          <a:ln/>
        </p:spPr>
        <p:txBody>
          <a:bodyPr/>
          <a:lstStyle/>
          <a:p>
            <a:fld id="{EE46584F-4972-4496-980A-C1FEF19D91CA}" type="slidenum">
              <a:rPr lang="en-US" altLang="en-US"/>
              <a:pPr/>
              <a:t>33</a:t>
            </a:fld>
            <a:endParaRPr lang="en-US" altLang="en-US"/>
          </a:p>
        </p:txBody>
      </p:sp>
      <p:sp>
        <p:nvSpPr>
          <p:cNvPr id="1173506" name="Rectangle 2">
            <a:extLst>
              <a:ext uri="{FF2B5EF4-FFF2-40B4-BE49-F238E27FC236}">
                <a16:creationId xmlns:a16="http://schemas.microsoft.com/office/drawing/2014/main" id="{AE5725E8-5E93-5B85-0048-27D559B6E11F}"/>
              </a:ext>
            </a:extLst>
          </p:cNvPr>
          <p:cNvSpPr>
            <a:spLocks noGrp="1" noRot="1" noChangeAspect="1" noChangeArrowheads="1" noTextEdit="1"/>
          </p:cNvSpPr>
          <p:nvPr>
            <p:ph type="sldImg"/>
          </p:nvPr>
        </p:nvSpPr>
        <p:spPr>
          <a:ln/>
        </p:spPr>
      </p:sp>
      <p:sp>
        <p:nvSpPr>
          <p:cNvPr id="1173507" name="Rectangle 3">
            <a:extLst>
              <a:ext uri="{FF2B5EF4-FFF2-40B4-BE49-F238E27FC236}">
                <a16:creationId xmlns:a16="http://schemas.microsoft.com/office/drawing/2014/main" id="{F73DB1F0-C4C4-3586-84EA-6EFC1192BA2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9582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5B3DAB-2FB0-0F50-3550-26757FB2B9DF}"/>
              </a:ext>
            </a:extLst>
          </p:cNvPr>
          <p:cNvSpPr>
            <a:spLocks noGrp="1" noChangeArrowheads="1"/>
          </p:cNvSpPr>
          <p:nvPr>
            <p:ph type="sldNum" sz="quarter" idx="5"/>
          </p:nvPr>
        </p:nvSpPr>
        <p:spPr>
          <a:ln/>
        </p:spPr>
        <p:txBody>
          <a:bodyPr/>
          <a:lstStyle/>
          <a:p>
            <a:fld id="{5A04BC19-1599-45DE-AC57-265FEF521604}" type="slidenum">
              <a:rPr lang="en-US" altLang="en-US"/>
              <a:pPr/>
              <a:t>34</a:t>
            </a:fld>
            <a:endParaRPr lang="en-US" altLang="en-US"/>
          </a:p>
        </p:txBody>
      </p:sp>
      <p:sp>
        <p:nvSpPr>
          <p:cNvPr id="1175554" name="Rectangle 2">
            <a:extLst>
              <a:ext uri="{FF2B5EF4-FFF2-40B4-BE49-F238E27FC236}">
                <a16:creationId xmlns:a16="http://schemas.microsoft.com/office/drawing/2014/main" id="{07ACB78E-F035-5499-CF18-82FE74655407}"/>
              </a:ext>
            </a:extLst>
          </p:cNvPr>
          <p:cNvSpPr>
            <a:spLocks noGrp="1" noRot="1" noChangeAspect="1" noChangeArrowheads="1" noTextEdit="1"/>
          </p:cNvSpPr>
          <p:nvPr>
            <p:ph type="sldImg"/>
          </p:nvPr>
        </p:nvSpPr>
        <p:spPr>
          <a:ln/>
        </p:spPr>
      </p:sp>
      <p:sp>
        <p:nvSpPr>
          <p:cNvPr id="1175555" name="Rectangle 3">
            <a:extLst>
              <a:ext uri="{FF2B5EF4-FFF2-40B4-BE49-F238E27FC236}">
                <a16:creationId xmlns:a16="http://schemas.microsoft.com/office/drawing/2014/main" id="{DDDDDB95-E330-DF49-6C35-DFE2A4A3EA3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6282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DC567E-642C-BF03-7C45-E715F78293A8}"/>
              </a:ext>
            </a:extLst>
          </p:cNvPr>
          <p:cNvSpPr>
            <a:spLocks noGrp="1" noChangeArrowheads="1"/>
          </p:cNvSpPr>
          <p:nvPr>
            <p:ph type="sldNum" sz="quarter" idx="5"/>
          </p:nvPr>
        </p:nvSpPr>
        <p:spPr>
          <a:ln/>
        </p:spPr>
        <p:txBody>
          <a:bodyPr/>
          <a:lstStyle/>
          <a:p>
            <a:fld id="{95D2E4EC-5892-42FB-8FC9-BBC89CF97DD1}" type="slidenum">
              <a:rPr lang="en-US" altLang="en-US"/>
              <a:pPr/>
              <a:t>35</a:t>
            </a:fld>
            <a:endParaRPr lang="en-US" altLang="en-US"/>
          </a:p>
        </p:txBody>
      </p:sp>
      <p:sp>
        <p:nvSpPr>
          <p:cNvPr id="1114114" name="Rectangle 2">
            <a:extLst>
              <a:ext uri="{FF2B5EF4-FFF2-40B4-BE49-F238E27FC236}">
                <a16:creationId xmlns:a16="http://schemas.microsoft.com/office/drawing/2014/main" id="{2E6B7ECC-6F45-D86F-696C-EE9863D2693F}"/>
              </a:ext>
            </a:extLst>
          </p:cNvPr>
          <p:cNvSpPr>
            <a:spLocks noGrp="1" noRot="1" noChangeAspect="1" noChangeArrowheads="1" noTextEdit="1"/>
          </p:cNvSpPr>
          <p:nvPr>
            <p:ph type="sldImg"/>
          </p:nvPr>
        </p:nvSpPr>
        <p:spPr>
          <a:ln/>
        </p:spPr>
      </p:sp>
      <p:sp>
        <p:nvSpPr>
          <p:cNvPr id="1114115" name="Rectangle 3">
            <a:extLst>
              <a:ext uri="{FF2B5EF4-FFF2-40B4-BE49-F238E27FC236}">
                <a16:creationId xmlns:a16="http://schemas.microsoft.com/office/drawing/2014/main" id="{0979338B-8FEF-4363-482C-C2CB69D5024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786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ACBF22-279E-4AE2-6C76-5803C05CD340}"/>
              </a:ext>
            </a:extLst>
          </p:cNvPr>
          <p:cNvSpPr>
            <a:spLocks noGrp="1" noChangeArrowheads="1"/>
          </p:cNvSpPr>
          <p:nvPr>
            <p:ph type="sldNum" sz="quarter" idx="5"/>
          </p:nvPr>
        </p:nvSpPr>
        <p:spPr>
          <a:ln/>
        </p:spPr>
        <p:txBody>
          <a:bodyPr/>
          <a:lstStyle/>
          <a:p>
            <a:fld id="{A9443DDC-74E3-49F1-926C-9ECC7C91FADD}" type="slidenum">
              <a:rPr lang="en-US" altLang="en-US"/>
              <a:pPr/>
              <a:t>5</a:t>
            </a:fld>
            <a:endParaRPr lang="en-US" altLang="en-US"/>
          </a:p>
        </p:txBody>
      </p:sp>
      <p:sp>
        <p:nvSpPr>
          <p:cNvPr id="1085442" name="Rectangle 2">
            <a:extLst>
              <a:ext uri="{FF2B5EF4-FFF2-40B4-BE49-F238E27FC236}">
                <a16:creationId xmlns:a16="http://schemas.microsoft.com/office/drawing/2014/main" id="{F533EBB1-5F1D-4F39-F609-445D45BF97DC}"/>
              </a:ext>
            </a:extLst>
          </p:cNvPr>
          <p:cNvSpPr>
            <a:spLocks noGrp="1" noRot="1" noChangeAspect="1" noChangeArrowheads="1" noTextEdit="1"/>
          </p:cNvSpPr>
          <p:nvPr>
            <p:ph type="sldImg"/>
          </p:nvPr>
        </p:nvSpPr>
        <p:spPr>
          <a:ln/>
        </p:spPr>
      </p:sp>
      <p:sp>
        <p:nvSpPr>
          <p:cNvPr id="1085443" name="Rectangle 3">
            <a:extLst>
              <a:ext uri="{FF2B5EF4-FFF2-40B4-BE49-F238E27FC236}">
                <a16:creationId xmlns:a16="http://schemas.microsoft.com/office/drawing/2014/main" id="{A3BE1DA3-D1E0-47B5-5202-D8E44A8D244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5589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36E994-A964-C6D2-20C6-8CD42E7C7206}"/>
              </a:ext>
            </a:extLst>
          </p:cNvPr>
          <p:cNvSpPr>
            <a:spLocks noGrp="1" noChangeArrowheads="1"/>
          </p:cNvSpPr>
          <p:nvPr>
            <p:ph type="sldNum" sz="quarter" idx="5"/>
          </p:nvPr>
        </p:nvSpPr>
        <p:spPr>
          <a:ln/>
        </p:spPr>
        <p:txBody>
          <a:bodyPr/>
          <a:lstStyle/>
          <a:p>
            <a:fld id="{2BA31D43-A632-46A1-8C80-730B5D23F4B5}" type="slidenum">
              <a:rPr lang="en-US" altLang="en-US"/>
              <a:pPr/>
              <a:t>36</a:t>
            </a:fld>
            <a:endParaRPr lang="en-US" altLang="en-US"/>
          </a:p>
        </p:txBody>
      </p:sp>
      <p:sp>
        <p:nvSpPr>
          <p:cNvPr id="1116162" name="Rectangle 2">
            <a:extLst>
              <a:ext uri="{FF2B5EF4-FFF2-40B4-BE49-F238E27FC236}">
                <a16:creationId xmlns:a16="http://schemas.microsoft.com/office/drawing/2014/main" id="{39455219-2176-40B3-A8B2-DEDE0101C081}"/>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DBF6510B-55A8-716F-5E7C-69F47D1B18B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8203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1B604E-F8AB-4073-898C-6FC5F741A160}"/>
              </a:ext>
            </a:extLst>
          </p:cNvPr>
          <p:cNvSpPr>
            <a:spLocks noGrp="1" noChangeArrowheads="1"/>
          </p:cNvSpPr>
          <p:nvPr>
            <p:ph type="sldNum" sz="quarter" idx="5"/>
          </p:nvPr>
        </p:nvSpPr>
        <p:spPr>
          <a:ln/>
        </p:spPr>
        <p:txBody>
          <a:bodyPr/>
          <a:lstStyle/>
          <a:p>
            <a:fld id="{055E3C2A-DBDF-489E-B38C-F813452ACEDE}" type="slidenum">
              <a:rPr lang="en-US" altLang="en-US"/>
              <a:pPr/>
              <a:t>37</a:t>
            </a:fld>
            <a:endParaRPr lang="en-US" altLang="en-US"/>
          </a:p>
        </p:txBody>
      </p:sp>
      <p:sp>
        <p:nvSpPr>
          <p:cNvPr id="1236994" name="Rectangle 2">
            <a:extLst>
              <a:ext uri="{FF2B5EF4-FFF2-40B4-BE49-F238E27FC236}">
                <a16:creationId xmlns:a16="http://schemas.microsoft.com/office/drawing/2014/main" id="{D66ACFCD-D503-2537-DE9B-8C0EE388D088}"/>
              </a:ext>
            </a:extLst>
          </p:cNvPr>
          <p:cNvSpPr>
            <a:spLocks noGrp="1" noRot="1" noChangeAspect="1" noChangeArrowheads="1" noTextEdit="1"/>
          </p:cNvSpPr>
          <p:nvPr>
            <p:ph type="sldImg"/>
          </p:nvPr>
        </p:nvSpPr>
        <p:spPr>
          <a:ln/>
        </p:spPr>
      </p:sp>
      <p:sp>
        <p:nvSpPr>
          <p:cNvPr id="1236995" name="Rectangle 3">
            <a:extLst>
              <a:ext uri="{FF2B5EF4-FFF2-40B4-BE49-F238E27FC236}">
                <a16:creationId xmlns:a16="http://schemas.microsoft.com/office/drawing/2014/main" id="{C2DEF0FD-19F3-09C7-9565-7EA6A00041D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553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46A33E-E4AF-D96B-CEA6-54FF2A30B3FB}"/>
              </a:ext>
            </a:extLst>
          </p:cNvPr>
          <p:cNvSpPr>
            <a:spLocks noGrp="1" noChangeArrowheads="1"/>
          </p:cNvSpPr>
          <p:nvPr>
            <p:ph type="sldNum" sz="quarter" idx="5"/>
          </p:nvPr>
        </p:nvSpPr>
        <p:spPr>
          <a:ln/>
        </p:spPr>
        <p:txBody>
          <a:bodyPr/>
          <a:lstStyle/>
          <a:p>
            <a:fld id="{DC4C5F4E-596C-44AA-A54E-A5CC27AB94FA}" type="slidenum">
              <a:rPr lang="en-US" altLang="en-US"/>
              <a:pPr/>
              <a:t>38</a:t>
            </a:fld>
            <a:endParaRPr lang="en-US" altLang="en-US"/>
          </a:p>
        </p:txBody>
      </p:sp>
      <p:sp>
        <p:nvSpPr>
          <p:cNvPr id="1118210" name="Rectangle 2">
            <a:extLst>
              <a:ext uri="{FF2B5EF4-FFF2-40B4-BE49-F238E27FC236}">
                <a16:creationId xmlns:a16="http://schemas.microsoft.com/office/drawing/2014/main" id="{E5862D8E-60ED-086D-A446-75A8A530D793}"/>
              </a:ext>
            </a:extLst>
          </p:cNvPr>
          <p:cNvSpPr>
            <a:spLocks noGrp="1" noRot="1" noChangeAspect="1" noChangeArrowheads="1" noTextEdit="1"/>
          </p:cNvSpPr>
          <p:nvPr>
            <p:ph type="sldImg"/>
          </p:nvPr>
        </p:nvSpPr>
        <p:spPr>
          <a:ln/>
        </p:spPr>
      </p:sp>
      <p:sp>
        <p:nvSpPr>
          <p:cNvPr id="1118211" name="Rectangle 3">
            <a:extLst>
              <a:ext uri="{FF2B5EF4-FFF2-40B4-BE49-F238E27FC236}">
                <a16:creationId xmlns:a16="http://schemas.microsoft.com/office/drawing/2014/main" id="{D6045755-05D1-E463-2565-49F8B6A99B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1988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7EAEBB-0933-F216-AAB2-F05FFC0DDDB2}"/>
              </a:ext>
            </a:extLst>
          </p:cNvPr>
          <p:cNvSpPr>
            <a:spLocks noGrp="1" noChangeArrowheads="1"/>
          </p:cNvSpPr>
          <p:nvPr>
            <p:ph type="sldNum" sz="quarter" idx="5"/>
          </p:nvPr>
        </p:nvSpPr>
        <p:spPr>
          <a:ln/>
        </p:spPr>
        <p:txBody>
          <a:bodyPr/>
          <a:lstStyle/>
          <a:p>
            <a:fld id="{B36D5F3D-D03C-4119-8BB6-77AB67D13C69}" type="slidenum">
              <a:rPr lang="en-US" altLang="en-US"/>
              <a:pPr/>
              <a:t>39</a:t>
            </a:fld>
            <a:endParaRPr lang="en-US" altLang="en-US"/>
          </a:p>
        </p:txBody>
      </p:sp>
      <p:sp>
        <p:nvSpPr>
          <p:cNvPr id="1177602" name="Rectangle 2">
            <a:extLst>
              <a:ext uri="{FF2B5EF4-FFF2-40B4-BE49-F238E27FC236}">
                <a16:creationId xmlns:a16="http://schemas.microsoft.com/office/drawing/2014/main" id="{1B430A18-9B9D-4436-3541-8C46090BC7E8}"/>
              </a:ext>
            </a:extLst>
          </p:cNvPr>
          <p:cNvSpPr>
            <a:spLocks noGrp="1" noRot="1" noChangeAspect="1" noChangeArrowheads="1" noTextEdit="1"/>
          </p:cNvSpPr>
          <p:nvPr>
            <p:ph type="sldImg"/>
          </p:nvPr>
        </p:nvSpPr>
        <p:spPr>
          <a:ln/>
        </p:spPr>
      </p:sp>
      <p:sp>
        <p:nvSpPr>
          <p:cNvPr id="1177603" name="Rectangle 3">
            <a:extLst>
              <a:ext uri="{FF2B5EF4-FFF2-40B4-BE49-F238E27FC236}">
                <a16:creationId xmlns:a16="http://schemas.microsoft.com/office/drawing/2014/main" id="{39EBA848-03E1-2E22-CC6D-CDFB2CF1044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5119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FE6BA7-C751-7864-A2D3-FD3E0C78EB46}"/>
              </a:ext>
            </a:extLst>
          </p:cNvPr>
          <p:cNvSpPr>
            <a:spLocks noGrp="1" noChangeArrowheads="1"/>
          </p:cNvSpPr>
          <p:nvPr>
            <p:ph type="sldNum" sz="quarter" idx="5"/>
          </p:nvPr>
        </p:nvSpPr>
        <p:spPr>
          <a:ln/>
        </p:spPr>
        <p:txBody>
          <a:bodyPr/>
          <a:lstStyle/>
          <a:p>
            <a:fld id="{9C7DD9A4-D624-4A09-8EDD-A2EB352EBCB4}" type="slidenum">
              <a:rPr lang="en-US" altLang="en-US"/>
              <a:pPr/>
              <a:t>40</a:t>
            </a:fld>
            <a:endParaRPr lang="en-US" altLang="en-US"/>
          </a:p>
        </p:txBody>
      </p:sp>
      <p:sp>
        <p:nvSpPr>
          <p:cNvPr id="1179650" name="Rectangle 2">
            <a:extLst>
              <a:ext uri="{FF2B5EF4-FFF2-40B4-BE49-F238E27FC236}">
                <a16:creationId xmlns:a16="http://schemas.microsoft.com/office/drawing/2014/main" id="{047BF73A-5121-9EBD-BBA3-EC26BE863961}"/>
              </a:ext>
            </a:extLst>
          </p:cNvPr>
          <p:cNvSpPr>
            <a:spLocks noGrp="1" noRot="1" noChangeAspect="1" noChangeArrowheads="1" noTextEdit="1"/>
          </p:cNvSpPr>
          <p:nvPr>
            <p:ph type="sldImg"/>
          </p:nvPr>
        </p:nvSpPr>
        <p:spPr>
          <a:ln/>
        </p:spPr>
      </p:sp>
      <p:sp>
        <p:nvSpPr>
          <p:cNvPr id="1179651" name="Rectangle 3">
            <a:extLst>
              <a:ext uri="{FF2B5EF4-FFF2-40B4-BE49-F238E27FC236}">
                <a16:creationId xmlns:a16="http://schemas.microsoft.com/office/drawing/2014/main" id="{69C3802D-A088-57AF-7EB4-054DD2C065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09087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D34333-DFCA-0984-F9D2-4F1F6414034B}"/>
              </a:ext>
            </a:extLst>
          </p:cNvPr>
          <p:cNvSpPr>
            <a:spLocks noGrp="1" noChangeArrowheads="1"/>
          </p:cNvSpPr>
          <p:nvPr>
            <p:ph type="sldNum" sz="quarter" idx="5"/>
          </p:nvPr>
        </p:nvSpPr>
        <p:spPr>
          <a:ln/>
        </p:spPr>
        <p:txBody>
          <a:bodyPr/>
          <a:lstStyle/>
          <a:p>
            <a:fld id="{CEEFEBF1-F6EF-4B5B-9793-F947829C0D42}" type="slidenum">
              <a:rPr lang="en-US" altLang="en-US"/>
              <a:pPr/>
              <a:t>41</a:t>
            </a:fld>
            <a:endParaRPr lang="en-US" altLang="en-US"/>
          </a:p>
        </p:txBody>
      </p:sp>
      <p:sp>
        <p:nvSpPr>
          <p:cNvPr id="1181698" name="Rectangle 2">
            <a:extLst>
              <a:ext uri="{FF2B5EF4-FFF2-40B4-BE49-F238E27FC236}">
                <a16:creationId xmlns:a16="http://schemas.microsoft.com/office/drawing/2014/main" id="{71B7E5A9-FD40-6934-1AD6-5DC816F8FCC5}"/>
              </a:ext>
            </a:extLst>
          </p:cNvPr>
          <p:cNvSpPr>
            <a:spLocks noGrp="1" noRot="1" noChangeAspect="1" noChangeArrowheads="1" noTextEdit="1"/>
          </p:cNvSpPr>
          <p:nvPr>
            <p:ph type="sldImg"/>
          </p:nvPr>
        </p:nvSpPr>
        <p:spPr>
          <a:ln/>
        </p:spPr>
      </p:sp>
      <p:sp>
        <p:nvSpPr>
          <p:cNvPr id="1181699" name="Rectangle 3">
            <a:extLst>
              <a:ext uri="{FF2B5EF4-FFF2-40B4-BE49-F238E27FC236}">
                <a16:creationId xmlns:a16="http://schemas.microsoft.com/office/drawing/2014/main" id="{7052E0AF-FFC6-0715-0FB2-387332E89B2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5917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C19D2F-6ED0-6FE7-453F-C8B03F7B5168}"/>
              </a:ext>
            </a:extLst>
          </p:cNvPr>
          <p:cNvSpPr>
            <a:spLocks noGrp="1" noChangeArrowheads="1"/>
          </p:cNvSpPr>
          <p:nvPr>
            <p:ph type="sldNum" sz="quarter" idx="5"/>
          </p:nvPr>
        </p:nvSpPr>
        <p:spPr>
          <a:ln/>
        </p:spPr>
        <p:txBody>
          <a:bodyPr/>
          <a:lstStyle/>
          <a:p>
            <a:fld id="{29655744-EF34-49BF-8C9A-558FD2A2A460}" type="slidenum">
              <a:rPr lang="en-US" altLang="en-US"/>
              <a:pPr/>
              <a:t>42</a:t>
            </a:fld>
            <a:endParaRPr lang="en-US" altLang="en-US"/>
          </a:p>
        </p:txBody>
      </p:sp>
      <p:sp>
        <p:nvSpPr>
          <p:cNvPr id="1120258" name="Rectangle 2">
            <a:extLst>
              <a:ext uri="{FF2B5EF4-FFF2-40B4-BE49-F238E27FC236}">
                <a16:creationId xmlns:a16="http://schemas.microsoft.com/office/drawing/2014/main" id="{F057B96E-2731-0BC8-2D2A-5A026B0C92F0}"/>
              </a:ext>
            </a:extLst>
          </p:cNvPr>
          <p:cNvSpPr>
            <a:spLocks noGrp="1" noRot="1" noChangeAspect="1" noChangeArrowheads="1" noTextEdit="1"/>
          </p:cNvSpPr>
          <p:nvPr>
            <p:ph type="sldImg"/>
          </p:nvPr>
        </p:nvSpPr>
        <p:spPr>
          <a:ln/>
        </p:spPr>
      </p:sp>
      <p:sp>
        <p:nvSpPr>
          <p:cNvPr id="1120259" name="Rectangle 3">
            <a:extLst>
              <a:ext uri="{FF2B5EF4-FFF2-40B4-BE49-F238E27FC236}">
                <a16:creationId xmlns:a16="http://schemas.microsoft.com/office/drawing/2014/main" id="{B176BE59-0304-E14D-2195-203051B66E4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3676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7F43C1-998A-3C0A-55C3-9F5AF974101E}"/>
              </a:ext>
            </a:extLst>
          </p:cNvPr>
          <p:cNvSpPr>
            <a:spLocks noGrp="1" noChangeArrowheads="1"/>
          </p:cNvSpPr>
          <p:nvPr>
            <p:ph type="sldNum" sz="quarter" idx="5"/>
          </p:nvPr>
        </p:nvSpPr>
        <p:spPr>
          <a:ln/>
        </p:spPr>
        <p:txBody>
          <a:bodyPr/>
          <a:lstStyle/>
          <a:p>
            <a:fld id="{F47BC7CA-B4A3-4B37-8603-D3592FF995F6}" type="slidenum">
              <a:rPr lang="en-US" altLang="en-US"/>
              <a:pPr/>
              <a:t>43</a:t>
            </a:fld>
            <a:endParaRPr lang="en-US" altLang="en-US"/>
          </a:p>
        </p:txBody>
      </p:sp>
      <p:sp>
        <p:nvSpPr>
          <p:cNvPr id="1122306" name="Rectangle 2">
            <a:extLst>
              <a:ext uri="{FF2B5EF4-FFF2-40B4-BE49-F238E27FC236}">
                <a16:creationId xmlns:a16="http://schemas.microsoft.com/office/drawing/2014/main" id="{F92F1986-EE57-4B9B-68FB-94596C9324AA}"/>
              </a:ext>
            </a:extLst>
          </p:cNvPr>
          <p:cNvSpPr>
            <a:spLocks noGrp="1" noRot="1" noChangeAspect="1" noChangeArrowheads="1" noTextEdit="1"/>
          </p:cNvSpPr>
          <p:nvPr>
            <p:ph type="sldImg"/>
          </p:nvPr>
        </p:nvSpPr>
        <p:spPr>
          <a:ln/>
        </p:spPr>
      </p:sp>
      <p:sp>
        <p:nvSpPr>
          <p:cNvPr id="1122307" name="Rectangle 3">
            <a:extLst>
              <a:ext uri="{FF2B5EF4-FFF2-40B4-BE49-F238E27FC236}">
                <a16:creationId xmlns:a16="http://schemas.microsoft.com/office/drawing/2014/main" id="{E68AEEB1-315F-0FAD-9B96-FCC0D1640A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191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DFB125-089F-FB73-D45C-9140C16108E1}"/>
              </a:ext>
            </a:extLst>
          </p:cNvPr>
          <p:cNvSpPr>
            <a:spLocks noGrp="1" noChangeArrowheads="1"/>
          </p:cNvSpPr>
          <p:nvPr>
            <p:ph type="sldNum" sz="quarter" idx="5"/>
          </p:nvPr>
        </p:nvSpPr>
        <p:spPr>
          <a:ln/>
        </p:spPr>
        <p:txBody>
          <a:bodyPr/>
          <a:lstStyle/>
          <a:p>
            <a:fld id="{C801AF7E-D4CA-49EE-9960-7A176A67D90A}" type="slidenum">
              <a:rPr lang="en-US" altLang="en-US"/>
              <a:pPr/>
              <a:t>44</a:t>
            </a:fld>
            <a:endParaRPr lang="en-US" altLang="en-US"/>
          </a:p>
        </p:txBody>
      </p:sp>
      <p:sp>
        <p:nvSpPr>
          <p:cNvPr id="1183746" name="Rectangle 2">
            <a:extLst>
              <a:ext uri="{FF2B5EF4-FFF2-40B4-BE49-F238E27FC236}">
                <a16:creationId xmlns:a16="http://schemas.microsoft.com/office/drawing/2014/main" id="{D0A942D0-5D8F-E47D-CCEC-5F9298C499C9}"/>
              </a:ext>
            </a:extLst>
          </p:cNvPr>
          <p:cNvSpPr>
            <a:spLocks noGrp="1" noRot="1" noChangeAspect="1" noChangeArrowheads="1" noTextEdit="1"/>
          </p:cNvSpPr>
          <p:nvPr>
            <p:ph type="sldImg"/>
          </p:nvPr>
        </p:nvSpPr>
        <p:spPr>
          <a:ln/>
        </p:spPr>
      </p:sp>
      <p:sp>
        <p:nvSpPr>
          <p:cNvPr id="1183747" name="Rectangle 3">
            <a:extLst>
              <a:ext uri="{FF2B5EF4-FFF2-40B4-BE49-F238E27FC236}">
                <a16:creationId xmlns:a16="http://schemas.microsoft.com/office/drawing/2014/main" id="{254807AC-EB5F-5334-DA7D-F7990EC43A3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6897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D64F85-8CB5-54D0-8FD3-6D8ABD63F6E9}"/>
              </a:ext>
            </a:extLst>
          </p:cNvPr>
          <p:cNvSpPr>
            <a:spLocks noGrp="1" noChangeArrowheads="1"/>
          </p:cNvSpPr>
          <p:nvPr>
            <p:ph type="sldNum" sz="quarter" idx="5"/>
          </p:nvPr>
        </p:nvSpPr>
        <p:spPr>
          <a:ln/>
        </p:spPr>
        <p:txBody>
          <a:bodyPr/>
          <a:lstStyle/>
          <a:p>
            <a:fld id="{75F1CBDD-D198-4701-B759-BF1E51C51616}" type="slidenum">
              <a:rPr lang="en-US" altLang="en-US"/>
              <a:pPr/>
              <a:t>45</a:t>
            </a:fld>
            <a:endParaRPr lang="en-US" altLang="en-US"/>
          </a:p>
        </p:txBody>
      </p:sp>
      <p:sp>
        <p:nvSpPr>
          <p:cNvPr id="1185794" name="Rectangle 2">
            <a:extLst>
              <a:ext uri="{FF2B5EF4-FFF2-40B4-BE49-F238E27FC236}">
                <a16:creationId xmlns:a16="http://schemas.microsoft.com/office/drawing/2014/main" id="{A54A6690-1026-CE65-2C2A-625038E66DC3}"/>
              </a:ext>
            </a:extLst>
          </p:cNvPr>
          <p:cNvSpPr>
            <a:spLocks noGrp="1" noRot="1" noChangeAspect="1" noChangeArrowheads="1" noTextEdit="1"/>
          </p:cNvSpPr>
          <p:nvPr>
            <p:ph type="sldImg"/>
          </p:nvPr>
        </p:nvSpPr>
        <p:spPr>
          <a:ln/>
        </p:spPr>
      </p:sp>
      <p:sp>
        <p:nvSpPr>
          <p:cNvPr id="1185795" name="Rectangle 3">
            <a:extLst>
              <a:ext uri="{FF2B5EF4-FFF2-40B4-BE49-F238E27FC236}">
                <a16:creationId xmlns:a16="http://schemas.microsoft.com/office/drawing/2014/main" id="{2DBA096A-5AD4-935B-5BBE-8D8295C6D7C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6470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0C52E4-47D0-B532-CC4C-879B9CCA8E3D}"/>
              </a:ext>
            </a:extLst>
          </p:cNvPr>
          <p:cNvSpPr>
            <a:spLocks noGrp="1" noChangeArrowheads="1"/>
          </p:cNvSpPr>
          <p:nvPr>
            <p:ph type="sldNum" sz="quarter" idx="5"/>
          </p:nvPr>
        </p:nvSpPr>
        <p:spPr>
          <a:ln/>
        </p:spPr>
        <p:txBody>
          <a:bodyPr/>
          <a:lstStyle/>
          <a:p>
            <a:fld id="{BC4B06BB-A47A-48A4-9873-91C8600D360A}" type="slidenum">
              <a:rPr lang="en-US" altLang="en-US"/>
              <a:pPr/>
              <a:t>6</a:t>
            </a:fld>
            <a:endParaRPr lang="en-US" altLang="en-US"/>
          </a:p>
        </p:txBody>
      </p:sp>
      <p:sp>
        <p:nvSpPr>
          <p:cNvPr id="1087490" name="Rectangle 2">
            <a:extLst>
              <a:ext uri="{FF2B5EF4-FFF2-40B4-BE49-F238E27FC236}">
                <a16:creationId xmlns:a16="http://schemas.microsoft.com/office/drawing/2014/main" id="{98CE8AB9-2651-1967-544D-DF474111BCA9}"/>
              </a:ext>
            </a:extLst>
          </p:cNvPr>
          <p:cNvSpPr>
            <a:spLocks noGrp="1" noRot="1" noChangeAspect="1" noChangeArrowheads="1" noTextEdit="1"/>
          </p:cNvSpPr>
          <p:nvPr>
            <p:ph type="sldImg"/>
          </p:nvPr>
        </p:nvSpPr>
        <p:spPr>
          <a:ln/>
        </p:spPr>
      </p:sp>
      <p:sp>
        <p:nvSpPr>
          <p:cNvPr id="1087491" name="Rectangle 3">
            <a:extLst>
              <a:ext uri="{FF2B5EF4-FFF2-40B4-BE49-F238E27FC236}">
                <a16:creationId xmlns:a16="http://schemas.microsoft.com/office/drawing/2014/main" id="{1BC3F638-37B2-7593-B8A0-E1CA8402991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6631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1BBDD2-AF7A-1644-FDFA-2182760D6BA0}"/>
              </a:ext>
            </a:extLst>
          </p:cNvPr>
          <p:cNvSpPr>
            <a:spLocks noGrp="1" noChangeArrowheads="1"/>
          </p:cNvSpPr>
          <p:nvPr>
            <p:ph type="sldNum" sz="quarter" idx="5"/>
          </p:nvPr>
        </p:nvSpPr>
        <p:spPr>
          <a:ln/>
        </p:spPr>
        <p:txBody>
          <a:bodyPr/>
          <a:lstStyle/>
          <a:p>
            <a:fld id="{7AA7BC6D-3F22-40CA-A3B0-746801414F84}" type="slidenum">
              <a:rPr lang="en-US" altLang="en-US"/>
              <a:pPr/>
              <a:t>46</a:t>
            </a:fld>
            <a:endParaRPr lang="en-US" altLang="en-US"/>
          </a:p>
        </p:txBody>
      </p:sp>
      <p:sp>
        <p:nvSpPr>
          <p:cNvPr id="1124354" name="Rectangle 2">
            <a:extLst>
              <a:ext uri="{FF2B5EF4-FFF2-40B4-BE49-F238E27FC236}">
                <a16:creationId xmlns:a16="http://schemas.microsoft.com/office/drawing/2014/main" id="{C546D2A9-36D9-7088-5324-F40EB8E6ED9C}"/>
              </a:ext>
            </a:extLst>
          </p:cNvPr>
          <p:cNvSpPr>
            <a:spLocks noGrp="1" noRot="1" noChangeAspect="1" noChangeArrowheads="1" noTextEdit="1"/>
          </p:cNvSpPr>
          <p:nvPr>
            <p:ph type="sldImg"/>
          </p:nvPr>
        </p:nvSpPr>
        <p:spPr>
          <a:ln/>
        </p:spPr>
      </p:sp>
      <p:sp>
        <p:nvSpPr>
          <p:cNvPr id="1124355" name="Rectangle 3">
            <a:extLst>
              <a:ext uri="{FF2B5EF4-FFF2-40B4-BE49-F238E27FC236}">
                <a16:creationId xmlns:a16="http://schemas.microsoft.com/office/drawing/2014/main" id="{1E293A2B-9174-3B89-B6CB-227D58369EC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2324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B0BAB3-BAB4-73EF-7572-1C5CAF293E34}"/>
              </a:ext>
            </a:extLst>
          </p:cNvPr>
          <p:cNvSpPr>
            <a:spLocks noGrp="1" noChangeArrowheads="1"/>
          </p:cNvSpPr>
          <p:nvPr>
            <p:ph type="sldNum" sz="quarter" idx="5"/>
          </p:nvPr>
        </p:nvSpPr>
        <p:spPr>
          <a:ln/>
        </p:spPr>
        <p:txBody>
          <a:bodyPr/>
          <a:lstStyle/>
          <a:p>
            <a:fld id="{31785BD2-FAB3-4F66-A99B-96A77F02086F}" type="slidenum">
              <a:rPr lang="en-US" altLang="en-US"/>
              <a:pPr/>
              <a:t>47</a:t>
            </a:fld>
            <a:endParaRPr lang="en-US" altLang="en-US"/>
          </a:p>
        </p:txBody>
      </p:sp>
      <p:sp>
        <p:nvSpPr>
          <p:cNvPr id="1126402" name="Rectangle 2">
            <a:extLst>
              <a:ext uri="{FF2B5EF4-FFF2-40B4-BE49-F238E27FC236}">
                <a16:creationId xmlns:a16="http://schemas.microsoft.com/office/drawing/2014/main" id="{967BAB79-1514-DEA4-8D0B-32E4B910330A}"/>
              </a:ext>
            </a:extLst>
          </p:cNvPr>
          <p:cNvSpPr>
            <a:spLocks noGrp="1" noRot="1" noChangeAspect="1" noChangeArrowheads="1" noTextEdit="1"/>
          </p:cNvSpPr>
          <p:nvPr>
            <p:ph type="sldImg"/>
          </p:nvPr>
        </p:nvSpPr>
        <p:spPr>
          <a:ln/>
        </p:spPr>
      </p:sp>
      <p:sp>
        <p:nvSpPr>
          <p:cNvPr id="1126403" name="Rectangle 3">
            <a:extLst>
              <a:ext uri="{FF2B5EF4-FFF2-40B4-BE49-F238E27FC236}">
                <a16:creationId xmlns:a16="http://schemas.microsoft.com/office/drawing/2014/main" id="{EC38A682-D7A0-6076-897A-D52E3C969C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1396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1D7B23-E602-6EF7-7C7A-C1F6A856385E}"/>
              </a:ext>
            </a:extLst>
          </p:cNvPr>
          <p:cNvSpPr>
            <a:spLocks noGrp="1" noChangeArrowheads="1"/>
          </p:cNvSpPr>
          <p:nvPr>
            <p:ph type="sldNum" sz="quarter" idx="5"/>
          </p:nvPr>
        </p:nvSpPr>
        <p:spPr>
          <a:ln/>
        </p:spPr>
        <p:txBody>
          <a:bodyPr/>
          <a:lstStyle/>
          <a:p>
            <a:fld id="{8DCD7246-3714-4D24-8CEE-5E1296386C2D}" type="slidenum">
              <a:rPr lang="en-US" altLang="en-US"/>
              <a:pPr/>
              <a:t>48</a:t>
            </a:fld>
            <a:endParaRPr lang="en-US" altLang="en-US"/>
          </a:p>
        </p:txBody>
      </p:sp>
      <p:sp>
        <p:nvSpPr>
          <p:cNvPr id="1187842" name="Rectangle 2">
            <a:extLst>
              <a:ext uri="{FF2B5EF4-FFF2-40B4-BE49-F238E27FC236}">
                <a16:creationId xmlns:a16="http://schemas.microsoft.com/office/drawing/2014/main" id="{2EA38257-92E0-B673-251D-BBB2166A004D}"/>
              </a:ext>
            </a:extLst>
          </p:cNvPr>
          <p:cNvSpPr>
            <a:spLocks noGrp="1" noRot="1" noChangeAspect="1" noChangeArrowheads="1" noTextEdit="1"/>
          </p:cNvSpPr>
          <p:nvPr>
            <p:ph type="sldImg"/>
          </p:nvPr>
        </p:nvSpPr>
        <p:spPr>
          <a:ln/>
        </p:spPr>
      </p:sp>
      <p:sp>
        <p:nvSpPr>
          <p:cNvPr id="1187843" name="Rectangle 3">
            <a:extLst>
              <a:ext uri="{FF2B5EF4-FFF2-40B4-BE49-F238E27FC236}">
                <a16:creationId xmlns:a16="http://schemas.microsoft.com/office/drawing/2014/main" id="{D0EA86C0-DDB4-F665-FD3C-F3A5238458D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838830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878F94-37BE-B219-E172-6899022DDE51}"/>
              </a:ext>
            </a:extLst>
          </p:cNvPr>
          <p:cNvSpPr>
            <a:spLocks noGrp="1" noChangeArrowheads="1"/>
          </p:cNvSpPr>
          <p:nvPr>
            <p:ph type="sldNum" sz="quarter" idx="5"/>
          </p:nvPr>
        </p:nvSpPr>
        <p:spPr>
          <a:ln/>
        </p:spPr>
        <p:txBody>
          <a:bodyPr/>
          <a:lstStyle/>
          <a:p>
            <a:fld id="{FFB8A0A6-8547-44BB-9D8E-EFE0FBFF0EB9}" type="slidenum">
              <a:rPr lang="en-US" altLang="en-US"/>
              <a:pPr/>
              <a:t>49</a:t>
            </a:fld>
            <a:endParaRPr lang="en-US" altLang="en-US"/>
          </a:p>
        </p:txBody>
      </p:sp>
      <p:sp>
        <p:nvSpPr>
          <p:cNvPr id="1249282" name="Rectangle 2">
            <a:extLst>
              <a:ext uri="{FF2B5EF4-FFF2-40B4-BE49-F238E27FC236}">
                <a16:creationId xmlns:a16="http://schemas.microsoft.com/office/drawing/2014/main" id="{AF7E405C-3176-348E-EF74-A278F606C828}"/>
              </a:ext>
            </a:extLst>
          </p:cNvPr>
          <p:cNvSpPr>
            <a:spLocks noGrp="1" noRot="1" noChangeAspect="1" noChangeArrowheads="1" noTextEdit="1"/>
          </p:cNvSpPr>
          <p:nvPr>
            <p:ph type="sldImg"/>
          </p:nvPr>
        </p:nvSpPr>
        <p:spPr>
          <a:ln/>
        </p:spPr>
      </p:sp>
      <p:sp>
        <p:nvSpPr>
          <p:cNvPr id="1249283" name="Rectangle 3">
            <a:extLst>
              <a:ext uri="{FF2B5EF4-FFF2-40B4-BE49-F238E27FC236}">
                <a16:creationId xmlns:a16="http://schemas.microsoft.com/office/drawing/2014/main" id="{74AE05BD-8B9D-69AB-EBAD-12DF5344715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1970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1DD2E7-0473-8D6E-E44A-9C3272A43324}"/>
              </a:ext>
            </a:extLst>
          </p:cNvPr>
          <p:cNvSpPr>
            <a:spLocks noGrp="1" noChangeArrowheads="1"/>
          </p:cNvSpPr>
          <p:nvPr>
            <p:ph type="sldNum" sz="quarter" idx="5"/>
          </p:nvPr>
        </p:nvSpPr>
        <p:spPr>
          <a:ln/>
        </p:spPr>
        <p:txBody>
          <a:bodyPr/>
          <a:lstStyle/>
          <a:p>
            <a:fld id="{0F0E8EBB-F0C2-4563-AE91-F4BD9C434979}" type="slidenum">
              <a:rPr lang="en-US" altLang="en-US"/>
              <a:pPr/>
              <a:t>50</a:t>
            </a:fld>
            <a:endParaRPr lang="en-US" altLang="en-US"/>
          </a:p>
        </p:txBody>
      </p:sp>
      <p:sp>
        <p:nvSpPr>
          <p:cNvPr id="1251330" name="Rectangle 2">
            <a:extLst>
              <a:ext uri="{FF2B5EF4-FFF2-40B4-BE49-F238E27FC236}">
                <a16:creationId xmlns:a16="http://schemas.microsoft.com/office/drawing/2014/main" id="{847858E2-0349-BD67-6C23-5D7597947CD0}"/>
              </a:ext>
            </a:extLst>
          </p:cNvPr>
          <p:cNvSpPr>
            <a:spLocks noGrp="1" noRot="1" noChangeAspect="1" noChangeArrowheads="1" noTextEdit="1"/>
          </p:cNvSpPr>
          <p:nvPr>
            <p:ph type="sldImg"/>
          </p:nvPr>
        </p:nvSpPr>
        <p:spPr>
          <a:ln/>
        </p:spPr>
      </p:sp>
      <p:sp>
        <p:nvSpPr>
          <p:cNvPr id="1251331" name="Rectangle 3">
            <a:extLst>
              <a:ext uri="{FF2B5EF4-FFF2-40B4-BE49-F238E27FC236}">
                <a16:creationId xmlns:a16="http://schemas.microsoft.com/office/drawing/2014/main" id="{273027ED-A595-8321-4D97-7132F0039B2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134702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F2369B-2D29-C616-1E79-EFCA2F5B3A3A}"/>
              </a:ext>
            </a:extLst>
          </p:cNvPr>
          <p:cNvSpPr>
            <a:spLocks noGrp="1" noChangeArrowheads="1"/>
          </p:cNvSpPr>
          <p:nvPr>
            <p:ph type="sldNum" sz="quarter" idx="5"/>
          </p:nvPr>
        </p:nvSpPr>
        <p:spPr>
          <a:ln/>
        </p:spPr>
        <p:txBody>
          <a:bodyPr/>
          <a:lstStyle/>
          <a:p>
            <a:fld id="{3B1FB334-D190-4B94-A493-457E9BFF3C47}" type="slidenum">
              <a:rPr lang="en-US" altLang="en-US"/>
              <a:pPr/>
              <a:t>51</a:t>
            </a:fld>
            <a:endParaRPr lang="en-US" altLang="en-US"/>
          </a:p>
        </p:txBody>
      </p:sp>
      <p:sp>
        <p:nvSpPr>
          <p:cNvPr id="1253378" name="Rectangle 2">
            <a:extLst>
              <a:ext uri="{FF2B5EF4-FFF2-40B4-BE49-F238E27FC236}">
                <a16:creationId xmlns:a16="http://schemas.microsoft.com/office/drawing/2014/main" id="{7B35AE43-A7B4-6244-06F4-57704CDFE566}"/>
              </a:ext>
            </a:extLst>
          </p:cNvPr>
          <p:cNvSpPr>
            <a:spLocks noGrp="1" noRot="1" noChangeAspect="1" noChangeArrowheads="1" noTextEdit="1"/>
          </p:cNvSpPr>
          <p:nvPr>
            <p:ph type="sldImg"/>
          </p:nvPr>
        </p:nvSpPr>
        <p:spPr>
          <a:ln/>
        </p:spPr>
      </p:sp>
      <p:sp>
        <p:nvSpPr>
          <p:cNvPr id="1253379" name="Rectangle 3">
            <a:extLst>
              <a:ext uri="{FF2B5EF4-FFF2-40B4-BE49-F238E27FC236}">
                <a16:creationId xmlns:a16="http://schemas.microsoft.com/office/drawing/2014/main" id="{F193767E-5000-3C46-BB40-E7CBDA16A9D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1830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D7EB7C-E1E6-00FA-B61A-92A518CAFC48}"/>
              </a:ext>
            </a:extLst>
          </p:cNvPr>
          <p:cNvSpPr>
            <a:spLocks noGrp="1" noChangeArrowheads="1"/>
          </p:cNvSpPr>
          <p:nvPr>
            <p:ph type="sldNum" sz="quarter" idx="5"/>
          </p:nvPr>
        </p:nvSpPr>
        <p:spPr>
          <a:ln/>
        </p:spPr>
        <p:txBody>
          <a:bodyPr/>
          <a:lstStyle/>
          <a:p>
            <a:fld id="{D7DB2E51-C26E-474F-A1B5-F91668C515C5}" type="slidenum">
              <a:rPr lang="en-US" altLang="en-US"/>
              <a:pPr/>
              <a:t>52</a:t>
            </a:fld>
            <a:endParaRPr lang="en-US" altLang="en-US"/>
          </a:p>
        </p:txBody>
      </p:sp>
      <p:sp>
        <p:nvSpPr>
          <p:cNvPr id="1128450" name="Rectangle 2">
            <a:extLst>
              <a:ext uri="{FF2B5EF4-FFF2-40B4-BE49-F238E27FC236}">
                <a16:creationId xmlns:a16="http://schemas.microsoft.com/office/drawing/2014/main" id="{4AAEF5B9-9C16-F954-74B2-006864F184A4}"/>
              </a:ext>
            </a:extLst>
          </p:cNvPr>
          <p:cNvSpPr>
            <a:spLocks noGrp="1" noRot="1" noChangeAspect="1" noChangeArrowheads="1" noTextEdit="1"/>
          </p:cNvSpPr>
          <p:nvPr>
            <p:ph type="sldImg"/>
          </p:nvPr>
        </p:nvSpPr>
        <p:spPr>
          <a:ln/>
        </p:spPr>
      </p:sp>
      <p:sp>
        <p:nvSpPr>
          <p:cNvPr id="1128451" name="Rectangle 3">
            <a:extLst>
              <a:ext uri="{FF2B5EF4-FFF2-40B4-BE49-F238E27FC236}">
                <a16:creationId xmlns:a16="http://schemas.microsoft.com/office/drawing/2014/main" id="{9BDAD620-1205-AF5D-A943-1EC74B0A441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31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27C746-8A18-C687-7AC5-AEDB15902CB7}"/>
              </a:ext>
            </a:extLst>
          </p:cNvPr>
          <p:cNvSpPr>
            <a:spLocks noGrp="1" noChangeArrowheads="1"/>
          </p:cNvSpPr>
          <p:nvPr>
            <p:ph type="sldNum" sz="quarter" idx="5"/>
          </p:nvPr>
        </p:nvSpPr>
        <p:spPr>
          <a:ln/>
        </p:spPr>
        <p:txBody>
          <a:bodyPr/>
          <a:lstStyle/>
          <a:p>
            <a:fld id="{9F57AD29-FC4E-4755-B60D-5E611573748A}" type="slidenum">
              <a:rPr lang="en-US" altLang="en-US"/>
              <a:pPr/>
              <a:t>53</a:t>
            </a:fld>
            <a:endParaRPr lang="en-US" altLang="en-US"/>
          </a:p>
        </p:txBody>
      </p:sp>
      <p:sp>
        <p:nvSpPr>
          <p:cNvPr id="1189890" name="Rectangle 2">
            <a:extLst>
              <a:ext uri="{FF2B5EF4-FFF2-40B4-BE49-F238E27FC236}">
                <a16:creationId xmlns:a16="http://schemas.microsoft.com/office/drawing/2014/main" id="{28384DD2-BF0F-C0FF-FBB1-C128A527BDE2}"/>
              </a:ext>
            </a:extLst>
          </p:cNvPr>
          <p:cNvSpPr>
            <a:spLocks noGrp="1" noRot="1" noChangeAspect="1" noChangeArrowheads="1" noTextEdit="1"/>
          </p:cNvSpPr>
          <p:nvPr>
            <p:ph type="sldImg"/>
          </p:nvPr>
        </p:nvSpPr>
        <p:spPr>
          <a:ln/>
        </p:spPr>
      </p:sp>
      <p:sp>
        <p:nvSpPr>
          <p:cNvPr id="1189891" name="Rectangle 3">
            <a:extLst>
              <a:ext uri="{FF2B5EF4-FFF2-40B4-BE49-F238E27FC236}">
                <a16:creationId xmlns:a16="http://schemas.microsoft.com/office/drawing/2014/main" id="{B7477EAA-84F7-8D06-AD60-3CA9EBCB337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8302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2ED9FA-22C7-8588-2B0F-C9847CC77A15}"/>
              </a:ext>
            </a:extLst>
          </p:cNvPr>
          <p:cNvSpPr>
            <a:spLocks noGrp="1" noChangeArrowheads="1"/>
          </p:cNvSpPr>
          <p:nvPr>
            <p:ph type="sldNum" sz="quarter" idx="5"/>
          </p:nvPr>
        </p:nvSpPr>
        <p:spPr>
          <a:ln/>
        </p:spPr>
        <p:txBody>
          <a:bodyPr/>
          <a:lstStyle/>
          <a:p>
            <a:fld id="{27BC9625-0A12-488D-A60B-133948913C86}" type="slidenum">
              <a:rPr lang="en-US" altLang="en-US"/>
              <a:pPr/>
              <a:t>54</a:t>
            </a:fld>
            <a:endParaRPr lang="en-US" altLang="en-US"/>
          </a:p>
        </p:txBody>
      </p:sp>
      <p:sp>
        <p:nvSpPr>
          <p:cNvPr id="1191938" name="Rectangle 2">
            <a:extLst>
              <a:ext uri="{FF2B5EF4-FFF2-40B4-BE49-F238E27FC236}">
                <a16:creationId xmlns:a16="http://schemas.microsoft.com/office/drawing/2014/main" id="{BA999FDB-1B97-A7B3-3788-0A690AC28159}"/>
              </a:ext>
            </a:extLst>
          </p:cNvPr>
          <p:cNvSpPr>
            <a:spLocks noGrp="1" noRot="1" noChangeAspect="1" noChangeArrowheads="1" noTextEdit="1"/>
          </p:cNvSpPr>
          <p:nvPr>
            <p:ph type="sldImg"/>
          </p:nvPr>
        </p:nvSpPr>
        <p:spPr>
          <a:ln/>
        </p:spPr>
      </p:sp>
      <p:sp>
        <p:nvSpPr>
          <p:cNvPr id="1191939" name="Rectangle 3">
            <a:extLst>
              <a:ext uri="{FF2B5EF4-FFF2-40B4-BE49-F238E27FC236}">
                <a16:creationId xmlns:a16="http://schemas.microsoft.com/office/drawing/2014/main" id="{55D0877B-2CFB-66C0-0B78-7E87DAFA7B8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2822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A2AAF0-35BB-98EE-C412-68707008BF43}"/>
              </a:ext>
            </a:extLst>
          </p:cNvPr>
          <p:cNvSpPr>
            <a:spLocks noGrp="1" noChangeArrowheads="1"/>
          </p:cNvSpPr>
          <p:nvPr>
            <p:ph type="sldNum" sz="quarter" idx="5"/>
          </p:nvPr>
        </p:nvSpPr>
        <p:spPr>
          <a:ln/>
        </p:spPr>
        <p:txBody>
          <a:bodyPr/>
          <a:lstStyle/>
          <a:p>
            <a:fld id="{2D32CADA-68E0-4DD5-AD07-9A042BC980A6}" type="slidenum">
              <a:rPr lang="en-US" altLang="en-US"/>
              <a:pPr/>
              <a:t>55</a:t>
            </a:fld>
            <a:endParaRPr lang="en-US" altLang="en-US"/>
          </a:p>
        </p:txBody>
      </p:sp>
      <p:sp>
        <p:nvSpPr>
          <p:cNvPr id="1193986" name="Rectangle 2">
            <a:extLst>
              <a:ext uri="{FF2B5EF4-FFF2-40B4-BE49-F238E27FC236}">
                <a16:creationId xmlns:a16="http://schemas.microsoft.com/office/drawing/2014/main" id="{699EAB82-F168-8DBA-BB80-4C73AED52D6B}"/>
              </a:ext>
            </a:extLst>
          </p:cNvPr>
          <p:cNvSpPr>
            <a:spLocks noGrp="1" noRot="1" noChangeAspect="1" noChangeArrowheads="1" noTextEdit="1"/>
          </p:cNvSpPr>
          <p:nvPr>
            <p:ph type="sldImg"/>
          </p:nvPr>
        </p:nvSpPr>
        <p:spPr>
          <a:ln/>
        </p:spPr>
      </p:sp>
      <p:sp>
        <p:nvSpPr>
          <p:cNvPr id="1193987" name="Rectangle 3">
            <a:extLst>
              <a:ext uri="{FF2B5EF4-FFF2-40B4-BE49-F238E27FC236}">
                <a16:creationId xmlns:a16="http://schemas.microsoft.com/office/drawing/2014/main" id="{EAF9726C-86E0-DEC5-5A8F-5ECA5952BD7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059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24E949-30FC-DD02-E292-C7CE32662175}"/>
              </a:ext>
            </a:extLst>
          </p:cNvPr>
          <p:cNvSpPr>
            <a:spLocks noGrp="1" noChangeArrowheads="1"/>
          </p:cNvSpPr>
          <p:nvPr>
            <p:ph type="sldNum" sz="quarter" idx="5"/>
          </p:nvPr>
        </p:nvSpPr>
        <p:spPr>
          <a:ln/>
        </p:spPr>
        <p:txBody>
          <a:bodyPr/>
          <a:lstStyle/>
          <a:p>
            <a:fld id="{89E905B1-A12B-49CF-B152-99484D3CBED3}" type="slidenum">
              <a:rPr lang="en-US" altLang="en-US"/>
              <a:pPr/>
              <a:t>7</a:t>
            </a:fld>
            <a:endParaRPr lang="en-US" altLang="en-US"/>
          </a:p>
        </p:txBody>
      </p:sp>
      <p:sp>
        <p:nvSpPr>
          <p:cNvPr id="1089538" name="Rectangle 2">
            <a:extLst>
              <a:ext uri="{FF2B5EF4-FFF2-40B4-BE49-F238E27FC236}">
                <a16:creationId xmlns:a16="http://schemas.microsoft.com/office/drawing/2014/main" id="{37D3EC8E-79D5-2688-33BB-1EB3D1EF67D3}"/>
              </a:ext>
            </a:extLst>
          </p:cNvPr>
          <p:cNvSpPr>
            <a:spLocks noGrp="1" noRot="1" noChangeAspect="1" noChangeArrowheads="1" noTextEdit="1"/>
          </p:cNvSpPr>
          <p:nvPr>
            <p:ph type="sldImg"/>
          </p:nvPr>
        </p:nvSpPr>
        <p:spPr>
          <a:ln/>
        </p:spPr>
      </p:sp>
      <p:sp>
        <p:nvSpPr>
          <p:cNvPr id="1089539" name="Rectangle 3">
            <a:extLst>
              <a:ext uri="{FF2B5EF4-FFF2-40B4-BE49-F238E27FC236}">
                <a16:creationId xmlns:a16="http://schemas.microsoft.com/office/drawing/2014/main" id="{8E5E9D1A-FEE6-CB7A-170E-A12C6868C6C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4211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DDCD83-2B5B-A288-D095-229BE8A177CE}"/>
              </a:ext>
            </a:extLst>
          </p:cNvPr>
          <p:cNvSpPr>
            <a:spLocks noGrp="1" noChangeArrowheads="1"/>
          </p:cNvSpPr>
          <p:nvPr>
            <p:ph type="sldNum" sz="quarter" idx="5"/>
          </p:nvPr>
        </p:nvSpPr>
        <p:spPr>
          <a:ln/>
        </p:spPr>
        <p:txBody>
          <a:bodyPr/>
          <a:lstStyle/>
          <a:p>
            <a:fld id="{B4D9E56B-546E-496D-B1EF-0F6E142D0095}" type="slidenum">
              <a:rPr lang="en-US" altLang="en-US"/>
              <a:pPr/>
              <a:t>56</a:t>
            </a:fld>
            <a:endParaRPr lang="en-US" altLang="en-US"/>
          </a:p>
        </p:txBody>
      </p:sp>
      <p:sp>
        <p:nvSpPr>
          <p:cNvPr id="1196034" name="Rectangle 2">
            <a:extLst>
              <a:ext uri="{FF2B5EF4-FFF2-40B4-BE49-F238E27FC236}">
                <a16:creationId xmlns:a16="http://schemas.microsoft.com/office/drawing/2014/main" id="{CB99B1CC-4AF7-2830-5ACC-E5BE33AF20A6}"/>
              </a:ext>
            </a:extLst>
          </p:cNvPr>
          <p:cNvSpPr>
            <a:spLocks noGrp="1" noRot="1" noChangeAspect="1" noChangeArrowheads="1" noTextEdit="1"/>
          </p:cNvSpPr>
          <p:nvPr>
            <p:ph type="sldImg"/>
          </p:nvPr>
        </p:nvSpPr>
        <p:spPr>
          <a:ln/>
        </p:spPr>
      </p:sp>
      <p:sp>
        <p:nvSpPr>
          <p:cNvPr id="1196035" name="Rectangle 3">
            <a:extLst>
              <a:ext uri="{FF2B5EF4-FFF2-40B4-BE49-F238E27FC236}">
                <a16:creationId xmlns:a16="http://schemas.microsoft.com/office/drawing/2014/main" id="{AA4E2BAC-B210-5866-90FB-BCC84203A95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0397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4D4332-9D48-FE37-01BE-E032D4B6C6CA}"/>
              </a:ext>
            </a:extLst>
          </p:cNvPr>
          <p:cNvSpPr>
            <a:spLocks noGrp="1" noChangeArrowheads="1"/>
          </p:cNvSpPr>
          <p:nvPr>
            <p:ph type="sldNum" sz="quarter" idx="5"/>
          </p:nvPr>
        </p:nvSpPr>
        <p:spPr>
          <a:ln/>
        </p:spPr>
        <p:txBody>
          <a:bodyPr/>
          <a:lstStyle/>
          <a:p>
            <a:fld id="{8EE95FE9-4718-48F2-A183-F2663F4A6D96}" type="slidenum">
              <a:rPr lang="en-US" altLang="en-US"/>
              <a:pPr/>
              <a:t>57</a:t>
            </a:fld>
            <a:endParaRPr lang="en-US" altLang="en-US"/>
          </a:p>
        </p:txBody>
      </p:sp>
      <p:sp>
        <p:nvSpPr>
          <p:cNvPr id="1198082" name="Rectangle 2">
            <a:extLst>
              <a:ext uri="{FF2B5EF4-FFF2-40B4-BE49-F238E27FC236}">
                <a16:creationId xmlns:a16="http://schemas.microsoft.com/office/drawing/2014/main" id="{9B59FFC6-7D90-5E7E-0473-80E341ACE19C}"/>
              </a:ext>
            </a:extLst>
          </p:cNvPr>
          <p:cNvSpPr>
            <a:spLocks noGrp="1" noRot="1" noChangeAspect="1" noChangeArrowheads="1" noTextEdit="1"/>
          </p:cNvSpPr>
          <p:nvPr>
            <p:ph type="sldImg"/>
          </p:nvPr>
        </p:nvSpPr>
        <p:spPr>
          <a:ln/>
        </p:spPr>
      </p:sp>
      <p:sp>
        <p:nvSpPr>
          <p:cNvPr id="1198083" name="Rectangle 3">
            <a:extLst>
              <a:ext uri="{FF2B5EF4-FFF2-40B4-BE49-F238E27FC236}">
                <a16:creationId xmlns:a16="http://schemas.microsoft.com/office/drawing/2014/main" id="{432BF77F-ECB7-3299-6733-73DCFBFB59B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32463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6AA19D-48F1-72DD-89E7-F1426300FC9D}"/>
              </a:ext>
            </a:extLst>
          </p:cNvPr>
          <p:cNvSpPr>
            <a:spLocks noGrp="1" noChangeArrowheads="1"/>
          </p:cNvSpPr>
          <p:nvPr>
            <p:ph type="sldNum" sz="quarter" idx="5"/>
          </p:nvPr>
        </p:nvSpPr>
        <p:spPr>
          <a:ln/>
        </p:spPr>
        <p:txBody>
          <a:bodyPr/>
          <a:lstStyle/>
          <a:p>
            <a:fld id="{94412767-549B-4519-817F-9DB1E503233A}" type="slidenum">
              <a:rPr lang="en-US" altLang="en-US"/>
              <a:pPr/>
              <a:t>58</a:t>
            </a:fld>
            <a:endParaRPr lang="en-US" altLang="en-US"/>
          </a:p>
        </p:txBody>
      </p:sp>
      <p:sp>
        <p:nvSpPr>
          <p:cNvPr id="1130498" name="Rectangle 2">
            <a:extLst>
              <a:ext uri="{FF2B5EF4-FFF2-40B4-BE49-F238E27FC236}">
                <a16:creationId xmlns:a16="http://schemas.microsoft.com/office/drawing/2014/main" id="{6722B055-7FB6-9317-7DAD-3CA0EDAF3BAB}"/>
              </a:ext>
            </a:extLst>
          </p:cNvPr>
          <p:cNvSpPr>
            <a:spLocks noGrp="1" noRot="1" noChangeAspect="1" noChangeArrowheads="1" noTextEdit="1"/>
          </p:cNvSpPr>
          <p:nvPr>
            <p:ph type="sldImg"/>
          </p:nvPr>
        </p:nvSpPr>
        <p:spPr>
          <a:ln/>
        </p:spPr>
      </p:sp>
      <p:sp>
        <p:nvSpPr>
          <p:cNvPr id="1130499" name="Rectangle 3">
            <a:extLst>
              <a:ext uri="{FF2B5EF4-FFF2-40B4-BE49-F238E27FC236}">
                <a16:creationId xmlns:a16="http://schemas.microsoft.com/office/drawing/2014/main" id="{07012B1E-8D68-502C-3746-F8A43665050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3257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20A3B0-D5D0-2770-5A90-6D1E81E099A0}"/>
              </a:ext>
            </a:extLst>
          </p:cNvPr>
          <p:cNvSpPr>
            <a:spLocks noGrp="1" noChangeArrowheads="1"/>
          </p:cNvSpPr>
          <p:nvPr>
            <p:ph type="sldNum" sz="quarter" idx="5"/>
          </p:nvPr>
        </p:nvSpPr>
        <p:spPr>
          <a:ln/>
        </p:spPr>
        <p:txBody>
          <a:bodyPr/>
          <a:lstStyle/>
          <a:p>
            <a:fld id="{132E0025-DE0D-471F-8CFB-94B0E41FED18}" type="slidenum">
              <a:rPr lang="en-US" altLang="en-US"/>
              <a:pPr/>
              <a:t>59</a:t>
            </a:fld>
            <a:endParaRPr lang="en-US" altLang="en-US"/>
          </a:p>
        </p:txBody>
      </p:sp>
      <p:sp>
        <p:nvSpPr>
          <p:cNvPr id="1132546" name="Rectangle 2">
            <a:extLst>
              <a:ext uri="{FF2B5EF4-FFF2-40B4-BE49-F238E27FC236}">
                <a16:creationId xmlns:a16="http://schemas.microsoft.com/office/drawing/2014/main" id="{966C6256-DD42-C703-91EC-F0B2F2FCB0D1}"/>
              </a:ext>
            </a:extLst>
          </p:cNvPr>
          <p:cNvSpPr>
            <a:spLocks noGrp="1" noRot="1" noChangeAspect="1" noChangeArrowheads="1" noTextEdit="1"/>
          </p:cNvSpPr>
          <p:nvPr>
            <p:ph type="sldImg"/>
          </p:nvPr>
        </p:nvSpPr>
        <p:spPr>
          <a:ln/>
        </p:spPr>
      </p:sp>
      <p:sp>
        <p:nvSpPr>
          <p:cNvPr id="1132547" name="Rectangle 3">
            <a:extLst>
              <a:ext uri="{FF2B5EF4-FFF2-40B4-BE49-F238E27FC236}">
                <a16:creationId xmlns:a16="http://schemas.microsoft.com/office/drawing/2014/main" id="{A19BE839-0434-CC2F-7341-268D4D4F186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045178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5F3B26-3A8D-01A0-DD16-D3F2A5211427}"/>
              </a:ext>
            </a:extLst>
          </p:cNvPr>
          <p:cNvSpPr>
            <a:spLocks noGrp="1" noChangeArrowheads="1"/>
          </p:cNvSpPr>
          <p:nvPr>
            <p:ph type="sldNum" sz="quarter" idx="5"/>
          </p:nvPr>
        </p:nvSpPr>
        <p:spPr>
          <a:ln/>
        </p:spPr>
        <p:txBody>
          <a:bodyPr/>
          <a:lstStyle/>
          <a:p>
            <a:fld id="{290ACF92-BF4C-4381-991E-8F2DAD79D09B}" type="slidenum">
              <a:rPr lang="en-US" altLang="en-US"/>
              <a:pPr/>
              <a:t>60</a:t>
            </a:fld>
            <a:endParaRPr lang="en-US" altLang="en-US"/>
          </a:p>
        </p:txBody>
      </p:sp>
      <p:sp>
        <p:nvSpPr>
          <p:cNvPr id="1200130" name="Rectangle 2">
            <a:extLst>
              <a:ext uri="{FF2B5EF4-FFF2-40B4-BE49-F238E27FC236}">
                <a16:creationId xmlns:a16="http://schemas.microsoft.com/office/drawing/2014/main" id="{6B75F28A-4660-2F28-2F09-CA90E28B004E}"/>
              </a:ext>
            </a:extLst>
          </p:cNvPr>
          <p:cNvSpPr>
            <a:spLocks noGrp="1" noRot="1" noChangeAspect="1" noChangeArrowheads="1" noTextEdit="1"/>
          </p:cNvSpPr>
          <p:nvPr>
            <p:ph type="sldImg"/>
          </p:nvPr>
        </p:nvSpPr>
        <p:spPr>
          <a:ln/>
        </p:spPr>
      </p:sp>
      <p:sp>
        <p:nvSpPr>
          <p:cNvPr id="1200131" name="Rectangle 3">
            <a:extLst>
              <a:ext uri="{FF2B5EF4-FFF2-40B4-BE49-F238E27FC236}">
                <a16:creationId xmlns:a16="http://schemas.microsoft.com/office/drawing/2014/main" id="{0480F093-C07C-ADFF-F957-38D6C0CC00C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8427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614C86-A046-F274-BEAD-9D2E24F8DB5B}"/>
              </a:ext>
            </a:extLst>
          </p:cNvPr>
          <p:cNvSpPr>
            <a:spLocks noGrp="1" noChangeArrowheads="1"/>
          </p:cNvSpPr>
          <p:nvPr>
            <p:ph type="sldNum" sz="quarter" idx="5"/>
          </p:nvPr>
        </p:nvSpPr>
        <p:spPr>
          <a:ln/>
        </p:spPr>
        <p:txBody>
          <a:bodyPr/>
          <a:lstStyle/>
          <a:p>
            <a:fld id="{6E5474C0-52E5-4A27-A1AE-F413AAA05F40}" type="slidenum">
              <a:rPr lang="en-US" altLang="en-US"/>
              <a:pPr/>
              <a:t>61</a:t>
            </a:fld>
            <a:endParaRPr lang="en-US" altLang="en-US"/>
          </a:p>
        </p:txBody>
      </p:sp>
      <p:sp>
        <p:nvSpPr>
          <p:cNvPr id="1134594" name="Rectangle 2">
            <a:extLst>
              <a:ext uri="{FF2B5EF4-FFF2-40B4-BE49-F238E27FC236}">
                <a16:creationId xmlns:a16="http://schemas.microsoft.com/office/drawing/2014/main" id="{C020154D-5B0D-6E34-5636-56DA19B41ACB}"/>
              </a:ext>
            </a:extLst>
          </p:cNvPr>
          <p:cNvSpPr>
            <a:spLocks noGrp="1" noRot="1" noChangeAspect="1" noChangeArrowheads="1" noTextEdit="1"/>
          </p:cNvSpPr>
          <p:nvPr>
            <p:ph type="sldImg"/>
          </p:nvPr>
        </p:nvSpPr>
        <p:spPr>
          <a:ln/>
        </p:spPr>
      </p:sp>
      <p:sp>
        <p:nvSpPr>
          <p:cNvPr id="1134595" name="Rectangle 3">
            <a:extLst>
              <a:ext uri="{FF2B5EF4-FFF2-40B4-BE49-F238E27FC236}">
                <a16:creationId xmlns:a16="http://schemas.microsoft.com/office/drawing/2014/main" id="{AB951B9E-903C-4615-CB44-C98DE125217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410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63A126-4593-CAD8-98FE-B86EB65A8B83}"/>
              </a:ext>
            </a:extLst>
          </p:cNvPr>
          <p:cNvSpPr>
            <a:spLocks noGrp="1" noChangeArrowheads="1"/>
          </p:cNvSpPr>
          <p:nvPr>
            <p:ph type="sldNum" sz="quarter" idx="5"/>
          </p:nvPr>
        </p:nvSpPr>
        <p:spPr>
          <a:ln/>
        </p:spPr>
        <p:txBody>
          <a:bodyPr/>
          <a:lstStyle/>
          <a:p>
            <a:fld id="{28A9F880-8995-4285-BE63-EC473460EEB1}" type="slidenum">
              <a:rPr lang="en-US" altLang="en-US"/>
              <a:pPr/>
              <a:t>8</a:t>
            </a:fld>
            <a:endParaRPr lang="en-US" altLang="en-US"/>
          </a:p>
        </p:txBody>
      </p:sp>
      <p:sp>
        <p:nvSpPr>
          <p:cNvPr id="1091586" name="Rectangle 2">
            <a:extLst>
              <a:ext uri="{FF2B5EF4-FFF2-40B4-BE49-F238E27FC236}">
                <a16:creationId xmlns:a16="http://schemas.microsoft.com/office/drawing/2014/main" id="{510DA351-F4F6-3C5D-BAB5-D73D9BEE2DFC}"/>
              </a:ext>
            </a:extLst>
          </p:cNvPr>
          <p:cNvSpPr>
            <a:spLocks noGrp="1" noRot="1" noChangeAspect="1" noChangeArrowheads="1" noTextEdit="1"/>
          </p:cNvSpPr>
          <p:nvPr>
            <p:ph type="sldImg"/>
          </p:nvPr>
        </p:nvSpPr>
        <p:spPr>
          <a:ln/>
        </p:spPr>
      </p:sp>
      <p:sp>
        <p:nvSpPr>
          <p:cNvPr id="1091587" name="Rectangle 3">
            <a:extLst>
              <a:ext uri="{FF2B5EF4-FFF2-40B4-BE49-F238E27FC236}">
                <a16:creationId xmlns:a16="http://schemas.microsoft.com/office/drawing/2014/main" id="{15BD95A4-68BC-8992-6573-AC69B601208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8646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887F36-33D4-18F5-6FD6-CCB48A8CB31E}"/>
              </a:ext>
            </a:extLst>
          </p:cNvPr>
          <p:cNvSpPr>
            <a:spLocks noGrp="1" noChangeArrowheads="1"/>
          </p:cNvSpPr>
          <p:nvPr>
            <p:ph type="sldNum" sz="quarter" idx="5"/>
          </p:nvPr>
        </p:nvSpPr>
        <p:spPr>
          <a:ln/>
        </p:spPr>
        <p:txBody>
          <a:bodyPr/>
          <a:lstStyle/>
          <a:p>
            <a:fld id="{BF718BE8-78D1-48CE-8D40-50804EFF259B}" type="slidenum">
              <a:rPr lang="en-US" altLang="en-US"/>
              <a:pPr/>
              <a:t>9</a:t>
            </a:fld>
            <a:endParaRPr lang="en-US" altLang="en-US"/>
          </a:p>
        </p:txBody>
      </p:sp>
      <p:sp>
        <p:nvSpPr>
          <p:cNvPr id="1165314" name="Rectangle 2">
            <a:extLst>
              <a:ext uri="{FF2B5EF4-FFF2-40B4-BE49-F238E27FC236}">
                <a16:creationId xmlns:a16="http://schemas.microsoft.com/office/drawing/2014/main" id="{391399D3-ECC7-B049-3D65-362528DC777F}"/>
              </a:ext>
            </a:extLst>
          </p:cNvPr>
          <p:cNvSpPr>
            <a:spLocks noGrp="1" noRot="1" noChangeAspect="1" noChangeArrowheads="1" noTextEdit="1"/>
          </p:cNvSpPr>
          <p:nvPr>
            <p:ph type="sldImg"/>
          </p:nvPr>
        </p:nvSpPr>
        <p:spPr>
          <a:ln/>
        </p:spPr>
      </p:sp>
      <p:sp>
        <p:nvSpPr>
          <p:cNvPr id="1165315" name="Rectangle 3">
            <a:extLst>
              <a:ext uri="{FF2B5EF4-FFF2-40B4-BE49-F238E27FC236}">
                <a16:creationId xmlns:a16="http://schemas.microsoft.com/office/drawing/2014/main" id="{ECBA7556-97CB-D4FE-8DC5-6FD2ACA1885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216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15731F-6CBC-A2C7-A8B7-2E9E8DF9384C}"/>
              </a:ext>
            </a:extLst>
          </p:cNvPr>
          <p:cNvSpPr>
            <a:spLocks noGrp="1" noChangeArrowheads="1"/>
          </p:cNvSpPr>
          <p:nvPr>
            <p:ph type="sldNum" sz="quarter" idx="5"/>
          </p:nvPr>
        </p:nvSpPr>
        <p:spPr>
          <a:ln/>
        </p:spPr>
        <p:txBody>
          <a:bodyPr/>
          <a:lstStyle/>
          <a:p>
            <a:fld id="{B85531ED-24E8-4F52-A385-C8B75D6793FB}" type="slidenum">
              <a:rPr lang="en-US" altLang="en-US"/>
              <a:pPr/>
              <a:t>10</a:t>
            </a:fld>
            <a:endParaRPr lang="en-US" altLang="en-US"/>
          </a:p>
        </p:txBody>
      </p:sp>
      <p:sp>
        <p:nvSpPr>
          <p:cNvPr id="1093634" name="Rectangle 2">
            <a:extLst>
              <a:ext uri="{FF2B5EF4-FFF2-40B4-BE49-F238E27FC236}">
                <a16:creationId xmlns:a16="http://schemas.microsoft.com/office/drawing/2014/main" id="{D1A4DB8D-50A4-F0E5-0591-8EBB800F9613}"/>
              </a:ext>
            </a:extLst>
          </p:cNvPr>
          <p:cNvSpPr>
            <a:spLocks noGrp="1" noRot="1" noChangeAspect="1" noChangeArrowheads="1" noTextEdit="1"/>
          </p:cNvSpPr>
          <p:nvPr>
            <p:ph type="sldImg"/>
          </p:nvPr>
        </p:nvSpPr>
        <p:spPr>
          <a:ln/>
        </p:spPr>
      </p:sp>
      <p:sp>
        <p:nvSpPr>
          <p:cNvPr id="1093635" name="Rectangle 3">
            <a:extLst>
              <a:ext uri="{FF2B5EF4-FFF2-40B4-BE49-F238E27FC236}">
                <a16:creationId xmlns:a16="http://schemas.microsoft.com/office/drawing/2014/main" id="{50BBFA42-6658-83D5-7D1F-72C34DB69B5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48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5A9CD6-5EEE-7A46-3345-634E45EB9654}"/>
              </a:ext>
            </a:extLst>
          </p:cNvPr>
          <p:cNvSpPr>
            <a:spLocks noGrp="1" noChangeArrowheads="1"/>
          </p:cNvSpPr>
          <p:nvPr>
            <p:ph type="sldNum" sz="quarter" idx="5"/>
          </p:nvPr>
        </p:nvSpPr>
        <p:spPr>
          <a:ln/>
        </p:spPr>
        <p:txBody>
          <a:bodyPr/>
          <a:lstStyle/>
          <a:p>
            <a:fld id="{9EFC403D-6DE1-446E-979D-ECD283241D18}" type="slidenum">
              <a:rPr lang="en-US" altLang="en-US"/>
              <a:pPr/>
              <a:t>11</a:t>
            </a:fld>
            <a:endParaRPr lang="en-US" altLang="en-US"/>
          </a:p>
        </p:txBody>
      </p:sp>
      <p:sp>
        <p:nvSpPr>
          <p:cNvPr id="1095682" name="Rectangle 2">
            <a:extLst>
              <a:ext uri="{FF2B5EF4-FFF2-40B4-BE49-F238E27FC236}">
                <a16:creationId xmlns:a16="http://schemas.microsoft.com/office/drawing/2014/main" id="{DE1FB51F-6546-29C0-4E56-222AAB2B9F0E}"/>
              </a:ext>
            </a:extLst>
          </p:cNvPr>
          <p:cNvSpPr>
            <a:spLocks noGrp="1" noRot="1" noChangeAspect="1" noChangeArrowheads="1" noTextEdit="1"/>
          </p:cNvSpPr>
          <p:nvPr>
            <p:ph type="sldImg"/>
          </p:nvPr>
        </p:nvSpPr>
        <p:spPr>
          <a:ln/>
        </p:spPr>
      </p:sp>
      <p:sp>
        <p:nvSpPr>
          <p:cNvPr id="1095683" name="Rectangle 3">
            <a:extLst>
              <a:ext uri="{FF2B5EF4-FFF2-40B4-BE49-F238E27FC236}">
                <a16:creationId xmlns:a16="http://schemas.microsoft.com/office/drawing/2014/main" id="{6E17D9C9-0834-0030-58A5-923A5C503C0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465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a:xfrm>
            <a:off x="1100051" y="3870404"/>
            <a:ext cx="10058400" cy="1143000"/>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3960629" y="5006447"/>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Lecture-36-37</a:t>
            </a: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371475" y="1423035"/>
            <a:ext cx="1158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dirty="0">
                <a:latin typeface="Arial" panose="020B0604020202020204" pitchFamily="34" charset="0"/>
              </a:rPr>
              <a:t>Transport Layer: </a:t>
            </a:r>
            <a:br>
              <a:rPr lang="en-US" altLang="en-US" sz="4800" dirty="0">
                <a:latin typeface="Arial" panose="020B0604020202020204" pitchFamily="34" charset="0"/>
              </a:rPr>
            </a:br>
            <a:r>
              <a:rPr lang="en-US" altLang="en-US" sz="4800" dirty="0">
                <a:latin typeface="Arial" panose="020B0604020202020204" pitchFamily="34" charset="0"/>
              </a:rPr>
              <a:t>Process to Process Delivery (</a:t>
            </a:r>
            <a:r>
              <a:rPr lang="en-US" altLang="en-US" sz="4800" dirty="0"/>
              <a:t>UDP, TCP)</a:t>
            </a:r>
            <a:endParaRPr lang="en-US" altLang="en-US" sz="4800" dirty="0">
              <a:latin typeface="Arial" panose="020B0604020202020204" pitchFamily="34" charset="0"/>
            </a:endParaRPr>
          </a:p>
          <a:p>
            <a:pPr algn="ctr" eaLnBrk="1" hangingPunct="1"/>
            <a:endParaRPr lang="en-US" altLang="en-US" sz="4800" dirty="0">
              <a:latin typeface="Arial" panose="020B0604020202020204" pitchFamily="34" charset="0"/>
            </a:endParaRP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a:t>
            </a:r>
            <a:r>
              <a:rPr lang="en-US" altLang="en-US" b="1" dirty="0">
                <a:solidFill>
                  <a:srgbClr val="FF0000"/>
                </a:solidFill>
                <a:latin typeface="Arial" panose="020B0604020202020204" pitchFamily="34" charset="0"/>
              </a:rPr>
              <a:t>23</a:t>
            </a:r>
            <a:r>
              <a:rPr lang="en-US" altLang="en-US" sz="1800" b="1" dirty="0">
                <a:solidFill>
                  <a:srgbClr val="FF0000"/>
                </a:solidFill>
                <a:latin typeface="Arial" panose="020B0604020202020204" pitchFamily="34" charset="0"/>
              </a:rPr>
              <a:t>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2611" name="Line 3">
            <a:extLst>
              <a:ext uri="{FF2B5EF4-FFF2-40B4-BE49-F238E27FC236}">
                <a16:creationId xmlns:a16="http://schemas.microsoft.com/office/drawing/2014/main" id="{A97324F4-9B1E-06FE-D5F4-9808E7BFE37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2612" name="Text Box 4">
            <a:extLst>
              <a:ext uri="{FF2B5EF4-FFF2-40B4-BE49-F238E27FC236}">
                <a16:creationId xmlns:a16="http://schemas.microsoft.com/office/drawing/2014/main" id="{F4069FCA-E45B-9F22-43E0-B80273857502}"/>
              </a:ext>
            </a:extLst>
          </p:cNvPr>
          <p:cNvSpPr txBox="1">
            <a:spLocks noChangeArrowheads="1"/>
          </p:cNvSpPr>
          <p:nvPr/>
        </p:nvSpPr>
        <p:spPr bwMode="auto">
          <a:xfrm>
            <a:off x="4181476" y="380999"/>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23.7  </a:t>
            </a:r>
            <a:r>
              <a:rPr lang="en-US" altLang="en-US" sz="2000" i="1" dirty="0">
                <a:latin typeface="Times New Roman" panose="02020603050405020304" pitchFamily="18" charset="0"/>
              </a:rPr>
              <a:t>Error control</a:t>
            </a:r>
          </a:p>
        </p:txBody>
      </p:sp>
      <p:pic>
        <p:nvPicPr>
          <p:cNvPr id="1092614" name="Picture 6">
            <a:extLst>
              <a:ext uri="{FF2B5EF4-FFF2-40B4-BE49-F238E27FC236}">
                <a16:creationId xmlns:a16="http://schemas.microsoft.com/office/drawing/2014/main" id="{E0062FCC-5F6D-43E8-5CCF-8990B44C8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93876"/>
            <a:ext cx="8821738"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82335BE-4304-B062-0C90-EC1F1D410C46}"/>
              </a:ext>
            </a:extLst>
          </p:cNvPr>
          <p:cNvSpPr>
            <a:spLocks noGrp="1"/>
          </p:cNvSpPr>
          <p:nvPr>
            <p:ph type="sldNum" sz="quarter" idx="12"/>
          </p:nvPr>
        </p:nvSpPr>
        <p:spPr/>
        <p:txBody>
          <a:bodyPr/>
          <a:lstStyle/>
          <a:p>
            <a:fld id="{6D972E1D-2B91-43F8-BAFE-8C37D0BCB00C}" type="slidenum">
              <a:rPr lang="en-IN" smtClean="0"/>
              <a:pPr/>
              <a:t>10</a:t>
            </a:fld>
            <a:endParaRPr lang="en-IN"/>
          </a:p>
        </p:txBody>
      </p:sp>
    </p:spTree>
    <p:extLst>
      <p:ext uri="{BB962C8B-B14F-4D97-AF65-F5344CB8AC3E}">
        <p14:creationId xmlns:p14="http://schemas.microsoft.com/office/powerpoint/2010/main" val="358561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4659" name="Line 3">
            <a:extLst>
              <a:ext uri="{FF2B5EF4-FFF2-40B4-BE49-F238E27FC236}">
                <a16:creationId xmlns:a16="http://schemas.microsoft.com/office/drawing/2014/main" id="{C5F156CE-44E2-1ED7-810C-247A4860835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4660" name="Text Box 4">
            <a:extLst>
              <a:ext uri="{FF2B5EF4-FFF2-40B4-BE49-F238E27FC236}">
                <a16:creationId xmlns:a16="http://schemas.microsoft.com/office/drawing/2014/main" id="{7B1F3E14-856D-5AED-D4E2-35BEA82FFB01}"/>
              </a:ext>
            </a:extLst>
          </p:cNvPr>
          <p:cNvSpPr txBox="1">
            <a:spLocks noChangeArrowheads="1"/>
          </p:cNvSpPr>
          <p:nvPr/>
        </p:nvSpPr>
        <p:spPr bwMode="auto">
          <a:xfrm>
            <a:off x="1828800" y="381000"/>
            <a:ext cx="704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23.8  </a:t>
            </a:r>
            <a:r>
              <a:rPr lang="en-US" altLang="en-US" sz="2000" i="1">
                <a:latin typeface="Times New Roman" panose="02020603050405020304" pitchFamily="18" charset="0"/>
              </a:rPr>
              <a:t>Position of UDP, TCP, and SCTP in TCP/IP suite</a:t>
            </a:r>
          </a:p>
        </p:txBody>
      </p:sp>
      <p:pic>
        <p:nvPicPr>
          <p:cNvPr id="1094662" name="Picture 6">
            <a:extLst>
              <a:ext uri="{FF2B5EF4-FFF2-40B4-BE49-F238E27FC236}">
                <a16:creationId xmlns:a16="http://schemas.microsoft.com/office/drawing/2014/main" id="{6AEB203B-02E1-8B72-38FD-500802A97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1066800"/>
            <a:ext cx="7138988"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9FFF008-FDCD-0384-428D-61EDA35AAEA1}"/>
              </a:ext>
            </a:extLst>
          </p:cNvPr>
          <p:cNvSpPr>
            <a:spLocks noGrp="1"/>
          </p:cNvSpPr>
          <p:nvPr>
            <p:ph type="sldNum" sz="quarter" idx="12"/>
          </p:nvPr>
        </p:nvSpPr>
        <p:spPr/>
        <p:txBody>
          <a:bodyPr/>
          <a:lstStyle/>
          <a:p>
            <a:fld id="{6D972E1D-2B91-43F8-BAFE-8C37D0BCB00C}" type="slidenum">
              <a:rPr lang="en-IN" smtClean="0"/>
              <a:pPr/>
              <a:t>11</a:t>
            </a:fld>
            <a:endParaRPr lang="en-IN"/>
          </a:p>
        </p:txBody>
      </p:sp>
    </p:spTree>
    <p:extLst>
      <p:ext uri="{BB962C8B-B14F-4D97-AF65-F5344CB8AC3E}">
        <p14:creationId xmlns:p14="http://schemas.microsoft.com/office/powerpoint/2010/main" val="156622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6226" name="Rectangle 2">
            <a:extLst>
              <a:ext uri="{FF2B5EF4-FFF2-40B4-BE49-F238E27FC236}">
                <a16:creationId xmlns:a16="http://schemas.microsoft.com/office/drawing/2014/main" id="{9054783B-FBE3-5186-45B6-EB3F130F8D56}"/>
              </a:ext>
            </a:extLst>
          </p:cNvPr>
          <p:cNvSpPr>
            <a:spLocks noChangeArrowheads="1"/>
          </p:cNvSpPr>
          <p:nvPr/>
        </p:nvSpPr>
        <p:spPr bwMode="auto">
          <a:xfrm>
            <a:off x="1524000" y="0"/>
            <a:ext cx="89916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6227" name="Text Box 3">
            <a:extLst>
              <a:ext uri="{FF2B5EF4-FFF2-40B4-BE49-F238E27FC236}">
                <a16:creationId xmlns:a16="http://schemas.microsoft.com/office/drawing/2014/main" id="{259544B6-8764-3E45-634C-4744A21E0260}"/>
              </a:ext>
            </a:extLst>
          </p:cNvPr>
          <p:cNvSpPr txBox="1">
            <a:spLocks noChangeArrowheads="1"/>
          </p:cNvSpPr>
          <p:nvPr/>
        </p:nvSpPr>
        <p:spPr bwMode="auto">
          <a:xfrm>
            <a:off x="2095500" y="349250"/>
            <a:ext cx="79321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effectLst>
                  <a:outerShdw blurRad="38100" dist="38100" dir="2700000" algn="tl">
                    <a:srgbClr val="C0C0C0"/>
                  </a:outerShdw>
                </a:effectLst>
                <a:latin typeface="Times" panose="02020603050405020304" pitchFamily="18" charset="0"/>
              </a:rPr>
              <a:t>USER DATAGRAM PROTOCOL (UDP)</a:t>
            </a:r>
          </a:p>
        </p:txBody>
      </p:sp>
      <p:sp>
        <p:nvSpPr>
          <p:cNvPr id="1076228" name="Text Box 4">
            <a:extLst>
              <a:ext uri="{FF2B5EF4-FFF2-40B4-BE49-F238E27FC236}">
                <a16:creationId xmlns:a16="http://schemas.microsoft.com/office/drawing/2014/main" id="{F63542ED-430C-4BFC-6D91-2D4E6E1BA36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6229" name="Rectangle 5">
            <a:extLst>
              <a:ext uri="{FF2B5EF4-FFF2-40B4-BE49-F238E27FC236}">
                <a16:creationId xmlns:a16="http://schemas.microsoft.com/office/drawing/2014/main" id="{97411926-B510-F853-B39B-7BD759394FB0}"/>
              </a:ext>
            </a:extLst>
          </p:cNvPr>
          <p:cNvSpPr>
            <a:spLocks noChangeArrowheads="1"/>
          </p:cNvSpPr>
          <p:nvPr/>
        </p:nvSpPr>
        <p:spPr bwMode="auto">
          <a:xfrm>
            <a:off x="1524000" y="1676401"/>
            <a:ext cx="8991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anose="020B0604020202020204" pitchFamily="34" charset="0"/>
              <a:buChar char="•"/>
            </a:pPr>
            <a:r>
              <a:rPr lang="en-US" altLang="en-US" sz="2800" dirty="0">
                <a:latin typeface="Times New Roman" panose="02020603050405020304" pitchFamily="18" charset="0"/>
              </a:rPr>
              <a:t>The User Datagram Protocol (UDP) is called a connectionless, unreliable transport protocol. </a:t>
            </a:r>
          </a:p>
          <a:p>
            <a:pPr marL="457200" indent="-457200" algn="just" eaLnBrk="1" hangingPunct="1">
              <a:buFont typeface="Arial" panose="020B0604020202020204" pitchFamily="34" charset="0"/>
              <a:buChar char="•"/>
            </a:pPr>
            <a:r>
              <a:rPr lang="en-US" altLang="en-US" sz="2800" dirty="0">
                <a:latin typeface="Times New Roman" panose="02020603050405020304" pitchFamily="18" charset="0"/>
              </a:rPr>
              <a:t>It does not add anything to the services of IP except to provide process-to-process communication instead of host-to-host communication. </a:t>
            </a:r>
          </a:p>
        </p:txBody>
      </p:sp>
      <p:sp>
        <p:nvSpPr>
          <p:cNvPr id="1076230" name="Rectangle 6">
            <a:extLst>
              <a:ext uri="{FF2B5EF4-FFF2-40B4-BE49-F238E27FC236}">
                <a16:creationId xmlns:a16="http://schemas.microsoft.com/office/drawing/2014/main" id="{7C194828-D8C3-C429-9761-F3792FD65B22}"/>
              </a:ext>
            </a:extLst>
          </p:cNvPr>
          <p:cNvSpPr>
            <a:spLocks noChangeArrowheads="1"/>
          </p:cNvSpPr>
          <p:nvPr/>
        </p:nvSpPr>
        <p:spPr bwMode="auto">
          <a:xfrm>
            <a:off x="1828800" y="44386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Well-Known Ports for UDP</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User </a:t>
            </a:r>
            <a:r>
              <a:rPr lang="fr-FR" altLang="en-US" sz="2400" dirty="0" err="1">
                <a:solidFill>
                  <a:srgbClr val="0033CC"/>
                </a:solidFill>
                <a:latin typeface="Times New Roman" panose="02020603050405020304" pitchFamily="18" charset="0"/>
              </a:rPr>
              <a:t>Datagram</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Checksum</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UDP Operation</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Use of UDP</a:t>
            </a:r>
          </a:p>
        </p:txBody>
      </p:sp>
      <p:sp>
        <p:nvSpPr>
          <p:cNvPr id="1076231" name="Text Box 7">
            <a:extLst>
              <a:ext uri="{FF2B5EF4-FFF2-40B4-BE49-F238E27FC236}">
                <a16:creationId xmlns:a16="http://schemas.microsoft.com/office/drawing/2014/main" id="{1EE1C2A6-8D66-D576-186C-ACF35D715FE8}"/>
              </a:ext>
            </a:extLst>
          </p:cNvPr>
          <p:cNvSpPr txBox="1">
            <a:spLocks noChangeArrowheads="1"/>
          </p:cNvSpPr>
          <p:nvPr/>
        </p:nvSpPr>
        <p:spPr bwMode="auto">
          <a:xfrm>
            <a:off x="1841501" y="39624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5E2F7519-09AC-4477-F317-7CE3C2069AD9}"/>
              </a:ext>
            </a:extLst>
          </p:cNvPr>
          <p:cNvSpPr>
            <a:spLocks noGrp="1"/>
          </p:cNvSpPr>
          <p:nvPr>
            <p:ph type="sldNum" sz="quarter" idx="12"/>
          </p:nvPr>
        </p:nvSpPr>
        <p:spPr/>
        <p:txBody>
          <a:bodyPr/>
          <a:lstStyle/>
          <a:p>
            <a:fld id="{6D972E1D-2B91-43F8-BAFE-8C37D0BCB00C}" type="slidenum">
              <a:rPr lang="en-IN" smtClean="0"/>
              <a:pPr/>
              <a:t>12</a:t>
            </a:fld>
            <a:endParaRPr lang="en-IN"/>
          </a:p>
        </p:txBody>
      </p:sp>
    </p:spTree>
    <p:extLst>
      <p:ext uri="{BB962C8B-B14F-4D97-AF65-F5344CB8AC3E}">
        <p14:creationId xmlns:p14="http://schemas.microsoft.com/office/powerpoint/2010/main" val="29176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1874" name="Text Box 2">
            <a:extLst>
              <a:ext uri="{FF2B5EF4-FFF2-40B4-BE49-F238E27FC236}">
                <a16:creationId xmlns:a16="http://schemas.microsoft.com/office/drawing/2014/main" id="{9618265D-F21C-2921-6B6D-DA606DC238C7}"/>
              </a:ext>
            </a:extLst>
          </p:cNvPr>
          <p:cNvSpPr txBox="1">
            <a:spLocks noChangeArrowheads="1"/>
          </p:cNvSpPr>
          <p:nvPr/>
        </p:nvSpPr>
        <p:spPr bwMode="auto">
          <a:xfrm>
            <a:off x="3133725" y="76200"/>
            <a:ext cx="518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23.1  </a:t>
            </a:r>
            <a:r>
              <a:rPr lang="en-US" altLang="en-US" sz="2000" i="1" dirty="0">
                <a:latin typeface="Times New Roman" panose="02020603050405020304" pitchFamily="18" charset="0"/>
              </a:rPr>
              <a:t>Well-known ports used with UDP</a:t>
            </a:r>
          </a:p>
        </p:txBody>
      </p:sp>
      <p:grpSp>
        <p:nvGrpSpPr>
          <p:cNvPr id="1231878" name="Group 6">
            <a:extLst>
              <a:ext uri="{FF2B5EF4-FFF2-40B4-BE49-F238E27FC236}">
                <a16:creationId xmlns:a16="http://schemas.microsoft.com/office/drawing/2014/main" id="{71743E3A-7F40-4602-0538-FB887B30F055}"/>
              </a:ext>
            </a:extLst>
          </p:cNvPr>
          <p:cNvGrpSpPr>
            <a:grpSpLocks/>
          </p:cNvGrpSpPr>
          <p:nvPr/>
        </p:nvGrpSpPr>
        <p:grpSpPr bwMode="auto">
          <a:xfrm>
            <a:off x="1638299" y="533400"/>
            <a:ext cx="8810625" cy="5867400"/>
            <a:chOff x="184" y="978"/>
            <a:chExt cx="5391" cy="4328"/>
          </a:xfrm>
        </p:grpSpPr>
        <p:pic>
          <p:nvPicPr>
            <p:cNvPr id="1231876" name="Picture 4">
              <a:extLst>
                <a:ext uri="{FF2B5EF4-FFF2-40B4-BE49-F238E27FC236}">
                  <a16:creationId xmlns:a16="http://schemas.microsoft.com/office/drawing/2014/main" id="{1E18B7CD-F41A-040E-4196-575587F3E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 y="978"/>
              <a:ext cx="5391" cy="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1877" name="Picture 5">
              <a:extLst>
                <a:ext uri="{FF2B5EF4-FFF2-40B4-BE49-F238E27FC236}">
                  <a16:creationId xmlns:a16="http://schemas.microsoft.com/office/drawing/2014/main" id="{CF341DBA-2063-D3FB-384D-EA6B6C9A6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 y="2160"/>
              <a:ext cx="5369" cy="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a:extLst>
              <a:ext uri="{FF2B5EF4-FFF2-40B4-BE49-F238E27FC236}">
                <a16:creationId xmlns:a16="http://schemas.microsoft.com/office/drawing/2014/main" id="{C0C5B846-A385-F3EB-A92A-DFE759FC9D2E}"/>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p14="http://schemas.microsoft.com/office/powerpoint/2010/main" val="70515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2121" name="Rectangle 9">
            <a:extLst>
              <a:ext uri="{FF2B5EF4-FFF2-40B4-BE49-F238E27FC236}">
                <a16:creationId xmlns:a16="http://schemas.microsoft.com/office/drawing/2014/main" id="{2C6AA9B0-1812-4F04-3164-E0A21FD81972}"/>
              </a:ext>
            </a:extLst>
          </p:cNvPr>
          <p:cNvSpPr>
            <a:spLocks noChangeArrowheads="1"/>
          </p:cNvSpPr>
          <p:nvPr/>
        </p:nvSpPr>
        <p:spPr bwMode="auto">
          <a:xfrm>
            <a:off x="1752600" y="9906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In UNIX, the well-known ports are stored in a file called /</a:t>
            </a:r>
            <a:r>
              <a:rPr lang="en-US" altLang="en-US" sz="2800" i="1" dirty="0" err="1">
                <a:latin typeface="Times New Roman" panose="02020603050405020304" pitchFamily="18" charset="0"/>
              </a:rPr>
              <a:t>etc</a:t>
            </a:r>
            <a:r>
              <a:rPr lang="en-US" altLang="en-US" sz="2800" i="1" dirty="0">
                <a:latin typeface="Times New Roman" panose="02020603050405020304" pitchFamily="18" charset="0"/>
              </a:rPr>
              <a:t>/services. Each line in this file gives the name of the server and the well-known port number. We can use the</a:t>
            </a:r>
          </a:p>
          <a:p>
            <a:pPr algn="just"/>
            <a:r>
              <a:rPr lang="en-US" altLang="en-US" sz="2800" i="1" dirty="0">
                <a:latin typeface="Times New Roman" panose="02020603050405020304" pitchFamily="18" charset="0"/>
              </a:rPr>
              <a:t>grep utility to extract the line corresponding to the desired application. The following shows the port for FTP. Note that FTP can use port 21 with either UDP or TCP.</a:t>
            </a:r>
          </a:p>
        </p:txBody>
      </p:sp>
      <p:sp>
        <p:nvSpPr>
          <p:cNvPr id="1242122" name="Text Box 10">
            <a:extLst>
              <a:ext uri="{FF2B5EF4-FFF2-40B4-BE49-F238E27FC236}">
                <a16:creationId xmlns:a16="http://schemas.microsoft.com/office/drawing/2014/main" id="{93EC3574-B3A9-45F5-6559-CD9CE008725C}"/>
              </a:ext>
            </a:extLst>
          </p:cNvPr>
          <p:cNvSpPr txBox="1">
            <a:spLocks noChangeArrowheads="1"/>
          </p:cNvSpPr>
          <p:nvPr/>
        </p:nvSpPr>
        <p:spPr bwMode="auto">
          <a:xfrm>
            <a:off x="1685925" y="238125"/>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latin typeface="Times New Roman" panose="02020603050405020304" pitchFamily="18" charset="0"/>
              </a:rPr>
              <a:t>Example 23.1</a:t>
            </a:r>
          </a:p>
        </p:txBody>
      </p:sp>
      <p:pic>
        <p:nvPicPr>
          <p:cNvPr id="1242123" name="Picture 11">
            <a:extLst>
              <a:ext uri="{FF2B5EF4-FFF2-40B4-BE49-F238E27FC236}">
                <a16:creationId xmlns:a16="http://schemas.microsoft.com/office/drawing/2014/main" id="{DE21743C-2191-CC7B-3C9B-C63803BD5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038600"/>
            <a:ext cx="4059238" cy="1239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6BF0686-3278-19FD-E427-837D9DD25F0B}"/>
              </a:ext>
            </a:extLst>
          </p:cNvPr>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p14="http://schemas.microsoft.com/office/powerpoint/2010/main" val="1700438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4410" name="Text Box 10">
            <a:extLst>
              <a:ext uri="{FF2B5EF4-FFF2-40B4-BE49-F238E27FC236}">
                <a16:creationId xmlns:a16="http://schemas.microsoft.com/office/drawing/2014/main" id="{65D30C72-9064-3A8B-0364-4C92334EC4DC}"/>
              </a:ext>
            </a:extLst>
          </p:cNvPr>
          <p:cNvSpPr txBox="1">
            <a:spLocks noChangeArrowheads="1"/>
          </p:cNvSpPr>
          <p:nvPr/>
        </p:nvSpPr>
        <p:spPr bwMode="auto">
          <a:xfrm>
            <a:off x="1752600" y="338693"/>
            <a:ext cx="39020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Example 23.1 (continued)</a:t>
            </a:r>
          </a:p>
        </p:txBody>
      </p:sp>
      <p:sp>
        <p:nvSpPr>
          <p:cNvPr id="1254412" name="Rectangle 12">
            <a:extLst>
              <a:ext uri="{FF2B5EF4-FFF2-40B4-BE49-F238E27FC236}">
                <a16:creationId xmlns:a16="http://schemas.microsoft.com/office/drawing/2014/main" id="{877A4F09-CB21-C524-2A52-88D1A2F80E2A}"/>
              </a:ext>
            </a:extLst>
          </p:cNvPr>
          <p:cNvSpPr>
            <a:spLocks noChangeArrowheads="1"/>
          </p:cNvSpPr>
          <p:nvPr/>
        </p:nvSpPr>
        <p:spPr bwMode="auto">
          <a:xfrm>
            <a:off x="1752600" y="13716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SNMP uses two port numbers (161 and 162), each for a different purpose, as we will see in Chapter 28.</a:t>
            </a:r>
          </a:p>
        </p:txBody>
      </p:sp>
      <p:pic>
        <p:nvPicPr>
          <p:cNvPr id="1254413" name="Picture 13">
            <a:extLst>
              <a:ext uri="{FF2B5EF4-FFF2-40B4-BE49-F238E27FC236}">
                <a16:creationId xmlns:a16="http://schemas.microsoft.com/office/drawing/2014/main" id="{09D9F14E-C01F-A5FD-EF63-40A6166F4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92500"/>
            <a:ext cx="8172450" cy="16129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08200AB-A2D0-DA76-21DD-152A59A987C1}"/>
              </a:ext>
            </a:extLst>
          </p:cNvPr>
          <p:cNvSpPr>
            <a:spLocks noGrp="1"/>
          </p:cNvSpPr>
          <p:nvPr>
            <p:ph type="sldNum" sz="quarter" idx="12"/>
          </p:nvPr>
        </p:nvSpPr>
        <p:spPr/>
        <p:txBody>
          <a:bodyPr/>
          <a:lstStyle/>
          <a:p>
            <a:fld id="{6D972E1D-2B91-43F8-BAFE-8C37D0BCB00C}" type="slidenum">
              <a:rPr lang="en-IN" smtClean="0"/>
              <a:pPr/>
              <a:t>15</a:t>
            </a:fld>
            <a:endParaRPr lang="en-IN"/>
          </a:p>
        </p:txBody>
      </p:sp>
    </p:spTree>
    <p:extLst>
      <p:ext uri="{BB962C8B-B14F-4D97-AF65-F5344CB8AC3E}">
        <p14:creationId xmlns:p14="http://schemas.microsoft.com/office/powerpoint/2010/main" val="47938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8755" name="Line 3">
            <a:extLst>
              <a:ext uri="{FF2B5EF4-FFF2-40B4-BE49-F238E27FC236}">
                <a16:creationId xmlns:a16="http://schemas.microsoft.com/office/drawing/2014/main" id="{20C8E4B5-51BD-1BE4-D12F-6A1CF9D0629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8756" name="Text Box 4">
            <a:extLst>
              <a:ext uri="{FF2B5EF4-FFF2-40B4-BE49-F238E27FC236}">
                <a16:creationId xmlns:a16="http://schemas.microsoft.com/office/drawing/2014/main" id="{28526CF8-E6F9-4357-F755-21B616B69833}"/>
              </a:ext>
            </a:extLst>
          </p:cNvPr>
          <p:cNvSpPr txBox="1">
            <a:spLocks noChangeArrowheads="1"/>
          </p:cNvSpPr>
          <p:nvPr/>
        </p:nvSpPr>
        <p:spPr bwMode="auto">
          <a:xfrm>
            <a:off x="3800476" y="381000"/>
            <a:ext cx="413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23.9  </a:t>
            </a:r>
            <a:r>
              <a:rPr lang="en-US" altLang="en-US" sz="2000" i="1" dirty="0">
                <a:latin typeface="Times New Roman" panose="02020603050405020304" pitchFamily="18" charset="0"/>
              </a:rPr>
              <a:t>User datagram format</a:t>
            </a:r>
          </a:p>
        </p:txBody>
      </p:sp>
      <p:pic>
        <p:nvPicPr>
          <p:cNvPr id="1098758" name="Picture 6">
            <a:extLst>
              <a:ext uri="{FF2B5EF4-FFF2-40B4-BE49-F238E27FC236}">
                <a16:creationId xmlns:a16="http://schemas.microsoft.com/office/drawing/2014/main" id="{E6EBFF12-495E-C8B8-F4BD-61C0763D9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2" y="1762125"/>
            <a:ext cx="8854261"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E744DAA-0496-CDDB-8D72-726DD5EEF18C}"/>
              </a:ext>
            </a:extLst>
          </p:cNvPr>
          <p:cNvSpPr>
            <a:spLocks noGrp="1"/>
          </p:cNvSpPr>
          <p:nvPr>
            <p:ph type="sldNum" sz="quarter" idx="12"/>
          </p:nvPr>
        </p:nvSpPr>
        <p:spPr/>
        <p:txBody>
          <a:bodyPr/>
          <a:lstStyle/>
          <a:p>
            <a:fld id="{6D972E1D-2B91-43F8-BAFE-8C37D0BCB00C}" type="slidenum">
              <a:rPr lang="en-IN" smtClean="0"/>
              <a:pPr/>
              <a:t>16</a:t>
            </a:fld>
            <a:endParaRPr lang="en-IN"/>
          </a:p>
        </p:txBody>
      </p:sp>
    </p:spTree>
    <p:extLst>
      <p:ext uri="{BB962C8B-B14F-4D97-AF65-F5344CB8AC3E}">
        <p14:creationId xmlns:p14="http://schemas.microsoft.com/office/powerpoint/2010/main" val="382163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E7EEB1-E3FB-19ED-1904-A2BB212EE969}"/>
              </a:ext>
            </a:extLst>
          </p:cNvPr>
          <p:cNvSpPr>
            <a:spLocks noGrp="1"/>
          </p:cNvSpPr>
          <p:nvPr>
            <p:ph type="sldNum" sz="quarter" idx="12"/>
          </p:nvPr>
        </p:nvSpPr>
        <p:spPr/>
        <p:txBody>
          <a:bodyPr/>
          <a:lstStyle/>
          <a:p>
            <a:fld id="{6D972E1D-2B91-43F8-BAFE-8C37D0BCB00C}" type="slidenum">
              <a:rPr lang="en-IN" smtClean="0"/>
              <a:pPr/>
              <a:t>17</a:t>
            </a:fld>
            <a:endParaRPr lang="en-IN"/>
          </a:p>
        </p:txBody>
      </p:sp>
      <p:sp>
        <p:nvSpPr>
          <p:cNvPr id="4" name="TextBox 3">
            <a:extLst>
              <a:ext uri="{FF2B5EF4-FFF2-40B4-BE49-F238E27FC236}">
                <a16:creationId xmlns:a16="http://schemas.microsoft.com/office/drawing/2014/main" id="{4B71701B-151F-A4E9-2E1E-F353034F4B4C}"/>
              </a:ext>
            </a:extLst>
          </p:cNvPr>
          <p:cNvSpPr txBox="1"/>
          <p:nvPr/>
        </p:nvSpPr>
        <p:spPr>
          <a:xfrm>
            <a:off x="819149" y="939790"/>
            <a:ext cx="10534651" cy="5324535"/>
          </a:xfrm>
          <a:prstGeom prst="rect">
            <a:avLst/>
          </a:prstGeom>
          <a:noFill/>
        </p:spPr>
        <p:txBody>
          <a:bodyPr wrap="square">
            <a:spAutoFit/>
          </a:bodyPr>
          <a:lstStyle/>
          <a:p>
            <a:pPr marL="457200" indent="-457200" algn="just">
              <a:buFont typeface="+mj-lt"/>
              <a:buAutoNum type="arabicPeriod"/>
            </a:pPr>
            <a:r>
              <a:rPr lang="en-US" sz="2000" b="1" dirty="0"/>
              <a:t>Source port number. </a:t>
            </a:r>
            <a:r>
              <a:rPr lang="en-US" sz="2000" dirty="0"/>
              <a:t>This is the port number is 16 bits long number used by the process running on the source host which ranges from 0 to 65,535. If the source host is the client (a client sending a request), the port number, in most cases, is an ephemeral port number requested by the process and chosen by the UDP software running on the source host. If the source host is the server (a server sending a response), the port number, in most cases, is a well-known port number.</a:t>
            </a:r>
          </a:p>
          <a:p>
            <a:pPr marL="457200" indent="-457200" algn="just">
              <a:buFont typeface="+mj-lt"/>
              <a:buAutoNum type="arabicPeriod"/>
            </a:pPr>
            <a:r>
              <a:rPr lang="en-US" sz="2000" b="1" dirty="0"/>
              <a:t>Destination port number. </a:t>
            </a:r>
            <a:r>
              <a:rPr lang="en-US" sz="2000" dirty="0"/>
              <a:t>This is the port number used by the process running on the destination host. It is also 16 bits long. If the destination host is the server (a client sending a request), the port number, in most cases, is a well-known port number. If the destination host is the client (a server sending a response), the port number, in most cases, is an ephemeral port number. In this case, the server copies the ephemeral port number it has received in the request packet. </a:t>
            </a:r>
          </a:p>
          <a:p>
            <a:pPr marL="457200" indent="-457200" algn="just">
              <a:buFont typeface="+mj-lt"/>
              <a:buAutoNum type="arabicPeriod"/>
            </a:pPr>
            <a:r>
              <a:rPr lang="en-US" sz="2000" b="1" dirty="0"/>
              <a:t>Length. </a:t>
            </a:r>
            <a:r>
              <a:rPr lang="en-US" sz="2000" dirty="0"/>
              <a:t>This is a 16-bit field that defines the total length of the user datagram, header plus data. The 16 bits can define a total length of 0 to 65,535 bytes. However, the total length needs to be much less because a UDP user datagram is stored in an IP datagram with a total length of 65,535 bytes.</a:t>
            </a:r>
          </a:p>
          <a:p>
            <a:pPr marL="457200" indent="-457200" algn="just">
              <a:buFont typeface="+mj-lt"/>
              <a:buAutoNum type="arabicPeriod"/>
            </a:pPr>
            <a:r>
              <a:rPr lang="en-US" sz="2000" b="1" dirty="0"/>
              <a:t>Checksum.</a:t>
            </a:r>
            <a:r>
              <a:rPr lang="en-US" sz="2000" dirty="0"/>
              <a:t> This field is used to detect errors over the entire user datagram (header plus data).</a:t>
            </a:r>
            <a:endParaRPr lang="en-IN" sz="2000" dirty="0"/>
          </a:p>
        </p:txBody>
      </p:sp>
      <p:sp>
        <p:nvSpPr>
          <p:cNvPr id="5" name="Text Box 4">
            <a:extLst>
              <a:ext uri="{FF2B5EF4-FFF2-40B4-BE49-F238E27FC236}">
                <a16:creationId xmlns:a16="http://schemas.microsoft.com/office/drawing/2014/main" id="{738101E7-4DA0-C6A5-A07F-F7C35A225765}"/>
              </a:ext>
            </a:extLst>
          </p:cNvPr>
          <p:cNvSpPr txBox="1">
            <a:spLocks noChangeArrowheads="1"/>
          </p:cNvSpPr>
          <p:nvPr/>
        </p:nvSpPr>
        <p:spPr bwMode="auto">
          <a:xfrm>
            <a:off x="4381500" y="238125"/>
            <a:ext cx="3518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dirty="0">
                <a:latin typeface="Times New Roman" panose="02020603050405020304" pitchFamily="18" charset="0"/>
              </a:rPr>
              <a:t>Fields in a user Datagram</a:t>
            </a:r>
          </a:p>
        </p:txBody>
      </p:sp>
    </p:spTree>
    <p:extLst>
      <p:ext uri="{BB962C8B-B14F-4D97-AF65-F5344CB8AC3E}">
        <p14:creationId xmlns:p14="http://schemas.microsoft.com/office/powerpoint/2010/main" val="13719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8393" name="Line 9">
            <a:extLst>
              <a:ext uri="{FF2B5EF4-FFF2-40B4-BE49-F238E27FC236}">
                <a16:creationId xmlns:a16="http://schemas.microsoft.com/office/drawing/2014/main" id="{2F979363-7B2C-6D35-5EBF-5D2EBF4A8044}"/>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8394" name="Line 10">
            <a:extLst>
              <a:ext uri="{FF2B5EF4-FFF2-40B4-BE49-F238E27FC236}">
                <a16:creationId xmlns:a16="http://schemas.microsoft.com/office/drawing/2014/main" id="{E48A22D8-C9DF-9B4C-6B31-E1214F4C53C1}"/>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8395" name="Rectangle 11">
            <a:extLst>
              <a:ext uri="{FF2B5EF4-FFF2-40B4-BE49-F238E27FC236}">
                <a16:creationId xmlns:a16="http://schemas.microsoft.com/office/drawing/2014/main" id="{25C4E510-5740-FBCC-ECEA-54A11E3B777C}"/>
              </a:ext>
            </a:extLst>
          </p:cNvPr>
          <p:cNvSpPr>
            <a:spLocks noChangeArrowheads="1"/>
          </p:cNvSpPr>
          <p:nvPr/>
        </p:nvSpPr>
        <p:spPr bwMode="auto">
          <a:xfrm>
            <a:off x="2019300" y="2759076"/>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UDP length </a:t>
            </a:r>
            <a:br>
              <a:rPr lang="en-US" altLang="en-US" sz="3200"/>
            </a:br>
            <a:r>
              <a:rPr lang="en-US" altLang="en-US" sz="3200"/>
              <a:t>=  IP length – IP header’s length</a:t>
            </a:r>
          </a:p>
        </p:txBody>
      </p:sp>
      <p:grpSp>
        <p:nvGrpSpPr>
          <p:cNvPr id="1168396" name="Group 12">
            <a:extLst>
              <a:ext uri="{FF2B5EF4-FFF2-40B4-BE49-F238E27FC236}">
                <a16:creationId xmlns:a16="http://schemas.microsoft.com/office/drawing/2014/main" id="{5767A201-1499-18CD-8CC3-44670CBF012E}"/>
              </a:ext>
            </a:extLst>
          </p:cNvPr>
          <p:cNvGrpSpPr>
            <a:grpSpLocks/>
          </p:cNvGrpSpPr>
          <p:nvPr/>
        </p:nvGrpSpPr>
        <p:grpSpPr bwMode="auto">
          <a:xfrm>
            <a:off x="1981200" y="1981200"/>
            <a:ext cx="1143000" cy="566738"/>
            <a:chOff x="1200" y="1248"/>
            <a:chExt cx="720" cy="357"/>
          </a:xfrm>
        </p:grpSpPr>
        <p:pic>
          <p:nvPicPr>
            <p:cNvPr id="1168397" name="Picture 13">
              <a:extLst>
                <a:ext uri="{FF2B5EF4-FFF2-40B4-BE49-F238E27FC236}">
                  <a16:creationId xmlns:a16="http://schemas.microsoft.com/office/drawing/2014/main" id="{FB48CDEB-C820-CA9B-1D19-0FFEBC6F1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8398" name="Text Box 14">
              <a:extLst>
                <a:ext uri="{FF2B5EF4-FFF2-40B4-BE49-F238E27FC236}">
                  <a16:creationId xmlns:a16="http://schemas.microsoft.com/office/drawing/2014/main" id="{1DC013F6-7DEA-1EDE-EC1C-1EDDDD6B4FA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CDF53457-3739-EEF2-24F7-F583F3D4A945}"/>
              </a:ext>
            </a:extLst>
          </p:cNvPr>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395198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0803" name="Line 3">
            <a:extLst>
              <a:ext uri="{FF2B5EF4-FFF2-40B4-BE49-F238E27FC236}">
                <a16:creationId xmlns:a16="http://schemas.microsoft.com/office/drawing/2014/main" id="{CE6BFA62-131F-7909-8ABE-1B1B0AF803B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0804" name="Text Box 4">
            <a:extLst>
              <a:ext uri="{FF2B5EF4-FFF2-40B4-BE49-F238E27FC236}">
                <a16:creationId xmlns:a16="http://schemas.microsoft.com/office/drawing/2014/main" id="{577A3D7F-903B-3ABF-B3FA-BA8417C3BA0A}"/>
              </a:ext>
            </a:extLst>
          </p:cNvPr>
          <p:cNvSpPr txBox="1">
            <a:spLocks noChangeArrowheads="1"/>
          </p:cNvSpPr>
          <p:nvPr/>
        </p:nvSpPr>
        <p:spPr bwMode="auto">
          <a:xfrm>
            <a:off x="2619375" y="381000"/>
            <a:ext cx="615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23.10  </a:t>
            </a:r>
            <a:r>
              <a:rPr lang="en-US" altLang="en-US" sz="2000" i="1" dirty="0" err="1">
                <a:latin typeface="Times New Roman" panose="02020603050405020304" pitchFamily="18" charset="0"/>
              </a:rPr>
              <a:t>Pseudoheader</a:t>
            </a:r>
            <a:r>
              <a:rPr lang="en-US" altLang="en-US" sz="2000" i="1" dirty="0">
                <a:latin typeface="Times New Roman" panose="02020603050405020304" pitchFamily="18" charset="0"/>
              </a:rPr>
              <a:t> for checksum calculation</a:t>
            </a:r>
          </a:p>
        </p:txBody>
      </p:sp>
      <p:pic>
        <p:nvPicPr>
          <p:cNvPr id="1100806" name="Picture 6">
            <a:extLst>
              <a:ext uri="{FF2B5EF4-FFF2-40B4-BE49-F238E27FC236}">
                <a16:creationId xmlns:a16="http://schemas.microsoft.com/office/drawing/2014/main" id="{D7917647-1085-3DAE-CA18-E728C228F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150" y="1447801"/>
            <a:ext cx="59880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195C00D-F46A-D964-FF6D-DE1C59BD43A3}"/>
              </a:ext>
            </a:extLst>
          </p:cNvPr>
          <p:cNvSpPr>
            <a:spLocks noGrp="1"/>
          </p:cNvSpPr>
          <p:nvPr>
            <p:ph type="sldNum" sz="quarter" idx="12"/>
          </p:nvPr>
        </p:nvSpPr>
        <p:spPr/>
        <p:txBody>
          <a:bodyPr/>
          <a:lstStyle/>
          <a:p>
            <a:fld id="{6D972E1D-2B91-43F8-BAFE-8C37D0BCB00C}" type="slidenum">
              <a:rPr lang="en-IN" smtClean="0"/>
              <a:pPr/>
              <a:t>19</a:t>
            </a:fld>
            <a:endParaRPr lang="en-IN"/>
          </a:p>
        </p:txBody>
      </p:sp>
    </p:spTree>
    <p:extLst>
      <p:ext uri="{BB962C8B-B14F-4D97-AF65-F5344CB8AC3E}">
        <p14:creationId xmlns:p14="http://schemas.microsoft.com/office/powerpoint/2010/main" val="340087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a:xfrm>
            <a:off x="1572768" y="749808"/>
            <a:ext cx="7388352" cy="987552"/>
          </a:xfrm>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577476"/>
          </a:xfrm>
        </p:spPr>
        <p:txBody>
          <a:bodyPr>
            <a:normAutofit/>
          </a:bodyPr>
          <a:lstStyle/>
          <a:p>
            <a:pPr marL="457200" indent="-457200">
              <a:buFont typeface="+mj-lt"/>
              <a:buAutoNum type="arabicPeriod"/>
            </a:pPr>
            <a:r>
              <a:rPr lang="en-US" altLang="en-US" dirty="0"/>
              <a:t>Well-Known Ports for UDP</a:t>
            </a:r>
          </a:p>
          <a:p>
            <a:pPr marL="457200" indent="-457200">
              <a:buFont typeface="+mj-lt"/>
              <a:buAutoNum type="arabicPeriod"/>
            </a:pPr>
            <a:r>
              <a:rPr lang="en-US" altLang="en-US" dirty="0"/>
              <a:t>User Datagram</a:t>
            </a:r>
          </a:p>
          <a:p>
            <a:pPr marL="457200" indent="-457200">
              <a:buFont typeface="+mj-lt"/>
              <a:buAutoNum type="arabicPeriod"/>
            </a:pPr>
            <a:r>
              <a:rPr lang="en-US" altLang="en-US" dirty="0"/>
              <a:t>Checksum</a:t>
            </a:r>
          </a:p>
          <a:p>
            <a:pPr marL="457200" indent="-457200">
              <a:buFont typeface="+mj-lt"/>
              <a:buAutoNum type="arabicPeriod"/>
            </a:pPr>
            <a:r>
              <a:rPr lang="en-US" altLang="en-US" dirty="0"/>
              <a:t>UDP Operation</a:t>
            </a:r>
          </a:p>
          <a:p>
            <a:pPr marL="457200" indent="-457200">
              <a:buFont typeface="+mj-lt"/>
              <a:buAutoNum type="arabicPeriod"/>
            </a:pPr>
            <a:r>
              <a:rPr lang="en-US" altLang="en-US" dirty="0"/>
              <a:t>Use of UDPTCP Services</a:t>
            </a:r>
          </a:p>
          <a:p>
            <a:pPr marL="457200" indent="-457200">
              <a:buFont typeface="+mj-lt"/>
              <a:buAutoNum type="arabicPeriod"/>
            </a:pPr>
            <a:r>
              <a:rPr lang="en-US" altLang="en-US" dirty="0"/>
              <a:t>TCP Features</a:t>
            </a:r>
          </a:p>
          <a:p>
            <a:pPr marL="457200" indent="-457200">
              <a:buFont typeface="+mj-lt"/>
              <a:buAutoNum type="arabicPeriod"/>
            </a:pPr>
            <a:r>
              <a:rPr lang="en-US" altLang="en-US" dirty="0"/>
              <a:t>Segment</a:t>
            </a:r>
          </a:p>
          <a:p>
            <a:pPr marL="457200" indent="-457200">
              <a:buFont typeface="+mj-lt"/>
              <a:buAutoNum type="arabicPeriod"/>
            </a:pPr>
            <a:r>
              <a:rPr lang="en-US" altLang="en-US" dirty="0"/>
              <a:t>A TCP Connection</a:t>
            </a:r>
          </a:p>
          <a:p>
            <a:pPr marL="457200" indent="-457200">
              <a:buFont typeface="+mj-lt"/>
              <a:buAutoNum type="arabicPeriod"/>
            </a:pPr>
            <a:r>
              <a:rPr lang="en-US" altLang="en-US" dirty="0"/>
              <a:t>Flow Control</a:t>
            </a:r>
          </a:p>
          <a:p>
            <a:pPr marL="457200" indent="-457200">
              <a:buFont typeface="+mj-lt"/>
              <a:buAutoNum type="arabicPeriod"/>
            </a:pPr>
            <a:r>
              <a:rPr lang="en-US" altLang="en-US" dirty="0"/>
              <a:t>Error Control</a:t>
            </a:r>
          </a:p>
          <a:p>
            <a:pPr marL="457200" indent="-457200">
              <a:buFont typeface="+mj-lt"/>
              <a:buAutoNum type="arabicPeriod"/>
            </a:pPr>
            <a:endParaRPr lang="en-US" altLang="en-US" dirty="0"/>
          </a:p>
          <a:p>
            <a:pPr marL="457200" indent="-457200">
              <a:buFont typeface="+mj-lt"/>
              <a:buAutoNum type="arabicPeriod"/>
            </a:pPr>
            <a:endParaRPr lang="en-US" altLang="en-US" dirty="0"/>
          </a:p>
          <a:p>
            <a:pPr marL="457200" indent="-457200">
              <a:buFont typeface="+mj-lt"/>
              <a:buAutoNum type="arabicPeriod"/>
            </a:pPr>
            <a:endParaRPr lang="en-US" altLang="en-US" dirty="0"/>
          </a:p>
          <a:p>
            <a:pPr marL="457200" indent="-457200">
              <a:buFont typeface="+mj-lt"/>
              <a:buAutoNum type="arabicPeriod"/>
            </a:pPr>
            <a:endParaRPr lang="en-US" altLang="en-US" dirty="0"/>
          </a:p>
          <a:p>
            <a:pPr marL="457200" indent="-457200">
              <a:buFont typeface="+mj-lt"/>
              <a:buAutoNum type="arabicPeriod"/>
            </a:pPr>
            <a:endParaRPr lang="fr-FR" altLang="en-US" dirty="0"/>
          </a:p>
          <a:p>
            <a:pPr marL="0" indent="0">
              <a:buNone/>
            </a:pPr>
            <a:endParaRPr lang="en-US" altLang="en-US"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5E96AFD3-A788-83C4-8F79-02C11184F1A9}"/>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625141-8F34-648D-5AF6-005EE63B5DFA}"/>
              </a:ext>
            </a:extLst>
          </p:cNvPr>
          <p:cNvSpPr>
            <a:spLocks noGrp="1"/>
          </p:cNvSpPr>
          <p:nvPr>
            <p:ph type="sldNum" sz="quarter" idx="12"/>
          </p:nvPr>
        </p:nvSpPr>
        <p:spPr/>
        <p:txBody>
          <a:bodyPr/>
          <a:lstStyle/>
          <a:p>
            <a:fld id="{6D972E1D-2B91-43F8-BAFE-8C37D0BCB00C}" type="slidenum">
              <a:rPr lang="en-IN" smtClean="0"/>
              <a:pPr/>
              <a:t>20</a:t>
            </a:fld>
            <a:endParaRPr lang="en-IN"/>
          </a:p>
        </p:txBody>
      </p:sp>
      <p:sp>
        <p:nvSpPr>
          <p:cNvPr id="4" name="TextBox 3">
            <a:extLst>
              <a:ext uri="{FF2B5EF4-FFF2-40B4-BE49-F238E27FC236}">
                <a16:creationId xmlns:a16="http://schemas.microsoft.com/office/drawing/2014/main" id="{BF6B4799-82DE-CD20-5C6A-C18154114FF1}"/>
              </a:ext>
            </a:extLst>
          </p:cNvPr>
          <p:cNvSpPr txBox="1"/>
          <p:nvPr/>
        </p:nvSpPr>
        <p:spPr>
          <a:xfrm>
            <a:off x="1009649" y="1012389"/>
            <a:ext cx="10202833" cy="5016758"/>
          </a:xfrm>
          <a:prstGeom prst="rect">
            <a:avLst/>
          </a:prstGeom>
          <a:noFill/>
        </p:spPr>
        <p:txBody>
          <a:bodyPr wrap="square">
            <a:spAutoFit/>
          </a:bodyPr>
          <a:lstStyle/>
          <a:p>
            <a:pPr marL="342900" indent="-342900" algn="just">
              <a:buFont typeface="+mj-lt"/>
              <a:buAutoNum type="arabicPeriod"/>
            </a:pPr>
            <a:r>
              <a:rPr lang="en-US" sz="2000" dirty="0"/>
              <a:t>The UDP checksum calculation is different from the one for IP and ICMP. Here the checksum includes three sections: a pseudo-header, the UDP header, and the data coming from the application layer.</a:t>
            </a:r>
          </a:p>
          <a:p>
            <a:pPr marL="342900" indent="-342900" algn="just">
              <a:buFont typeface="+mj-lt"/>
              <a:buAutoNum type="arabicPeriod"/>
            </a:pPr>
            <a:r>
              <a:rPr lang="en-US" sz="2000" dirty="0"/>
              <a:t>The pseudo-header is the part of the header of the IP packet in which the user datagram is to be encapsulated with some fields filled with 0s (see Figure 23.10).</a:t>
            </a:r>
          </a:p>
          <a:p>
            <a:pPr marL="342900" indent="-342900" algn="just">
              <a:buFont typeface="+mj-lt"/>
              <a:buAutoNum type="arabicPeriod"/>
            </a:pPr>
            <a:r>
              <a:rPr lang="en-US" sz="2000" dirty="0"/>
              <a:t>If the checksum does not include the pseudo-header, a user datagram may arrive safe and sound. However, if the IP header is corrupted, it may be delivered to the wrong host.</a:t>
            </a:r>
          </a:p>
          <a:p>
            <a:pPr marL="342900" indent="-342900" algn="just">
              <a:buFont typeface="+mj-lt"/>
              <a:buAutoNum type="arabicPeriod"/>
            </a:pPr>
            <a:r>
              <a:rPr lang="en-US" sz="2000" dirty="0"/>
              <a:t>The protocol field is added to ensure that the packet belongs to UDP, and not </a:t>
            </a:r>
            <a:r>
              <a:rPr lang="en-IN" sz="2000" dirty="0"/>
              <a:t>to other transport-layer protocols.</a:t>
            </a:r>
          </a:p>
          <a:p>
            <a:pPr marL="342900" indent="-342900" algn="just">
              <a:buFont typeface="+mj-lt"/>
              <a:buAutoNum type="arabicPeriod"/>
            </a:pPr>
            <a:r>
              <a:rPr lang="en-US" sz="2000" dirty="0"/>
              <a:t>The value of the protocol field for UDP is 17. If this value is changed during transmission, the checksum calculation at the receiver will detect it and UDP drops the packet. It is not delivered to the wrong protocol.</a:t>
            </a:r>
          </a:p>
          <a:p>
            <a:pPr marL="342900" indent="-342900" algn="just">
              <a:buFont typeface="+mj-lt"/>
              <a:buAutoNum type="arabicPeriod"/>
            </a:pPr>
            <a:r>
              <a:rPr lang="en-US" sz="2000" dirty="0"/>
              <a:t>The calculation of the checksum and its inclusion in a user datagram are optional. If the checksum is not calculated, the field is filled with 1s. Note that a calculated checksum can never be all 1s because this implies that the sum is all 0s, which is impossible because it requires that the value of fields to be 0s.</a:t>
            </a:r>
            <a:endParaRPr lang="en-IN" sz="2000" dirty="0"/>
          </a:p>
        </p:txBody>
      </p:sp>
      <p:sp>
        <p:nvSpPr>
          <p:cNvPr id="5" name="Text Box 4">
            <a:extLst>
              <a:ext uri="{FF2B5EF4-FFF2-40B4-BE49-F238E27FC236}">
                <a16:creationId xmlns:a16="http://schemas.microsoft.com/office/drawing/2014/main" id="{0F4C2656-E6CF-532E-9BBE-CD9A17C0259C}"/>
              </a:ext>
            </a:extLst>
          </p:cNvPr>
          <p:cNvSpPr txBox="1">
            <a:spLocks noChangeArrowheads="1"/>
          </p:cNvSpPr>
          <p:nvPr/>
        </p:nvSpPr>
        <p:spPr bwMode="auto">
          <a:xfrm>
            <a:off x="3448050" y="323850"/>
            <a:ext cx="5269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dirty="0" err="1">
                <a:latin typeface="Times New Roman" panose="02020603050405020304" pitchFamily="18" charset="0"/>
              </a:rPr>
              <a:t>Pseudoheader</a:t>
            </a:r>
            <a:r>
              <a:rPr lang="en-US" altLang="en-US" sz="2400" b="1" i="1" u="sng" dirty="0">
                <a:latin typeface="Times New Roman" panose="02020603050405020304" pitchFamily="18" charset="0"/>
              </a:rPr>
              <a:t> for checksum calculation</a:t>
            </a:r>
          </a:p>
        </p:txBody>
      </p:sp>
    </p:spTree>
    <p:extLst>
      <p:ext uri="{BB962C8B-B14F-4D97-AF65-F5344CB8AC3E}">
        <p14:creationId xmlns:p14="http://schemas.microsoft.com/office/powerpoint/2010/main" val="235229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4162" name="Rectangle 2">
            <a:extLst>
              <a:ext uri="{FF2B5EF4-FFF2-40B4-BE49-F238E27FC236}">
                <a16:creationId xmlns:a16="http://schemas.microsoft.com/office/drawing/2014/main" id="{7A66BC20-57FB-CC91-59EF-19D1C9D3190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3" name="Rectangle 3">
            <a:extLst>
              <a:ext uri="{FF2B5EF4-FFF2-40B4-BE49-F238E27FC236}">
                <a16:creationId xmlns:a16="http://schemas.microsoft.com/office/drawing/2014/main" id="{735B2DB9-8BCE-BB51-0B70-7FF73A39BAC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4" name="Rectangle 4">
            <a:extLst>
              <a:ext uri="{FF2B5EF4-FFF2-40B4-BE49-F238E27FC236}">
                <a16:creationId xmlns:a16="http://schemas.microsoft.com/office/drawing/2014/main" id="{4C9E19CE-9000-DE1D-D70A-D9D068FBF03B}"/>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5" name="Rectangle 5">
            <a:extLst>
              <a:ext uri="{FF2B5EF4-FFF2-40B4-BE49-F238E27FC236}">
                <a16:creationId xmlns:a16="http://schemas.microsoft.com/office/drawing/2014/main" id="{76A4053F-6AD4-0C26-C58E-58DDB8E7995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6" name="Rectangle 6">
            <a:extLst>
              <a:ext uri="{FF2B5EF4-FFF2-40B4-BE49-F238E27FC236}">
                <a16:creationId xmlns:a16="http://schemas.microsoft.com/office/drawing/2014/main" id="{84161BA1-51E0-333B-9592-473C4B84F91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7" name="Rectangle 7">
            <a:extLst>
              <a:ext uri="{FF2B5EF4-FFF2-40B4-BE49-F238E27FC236}">
                <a16:creationId xmlns:a16="http://schemas.microsoft.com/office/drawing/2014/main" id="{3BB64F64-D936-CD55-1DD3-993F6FED9B30}"/>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8" name="Rectangle 8">
            <a:extLst>
              <a:ext uri="{FF2B5EF4-FFF2-40B4-BE49-F238E27FC236}">
                <a16:creationId xmlns:a16="http://schemas.microsoft.com/office/drawing/2014/main" id="{F66A42CF-BD4C-25AA-4042-CDF6E393273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4169" name="Rectangle 9">
            <a:extLst>
              <a:ext uri="{FF2B5EF4-FFF2-40B4-BE49-F238E27FC236}">
                <a16:creationId xmlns:a16="http://schemas.microsoft.com/office/drawing/2014/main" id="{B501F033-7004-1BE8-D9A6-1F5F3ABDFA09}"/>
              </a:ext>
            </a:extLst>
          </p:cNvPr>
          <p:cNvSpPr>
            <a:spLocks noChangeArrowheads="1"/>
          </p:cNvSpPr>
          <p:nvPr/>
        </p:nvSpPr>
        <p:spPr bwMode="auto">
          <a:xfrm>
            <a:off x="1752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Figure 23.11 shows the checksum calculation for a very small user datagram with only 7 bytes of data. Because the number of bytes of data is odd, padding is added for checksum calculation. The pseudo-header as well as the padding will be dropped when the user datagram is delivered to IP.</a:t>
            </a:r>
          </a:p>
        </p:txBody>
      </p:sp>
      <p:sp>
        <p:nvSpPr>
          <p:cNvPr id="1244170" name="Text Box 10">
            <a:extLst>
              <a:ext uri="{FF2B5EF4-FFF2-40B4-BE49-F238E27FC236}">
                <a16:creationId xmlns:a16="http://schemas.microsoft.com/office/drawing/2014/main" id="{AED3E495-D679-814A-1F5F-D4698DD81AAE}"/>
              </a:ext>
            </a:extLst>
          </p:cNvPr>
          <p:cNvSpPr txBox="1">
            <a:spLocks noChangeArrowheads="1"/>
          </p:cNvSpPr>
          <p:nvPr/>
        </p:nvSpPr>
        <p:spPr bwMode="auto">
          <a:xfrm>
            <a:off x="2667000" y="0"/>
            <a:ext cx="2510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chemeClr val="hlink"/>
                </a:solidFill>
                <a:latin typeface="Times New Roman" panose="02020603050405020304" pitchFamily="18" charset="0"/>
              </a:rPr>
              <a:t>Example 23.2</a:t>
            </a:r>
          </a:p>
        </p:txBody>
      </p:sp>
      <p:sp>
        <p:nvSpPr>
          <p:cNvPr id="3" name="Slide Number Placeholder 2">
            <a:extLst>
              <a:ext uri="{FF2B5EF4-FFF2-40B4-BE49-F238E27FC236}">
                <a16:creationId xmlns:a16="http://schemas.microsoft.com/office/drawing/2014/main" id="{6E77E850-742E-0978-7920-A3B09B62D1D5}"/>
              </a:ext>
            </a:extLst>
          </p:cNvPr>
          <p:cNvSpPr>
            <a:spLocks noGrp="1"/>
          </p:cNvSpPr>
          <p:nvPr>
            <p:ph type="sldNum" sz="quarter" idx="12"/>
          </p:nvPr>
        </p:nvSpPr>
        <p:spPr/>
        <p:txBody>
          <a:bodyPr/>
          <a:lstStyle/>
          <a:p>
            <a:fld id="{6D972E1D-2B91-43F8-BAFE-8C37D0BCB00C}" type="slidenum">
              <a:rPr lang="en-IN" smtClean="0"/>
              <a:pPr/>
              <a:t>21</a:t>
            </a:fld>
            <a:endParaRPr lang="en-IN"/>
          </a:p>
        </p:txBody>
      </p:sp>
    </p:spTree>
    <p:extLst>
      <p:ext uri="{BB962C8B-B14F-4D97-AF65-F5344CB8AC3E}">
        <p14:creationId xmlns:p14="http://schemas.microsoft.com/office/powerpoint/2010/main" val="366536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2851" name="Line 3">
            <a:extLst>
              <a:ext uri="{FF2B5EF4-FFF2-40B4-BE49-F238E27FC236}">
                <a16:creationId xmlns:a16="http://schemas.microsoft.com/office/drawing/2014/main" id="{292E27EC-3440-73EE-BACC-D174A06C8EF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2852" name="Text Box 4">
            <a:extLst>
              <a:ext uri="{FF2B5EF4-FFF2-40B4-BE49-F238E27FC236}">
                <a16:creationId xmlns:a16="http://schemas.microsoft.com/office/drawing/2014/main" id="{7BBB522B-76F8-52D6-9393-CCA2F3B28677}"/>
              </a:ext>
            </a:extLst>
          </p:cNvPr>
          <p:cNvSpPr txBox="1">
            <a:spLocks noChangeArrowheads="1"/>
          </p:cNvSpPr>
          <p:nvPr/>
        </p:nvSpPr>
        <p:spPr bwMode="auto">
          <a:xfrm>
            <a:off x="1828801" y="381000"/>
            <a:ext cx="766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23.11  </a:t>
            </a:r>
            <a:r>
              <a:rPr lang="en-US" altLang="en-US" sz="2000" i="1">
                <a:latin typeface="Times New Roman" panose="02020603050405020304" pitchFamily="18" charset="0"/>
              </a:rPr>
              <a:t>Checksum calculation of a simple UDP user datagram</a:t>
            </a:r>
          </a:p>
        </p:txBody>
      </p:sp>
      <p:pic>
        <p:nvPicPr>
          <p:cNvPr id="1102854" name="Picture 6">
            <a:extLst>
              <a:ext uri="{FF2B5EF4-FFF2-40B4-BE49-F238E27FC236}">
                <a16:creationId xmlns:a16="http://schemas.microsoft.com/office/drawing/2014/main" id="{779B5C1E-AE83-0A31-0780-177D32540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1557338"/>
            <a:ext cx="8564562"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2060D2A-AE88-FD08-87A8-D719B90C3985}"/>
              </a:ext>
            </a:extLst>
          </p:cNvPr>
          <p:cNvSpPr>
            <a:spLocks noGrp="1"/>
          </p:cNvSpPr>
          <p:nvPr>
            <p:ph type="sldNum" sz="quarter" idx="12"/>
          </p:nvPr>
        </p:nvSpPr>
        <p:spPr/>
        <p:txBody>
          <a:bodyPr/>
          <a:lstStyle/>
          <a:p>
            <a:fld id="{6D972E1D-2B91-43F8-BAFE-8C37D0BCB00C}" type="slidenum">
              <a:rPr lang="en-IN" smtClean="0"/>
              <a:pPr/>
              <a:t>22</a:t>
            </a:fld>
            <a:endParaRPr lang="en-IN"/>
          </a:p>
        </p:txBody>
      </p:sp>
    </p:spTree>
    <p:extLst>
      <p:ext uri="{BB962C8B-B14F-4D97-AF65-F5344CB8AC3E}">
        <p14:creationId xmlns:p14="http://schemas.microsoft.com/office/powerpoint/2010/main" val="1274487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9CB69-A0D0-CDDF-CF20-C5BA6A739353}"/>
              </a:ext>
            </a:extLst>
          </p:cNvPr>
          <p:cNvSpPr>
            <a:spLocks noGrp="1"/>
          </p:cNvSpPr>
          <p:nvPr>
            <p:ph type="sldNum" sz="quarter" idx="12"/>
          </p:nvPr>
        </p:nvSpPr>
        <p:spPr/>
        <p:txBody>
          <a:bodyPr/>
          <a:lstStyle/>
          <a:p>
            <a:fld id="{6D972E1D-2B91-43F8-BAFE-8C37D0BCB00C}" type="slidenum">
              <a:rPr lang="en-IN" smtClean="0"/>
              <a:pPr/>
              <a:t>23</a:t>
            </a:fld>
            <a:endParaRPr lang="en-IN"/>
          </a:p>
        </p:txBody>
      </p:sp>
      <p:sp>
        <p:nvSpPr>
          <p:cNvPr id="4" name="TextBox 3">
            <a:extLst>
              <a:ext uri="{FF2B5EF4-FFF2-40B4-BE49-F238E27FC236}">
                <a16:creationId xmlns:a16="http://schemas.microsoft.com/office/drawing/2014/main" id="{1A514913-D925-82BB-AE02-3F951FBEAA5D}"/>
              </a:ext>
            </a:extLst>
          </p:cNvPr>
          <p:cNvSpPr txBox="1"/>
          <p:nvPr/>
        </p:nvSpPr>
        <p:spPr>
          <a:xfrm>
            <a:off x="1233487" y="426720"/>
            <a:ext cx="9725025" cy="5755422"/>
          </a:xfrm>
          <a:prstGeom prst="rect">
            <a:avLst/>
          </a:prstGeom>
          <a:noFill/>
        </p:spPr>
        <p:txBody>
          <a:bodyPr wrap="square">
            <a:spAutoFit/>
          </a:bodyPr>
          <a:lstStyle/>
          <a:p>
            <a:pPr algn="just"/>
            <a:r>
              <a:rPr lang="en-US" sz="2400" b="1" dirty="0"/>
              <a:t>Connectionless Services</a:t>
            </a:r>
          </a:p>
          <a:p>
            <a:pPr algn="just"/>
            <a:endParaRPr lang="en-US" sz="2400" b="1" dirty="0"/>
          </a:p>
          <a:p>
            <a:pPr marL="342900" indent="-342900" algn="just">
              <a:buFont typeface="+mj-lt"/>
              <a:buAutoNum type="arabicPeriod"/>
            </a:pPr>
            <a:r>
              <a:rPr lang="en-US" sz="2000" dirty="0"/>
              <a:t>UDP provides a connectionless service i.e. each user datagram sent by UDP is an independent datagram. </a:t>
            </a:r>
          </a:p>
          <a:p>
            <a:pPr marL="342900" indent="-342900" algn="just">
              <a:buFont typeface="+mj-lt"/>
              <a:buAutoNum type="arabicPeriod"/>
            </a:pPr>
            <a:r>
              <a:rPr lang="en-US" sz="2000" dirty="0"/>
              <a:t>There is no relationship between the different user datagrams even if they are coming from the same source process and going to the same destination program. </a:t>
            </a:r>
          </a:p>
          <a:p>
            <a:pPr marL="342900" indent="-342900" algn="just">
              <a:buFont typeface="+mj-lt"/>
              <a:buAutoNum type="arabicPeriod"/>
            </a:pPr>
            <a:r>
              <a:rPr lang="en-US" sz="2000" dirty="0"/>
              <a:t>The user datagrams are not numbered.</a:t>
            </a:r>
          </a:p>
          <a:p>
            <a:pPr marL="342900" indent="-342900" algn="just">
              <a:buFont typeface="+mj-lt"/>
              <a:buAutoNum type="arabicPeriod"/>
            </a:pPr>
            <a:r>
              <a:rPr lang="en-US" sz="2000" dirty="0"/>
              <a:t>There is no connection establishment and no connection termination, as is the case for TCP. This means that each user datagram can travel on a different path. </a:t>
            </a:r>
          </a:p>
          <a:p>
            <a:pPr marL="342900" indent="-342900" algn="just">
              <a:buFont typeface="+mj-lt"/>
              <a:buAutoNum type="arabicPeriod"/>
            </a:pPr>
            <a:r>
              <a:rPr lang="en-US" sz="2000" dirty="0"/>
              <a:t>One of the ramifications of being connectionless is that the process that uses UDP cannot send a stream of data to UDP and expect UDP to chop them into different related user datagrams. </a:t>
            </a:r>
          </a:p>
          <a:p>
            <a:pPr marL="342900" indent="-342900" algn="just">
              <a:buFont typeface="+mj-lt"/>
              <a:buAutoNum type="arabicPeriod"/>
            </a:pPr>
            <a:r>
              <a:rPr lang="en-US" sz="2000" dirty="0"/>
              <a:t>Instead each request must be small enough to fit into one user datagram. Only those processes sending short messages should use UDP.</a:t>
            </a:r>
          </a:p>
          <a:p>
            <a:pPr marL="342900" indent="-342900" algn="just">
              <a:buFont typeface="+mj-lt"/>
              <a:buAutoNum type="arabicPeriod"/>
            </a:pPr>
            <a:r>
              <a:rPr lang="en-US" sz="2000" dirty="0"/>
              <a:t>There is no flow control and hence no window mechanism. The receiver may overflow with incoming messages.</a:t>
            </a:r>
          </a:p>
          <a:p>
            <a:pPr marL="342900" indent="-342900" algn="just">
              <a:buFont typeface="+mj-lt"/>
              <a:buAutoNum type="arabicPeriod"/>
            </a:pPr>
            <a:r>
              <a:rPr lang="en-US" sz="2000" dirty="0"/>
              <a:t>There is no error control mechanism in UDP except for the checksum. This means that the sender does not know if a message has been lost or duplicated.</a:t>
            </a:r>
            <a:endParaRPr lang="en-IN" sz="2000" dirty="0"/>
          </a:p>
        </p:txBody>
      </p:sp>
    </p:spTree>
    <p:extLst>
      <p:ext uri="{BB962C8B-B14F-4D97-AF65-F5344CB8AC3E}">
        <p14:creationId xmlns:p14="http://schemas.microsoft.com/office/powerpoint/2010/main" val="214422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4899" name="Line 3">
            <a:extLst>
              <a:ext uri="{FF2B5EF4-FFF2-40B4-BE49-F238E27FC236}">
                <a16:creationId xmlns:a16="http://schemas.microsoft.com/office/drawing/2014/main" id="{04811CF6-12F3-8D9E-D814-EF8A1247C63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900" name="Text Box 4">
            <a:extLst>
              <a:ext uri="{FF2B5EF4-FFF2-40B4-BE49-F238E27FC236}">
                <a16:creationId xmlns:a16="http://schemas.microsoft.com/office/drawing/2014/main" id="{B4DC92CC-2A3D-3741-42BB-60E078B1BA2E}"/>
              </a:ext>
            </a:extLst>
          </p:cNvPr>
          <p:cNvSpPr txBox="1">
            <a:spLocks noChangeArrowheads="1"/>
          </p:cNvSpPr>
          <p:nvPr/>
        </p:nvSpPr>
        <p:spPr bwMode="auto">
          <a:xfrm>
            <a:off x="4171950" y="381001"/>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23.12  </a:t>
            </a:r>
            <a:r>
              <a:rPr lang="en-US" altLang="en-US" sz="2000" i="1" dirty="0">
                <a:latin typeface="Times New Roman" panose="02020603050405020304" pitchFamily="18" charset="0"/>
              </a:rPr>
              <a:t>Queues in UDP</a:t>
            </a:r>
          </a:p>
        </p:txBody>
      </p:sp>
      <p:pic>
        <p:nvPicPr>
          <p:cNvPr id="1104902" name="Picture 6">
            <a:extLst>
              <a:ext uri="{FF2B5EF4-FFF2-40B4-BE49-F238E27FC236}">
                <a16:creationId xmlns:a16="http://schemas.microsoft.com/office/drawing/2014/main" id="{846D8D69-92EF-3F14-6AE9-0A4429B7F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600200"/>
            <a:ext cx="7523163"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82C09E0-9CF2-8B72-2079-9D1E067A3610}"/>
              </a:ext>
            </a:extLst>
          </p:cNvPr>
          <p:cNvSpPr>
            <a:spLocks noGrp="1"/>
          </p:cNvSpPr>
          <p:nvPr>
            <p:ph type="sldNum" sz="quarter" idx="12"/>
          </p:nvPr>
        </p:nvSpPr>
        <p:spPr/>
        <p:txBody>
          <a:bodyPr/>
          <a:lstStyle/>
          <a:p>
            <a:fld id="{6D972E1D-2B91-43F8-BAFE-8C37D0BCB00C}" type="slidenum">
              <a:rPr lang="en-IN" smtClean="0"/>
              <a:pPr/>
              <a:t>24</a:t>
            </a:fld>
            <a:endParaRPr lang="en-IN"/>
          </a:p>
        </p:txBody>
      </p:sp>
    </p:spTree>
    <p:extLst>
      <p:ext uri="{BB962C8B-B14F-4D97-AF65-F5344CB8AC3E}">
        <p14:creationId xmlns:p14="http://schemas.microsoft.com/office/powerpoint/2010/main" val="307051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8326DC-B151-8372-96CE-CCDBE67F2624}"/>
              </a:ext>
            </a:extLst>
          </p:cNvPr>
          <p:cNvSpPr>
            <a:spLocks noGrp="1"/>
          </p:cNvSpPr>
          <p:nvPr>
            <p:ph type="sldNum" sz="quarter" idx="12"/>
          </p:nvPr>
        </p:nvSpPr>
        <p:spPr/>
        <p:txBody>
          <a:bodyPr/>
          <a:lstStyle/>
          <a:p>
            <a:fld id="{6D972E1D-2B91-43F8-BAFE-8C37D0BCB00C}" type="slidenum">
              <a:rPr lang="en-IN" smtClean="0"/>
              <a:pPr/>
              <a:t>25</a:t>
            </a:fld>
            <a:endParaRPr lang="en-IN"/>
          </a:p>
        </p:txBody>
      </p:sp>
      <p:sp>
        <p:nvSpPr>
          <p:cNvPr id="4" name="TextBox 3">
            <a:extLst>
              <a:ext uri="{FF2B5EF4-FFF2-40B4-BE49-F238E27FC236}">
                <a16:creationId xmlns:a16="http://schemas.microsoft.com/office/drawing/2014/main" id="{A977B49C-0D29-01AC-204A-C89A771F42A4}"/>
              </a:ext>
            </a:extLst>
          </p:cNvPr>
          <p:cNvSpPr txBox="1"/>
          <p:nvPr/>
        </p:nvSpPr>
        <p:spPr>
          <a:xfrm>
            <a:off x="676275" y="670263"/>
            <a:ext cx="10858500" cy="5632311"/>
          </a:xfrm>
          <a:prstGeom prst="rect">
            <a:avLst/>
          </a:prstGeom>
          <a:noFill/>
        </p:spPr>
        <p:txBody>
          <a:bodyPr wrap="square">
            <a:spAutoFit/>
          </a:bodyPr>
          <a:lstStyle/>
          <a:p>
            <a:pPr marL="342900" indent="-342900" algn="just">
              <a:buFont typeface="+mj-lt"/>
              <a:buAutoNum type="arabicPeriod"/>
            </a:pPr>
            <a:r>
              <a:rPr lang="en-US" dirty="0"/>
              <a:t>At the client site, when a process starts, it requests a port number from the operating system. Some implementations create both an incoming and an outgoing queue associated with each process and some  implementations create only an incoming queue associated with each process.</a:t>
            </a:r>
          </a:p>
          <a:p>
            <a:pPr marL="342900" indent="-342900" algn="just">
              <a:buFont typeface="+mj-lt"/>
              <a:buAutoNum type="arabicPeriod"/>
            </a:pPr>
            <a:r>
              <a:rPr lang="en-US" dirty="0"/>
              <a:t>Note that even if a process wants to communicate with multiple processes, it obtains only one port number and eventually one outgoing and one incoming queue.</a:t>
            </a:r>
          </a:p>
          <a:p>
            <a:pPr marL="342900" indent="-342900" algn="just">
              <a:buFont typeface="+mj-lt"/>
              <a:buAutoNum type="arabicPeriod"/>
            </a:pPr>
            <a:r>
              <a:rPr lang="en-US" dirty="0"/>
              <a:t>The queues opened by the client are, in most cases, identified by ephemeral port numbers. The queues function as long as the process is running. When the process terminates, the queues are destroyed.</a:t>
            </a:r>
          </a:p>
          <a:p>
            <a:pPr marL="342900" indent="-342900" algn="just">
              <a:buFont typeface="+mj-lt"/>
              <a:buAutoNum type="arabicPeriod"/>
            </a:pPr>
            <a:r>
              <a:rPr lang="en-US" dirty="0"/>
              <a:t>The client process can send messages to the outgoing queue by using the source port number specified in the request. UDP removes the messages one by one and, after adding the UDP header, delivers them to IP. </a:t>
            </a:r>
          </a:p>
          <a:p>
            <a:pPr marL="342900" indent="-342900" algn="just">
              <a:buFont typeface="+mj-lt"/>
              <a:buAutoNum type="arabicPeriod"/>
            </a:pPr>
            <a:r>
              <a:rPr lang="en-US" dirty="0"/>
              <a:t>If an outgoing queue overflow the operating system can ask the client process to wait before sending any more messages. </a:t>
            </a:r>
          </a:p>
          <a:p>
            <a:pPr marL="342900" indent="-342900" algn="just">
              <a:buFont typeface="+mj-lt"/>
              <a:buAutoNum type="arabicPeriod"/>
            </a:pPr>
            <a:r>
              <a:rPr lang="en-US" dirty="0"/>
              <a:t>When a message arrives for a client, UDP checks to see if an incoming queue has been created for the port number specified in the destination port number field of the user datagram. </a:t>
            </a:r>
          </a:p>
          <a:p>
            <a:pPr marL="342900" indent="-342900" algn="just">
              <a:buFont typeface="+mj-lt"/>
              <a:buAutoNum type="arabicPeriod"/>
            </a:pPr>
            <a:r>
              <a:rPr lang="en-US" dirty="0"/>
              <a:t>If there is such a queue, UDP sends the received user datagram to the end of the queue. </a:t>
            </a:r>
          </a:p>
          <a:p>
            <a:pPr marL="342900" indent="-342900" algn="just">
              <a:buFont typeface="+mj-lt"/>
              <a:buAutoNum type="arabicPeriod"/>
            </a:pPr>
            <a:r>
              <a:rPr lang="en-US" dirty="0"/>
              <a:t>If there is no such queue, UDP discards the user datagram and asks the ICMP protocol to send a port unreachable message to the server. </a:t>
            </a:r>
          </a:p>
          <a:p>
            <a:pPr marL="342900" indent="-342900" algn="just">
              <a:buFont typeface="+mj-lt"/>
              <a:buAutoNum type="arabicPeriod"/>
            </a:pPr>
            <a:r>
              <a:rPr lang="en-US" dirty="0"/>
              <a:t>All the incoming messages for one particular client program, whether coming from the same or a different  server, are sent to the same queue. </a:t>
            </a:r>
          </a:p>
          <a:p>
            <a:pPr marL="342900" indent="-342900" algn="just">
              <a:buFont typeface="+mj-lt"/>
              <a:buAutoNum type="arabicPeriod"/>
            </a:pPr>
            <a:r>
              <a:rPr lang="en-US" dirty="0"/>
              <a:t>An incoming queue can overflow. If this happens, UDP drops the user datagram and asks for a port unreachable message to be sent to the server.</a:t>
            </a:r>
            <a:endParaRPr lang="en-IN" dirty="0"/>
          </a:p>
        </p:txBody>
      </p:sp>
    </p:spTree>
    <p:extLst>
      <p:ext uri="{BB962C8B-B14F-4D97-AF65-F5344CB8AC3E}">
        <p14:creationId xmlns:p14="http://schemas.microsoft.com/office/powerpoint/2010/main" val="1644720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8274" name="Rectangle 2">
            <a:extLst>
              <a:ext uri="{FF2B5EF4-FFF2-40B4-BE49-F238E27FC236}">
                <a16:creationId xmlns:a16="http://schemas.microsoft.com/office/drawing/2014/main" id="{FBB9EC31-6978-C129-0AB3-BC41A453786E}"/>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8275" name="Text Box 3">
            <a:extLst>
              <a:ext uri="{FF2B5EF4-FFF2-40B4-BE49-F238E27FC236}">
                <a16:creationId xmlns:a16="http://schemas.microsoft.com/office/drawing/2014/main" id="{BACB81AF-BE9C-C3CB-2BD2-CADE7499E296}"/>
              </a:ext>
            </a:extLst>
          </p:cNvPr>
          <p:cNvSpPr txBox="1">
            <a:spLocks noChangeArrowheads="1"/>
          </p:cNvSpPr>
          <p:nvPr/>
        </p:nvSpPr>
        <p:spPr bwMode="auto">
          <a:xfrm>
            <a:off x="1752600" y="406400"/>
            <a:ext cx="1200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23-3   TCP</a:t>
            </a:r>
          </a:p>
        </p:txBody>
      </p:sp>
      <p:sp>
        <p:nvSpPr>
          <p:cNvPr id="1078276" name="Text Box 4">
            <a:extLst>
              <a:ext uri="{FF2B5EF4-FFF2-40B4-BE49-F238E27FC236}">
                <a16:creationId xmlns:a16="http://schemas.microsoft.com/office/drawing/2014/main" id="{01AD4F17-1CFE-A889-C126-F85B89A0F7D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8277" name="Rectangle 5">
            <a:extLst>
              <a:ext uri="{FF2B5EF4-FFF2-40B4-BE49-F238E27FC236}">
                <a16:creationId xmlns:a16="http://schemas.microsoft.com/office/drawing/2014/main" id="{02B71217-68D7-4225-E31B-6DE0114D9811}"/>
              </a:ext>
            </a:extLst>
          </p:cNvPr>
          <p:cNvSpPr>
            <a:spLocks noChangeArrowheads="1"/>
          </p:cNvSpPr>
          <p:nvPr/>
        </p:nvSpPr>
        <p:spPr bwMode="auto">
          <a:xfrm>
            <a:off x="1828800" y="1524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TCP is a connection-oriented protocol; it creates a virtual connection between two TCPs to send data. In addition, TCP uses flow and error control mechanisms at the transport level. </a:t>
            </a:r>
          </a:p>
        </p:txBody>
      </p:sp>
      <p:sp>
        <p:nvSpPr>
          <p:cNvPr id="1078278" name="Rectangle 6">
            <a:extLst>
              <a:ext uri="{FF2B5EF4-FFF2-40B4-BE49-F238E27FC236}">
                <a16:creationId xmlns:a16="http://schemas.microsoft.com/office/drawing/2014/main" id="{DFD11A23-7C42-B373-C00F-E4B2D0888C41}"/>
              </a:ext>
            </a:extLst>
          </p:cNvPr>
          <p:cNvSpPr>
            <a:spLocks noChangeArrowheads="1"/>
          </p:cNvSpPr>
          <p:nvPr/>
        </p:nvSpPr>
        <p:spPr bwMode="auto">
          <a:xfrm>
            <a:off x="1828800" y="4117975"/>
            <a:ext cx="670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TCP Services</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TCP </a:t>
            </a:r>
            <a:r>
              <a:rPr lang="fr-FR" altLang="en-US" sz="2400" dirty="0" err="1">
                <a:solidFill>
                  <a:srgbClr val="0033CC"/>
                </a:solidFill>
                <a:latin typeface="Times New Roman" panose="02020603050405020304" pitchFamily="18" charset="0"/>
              </a:rPr>
              <a:t>Features</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Segment</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A TCP Connection</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Flow Control</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Error Control</a:t>
            </a:r>
          </a:p>
        </p:txBody>
      </p:sp>
      <p:sp>
        <p:nvSpPr>
          <p:cNvPr id="1078279" name="Text Box 7">
            <a:extLst>
              <a:ext uri="{FF2B5EF4-FFF2-40B4-BE49-F238E27FC236}">
                <a16:creationId xmlns:a16="http://schemas.microsoft.com/office/drawing/2014/main" id="{1A856E03-9EB9-F8B1-6BC2-C83094BAF47B}"/>
              </a:ext>
            </a:extLst>
          </p:cNvPr>
          <p:cNvSpPr txBox="1">
            <a:spLocks noChangeArrowheads="1"/>
          </p:cNvSpPr>
          <p:nvPr/>
        </p:nvSpPr>
        <p:spPr bwMode="auto">
          <a:xfrm>
            <a:off x="1841501" y="3641726"/>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9EAF796C-D494-D41B-729D-710516F8CD1F}"/>
              </a:ext>
            </a:extLst>
          </p:cNvPr>
          <p:cNvSpPr>
            <a:spLocks noGrp="1"/>
          </p:cNvSpPr>
          <p:nvPr>
            <p:ph type="sldNum" sz="quarter" idx="12"/>
          </p:nvPr>
        </p:nvSpPr>
        <p:spPr/>
        <p:txBody>
          <a:bodyPr/>
          <a:lstStyle/>
          <a:p>
            <a:fld id="{6D972E1D-2B91-43F8-BAFE-8C37D0BCB00C}" type="slidenum">
              <a:rPr lang="en-IN" smtClean="0"/>
              <a:pPr/>
              <a:t>26</a:t>
            </a:fld>
            <a:endParaRPr lang="en-IN"/>
          </a:p>
        </p:txBody>
      </p:sp>
    </p:spTree>
    <p:extLst>
      <p:ext uri="{BB962C8B-B14F-4D97-AF65-F5344CB8AC3E}">
        <p14:creationId xmlns:p14="http://schemas.microsoft.com/office/powerpoint/2010/main" val="3176592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3922" name="Text Box 2">
            <a:extLst>
              <a:ext uri="{FF2B5EF4-FFF2-40B4-BE49-F238E27FC236}">
                <a16:creationId xmlns:a16="http://schemas.microsoft.com/office/drawing/2014/main" id="{CB3742C4-8C9F-42CB-40C0-DCB996B26187}"/>
              </a:ext>
            </a:extLst>
          </p:cNvPr>
          <p:cNvSpPr txBox="1">
            <a:spLocks noChangeArrowheads="1"/>
          </p:cNvSpPr>
          <p:nvPr/>
        </p:nvSpPr>
        <p:spPr bwMode="auto">
          <a:xfrm>
            <a:off x="2438400" y="76200"/>
            <a:ext cx="493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23.2  </a:t>
            </a:r>
            <a:r>
              <a:rPr lang="en-US" altLang="en-US" sz="2000" i="1">
                <a:latin typeface="Times New Roman" panose="02020603050405020304" pitchFamily="18" charset="0"/>
              </a:rPr>
              <a:t>Well-known ports used by TCP</a:t>
            </a:r>
          </a:p>
        </p:txBody>
      </p:sp>
      <p:pic>
        <p:nvPicPr>
          <p:cNvPr id="1233924" name="Picture 4">
            <a:extLst>
              <a:ext uri="{FF2B5EF4-FFF2-40B4-BE49-F238E27FC236}">
                <a16:creationId xmlns:a16="http://schemas.microsoft.com/office/drawing/2014/main" id="{6A0CC288-AC5C-3A96-780E-F763FC50A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
            <a:ext cx="6535738" cy="588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B9DCDC3-E5B4-B4BC-E653-116D69925961}"/>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3703407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6946" name="Line 2">
            <a:extLst>
              <a:ext uri="{FF2B5EF4-FFF2-40B4-BE49-F238E27FC236}">
                <a16:creationId xmlns:a16="http://schemas.microsoft.com/office/drawing/2014/main" id="{CFF90943-A44E-C17F-32A0-4936FFD2E03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7" name="Line 3">
            <a:extLst>
              <a:ext uri="{FF2B5EF4-FFF2-40B4-BE49-F238E27FC236}">
                <a16:creationId xmlns:a16="http://schemas.microsoft.com/office/drawing/2014/main" id="{E90D9902-49AF-E562-471D-55D6BD04CA4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8" name="Text Box 4">
            <a:extLst>
              <a:ext uri="{FF2B5EF4-FFF2-40B4-BE49-F238E27FC236}">
                <a16:creationId xmlns:a16="http://schemas.microsoft.com/office/drawing/2014/main" id="{F953F544-CA11-0F69-60C5-97E5A68DE92B}"/>
              </a:ext>
            </a:extLst>
          </p:cNvPr>
          <p:cNvSpPr txBox="1">
            <a:spLocks noChangeArrowheads="1"/>
          </p:cNvSpPr>
          <p:nvPr/>
        </p:nvSpPr>
        <p:spPr bwMode="auto">
          <a:xfrm>
            <a:off x="1828801" y="381000"/>
            <a:ext cx="358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23.13  </a:t>
            </a:r>
            <a:r>
              <a:rPr lang="en-US" altLang="en-US" sz="2000" i="1">
                <a:latin typeface="Times New Roman" panose="02020603050405020304" pitchFamily="18" charset="0"/>
              </a:rPr>
              <a:t>Stream delivery</a:t>
            </a:r>
          </a:p>
        </p:txBody>
      </p:sp>
      <p:pic>
        <p:nvPicPr>
          <p:cNvPr id="1106950" name="Picture 6">
            <a:extLst>
              <a:ext uri="{FF2B5EF4-FFF2-40B4-BE49-F238E27FC236}">
                <a16:creationId xmlns:a16="http://schemas.microsoft.com/office/drawing/2014/main" id="{5A34309D-16D5-CA82-26AE-FB72C98CB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828800"/>
            <a:ext cx="7843838"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996632A-2471-DCAA-5835-B73351109419}"/>
              </a:ext>
            </a:extLst>
          </p:cNvPr>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p14="http://schemas.microsoft.com/office/powerpoint/2010/main" val="1535275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8994" name="Line 2">
            <a:extLst>
              <a:ext uri="{FF2B5EF4-FFF2-40B4-BE49-F238E27FC236}">
                <a16:creationId xmlns:a16="http://schemas.microsoft.com/office/drawing/2014/main" id="{249AF1F8-8597-0204-3BCB-4FFB3B135F0A}"/>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8995" name="Line 3">
            <a:extLst>
              <a:ext uri="{FF2B5EF4-FFF2-40B4-BE49-F238E27FC236}">
                <a16:creationId xmlns:a16="http://schemas.microsoft.com/office/drawing/2014/main" id="{9EC0E489-7472-B479-D398-6F2EF52BA0B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8996" name="Text Box 4">
            <a:extLst>
              <a:ext uri="{FF2B5EF4-FFF2-40B4-BE49-F238E27FC236}">
                <a16:creationId xmlns:a16="http://schemas.microsoft.com/office/drawing/2014/main" id="{6C914737-64A4-870D-A9DA-D88B5A1E40AD}"/>
              </a:ext>
            </a:extLst>
          </p:cNvPr>
          <p:cNvSpPr txBox="1">
            <a:spLocks noChangeArrowheads="1"/>
          </p:cNvSpPr>
          <p:nvPr/>
        </p:nvSpPr>
        <p:spPr bwMode="auto">
          <a:xfrm>
            <a:off x="1828801" y="381000"/>
            <a:ext cx="511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23.14  </a:t>
            </a:r>
            <a:r>
              <a:rPr lang="en-US" altLang="en-US" sz="2000" i="1">
                <a:latin typeface="Times New Roman" panose="02020603050405020304" pitchFamily="18" charset="0"/>
              </a:rPr>
              <a:t>Sending and receiving buffers</a:t>
            </a:r>
          </a:p>
        </p:txBody>
      </p:sp>
      <p:pic>
        <p:nvPicPr>
          <p:cNvPr id="1108998" name="Picture 6">
            <a:extLst>
              <a:ext uri="{FF2B5EF4-FFF2-40B4-BE49-F238E27FC236}">
                <a16:creationId xmlns:a16="http://schemas.microsoft.com/office/drawing/2014/main" id="{0089B268-71C0-A344-1F13-E432465C3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4" y="1127126"/>
            <a:ext cx="788828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D5D07CC-9CC0-8063-E904-9EED81A1317E}"/>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204792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6345" name="Line 9">
            <a:extLst>
              <a:ext uri="{FF2B5EF4-FFF2-40B4-BE49-F238E27FC236}">
                <a16:creationId xmlns:a16="http://schemas.microsoft.com/office/drawing/2014/main" id="{6E0DF3FA-CB60-E39F-C6BD-92A9E9AAE8B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6346" name="Line 10">
            <a:extLst>
              <a:ext uri="{FF2B5EF4-FFF2-40B4-BE49-F238E27FC236}">
                <a16:creationId xmlns:a16="http://schemas.microsoft.com/office/drawing/2014/main" id="{22E5C967-D6B2-F97B-6257-32C09DAF4467}"/>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6347" name="Rectangle 11">
            <a:extLst>
              <a:ext uri="{FF2B5EF4-FFF2-40B4-BE49-F238E27FC236}">
                <a16:creationId xmlns:a16="http://schemas.microsoft.com/office/drawing/2014/main" id="{954E1D60-8D5E-CA71-EC1D-B7E24BA80B76}"/>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The transport layer is responsible for process-to-process delivery.</a:t>
            </a:r>
          </a:p>
        </p:txBody>
      </p:sp>
      <p:grpSp>
        <p:nvGrpSpPr>
          <p:cNvPr id="1166348" name="Group 12">
            <a:extLst>
              <a:ext uri="{FF2B5EF4-FFF2-40B4-BE49-F238E27FC236}">
                <a16:creationId xmlns:a16="http://schemas.microsoft.com/office/drawing/2014/main" id="{11B98BCF-303D-6346-B3F4-BC780E3C27CE}"/>
              </a:ext>
            </a:extLst>
          </p:cNvPr>
          <p:cNvGrpSpPr>
            <a:grpSpLocks/>
          </p:cNvGrpSpPr>
          <p:nvPr/>
        </p:nvGrpSpPr>
        <p:grpSpPr bwMode="auto">
          <a:xfrm>
            <a:off x="1981200" y="1981200"/>
            <a:ext cx="1143000" cy="566738"/>
            <a:chOff x="1200" y="1248"/>
            <a:chExt cx="720" cy="357"/>
          </a:xfrm>
        </p:grpSpPr>
        <p:pic>
          <p:nvPicPr>
            <p:cNvPr id="1166349" name="Picture 13">
              <a:extLst>
                <a:ext uri="{FF2B5EF4-FFF2-40B4-BE49-F238E27FC236}">
                  <a16:creationId xmlns:a16="http://schemas.microsoft.com/office/drawing/2014/main" id="{F57CDA4C-0B9A-82B3-993E-94A48C368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6350" name="Text Box 14">
              <a:extLst>
                <a:ext uri="{FF2B5EF4-FFF2-40B4-BE49-F238E27FC236}">
                  <a16:creationId xmlns:a16="http://schemas.microsoft.com/office/drawing/2014/main" id="{E1491D43-170D-C577-4C9F-39D547D85A4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3A1690AF-DD61-3A0B-2536-C37AA5D746ED}"/>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p14="http://schemas.microsoft.com/office/powerpoint/2010/main" val="3635879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1042" name="Line 2">
            <a:extLst>
              <a:ext uri="{FF2B5EF4-FFF2-40B4-BE49-F238E27FC236}">
                <a16:creationId xmlns:a16="http://schemas.microsoft.com/office/drawing/2014/main" id="{E37157E1-75E0-7992-BAA1-25FBE4B2D97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1043" name="Line 3">
            <a:extLst>
              <a:ext uri="{FF2B5EF4-FFF2-40B4-BE49-F238E27FC236}">
                <a16:creationId xmlns:a16="http://schemas.microsoft.com/office/drawing/2014/main" id="{4E853289-2929-72C4-5C3F-2C195CF3463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1044" name="Text Box 4">
            <a:extLst>
              <a:ext uri="{FF2B5EF4-FFF2-40B4-BE49-F238E27FC236}">
                <a16:creationId xmlns:a16="http://schemas.microsoft.com/office/drawing/2014/main" id="{39142296-789D-4DBC-5498-4416A4877359}"/>
              </a:ext>
            </a:extLst>
          </p:cNvPr>
          <p:cNvSpPr txBox="1">
            <a:spLocks noChangeArrowheads="1"/>
          </p:cNvSpPr>
          <p:nvPr/>
        </p:nvSpPr>
        <p:spPr bwMode="auto">
          <a:xfrm>
            <a:off x="1828800" y="381000"/>
            <a:ext cx="346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23.15  </a:t>
            </a:r>
            <a:r>
              <a:rPr lang="en-US" altLang="en-US" sz="2000" i="1">
                <a:latin typeface="Times New Roman" panose="02020603050405020304" pitchFamily="18" charset="0"/>
              </a:rPr>
              <a:t>TCP segments</a:t>
            </a:r>
          </a:p>
        </p:txBody>
      </p:sp>
      <p:pic>
        <p:nvPicPr>
          <p:cNvPr id="1111046" name="Picture 6">
            <a:extLst>
              <a:ext uri="{FF2B5EF4-FFF2-40B4-BE49-F238E27FC236}">
                <a16:creationId xmlns:a16="http://schemas.microsoft.com/office/drawing/2014/main" id="{F7B7D69B-25C4-C03C-AC21-4739938E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4" y="1279526"/>
            <a:ext cx="842803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7975984-213D-822B-3CE9-A0D2FF659683}"/>
              </a:ext>
            </a:extLst>
          </p:cNvPr>
          <p:cNvSpPr>
            <a:spLocks noGrp="1"/>
          </p:cNvSpPr>
          <p:nvPr>
            <p:ph type="sldNum" sz="quarter" idx="12"/>
          </p:nvPr>
        </p:nvSpPr>
        <p:spPr/>
        <p:txBody>
          <a:bodyPr/>
          <a:lstStyle/>
          <a:p>
            <a:fld id="{6D972E1D-2B91-43F8-BAFE-8C37D0BCB00C}" type="slidenum">
              <a:rPr lang="en-IN" smtClean="0"/>
              <a:pPr/>
              <a:t>30</a:t>
            </a:fld>
            <a:endParaRPr lang="en-IN"/>
          </a:p>
        </p:txBody>
      </p:sp>
    </p:spTree>
    <p:extLst>
      <p:ext uri="{BB962C8B-B14F-4D97-AF65-F5344CB8AC3E}">
        <p14:creationId xmlns:p14="http://schemas.microsoft.com/office/powerpoint/2010/main" val="3162475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0434" name="Rectangle 2">
            <a:extLst>
              <a:ext uri="{FF2B5EF4-FFF2-40B4-BE49-F238E27FC236}">
                <a16:creationId xmlns:a16="http://schemas.microsoft.com/office/drawing/2014/main" id="{46861986-B73B-E11B-A393-97AFD0AEF311}"/>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5" name="Rectangle 3">
            <a:extLst>
              <a:ext uri="{FF2B5EF4-FFF2-40B4-BE49-F238E27FC236}">
                <a16:creationId xmlns:a16="http://schemas.microsoft.com/office/drawing/2014/main" id="{A62829E8-92AE-4F8E-C204-CAED4F4FEFE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6" name="Rectangle 4">
            <a:extLst>
              <a:ext uri="{FF2B5EF4-FFF2-40B4-BE49-F238E27FC236}">
                <a16:creationId xmlns:a16="http://schemas.microsoft.com/office/drawing/2014/main" id="{59B7D38A-003F-A552-12C9-A3AEBD18842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7" name="Rectangle 5">
            <a:extLst>
              <a:ext uri="{FF2B5EF4-FFF2-40B4-BE49-F238E27FC236}">
                <a16:creationId xmlns:a16="http://schemas.microsoft.com/office/drawing/2014/main" id="{760DC650-C8BD-1A35-BCE6-C9495D67F9D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8" name="Rectangle 6">
            <a:extLst>
              <a:ext uri="{FF2B5EF4-FFF2-40B4-BE49-F238E27FC236}">
                <a16:creationId xmlns:a16="http://schemas.microsoft.com/office/drawing/2014/main" id="{BA09A594-D348-A3C2-37B0-A15E1752702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39" name="Rectangle 7">
            <a:extLst>
              <a:ext uri="{FF2B5EF4-FFF2-40B4-BE49-F238E27FC236}">
                <a16:creationId xmlns:a16="http://schemas.microsoft.com/office/drawing/2014/main" id="{231895DB-7039-829B-1C38-0827AE5A061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40" name="Rectangle 8">
            <a:extLst>
              <a:ext uri="{FF2B5EF4-FFF2-40B4-BE49-F238E27FC236}">
                <a16:creationId xmlns:a16="http://schemas.microsoft.com/office/drawing/2014/main" id="{3739EB6D-720D-3251-42E9-15806266DDE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0441" name="Line 9">
            <a:extLst>
              <a:ext uri="{FF2B5EF4-FFF2-40B4-BE49-F238E27FC236}">
                <a16:creationId xmlns:a16="http://schemas.microsoft.com/office/drawing/2014/main" id="{FC867F2E-1B36-E9A2-93E8-7309999FFB34}"/>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0442" name="Line 10">
            <a:extLst>
              <a:ext uri="{FF2B5EF4-FFF2-40B4-BE49-F238E27FC236}">
                <a16:creationId xmlns:a16="http://schemas.microsoft.com/office/drawing/2014/main" id="{D20A1014-F0D4-B38A-FD76-234357CE7AB1}"/>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0443" name="Rectangle 11">
            <a:extLst>
              <a:ext uri="{FF2B5EF4-FFF2-40B4-BE49-F238E27FC236}">
                <a16:creationId xmlns:a16="http://schemas.microsoft.com/office/drawing/2014/main" id="{7FFC8542-A750-062F-1657-68AB66884178}"/>
              </a:ext>
            </a:extLst>
          </p:cNvPr>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bytes of data being transferred in each connection are numbered by TCP.</a:t>
            </a:r>
          </a:p>
          <a:p>
            <a:pPr algn="ctr"/>
            <a:r>
              <a:rPr lang="en-US" altLang="en-US" sz="3200"/>
              <a:t>The numbering starts with a randomly generated number.</a:t>
            </a:r>
          </a:p>
        </p:txBody>
      </p:sp>
      <p:grpSp>
        <p:nvGrpSpPr>
          <p:cNvPr id="1170444" name="Group 12">
            <a:extLst>
              <a:ext uri="{FF2B5EF4-FFF2-40B4-BE49-F238E27FC236}">
                <a16:creationId xmlns:a16="http://schemas.microsoft.com/office/drawing/2014/main" id="{78069267-A960-DD1D-BB7F-820A3B19B3F6}"/>
              </a:ext>
            </a:extLst>
          </p:cNvPr>
          <p:cNvGrpSpPr>
            <a:grpSpLocks/>
          </p:cNvGrpSpPr>
          <p:nvPr/>
        </p:nvGrpSpPr>
        <p:grpSpPr bwMode="auto">
          <a:xfrm>
            <a:off x="1981200" y="1981200"/>
            <a:ext cx="1143000" cy="566738"/>
            <a:chOff x="1200" y="1248"/>
            <a:chExt cx="720" cy="357"/>
          </a:xfrm>
        </p:grpSpPr>
        <p:pic>
          <p:nvPicPr>
            <p:cNvPr id="1170445" name="Picture 13">
              <a:extLst>
                <a:ext uri="{FF2B5EF4-FFF2-40B4-BE49-F238E27FC236}">
                  <a16:creationId xmlns:a16="http://schemas.microsoft.com/office/drawing/2014/main" id="{2AE832E7-125F-9A6D-4C82-C741D9E18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0446" name="Text Box 14">
              <a:extLst>
                <a:ext uri="{FF2B5EF4-FFF2-40B4-BE49-F238E27FC236}">
                  <a16:creationId xmlns:a16="http://schemas.microsoft.com/office/drawing/2014/main" id="{6DFB5A70-B6E1-88EF-1F50-C5CE093971A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C12E8E5B-6ED3-AFE2-2120-CB98B55BF940}"/>
              </a:ext>
            </a:extLst>
          </p:cNvPr>
          <p:cNvSpPr>
            <a:spLocks noGrp="1"/>
          </p:cNvSpPr>
          <p:nvPr>
            <p:ph type="sldNum" sz="quarter" idx="12"/>
          </p:nvPr>
        </p:nvSpPr>
        <p:spPr/>
        <p:txBody>
          <a:bodyPr/>
          <a:lstStyle/>
          <a:p>
            <a:fld id="{6D972E1D-2B91-43F8-BAFE-8C37D0BCB00C}" type="slidenum">
              <a:rPr lang="en-IN" smtClean="0"/>
              <a:pPr/>
              <a:t>31</a:t>
            </a:fld>
            <a:endParaRPr lang="en-IN"/>
          </a:p>
        </p:txBody>
      </p:sp>
    </p:spTree>
    <p:extLst>
      <p:ext uri="{BB962C8B-B14F-4D97-AF65-F5344CB8AC3E}">
        <p14:creationId xmlns:p14="http://schemas.microsoft.com/office/powerpoint/2010/main" val="86275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6210" name="Rectangle 2">
            <a:extLst>
              <a:ext uri="{FF2B5EF4-FFF2-40B4-BE49-F238E27FC236}">
                <a16:creationId xmlns:a16="http://schemas.microsoft.com/office/drawing/2014/main" id="{121E1C38-4EB3-C3FB-D246-F1F8D99EFC1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1" name="Rectangle 3">
            <a:extLst>
              <a:ext uri="{FF2B5EF4-FFF2-40B4-BE49-F238E27FC236}">
                <a16:creationId xmlns:a16="http://schemas.microsoft.com/office/drawing/2014/main" id="{2B1E136D-BBB9-8446-2633-45F7E190EB7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2" name="Rectangle 4">
            <a:extLst>
              <a:ext uri="{FF2B5EF4-FFF2-40B4-BE49-F238E27FC236}">
                <a16:creationId xmlns:a16="http://schemas.microsoft.com/office/drawing/2014/main" id="{A625E70E-2B13-707D-7CBA-0C813E68F52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3" name="Rectangle 5">
            <a:extLst>
              <a:ext uri="{FF2B5EF4-FFF2-40B4-BE49-F238E27FC236}">
                <a16:creationId xmlns:a16="http://schemas.microsoft.com/office/drawing/2014/main" id="{628A8A6D-5FD9-620E-8D82-6B8551FDDD2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4" name="Rectangle 6">
            <a:extLst>
              <a:ext uri="{FF2B5EF4-FFF2-40B4-BE49-F238E27FC236}">
                <a16:creationId xmlns:a16="http://schemas.microsoft.com/office/drawing/2014/main" id="{2CE46594-D6E2-C60F-4D57-FEB2B3B464D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5" name="Rectangle 7">
            <a:extLst>
              <a:ext uri="{FF2B5EF4-FFF2-40B4-BE49-F238E27FC236}">
                <a16:creationId xmlns:a16="http://schemas.microsoft.com/office/drawing/2014/main" id="{A18A5254-6398-1966-2475-56F46EF0C2F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6" name="Rectangle 8">
            <a:extLst>
              <a:ext uri="{FF2B5EF4-FFF2-40B4-BE49-F238E27FC236}">
                <a16:creationId xmlns:a16="http://schemas.microsoft.com/office/drawing/2014/main" id="{D398076F-3C29-DEC0-EA7C-F47A842520F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6217" name="Rectangle 9">
            <a:extLst>
              <a:ext uri="{FF2B5EF4-FFF2-40B4-BE49-F238E27FC236}">
                <a16:creationId xmlns:a16="http://schemas.microsoft.com/office/drawing/2014/main" id="{732DFCC2-D53A-1BCB-E06B-757EBC437731}"/>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following shows the sequence number for each segment:</a:t>
            </a:r>
          </a:p>
        </p:txBody>
      </p:sp>
      <p:sp>
        <p:nvSpPr>
          <p:cNvPr id="1246218" name="Text Box 10">
            <a:extLst>
              <a:ext uri="{FF2B5EF4-FFF2-40B4-BE49-F238E27FC236}">
                <a16:creationId xmlns:a16="http://schemas.microsoft.com/office/drawing/2014/main" id="{D37DC859-1C59-8322-D1F9-27F130DC0114}"/>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23.3</a:t>
            </a:r>
          </a:p>
        </p:txBody>
      </p:sp>
      <p:pic>
        <p:nvPicPr>
          <p:cNvPr id="1246219" name="Picture 11">
            <a:extLst>
              <a:ext uri="{FF2B5EF4-FFF2-40B4-BE49-F238E27FC236}">
                <a16:creationId xmlns:a16="http://schemas.microsoft.com/office/drawing/2014/main" id="{2CCCDE27-5A79-4BE8-54CD-093CD58BF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724150"/>
            <a:ext cx="8666162" cy="1771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46871E2-24DB-D134-8487-A7F918D23A19}"/>
              </a:ext>
            </a:extLst>
          </p:cNvPr>
          <p:cNvSpPr>
            <a:spLocks noGrp="1"/>
          </p:cNvSpPr>
          <p:nvPr>
            <p:ph type="sldNum" sz="quarter" idx="12"/>
          </p:nvPr>
        </p:nvSpPr>
        <p:spPr/>
        <p:txBody>
          <a:bodyPr/>
          <a:lstStyle/>
          <a:p>
            <a:fld id="{6D972E1D-2B91-43F8-BAFE-8C37D0BCB00C}" type="slidenum">
              <a:rPr lang="en-IN" smtClean="0"/>
              <a:pPr/>
              <a:t>32</a:t>
            </a:fld>
            <a:endParaRPr lang="en-IN"/>
          </a:p>
        </p:txBody>
      </p:sp>
    </p:spTree>
    <p:extLst>
      <p:ext uri="{BB962C8B-B14F-4D97-AF65-F5344CB8AC3E}">
        <p14:creationId xmlns:p14="http://schemas.microsoft.com/office/powerpoint/2010/main" val="1026976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2482" name="Rectangle 2">
            <a:extLst>
              <a:ext uri="{FF2B5EF4-FFF2-40B4-BE49-F238E27FC236}">
                <a16:creationId xmlns:a16="http://schemas.microsoft.com/office/drawing/2014/main" id="{8BEC468F-926F-2C0F-5E8B-6E78025AE651}"/>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3" name="Rectangle 3">
            <a:extLst>
              <a:ext uri="{FF2B5EF4-FFF2-40B4-BE49-F238E27FC236}">
                <a16:creationId xmlns:a16="http://schemas.microsoft.com/office/drawing/2014/main" id="{48359A4D-2CD1-7B8C-BC52-9DB4198E87E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4" name="Rectangle 4">
            <a:extLst>
              <a:ext uri="{FF2B5EF4-FFF2-40B4-BE49-F238E27FC236}">
                <a16:creationId xmlns:a16="http://schemas.microsoft.com/office/drawing/2014/main" id="{CEDF7372-4754-2730-947C-BF6EA0E2E53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5" name="Rectangle 5">
            <a:extLst>
              <a:ext uri="{FF2B5EF4-FFF2-40B4-BE49-F238E27FC236}">
                <a16:creationId xmlns:a16="http://schemas.microsoft.com/office/drawing/2014/main" id="{AEC8D294-C071-829A-3C64-3F3312B50D7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6" name="Rectangle 6">
            <a:extLst>
              <a:ext uri="{FF2B5EF4-FFF2-40B4-BE49-F238E27FC236}">
                <a16:creationId xmlns:a16="http://schemas.microsoft.com/office/drawing/2014/main" id="{28941C90-5FA3-6481-FAB8-445BC8D5085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7" name="Rectangle 7">
            <a:extLst>
              <a:ext uri="{FF2B5EF4-FFF2-40B4-BE49-F238E27FC236}">
                <a16:creationId xmlns:a16="http://schemas.microsoft.com/office/drawing/2014/main" id="{55FAA59C-06E7-7133-098A-D50FE908A26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8" name="Rectangle 8">
            <a:extLst>
              <a:ext uri="{FF2B5EF4-FFF2-40B4-BE49-F238E27FC236}">
                <a16:creationId xmlns:a16="http://schemas.microsoft.com/office/drawing/2014/main" id="{2C6BE13E-2C06-6388-71B7-F450C2F752D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2489" name="Line 9">
            <a:extLst>
              <a:ext uri="{FF2B5EF4-FFF2-40B4-BE49-F238E27FC236}">
                <a16:creationId xmlns:a16="http://schemas.microsoft.com/office/drawing/2014/main" id="{7F5760CD-07B5-E648-3D46-F31952DDF6C9}"/>
              </a:ext>
            </a:extLst>
          </p:cNvPr>
          <p:cNvSpPr>
            <a:spLocks noChangeShapeType="1"/>
          </p:cNvSpPr>
          <p:nvPr/>
        </p:nvSpPr>
        <p:spPr bwMode="auto">
          <a:xfrm>
            <a:off x="1981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2490" name="Line 10">
            <a:extLst>
              <a:ext uri="{FF2B5EF4-FFF2-40B4-BE49-F238E27FC236}">
                <a16:creationId xmlns:a16="http://schemas.microsoft.com/office/drawing/2014/main" id="{58F26707-7B00-82E1-7667-8BBA2535A664}"/>
              </a:ext>
            </a:extLst>
          </p:cNvPr>
          <p:cNvSpPr>
            <a:spLocks noChangeShapeType="1"/>
          </p:cNvSpPr>
          <p:nvPr/>
        </p:nvSpPr>
        <p:spPr bwMode="auto">
          <a:xfrm>
            <a:off x="1982788" y="4572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2491" name="Rectangle 11">
            <a:extLst>
              <a:ext uri="{FF2B5EF4-FFF2-40B4-BE49-F238E27FC236}">
                <a16:creationId xmlns:a16="http://schemas.microsoft.com/office/drawing/2014/main" id="{E603EEEE-B40B-A6BC-167A-9CEF2FA27D87}"/>
              </a:ext>
            </a:extLst>
          </p:cNvPr>
          <p:cNvSpPr>
            <a:spLocks noChangeArrowheads="1"/>
          </p:cNvSpPr>
          <p:nvPr/>
        </p:nvSpPr>
        <p:spPr bwMode="auto">
          <a:xfrm>
            <a:off x="2019300" y="2454275"/>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value in the sequence number field of a segment defines the</a:t>
            </a:r>
          </a:p>
          <a:p>
            <a:pPr algn="ctr"/>
            <a:r>
              <a:rPr lang="en-US" altLang="en-US" sz="3200"/>
              <a:t>number of the first data byte </a:t>
            </a:r>
            <a:br>
              <a:rPr lang="en-US" altLang="en-US" sz="3200"/>
            </a:br>
            <a:r>
              <a:rPr lang="en-US" altLang="en-US" sz="3200"/>
              <a:t>contained in that segment.</a:t>
            </a:r>
          </a:p>
        </p:txBody>
      </p:sp>
      <p:grpSp>
        <p:nvGrpSpPr>
          <p:cNvPr id="1172492" name="Group 12">
            <a:extLst>
              <a:ext uri="{FF2B5EF4-FFF2-40B4-BE49-F238E27FC236}">
                <a16:creationId xmlns:a16="http://schemas.microsoft.com/office/drawing/2014/main" id="{BB353860-1AAF-8E88-9553-A3B1CD108D85}"/>
              </a:ext>
            </a:extLst>
          </p:cNvPr>
          <p:cNvGrpSpPr>
            <a:grpSpLocks/>
          </p:cNvGrpSpPr>
          <p:nvPr/>
        </p:nvGrpSpPr>
        <p:grpSpPr bwMode="auto">
          <a:xfrm>
            <a:off x="1981200" y="1676400"/>
            <a:ext cx="1143000" cy="566738"/>
            <a:chOff x="1200" y="1248"/>
            <a:chExt cx="720" cy="357"/>
          </a:xfrm>
        </p:grpSpPr>
        <p:pic>
          <p:nvPicPr>
            <p:cNvPr id="1172493" name="Picture 13">
              <a:extLst>
                <a:ext uri="{FF2B5EF4-FFF2-40B4-BE49-F238E27FC236}">
                  <a16:creationId xmlns:a16="http://schemas.microsoft.com/office/drawing/2014/main" id="{845E153C-BB4F-A2CC-6C91-4C07248D9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2494" name="Text Box 14">
              <a:extLst>
                <a:ext uri="{FF2B5EF4-FFF2-40B4-BE49-F238E27FC236}">
                  <a16:creationId xmlns:a16="http://schemas.microsoft.com/office/drawing/2014/main" id="{B6DBCA7B-9E72-4DF4-3FFF-99BDA3E6622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4CF3D31B-4D70-0014-3BAB-C89C8638779D}"/>
              </a:ext>
            </a:extLst>
          </p:cNvPr>
          <p:cNvSpPr>
            <a:spLocks noGrp="1"/>
          </p:cNvSpPr>
          <p:nvPr>
            <p:ph type="sldNum" sz="quarter" idx="12"/>
          </p:nvPr>
        </p:nvSpPr>
        <p:spPr/>
        <p:txBody>
          <a:bodyPr/>
          <a:lstStyle/>
          <a:p>
            <a:fld id="{6D972E1D-2B91-43F8-BAFE-8C37D0BCB00C}" type="slidenum">
              <a:rPr lang="en-IN" smtClean="0"/>
              <a:pPr/>
              <a:t>33</a:t>
            </a:fld>
            <a:endParaRPr lang="en-IN"/>
          </a:p>
        </p:txBody>
      </p:sp>
    </p:spTree>
    <p:extLst>
      <p:ext uri="{BB962C8B-B14F-4D97-AF65-F5344CB8AC3E}">
        <p14:creationId xmlns:p14="http://schemas.microsoft.com/office/powerpoint/2010/main" val="2176000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4530" name="Rectangle 2">
            <a:extLst>
              <a:ext uri="{FF2B5EF4-FFF2-40B4-BE49-F238E27FC236}">
                <a16:creationId xmlns:a16="http://schemas.microsoft.com/office/drawing/2014/main" id="{A663E296-D633-8DBE-C12F-E6E55988BD0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1" name="Rectangle 3">
            <a:extLst>
              <a:ext uri="{FF2B5EF4-FFF2-40B4-BE49-F238E27FC236}">
                <a16:creationId xmlns:a16="http://schemas.microsoft.com/office/drawing/2014/main" id="{7F62BED9-A3B7-1617-2838-248A053F6CA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2" name="Rectangle 4">
            <a:extLst>
              <a:ext uri="{FF2B5EF4-FFF2-40B4-BE49-F238E27FC236}">
                <a16:creationId xmlns:a16="http://schemas.microsoft.com/office/drawing/2014/main" id="{5B3BC792-7428-29DC-DD6E-38067F5426B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3" name="Rectangle 5">
            <a:extLst>
              <a:ext uri="{FF2B5EF4-FFF2-40B4-BE49-F238E27FC236}">
                <a16:creationId xmlns:a16="http://schemas.microsoft.com/office/drawing/2014/main" id="{142DABD3-6881-12B7-287B-A91C75A1770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4" name="Rectangle 6">
            <a:extLst>
              <a:ext uri="{FF2B5EF4-FFF2-40B4-BE49-F238E27FC236}">
                <a16:creationId xmlns:a16="http://schemas.microsoft.com/office/drawing/2014/main" id="{4A3839C6-3156-07B7-9DF7-E574FCD8CF3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5" name="Rectangle 7">
            <a:extLst>
              <a:ext uri="{FF2B5EF4-FFF2-40B4-BE49-F238E27FC236}">
                <a16:creationId xmlns:a16="http://schemas.microsoft.com/office/drawing/2014/main" id="{E01DCFD5-80AC-5DEE-47FB-AD80564C5DA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6" name="Rectangle 8">
            <a:extLst>
              <a:ext uri="{FF2B5EF4-FFF2-40B4-BE49-F238E27FC236}">
                <a16:creationId xmlns:a16="http://schemas.microsoft.com/office/drawing/2014/main" id="{ADBE490C-7EA7-EEF8-08D5-CBEFFF7EFD7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4537" name="Line 9">
            <a:extLst>
              <a:ext uri="{FF2B5EF4-FFF2-40B4-BE49-F238E27FC236}">
                <a16:creationId xmlns:a16="http://schemas.microsoft.com/office/drawing/2014/main" id="{A2A5089F-C508-7E0F-D6AA-F62BE0586DFD}"/>
              </a:ext>
            </a:extLst>
          </p:cNvPr>
          <p:cNvSpPr>
            <a:spLocks noChangeShapeType="1"/>
          </p:cNvSpPr>
          <p:nvPr/>
        </p:nvSpPr>
        <p:spPr bwMode="auto">
          <a:xfrm>
            <a:off x="1981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4538" name="Line 10">
            <a:extLst>
              <a:ext uri="{FF2B5EF4-FFF2-40B4-BE49-F238E27FC236}">
                <a16:creationId xmlns:a16="http://schemas.microsoft.com/office/drawing/2014/main" id="{2237FF9F-D05A-7934-63CD-E917F9240A5A}"/>
              </a:ext>
            </a:extLst>
          </p:cNvPr>
          <p:cNvSpPr>
            <a:spLocks noChangeShapeType="1"/>
          </p:cNvSpPr>
          <p:nvPr/>
        </p:nvSpPr>
        <p:spPr bwMode="auto">
          <a:xfrm>
            <a:off x="1982788" y="465772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4539" name="Rectangle 11">
            <a:extLst>
              <a:ext uri="{FF2B5EF4-FFF2-40B4-BE49-F238E27FC236}">
                <a16:creationId xmlns:a16="http://schemas.microsoft.com/office/drawing/2014/main" id="{3911D54E-DA6A-39E0-21AB-9D2C3B682640}"/>
              </a:ext>
            </a:extLst>
          </p:cNvPr>
          <p:cNvSpPr>
            <a:spLocks noChangeArrowheads="1"/>
          </p:cNvSpPr>
          <p:nvPr/>
        </p:nvSpPr>
        <p:spPr bwMode="auto">
          <a:xfrm>
            <a:off x="2019300" y="1997075"/>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value of the acknowledgment field in a segment defines</a:t>
            </a:r>
          </a:p>
          <a:p>
            <a:pPr algn="ctr"/>
            <a:r>
              <a:rPr lang="en-US" altLang="en-US" sz="3200"/>
              <a:t>the number of the next byte a party expects to receive.</a:t>
            </a:r>
          </a:p>
          <a:p>
            <a:pPr algn="ctr"/>
            <a:r>
              <a:rPr lang="en-US" altLang="en-US" sz="3200"/>
              <a:t>The acknowledgment number is cumulative.</a:t>
            </a:r>
          </a:p>
        </p:txBody>
      </p:sp>
      <p:grpSp>
        <p:nvGrpSpPr>
          <p:cNvPr id="1174540" name="Group 12">
            <a:extLst>
              <a:ext uri="{FF2B5EF4-FFF2-40B4-BE49-F238E27FC236}">
                <a16:creationId xmlns:a16="http://schemas.microsoft.com/office/drawing/2014/main" id="{FCE0617E-06AB-E3CE-C20E-884F309A0ACE}"/>
              </a:ext>
            </a:extLst>
          </p:cNvPr>
          <p:cNvGrpSpPr>
            <a:grpSpLocks/>
          </p:cNvGrpSpPr>
          <p:nvPr/>
        </p:nvGrpSpPr>
        <p:grpSpPr bwMode="auto">
          <a:xfrm>
            <a:off x="1981200" y="1219200"/>
            <a:ext cx="1143000" cy="566738"/>
            <a:chOff x="1200" y="1248"/>
            <a:chExt cx="720" cy="357"/>
          </a:xfrm>
        </p:grpSpPr>
        <p:pic>
          <p:nvPicPr>
            <p:cNvPr id="1174541" name="Picture 13">
              <a:extLst>
                <a:ext uri="{FF2B5EF4-FFF2-40B4-BE49-F238E27FC236}">
                  <a16:creationId xmlns:a16="http://schemas.microsoft.com/office/drawing/2014/main" id="{66FCBABD-5B0F-97C3-D8CC-4953397D3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4542" name="Text Box 14">
              <a:extLst>
                <a:ext uri="{FF2B5EF4-FFF2-40B4-BE49-F238E27FC236}">
                  <a16:creationId xmlns:a16="http://schemas.microsoft.com/office/drawing/2014/main" id="{4B3FA91B-7160-F597-9227-B764401B6D6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86AF013-FCBA-A273-4EFA-10B491B091DE}"/>
              </a:ext>
            </a:extLst>
          </p:cNvPr>
          <p:cNvSpPr>
            <a:spLocks noGrp="1"/>
          </p:cNvSpPr>
          <p:nvPr>
            <p:ph type="sldNum" sz="quarter" idx="12"/>
          </p:nvPr>
        </p:nvSpPr>
        <p:spPr/>
        <p:txBody>
          <a:bodyPr/>
          <a:lstStyle/>
          <a:p>
            <a:fld id="{6D972E1D-2B91-43F8-BAFE-8C37D0BCB00C}" type="slidenum">
              <a:rPr lang="en-IN" smtClean="0"/>
              <a:pPr/>
              <a:t>34</a:t>
            </a:fld>
            <a:endParaRPr lang="en-IN"/>
          </a:p>
        </p:txBody>
      </p:sp>
    </p:spTree>
    <p:extLst>
      <p:ext uri="{BB962C8B-B14F-4D97-AF65-F5344CB8AC3E}">
        <p14:creationId xmlns:p14="http://schemas.microsoft.com/office/powerpoint/2010/main" val="3861175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3090" name="Line 2">
            <a:extLst>
              <a:ext uri="{FF2B5EF4-FFF2-40B4-BE49-F238E27FC236}">
                <a16:creationId xmlns:a16="http://schemas.microsoft.com/office/drawing/2014/main" id="{6A711EA2-05D3-770F-E4C2-2967DF1631C2}"/>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3091" name="Line 3">
            <a:extLst>
              <a:ext uri="{FF2B5EF4-FFF2-40B4-BE49-F238E27FC236}">
                <a16:creationId xmlns:a16="http://schemas.microsoft.com/office/drawing/2014/main" id="{6552A9DB-77E8-3898-7543-A795B93300E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3092" name="Text Box 4">
            <a:extLst>
              <a:ext uri="{FF2B5EF4-FFF2-40B4-BE49-F238E27FC236}">
                <a16:creationId xmlns:a16="http://schemas.microsoft.com/office/drawing/2014/main" id="{B664A291-569A-0C68-EBE0-258E3A8F751E}"/>
              </a:ext>
            </a:extLst>
          </p:cNvPr>
          <p:cNvSpPr txBox="1">
            <a:spLocks noChangeArrowheads="1"/>
          </p:cNvSpPr>
          <p:nvPr/>
        </p:nvSpPr>
        <p:spPr bwMode="auto">
          <a:xfrm>
            <a:off x="1828801" y="381000"/>
            <a:ext cx="413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23.16  </a:t>
            </a:r>
            <a:r>
              <a:rPr lang="en-US" altLang="en-US" sz="2000" i="1">
                <a:latin typeface="Times New Roman" panose="02020603050405020304" pitchFamily="18" charset="0"/>
              </a:rPr>
              <a:t>TCP segment format</a:t>
            </a:r>
          </a:p>
        </p:txBody>
      </p:sp>
      <p:pic>
        <p:nvPicPr>
          <p:cNvPr id="1113094" name="Picture 6">
            <a:extLst>
              <a:ext uri="{FF2B5EF4-FFF2-40B4-BE49-F238E27FC236}">
                <a16:creationId xmlns:a16="http://schemas.microsoft.com/office/drawing/2014/main" id="{CC461045-B12E-56E6-8589-B2B900478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1"/>
            <a:ext cx="87757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B470BD5-E6E6-72BB-BBB3-E46AD8CB84F3}"/>
              </a:ext>
            </a:extLst>
          </p:cNvPr>
          <p:cNvSpPr>
            <a:spLocks noGrp="1"/>
          </p:cNvSpPr>
          <p:nvPr>
            <p:ph type="sldNum" sz="quarter" idx="12"/>
          </p:nvPr>
        </p:nvSpPr>
        <p:spPr/>
        <p:txBody>
          <a:bodyPr/>
          <a:lstStyle/>
          <a:p>
            <a:fld id="{6D972E1D-2B91-43F8-BAFE-8C37D0BCB00C}" type="slidenum">
              <a:rPr lang="en-IN" smtClean="0"/>
              <a:pPr/>
              <a:t>35</a:t>
            </a:fld>
            <a:endParaRPr lang="en-IN"/>
          </a:p>
        </p:txBody>
      </p:sp>
    </p:spTree>
    <p:extLst>
      <p:ext uri="{BB962C8B-B14F-4D97-AF65-F5344CB8AC3E}">
        <p14:creationId xmlns:p14="http://schemas.microsoft.com/office/powerpoint/2010/main" val="405271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5138" name="Line 2">
            <a:extLst>
              <a:ext uri="{FF2B5EF4-FFF2-40B4-BE49-F238E27FC236}">
                <a16:creationId xmlns:a16="http://schemas.microsoft.com/office/drawing/2014/main" id="{C9653DCA-6C51-07E7-D51C-3E5E3D4E4E4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5139" name="Line 3">
            <a:extLst>
              <a:ext uri="{FF2B5EF4-FFF2-40B4-BE49-F238E27FC236}">
                <a16:creationId xmlns:a16="http://schemas.microsoft.com/office/drawing/2014/main" id="{1C85DB28-9FED-0EA7-7121-0D1931AE5EC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5140" name="Text Box 4">
            <a:extLst>
              <a:ext uri="{FF2B5EF4-FFF2-40B4-BE49-F238E27FC236}">
                <a16:creationId xmlns:a16="http://schemas.microsoft.com/office/drawing/2014/main" id="{AE319BF8-F173-8058-CDA0-51B6FFC9A825}"/>
              </a:ext>
            </a:extLst>
          </p:cNvPr>
          <p:cNvSpPr txBox="1">
            <a:spLocks noChangeArrowheads="1"/>
          </p:cNvSpPr>
          <p:nvPr/>
        </p:nvSpPr>
        <p:spPr bwMode="auto">
          <a:xfrm>
            <a:off x="1828800" y="381000"/>
            <a:ext cx="329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23.17  </a:t>
            </a:r>
            <a:r>
              <a:rPr lang="en-US" altLang="en-US" sz="2000" i="1">
                <a:latin typeface="Times New Roman" panose="02020603050405020304" pitchFamily="18" charset="0"/>
              </a:rPr>
              <a:t>Control field</a:t>
            </a:r>
          </a:p>
        </p:txBody>
      </p:sp>
      <p:pic>
        <p:nvPicPr>
          <p:cNvPr id="1115142" name="Picture 6">
            <a:extLst>
              <a:ext uri="{FF2B5EF4-FFF2-40B4-BE49-F238E27FC236}">
                <a16:creationId xmlns:a16="http://schemas.microsoft.com/office/drawing/2014/main" id="{10BDBFD5-7F4B-57BE-0677-A82F67F15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2471738"/>
            <a:ext cx="848360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0BE9246-803D-0AAF-F8DA-D2AC0A6D4358}"/>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p14="http://schemas.microsoft.com/office/powerpoint/2010/main" val="4104617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5970" name="Text Box 2">
            <a:extLst>
              <a:ext uri="{FF2B5EF4-FFF2-40B4-BE49-F238E27FC236}">
                <a16:creationId xmlns:a16="http://schemas.microsoft.com/office/drawing/2014/main" id="{F6D2F551-48B2-46BD-AADB-D63B5D0EE855}"/>
              </a:ext>
            </a:extLst>
          </p:cNvPr>
          <p:cNvSpPr txBox="1">
            <a:spLocks noChangeArrowheads="1"/>
          </p:cNvSpPr>
          <p:nvPr/>
        </p:nvSpPr>
        <p:spPr bwMode="auto">
          <a:xfrm>
            <a:off x="2514601" y="914400"/>
            <a:ext cx="574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23.3  </a:t>
            </a:r>
            <a:r>
              <a:rPr lang="en-US" altLang="en-US" sz="2000" i="1">
                <a:latin typeface="Times New Roman" panose="02020603050405020304" pitchFamily="18" charset="0"/>
              </a:rPr>
              <a:t>Description of flags in the control field</a:t>
            </a:r>
          </a:p>
        </p:txBody>
      </p:sp>
      <p:pic>
        <p:nvPicPr>
          <p:cNvPr id="1235972" name="Picture 4">
            <a:extLst>
              <a:ext uri="{FF2B5EF4-FFF2-40B4-BE49-F238E27FC236}">
                <a16:creationId xmlns:a16="http://schemas.microsoft.com/office/drawing/2014/main" id="{1700CCDE-DBEA-E954-6698-BF565CFF1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31914"/>
            <a:ext cx="70104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0F904FE-D4C1-F079-1D64-0BC7995FFAD5}"/>
              </a:ext>
            </a:extLst>
          </p:cNvPr>
          <p:cNvSpPr>
            <a:spLocks noGrp="1"/>
          </p:cNvSpPr>
          <p:nvPr>
            <p:ph type="sldNum" sz="quarter" idx="12"/>
          </p:nvPr>
        </p:nvSpPr>
        <p:spPr/>
        <p:txBody>
          <a:bodyPr/>
          <a:lstStyle/>
          <a:p>
            <a:fld id="{6D972E1D-2B91-43F8-BAFE-8C37D0BCB00C}" type="slidenum">
              <a:rPr lang="en-IN" smtClean="0"/>
              <a:pPr/>
              <a:t>37</a:t>
            </a:fld>
            <a:endParaRPr lang="en-IN"/>
          </a:p>
        </p:txBody>
      </p:sp>
    </p:spTree>
    <p:extLst>
      <p:ext uri="{BB962C8B-B14F-4D97-AF65-F5344CB8AC3E}">
        <p14:creationId xmlns:p14="http://schemas.microsoft.com/office/powerpoint/2010/main" val="2925264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7186" name="Line 2">
            <a:extLst>
              <a:ext uri="{FF2B5EF4-FFF2-40B4-BE49-F238E27FC236}">
                <a16:creationId xmlns:a16="http://schemas.microsoft.com/office/drawing/2014/main" id="{F16E61C3-1959-AC12-51F0-E767915903C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7187" name="Line 3">
            <a:extLst>
              <a:ext uri="{FF2B5EF4-FFF2-40B4-BE49-F238E27FC236}">
                <a16:creationId xmlns:a16="http://schemas.microsoft.com/office/drawing/2014/main" id="{2775A769-2165-726E-58C6-5E10C18B114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7188" name="Text Box 4">
            <a:extLst>
              <a:ext uri="{FF2B5EF4-FFF2-40B4-BE49-F238E27FC236}">
                <a16:creationId xmlns:a16="http://schemas.microsoft.com/office/drawing/2014/main" id="{832DE2BD-7CB0-6387-5B2E-16AEF2BFE538}"/>
              </a:ext>
            </a:extLst>
          </p:cNvPr>
          <p:cNvSpPr txBox="1">
            <a:spLocks noChangeArrowheads="1"/>
          </p:cNvSpPr>
          <p:nvPr/>
        </p:nvSpPr>
        <p:spPr bwMode="auto">
          <a:xfrm>
            <a:off x="1828800" y="381000"/>
            <a:ext cx="783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23.18  </a:t>
            </a:r>
            <a:r>
              <a:rPr lang="en-US" altLang="en-US" sz="2000" i="1">
                <a:latin typeface="Times New Roman" panose="02020603050405020304" pitchFamily="18" charset="0"/>
              </a:rPr>
              <a:t>Connection establishment using three-way handshaking</a:t>
            </a:r>
          </a:p>
        </p:txBody>
      </p:sp>
      <p:pic>
        <p:nvPicPr>
          <p:cNvPr id="1117190" name="Picture 6">
            <a:extLst>
              <a:ext uri="{FF2B5EF4-FFF2-40B4-BE49-F238E27FC236}">
                <a16:creationId xmlns:a16="http://schemas.microsoft.com/office/drawing/2014/main" id="{79AB5086-7896-EE0D-880D-AD17B8ECD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1142999"/>
            <a:ext cx="802005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EEBAC4B-530C-6491-6032-7D4876B5E21B}"/>
              </a:ext>
            </a:extLst>
          </p:cNvPr>
          <p:cNvSpPr>
            <a:spLocks noGrp="1"/>
          </p:cNvSpPr>
          <p:nvPr>
            <p:ph type="sldNum" sz="quarter" idx="12"/>
          </p:nvPr>
        </p:nvSpPr>
        <p:spPr/>
        <p:txBody>
          <a:bodyPr/>
          <a:lstStyle/>
          <a:p>
            <a:fld id="{6D972E1D-2B91-43F8-BAFE-8C37D0BCB00C}" type="slidenum">
              <a:rPr lang="en-IN" smtClean="0"/>
              <a:pPr/>
              <a:t>38</a:t>
            </a:fld>
            <a:endParaRPr lang="en-IN"/>
          </a:p>
        </p:txBody>
      </p:sp>
    </p:spTree>
    <p:extLst>
      <p:ext uri="{BB962C8B-B14F-4D97-AF65-F5344CB8AC3E}">
        <p14:creationId xmlns:p14="http://schemas.microsoft.com/office/powerpoint/2010/main" val="2467249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6585" name="Line 9">
            <a:extLst>
              <a:ext uri="{FF2B5EF4-FFF2-40B4-BE49-F238E27FC236}">
                <a16:creationId xmlns:a16="http://schemas.microsoft.com/office/drawing/2014/main" id="{02CE4E6F-D809-ABFF-1B9D-5E76A00DE829}"/>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6586" name="Line 10">
            <a:extLst>
              <a:ext uri="{FF2B5EF4-FFF2-40B4-BE49-F238E27FC236}">
                <a16:creationId xmlns:a16="http://schemas.microsoft.com/office/drawing/2014/main" id="{23885FBB-A853-1F58-9FEA-C141A6D3F9B2}"/>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6587" name="Rectangle 11">
            <a:extLst>
              <a:ext uri="{FF2B5EF4-FFF2-40B4-BE49-F238E27FC236}">
                <a16:creationId xmlns:a16="http://schemas.microsoft.com/office/drawing/2014/main" id="{7F98F65F-7DB7-8C0E-E40C-CBA716A882B6}"/>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SYN segment cannot carry data, but it consumes one sequence number.</a:t>
            </a:r>
          </a:p>
        </p:txBody>
      </p:sp>
      <p:grpSp>
        <p:nvGrpSpPr>
          <p:cNvPr id="1176588" name="Group 12">
            <a:extLst>
              <a:ext uri="{FF2B5EF4-FFF2-40B4-BE49-F238E27FC236}">
                <a16:creationId xmlns:a16="http://schemas.microsoft.com/office/drawing/2014/main" id="{22F3DE1A-E5F2-EC5A-ED29-BBBCEA38C457}"/>
              </a:ext>
            </a:extLst>
          </p:cNvPr>
          <p:cNvGrpSpPr>
            <a:grpSpLocks/>
          </p:cNvGrpSpPr>
          <p:nvPr/>
        </p:nvGrpSpPr>
        <p:grpSpPr bwMode="auto">
          <a:xfrm>
            <a:off x="1981200" y="1981200"/>
            <a:ext cx="1143000" cy="566738"/>
            <a:chOff x="1200" y="1248"/>
            <a:chExt cx="720" cy="357"/>
          </a:xfrm>
        </p:grpSpPr>
        <p:pic>
          <p:nvPicPr>
            <p:cNvPr id="1176589" name="Picture 13">
              <a:extLst>
                <a:ext uri="{FF2B5EF4-FFF2-40B4-BE49-F238E27FC236}">
                  <a16:creationId xmlns:a16="http://schemas.microsoft.com/office/drawing/2014/main" id="{8624222F-370B-E2AB-0B90-64FA1EFB0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6590" name="Text Box 14">
              <a:extLst>
                <a:ext uri="{FF2B5EF4-FFF2-40B4-BE49-F238E27FC236}">
                  <a16:creationId xmlns:a16="http://schemas.microsoft.com/office/drawing/2014/main" id="{1466A86B-2035-A568-0E57-FB29F7165BC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3A7A13CD-90E5-101F-538B-10983AF4FF65}"/>
              </a:ext>
            </a:extLst>
          </p:cNvPr>
          <p:cNvSpPr>
            <a:spLocks noGrp="1"/>
          </p:cNvSpPr>
          <p:nvPr>
            <p:ph type="sldNum" sz="quarter" idx="12"/>
          </p:nvPr>
        </p:nvSpPr>
        <p:spPr/>
        <p:txBody>
          <a:bodyPr/>
          <a:lstStyle/>
          <a:p>
            <a:fld id="{6D972E1D-2B91-43F8-BAFE-8C37D0BCB00C}" type="slidenum">
              <a:rPr lang="en-IN" smtClean="0"/>
              <a:pPr/>
              <a:t>39</a:t>
            </a:fld>
            <a:endParaRPr lang="en-IN"/>
          </a:p>
        </p:txBody>
      </p:sp>
    </p:spTree>
    <p:extLst>
      <p:ext uri="{BB962C8B-B14F-4D97-AF65-F5344CB8AC3E}">
        <p14:creationId xmlns:p14="http://schemas.microsoft.com/office/powerpoint/2010/main" val="196155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2371" name="Line 3">
            <a:extLst>
              <a:ext uri="{FF2B5EF4-FFF2-40B4-BE49-F238E27FC236}">
                <a16:creationId xmlns:a16="http://schemas.microsoft.com/office/drawing/2014/main" id="{5C942C1F-6753-79B6-E718-BBADA7B5580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2372" name="Text Box 4">
            <a:extLst>
              <a:ext uri="{FF2B5EF4-FFF2-40B4-BE49-F238E27FC236}">
                <a16:creationId xmlns:a16="http://schemas.microsoft.com/office/drawing/2014/main" id="{5C4331FD-DDA6-54CE-5D03-455F4753D8A1}"/>
              </a:ext>
            </a:extLst>
          </p:cNvPr>
          <p:cNvSpPr txBox="1">
            <a:spLocks noChangeArrowheads="1"/>
          </p:cNvSpPr>
          <p:nvPr/>
        </p:nvSpPr>
        <p:spPr bwMode="auto">
          <a:xfrm>
            <a:off x="1828801" y="381000"/>
            <a:ext cx="425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23.1  </a:t>
            </a:r>
            <a:r>
              <a:rPr lang="en-US" altLang="en-US" sz="2000" i="1">
                <a:latin typeface="Times New Roman" panose="02020603050405020304" pitchFamily="18" charset="0"/>
              </a:rPr>
              <a:t>Types of data deliveries</a:t>
            </a:r>
          </a:p>
        </p:txBody>
      </p:sp>
      <p:pic>
        <p:nvPicPr>
          <p:cNvPr id="1082374" name="Picture 6">
            <a:extLst>
              <a:ext uri="{FF2B5EF4-FFF2-40B4-BE49-F238E27FC236}">
                <a16:creationId xmlns:a16="http://schemas.microsoft.com/office/drawing/2014/main" id="{0194E147-050E-E744-4AFF-4552992AF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1958976"/>
            <a:ext cx="8043862"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2A7A1C1-BCFC-D34F-AD84-B6A5865C5C8C}"/>
              </a:ext>
            </a:extLst>
          </p:cNvPr>
          <p:cNvSpPr>
            <a:spLocks noGrp="1"/>
          </p:cNvSpPr>
          <p:nvPr>
            <p:ph type="sldNum" sz="quarter" idx="12"/>
          </p:nvPr>
        </p:nvSpPr>
        <p:spPr/>
        <p:txBody>
          <a:bodyPr/>
          <a:lstStyle/>
          <a:p>
            <a:fld id="{6D972E1D-2B91-43F8-BAFE-8C37D0BCB00C}" type="slidenum">
              <a:rPr lang="en-IN" smtClean="0"/>
              <a:pPr/>
              <a:t>4</a:t>
            </a:fld>
            <a:endParaRPr lang="en-IN"/>
          </a:p>
        </p:txBody>
      </p:sp>
    </p:spTree>
    <p:extLst>
      <p:ext uri="{BB962C8B-B14F-4D97-AF65-F5344CB8AC3E}">
        <p14:creationId xmlns:p14="http://schemas.microsoft.com/office/powerpoint/2010/main" val="44556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8633" name="Line 9">
            <a:extLst>
              <a:ext uri="{FF2B5EF4-FFF2-40B4-BE49-F238E27FC236}">
                <a16:creationId xmlns:a16="http://schemas.microsoft.com/office/drawing/2014/main" id="{0466D0B5-FB67-F954-2E70-14FC7B14A305}"/>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634" name="Line 10">
            <a:extLst>
              <a:ext uri="{FF2B5EF4-FFF2-40B4-BE49-F238E27FC236}">
                <a16:creationId xmlns:a16="http://schemas.microsoft.com/office/drawing/2014/main" id="{586C9B22-E33E-3A90-E9EF-882ADB4BB312}"/>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635" name="Rectangle 11">
            <a:extLst>
              <a:ext uri="{FF2B5EF4-FFF2-40B4-BE49-F238E27FC236}">
                <a16:creationId xmlns:a16="http://schemas.microsoft.com/office/drawing/2014/main" id="{4EB013CE-EA56-F3B8-F243-CFC6CF65EB63}"/>
              </a:ext>
            </a:extLst>
          </p:cNvPr>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SYN + ACK segment cannot </a:t>
            </a:r>
            <a:br>
              <a:rPr lang="en-US" altLang="en-US" sz="3200"/>
            </a:br>
            <a:r>
              <a:rPr lang="en-US" altLang="en-US" sz="3200"/>
              <a:t>carry data, but does consume one </a:t>
            </a:r>
            <a:br>
              <a:rPr lang="en-US" altLang="en-US" sz="3200"/>
            </a:br>
            <a:r>
              <a:rPr lang="en-US" altLang="en-US" sz="3200"/>
              <a:t>sequence number.</a:t>
            </a:r>
          </a:p>
        </p:txBody>
      </p:sp>
      <p:grpSp>
        <p:nvGrpSpPr>
          <p:cNvPr id="1178636" name="Group 12">
            <a:extLst>
              <a:ext uri="{FF2B5EF4-FFF2-40B4-BE49-F238E27FC236}">
                <a16:creationId xmlns:a16="http://schemas.microsoft.com/office/drawing/2014/main" id="{087EBFA9-08DE-422E-F16C-04FDCD344C97}"/>
              </a:ext>
            </a:extLst>
          </p:cNvPr>
          <p:cNvGrpSpPr>
            <a:grpSpLocks/>
          </p:cNvGrpSpPr>
          <p:nvPr/>
        </p:nvGrpSpPr>
        <p:grpSpPr bwMode="auto">
          <a:xfrm>
            <a:off x="1981200" y="1981200"/>
            <a:ext cx="1143000" cy="566738"/>
            <a:chOff x="1200" y="1248"/>
            <a:chExt cx="720" cy="357"/>
          </a:xfrm>
        </p:grpSpPr>
        <p:pic>
          <p:nvPicPr>
            <p:cNvPr id="1178637" name="Picture 13">
              <a:extLst>
                <a:ext uri="{FF2B5EF4-FFF2-40B4-BE49-F238E27FC236}">
                  <a16:creationId xmlns:a16="http://schemas.microsoft.com/office/drawing/2014/main" id="{1476DB86-5020-6954-1205-55A811A81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8638" name="Text Box 14">
              <a:extLst>
                <a:ext uri="{FF2B5EF4-FFF2-40B4-BE49-F238E27FC236}">
                  <a16:creationId xmlns:a16="http://schemas.microsoft.com/office/drawing/2014/main" id="{F256FB7B-B77E-5AA3-FFB9-07AF81003C3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3909C188-E397-D752-741A-022482DA7657}"/>
              </a:ext>
            </a:extLst>
          </p:cNvPr>
          <p:cNvSpPr>
            <a:spLocks noGrp="1"/>
          </p:cNvSpPr>
          <p:nvPr>
            <p:ph type="sldNum" sz="quarter" idx="12"/>
          </p:nvPr>
        </p:nvSpPr>
        <p:spPr/>
        <p:txBody>
          <a:bodyPr/>
          <a:lstStyle/>
          <a:p>
            <a:fld id="{6D972E1D-2B91-43F8-BAFE-8C37D0BCB00C}" type="slidenum">
              <a:rPr lang="en-IN" smtClean="0"/>
              <a:pPr/>
              <a:t>40</a:t>
            </a:fld>
            <a:endParaRPr lang="en-IN"/>
          </a:p>
        </p:txBody>
      </p:sp>
    </p:spTree>
    <p:extLst>
      <p:ext uri="{BB962C8B-B14F-4D97-AF65-F5344CB8AC3E}">
        <p14:creationId xmlns:p14="http://schemas.microsoft.com/office/powerpoint/2010/main" val="2939960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0681" name="Line 9">
            <a:extLst>
              <a:ext uri="{FF2B5EF4-FFF2-40B4-BE49-F238E27FC236}">
                <a16:creationId xmlns:a16="http://schemas.microsoft.com/office/drawing/2014/main" id="{68F20FCA-F644-7D38-ABB6-DA8AD456DC3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0682" name="Line 10">
            <a:extLst>
              <a:ext uri="{FF2B5EF4-FFF2-40B4-BE49-F238E27FC236}">
                <a16:creationId xmlns:a16="http://schemas.microsoft.com/office/drawing/2014/main" id="{D91B978E-4E6F-1973-4AC4-CE125FDCE164}"/>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0683" name="Rectangle 11">
            <a:extLst>
              <a:ext uri="{FF2B5EF4-FFF2-40B4-BE49-F238E27FC236}">
                <a16:creationId xmlns:a16="http://schemas.microsoft.com/office/drawing/2014/main" id="{1F8A1811-A031-53ED-7571-D8D1C2372B15}"/>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An ACK segment, if carrying no data, consumes no sequence number.</a:t>
            </a:r>
          </a:p>
        </p:txBody>
      </p:sp>
      <p:grpSp>
        <p:nvGrpSpPr>
          <p:cNvPr id="1180684" name="Group 12">
            <a:extLst>
              <a:ext uri="{FF2B5EF4-FFF2-40B4-BE49-F238E27FC236}">
                <a16:creationId xmlns:a16="http://schemas.microsoft.com/office/drawing/2014/main" id="{917BAD1E-8C6D-058B-E70C-CEB2460737A8}"/>
              </a:ext>
            </a:extLst>
          </p:cNvPr>
          <p:cNvGrpSpPr>
            <a:grpSpLocks/>
          </p:cNvGrpSpPr>
          <p:nvPr/>
        </p:nvGrpSpPr>
        <p:grpSpPr bwMode="auto">
          <a:xfrm>
            <a:off x="1981200" y="1981200"/>
            <a:ext cx="1143000" cy="566738"/>
            <a:chOff x="1200" y="1248"/>
            <a:chExt cx="720" cy="357"/>
          </a:xfrm>
        </p:grpSpPr>
        <p:pic>
          <p:nvPicPr>
            <p:cNvPr id="1180685" name="Picture 13">
              <a:extLst>
                <a:ext uri="{FF2B5EF4-FFF2-40B4-BE49-F238E27FC236}">
                  <a16:creationId xmlns:a16="http://schemas.microsoft.com/office/drawing/2014/main" id="{39BEF9A9-868D-1406-E965-79A28E6E9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0686" name="Text Box 14">
              <a:extLst>
                <a:ext uri="{FF2B5EF4-FFF2-40B4-BE49-F238E27FC236}">
                  <a16:creationId xmlns:a16="http://schemas.microsoft.com/office/drawing/2014/main" id="{8E2534D3-4564-525F-9880-94A98828EF3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0E286C1D-87E0-0B79-AEF6-AB66EC5743CE}"/>
              </a:ext>
            </a:extLst>
          </p:cNvPr>
          <p:cNvSpPr>
            <a:spLocks noGrp="1"/>
          </p:cNvSpPr>
          <p:nvPr>
            <p:ph type="sldNum" sz="quarter" idx="12"/>
          </p:nvPr>
        </p:nvSpPr>
        <p:spPr/>
        <p:txBody>
          <a:bodyPr/>
          <a:lstStyle/>
          <a:p>
            <a:fld id="{6D972E1D-2B91-43F8-BAFE-8C37D0BCB00C}" type="slidenum">
              <a:rPr lang="en-IN" smtClean="0"/>
              <a:pPr/>
              <a:t>41</a:t>
            </a:fld>
            <a:endParaRPr lang="en-IN"/>
          </a:p>
        </p:txBody>
      </p:sp>
    </p:spTree>
    <p:extLst>
      <p:ext uri="{BB962C8B-B14F-4D97-AF65-F5344CB8AC3E}">
        <p14:creationId xmlns:p14="http://schemas.microsoft.com/office/powerpoint/2010/main" val="3571212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9235" name="Line 3">
            <a:extLst>
              <a:ext uri="{FF2B5EF4-FFF2-40B4-BE49-F238E27FC236}">
                <a16:creationId xmlns:a16="http://schemas.microsoft.com/office/drawing/2014/main" id="{55C853C7-20A0-8BA9-805B-F2B610CFB10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9236" name="Text Box 4">
            <a:extLst>
              <a:ext uri="{FF2B5EF4-FFF2-40B4-BE49-F238E27FC236}">
                <a16:creationId xmlns:a16="http://schemas.microsoft.com/office/drawing/2014/main" id="{464380ED-9D59-3EBB-60CB-144B8904BD63}"/>
              </a:ext>
            </a:extLst>
          </p:cNvPr>
          <p:cNvSpPr txBox="1">
            <a:spLocks noChangeArrowheads="1"/>
          </p:cNvSpPr>
          <p:nvPr/>
        </p:nvSpPr>
        <p:spPr bwMode="auto">
          <a:xfrm>
            <a:off x="4267201" y="342900"/>
            <a:ext cx="336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23.19  </a:t>
            </a:r>
            <a:r>
              <a:rPr lang="en-US" altLang="en-US" sz="2000" i="1" dirty="0">
                <a:latin typeface="Times New Roman" panose="02020603050405020304" pitchFamily="18" charset="0"/>
              </a:rPr>
              <a:t>Data transfer</a:t>
            </a:r>
          </a:p>
        </p:txBody>
      </p:sp>
      <p:pic>
        <p:nvPicPr>
          <p:cNvPr id="1119238" name="Picture 6">
            <a:extLst>
              <a:ext uri="{FF2B5EF4-FFF2-40B4-BE49-F238E27FC236}">
                <a16:creationId xmlns:a16="http://schemas.microsoft.com/office/drawing/2014/main" id="{36A2521C-BCAC-CD7E-18B2-E33A4F2D5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142999"/>
            <a:ext cx="7633508" cy="519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F3FE74B-A003-C2D2-0E15-D64E2B077FA9}"/>
              </a:ext>
            </a:extLst>
          </p:cNvPr>
          <p:cNvSpPr>
            <a:spLocks noGrp="1"/>
          </p:cNvSpPr>
          <p:nvPr>
            <p:ph type="sldNum" sz="quarter" idx="12"/>
          </p:nvPr>
        </p:nvSpPr>
        <p:spPr/>
        <p:txBody>
          <a:bodyPr/>
          <a:lstStyle/>
          <a:p>
            <a:fld id="{6D972E1D-2B91-43F8-BAFE-8C37D0BCB00C}" type="slidenum">
              <a:rPr lang="en-IN" smtClean="0"/>
              <a:pPr/>
              <a:t>42</a:t>
            </a:fld>
            <a:endParaRPr lang="en-IN"/>
          </a:p>
        </p:txBody>
      </p:sp>
    </p:spTree>
    <p:extLst>
      <p:ext uri="{BB962C8B-B14F-4D97-AF65-F5344CB8AC3E}">
        <p14:creationId xmlns:p14="http://schemas.microsoft.com/office/powerpoint/2010/main" val="2507501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1283" name="Line 3">
            <a:extLst>
              <a:ext uri="{FF2B5EF4-FFF2-40B4-BE49-F238E27FC236}">
                <a16:creationId xmlns:a16="http://schemas.microsoft.com/office/drawing/2014/main" id="{6D5FA796-45DB-DC34-2FB1-18C21A7BE39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1284" name="Text Box 4">
            <a:extLst>
              <a:ext uri="{FF2B5EF4-FFF2-40B4-BE49-F238E27FC236}">
                <a16:creationId xmlns:a16="http://schemas.microsoft.com/office/drawing/2014/main" id="{4728FFA9-6AB5-2877-C788-83178B2D73DB}"/>
              </a:ext>
            </a:extLst>
          </p:cNvPr>
          <p:cNvSpPr txBox="1">
            <a:spLocks noChangeArrowheads="1"/>
          </p:cNvSpPr>
          <p:nvPr/>
        </p:nvSpPr>
        <p:spPr bwMode="auto">
          <a:xfrm>
            <a:off x="1828800" y="381000"/>
            <a:ext cx="762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23.20  </a:t>
            </a:r>
            <a:r>
              <a:rPr lang="en-US" altLang="en-US" sz="2000" i="1">
                <a:latin typeface="Times New Roman" panose="02020603050405020304" pitchFamily="18" charset="0"/>
              </a:rPr>
              <a:t>Connection termination using three-way handshaking</a:t>
            </a:r>
          </a:p>
        </p:txBody>
      </p:sp>
      <p:pic>
        <p:nvPicPr>
          <p:cNvPr id="1121286" name="Picture 6">
            <a:extLst>
              <a:ext uri="{FF2B5EF4-FFF2-40B4-BE49-F238E27FC236}">
                <a16:creationId xmlns:a16="http://schemas.microsoft.com/office/drawing/2014/main" id="{87EBF897-C8E3-258C-1216-B23530933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1157288"/>
            <a:ext cx="6864350"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FDE33CD-ABAF-37F8-EFEB-5EB55843B7B6}"/>
              </a:ext>
            </a:extLst>
          </p:cNvPr>
          <p:cNvSpPr>
            <a:spLocks noGrp="1"/>
          </p:cNvSpPr>
          <p:nvPr>
            <p:ph type="sldNum" sz="quarter" idx="12"/>
          </p:nvPr>
        </p:nvSpPr>
        <p:spPr/>
        <p:txBody>
          <a:bodyPr/>
          <a:lstStyle/>
          <a:p>
            <a:fld id="{6D972E1D-2B91-43F8-BAFE-8C37D0BCB00C}" type="slidenum">
              <a:rPr lang="en-IN" smtClean="0"/>
              <a:pPr/>
              <a:t>43</a:t>
            </a:fld>
            <a:endParaRPr lang="en-IN"/>
          </a:p>
        </p:txBody>
      </p:sp>
    </p:spTree>
    <p:extLst>
      <p:ext uri="{BB962C8B-B14F-4D97-AF65-F5344CB8AC3E}">
        <p14:creationId xmlns:p14="http://schemas.microsoft.com/office/powerpoint/2010/main" val="1589731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2729" name="Line 9">
            <a:extLst>
              <a:ext uri="{FF2B5EF4-FFF2-40B4-BE49-F238E27FC236}">
                <a16:creationId xmlns:a16="http://schemas.microsoft.com/office/drawing/2014/main" id="{3291FE54-B24F-7D95-2DC3-CBDF2DD3F53B}"/>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2730" name="Line 10">
            <a:extLst>
              <a:ext uri="{FF2B5EF4-FFF2-40B4-BE49-F238E27FC236}">
                <a16:creationId xmlns:a16="http://schemas.microsoft.com/office/drawing/2014/main" id="{F9BFEDA2-9F6A-BC9C-E71B-E1F05C56635B}"/>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2731" name="Rectangle 11">
            <a:extLst>
              <a:ext uri="{FF2B5EF4-FFF2-40B4-BE49-F238E27FC236}">
                <a16:creationId xmlns:a16="http://schemas.microsoft.com/office/drawing/2014/main" id="{C449D641-920D-4E6E-4088-8398AE0A9FE5}"/>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FIN segment consumes one sequence number if it does </a:t>
            </a:r>
            <a:br>
              <a:rPr lang="en-US" altLang="en-US" sz="3200"/>
            </a:br>
            <a:r>
              <a:rPr lang="en-US" altLang="en-US" sz="3200"/>
              <a:t>not carry data.</a:t>
            </a:r>
          </a:p>
        </p:txBody>
      </p:sp>
      <p:grpSp>
        <p:nvGrpSpPr>
          <p:cNvPr id="1182732" name="Group 12">
            <a:extLst>
              <a:ext uri="{FF2B5EF4-FFF2-40B4-BE49-F238E27FC236}">
                <a16:creationId xmlns:a16="http://schemas.microsoft.com/office/drawing/2014/main" id="{3857AD13-ADBE-820C-1485-4A0A71923847}"/>
              </a:ext>
            </a:extLst>
          </p:cNvPr>
          <p:cNvGrpSpPr>
            <a:grpSpLocks/>
          </p:cNvGrpSpPr>
          <p:nvPr/>
        </p:nvGrpSpPr>
        <p:grpSpPr bwMode="auto">
          <a:xfrm>
            <a:off x="1981200" y="1981200"/>
            <a:ext cx="1143000" cy="566738"/>
            <a:chOff x="1200" y="1248"/>
            <a:chExt cx="720" cy="357"/>
          </a:xfrm>
        </p:grpSpPr>
        <p:pic>
          <p:nvPicPr>
            <p:cNvPr id="1182733" name="Picture 13">
              <a:extLst>
                <a:ext uri="{FF2B5EF4-FFF2-40B4-BE49-F238E27FC236}">
                  <a16:creationId xmlns:a16="http://schemas.microsoft.com/office/drawing/2014/main" id="{7247F654-B069-168B-602F-FEF43F873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4" name="Text Box 14">
              <a:extLst>
                <a:ext uri="{FF2B5EF4-FFF2-40B4-BE49-F238E27FC236}">
                  <a16:creationId xmlns:a16="http://schemas.microsoft.com/office/drawing/2014/main" id="{B770CE06-D8AC-1808-67EA-1BC91738796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648A8664-51E7-0370-5244-46AC1B8DF41A}"/>
              </a:ext>
            </a:extLst>
          </p:cNvPr>
          <p:cNvSpPr>
            <a:spLocks noGrp="1"/>
          </p:cNvSpPr>
          <p:nvPr>
            <p:ph type="sldNum" sz="quarter" idx="12"/>
          </p:nvPr>
        </p:nvSpPr>
        <p:spPr/>
        <p:txBody>
          <a:bodyPr/>
          <a:lstStyle/>
          <a:p>
            <a:fld id="{6D972E1D-2B91-43F8-BAFE-8C37D0BCB00C}" type="slidenum">
              <a:rPr lang="en-IN" smtClean="0"/>
              <a:pPr/>
              <a:t>44</a:t>
            </a:fld>
            <a:endParaRPr lang="en-IN"/>
          </a:p>
        </p:txBody>
      </p:sp>
    </p:spTree>
    <p:extLst>
      <p:ext uri="{BB962C8B-B14F-4D97-AF65-F5344CB8AC3E}">
        <p14:creationId xmlns:p14="http://schemas.microsoft.com/office/powerpoint/2010/main" val="1727816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4777" name="Line 9">
            <a:extLst>
              <a:ext uri="{FF2B5EF4-FFF2-40B4-BE49-F238E27FC236}">
                <a16:creationId xmlns:a16="http://schemas.microsoft.com/office/drawing/2014/main" id="{846FACA2-EC29-9E7E-E6E0-BE6EE6806437}"/>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4778" name="Line 10">
            <a:extLst>
              <a:ext uri="{FF2B5EF4-FFF2-40B4-BE49-F238E27FC236}">
                <a16:creationId xmlns:a16="http://schemas.microsoft.com/office/drawing/2014/main" id="{A0EA606A-7303-4EF3-E52A-93C244F246C3}"/>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4779" name="Rectangle 11">
            <a:extLst>
              <a:ext uri="{FF2B5EF4-FFF2-40B4-BE49-F238E27FC236}">
                <a16:creationId xmlns:a16="http://schemas.microsoft.com/office/drawing/2014/main" id="{2750FAEC-08C4-82E1-E85B-EE4274C399A4}"/>
              </a:ext>
            </a:extLst>
          </p:cNvPr>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The FIN + ACK segment consumes </a:t>
            </a:r>
            <a:br>
              <a:rPr lang="en-US" altLang="en-US" sz="3200" dirty="0"/>
            </a:br>
            <a:r>
              <a:rPr lang="en-US" altLang="en-US" sz="3200" dirty="0"/>
              <a:t>one sequence number if it </a:t>
            </a:r>
            <a:br>
              <a:rPr lang="en-US" altLang="en-US" sz="3200" dirty="0"/>
            </a:br>
            <a:r>
              <a:rPr lang="en-US" altLang="en-US" sz="3200" dirty="0"/>
              <a:t>does not carry data.</a:t>
            </a:r>
          </a:p>
        </p:txBody>
      </p:sp>
      <p:grpSp>
        <p:nvGrpSpPr>
          <p:cNvPr id="1184780" name="Group 12">
            <a:extLst>
              <a:ext uri="{FF2B5EF4-FFF2-40B4-BE49-F238E27FC236}">
                <a16:creationId xmlns:a16="http://schemas.microsoft.com/office/drawing/2014/main" id="{886180BC-8441-B271-49B9-2EBFFF7E5372}"/>
              </a:ext>
            </a:extLst>
          </p:cNvPr>
          <p:cNvGrpSpPr>
            <a:grpSpLocks/>
          </p:cNvGrpSpPr>
          <p:nvPr/>
        </p:nvGrpSpPr>
        <p:grpSpPr bwMode="auto">
          <a:xfrm>
            <a:off x="1981200" y="1981200"/>
            <a:ext cx="1143000" cy="566738"/>
            <a:chOff x="1200" y="1248"/>
            <a:chExt cx="720" cy="357"/>
          </a:xfrm>
        </p:grpSpPr>
        <p:pic>
          <p:nvPicPr>
            <p:cNvPr id="1184781" name="Picture 13">
              <a:extLst>
                <a:ext uri="{FF2B5EF4-FFF2-40B4-BE49-F238E27FC236}">
                  <a16:creationId xmlns:a16="http://schemas.microsoft.com/office/drawing/2014/main" id="{0C1E97D6-195B-9EC1-CB1B-7939B01EE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4782" name="Text Box 14">
              <a:extLst>
                <a:ext uri="{FF2B5EF4-FFF2-40B4-BE49-F238E27FC236}">
                  <a16:creationId xmlns:a16="http://schemas.microsoft.com/office/drawing/2014/main" id="{16B95E0B-4BDC-E790-2C2F-C0C9E068558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EB95AC34-B856-24D4-5488-E6ED6AEB74D8}"/>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p14="http://schemas.microsoft.com/office/powerpoint/2010/main" val="3089876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3330" name="Line 2">
            <a:extLst>
              <a:ext uri="{FF2B5EF4-FFF2-40B4-BE49-F238E27FC236}">
                <a16:creationId xmlns:a16="http://schemas.microsoft.com/office/drawing/2014/main" id="{A91B6782-6463-4A7B-71F3-2CF2F3BAD8C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1" name="Line 3">
            <a:extLst>
              <a:ext uri="{FF2B5EF4-FFF2-40B4-BE49-F238E27FC236}">
                <a16:creationId xmlns:a16="http://schemas.microsoft.com/office/drawing/2014/main" id="{3D016E48-163C-AE05-6E62-1A6EB0762C6F}"/>
              </a:ext>
            </a:extLst>
          </p:cNvPr>
          <p:cNvSpPr>
            <a:spLocks noChangeShapeType="1"/>
          </p:cNvSpPr>
          <p:nvPr/>
        </p:nvSpPr>
        <p:spPr bwMode="auto">
          <a:xfrm>
            <a:off x="1676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2" name="Text Box 4">
            <a:extLst>
              <a:ext uri="{FF2B5EF4-FFF2-40B4-BE49-F238E27FC236}">
                <a16:creationId xmlns:a16="http://schemas.microsoft.com/office/drawing/2014/main" id="{24F2FA8D-D300-36AE-5183-B68887B689D6}"/>
              </a:ext>
            </a:extLst>
          </p:cNvPr>
          <p:cNvSpPr txBox="1">
            <a:spLocks noChangeArrowheads="1"/>
          </p:cNvSpPr>
          <p:nvPr/>
        </p:nvSpPr>
        <p:spPr bwMode="auto">
          <a:xfrm>
            <a:off x="1828800" y="1524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23.21  </a:t>
            </a:r>
            <a:r>
              <a:rPr lang="en-US" altLang="en-US" sz="2000" i="1">
                <a:latin typeface="Times New Roman" panose="02020603050405020304" pitchFamily="18" charset="0"/>
              </a:rPr>
              <a:t>Half-close</a:t>
            </a:r>
          </a:p>
        </p:txBody>
      </p:sp>
      <p:sp>
        <p:nvSpPr>
          <p:cNvPr id="1123333" name="Line 5">
            <a:extLst>
              <a:ext uri="{FF2B5EF4-FFF2-40B4-BE49-F238E27FC236}">
                <a16:creationId xmlns:a16="http://schemas.microsoft.com/office/drawing/2014/main" id="{D3C8F037-6E1D-F95C-85FD-B2EB10125B64}"/>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23335" name="Picture 7">
            <a:extLst>
              <a:ext uri="{FF2B5EF4-FFF2-40B4-BE49-F238E27FC236}">
                <a16:creationId xmlns:a16="http://schemas.microsoft.com/office/drawing/2014/main" id="{1578A46B-6CFC-68B1-2CC0-D9622BCEB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4" y="838200"/>
            <a:ext cx="4579937"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A945799-F9F4-8E84-5C39-CAD57AA11872}"/>
              </a:ext>
            </a:extLst>
          </p:cNvPr>
          <p:cNvSpPr>
            <a:spLocks noGrp="1"/>
          </p:cNvSpPr>
          <p:nvPr>
            <p:ph type="sldNum" sz="quarter" idx="12"/>
          </p:nvPr>
        </p:nvSpPr>
        <p:spPr/>
        <p:txBody>
          <a:bodyPr/>
          <a:lstStyle/>
          <a:p>
            <a:fld id="{6D972E1D-2B91-43F8-BAFE-8C37D0BCB00C}" type="slidenum">
              <a:rPr lang="en-IN" smtClean="0"/>
              <a:pPr/>
              <a:t>46</a:t>
            </a:fld>
            <a:endParaRPr lang="en-IN"/>
          </a:p>
        </p:txBody>
      </p:sp>
    </p:spTree>
    <p:extLst>
      <p:ext uri="{BB962C8B-B14F-4D97-AF65-F5344CB8AC3E}">
        <p14:creationId xmlns:p14="http://schemas.microsoft.com/office/powerpoint/2010/main" val="2860540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5379" name="Line 3">
            <a:extLst>
              <a:ext uri="{FF2B5EF4-FFF2-40B4-BE49-F238E27FC236}">
                <a16:creationId xmlns:a16="http://schemas.microsoft.com/office/drawing/2014/main" id="{554E2160-727F-2E85-465D-5702C0C020D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5380" name="Text Box 4">
            <a:extLst>
              <a:ext uri="{FF2B5EF4-FFF2-40B4-BE49-F238E27FC236}">
                <a16:creationId xmlns:a16="http://schemas.microsoft.com/office/drawing/2014/main" id="{2157535D-912F-CBEC-BFE1-DB441D981D8E}"/>
              </a:ext>
            </a:extLst>
          </p:cNvPr>
          <p:cNvSpPr txBox="1">
            <a:spLocks noChangeArrowheads="1"/>
          </p:cNvSpPr>
          <p:nvPr/>
        </p:nvSpPr>
        <p:spPr bwMode="auto">
          <a:xfrm>
            <a:off x="3867150" y="381000"/>
            <a:ext cx="357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23.22  </a:t>
            </a:r>
            <a:r>
              <a:rPr lang="en-US" altLang="en-US" sz="2000" i="1" dirty="0">
                <a:latin typeface="Times New Roman" panose="02020603050405020304" pitchFamily="18" charset="0"/>
              </a:rPr>
              <a:t>Sliding window</a:t>
            </a:r>
          </a:p>
        </p:txBody>
      </p:sp>
      <p:pic>
        <p:nvPicPr>
          <p:cNvPr id="1125382" name="Picture 6">
            <a:extLst>
              <a:ext uri="{FF2B5EF4-FFF2-40B4-BE49-F238E27FC236}">
                <a16:creationId xmlns:a16="http://schemas.microsoft.com/office/drawing/2014/main" id="{E1012D85-3473-61C0-AF3A-680D43C7E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2057401"/>
            <a:ext cx="7065962"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AB0951B-1E00-9052-043D-05B900A265F6}"/>
              </a:ext>
            </a:extLst>
          </p:cNvPr>
          <p:cNvSpPr>
            <a:spLocks noGrp="1"/>
          </p:cNvSpPr>
          <p:nvPr>
            <p:ph type="sldNum" sz="quarter" idx="12"/>
          </p:nvPr>
        </p:nvSpPr>
        <p:spPr/>
        <p:txBody>
          <a:bodyPr/>
          <a:lstStyle/>
          <a:p>
            <a:fld id="{6D972E1D-2B91-43F8-BAFE-8C37D0BCB00C}" type="slidenum">
              <a:rPr lang="en-IN" smtClean="0"/>
              <a:pPr/>
              <a:t>47</a:t>
            </a:fld>
            <a:endParaRPr lang="en-IN"/>
          </a:p>
        </p:txBody>
      </p:sp>
    </p:spTree>
    <p:extLst>
      <p:ext uri="{BB962C8B-B14F-4D97-AF65-F5344CB8AC3E}">
        <p14:creationId xmlns:p14="http://schemas.microsoft.com/office/powerpoint/2010/main" val="3683450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6825" name="Line 9">
            <a:extLst>
              <a:ext uri="{FF2B5EF4-FFF2-40B4-BE49-F238E27FC236}">
                <a16:creationId xmlns:a16="http://schemas.microsoft.com/office/drawing/2014/main" id="{0D8F2E58-47AD-07F7-8EC5-7AD294DFA8B1}"/>
              </a:ext>
            </a:extLst>
          </p:cNvPr>
          <p:cNvSpPr>
            <a:spLocks noChangeShapeType="1"/>
          </p:cNvSpPr>
          <p:nvPr/>
        </p:nvSpPr>
        <p:spPr bwMode="auto">
          <a:xfrm>
            <a:off x="1981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6826" name="Line 10">
            <a:extLst>
              <a:ext uri="{FF2B5EF4-FFF2-40B4-BE49-F238E27FC236}">
                <a16:creationId xmlns:a16="http://schemas.microsoft.com/office/drawing/2014/main" id="{2F80C83B-FC6B-B392-BAC5-8FFED7720A9C}"/>
              </a:ext>
            </a:extLst>
          </p:cNvPr>
          <p:cNvSpPr>
            <a:spLocks noChangeShapeType="1"/>
          </p:cNvSpPr>
          <p:nvPr/>
        </p:nvSpPr>
        <p:spPr bwMode="auto">
          <a:xfrm>
            <a:off x="1982788" y="534352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6827" name="Rectangle 11">
            <a:extLst>
              <a:ext uri="{FF2B5EF4-FFF2-40B4-BE49-F238E27FC236}">
                <a16:creationId xmlns:a16="http://schemas.microsoft.com/office/drawing/2014/main" id="{D70BACB6-4571-FEEB-CEA1-2E4AAA22293F}"/>
              </a:ext>
            </a:extLst>
          </p:cNvPr>
          <p:cNvSpPr>
            <a:spLocks noChangeArrowheads="1"/>
          </p:cNvSpPr>
          <p:nvPr/>
        </p:nvSpPr>
        <p:spPr bwMode="auto">
          <a:xfrm>
            <a:off x="2019300" y="2225676"/>
            <a:ext cx="80772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sliding window is used to make transmission more efficient as well as</a:t>
            </a:r>
          </a:p>
          <a:p>
            <a:pPr algn="ctr"/>
            <a:r>
              <a:rPr lang="en-US" altLang="en-US" sz="3200"/>
              <a:t>to control the flow of data so that the destination does not become</a:t>
            </a:r>
          </a:p>
          <a:p>
            <a:pPr algn="ctr"/>
            <a:r>
              <a:rPr lang="en-US" altLang="en-US" sz="3200"/>
              <a:t>overwhelmed with data. </a:t>
            </a:r>
            <a:br>
              <a:rPr lang="en-US" altLang="en-US" sz="3200"/>
            </a:br>
            <a:r>
              <a:rPr lang="en-US" altLang="en-US" sz="3200"/>
              <a:t>TCP sliding windows are byte-oriented.</a:t>
            </a:r>
          </a:p>
        </p:txBody>
      </p:sp>
      <p:grpSp>
        <p:nvGrpSpPr>
          <p:cNvPr id="1186828" name="Group 12">
            <a:extLst>
              <a:ext uri="{FF2B5EF4-FFF2-40B4-BE49-F238E27FC236}">
                <a16:creationId xmlns:a16="http://schemas.microsoft.com/office/drawing/2014/main" id="{9B399B01-AD6D-19AA-5BD9-E70D3665C572}"/>
              </a:ext>
            </a:extLst>
          </p:cNvPr>
          <p:cNvGrpSpPr>
            <a:grpSpLocks/>
          </p:cNvGrpSpPr>
          <p:nvPr/>
        </p:nvGrpSpPr>
        <p:grpSpPr bwMode="auto">
          <a:xfrm>
            <a:off x="1981200" y="1447800"/>
            <a:ext cx="1143000" cy="566738"/>
            <a:chOff x="1200" y="1248"/>
            <a:chExt cx="720" cy="357"/>
          </a:xfrm>
        </p:grpSpPr>
        <p:pic>
          <p:nvPicPr>
            <p:cNvPr id="1186829" name="Picture 13">
              <a:extLst>
                <a:ext uri="{FF2B5EF4-FFF2-40B4-BE49-F238E27FC236}">
                  <a16:creationId xmlns:a16="http://schemas.microsoft.com/office/drawing/2014/main" id="{4D33B743-C529-15F8-1804-DCB57C39B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6830" name="Text Box 14">
              <a:extLst>
                <a:ext uri="{FF2B5EF4-FFF2-40B4-BE49-F238E27FC236}">
                  <a16:creationId xmlns:a16="http://schemas.microsoft.com/office/drawing/2014/main" id="{7A604637-0B73-4F9D-CE50-8F20492B5F3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2A358449-2C4B-A0E7-5AEA-5B28A8E609DA}"/>
              </a:ext>
            </a:extLst>
          </p:cNvPr>
          <p:cNvSpPr>
            <a:spLocks noGrp="1"/>
          </p:cNvSpPr>
          <p:nvPr>
            <p:ph type="sldNum" sz="quarter" idx="12"/>
          </p:nvPr>
        </p:nvSpPr>
        <p:spPr/>
        <p:txBody>
          <a:bodyPr/>
          <a:lstStyle/>
          <a:p>
            <a:fld id="{6D972E1D-2B91-43F8-BAFE-8C37D0BCB00C}" type="slidenum">
              <a:rPr lang="en-IN" smtClean="0"/>
              <a:pPr/>
              <a:t>48</a:t>
            </a:fld>
            <a:endParaRPr lang="en-IN"/>
          </a:p>
        </p:txBody>
      </p:sp>
    </p:spTree>
    <p:extLst>
      <p:ext uri="{BB962C8B-B14F-4D97-AF65-F5344CB8AC3E}">
        <p14:creationId xmlns:p14="http://schemas.microsoft.com/office/powerpoint/2010/main" val="3246636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8258" name="Rectangle 2">
            <a:extLst>
              <a:ext uri="{FF2B5EF4-FFF2-40B4-BE49-F238E27FC236}">
                <a16:creationId xmlns:a16="http://schemas.microsoft.com/office/drawing/2014/main" id="{3F4EC3B9-FB8C-801D-34D7-D4DA7AFCD2E8}"/>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59" name="Rectangle 3">
            <a:extLst>
              <a:ext uri="{FF2B5EF4-FFF2-40B4-BE49-F238E27FC236}">
                <a16:creationId xmlns:a16="http://schemas.microsoft.com/office/drawing/2014/main" id="{352D3D4E-A157-91AB-282F-2B22C91EB4A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60" name="Rectangle 4">
            <a:extLst>
              <a:ext uri="{FF2B5EF4-FFF2-40B4-BE49-F238E27FC236}">
                <a16:creationId xmlns:a16="http://schemas.microsoft.com/office/drawing/2014/main" id="{2AB60467-475F-AB5B-13C3-707890DCEB2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61" name="Rectangle 5">
            <a:extLst>
              <a:ext uri="{FF2B5EF4-FFF2-40B4-BE49-F238E27FC236}">
                <a16:creationId xmlns:a16="http://schemas.microsoft.com/office/drawing/2014/main" id="{97DD0403-B493-62B6-1804-EAC1A265CD3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62" name="Rectangle 6">
            <a:extLst>
              <a:ext uri="{FF2B5EF4-FFF2-40B4-BE49-F238E27FC236}">
                <a16:creationId xmlns:a16="http://schemas.microsoft.com/office/drawing/2014/main" id="{AF82DE2D-6568-E60D-E4E8-FD34CE81EA3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63" name="Rectangle 7">
            <a:extLst>
              <a:ext uri="{FF2B5EF4-FFF2-40B4-BE49-F238E27FC236}">
                <a16:creationId xmlns:a16="http://schemas.microsoft.com/office/drawing/2014/main" id="{75909BBB-F209-9C63-4A2C-276883A0235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64" name="Rectangle 8">
            <a:extLst>
              <a:ext uri="{FF2B5EF4-FFF2-40B4-BE49-F238E27FC236}">
                <a16:creationId xmlns:a16="http://schemas.microsoft.com/office/drawing/2014/main" id="{9E315ED7-DC71-10FB-E0F2-0C753FF5234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8265" name="Rectangle 9">
            <a:extLst>
              <a:ext uri="{FF2B5EF4-FFF2-40B4-BE49-F238E27FC236}">
                <a16:creationId xmlns:a16="http://schemas.microsoft.com/office/drawing/2014/main" id="{E1368692-4CC1-8F42-F42D-3482A13CB0AB}"/>
              </a:ext>
            </a:extLst>
          </p:cNvPr>
          <p:cNvSpPr>
            <a:spLocks noChangeArrowheads="1"/>
          </p:cNvSpPr>
          <p:nvPr/>
        </p:nvSpPr>
        <p:spPr bwMode="auto">
          <a:xfrm>
            <a:off x="1752600" y="11430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What is the value of the receiver window (rwnd) for host A if the receiver, host B, has a buffer size of 5000 bytes and 1000 bytes of received and unprocessed data?</a:t>
            </a:r>
          </a:p>
        </p:txBody>
      </p:sp>
      <p:sp>
        <p:nvSpPr>
          <p:cNvPr id="1248266" name="Text Box 10">
            <a:extLst>
              <a:ext uri="{FF2B5EF4-FFF2-40B4-BE49-F238E27FC236}">
                <a16:creationId xmlns:a16="http://schemas.microsoft.com/office/drawing/2014/main" id="{49614BE0-C94B-56BD-7893-195902B55E96}"/>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23.4</a:t>
            </a:r>
          </a:p>
        </p:txBody>
      </p:sp>
      <p:sp>
        <p:nvSpPr>
          <p:cNvPr id="1248267" name="Rectangle 11">
            <a:extLst>
              <a:ext uri="{FF2B5EF4-FFF2-40B4-BE49-F238E27FC236}">
                <a16:creationId xmlns:a16="http://schemas.microsoft.com/office/drawing/2014/main" id="{A9F3BF8C-F752-2AEC-B582-56EF8BA10B83}"/>
              </a:ext>
            </a:extLst>
          </p:cNvPr>
          <p:cNvSpPr>
            <a:spLocks noChangeArrowheads="1"/>
          </p:cNvSpPr>
          <p:nvPr/>
        </p:nvSpPr>
        <p:spPr bwMode="auto">
          <a:xfrm>
            <a:off x="1676400" y="2743200"/>
            <a:ext cx="8686800" cy="18158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The value of </a:t>
            </a:r>
            <a:r>
              <a:rPr lang="en-US" altLang="en-US" sz="2800" i="1" dirty="0" err="1">
                <a:latin typeface="Times New Roman" panose="02020603050405020304" pitchFamily="18" charset="0"/>
              </a:rPr>
              <a:t>rwnd</a:t>
            </a:r>
            <a:r>
              <a:rPr lang="en-US" altLang="en-US" sz="2800" i="1" dirty="0">
                <a:latin typeface="Times New Roman" panose="02020603050405020304" pitchFamily="18" charset="0"/>
              </a:rPr>
              <a:t> = 5000 − 1000 = 4000. Host B can receive only 4000 bytes of data before overflowing its buffer. Host B advertises this value in its next segment to A.</a:t>
            </a:r>
          </a:p>
        </p:txBody>
      </p:sp>
      <p:sp>
        <p:nvSpPr>
          <p:cNvPr id="3" name="Slide Number Placeholder 2">
            <a:extLst>
              <a:ext uri="{FF2B5EF4-FFF2-40B4-BE49-F238E27FC236}">
                <a16:creationId xmlns:a16="http://schemas.microsoft.com/office/drawing/2014/main" id="{E1A2F858-487D-043B-639C-C6E55E5EC004}"/>
              </a:ext>
            </a:extLst>
          </p:cNvPr>
          <p:cNvSpPr>
            <a:spLocks noGrp="1"/>
          </p:cNvSpPr>
          <p:nvPr>
            <p:ph type="sldNum" sz="quarter" idx="12"/>
          </p:nvPr>
        </p:nvSpPr>
        <p:spPr/>
        <p:txBody>
          <a:bodyPr/>
          <a:lstStyle/>
          <a:p>
            <a:fld id="{6D972E1D-2B91-43F8-BAFE-8C37D0BCB00C}" type="slidenum">
              <a:rPr lang="en-IN" smtClean="0"/>
              <a:pPr/>
              <a:t>49</a:t>
            </a:fld>
            <a:endParaRPr lang="en-IN"/>
          </a:p>
        </p:txBody>
      </p:sp>
    </p:spTree>
    <p:extLst>
      <p:ext uri="{BB962C8B-B14F-4D97-AF65-F5344CB8AC3E}">
        <p14:creationId xmlns:p14="http://schemas.microsoft.com/office/powerpoint/2010/main" val="215219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4419" name="Line 3">
            <a:extLst>
              <a:ext uri="{FF2B5EF4-FFF2-40B4-BE49-F238E27FC236}">
                <a16:creationId xmlns:a16="http://schemas.microsoft.com/office/drawing/2014/main" id="{47110F69-7EBD-11FF-1AA9-D4DEA3EEF75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4420" name="Text Box 4">
            <a:extLst>
              <a:ext uri="{FF2B5EF4-FFF2-40B4-BE49-F238E27FC236}">
                <a16:creationId xmlns:a16="http://schemas.microsoft.com/office/drawing/2014/main" id="{FA73842E-2219-1C1E-7FA7-6D61C338C19D}"/>
              </a:ext>
            </a:extLst>
          </p:cNvPr>
          <p:cNvSpPr txBox="1">
            <a:spLocks noChangeArrowheads="1"/>
          </p:cNvSpPr>
          <p:nvPr/>
        </p:nvSpPr>
        <p:spPr bwMode="auto">
          <a:xfrm>
            <a:off x="4648200" y="410493"/>
            <a:ext cx="323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23.2  </a:t>
            </a:r>
            <a:r>
              <a:rPr lang="en-US" altLang="en-US" sz="2000" i="1">
                <a:latin typeface="Times New Roman" panose="02020603050405020304" pitchFamily="18" charset="0"/>
              </a:rPr>
              <a:t>Port numbers</a:t>
            </a:r>
          </a:p>
        </p:txBody>
      </p:sp>
      <p:pic>
        <p:nvPicPr>
          <p:cNvPr id="1084422" name="Picture 6">
            <a:extLst>
              <a:ext uri="{FF2B5EF4-FFF2-40B4-BE49-F238E27FC236}">
                <a16:creationId xmlns:a16="http://schemas.microsoft.com/office/drawing/2014/main" id="{7879C8C2-F703-71D7-9FA6-9E75C12FA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52588"/>
            <a:ext cx="8364538"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8279361-5BA9-665F-B1E3-95D98D9A3F55}"/>
              </a:ext>
            </a:extLst>
          </p:cNvPr>
          <p:cNvSpPr>
            <a:spLocks noGrp="1"/>
          </p:cNvSpPr>
          <p:nvPr>
            <p:ph type="sldNum" sz="quarter" idx="12"/>
          </p:nvPr>
        </p:nvSpPr>
        <p:spPr/>
        <p:txBody>
          <a:bodyPr/>
          <a:lstStyle/>
          <a:p>
            <a:fld id="{6D972E1D-2B91-43F8-BAFE-8C37D0BCB00C}" type="slidenum">
              <a:rPr lang="en-IN" smtClean="0"/>
              <a:pPr/>
              <a:t>5</a:t>
            </a:fld>
            <a:endParaRPr lang="en-IN"/>
          </a:p>
        </p:txBody>
      </p:sp>
    </p:spTree>
    <p:extLst>
      <p:ext uri="{BB962C8B-B14F-4D97-AF65-F5344CB8AC3E}">
        <p14:creationId xmlns:p14="http://schemas.microsoft.com/office/powerpoint/2010/main" val="3624960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0306" name="Rectangle 2">
            <a:extLst>
              <a:ext uri="{FF2B5EF4-FFF2-40B4-BE49-F238E27FC236}">
                <a16:creationId xmlns:a16="http://schemas.microsoft.com/office/drawing/2014/main" id="{869EC09D-AA97-5E28-AE0B-F270F0DEBC2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07" name="Rectangle 3">
            <a:extLst>
              <a:ext uri="{FF2B5EF4-FFF2-40B4-BE49-F238E27FC236}">
                <a16:creationId xmlns:a16="http://schemas.microsoft.com/office/drawing/2014/main" id="{343A41DF-1ADA-6476-4979-2F2249571A3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08" name="Rectangle 4">
            <a:extLst>
              <a:ext uri="{FF2B5EF4-FFF2-40B4-BE49-F238E27FC236}">
                <a16:creationId xmlns:a16="http://schemas.microsoft.com/office/drawing/2014/main" id="{16E7A73F-05F0-88E5-97D3-08C96C220CCD}"/>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09" name="Rectangle 5">
            <a:extLst>
              <a:ext uri="{FF2B5EF4-FFF2-40B4-BE49-F238E27FC236}">
                <a16:creationId xmlns:a16="http://schemas.microsoft.com/office/drawing/2014/main" id="{9F47B030-825E-1C0E-1C70-A77F83BB152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10" name="Rectangle 6">
            <a:extLst>
              <a:ext uri="{FF2B5EF4-FFF2-40B4-BE49-F238E27FC236}">
                <a16:creationId xmlns:a16="http://schemas.microsoft.com/office/drawing/2014/main" id="{BBBFB4B3-2E2D-2497-1181-D5736E78461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11" name="Rectangle 7">
            <a:extLst>
              <a:ext uri="{FF2B5EF4-FFF2-40B4-BE49-F238E27FC236}">
                <a16:creationId xmlns:a16="http://schemas.microsoft.com/office/drawing/2014/main" id="{4FD57D6F-864A-99FE-4AA2-2C48CA9D8DC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12" name="Rectangle 8">
            <a:extLst>
              <a:ext uri="{FF2B5EF4-FFF2-40B4-BE49-F238E27FC236}">
                <a16:creationId xmlns:a16="http://schemas.microsoft.com/office/drawing/2014/main" id="{14554DB9-AA7D-1D5D-8F12-20D5ABA927A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0313" name="Rectangle 9">
            <a:extLst>
              <a:ext uri="{FF2B5EF4-FFF2-40B4-BE49-F238E27FC236}">
                <a16:creationId xmlns:a16="http://schemas.microsoft.com/office/drawing/2014/main" id="{19D89264-0768-C881-DF0C-394D46CB9C73}"/>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What is the size of the window for host A if the value of rwnd is 3000 bytes and the value of cwnd is 3500 bytes?</a:t>
            </a:r>
          </a:p>
        </p:txBody>
      </p:sp>
      <p:sp>
        <p:nvSpPr>
          <p:cNvPr id="1250314" name="Text Box 10">
            <a:extLst>
              <a:ext uri="{FF2B5EF4-FFF2-40B4-BE49-F238E27FC236}">
                <a16:creationId xmlns:a16="http://schemas.microsoft.com/office/drawing/2014/main" id="{F161E95A-77CD-420C-BBFB-24E46ABED869}"/>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23.5</a:t>
            </a:r>
          </a:p>
        </p:txBody>
      </p:sp>
      <p:sp>
        <p:nvSpPr>
          <p:cNvPr id="1250315" name="Rectangle 11">
            <a:extLst>
              <a:ext uri="{FF2B5EF4-FFF2-40B4-BE49-F238E27FC236}">
                <a16:creationId xmlns:a16="http://schemas.microsoft.com/office/drawing/2014/main" id="{8BBF1E0E-5C8C-DFF7-DE5F-77D5564B3C9C}"/>
              </a:ext>
            </a:extLst>
          </p:cNvPr>
          <p:cNvSpPr>
            <a:spLocks noChangeArrowheads="1"/>
          </p:cNvSpPr>
          <p:nvPr/>
        </p:nvSpPr>
        <p:spPr bwMode="auto">
          <a:xfrm>
            <a:off x="1676400" y="30480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The size of the window is the smaller of rwnd and cwnd, which is 3000 bytes.</a:t>
            </a:r>
          </a:p>
        </p:txBody>
      </p:sp>
      <p:sp>
        <p:nvSpPr>
          <p:cNvPr id="3" name="Slide Number Placeholder 2">
            <a:extLst>
              <a:ext uri="{FF2B5EF4-FFF2-40B4-BE49-F238E27FC236}">
                <a16:creationId xmlns:a16="http://schemas.microsoft.com/office/drawing/2014/main" id="{004891EF-166D-8B6E-6E6C-AFD617F0BA2E}"/>
              </a:ext>
            </a:extLst>
          </p:cNvPr>
          <p:cNvSpPr>
            <a:spLocks noGrp="1"/>
          </p:cNvSpPr>
          <p:nvPr>
            <p:ph type="sldNum" sz="quarter" idx="12"/>
          </p:nvPr>
        </p:nvSpPr>
        <p:spPr/>
        <p:txBody>
          <a:bodyPr/>
          <a:lstStyle/>
          <a:p>
            <a:fld id="{6D972E1D-2B91-43F8-BAFE-8C37D0BCB00C}" type="slidenum">
              <a:rPr lang="en-IN" smtClean="0"/>
              <a:pPr/>
              <a:t>50</a:t>
            </a:fld>
            <a:endParaRPr lang="en-IN"/>
          </a:p>
        </p:txBody>
      </p:sp>
    </p:spTree>
    <p:extLst>
      <p:ext uri="{BB962C8B-B14F-4D97-AF65-F5344CB8AC3E}">
        <p14:creationId xmlns:p14="http://schemas.microsoft.com/office/powerpoint/2010/main" val="4161764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2354" name="Rectangle 2">
            <a:extLst>
              <a:ext uri="{FF2B5EF4-FFF2-40B4-BE49-F238E27FC236}">
                <a16:creationId xmlns:a16="http://schemas.microsoft.com/office/drawing/2014/main" id="{8C3EFEB3-FC5B-C1A6-D027-0AF2B8C7A9E9}"/>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55" name="Rectangle 3">
            <a:extLst>
              <a:ext uri="{FF2B5EF4-FFF2-40B4-BE49-F238E27FC236}">
                <a16:creationId xmlns:a16="http://schemas.microsoft.com/office/drawing/2014/main" id="{9947613E-051B-D581-41E2-90EBAB828BE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56" name="Rectangle 4">
            <a:extLst>
              <a:ext uri="{FF2B5EF4-FFF2-40B4-BE49-F238E27FC236}">
                <a16:creationId xmlns:a16="http://schemas.microsoft.com/office/drawing/2014/main" id="{BB859475-976F-AAC6-6EF6-7D4E9F8D5E5F}"/>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57" name="Rectangle 5">
            <a:extLst>
              <a:ext uri="{FF2B5EF4-FFF2-40B4-BE49-F238E27FC236}">
                <a16:creationId xmlns:a16="http://schemas.microsoft.com/office/drawing/2014/main" id="{93E7B50B-6EFE-9C3C-496E-6F408EAC138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58" name="Rectangle 6">
            <a:extLst>
              <a:ext uri="{FF2B5EF4-FFF2-40B4-BE49-F238E27FC236}">
                <a16:creationId xmlns:a16="http://schemas.microsoft.com/office/drawing/2014/main" id="{4B63DBE0-9BAE-7087-B79D-C3ADE9375E7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59" name="Rectangle 7">
            <a:extLst>
              <a:ext uri="{FF2B5EF4-FFF2-40B4-BE49-F238E27FC236}">
                <a16:creationId xmlns:a16="http://schemas.microsoft.com/office/drawing/2014/main" id="{A55C0446-C5B3-06E4-E424-CC4A957C245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60" name="Rectangle 8">
            <a:extLst>
              <a:ext uri="{FF2B5EF4-FFF2-40B4-BE49-F238E27FC236}">
                <a16:creationId xmlns:a16="http://schemas.microsoft.com/office/drawing/2014/main" id="{787D2F2C-2074-65C8-6E16-5F1989C4E15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52361" name="Rectangle 9">
            <a:extLst>
              <a:ext uri="{FF2B5EF4-FFF2-40B4-BE49-F238E27FC236}">
                <a16:creationId xmlns:a16="http://schemas.microsoft.com/office/drawing/2014/main" id="{E61B233F-4717-CF1B-8E62-41AF764C5DF0}"/>
              </a:ext>
            </a:extLst>
          </p:cNvPr>
          <p:cNvSpPr>
            <a:spLocks noChangeArrowheads="1"/>
          </p:cNvSpPr>
          <p:nvPr/>
        </p:nvSpPr>
        <p:spPr bwMode="auto">
          <a:xfrm>
            <a:off x="1752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23.23 shows an unrealistic example of a sliding window. The sender has sent bytes up to 202. We assume that cwnd is 20 (in reality this value is thousands of bytes). The receiver has sent an acknowledgment number of 200 with an rwnd of 9 bytes (in reality this value is thousands of bytes). The size of the sender window is the minimum of rwnd and cwnd, or 9 bytes. Bytes 200 to 202 are sent, but not acknowledged. Bytes 203 to 208 can be sent without worrying about acknowledgment. Bytes 209 and above cannot be sent.</a:t>
            </a:r>
          </a:p>
        </p:txBody>
      </p:sp>
      <p:sp>
        <p:nvSpPr>
          <p:cNvPr id="1252362" name="Text Box 10">
            <a:extLst>
              <a:ext uri="{FF2B5EF4-FFF2-40B4-BE49-F238E27FC236}">
                <a16:creationId xmlns:a16="http://schemas.microsoft.com/office/drawing/2014/main" id="{20ACD374-1AC3-5951-B4C8-AAC2FCFA45CD}"/>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23.6</a:t>
            </a:r>
          </a:p>
        </p:txBody>
      </p:sp>
      <p:sp>
        <p:nvSpPr>
          <p:cNvPr id="3" name="Slide Number Placeholder 2">
            <a:extLst>
              <a:ext uri="{FF2B5EF4-FFF2-40B4-BE49-F238E27FC236}">
                <a16:creationId xmlns:a16="http://schemas.microsoft.com/office/drawing/2014/main" id="{6376A644-1DF7-A8F2-15AB-4FA6F4FBED8F}"/>
              </a:ext>
            </a:extLst>
          </p:cNvPr>
          <p:cNvSpPr>
            <a:spLocks noGrp="1"/>
          </p:cNvSpPr>
          <p:nvPr>
            <p:ph type="sldNum" sz="quarter" idx="12"/>
          </p:nvPr>
        </p:nvSpPr>
        <p:spPr/>
        <p:txBody>
          <a:bodyPr/>
          <a:lstStyle/>
          <a:p>
            <a:fld id="{6D972E1D-2B91-43F8-BAFE-8C37D0BCB00C}" type="slidenum">
              <a:rPr lang="en-IN" smtClean="0"/>
              <a:pPr/>
              <a:t>51</a:t>
            </a:fld>
            <a:endParaRPr lang="en-IN"/>
          </a:p>
        </p:txBody>
      </p:sp>
    </p:spTree>
    <p:extLst>
      <p:ext uri="{BB962C8B-B14F-4D97-AF65-F5344CB8AC3E}">
        <p14:creationId xmlns:p14="http://schemas.microsoft.com/office/powerpoint/2010/main" val="1021201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427" name="Line 3">
            <a:extLst>
              <a:ext uri="{FF2B5EF4-FFF2-40B4-BE49-F238E27FC236}">
                <a16:creationId xmlns:a16="http://schemas.microsoft.com/office/drawing/2014/main" id="{50813006-9ADB-EE6B-E872-24679219051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28" name="Text Box 4">
            <a:extLst>
              <a:ext uri="{FF2B5EF4-FFF2-40B4-BE49-F238E27FC236}">
                <a16:creationId xmlns:a16="http://schemas.microsoft.com/office/drawing/2014/main" id="{6191BA40-C927-A13E-9ECC-3623132F596B}"/>
              </a:ext>
            </a:extLst>
          </p:cNvPr>
          <p:cNvSpPr txBox="1">
            <a:spLocks noChangeArrowheads="1"/>
          </p:cNvSpPr>
          <p:nvPr/>
        </p:nvSpPr>
        <p:spPr bwMode="auto">
          <a:xfrm>
            <a:off x="1828800" y="381000"/>
            <a:ext cx="339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23.23  </a:t>
            </a:r>
            <a:r>
              <a:rPr lang="en-US" altLang="en-US" sz="2000" i="1">
                <a:latin typeface="Times New Roman" panose="02020603050405020304" pitchFamily="18" charset="0"/>
              </a:rPr>
              <a:t>Example 23.6</a:t>
            </a:r>
          </a:p>
        </p:txBody>
      </p:sp>
      <p:pic>
        <p:nvPicPr>
          <p:cNvPr id="1127430" name="Picture 6">
            <a:extLst>
              <a:ext uri="{FF2B5EF4-FFF2-40B4-BE49-F238E27FC236}">
                <a16:creationId xmlns:a16="http://schemas.microsoft.com/office/drawing/2014/main" id="{FBF253B2-A83E-AD8B-94A7-040B37ECB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4" y="1981201"/>
            <a:ext cx="7386637"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82EE57A-6566-E288-C9DA-D1DAA1A6492E}"/>
              </a:ext>
            </a:extLst>
          </p:cNvPr>
          <p:cNvSpPr>
            <a:spLocks noGrp="1"/>
          </p:cNvSpPr>
          <p:nvPr>
            <p:ph type="sldNum" sz="quarter" idx="12"/>
          </p:nvPr>
        </p:nvSpPr>
        <p:spPr/>
        <p:txBody>
          <a:bodyPr/>
          <a:lstStyle/>
          <a:p>
            <a:fld id="{6D972E1D-2B91-43F8-BAFE-8C37D0BCB00C}" type="slidenum">
              <a:rPr lang="en-IN" smtClean="0"/>
              <a:pPr/>
              <a:t>52</a:t>
            </a:fld>
            <a:endParaRPr lang="en-IN"/>
          </a:p>
        </p:txBody>
      </p:sp>
    </p:spTree>
    <p:extLst>
      <p:ext uri="{BB962C8B-B14F-4D97-AF65-F5344CB8AC3E}">
        <p14:creationId xmlns:p14="http://schemas.microsoft.com/office/powerpoint/2010/main" val="1258686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8866" name="Rectangle 2">
            <a:extLst>
              <a:ext uri="{FF2B5EF4-FFF2-40B4-BE49-F238E27FC236}">
                <a16:creationId xmlns:a16="http://schemas.microsoft.com/office/drawing/2014/main" id="{D8B2ED8E-9A2C-18B4-8F97-97B0BE1BF8C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67" name="Rectangle 3">
            <a:extLst>
              <a:ext uri="{FF2B5EF4-FFF2-40B4-BE49-F238E27FC236}">
                <a16:creationId xmlns:a16="http://schemas.microsoft.com/office/drawing/2014/main" id="{5166E3B8-4340-EB35-1E23-0C70E073B7F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68" name="Rectangle 4">
            <a:extLst>
              <a:ext uri="{FF2B5EF4-FFF2-40B4-BE49-F238E27FC236}">
                <a16:creationId xmlns:a16="http://schemas.microsoft.com/office/drawing/2014/main" id="{7B034B54-D0BA-774C-9550-4F71A7E4A31C}"/>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69" name="Rectangle 5">
            <a:extLst>
              <a:ext uri="{FF2B5EF4-FFF2-40B4-BE49-F238E27FC236}">
                <a16:creationId xmlns:a16="http://schemas.microsoft.com/office/drawing/2014/main" id="{83BF196B-3F23-8F41-6855-FCE04E1C353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0" name="Rectangle 6">
            <a:extLst>
              <a:ext uri="{FF2B5EF4-FFF2-40B4-BE49-F238E27FC236}">
                <a16:creationId xmlns:a16="http://schemas.microsoft.com/office/drawing/2014/main" id="{06F4F283-3FF1-F9C2-00FA-D175FFF9C67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1" name="Rectangle 7">
            <a:extLst>
              <a:ext uri="{FF2B5EF4-FFF2-40B4-BE49-F238E27FC236}">
                <a16:creationId xmlns:a16="http://schemas.microsoft.com/office/drawing/2014/main" id="{33DFD097-4615-4FB2-F588-39DCD3B29518}"/>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2" name="Rectangle 8">
            <a:extLst>
              <a:ext uri="{FF2B5EF4-FFF2-40B4-BE49-F238E27FC236}">
                <a16:creationId xmlns:a16="http://schemas.microsoft.com/office/drawing/2014/main" id="{56AE473E-3205-71FD-07AA-75D96E17857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88873" name="Line 9">
            <a:extLst>
              <a:ext uri="{FF2B5EF4-FFF2-40B4-BE49-F238E27FC236}">
                <a16:creationId xmlns:a16="http://schemas.microsoft.com/office/drawing/2014/main" id="{9815F5BF-6BAA-0E01-931B-787C9281E5F1}"/>
              </a:ext>
            </a:extLst>
          </p:cNvPr>
          <p:cNvSpPr>
            <a:spLocks noChangeShapeType="1"/>
          </p:cNvSpPr>
          <p:nvPr/>
        </p:nvSpPr>
        <p:spPr bwMode="auto">
          <a:xfrm>
            <a:off x="1981200" y="121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8874" name="Line 10">
            <a:extLst>
              <a:ext uri="{FF2B5EF4-FFF2-40B4-BE49-F238E27FC236}">
                <a16:creationId xmlns:a16="http://schemas.microsoft.com/office/drawing/2014/main" id="{DCB8B1DC-26E5-4685-E618-7F165828BFF0}"/>
              </a:ext>
            </a:extLst>
          </p:cNvPr>
          <p:cNvSpPr>
            <a:spLocks noChangeShapeType="1"/>
          </p:cNvSpPr>
          <p:nvPr/>
        </p:nvSpPr>
        <p:spPr bwMode="auto">
          <a:xfrm>
            <a:off x="1982788" y="562927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8875" name="Rectangle 11">
            <a:extLst>
              <a:ext uri="{FF2B5EF4-FFF2-40B4-BE49-F238E27FC236}">
                <a16:creationId xmlns:a16="http://schemas.microsoft.com/office/drawing/2014/main" id="{7CB1F101-A9B4-27E5-F716-3980D6282224}"/>
              </a:ext>
            </a:extLst>
          </p:cNvPr>
          <p:cNvSpPr>
            <a:spLocks noChangeArrowheads="1"/>
          </p:cNvSpPr>
          <p:nvPr/>
        </p:nvSpPr>
        <p:spPr bwMode="auto">
          <a:xfrm>
            <a:off x="2019300" y="1325564"/>
            <a:ext cx="8077200" cy="421653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t>Some points about TCP sliding windows:</a:t>
            </a:r>
          </a:p>
          <a:p>
            <a:pPr algn="just"/>
            <a:r>
              <a:rPr lang="en-US" altLang="en-US" sz="2400" dirty="0">
                <a:solidFill>
                  <a:schemeClr val="hlink"/>
                </a:solidFill>
              </a:rPr>
              <a:t>❏</a:t>
            </a:r>
            <a:r>
              <a:rPr lang="en-US" altLang="en-US" sz="2400" dirty="0"/>
              <a:t> The size of the window is the lesser of </a:t>
            </a:r>
            <a:r>
              <a:rPr lang="en-US" altLang="en-US" sz="2400" dirty="0" err="1"/>
              <a:t>rwnd</a:t>
            </a:r>
            <a:r>
              <a:rPr lang="en-US" altLang="en-US" sz="2400" dirty="0"/>
              <a:t> and </a:t>
            </a:r>
            <a:r>
              <a:rPr lang="en-US" altLang="en-US" sz="2400" dirty="0" err="1"/>
              <a:t>cwnd</a:t>
            </a:r>
            <a:r>
              <a:rPr lang="en-US" altLang="en-US" sz="2400" dirty="0"/>
              <a:t>.</a:t>
            </a:r>
          </a:p>
          <a:p>
            <a:pPr algn="just"/>
            <a:r>
              <a:rPr lang="en-US" altLang="en-US" sz="2400" dirty="0">
                <a:solidFill>
                  <a:schemeClr val="hlink"/>
                </a:solidFill>
              </a:rPr>
              <a:t>❏</a:t>
            </a:r>
            <a:r>
              <a:rPr lang="en-US" altLang="en-US" sz="2400" dirty="0"/>
              <a:t> The source does not have to send a full window’s worth of data.</a:t>
            </a:r>
          </a:p>
          <a:p>
            <a:pPr algn="just"/>
            <a:r>
              <a:rPr lang="en-US" altLang="en-US" sz="2400" dirty="0">
                <a:solidFill>
                  <a:schemeClr val="hlink"/>
                </a:solidFill>
              </a:rPr>
              <a:t>❏</a:t>
            </a:r>
            <a:r>
              <a:rPr lang="en-US" altLang="en-US" sz="2400" dirty="0"/>
              <a:t> The window can be opened or closed by the receiver, but should not be shrunk.</a:t>
            </a:r>
          </a:p>
          <a:p>
            <a:pPr algn="just"/>
            <a:r>
              <a:rPr lang="en-US" altLang="en-US" sz="2400" dirty="0">
                <a:solidFill>
                  <a:schemeClr val="hlink"/>
                </a:solidFill>
              </a:rPr>
              <a:t>❏</a:t>
            </a:r>
            <a:r>
              <a:rPr lang="en-US" altLang="en-US" sz="2400" dirty="0"/>
              <a:t> The destination can send an acknowledgment at any time as long as it does not result in a shrinking window.</a:t>
            </a:r>
          </a:p>
          <a:p>
            <a:pPr algn="just"/>
            <a:r>
              <a:rPr lang="en-US" altLang="en-US" sz="2400" dirty="0">
                <a:solidFill>
                  <a:schemeClr val="hlink"/>
                </a:solidFill>
              </a:rPr>
              <a:t>❏</a:t>
            </a:r>
            <a:r>
              <a:rPr lang="en-US" altLang="en-US" sz="2400" dirty="0"/>
              <a:t> The receiver can temporarily shut down the window; the sender, however, can always send a segment of 1 byte after the window is shut down.</a:t>
            </a:r>
          </a:p>
        </p:txBody>
      </p:sp>
      <p:grpSp>
        <p:nvGrpSpPr>
          <p:cNvPr id="1188876" name="Group 12">
            <a:extLst>
              <a:ext uri="{FF2B5EF4-FFF2-40B4-BE49-F238E27FC236}">
                <a16:creationId xmlns:a16="http://schemas.microsoft.com/office/drawing/2014/main" id="{64B30447-BA28-B048-4991-818AA9863E46}"/>
              </a:ext>
            </a:extLst>
          </p:cNvPr>
          <p:cNvGrpSpPr>
            <a:grpSpLocks/>
          </p:cNvGrpSpPr>
          <p:nvPr/>
        </p:nvGrpSpPr>
        <p:grpSpPr bwMode="auto">
          <a:xfrm>
            <a:off x="8915400" y="609600"/>
            <a:ext cx="1143000" cy="566738"/>
            <a:chOff x="1200" y="1248"/>
            <a:chExt cx="720" cy="357"/>
          </a:xfrm>
        </p:grpSpPr>
        <p:pic>
          <p:nvPicPr>
            <p:cNvPr id="1188877" name="Picture 13">
              <a:extLst>
                <a:ext uri="{FF2B5EF4-FFF2-40B4-BE49-F238E27FC236}">
                  <a16:creationId xmlns:a16="http://schemas.microsoft.com/office/drawing/2014/main" id="{7B863EB0-80FF-657C-3CBA-232F702FC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8878" name="Text Box 14">
              <a:extLst>
                <a:ext uri="{FF2B5EF4-FFF2-40B4-BE49-F238E27FC236}">
                  <a16:creationId xmlns:a16="http://schemas.microsoft.com/office/drawing/2014/main" id="{3B6F5087-8AF7-CB76-8FF4-6BFF6A0BD9A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3BCA478B-14E1-D28E-0000-9176D8DA45B1}"/>
              </a:ext>
            </a:extLst>
          </p:cNvPr>
          <p:cNvSpPr>
            <a:spLocks noGrp="1"/>
          </p:cNvSpPr>
          <p:nvPr>
            <p:ph type="sldNum" sz="quarter" idx="12"/>
          </p:nvPr>
        </p:nvSpPr>
        <p:spPr/>
        <p:txBody>
          <a:bodyPr/>
          <a:lstStyle/>
          <a:p>
            <a:fld id="{6D972E1D-2B91-43F8-BAFE-8C37D0BCB00C}" type="slidenum">
              <a:rPr lang="en-IN" smtClean="0"/>
              <a:pPr/>
              <a:t>53</a:t>
            </a:fld>
            <a:endParaRPr lang="en-IN"/>
          </a:p>
        </p:txBody>
      </p:sp>
    </p:spTree>
    <p:extLst>
      <p:ext uri="{BB962C8B-B14F-4D97-AF65-F5344CB8AC3E}">
        <p14:creationId xmlns:p14="http://schemas.microsoft.com/office/powerpoint/2010/main" val="3028904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0921" name="Line 9">
            <a:extLst>
              <a:ext uri="{FF2B5EF4-FFF2-40B4-BE49-F238E27FC236}">
                <a16:creationId xmlns:a16="http://schemas.microsoft.com/office/drawing/2014/main" id="{696CF8DA-C0D0-5796-240F-925E176603F8}"/>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0922" name="Line 10">
            <a:extLst>
              <a:ext uri="{FF2B5EF4-FFF2-40B4-BE49-F238E27FC236}">
                <a16:creationId xmlns:a16="http://schemas.microsoft.com/office/drawing/2014/main" id="{EF8E5451-6AD8-1586-9773-30EBF3B30FA9}"/>
              </a:ext>
            </a:extLst>
          </p:cNvPr>
          <p:cNvSpPr>
            <a:spLocks noChangeShapeType="1"/>
          </p:cNvSpPr>
          <p:nvPr/>
        </p:nvSpPr>
        <p:spPr bwMode="auto">
          <a:xfrm>
            <a:off x="1982788" y="406717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0923" name="Rectangle 11">
            <a:extLst>
              <a:ext uri="{FF2B5EF4-FFF2-40B4-BE49-F238E27FC236}">
                <a16:creationId xmlns:a16="http://schemas.microsoft.com/office/drawing/2014/main" id="{E105F4C3-CCBD-FFEF-3986-11422422272B}"/>
              </a:ext>
            </a:extLst>
          </p:cNvPr>
          <p:cNvSpPr>
            <a:spLocks noChangeArrowheads="1"/>
          </p:cNvSpPr>
          <p:nvPr/>
        </p:nvSpPr>
        <p:spPr bwMode="auto">
          <a:xfrm>
            <a:off x="2019300" y="2759075"/>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a:t>ACK segments do not consume sequence numbers and are not acknowledged.</a:t>
            </a:r>
          </a:p>
        </p:txBody>
      </p:sp>
      <p:grpSp>
        <p:nvGrpSpPr>
          <p:cNvPr id="1190924" name="Group 12">
            <a:extLst>
              <a:ext uri="{FF2B5EF4-FFF2-40B4-BE49-F238E27FC236}">
                <a16:creationId xmlns:a16="http://schemas.microsoft.com/office/drawing/2014/main" id="{07D79AC0-F631-8FFA-4D44-7C53EF722D70}"/>
              </a:ext>
            </a:extLst>
          </p:cNvPr>
          <p:cNvGrpSpPr>
            <a:grpSpLocks/>
          </p:cNvGrpSpPr>
          <p:nvPr/>
        </p:nvGrpSpPr>
        <p:grpSpPr bwMode="auto">
          <a:xfrm>
            <a:off x="1981200" y="1981200"/>
            <a:ext cx="1143000" cy="566738"/>
            <a:chOff x="1200" y="1248"/>
            <a:chExt cx="720" cy="357"/>
          </a:xfrm>
        </p:grpSpPr>
        <p:pic>
          <p:nvPicPr>
            <p:cNvPr id="1190925" name="Picture 13">
              <a:extLst>
                <a:ext uri="{FF2B5EF4-FFF2-40B4-BE49-F238E27FC236}">
                  <a16:creationId xmlns:a16="http://schemas.microsoft.com/office/drawing/2014/main" id="{4F2096BA-8A8C-041E-F588-CFA6670A1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0926" name="Text Box 14">
              <a:extLst>
                <a:ext uri="{FF2B5EF4-FFF2-40B4-BE49-F238E27FC236}">
                  <a16:creationId xmlns:a16="http://schemas.microsoft.com/office/drawing/2014/main" id="{3FC99165-6D99-CB96-C5B7-0899D4FCBA1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8435061D-CB1D-6131-A186-1B76C34D69F3}"/>
              </a:ext>
            </a:extLst>
          </p:cNvPr>
          <p:cNvSpPr>
            <a:spLocks noGrp="1"/>
          </p:cNvSpPr>
          <p:nvPr>
            <p:ph type="sldNum" sz="quarter" idx="12"/>
          </p:nvPr>
        </p:nvSpPr>
        <p:spPr/>
        <p:txBody>
          <a:bodyPr/>
          <a:lstStyle/>
          <a:p>
            <a:fld id="{6D972E1D-2B91-43F8-BAFE-8C37D0BCB00C}" type="slidenum">
              <a:rPr lang="en-IN" smtClean="0"/>
              <a:pPr/>
              <a:t>54</a:t>
            </a:fld>
            <a:endParaRPr lang="en-IN"/>
          </a:p>
        </p:txBody>
      </p:sp>
    </p:spTree>
    <p:extLst>
      <p:ext uri="{BB962C8B-B14F-4D97-AF65-F5344CB8AC3E}">
        <p14:creationId xmlns:p14="http://schemas.microsoft.com/office/powerpoint/2010/main" val="2142918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2969" name="Line 9">
            <a:extLst>
              <a:ext uri="{FF2B5EF4-FFF2-40B4-BE49-F238E27FC236}">
                <a16:creationId xmlns:a16="http://schemas.microsoft.com/office/drawing/2014/main" id="{061BB12F-C256-E92E-45A2-46DC044848FA}"/>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2970" name="Line 10">
            <a:extLst>
              <a:ext uri="{FF2B5EF4-FFF2-40B4-BE49-F238E27FC236}">
                <a16:creationId xmlns:a16="http://schemas.microsoft.com/office/drawing/2014/main" id="{B03526E2-24F3-E8EB-43AF-D9EB9AE7B6DC}"/>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2971" name="Rectangle 11">
            <a:extLst>
              <a:ext uri="{FF2B5EF4-FFF2-40B4-BE49-F238E27FC236}">
                <a16:creationId xmlns:a16="http://schemas.microsoft.com/office/drawing/2014/main" id="{45945C9E-691C-6099-8D91-7CCE4A8C4B52}"/>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modern implementations, a retransmission occurs if the retransmission timer expires or three duplicate ACK segments have arrived.</a:t>
            </a:r>
          </a:p>
        </p:txBody>
      </p:sp>
      <p:grpSp>
        <p:nvGrpSpPr>
          <p:cNvPr id="1192972" name="Group 12">
            <a:extLst>
              <a:ext uri="{FF2B5EF4-FFF2-40B4-BE49-F238E27FC236}">
                <a16:creationId xmlns:a16="http://schemas.microsoft.com/office/drawing/2014/main" id="{5AF1CAF1-C890-AA88-F74E-C420680C292E}"/>
              </a:ext>
            </a:extLst>
          </p:cNvPr>
          <p:cNvGrpSpPr>
            <a:grpSpLocks/>
          </p:cNvGrpSpPr>
          <p:nvPr/>
        </p:nvGrpSpPr>
        <p:grpSpPr bwMode="auto">
          <a:xfrm>
            <a:off x="1981200" y="1981200"/>
            <a:ext cx="1143000" cy="566738"/>
            <a:chOff x="1200" y="1248"/>
            <a:chExt cx="720" cy="357"/>
          </a:xfrm>
        </p:grpSpPr>
        <p:pic>
          <p:nvPicPr>
            <p:cNvPr id="1192973" name="Picture 13">
              <a:extLst>
                <a:ext uri="{FF2B5EF4-FFF2-40B4-BE49-F238E27FC236}">
                  <a16:creationId xmlns:a16="http://schemas.microsoft.com/office/drawing/2014/main" id="{0DD62E19-EADB-1424-7BD5-C31B8013C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2974" name="Text Box 14">
              <a:extLst>
                <a:ext uri="{FF2B5EF4-FFF2-40B4-BE49-F238E27FC236}">
                  <a16:creationId xmlns:a16="http://schemas.microsoft.com/office/drawing/2014/main" id="{E1FE42AD-75B9-5646-91EB-51FE8D754D6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DCDB855-7F66-B961-7C9B-085BD3CE5B02}"/>
              </a:ext>
            </a:extLst>
          </p:cNvPr>
          <p:cNvSpPr>
            <a:spLocks noGrp="1"/>
          </p:cNvSpPr>
          <p:nvPr>
            <p:ph type="sldNum" sz="quarter" idx="12"/>
          </p:nvPr>
        </p:nvSpPr>
        <p:spPr/>
        <p:txBody>
          <a:bodyPr/>
          <a:lstStyle/>
          <a:p>
            <a:fld id="{6D972E1D-2B91-43F8-BAFE-8C37D0BCB00C}" type="slidenum">
              <a:rPr lang="en-IN" smtClean="0"/>
              <a:pPr/>
              <a:t>55</a:t>
            </a:fld>
            <a:endParaRPr lang="en-IN"/>
          </a:p>
        </p:txBody>
      </p:sp>
    </p:spTree>
    <p:extLst>
      <p:ext uri="{BB962C8B-B14F-4D97-AF65-F5344CB8AC3E}">
        <p14:creationId xmlns:p14="http://schemas.microsoft.com/office/powerpoint/2010/main" val="3990407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5010" name="Rectangle 2">
            <a:extLst>
              <a:ext uri="{FF2B5EF4-FFF2-40B4-BE49-F238E27FC236}">
                <a16:creationId xmlns:a16="http://schemas.microsoft.com/office/drawing/2014/main" id="{81596567-5A7A-1663-B3CC-757A35D8D85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1" name="Rectangle 3">
            <a:extLst>
              <a:ext uri="{FF2B5EF4-FFF2-40B4-BE49-F238E27FC236}">
                <a16:creationId xmlns:a16="http://schemas.microsoft.com/office/drawing/2014/main" id="{26F1FA01-8BFE-9688-5FA8-2D2635DC1A5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2" name="Rectangle 4">
            <a:extLst>
              <a:ext uri="{FF2B5EF4-FFF2-40B4-BE49-F238E27FC236}">
                <a16:creationId xmlns:a16="http://schemas.microsoft.com/office/drawing/2014/main" id="{55079643-BDA1-0041-CE42-EDEA53F31F59}"/>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3" name="Rectangle 5">
            <a:extLst>
              <a:ext uri="{FF2B5EF4-FFF2-40B4-BE49-F238E27FC236}">
                <a16:creationId xmlns:a16="http://schemas.microsoft.com/office/drawing/2014/main" id="{62E77F59-8AB4-0D25-63CA-B77966F92DBF}"/>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4" name="Rectangle 6">
            <a:extLst>
              <a:ext uri="{FF2B5EF4-FFF2-40B4-BE49-F238E27FC236}">
                <a16:creationId xmlns:a16="http://schemas.microsoft.com/office/drawing/2014/main" id="{D0B86658-371F-AF13-D346-4B3A96510EC5}"/>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5" name="Rectangle 7">
            <a:extLst>
              <a:ext uri="{FF2B5EF4-FFF2-40B4-BE49-F238E27FC236}">
                <a16:creationId xmlns:a16="http://schemas.microsoft.com/office/drawing/2014/main" id="{83BE7053-8FAC-D932-1094-2A6AD779460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6" name="Rectangle 8">
            <a:extLst>
              <a:ext uri="{FF2B5EF4-FFF2-40B4-BE49-F238E27FC236}">
                <a16:creationId xmlns:a16="http://schemas.microsoft.com/office/drawing/2014/main" id="{A6019377-EDEA-5DDC-F8DB-4F334461741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5017" name="Line 9">
            <a:extLst>
              <a:ext uri="{FF2B5EF4-FFF2-40B4-BE49-F238E27FC236}">
                <a16:creationId xmlns:a16="http://schemas.microsoft.com/office/drawing/2014/main" id="{9BEAB62E-075D-5866-DAC4-C35AE469DC51}"/>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5018" name="Line 10">
            <a:extLst>
              <a:ext uri="{FF2B5EF4-FFF2-40B4-BE49-F238E27FC236}">
                <a16:creationId xmlns:a16="http://schemas.microsoft.com/office/drawing/2014/main" id="{376906D4-5A7F-866E-8425-D71EB68EDD6E}"/>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5019" name="Rectangle 11">
            <a:extLst>
              <a:ext uri="{FF2B5EF4-FFF2-40B4-BE49-F238E27FC236}">
                <a16:creationId xmlns:a16="http://schemas.microsoft.com/office/drawing/2014/main" id="{A50AEDA3-FF4D-74F6-8E92-1CB0FE8AC6AE}"/>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No retransmission timer is set for an ACK segment.</a:t>
            </a:r>
          </a:p>
        </p:txBody>
      </p:sp>
      <p:grpSp>
        <p:nvGrpSpPr>
          <p:cNvPr id="1195020" name="Group 12">
            <a:extLst>
              <a:ext uri="{FF2B5EF4-FFF2-40B4-BE49-F238E27FC236}">
                <a16:creationId xmlns:a16="http://schemas.microsoft.com/office/drawing/2014/main" id="{B67151B5-7F20-1962-A634-E68823C6806C}"/>
              </a:ext>
            </a:extLst>
          </p:cNvPr>
          <p:cNvGrpSpPr>
            <a:grpSpLocks/>
          </p:cNvGrpSpPr>
          <p:nvPr/>
        </p:nvGrpSpPr>
        <p:grpSpPr bwMode="auto">
          <a:xfrm>
            <a:off x="1981200" y="1981200"/>
            <a:ext cx="1143000" cy="566738"/>
            <a:chOff x="1200" y="1248"/>
            <a:chExt cx="720" cy="357"/>
          </a:xfrm>
        </p:grpSpPr>
        <p:pic>
          <p:nvPicPr>
            <p:cNvPr id="1195021" name="Picture 13">
              <a:extLst>
                <a:ext uri="{FF2B5EF4-FFF2-40B4-BE49-F238E27FC236}">
                  <a16:creationId xmlns:a16="http://schemas.microsoft.com/office/drawing/2014/main" id="{F1E75980-0F04-26F6-A3BA-AA8F6CECD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5022" name="Text Box 14">
              <a:extLst>
                <a:ext uri="{FF2B5EF4-FFF2-40B4-BE49-F238E27FC236}">
                  <a16:creationId xmlns:a16="http://schemas.microsoft.com/office/drawing/2014/main" id="{62AED55E-0A64-2BAD-CF57-04C0DB39274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6FA0D044-D942-ED9D-7714-471927341BE0}"/>
              </a:ext>
            </a:extLst>
          </p:cNvPr>
          <p:cNvSpPr>
            <a:spLocks noGrp="1"/>
          </p:cNvSpPr>
          <p:nvPr>
            <p:ph type="sldNum" sz="quarter" idx="12"/>
          </p:nvPr>
        </p:nvSpPr>
        <p:spPr/>
        <p:txBody>
          <a:bodyPr/>
          <a:lstStyle/>
          <a:p>
            <a:fld id="{6D972E1D-2B91-43F8-BAFE-8C37D0BCB00C}" type="slidenum">
              <a:rPr lang="en-IN" smtClean="0"/>
              <a:pPr/>
              <a:t>56</a:t>
            </a:fld>
            <a:endParaRPr lang="en-IN"/>
          </a:p>
        </p:txBody>
      </p:sp>
    </p:spTree>
    <p:extLst>
      <p:ext uri="{BB962C8B-B14F-4D97-AF65-F5344CB8AC3E}">
        <p14:creationId xmlns:p14="http://schemas.microsoft.com/office/powerpoint/2010/main" val="7551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7065" name="Line 9">
            <a:extLst>
              <a:ext uri="{FF2B5EF4-FFF2-40B4-BE49-F238E27FC236}">
                <a16:creationId xmlns:a16="http://schemas.microsoft.com/office/drawing/2014/main" id="{5913DAB2-E0DF-E22D-8082-25AF3F05DDBF}"/>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7066" name="Line 10">
            <a:extLst>
              <a:ext uri="{FF2B5EF4-FFF2-40B4-BE49-F238E27FC236}">
                <a16:creationId xmlns:a16="http://schemas.microsoft.com/office/drawing/2014/main" id="{11D99456-703F-D537-0561-F5E84D725D76}"/>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7067" name="Rectangle 11">
            <a:extLst>
              <a:ext uri="{FF2B5EF4-FFF2-40B4-BE49-F238E27FC236}">
                <a16:creationId xmlns:a16="http://schemas.microsoft.com/office/drawing/2014/main" id="{3E653B8F-730F-9239-0D2A-57A91558F939}"/>
              </a:ext>
            </a:extLst>
          </p:cNvPr>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Data may arrive out of order and be temporarily stored by the receiving TCP,</a:t>
            </a:r>
          </a:p>
          <a:p>
            <a:pPr algn="ctr"/>
            <a:r>
              <a:rPr lang="en-US" altLang="en-US" sz="3200"/>
              <a:t>but TCP guarantees that no out-of-order segment is delivered to the process.</a:t>
            </a:r>
          </a:p>
        </p:txBody>
      </p:sp>
      <p:grpSp>
        <p:nvGrpSpPr>
          <p:cNvPr id="1197068" name="Group 12">
            <a:extLst>
              <a:ext uri="{FF2B5EF4-FFF2-40B4-BE49-F238E27FC236}">
                <a16:creationId xmlns:a16="http://schemas.microsoft.com/office/drawing/2014/main" id="{33F59E69-5C3D-97AA-9947-1C730E12F558}"/>
              </a:ext>
            </a:extLst>
          </p:cNvPr>
          <p:cNvGrpSpPr>
            <a:grpSpLocks/>
          </p:cNvGrpSpPr>
          <p:nvPr/>
        </p:nvGrpSpPr>
        <p:grpSpPr bwMode="auto">
          <a:xfrm>
            <a:off x="1981200" y="1981200"/>
            <a:ext cx="1143000" cy="566738"/>
            <a:chOff x="1200" y="1248"/>
            <a:chExt cx="720" cy="357"/>
          </a:xfrm>
        </p:grpSpPr>
        <p:pic>
          <p:nvPicPr>
            <p:cNvPr id="1197069" name="Picture 13">
              <a:extLst>
                <a:ext uri="{FF2B5EF4-FFF2-40B4-BE49-F238E27FC236}">
                  <a16:creationId xmlns:a16="http://schemas.microsoft.com/office/drawing/2014/main" id="{C6C62A87-827D-AA40-2317-6D6678C76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7070" name="Text Box 14">
              <a:extLst>
                <a:ext uri="{FF2B5EF4-FFF2-40B4-BE49-F238E27FC236}">
                  <a16:creationId xmlns:a16="http://schemas.microsoft.com/office/drawing/2014/main" id="{26636404-1D37-5D9E-832C-B4279AB6210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8413C127-F6EA-62BB-B803-C63321E72296}"/>
              </a:ext>
            </a:extLst>
          </p:cNvPr>
          <p:cNvSpPr>
            <a:spLocks noGrp="1"/>
          </p:cNvSpPr>
          <p:nvPr>
            <p:ph type="sldNum" sz="quarter" idx="12"/>
          </p:nvPr>
        </p:nvSpPr>
        <p:spPr/>
        <p:txBody>
          <a:bodyPr/>
          <a:lstStyle/>
          <a:p>
            <a:fld id="{6D972E1D-2B91-43F8-BAFE-8C37D0BCB00C}" type="slidenum">
              <a:rPr lang="en-IN" smtClean="0"/>
              <a:pPr/>
              <a:t>57</a:t>
            </a:fld>
            <a:endParaRPr lang="en-IN"/>
          </a:p>
        </p:txBody>
      </p:sp>
    </p:spTree>
    <p:extLst>
      <p:ext uri="{BB962C8B-B14F-4D97-AF65-F5344CB8AC3E}">
        <p14:creationId xmlns:p14="http://schemas.microsoft.com/office/powerpoint/2010/main" val="1424309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9475" name="Line 3">
            <a:extLst>
              <a:ext uri="{FF2B5EF4-FFF2-40B4-BE49-F238E27FC236}">
                <a16:creationId xmlns:a16="http://schemas.microsoft.com/office/drawing/2014/main" id="{2D2D390D-435F-40B0-6AE3-E71AA3FD609B}"/>
              </a:ext>
            </a:extLst>
          </p:cNvPr>
          <p:cNvSpPr>
            <a:spLocks noChangeShapeType="1"/>
          </p:cNvSpPr>
          <p:nvPr/>
        </p:nvSpPr>
        <p:spPr bwMode="auto">
          <a:xfrm>
            <a:off x="1676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476" name="Text Box 4">
            <a:extLst>
              <a:ext uri="{FF2B5EF4-FFF2-40B4-BE49-F238E27FC236}">
                <a16:creationId xmlns:a16="http://schemas.microsoft.com/office/drawing/2014/main" id="{C4CA9F03-F727-B4D5-B4B0-96BBE43028AF}"/>
              </a:ext>
            </a:extLst>
          </p:cNvPr>
          <p:cNvSpPr txBox="1">
            <a:spLocks noChangeArrowheads="1"/>
          </p:cNvSpPr>
          <p:nvPr/>
        </p:nvSpPr>
        <p:spPr bwMode="auto">
          <a:xfrm>
            <a:off x="3895726" y="228600"/>
            <a:ext cx="382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23.24  </a:t>
            </a:r>
            <a:r>
              <a:rPr lang="en-US" altLang="en-US" sz="2000" i="1" dirty="0">
                <a:latin typeface="Times New Roman" panose="02020603050405020304" pitchFamily="18" charset="0"/>
              </a:rPr>
              <a:t>Normal operation</a:t>
            </a:r>
          </a:p>
        </p:txBody>
      </p:sp>
      <p:pic>
        <p:nvPicPr>
          <p:cNvPr id="1129478" name="Picture 6">
            <a:extLst>
              <a:ext uri="{FF2B5EF4-FFF2-40B4-BE49-F238E27FC236}">
                <a16:creationId xmlns:a16="http://schemas.microsoft.com/office/drawing/2014/main" id="{CF6974B0-FF86-B6A5-E57A-6D8B77D03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1" y="1116014"/>
            <a:ext cx="8162923"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4239195-9C72-712F-2E06-AEFC77684830}"/>
              </a:ext>
            </a:extLst>
          </p:cNvPr>
          <p:cNvSpPr>
            <a:spLocks noGrp="1"/>
          </p:cNvSpPr>
          <p:nvPr>
            <p:ph type="sldNum" sz="quarter" idx="12"/>
          </p:nvPr>
        </p:nvSpPr>
        <p:spPr/>
        <p:txBody>
          <a:bodyPr/>
          <a:lstStyle/>
          <a:p>
            <a:fld id="{6D972E1D-2B91-43F8-BAFE-8C37D0BCB00C}" type="slidenum">
              <a:rPr lang="en-IN" smtClean="0"/>
              <a:pPr/>
              <a:t>58</a:t>
            </a:fld>
            <a:endParaRPr lang="en-IN"/>
          </a:p>
        </p:txBody>
      </p:sp>
    </p:spTree>
    <p:extLst>
      <p:ext uri="{BB962C8B-B14F-4D97-AF65-F5344CB8AC3E}">
        <p14:creationId xmlns:p14="http://schemas.microsoft.com/office/powerpoint/2010/main" val="2941358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1523" name="Line 3">
            <a:extLst>
              <a:ext uri="{FF2B5EF4-FFF2-40B4-BE49-F238E27FC236}">
                <a16:creationId xmlns:a16="http://schemas.microsoft.com/office/drawing/2014/main" id="{DD58E983-C06A-8798-EE34-4B21AE51E85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524" name="Text Box 4">
            <a:extLst>
              <a:ext uri="{FF2B5EF4-FFF2-40B4-BE49-F238E27FC236}">
                <a16:creationId xmlns:a16="http://schemas.microsoft.com/office/drawing/2014/main" id="{4570022A-101E-4970-EDC6-3C3A9376618A}"/>
              </a:ext>
            </a:extLst>
          </p:cNvPr>
          <p:cNvSpPr txBox="1">
            <a:spLocks noChangeArrowheads="1"/>
          </p:cNvSpPr>
          <p:nvPr/>
        </p:nvSpPr>
        <p:spPr bwMode="auto">
          <a:xfrm>
            <a:off x="1828800" y="381000"/>
            <a:ext cx="333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23.25  </a:t>
            </a:r>
            <a:r>
              <a:rPr lang="en-US" altLang="en-US" sz="2000" i="1">
                <a:latin typeface="Times New Roman" panose="02020603050405020304" pitchFamily="18" charset="0"/>
              </a:rPr>
              <a:t>Lost segment</a:t>
            </a:r>
          </a:p>
        </p:txBody>
      </p:sp>
      <p:pic>
        <p:nvPicPr>
          <p:cNvPr id="1131527" name="Picture 7">
            <a:extLst>
              <a:ext uri="{FF2B5EF4-FFF2-40B4-BE49-F238E27FC236}">
                <a16:creationId xmlns:a16="http://schemas.microsoft.com/office/drawing/2014/main" id="{E49D7065-920E-FCFE-A31D-4BE15AB5F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6" y="1143001"/>
            <a:ext cx="8353426"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3F8CEAD-4C4D-D156-6A03-C5E24AC45C93}"/>
              </a:ext>
            </a:extLst>
          </p:cNvPr>
          <p:cNvSpPr>
            <a:spLocks noGrp="1"/>
          </p:cNvSpPr>
          <p:nvPr>
            <p:ph type="sldNum" sz="quarter" idx="12"/>
          </p:nvPr>
        </p:nvSpPr>
        <p:spPr/>
        <p:txBody>
          <a:bodyPr/>
          <a:lstStyle/>
          <a:p>
            <a:fld id="{6D972E1D-2B91-43F8-BAFE-8C37D0BCB00C}" type="slidenum">
              <a:rPr lang="en-IN" smtClean="0"/>
              <a:pPr/>
              <a:t>59</a:t>
            </a:fld>
            <a:endParaRPr lang="en-IN"/>
          </a:p>
        </p:txBody>
      </p:sp>
    </p:spTree>
    <p:extLst>
      <p:ext uri="{BB962C8B-B14F-4D97-AF65-F5344CB8AC3E}">
        <p14:creationId xmlns:p14="http://schemas.microsoft.com/office/powerpoint/2010/main" val="34275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6467" name="Line 3">
            <a:extLst>
              <a:ext uri="{FF2B5EF4-FFF2-40B4-BE49-F238E27FC236}">
                <a16:creationId xmlns:a16="http://schemas.microsoft.com/office/drawing/2014/main" id="{CE4C07CC-6F16-330A-C9B1-CAA1B2835EC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6468" name="Text Box 4">
            <a:extLst>
              <a:ext uri="{FF2B5EF4-FFF2-40B4-BE49-F238E27FC236}">
                <a16:creationId xmlns:a16="http://schemas.microsoft.com/office/drawing/2014/main" id="{D8112461-6ACD-7CB0-BB8D-E54090B3C6F3}"/>
              </a:ext>
            </a:extLst>
          </p:cNvPr>
          <p:cNvSpPr txBox="1">
            <a:spLocks noChangeArrowheads="1"/>
          </p:cNvSpPr>
          <p:nvPr/>
        </p:nvSpPr>
        <p:spPr bwMode="auto">
          <a:xfrm>
            <a:off x="3324225" y="411163"/>
            <a:ext cx="531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23.3  </a:t>
            </a:r>
            <a:r>
              <a:rPr lang="en-US" altLang="en-US" sz="2000" i="1" dirty="0">
                <a:latin typeface="Times New Roman" panose="02020603050405020304" pitchFamily="18" charset="0"/>
              </a:rPr>
              <a:t>IP addresses versus port numbers</a:t>
            </a:r>
          </a:p>
        </p:txBody>
      </p:sp>
      <p:pic>
        <p:nvPicPr>
          <p:cNvPr id="1086470" name="Picture 6">
            <a:extLst>
              <a:ext uri="{FF2B5EF4-FFF2-40B4-BE49-F238E27FC236}">
                <a16:creationId xmlns:a16="http://schemas.microsoft.com/office/drawing/2014/main" id="{613D6409-67FB-D0C0-99B0-0DDF67046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88" y="1341438"/>
            <a:ext cx="5878512"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3002F39-B508-7F77-1EC8-8979671DF5A1}"/>
              </a:ext>
            </a:extLst>
          </p:cNvPr>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p14="http://schemas.microsoft.com/office/powerpoint/2010/main" val="28735890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9106" name="Rectangle 2">
            <a:extLst>
              <a:ext uri="{FF2B5EF4-FFF2-40B4-BE49-F238E27FC236}">
                <a16:creationId xmlns:a16="http://schemas.microsoft.com/office/drawing/2014/main" id="{B0DB2CC4-FD4F-0E8B-7EB0-D792AC64E70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07" name="Rectangle 3">
            <a:extLst>
              <a:ext uri="{FF2B5EF4-FFF2-40B4-BE49-F238E27FC236}">
                <a16:creationId xmlns:a16="http://schemas.microsoft.com/office/drawing/2014/main" id="{F3B442DE-DB95-3A83-E33E-A17EF28A0AF8}"/>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08" name="Rectangle 4">
            <a:extLst>
              <a:ext uri="{FF2B5EF4-FFF2-40B4-BE49-F238E27FC236}">
                <a16:creationId xmlns:a16="http://schemas.microsoft.com/office/drawing/2014/main" id="{20B70EE6-29E7-9A8C-0C52-681092A1A45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09" name="Rectangle 5">
            <a:extLst>
              <a:ext uri="{FF2B5EF4-FFF2-40B4-BE49-F238E27FC236}">
                <a16:creationId xmlns:a16="http://schemas.microsoft.com/office/drawing/2014/main" id="{09B79C49-1010-6598-ACE4-B1A74BFE186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0" name="Rectangle 6">
            <a:extLst>
              <a:ext uri="{FF2B5EF4-FFF2-40B4-BE49-F238E27FC236}">
                <a16:creationId xmlns:a16="http://schemas.microsoft.com/office/drawing/2014/main" id="{45A13283-3CDA-DBF2-3228-DDD5E21D8C0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1" name="Rectangle 7">
            <a:extLst>
              <a:ext uri="{FF2B5EF4-FFF2-40B4-BE49-F238E27FC236}">
                <a16:creationId xmlns:a16="http://schemas.microsoft.com/office/drawing/2014/main" id="{E48BAB34-7A56-8D90-9648-13039232B8F2}"/>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2" name="Rectangle 8">
            <a:extLst>
              <a:ext uri="{FF2B5EF4-FFF2-40B4-BE49-F238E27FC236}">
                <a16:creationId xmlns:a16="http://schemas.microsoft.com/office/drawing/2014/main" id="{2CE82976-AFBC-8BFE-0EC1-81AB09792CE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3" name="Line 9">
            <a:extLst>
              <a:ext uri="{FF2B5EF4-FFF2-40B4-BE49-F238E27FC236}">
                <a16:creationId xmlns:a16="http://schemas.microsoft.com/office/drawing/2014/main" id="{13EA8D96-4B0E-F545-5EF4-3BE981E1D4FC}"/>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9114" name="Line 10">
            <a:extLst>
              <a:ext uri="{FF2B5EF4-FFF2-40B4-BE49-F238E27FC236}">
                <a16:creationId xmlns:a16="http://schemas.microsoft.com/office/drawing/2014/main" id="{9E7288EA-18A6-8B3F-5A33-02B97CEA1391}"/>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9115" name="Rectangle 11">
            <a:extLst>
              <a:ext uri="{FF2B5EF4-FFF2-40B4-BE49-F238E27FC236}">
                <a16:creationId xmlns:a16="http://schemas.microsoft.com/office/drawing/2014/main" id="{C03E198F-1D18-462C-711B-1A1B5816E685}"/>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The receiver TCP delivers only ordered data to the process.</a:t>
            </a:r>
          </a:p>
        </p:txBody>
      </p:sp>
      <p:grpSp>
        <p:nvGrpSpPr>
          <p:cNvPr id="1199116" name="Group 12">
            <a:extLst>
              <a:ext uri="{FF2B5EF4-FFF2-40B4-BE49-F238E27FC236}">
                <a16:creationId xmlns:a16="http://schemas.microsoft.com/office/drawing/2014/main" id="{7833368E-F9CE-BFF4-079D-C77CE406D289}"/>
              </a:ext>
            </a:extLst>
          </p:cNvPr>
          <p:cNvGrpSpPr>
            <a:grpSpLocks/>
          </p:cNvGrpSpPr>
          <p:nvPr/>
        </p:nvGrpSpPr>
        <p:grpSpPr bwMode="auto">
          <a:xfrm>
            <a:off x="1981200" y="1981200"/>
            <a:ext cx="1143000" cy="566738"/>
            <a:chOff x="1200" y="1248"/>
            <a:chExt cx="720" cy="357"/>
          </a:xfrm>
        </p:grpSpPr>
        <p:pic>
          <p:nvPicPr>
            <p:cNvPr id="1199117" name="Picture 13">
              <a:extLst>
                <a:ext uri="{FF2B5EF4-FFF2-40B4-BE49-F238E27FC236}">
                  <a16:creationId xmlns:a16="http://schemas.microsoft.com/office/drawing/2014/main" id="{998C94AC-D829-FD91-D0DB-A8E0E845E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9118" name="Text Box 14">
              <a:extLst>
                <a:ext uri="{FF2B5EF4-FFF2-40B4-BE49-F238E27FC236}">
                  <a16:creationId xmlns:a16="http://schemas.microsoft.com/office/drawing/2014/main" id="{8D132E29-5FE4-AF38-69D4-6F07CDD358C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4481F85-B49A-40FA-F4D6-FC44554F6415}"/>
              </a:ext>
            </a:extLst>
          </p:cNvPr>
          <p:cNvSpPr>
            <a:spLocks noGrp="1"/>
          </p:cNvSpPr>
          <p:nvPr>
            <p:ph type="sldNum" sz="quarter" idx="12"/>
          </p:nvPr>
        </p:nvSpPr>
        <p:spPr/>
        <p:txBody>
          <a:bodyPr/>
          <a:lstStyle/>
          <a:p>
            <a:fld id="{6D972E1D-2B91-43F8-BAFE-8C37D0BCB00C}" type="slidenum">
              <a:rPr lang="en-IN" smtClean="0"/>
              <a:pPr/>
              <a:t>60</a:t>
            </a:fld>
            <a:endParaRPr lang="en-IN"/>
          </a:p>
        </p:txBody>
      </p:sp>
    </p:spTree>
    <p:extLst>
      <p:ext uri="{BB962C8B-B14F-4D97-AF65-F5344CB8AC3E}">
        <p14:creationId xmlns:p14="http://schemas.microsoft.com/office/powerpoint/2010/main" val="217114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3571" name="Line 3">
            <a:extLst>
              <a:ext uri="{FF2B5EF4-FFF2-40B4-BE49-F238E27FC236}">
                <a16:creationId xmlns:a16="http://schemas.microsoft.com/office/drawing/2014/main" id="{52890F4F-EFB9-31DF-CEBE-32B703698D3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3572" name="Text Box 4">
            <a:extLst>
              <a:ext uri="{FF2B5EF4-FFF2-40B4-BE49-F238E27FC236}">
                <a16:creationId xmlns:a16="http://schemas.microsoft.com/office/drawing/2014/main" id="{66A6650A-8A8B-06E8-B479-888A0DD6629A}"/>
              </a:ext>
            </a:extLst>
          </p:cNvPr>
          <p:cNvSpPr txBox="1">
            <a:spLocks noChangeArrowheads="1"/>
          </p:cNvSpPr>
          <p:nvPr/>
        </p:nvSpPr>
        <p:spPr bwMode="auto">
          <a:xfrm>
            <a:off x="4162426" y="304800"/>
            <a:ext cx="403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23.26  </a:t>
            </a:r>
            <a:r>
              <a:rPr lang="en-US" altLang="en-US" sz="2000" i="1" dirty="0">
                <a:latin typeface="Times New Roman" panose="02020603050405020304" pitchFamily="18" charset="0"/>
              </a:rPr>
              <a:t>Fast retransmission</a:t>
            </a:r>
          </a:p>
        </p:txBody>
      </p:sp>
      <p:pic>
        <p:nvPicPr>
          <p:cNvPr id="1133574" name="Picture 6">
            <a:extLst>
              <a:ext uri="{FF2B5EF4-FFF2-40B4-BE49-F238E27FC236}">
                <a16:creationId xmlns:a16="http://schemas.microsoft.com/office/drawing/2014/main" id="{B2509574-5429-5684-19F2-F5147E861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1238250"/>
            <a:ext cx="5969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D931431-D3AC-AEB9-1704-9764D88FD83E}"/>
              </a:ext>
            </a:extLst>
          </p:cNvPr>
          <p:cNvSpPr>
            <a:spLocks noGrp="1"/>
          </p:cNvSpPr>
          <p:nvPr>
            <p:ph type="sldNum" sz="quarter" idx="12"/>
          </p:nvPr>
        </p:nvSpPr>
        <p:spPr/>
        <p:txBody>
          <a:bodyPr/>
          <a:lstStyle/>
          <a:p>
            <a:fld id="{6D972E1D-2B91-43F8-BAFE-8C37D0BCB00C}" type="slidenum">
              <a:rPr lang="en-IN" smtClean="0"/>
              <a:pPr/>
              <a:t>61</a:t>
            </a:fld>
            <a:endParaRPr lang="en-IN"/>
          </a:p>
        </p:txBody>
      </p:sp>
    </p:spTree>
    <p:extLst>
      <p:ext uri="{BB962C8B-B14F-4D97-AF65-F5344CB8AC3E}">
        <p14:creationId xmlns:p14="http://schemas.microsoft.com/office/powerpoint/2010/main" val="1227183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524250" cy="180340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489200"/>
            <a:ext cx="3524250" cy="3774441"/>
          </a:xfrm>
          <a:solidFill>
            <a:schemeClr val="accent1">
              <a:lumMod val="40000"/>
              <a:lumOff val="60000"/>
            </a:schemeClr>
          </a:solidFill>
          <a:effectLst>
            <a:softEdge rad="50800"/>
          </a:effectLst>
        </p:spPr>
        <p:txBody>
          <a:bodyPr>
            <a:normAutofit fontScale="92500" lnSpcReduction="20000"/>
          </a:bodyPr>
          <a:lstStyle/>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Well-Known Ports for UDP</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User Datagram</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Checksum</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UDP Operation</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Use of UDPTCP Services</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TCP Features</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Segment</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A TCP Connection</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Flow Control</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Error Control</a:t>
            </a:r>
          </a:p>
          <a:p>
            <a:pPr>
              <a:lnSpc>
                <a:spcPct val="120000"/>
              </a:lnSpc>
            </a:pPr>
            <a:endParaRPr lang="en-IN" sz="900" dirty="0">
              <a:solidFill>
                <a:schemeClr val="tx1"/>
              </a:solidFill>
            </a:endParaRP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9F9E7A1F-3D05-9705-D750-07E61D64E800}"/>
              </a:ext>
            </a:extLst>
          </p:cNvPr>
          <p:cNvSpPr>
            <a:spLocks noGrp="1"/>
          </p:cNvSpPr>
          <p:nvPr>
            <p:ph type="sldNum" sz="quarter" idx="12"/>
          </p:nvPr>
        </p:nvSpPr>
        <p:spPr/>
        <p:txBody>
          <a:bodyPr/>
          <a:lstStyle/>
          <a:p>
            <a:fld id="{6D972E1D-2B91-43F8-BAFE-8C37D0BCB00C}" type="slidenum">
              <a:rPr lang="en-IN" smtClean="0"/>
              <a:pPr/>
              <a:t>62</a:t>
            </a:fld>
            <a:endParaRPr lang="en-IN"/>
          </a:p>
        </p:txBody>
      </p:sp>
    </p:spTree>
    <p:extLst>
      <p:ext uri="{BB962C8B-B14F-4D97-AF65-F5344CB8AC3E}">
        <p14:creationId xmlns:p14="http://schemas.microsoft.com/office/powerpoint/2010/main" val="208302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8515" name="Line 3">
            <a:extLst>
              <a:ext uri="{FF2B5EF4-FFF2-40B4-BE49-F238E27FC236}">
                <a16:creationId xmlns:a16="http://schemas.microsoft.com/office/drawing/2014/main" id="{8097B88F-07AE-07BD-11B6-54B1B2259C8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8516" name="Text Box 4">
            <a:extLst>
              <a:ext uri="{FF2B5EF4-FFF2-40B4-BE49-F238E27FC236}">
                <a16:creationId xmlns:a16="http://schemas.microsoft.com/office/drawing/2014/main" id="{B1BC95CB-DE75-570B-F0EC-BE2E75B9BF4D}"/>
              </a:ext>
            </a:extLst>
          </p:cNvPr>
          <p:cNvSpPr txBox="1">
            <a:spLocks noChangeArrowheads="1"/>
          </p:cNvSpPr>
          <p:nvPr/>
        </p:nvSpPr>
        <p:spPr bwMode="auto">
          <a:xfrm>
            <a:off x="4458493" y="322016"/>
            <a:ext cx="319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23.4  </a:t>
            </a:r>
            <a:r>
              <a:rPr lang="en-US" altLang="en-US" sz="2000" i="1">
                <a:latin typeface="Times New Roman" panose="02020603050405020304" pitchFamily="18" charset="0"/>
              </a:rPr>
              <a:t>IANA ranges</a:t>
            </a:r>
          </a:p>
        </p:txBody>
      </p:sp>
      <p:pic>
        <p:nvPicPr>
          <p:cNvPr id="1088518" name="Picture 6">
            <a:extLst>
              <a:ext uri="{FF2B5EF4-FFF2-40B4-BE49-F238E27FC236}">
                <a16:creationId xmlns:a16="http://schemas.microsoft.com/office/drawing/2014/main" id="{35D7AE72-6D4B-E038-258D-6A3CCE4E4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4" y="1467768"/>
            <a:ext cx="6910387"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4C5BDE9-F951-876E-D22B-71174A0FE9FA}"/>
              </a:ext>
            </a:extLst>
          </p:cNvPr>
          <p:cNvSpPr>
            <a:spLocks noGrp="1"/>
          </p:cNvSpPr>
          <p:nvPr>
            <p:ph type="sldNum" sz="quarter" idx="12"/>
          </p:nvPr>
        </p:nvSpPr>
        <p:spPr/>
        <p:txBody>
          <a:bodyPr/>
          <a:lstStyle/>
          <a:p>
            <a:fld id="{6D972E1D-2B91-43F8-BAFE-8C37D0BCB00C}" type="slidenum">
              <a:rPr lang="en-IN" smtClean="0"/>
              <a:pPr/>
              <a:t>7</a:t>
            </a:fld>
            <a:endParaRPr lang="en-IN"/>
          </a:p>
        </p:txBody>
      </p:sp>
      <p:sp>
        <p:nvSpPr>
          <p:cNvPr id="5" name="TextBox 4">
            <a:extLst>
              <a:ext uri="{FF2B5EF4-FFF2-40B4-BE49-F238E27FC236}">
                <a16:creationId xmlns:a16="http://schemas.microsoft.com/office/drawing/2014/main" id="{A1C5790C-E05A-C855-780B-1491F82269AC}"/>
              </a:ext>
            </a:extLst>
          </p:cNvPr>
          <p:cNvSpPr txBox="1"/>
          <p:nvPr/>
        </p:nvSpPr>
        <p:spPr>
          <a:xfrm>
            <a:off x="1028700" y="3605243"/>
            <a:ext cx="10077450" cy="2585323"/>
          </a:xfrm>
          <a:prstGeom prst="rect">
            <a:avLst/>
          </a:prstGeom>
          <a:noFill/>
        </p:spPr>
        <p:txBody>
          <a:bodyPr wrap="square">
            <a:spAutoFit/>
          </a:bodyPr>
          <a:lstStyle/>
          <a:p>
            <a:pPr algn="just"/>
            <a:endParaRPr lang="en-US" dirty="0"/>
          </a:p>
          <a:p>
            <a:pPr algn="just"/>
            <a:r>
              <a:rPr lang="en-US" dirty="0"/>
              <a:t>The </a:t>
            </a:r>
            <a:r>
              <a:rPr lang="en-US" dirty="0" err="1"/>
              <a:t>lANA</a:t>
            </a:r>
            <a:r>
              <a:rPr lang="en-US" dirty="0"/>
              <a:t> (Internet Assigned Number Authority) has divided the port numbers into three ranges: well known, registered, and dynamic (or private), as shown in Figure 23.4. </a:t>
            </a:r>
          </a:p>
          <a:p>
            <a:pPr marL="342900" indent="-342900" algn="just">
              <a:buFont typeface="+mj-lt"/>
              <a:buAutoNum type="arabicPeriod"/>
            </a:pPr>
            <a:r>
              <a:rPr lang="en-US" dirty="0"/>
              <a:t>Well-known ports. The ports ranging from 0 to 1023 are assigned and controlled by </a:t>
            </a:r>
            <a:r>
              <a:rPr lang="en-US" dirty="0" err="1"/>
              <a:t>lANA</a:t>
            </a:r>
            <a:r>
              <a:rPr lang="en-US" dirty="0"/>
              <a:t>. These are the well-known ports.</a:t>
            </a:r>
          </a:p>
          <a:p>
            <a:pPr marL="342900" indent="-342900" algn="just">
              <a:buFont typeface="+mj-lt"/>
              <a:buAutoNum type="arabicPeriod"/>
            </a:pPr>
            <a:r>
              <a:rPr lang="en-US" dirty="0"/>
              <a:t>Registered ports. The ports ranging from 1024 to 49,151 are not assigned or controlled by </a:t>
            </a:r>
            <a:r>
              <a:rPr lang="en-US" dirty="0" err="1"/>
              <a:t>lANA</a:t>
            </a:r>
            <a:r>
              <a:rPr lang="en-US" dirty="0"/>
              <a:t>. They can only be registered with </a:t>
            </a:r>
            <a:r>
              <a:rPr lang="en-US" dirty="0" err="1"/>
              <a:t>lANA</a:t>
            </a:r>
            <a:r>
              <a:rPr lang="en-US" dirty="0"/>
              <a:t> to prevent duplication.</a:t>
            </a:r>
          </a:p>
          <a:p>
            <a:pPr marL="342900" indent="-342900" algn="just">
              <a:buFont typeface="+mj-lt"/>
              <a:buAutoNum type="arabicPeriod"/>
            </a:pPr>
            <a:r>
              <a:rPr lang="en-US" dirty="0"/>
              <a:t>Dynamic ports. The ports ranging from 49,152 to 65,535 are neither controlled nor registered. They can be used by any process. These are the ephemeral ports.</a:t>
            </a:r>
            <a:endParaRPr lang="en-IN" dirty="0"/>
          </a:p>
        </p:txBody>
      </p:sp>
    </p:spTree>
    <p:extLst>
      <p:ext uri="{BB962C8B-B14F-4D97-AF65-F5344CB8AC3E}">
        <p14:creationId xmlns:p14="http://schemas.microsoft.com/office/powerpoint/2010/main" val="81561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0563" name="Line 3">
            <a:extLst>
              <a:ext uri="{FF2B5EF4-FFF2-40B4-BE49-F238E27FC236}">
                <a16:creationId xmlns:a16="http://schemas.microsoft.com/office/drawing/2014/main" id="{E9FA0902-597E-31BC-FA2B-FD654C6FA02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0564" name="Text Box 4">
            <a:extLst>
              <a:ext uri="{FF2B5EF4-FFF2-40B4-BE49-F238E27FC236}">
                <a16:creationId xmlns:a16="http://schemas.microsoft.com/office/drawing/2014/main" id="{07DED002-9938-99B0-A221-06586E9CABB4}"/>
              </a:ext>
            </a:extLst>
          </p:cNvPr>
          <p:cNvSpPr txBox="1">
            <a:spLocks noChangeArrowheads="1"/>
          </p:cNvSpPr>
          <p:nvPr/>
        </p:nvSpPr>
        <p:spPr bwMode="auto">
          <a:xfrm>
            <a:off x="4733926" y="410493"/>
            <a:ext cx="335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23.5  </a:t>
            </a:r>
            <a:r>
              <a:rPr lang="en-US" altLang="en-US" sz="2000" i="1">
                <a:latin typeface="Times New Roman" panose="02020603050405020304" pitchFamily="18" charset="0"/>
              </a:rPr>
              <a:t>Socket address</a:t>
            </a:r>
          </a:p>
        </p:txBody>
      </p:sp>
      <p:pic>
        <p:nvPicPr>
          <p:cNvPr id="1090566" name="Picture 6">
            <a:extLst>
              <a:ext uri="{FF2B5EF4-FFF2-40B4-BE49-F238E27FC236}">
                <a16:creationId xmlns:a16="http://schemas.microsoft.com/office/drawing/2014/main" id="{38095C00-9385-0644-1B0C-4D5557D72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2697164"/>
            <a:ext cx="6946900"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2BCAC69-3FA3-8AC6-F102-3F4BF6429041}"/>
              </a:ext>
            </a:extLst>
          </p:cNvPr>
          <p:cNvSpPr>
            <a:spLocks noGrp="1"/>
          </p:cNvSpPr>
          <p:nvPr>
            <p:ph type="sldNum" sz="quarter" idx="12"/>
          </p:nvPr>
        </p:nvSpPr>
        <p:spPr/>
        <p:txBody>
          <a:bodyPr/>
          <a:lstStyle/>
          <a:p>
            <a:fld id="{6D972E1D-2B91-43F8-BAFE-8C37D0BCB00C}" type="slidenum">
              <a:rPr lang="en-IN" smtClean="0"/>
              <a:pPr/>
              <a:t>8</a:t>
            </a:fld>
            <a:endParaRPr lang="en-IN"/>
          </a:p>
        </p:txBody>
      </p:sp>
      <p:sp>
        <p:nvSpPr>
          <p:cNvPr id="5" name="TextBox 4">
            <a:extLst>
              <a:ext uri="{FF2B5EF4-FFF2-40B4-BE49-F238E27FC236}">
                <a16:creationId xmlns:a16="http://schemas.microsoft.com/office/drawing/2014/main" id="{4C199245-537D-9C4C-62CF-7ECD3FF85BD2}"/>
              </a:ext>
            </a:extLst>
          </p:cNvPr>
          <p:cNvSpPr txBox="1"/>
          <p:nvPr/>
        </p:nvSpPr>
        <p:spPr>
          <a:xfrm>
            <a:off x="1905000" y="5163235"/>
            <a:ext cx="9086850" cy="400110"/>
          </a:xfrm>
          <a:prstGeom prst="rect">
            <a:avLst/>
          </a:prstGeom>
          <a:noFill/>
        </p:spPr>
        <p:txBody>
          <a:bodyPr wrap="square">
            <a:spAutoFit/>
          </a:bodyPr>
          <a:lstStyle/>
          <a:p>
            <a:r>
              <a:rPr lang="en-US" sz="2000" b="1" dirty="0"/>
              <a:t>* The combination of an IP address and a port number is called a socket address.</a:t>
            </a:r>
            <a:endParaRPr lang="en-IN" sz="2000" b="1" dirty="0"/>
          </a:p>
        </p:txBody>
      </p:sp>
    </p:spTree>
    <p:extLst>
      <p:ext uri="{BB962C8B-B14F-4D97-AF65-F5344CB8AC3E}">
        <p14:creationId xmlns:p14="http://schemas.microsoft.com/office/powerpoint/2010/main" val="160290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4291" name="Line 3">
            <a:extLst>
              <a:ext uri="{FF2B5EF4-FFF2-40B4-BE49-F238E27FC236}">
                <a16:creationId xmlns:a16="http://schemas.microsoft.com/office/drawing/2014/main" id="{38392BF3-7733-E668-24BF-F609F591E35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4292" name="Text Box 4">
            <a:extLst>
              <a:ext uri="{FF2B5EF4-FFF2-40B4-BE49-F238E27FC236}">
                <a16:creationId xmlns:a16="http://schemas.microsoft.com/office/drawing/2014/main" id="{B164A549-D748-7BEB-37B1-AB79061F0DEA}"/>
              </a:ext>
            </a:extLst>
          </p:cNvPr>
          <p:cNvSpPr txBox="1">
            <a:spLocks noChangeArrowheads="1"/>
          </p:cNvSpPr>
          <p:nvPr/>
        </p:nvSpPr>
        <p:spPr bwMode="auto">
          <a:xfrm>
            <a:off x="3714751" y="410493"/>
            <a:ext cx="524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23.6  </a:t>
            </a:r>
            <a:r>
              <a:rPr lang="en-US" altLang="en-US" sz="2000" i="1" dirty="0">
                <a:latin typeface="Times New Roman" panose="02020603050405020304" pitchFamily="18" charset="0"/>
              </a:rPr>
              <a:t>Multiplexing and demultiplexing</a:t>
            </a:r>
          </a:p>
        </p:txBody>
      </p:sp>
      <p:pic>
        <p:nvPicPr>
          <p:cNvPr id="1164294" name="Picture 6">
            <a:extLst>
              <a:ext uri="{FF2B5EF4-FFF2-40B4-BE49-F238E27FC236}">
                <a16:creationId xmlns:a16="http://schemas.microsoft.com/office/drawing/2014/main" id="{68C84749-23FF-44B1-AEFF-25ECC6F5D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6" y="1600201"/>
            <a:ext cx="6746875"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11836D0-E1A7-93DF-1F28-2BFFEC1F8296}"/>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p14="http://schemas.microsoft.com/office/powerpoint/2010/main" val="3501461643"/>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3956</TotalTime>
  <Words>2465</Words>
  <Application>Microsoft Office PowerPoint</Application>
  <PresentationFormat>Widescreen</PresentationFormat>
  <Paragraphs>301</Paragraphs>
  <Slides>62</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Tahoma</vt:lpstr>
      <vt:lpstr>Times</vt:lpstr>
      <vt:lpstr>Times New Roman</vt:lpstr>
      <vt:lpstr>Wingdings</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186</cp:revision>
  <dcterms:created xsi:type="dcterms:W3CDTF">2024-07-20T06:38:06Z</dcterms:created>
  <dcterms:modified xsi:type="dcterms:W3CDTF">2024-12-23T09:38:52Z</dcterms:modified>
</cp:coreProperties>
</file>