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67"/>
  </p:notesMasterIdLst>
  <p:sldIdLst>
    <p:sldId id="256" r:id="rId2"/>
    <p:sldId id="274" r:id="rId3"/>
    <p:sldId id="535" r:id="rId4"/>
    <p:sldId id="816" r:id="rId5"/>
    <p:sldId id="748" r:id="rId6"/>
    <p:sldId id="817" r:id="rId7"/>
    <p:sldId id="749" r:id="rId8"/>
    <p:sldId id="818" r:id="rId9"/>
    <p:sldId id="800" r:id="rId10"/>
    <p:sldId id="783" r:id="rId11"/>
    <p:sldId id="821" r:id="rId12"/>
    <p:sldId id="801" r:id="rId13"/>
    <p:sldId id="819" r:id="rId14"/>
    <p:sldId id="820" r:id="rId15"/>
    <p:sldId id="750" r:id="rId16"/>
    <p:sldId id="802" r:id="rId17"/>
    <p:sldId id="822" r:id="rId18"/>
    <p:sldId id="751" r:id="rId19"/>
    <p:sldId id="752" r:id="rId20"/>
    <p:sldId id="753" r:id="rId21"/>
    <p:sldId id="823" r:id="rId22"/>
    <p:sldId id="784" r:id="rId23"/>
    <p:sldId id="785" r:id="rId24"/>
    <p:sldId id="786" r:id="rId25"/>
    <p:sldId id="803" r:id="rId26"/>
    <p:sldId id="824" r:id="rId27"/>
    <p:sldId id="754" r:id="rId28"/>
    <p:sldId id="825" r:id="rId29"/>
    <p:sldId id="826" r:id="rId30"/>
    <p:sldId id="755" r:id="rId31"/>
    <p:sldId id="787" r:id="rId32"/>
    <p:sldId id="789" r:id="rId33"/>
    <p:sldId id="788" r:id="rId34"/>
    <p:sldId id="756" r:id="rId35"/>
    <p:sldId id="841" r:id="rId36"/>
    <p:sldId id="842" r:id="rId37"/>
    <p:sldId id="790" r:id="rId38"/>
    <p:sldId id="827" r:id="rId39"/>
    <p:sldId id="757" r:id="rId40"/>
    <p:sldId id="828" r:id="rId41"/>
    <p:sldId id="758" r:id="rId42"/>
    <p:sldId id="829" r:id="rId43"/>
    <p:sldId id="830" r:id="rId44"/>
    <p:sldId id="759" r:id="rId45"/>
    <p:sldId id="831" r:id="rId46"/>
    <p:sldId id="760" r:id="rId47"/>
    <p:sldId id="798" r:id="rId48"/>
    <p:sldId id="832" r:id="rId49"/>
    <p:sldId id="791" r:id="rId50"/>
    <p:sldId id="761" r:id="rId51"/>
    <p:sldId id="762" r:id="rId52"/>
    <p:sldId id="834" r:id="rId53"/>
    <p:sldId id="799" r:id="rId54"/>
    <p:sldId id="763" r:id="rId55"/>
    <p:sldId id="835" r:id="rId56"/>
    <p:sldId id="833" r:id="rId57"/>
    <p:sldId id="764" r:id="rId58"/>
    <p:sldId id="836" r:id="rId59"/>
    <p:sldId id="837" r:id="rId60"/>
    <p:sldId id="838" r:id="rId61"/>
    <p:sldId id="765" r:id="rId62"/>
    <p:sldId id="766" r:id="rId63"/>
    <p:sldId id="839" r:id="rId64"/>
    <p:sldId id="767" r:id="rId65"/>
    <p:sldId id="84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17D281B-9E79-447B-A4C3-CCDB45229C74}">
          <p14:sldIdLst>
            <p14:sldId id="256"/>
            <p14:sldId id="274"/>
            <p14:sldId id="535"/>
            <p14:sldId id="816"/>
            <p14:sldId id="748"/>
            <p14:sldId id="817"/>
            <p14:sldId id="749"/>
            <p14:sldId id="818"/>
            <p14:sldId id="800"/>
            <p14:sldId id="783"/>
            <p14:sldId id="821"/>
            <p14:sldId id="801"/>
            <p14:sldId id="819"/>
            <p14:sldId id="820"/>
            <p14:sldId id="750"/>
            <p14:sldId id="802"/>
            <p14:sldId id="822"/>
            <p14:sldId id="751"/>
            <p14:sldId id="752"/>
            <p14:sldId id="753"/>
            <p14:sldId id="823"/>
            <p14:sldId id="784"/>
            <p14:sldId id="785"/>
            <p14:sldId id="786"/>
            <p14:sldId id="803"/>
            <p14:sldId id="824"/>
            <p14:sldId id="754"/>
            <p14:sldId id="825"/>
            <p14:sldId id="826"/>
            <p14:sldId id="755"/>
            <p14:sldId id="787"/>
            <p14:sldId id="789"/>
            <p14:sldId id="788"/>
            <p14:sldId id="756"/>
            <p14:sldId id="841"/>
            <p14:sldId id="842"/>
            <p14:sldId id="790"/>
            <p14:sldId id="827"/>
            <p14:sldId id="757"/>
            <p14:sldId id="828"/>
            <p14:sldId id="758"/>
            <p14:sldId id="829"/>
            <p14:sldId id="830"/>
            <p14:sldId id="759"/>
            <p14:sldId id="831"/>
            <p14:sldId id="760"/>
            <p14:sldId id="798"/>
            <p14:sldId id="832"/>
            <p14:sldId id="791"/>
            <p14:sldId id="761"/>
            <p14:sldId id="762"/>
            <p14:sldId id="834"/>
            <p14:sldId id="799"/>
            <p14:sldId id="763"/>
            <p14:sldId id="835"/>
            <p14:sldId id="833"/>
            <p14:sldId id="764"/>
            <p14:sldId id="836"/>
            <p14:sldId id="837"/>
            <p14:sldId id="838"/>
            <p14:sldId id="765"/>
            <p14:sldId id="766"/>
            <p14:sldId id="839"/>
            <p14:sldId id="767"/>
            <p14:sldId id="8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17D1E-C429-4500-9643-931F8B98DE6C}" v="781" dt="2024-07-24T04:20:41.0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18" autoAdjust="0"/>
    <p:restoredTop sz="94660"/>
  </p:normalViewPr>
  <p:slideViewPr>
    <p:cSldViewPr snapToGrid="0">
      <p:cViewPr varScale="1">
        <p:scale>
          <a:sx n="103" d="100"/>
          <a:sy n="103" d="100"/>
        </p:scale>
        <p:origin x="1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esh Ojha" userId="f844f7c9be700cde" providerId="LiveId" clId="{DCF17D1E-C429-4500-9643-931F8B98DE6C}"/>
    <pc:docChg chg="undo custSel addSld delSld modSld sldOrd addSection delSection modSection">
      <pc:chgData name="Rajesh Ojha" userId="f844f7c9be700cde" providerId="LiveId" clId="{DCF17D1E-C429-4500-9643-931F8B98DE6C}" dt="2024-07-24T04:28:06.635" v="4232" actId="20577"/>
      <pc:docMkLst>
        <pc:docMk/>
      </pc:docMkLst>
      <pc:sldChg chg="addSp modSp new mod">
        <pc:chgData name="Rajesh Ojha" userId="f844f7c9be700cde" providerId="LiveId" clId="{DCF17D1E-C429-4500-9643-931F8B98DE6C}" dt="2024-07-23T11:13:52.254" v="3987" actId="1037"/>
        <pc:sldMkLst>
          <pc:docMk/>
          <pc:sldMk cId="349644603" sldId="256"/>
        </pc:sldMkLst>
        <pc:spChg chg="mod">
          <ac:chgData name="Rajesh Ojha" userId="f844f7c9be700cde" providerId="LiveId" clId="{DCF17D1E-C429-4500-9643-931F8B98DE6C}" dt="2024-07-20T06:41:29.715" v="20" actId="20577"/>
          <ac:spMkLst>
            <pc:docMk/>
            <pc:sldMk cId="349644603" sldId="256"/>
            <ac:spMk id="2" creationId="{DAFCF894-9786-1F18-8477-10FD8711BA7F}"/>
          </ac:spMkLst>
        </pc:spChg>
        <pc:spChg chg="mod">
          <ac:chgData name="Rajesh Ojha" userId="f844f7c9be700cde" providerId="LiveId" clId="{DCF17D1E-C429-4500-9643-931F8B98DE6C}" dt="2024-07-20T10:28:17.956" v="762" actId="20577"/>
          <ac:spMkLst>
            <pc:docMk/>
            <pc:sldMk cId="349644603" sldId="256"/>
            <ac:spMk id="3" creationId="{9E789399-228E-7CC6-8274-F5FA697B0306}"/>
          </ac:spMkLst>
        </pc:spChg>
        <pc:spChg chg="add mod">
          <ac:chgData name="Rajesh Ojha" userId="f844f7c9be700cde" providerId="LiveId" clId="{DCF17D1E-C429-4500-9643-931F8B98DE6C}" dt="2024-07-23T11:13:52.254" v="3987" actId="1037"/>
          <ac:spMkLst>
            <pc:docMk/>
            <pc:sldMk cId="349644603" sldId="256"/>
            <ac:spMk id="4" creationId="{EFF8C921-8B2C-249B-876C-A06DB04834FB}"/>
          </ac:spMkLst>
        </pc:spChg>
      </pc:sldChg>
      <pc:sldChg chg="modSp new del mod">
        <pc:chgData name="Rajesh Ojha" userId="f844f7c9be700cde" providerId="LiveId" clId="{DCF17D1E-C429-4500-9643-931F8B98DE6C}" dt="2024-07-22T04:14:25.169" v="1107" actId="47"/>
        <pc:sldMkLst>
          <pc:docMk/>
          <pc:sldMk cId="2267813369" sldId="257"/>
        </pc:sldMkLst>
        <pc:spChg chg="mod">
          <ac:chgData name="Rajesh Ojha" userId="f844f7c9be700cde" providerId="LiveId" clId="{DCF17D1E-C429-4500-9643-931F8B98DE6C}" dt="2024-07-20T06:42:09.387" v="44" actId="20577"/>
          <ac:spMkLst>
            <pc:docMk/>
            <pc:sldMk cId="2267813369" sldId="257"/>
            <ac:spMk id="2" creationId="{5CD24622-2D81-09F4-5096-802970A3E5FE}"/>
          </ac:spMkLst>
        </pc:spChg>
        <pc:spChg chg="mod">
          <ac:chgData name="Rajesh Ojha" userId="f844f7c9be700cde" providerId="LiveId" clId="{DCF17D1E-C429-4500-9643-931F8B98DE6C}" dt="2024-07-20T09:50:07.025" v="55" actId="113"/>
          <ac:spMkLst>
            <pc:docMk/>
            <pc:sldMk cId="2267813369" sldId="257"/>
            <ac:spMk id="3" creationId="{F3379475-D6EA-92BE-8AA0-E8A5C237A544}"/>
          </ac:spMkLst>
        </pc:spChg>
      </pc:sldChg>
      <pc:sldChg chg="modSp new del mod">
        <pc:chgData name="Rajesh Ojha" userId="f844f7c9be700cde" providerId="LiveId" clId="{DCF17D1E-C429-4500-9643-931F8B98DE6C}" dt="2024-07-20T09:49:40.772" v="50" actId="47"/>
        <pc:sldMkLst>
          <pc:docMk/>
          <pc:sldMk cId="807647534" sldId="258"/>
        </pc:sldMkLst>
        <pc:spChg chg="mod">
          <ac:chgData name="Rajesh Ojha" userId="f844f7c9be700cde" providerId="LiveId" clId="{DCF17D1E-C429-4500-9643-931F8B98DE6C}" dt="2024-07-20T09:49:33.004" v="49" actId="27636"/>
          <ac:spMkLst>
            <pc:docMk/>
            <pc:sldMk cId="807647534" sldId="258"/>
            <ac:spMk id="3" creationId="{96E85BA4-D58F-CB49-3375-26D4B98B5AF4}"/>
          </ac:spMkLst>
        </pc:spChg>
      </pc:sldChg>
      <pc:sldChg chg="delSp modSp new del mod">
        <pc:chgData name="Rajesh Ojha" userId="f844f7c9be700cde" providerId="LiveId" clId="{DCF17D1E-C429-4500-9643-931F8B98DE6C}" dt="2024-07-22T03:54:45.707" v="768" actId="47"/>
        <pc:sldMkLst>
          <pc:docMk/>
          <pc:sldMk cId="2906785950" sldId="258"/>
        </pc:sldMkLst>
        <pc:spChg chg="del">
          <ac:chgData name="Rajesh Ojha" userId="f844f7c9be700cde" providerId="LiveId" clId="{DCF17D1E-C429-4500-9643-931F8B98DE6C}" dt="2024-07-20T09:50:55.334" v="61" actId="478"/>
          <ac:spMkLst>
            <pc:docMk/>
            <pc:sldMk cId="2906785950" sldId="258"/>
            <ac:spMk id="2" creationId="{50F3A33E-B4FD-7BF1-0B1A-CA597D1EE8D7}"/>
          </ac:spMkLst>
        </pc:spChg>
        <pc:spChg chg="mod">
          <ac:chgData name="Rajesh Ojha" userId="f844f7c9be700cde" providerId="LiveId" clId="{DCF17D1E-C429-4500-9643-931F8B98DE6C}" dt="2024-07-20T09:52:41.012" v="221" actId="1036"/>
          <ac:spMkLst>
            <pc:docMk/>
            <pc:sldMk cId="2906785950" sldId="258"/>
            <ac:spMk id="3" creationId="{BA9C39A3-FFC6-733D-DDE2-FE341CECE20F}"/>
          </ac:spMkLst>
        </pc:spChg>
      </pc:sldChg>
      <pc:sldChg chg="new del">
        <pc:chgData name="Rajesh Ojha" userId="f844f7c9be700cde" providerId="LiveId" clId="{DCF17D1E-C429-4500-9643-931F8B98DE6C}" dt="2024-07-20T09:50:25.752" v="57" actId="47"/>
        <pc:sldMkLst>
          <pc:docMk/>
          <pc:sldMk cId="4071304173" sldId="258"/>
        </pc:sldMkLst>
      </pc:sldChg>
      <pc:sldChg chg="addSp delSp new del mod">
        <pc:chgData name="Rajesh Ojha" userId="f844f7c9be700cde" providerId="LiveId" clId="{DCF17D1E-C429-4500-9643-931F8B98DE6C}" dt="2024-07-23T06:53:50.901" v="1733" actId="47"/>
        <pc:sldMkLst>
          <pc:docMk/>
          <pc:sldMk cId="495084727" sldId="259"/>
        </pc:sldMkLst>
        <pc:spChg chg="del">
          <ac:chgData name="Rajesh Ojha" userId="f844f7c9be700cde" providerId="LiveId" clId="{DCF17D1E-C429-4500-9643-931F8B98DE6C}" dt="2024-07-23T06:05:50.461" v="1723" actId="478"/>
          <ac:spMkLst>
            <pc:docMk/>
            <pc:sldMk cId="495084727" sldId="259"/>
            <ac:spMk id="3" creationId="{AD44D373-A31C-4D81-748C-5C79FC26DAD6}"/>
          </ac:spMkLst>
        </pc:spChg>
        <pc:picChg chg="add">
          <ac:chgData name="Rajesh Ojha" userId="f844f7c9be700cde" providerId="LiveId" clId="{DCF17D1E-C429-4500-9643-931F8B98DE6C}" dt="2024-07-23T06:05:53.373" v="1724" actId="22"/>
          <ac:picMkLst>
            <pc:docMk/>
            <pc:sldMk cId="495084727" sldId="259"/>
            <ac:picMk id="7" creationId="{D6EF977B-85D0-8D27-CB72-1D6885B0C84D}"/>
          </ac:picMkLst>
        </pc:picChg>
      </pc:sldChg>
      <pc:sldChg chg="addSp delSp modSp new mod modNotesTx">
        <pc:chgData name="Rajesh Ojha" userId="f844f7c9be700cde" providerId="LiveId" clId="{DCF17D1E-C429-4500-9643-931F8B98DE6C}" dt="2024-07-23T05:45:21.044" v="1722" actId="6549"/>
        <pc:sldMkLst>
          <pc:docMk/>
          <pc:sldMk cId="93406807" sldId="260"/>
        </pc:sldMkLst>
        <pc:spChg chg="mod">
          <ac:chgData name="Rajesh Ojha" userId="f844f7c9be700cde" providerId="LiveId" clId="{DCF17D1E-C429-4500-9643-931F8B98DE6C}" dt="2024-07-20T10:05:51.385" v="488" actId="122"/>
          <ac:spMkLst>
            <pc:docMk/>
            <pc:sldMk cId="93406807" sldId="260"/>
            <ac:spMk id="2" creationId="{72D923F1-5EB2-7420-2D35-5685C1BC2A64}"/>
          </ac:spMkLst>
        </pc:spChg>
        <pc:graphicFrameChg chg="add del mod modGraphic">
          <ac:chgData name="Rajesh Ojha" userId="f844f7c9be700cde" providerId="LiveId" clId="{DCF17D1E-C429-4500-9643-931F8B98DE6C}" dt="2024-07-20T10:03:46.344" v="348" actId="478"/>
          <ac:graphicFrameMkLst>
            <pc:docMk/>
            <pc:sldMk cId="93406807" sldId="260"/>
            <ac:graphicFrameMk id="3" creationId="{C22309F8-D17E-BFA4-EC93-E8B762CAEBC3}"/>
          </ac:graphicFrameMkLst>
        </pc:graphicFrameChg>
        <pc:picChg chg="add del mod">
          <ac:chgData name="Rajesh Ojha" userId="f844f7c9be700cde" providerId="LiveId" clId="{DCF17D1E-C429-4500-9643-931F8B98DE6C}" dt="2024-07-20T10:03:11.542" v="310" actId="478"/>
          <ac:picMkLst>
            <pc:docMk/>
            <pc:sldMk cId="93406807" sldId="260"/>
            <ac:picMk id="4" creationId="{9F7DF4F1-F700-8BC9-9166-13330A283D65}"/>
          </ac:picMkLst>
        </pc:picChg>
        <pc:picChg chg="add">
          <ac:chgData name="Rajesh Ojha" userId="f844f7c9be700cde" providerId="LiveId" clId="{DCF17D1E-C429-4500-9643-931F8B98DE6C}" dt="2024-07-20T10:03:25.412" v="311"/>
          <ac:picMkLst>
            <pc:docMk/>
            <pc:sldMk cId="93406807" sldId="260"/>
            <ac:picMk id="5" creationId="{098FF73D-1BF0-7DBD-53E5-A5CB1183DE8E}"/>
          </ac:picMkLst>
        </pc:picChg>
        <pc:picChg chg="add mod">
          <ac:chgData name="Rajesh Ojha" userId="f844f7c9be700cde" providerId="LiveId" clId="{DCF17D1E-C429-4500-9643-931F8B98DE6C}" dt="2024-07-20T10:03:56.479" v="352" actId="14100"/>
          <ac:picMkLst>
            <pc:docMk/>
            <pc:sldMk cId="93406807" sldId="260"/>
            <ac:picMk id="6" creationId="{CF0913C2-BB7C-1F5F-19DE-8F659863B310}"/>
          </ac:picMkLst>
        </pc:picChg>
      </pc:sldChg>
      <pc:sldChg chg="addSp delSp modSp new mod modNotesTx">
        <pc:chgData name="Rajesh Ojha" userId="f844f7c9be700cde" providerId="LiveId" clId="{DCF17D1E-C429-4500-9643-931F8B98DE6C}" dt="2024-07-20T10:27:49.488" v="760" actId="1035"/>
        <pc:sldMkLst>
          <pc:docMk/>
          <pc:sldMk cId="3874551493" sldId="261"/>
        </pc:sldMkLst>
        <pc:spChg chg="mod">
          <ac:chgData name="Rajesh Ojha" userId="f844f7c9be700cde" providerId="LiveId" clId="{DCF17D1E-C429-4500-9643-931F8B98DE6C}" dt="2024-07-20T10:08:34.256" v="547" actId="20577"/>
          <ac:spMkLst>
            <pc:docMk/>
            <pc:sldMk cId="3874551493" sldId="261"/>
            <ac:spMk id="2" creationId="{402264A2-DD21-7644-F554-9666717ECD51}"/>
          </ac:spMkLst>
        </pc:spChg>
        <pc:graphicFrameChg chg="add del mod modGraphic">
          <ac:chgData name="Rajesh Ojha" userId="f844f7c9be700cde" providerId="LiveId" clId="{DCF17D1E-C429-4500-9643-931F8B98DE6C}" dt="2024-07-20T10:26:50.858" v="671" actId="478"/>
          <ac:graphicFrameMkLst>
            <pc:docMk/>
            <pc:sldMk cId="3874551493" sldId="261"/>
            <ac:graphicFrameMk id="3" creationId="{399AFFEE-B87D-50E8-D6F0-B85F320F2C01}"/>
          </ac:graphicFrameMkLst>
        </pc:graphicFrameChg>
        <pc:picChg chg="add mod">
          <ac:chgData name="Rajesh Ojha" userId="f844f7c9be700cde" providerId="LiveId" clId="{DCF17D1E-C429-4500-9643-931F8B98DE6C}" dt="2024-07-20T10:27:49.488" v="760" actId="1035"/>
          <ac:picMkLst>
            <pc:docMk/>
            <pc:sldMk cId="3874551493" sldId="261"/>
            <ac:picMk id="4" creationId="{AF9C2616-BEDF-5294-E27E-EAEB2376788C}"/>
          </ac:picMkLst>
        </pc:picChg>
      </pc:sldChg>
      <pc:sldChg chg="addSp modSp new del mod ord">
        <pc:chgData name="Rajesh Ojha" userId="f844f7c9be700cde" providerId="LiveId" clId="{DCF17D1E-C429-4500-9643-931F8B98DE6C}" dt="2024-07-22T04:14:26.978" v="1108" actId="47"/>
        <pc:sldMkLst>
          <pc:docMk/>
          <pc:sldMk cId="1732947060" sldId="262"/>
        </pc:sldMkLst>
        <pc:spChg chg="add mod">
          <ac:chgData name="Rajesh Ojha" userId="f844f7c9be700cde" providerId="LiveId" clId="{DCF17D1E-C429-4500-9643-931F8B98DE6C}" dt="2024-07-22T03:54:40.597" v="767" actId="27636"/>
          <ac:spMkLst>
            <pc:docMk/>
            <pc:sldMk cId="1732947060" sldId="262"/>
            <ac:spMk id="3" creationId="{41895001-9A78-4FDC-4C43-3A96B4EF8FCF}"/>
          </ac:spMkLst>
        </pc:spChg>
      </pc:sldChg>
      <pc:sldChg chg="addSp modSp add del mod">
        <pc:chgData name="Rajesh Ojha" userId="f844f7c9be700cde" providerId="LiveId" clId="{DCF17D1E-C429-4500-9643-931F8B98DE6C}" dt="2024-07-24T04:28:06.635" v="4232" actId="20577"/>
        <pc:sldMkLst>
          <pc:docMk/>
          <pc:sldMk cId="3583462896" sldId="262"/>
        </pc:sldMkLst>
        <pc:spChg chg="mod">
          <ac:chgData name="Rajesh Ojha" userId="f844f7c9be700cde" providerId="LiveId" clId="{DCF17D1E-C429-4500-9643-931F8B98DE6C}" dt="2024-07-23T10:52:26.894" v="2974" actId="1038"/>
          <ac:spMkLst>
            <pc:docMk/>
            <pc:sldMk cId="3583462896" sldId="262"/>
            <ac:spMk id="4" creationId="{6FED2676-75C5-C956-8947-B3B2F5A45E81}"/>
          </ac:spMkLst>
        </pc:spChg>
        <pc:spChg chg="add mod">
          <ac:chgData name="Rajesh Ojha" userId="f844f7c9be700cde" providerId="LiveId" clId="{DCF17D1E-C429-4500-9643-931F8B98DE6C}" dt="2024-07-24T04:28:06.635" v="4232" actId="20577"/>
          <ac:spMkLst>
            <pc:docMk/>
            <pc:sldMk cId="3583462896" sldId="262"/>
            <ac:spMk id="7" creationId="{DD68964C-25C2-935D-597D-EDEEF7790B7A}"/>
          </ac:spMkLst>
        </pc:spChg>
      </pc:sldChg>
      <pc:sldChg chg="addSp delSp modSp new mod modNotesTx">
        <pc:chgData name="Rajesh Ojha" userId="f844f7c9be700cde" providerId="LiveId" clId="{DCF17D1E-C429-4500-9643-931F8B98DE6C}" dt="2024-07-22T05:12:40.609" v="1394" actId="1076"/>
        <pc:sldMkLst>
          <pc:docMk/>
          <pc:sldMk cId="154678971" sldId="263"/>
        </pc:sldMkLst>
        <pc:graphicFrameChg chg="add del modGraphic">
          <ac:chgData name="Rajesh Ojha" userId="f844f7c9be700cde" providerId="LiveId" clId="{DCF17D1E-C429-4500-9643-931F8B98DE6C}" dt="2024-07-22T03:57:42.921" v="773" actId="478"/>
          <ac:graphicFrameMkLst>
            <pc:docMk/>
            <pc:sldMk cId="154678971" sldId="263"/>
            <ac:graphicFrameMk id="3" creationId="{E4BAFF3D-D3DE-D9BB-C7FA-0141093449C4}"/>
          </ac:graphicFrameMkLst>
        </pc:graphicFrameChg>
        <pc:graphicFrameChg chg="add del mod modGraphic">
          <ac:chgData name="Rajesh Ojha" userId="f844f7c9be700cde" providerId="LiveId" clId="{DCF17D1E-C429-4500-9643-931F8B98DE6C}" dt="2024-07-22T04:08:18.919" v="890" actId="478"/>
          <ac:graphicFrameMkLst>
            <pc:docMk/>
            <pc:sldMk cId="154678971" sldId="263"/>
            <ac:graphicFrameMk id="4" creationId="{B1601E91-F2A2-C978-9D70-61732876B6A2}"/>
          </ac:graphicFrameMkLst>
        </pc:graphicFrameChg>
        <pc:picChg chg="add del mod">
          <ac:chgData name="Rajesh Ojha" userId="f844f7c9be700cde" providerId="LiveId" clId="{DCF17D1E-C429-4500-9643-931F8B98DE6C}" dt="2024-07-22T04:11:04.340" v="970" actId="478"/>
          <ac:picMkLst>
            <pc:docMk/>
            <pc:sldMk cId="154678971" sldId="263"/>
            <ac:picMk id="5" creationId="{6CFDC3C3-CF5C-4F3C-6E03-E00442491F1E}"/>
          </ac:picMkLst>
        </pc:picChg>
        <pc:picChg chg="add del mod">
          <ac:chgData name="Rajesh Ojha" userId="f844f7c9be700cde" providerId="LiveId" clId="{DCF17D1E-C429-4500-9643-931F8B98DE6C}" dt="2024-07-22T05:10:24.917" v="1294" actId="478"/>
          <ac:picMkLst>
            <pc:docMk/>
            <pc:sldMk cId="154678971" sldId="263"/>
            <ac:picMk id="7" creationId="{2CA174FC-C367-D136-4FF1-BE0ED55C5D93}"/>
          </ac:picMkLst>
        </pc:picChg>
        <pc:picChg chg="add mod ord">
          <ac:chgData name="Rajesh Ojha" userId="f844f7c9be700cde" providerId="LiveId" clId="{DCF17D1E-C429-4500-9643-931F8B98DE6C}" dt="2024-07-22T05:12:40.609" v="1394" actId="1076"/>
          <ac:picMkLst>
            <pc:docMk/>
            <pc:sldMk cId="154678971" sldId="263"/>
            <ac:picMk id="9" creationId="{F155FA36-2C6F-132C-53AD-CCF3CFA38BE0}"/>
          </ac:picMkLst>
        </pc:picChg>
        <pc:picChg chg="add mod">
          <ac:chgData name="Rajesh Ojha" userId="f844f7c9be700cde" providerId="LiveId" clId="{DCF17D1E-C429-4500-9643-931F8B98DE6C}" dt="2024-07-22T05:11:48.890" v="1388" actId="1037"/>
          <ac:picMkLst>
            <pc:docMk/>
            <pc:sldMk cId="154678971" sldId="263"/>
            <ac:picMk id="11" creationId="{221082BD-7167-3229-72D1-D4A45BE2D9F8}"/>
          </ac:picMkLst>
        </pc:picChg>
      </pc:sldChg>
      <pc:sldChg chg="addSp delSp modSp new mod modNotesTx">
        <pc:chgData name="Rajesh Ojha" userId="f844f7c9be700cde" providerId="LiveId" clId="{DCF17D1E-C429-4500-9643-931F8B98DE6C}" dt="2024-07-22T05:15:16.166" v="1418" actId="1035"/>
        <pc:sldMkLst>
          <pc:docMk/>
          <pc:sldMk cId="1215384147" sldId="264"/>
        </pc:sldMkLst>
        <pc:picChg chg="add del mod">
          <ac:chgData name="Rajesh Ojha" userId="f844f7c9be700cde" providerId="LiveId" clId="{DCF17D1E-C429-4500-9643-931F8B98DE6C}" dt="2024-07-22T05:14:52.282" v="1395" actId="478"/>
          <ac:picMkLst>
            <pc:docMk/>
            <pc:sldMk cId="1215384147" sldId="264"/>
            <ac:picMk id="4" creationId="{9942076B-8E5A-FDD2-91D8-FD677DB450E5}"/>
          </ac:picMkLst>
        </pc:picChg>
        <pc:picChg chg="add mod">
          <ac:chgData name="Rajesh Ojha" userId="f844f7c9be700cde" providerId="LiveId" clId="{DCF17D1E-C429-4500-9643-931F8B98DE6C}" dt="2024-07-22T05:15:16.166" v="1418" actId="1035"/>
          <ac:picMkLst>
            <pc:docMk/>
            <pc:sldMk cId="1215384147" sldId="264"/>
            <ac:picMk id="6" creationId="{E214542C-7354-03E6-4A03-C4844453F502}"/>
          </ac:picMkLst>
        </pc:picChg>
      </pc:sldChg>
      <pc:sldChg chg="new del">
        <pc:chgData name="Rajesh Ojha" userId="f844f7c9be700cde" providerId="LiveId" clId="{DCF17D1E-C429-4500-9643-931F8B98DE6C}" dt="2024-07-22T03:57:01.433" v="771" actId="47"/>
        <pc:sldMkLst>
          <pc:docMk/>
          <pc:sldMk cId="2697322083" sldId="264"/>
        </pc:sldMkLst>
      </pc:sldChg>
      <pc:sldChg chg="addSp modSp new mod modNotesTx">
        <pc:chgData name="Rajesh Ojha" userId="f844f7c9be700cde" providerId="LiveId" clId="{DCF17D1E-C429-4500-9643-931F8B98DE6C}" dt="2024-07-22T05:57:15.830" v="1721" actId="12"/>
        <pc:sldMkLst>
          <pc:docMk/>
          <pc:sldMk cId="1189835941" sldId="265"/>
        </pc:sldMkLst>
        <pc:spChg chg="add mod">
          <ac:chgData name="Rajesh Ojha" userId="f844f7c9be700cde" providerId="LiveId" clId="{DCF17D1E-C429-4500-9643-931F8B98DE6C}" dt="2024-07-22T05:53:40.688" v="1717" actId="1038"/>
          <ac:spMkLst>
            <pc:docMk/>
            <pc:sldMk cId="1189835941" sldId="265"/>
            <ac:spMk id="5" creationId="{D7F388FD-BC46-3110-9A60-2DA4154383FA}"/>
          </ac:spMkLst>
        </pc:spChg>
        <pc:picChg chg="add mod">
          <ac:chgData name="Rajesh Ojha" userId="f844f7c9be700cde" providerId="LiveId" clId="{DCF17D1E-C429-4500-9643-931F8B98DE6C}" dt="2024-07-22T05:53:18.120" v="1621" actId="1038"/>
          <ac:picMkLst>
            <pc:docMk/>
            <pc:sldMk cId="1189835941" sldId="265"/>
            <ac:picMk id="4" creationId="{E815FC26-943B-C031-D514-DB053DDC1CEA}"/>
          </ac:picMkLst>
        </pc:picChg>
      </pc:sldChg>
      <pc:sldChg chg="addSp modSp new mod">
        <pc:chgData name="Rajesh Ojha" userId="f844f7c9be700cde" providerId="LiveId" clId="{DCF17D1E-C429-4500-9643-931F8B98DE6C}" dt="2024-07-23T06:07:00.013" v="1732" actId="1440"/>
        <pc:sldMkLst>
          <pc:docMk/>
          <pc:sldMk cId="110502966" sldId="266"/>
        </pc:sldMkLst>
        <pc:picChg chg="add mod">
          <ac:chgData name="Rajesh Ojha" userId="f844f7c9be700cde" providerId="LiveId" clId="{DCF17D1E-C429-4500-9643-931F8B98DE6C}" dt="2024-07-23T06:07:00.013" v="1732" actId="1440"/>
          <ac:picMkLst>
            <pc:docMk/>
            <pc:sldMk cId="110502966" sldId="266"/>
            <ac:picMk id="5" creationId="{B8456576-92AE-2831-D05B-BDD878200454}"/>
          </ac:picMkLst>
        </pc:picChg>
      </pc:sldChg>
      <pc:sldChg chg="addSp modSp new mod">
        <pc:chgData name="Rajesh Ojha" userId="f844f7c9be700cde" providerId="LiveId" clId="{DCF17D1E-C429-4500-9643-931F8B98DE6C}" dt="2024-07-23T07:19:41.191" v="2010" actId="12100"/>
        <pc:sldMkLst>
          <pc:docMk/>
          <pc:sldMk cId="4236450971" sldId="267"/>
        </pc:sldMkLst>
        <pc:graphicFrameChg chg="add mod modGraphic">
          <ac:chgData name="Rajesh Ojha" userId="f844f7c9be700cde" providerId="LiveId" clId="{DCF17D1E-C429-4500-9643-931F8B98DE6C}" dt="2024-07-23T07:19:41.191" v="2010" actId="12100"/>
          <ac:graphicFrameMkLst>
            <pc:docMk/>
            <pc:sldMk cId="4236450971" sldId="267"/>
            <ac:graphicFrameMk id="4" creationId="{4E3DFE8D-22F6-2B10-9398-8B46E7148555}"/>
          </ac:graphicFrameMkLst>
        </pc:graphicFrameChg>
      </pc:sldChg>
      <pc:sldChg chg="addSp delSp modSp new mod">
        <pc:chgData name="Rajesh Ojha" userId="f844f7c9be700cde" providerId="LiveId" clId="{DCF17D1E-C429-4500-9643-931F8B98DE6C}" dt="2024-07-23T09:07:09.748" v="2455" actId="403"/>
        <pc:sldMkLst>
          <pc:docMk/>
          <pc:sldMk cId="2967957222" sldId="268"/>
        </pc:sldMkLst>
        <pc:spChg chg="add del mod">
          <ac:chgData name="Rajesh Ojha" userId="f844f7c9be700cde" providerId="LiveId" clId="{DCF17D1E-C429-4500-9643-931F8B98DE6C}" dt="2024-07-23T08:43:24.230" v="2127" actId="478"/>
          <ac:spMkLst>
            <pc:docMk/>
            <pc:sldMk cId="2967957222" sldId="268"/>
            <ac:spMk id="8" creationId="{631003CB-F32A-87B3-C8F4-A58C7C1F4378}"/>
          </ac:spMkLst>
        </pc:spChg>
        <pc:spChg chg="add del mod">
          <ac:chgData name="Rajesh Ojha" userId="f844f7c9be700cde" providerId="LiveId" clId="{DCF17D1E-C429-4500-9643-931F8B98DE6C}" dt="2024-07-23T08:47:22.470" v="2138" actId="478"/>
          <ac:spMkLst>
            <pc:docMk/>
            <pc:sldMk cId="2967957222" sldId="268"/>
            <ac:spMk id="9" creationId="{C41D828E-7D35-F155-F467-47E2CFD9706A}"/>
          </ac:spMkLst>
        </pc:spChg>
        <pc:graphicFrameChg chg="add mod modGraphic">
          <ac:chgData name="Rajesh Ojha" userId="f844f7c9be700cde" providerId="LiveId" clId="{DCF17D1E-C429-4500-9643-931F8B98DE6C}" dt="2024-07-23T09:07:09.748" v="2455" actId="403"/>
          <ac:graphicFrameMkLst>
            <pc:docMk/>
            <pc:sldMk cId="2967957222" sldId="268"/>
            <ac:graphicFrameMk id="10" creationId="{F1E3AA7A-D1EA-11B4-3C10-A29C234A4C4D}"/>
          </ac:graphicFrameMkLst>
        </pc:graphicFrameChg>
        <pc:picChg chg="add del mod">
          <ac:chgData name="Rajesh Ojha" userId="f844f7c9be700cde" providerId="LiveId" clId="{DCF17D1E-C429-4500-9643-931F8B98DE6C}" dt="2024-07-23T07:23:00.843" v="2016" actId="478"/>
          <ac:picMkLst>
            <pc:docMk/>
            <pc:sldMk cId="2967957222" sldId="268"/>
            <ac:picMk id="5" creationId="{49DE235C-3DDA-2D83-7144-122ECC874C74}"/>
          </ac:picMkLst>
        </pc:picChg>
        <pc:picChg chg="add del mod">
          <ac:chgData name="Rajesh Ojha" userId="f844f7c9be700cde" providerId="LiveId" clId="{DCF17D1E-C429-4500-9643-931F8B98DE6C}" dt="2024-07-23T08:46:34.030" v="2135" actId="478"/>
          <ac:picMkLst>
            <pc:docMk/>
            <pc:sldMk cId="2967957222" sldId="268"/>
            <ac:picMk id="7" creationId="{FB892FDC-B508-9E1F-EDE7-914A5BDF44A8}"/>
          </ac:picMkLst>
        </pc:picChg>
      </pc:sldChg>
      <pc:sldChg chg="new del">
        <pc:chgData name="Rajesh Ojha" userId="f844f7c9be700cde" providerId="LiveId" clId="{DCF17D1E-C429-4500-9643-931F8B98DE6C}" dt="2024-07-23T09:20:24.856" v="2458" actId="47"/>
        <pc:sldMkLst>
          <pc:docMk/>
          <pc:sldMk cId="1806008688" sldId="269"/>
        </pc:sldMkLst>
      </pc:sldChg>
      <pc:sldChg chg="addSp delSp modSp new mod ord">
        <pc:chgData name="Rajesh Ojha" userId="f844f7c9be700cde" providerId="LiveId" clId="{DCF17D1E-C429-4500-9643-931F8B98DE6C}" dt="2024-07-24T04:05:07.435" v="4077"/>
        <pc:sldMkLst>
          <pc:docMk/>
          <pc:sldMk cId="2699769480" sldId="269"/>
        </pc:sldMkLst>
        <pc:spChg chg="mod">
          <ac:chgData name="Rajesh Ojha" userId="f844f7c9be700cde" providerId="LiveId" clId="{DCF17D1E-C429-4500-9643-931F8B98DE6C}" dt="2024-07-23T09:48:45.968" v="2879" actId="20577"/>
          <ac:spMkLst>
            <pc:docMk/>
            <pc:sldMk cId="2699769480" sldId="269"/>
            <ac:spMk id="2" creationId="{FAB929AE-4092-AF2E-334D-DF650D7CC97A}"/>
          </ac:spMkLst>
        </pc:spChg>
        <pc:spChg chg="add del mod">
          <ac:chgData name="Rajesh Ojha" userId="f844f7c9be700cde" providerId="LiveId" clId="{DCF17D1E-C429-4500-9643-931F8B98DE6C}" dt="2024-07-23T09:21:26.791" v="2471" actId="478"/>
          <ac:spMkLst>
            <pc:docMk/>
            <pc:sldMk cId="2699769480" sldId="269"/>
            <ac:spMk id="5" creationId="{69A6DB50-08C8-499F-E2FA-7B1154EE178C}"/>
          </ac:spMkLst>
        </pc:spChg>
        <pc:picChg chg="add mod">
          <ac:chgData name="Rajesh Ojha" userId="f844f7c9be700cde" providerId="LiveId" clId="{DCF17D1E-C429-4500-9643-931F8B98DE6C}" dt="2024-07-23T09:48:10.659" v="2829" actId="14100"/>
          <ac:picMkLst>
            <pc:docMk/>
            <pc:sldMk cId="2699769480" sldId="269"/>
            <ac:picMk id="7" creationId="{51D37B6A-B06E-F5EB-DFAD-53C3D9BD17D7}"/>
          </ac:picMkLst>
        </pc:picChg>
      </pc:sldChg>
      <pc:sldChg chg="modSp new mod">
        <pc:chgData name="Rajesh Ojha" userId="f844f7c9be700cde" providerId="LiveId" clId="{DCF17D1E-C429-4500-9643-931F8B98DE6C}" dt="2024-07-23T09:38:05.440" v="2825" actId="403"/>
        <pc:sldMkLst>
          <pc:docMk/>
          <pc:sldMk cId="1251083235" sldId="270"/>
        </pc:sldMkLst>
        <pc:spChg chg="mod">
          <ac:chgData name="Rajesh Ojha" userId="f844f7c9be700cde" providerId="LiveId" clId="{DCF17D1E-C429-4500-9643-931F8B98DE6C}" dt="2024-07-23T09:22:08.583" v="2499" actId="20577"/>
          <ac:spMkLst>
            <pc:docMk/>
            <pc:sldMk cId="1251083235" sldId="270"/>
            <ac:spMk id="2" creationId="{77E9471C-10B6-4648-33BD-024085D4B6E4}"/>
          </ac:spMkLst>
        </pc:spChg>
        <pc:spChg chg="mod">
          <ac:chgData name="Rajesh Ojha" userId="f844f7c9be700cde" providerId="LiveId" clId="{DCF17D1E-C429-4500-9643-931F8B98DE6C}" dt="2024-07-23T09:38:05.440" v="2825" actId="403"/>
          <ac:spMkLst>
            <pc:docMk/>
            <pc:sldMk cId="1251083235" sldId="270"/>
            <ac:spMk id="3" creationId="{F298B1DD-800D-C6F7-9A86-3CF59F6D962A}"/>
          </ac:spMkLst>
        </pc:spChg>
      </pc:sldChg>
      <pc:sldChg chg="modSp mod">
        <pc:chgData name="Rajesh Ojha" userId="f844f7c9be700cde" providerId="LiveId" clId="{DCF17D1E-C429-4500-9643-931F8B98DE6C}" dt="2024-07-23T09:37:17.842" v="2810" actId="27636"/>
        <pc:sldMkLst>
          <pc:docMk/>
          <pc:sldMk cId="870858306" sldId="271"/>
        </pc:sldMkLst>
        <pc:spChg chg="mod">
          <ac:chgData name="Rajesh Ojha" userId="f844f7c9be700cde" providerId="LiveId" clId="{DCF17D1E-C429-4500-9643-931F8B98DE6C}" dt="2024-07-23T09:37:17.842" v="2810" actId="27636"/>
          <ac:spMkLst>
            <pc:docMk/>
            <pc:sldMk cId="870858306" sldId="271"/>
            <ac:spMk id="3" creationId="{F298B1DD-800D-C6F7-9A86-3CF59F6D962A}"/>
          </ac:spMkLst>
        </pc:spChg>
      </pc:sldChg>
      <pc:sldChg chg="new del">
        <pc:chgData name="Rajesh Ojha" userId="f844f7c9be700cde" providerId="LiveId" clId="{DCF17D1E-C429-4500-9643-931F8B98DE6C}" dt="2024-07-23T09:32:43.507" v="2703" actId="680"/>
        <pc:sldMkLst>
          <pc:docMk/>
          <pc:sldMk cId="1680690494" sldId="271"/>
        </pc:sldMkLst>
      </pc:sldChg>
      <pc:sldChg chg="addSp modSp add del mod">
        <pc:chgData name="Rajesh Ojha" userId="f844f7c9be700cde" providerId="LiveId" clId="{DCF17D1E-C429-4500-9643-931F8B98DE6C}" dt="2024-07-24T04:27:52.279" v="4228" actId="2696"/>
        <pc:sldMkLst>
          <pc:docMk/>
          <pc:sldMk cId="2958325877" sldId="272"/>
        </pc:sldMkLst>
        <pc:spChg chg="mod">
          <ac:chgData name="Rajesh Ojha" userId="f844f7c9be700cde" providerId="LiveId" clId="{DCF17D1E-C429-4500-9643-931F8B98DE6C}" dt="2024-07-23T10:50:02.052" v="2920" actId="1035"/>
          <ac:spMkLst>
            <pc:docMk/>
            <pc:sldMk cId="2958325877" sldId="272"/>
            <ac:spMk id="5" creationId="{86B14102-6257-1AF4-B6C6-3D5730B792DB}"/>
          </ac:spMkLst>
        </pc:spChg>
        <pc:spChg chg="add mod">
          <ac:chgData name="Rajesh Ojha" userId="f844f7c9be700cde" providerId="LiveId" clId="{DCF17D1E-C429-4500-9643-931F8B98DE6C}" dt="2024-07-24T04:27:32.859" v="4226" actId="20577"/>
          <ac:spMkLst>
            <pc:docMk/>
            <pc:sldMk cId="2958325877" sldId="272"/>
            <ac:spMk id="7" creationId="{AADE9050-E772-34A7-2B00-421DE06475DB}"/>
          </ac:spMkLst>
        </pc:spChg>
      </pc:sldChg>
      <pc:sldChg chg="addSp modSp add del mod">
        <pc:chgData name="Rajesh Ojha" userId="f844f7c9be700cde" providerId="LiveId" clId="{DCF17D1E-C429-4500-9643-931F8B98DE6C}" dt="2024-07-24T04:27:57.666" v="4230" actId="20577"/>
        <pc:sldMkLst>
          <pc:docMk/>
          <pc:sldMk cId="247497154" sldId="273"/>
        </pc:sldMkLst>
        <pc:spChg chg="mod">
          <ac:chgData name="Rajesh Ojha" userId="f844f7c9be700cde" providerId="LiveId" clId="{DCF17D1E-C429-4500-9643-931F8B98DE6C}" dt="2024-07-23T10:50:53.139" v="2956" actId="20577"/>
          <ac:spMkLst>
            <pc:docMk/>
            <pc:sldMk cId="247497154" sldId="273"/>
            <ac:spMk id="4" creationId="{6FED2676-75C5-C956-8947-B3B2F5A45E81}"/>
          </ac:spMkLst>
        </pc:spChg>
        <pc:spChg chg="add mod">
          <ac:chgData name="Rajesh Ojha" userId="f844f7c9be700cde" providerId="LiveId" clId="{DCF17D1E-C429-4500-9643-931F8B98DE6C}" dt="2024-07-24T04:27:57.666" v="4230" actId="20577"/>
          <ac:spMkLst>
            <pc:docMk/>
            <pc:sldMk cId="247497154" sldId="273"/>
            <ac:spMk id="7" creationId="{860544FC-ABEA-2272-A1E9-CAEF04F8923B}"/>
          </ac:spMkLst>
        </pc:spChg>
      </pc:sldChg>
      <pc:sldChg chg="modSp new mod">
        <pc:chgData name="Rajesh Ojha" userId="f844f7c9be700cde" providerId="LiveId" clId="{DCF17D1E-C429-4500-9643-931F8B98DE6C}" dt="2024-07-24T04:03:27.262" v="4073" actId="20577"/>
        <pc:sldMkLst>
          <pc:docMk/>
          <pc:sldMk cId="2901518121" sldId="274"/>
        </pc:sldMkLst>
        <pc:spChg chg="mod">
          <ac:chgData name="Rajesh Ojha" userId="f844f7c9be700cde" providerId="LiveId" clId="{DCF17D1E-C429-4500-9643-931F8B98DE6C}" dt="2024-07-23T10:53:17.828" v="2997" actId="20577"/>
          <ac:spMkLst>
            <pc:docMk/>
            <pc:sldMk cId="2901518121" sldId="274"/>
            <ac:spMk id="2" creationId="{97E94A79-7B8B-2ACA-081A-6FF0BF5B12B6}"/>
          </ac:spMkLst>
        </pc:spChg>
        <pc:spChg chg="mod">
          <ac:chgData name="Rajesh Ojha" userId="f844f7c9be700cde" providerId="LiveId" clId="{DCF17D1E-C429-4500-9643-931F8B98DE6C}" dt="2024-07-24T04:03:27.262" v="4073" actId="20577"/>
          <ac:spMkLst>
            <pc:docMk/>
            <pc:sldMk cId="2901518121" sldId="274"/>
            <ac:spMk id="3" creationId="{71395D7B-3303-1F4B-D7CC-3C0CD4BCCD0E}"/>
          </ac:spMkLst>
        </pc:spChg>
      </pc:sldChg>
      <pc:sldChg chg="addSp delSp modSp new mod">
        <pc:chgData name="Rajesh Ojha" userId="f844f7c9be700cde" providerId="LiveId" clId="{DCF17D1E-C429-4500-9643-931F8B98DE6C}" dt="2024-07-24T04:10:49.200" v="4088" actId="20577"/>
        <pc:sldMkLst>
          <pc:docMk/>
          <pc:sldMk cId="3048279135" sldId="275"/>
        </pc:sldMkLst>
        <pc:spChg chg="mod">
          <ac:chgData name="Rajesh Ojha" userId="f844f7c9be700cde" providerId="LiveId" clId="{DCF17D1E-C429-4500-9643-931F8B98DE6C}" dt="2024-07-23T10:57:46.506" v="3268" actId="20577"/>
          <ac:spMkLst>
            <pc:docMk/>
            <pc:sldMk cId="3048279135" sldId="275"/>
            <ac:spMk id="2" creationId="{CED394BE-DF74-417F-CA89-788A8DE0B57A}"/>
          </ac:spMkLst>
        </pc:spChg>
        <pc:spChg chg="del mod">
          <ac:chgData name="Rajesh Ojha" userId="f844f7c9be700cde" providerId="LiveId" clId="{DCF17D1E-C429-4500-9643-931F8B98DE6C}" dt="2024-07-23T10:58:29.762" v="3283" actId="478"/>
          <ac:spMkLst>
            <pc:docMk/>
            <pc:sldMk cId="3048279135" sldId="275"/>
            <ac:spMk id="3" creationId="{A3C5A930-26E7-599D-EAD6-91082B69B4B7}"/>
          </ac:spMkLst>
        </pc:spChg>
        <pc:spChg chg="mod">
          <ac:chgData name="Rajesh Ojha" userId="f844f7c9be700cde" providerId="LiveId" clId="{DCF17D1E-C429-4500-9643-931F8B98DE6C}" dt="2024-07-24T04:10:49.200" v="4088" actId="20577"/>
          <ac:spMkLst>
            <pc:docMk/>
            <pc:sldMk cId="3048279135" sldId="275"/>
            <ac:spMk id="4" creationId="{D4AA791D-D404-AD3B-1BEB-4DF13401B137}"/>
          </ac:spMkLst>
        </pc:spChg>
        <pc:spChg chg="add del mod">
          <ac:chgData name="Rajesh Ojha" userId="f844f7c9be700cde" providerId="LiveId" clId="{DCF17D1E-C429-4500-9643-931F8B98DE6C}" dt="2024-07-23T10:58:26.851" v="3282" actId="478"/>
          <ac:spMkLst>
            <pc:docMk/>
            <pc:sldMk cId="3048279135" sldId="275"/>
            <ac:spMk id="7" creationId="{64D412CC-7763-F174-CF33-7F687ACB5093}"/>
          </ac:spMkLst>
        </pc:spChg>
        <pc:spChg chg="add mod">
          <ac:chgData name="Rajesh Ojha" userId="f844f7c9be700cde" providerId="LiveId" clId="{DCF17D1E-C429-4500-9643-931F8B98DE6C}" dt="2024-07-23T10:59:05.973" v="3336" actId="1035"/>
          <ac:spMkLst>
            <pc:docMk/>
            <pc:sldMk cId="3048279135" sldId="275"/>
            <ac:spMk id="8" creationId="{280489C6-87E3-5158-449C-EC56B838B9CB}"/>
          </ac:spMkLst>
        </pc:spChg>
      </pc:sldChg>
      <pc:sldChg chg="addSp modSp new mod">
        <pc:chgData name="Rajesh Ojha" userId="f844f7c9be700cde" providerId="LiveId" clId="{DCF17D1E-C429-4500-9643-931F8B98DE6C}" dt="2024-07-24T04:09:51.474" v="4084" actId="207"/>
        <pc:sldMkLst>
          <pc:docMk/>
          <pc:sldMk cId="1172300712" sldId="276"/>
        </pc:sldMkLst>
        <pc:spChg chg="add mod">
          <ac:chgData name="Rajesh Ojha" userId="f844f7c9be700cde" providerId="LiveId" clId="{DCF17D1E-C429-4500-9643-931F8B98DE6C}" dt="2024-07-24T04:09:51.474" v="4084" actId="207"/>
          <ac:spMkLst>
            <pc:docMk/>
            <pc:sldMk cId="1172300712" sldId="276"/>
            <ac:spMk id="4" creationId="{E8AB3729-B767-C3DE-E18C-A296DCBCAC8F}"/>
          </ac:spMkLst>
        </pc:spChg>
      </pc:sldChg>
      <pc:sldChg chg="new del">
        <pc:chgData name="Rajesh Ojha" userId="f844f7c9be700cde" providerId="LiveId" clId="{DCF17D1E-C429-4500-9643-931F8B98DE6C}" dt="2024-07-23T10:59:46.243" v="3338" actId="680"/>
        <pc:sldMkLst>
          <pc:docMk/>
          <pc:sldMk cId="3810768285" sldId="276"/>
        </pc:sldMkLst>
      </pc:sldChg>
      <pc:sldChg chg="addSp modSp new mod">
        <pc:chgData name="Rajesh Ojha" userId="f844f7c9be700cde" providerId="LiveId" clId="{DCF17D1E-C429-4500-9643-931F8B98DE6C}" dt="2024-07-23T11:09:03.767" v="3481" actId="14100"/>
        <pc:sldMkLst>
          <pc:docMk/>
          <pc:sldMk cId="758173256" sldId="277"/>
        </pc:sldMkLst>
        <pc:spChg chg="mod">
          <ac:chgData name="Rajesh Ojha" userId="f844f7c9be700cde" providerId="LiveId" clId="{DCF17D1E-C429-4500-9643-931F8B98DE6C}" dt="2024-07-23T11:08:45.587" v="3473" actId="20577"/>
          <ac:spMkLst>
            <pc:docMk/>
            <pc:sldMk cId="758173256" sldId="277"/>
            <ac:spMk id="2" creationId="{93295C02-ACF3-86AB-D16A-1395075767B3}"/>
          </ac:spMkLst>
        </pc:spChg>
        <pc:picChg chg="add mod">
          <ac:chgData name="Rajesh Ojha" userId="f844f7c9be700cde" providerId="LiveId" clId="{DCF17D1E-C429-4500-9643-931F8B98DE6C}" dt="2024-07-23T11:09:03.767" v="3481" actId="14100"/>
          <ac:picMkLst>
            <pc:docMk/>
            <pc:sldMk cId="758173256" sldId="277"/>
            <ac:picMk id="6" creationId="{321D93FF-DAE8-EAF6-E862-00387B190B99}"/>
          </ac:picMkLst>
        </pc:picChg>
      </pc:sldChg>
      <pc:sldChg chg="addSp delSp modSp add mod">
        <pc:chgData name="Rajesh Ojha" userId="f844f7c9be700cde" providerId="LiveId" clId="{DCF17D1E-C429-4500-9643-931F8B98DE6C}" dt="2024-07-23T11:10:11.017" v="3494" actId="14100"/>
        <pc:sldMkLst>
          <pc:docMk/>
          <pc:sldMk cId="1179274631" sldId="278"/>
        </pc:sldMkLst>
        <pc:spChg chg="mod">
          <ac:chgData name="Rajesh Ojha" userId="f844f7c9be700cde" providerId="LiveId" clId="{DCF17D1E-C429-4500-9643-931F8B98DE6C}" dt="2024-07-23T11:09:23.297" v="3484" actId="20577"/>
          <ac:spMkLst>
            <pc:docMk/>
            <pc:sldMk cId="1179274631" sldId="278"/>
            <ac:spMk id="2" creationId="{93295C02-ACF3-86AB-D16A-1395075767B3}"/>
          </ac:spMkLst>
        </pc:spChg>
        <pc:picChg chg="del">
          <ac:chgData name="Rajesh Ojha" userId="f844f7c9be700cde" providerId="LiveId" clId="{DCF17D1E-C429-4500-9643-931F8B98DE6C}" dt="2024-07-23T11:09:51.009" v="3485" actId="478"/>
          <ac:picMkLst>
            <pc:docMk/>
            <pc:sldMk cId="1179274631" sldId="278"/>
            <ac:picMk id="6" creationId="{321D93FF-DAE8-EAF6-E862-00387B190B99}"/>
          </ac:picMkLst>
        </pc:picChg>
        <pc:picChg chg="add mod">
          <ac:chgData name="Rajesh Ojha" userId="f844f7c9be700cde" providerId="LiveId" clId="{DCF17D1E-C429-4500-9643-931F8B98DE6C}" dt="2024-07-23T11:10:11.017" v="3494" actId="14100"/>
          <ac:picMkLst>
            <pc:docMk/>
            <pc:sldMk cId="1179274631" sldId="278"/>
            <ac:picMk id="7" creationId="{5236BE8D-1641-0DE6-9D16-6C889D6FD482}"/>
          </ac:picMkLst>
        </pc:picChg>
      </pc:sldChg>
      <pc:sldChg chg="addSp delSp modSp add mod">
        <pc:chgData name="Rajesh Ojha" userId="f844f7c9be700cde" providerId="LiveId" clId="{DCF17D1E-C429-4500-9643-931F8B98DE6C}" dt="2024-07-24T04:23:57.611" v="4224" actId="1035"/>
        <pc:sldMkLst>
          <pc:docMk/>
          <pc:sldMk cId="3836216689" sldId="279"/>
        </pc:sldMkLst>
        <pc:spChg chg="mod">
          <ac:chgData name="Rajesh Ojha" userId="f844f7c9be700cde" providerId="LiveId" clId="{DCF17D1E-C429-4500-9643-931F8B98DE6C}" dt="2024-07-24T04:20:45.265" v="4091" actId="20577"/>
          <ac:spMkLst>
            <pc:docMk/>
            <pc:sldMk cId="3836216689" sldId="279"/>
            <ac:spMk id="2" creationId="{93295C02-ACF3-86AB-D16A-1395075767B3}"/>
          </ac:spMkLst>
        </pc:spChg>
        <pc:spChg chg="add mod">
          <ac:chgData name="Rajesh Ojha" userId="f844f7c9be700cde" providerId="LiveId" clId="{DCF17D1E-C429-4500-9643-931F8B98DE6C}" dt="2024-07-24T04:23:57.611" v="4224" actId="1035"/>
          <ac:spMkLst>
            <pc:docMk/>
            <pc:sldMk cId="3836216689" sldId="279"/>
            <ac:spMk id="6" creationId="{6F00974F-C144-0E7B-CC53-08A5818F9D89}"/>
          </ac:spMkLst>
        </pc:spChg>
        <pc:picChg chg="del">
          <ac:chgData name="Rajesh Ojha" userId="f844f7c9be700cde" providerId="LiveId" clId="{DCF17D1E-C429-4500-9643-931F8B98DE6C}" dt="2024-07-24T04:20:54.765" v="4092" actId="478"/>
          <ac:picMkLst>
            <pc:docMk/>
            <pc:sldMk cId="3836216689" sldId="279"/>
            <ac:picMk id="7" creationId="{5236BE8D-1641-0DE6-9D16-6C889D6FD48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4FA738-CDCC-4C29-80ED-1C1BAB822127}" type="datetimeFigureOut">
              <a:rPr lang="en-IN" smtClean="0"/>
              <a:t>04-09-2025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380492-FD13-4B83-8701-861672D5485B}" type="slidenum">
              <a:rPr lang="en-IN" smtClean="0"/>
              <a:t>‹#›</a:t>
            </a:fld>
            <a:endParaRPr lang="en-IN"/>
          </a:p>
        </p:txBody>
      </p:sp>
    </p:spTree>
    <p:extLst>
      <p:ext uri="{BB962C8B-B14F-4D97-AF65-F5344CB8AC3E}">
        <p14:creationId xmlns:p14="http://schemas.microsoft.com/office/powerpoint/2010/main" val="26870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45E9B566-8C35-626A-8F40-20DD583AEEB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65D479B-6834-48A6-8B41-F4831B0CBC6F}" type="slidenum">
              <a:rPr lang="en-US" altLang="en-US" sz="1200" baseline="0" smtClean="0"/>
              <a:pPr/>
              <a:t>3</a:t>
            </a:fld>
            <a:endParaRPr lang="en-US" altLang="en-US" sz="1200" baseline="0"/>
          </a:p>
        </p:txBody>
      </p:sp>
      <p:sp>
        <p:nvSpPr>
          <p:cNvPr id="7171" name="Rectangle 2">
            <a:extLst>
              <a:ext uri="{FF2B5EF4-FFF2-40B4-BE49-F238E27FC236}">
                <a16:creationId xmlns:a16="http://schemas.microsoft.com/office/drawing/2014/main" id="{D7876FB8-65E1-CF54-D3C4-6C26B62E2E61}"/>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AC5BD7FF-843D-66E4-FDD8-A8BA32FC6FA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65587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40E19640-8B95-111F-4D26-70365C09561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B421775B-6709-4390-ABC6-E512423E9D63}" type="slidenum">
              <a:rPr lang="en-US" altLang="en-US" sz="1200" baseline="0" smtClean="0"/>
              <a:pPr/>
              <a:t>19</a:t>
            </a:fld>
            <a:endParaRPr lang="en-US" altLang="en-US" sz="1200" baseline="0"/>
          </a:p>
        </p:txBody>
      </p:sp>
      <p:sp>
        <p:nvSpPr>
          <p:cNvPr id="25603" name="Rectangle 2">
            <a:extLst>
              <a:ext uri="{FF2B5EF4-FFF2-40B4-BE49-F238E27FC236}">
                <a16:creationId xmlns:a16="http://schemas.microsoft.com/office/drawing/2014/main" id="{FB34CA18-80D3-E996-AC2C-5865E70D031E}"/>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BBC1DDD-4123-D545-E5FF-6B6EE11EAA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6107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39783983-C891-7EF6-B9EA-97600D87E34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C76CC37-1790-4974-8200-44B0EC7F93A4}" type="slidenum">
              <a:rPr lang="en-US" altLang="en-US" sz="1200" baseline="0" smtClean="0"/>
              <a:pPr/>
              <a:t>20</a:t>
            </a:fld>
            <a:endParaRPr lang="en-US" altLang="en-US" sz="1200" baseline="0"/>
          </a:p>
        </p:txBody>
      </p:sp>
      <p:sp>
        <p:nvSpPr>
          <p:cNvPr id="27651" name="Rectangle 2">
            <a:extLst>
              <a:ext uri="{FF2B5EF4-FFF2-40B4-BE49-F238E27FC236}">
                <a16:creationId xmlns:a16="http://schemas.microsoft.com/office/drawing/2014/main" id="{FD58D883-136F-0892-7ED2-7C4F2BFCAA14}"/>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7AA4FABF-461D-0C72-FD4F-875651A915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3504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2DA059C3-3107-814D-6CBC-41746806308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0056A85-2A77-4D02-A587-65A8B5DFC376}" type="slidenum">
              <a:rPr lang="en-US" altLang="en-US" sz="1200" baseline="0" smtClean="0"/>
              <a:pPr/>
              <a:t>22</a:t>
            </a:fld>
            <a:endParaRPr lang="en-US" altLang="en-US" sz="1200" baseline="0"/>
          </a:p>
        </p:txBody>
      </p:sp>
      <p:sp>
        <p:nvSpPr>
          <p:cNvPr id="29699" name="Rectangle 2">
            <a:extLst>
              <a:ext uri="{FF2B5EF4-FFF2-40B4-BE49-F238E27FC236}">
                <a16:creationId xmlns:a16="http://schemas.microsoft.com/office/drawing/2014/main" id="{394D441F-2ACC-4723-A7BC-EA438264168C}"/>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36B24C01-923A-812D-160B-4A335F111FD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56969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94AB962F-8C21-9265-95EF-E0A79F65613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936C44A5-804B-4B70-82E0-A151B6127751}" type="slidenum">
              <a:rPr lang="en-US" altLang="en-US" sz="1200" baseline="0" smtClean="0"/>
              <a:pPr/>
              <a:t>23</a:t>
            </a:fld>
            <a:endParaRPr lang="en-US" altLang="en-US" sz="1200" baseline="0"/>
          </a:p>
        </p:txBody>
      </p:sp>
      <p:sp>
        <p:nvSpPr>
          <p:cNvPr id="31747" name="Rectangle 2">
            <a:extLst>
              <a:ext uri="{FF2B5EF4-FFF2-40B4-BE49-F238E27FC236}">
                <a16:creationId xmlns:a16="http://schemas.microsoft.com/office/drawing/2014/main" id="{808010DF-031F-357B-1E4F-D2B4A03975A9}"/>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FB3B537C-1860-4E88-DED6-BE8BFF4E664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50922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40F46B09-7898-8B2A-F2BC-8EDC96F5435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20329C2-7017-4F10-9D1E-303CFC18A28B}" type="slidenum">
              <a:rPr lang="en-US" altLang="en-US" sz="1200" baseline="0" smtClean="0"/>
              <a:pPr/>
              <a:t>24</a:t>
            </a:fld>
            <a:endParaRPr lang="en-US" altLang="en-US" sz="1200" baseline="0"/>
          </a:p>
        </p:txBody>
      </p:sp>
      <p:sp>
        <p:nvSpPr>
          <p:cNvPr id="33795" name="Rectangle 2">
            <a:extLst>
              <a:ext uri="{FF2B5EF4-FFF2-40B4-BE49-F238E27FC236}">
                <a16:creationId xmlns:a16="http://schemas.microsoft.com/office/drawing/2014/main" id="{AA4CB638-003C-6739-5140-E7BFC5DE0306}"/>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1980AD98-C320-4D5C-3A42-DAA115F3645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8651547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DA70978-A661-E7A2-919D-9BBD9E3B9F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9D0C7C33-994C-4CE4-AB00-1576D271B96C}" type="slidenum">
              <a:rPr lang="en-US" altLang="en-US" sz="1200" baseline="0" smtClean="0"/>
              <a:pPr/>
              <a:t>25</a:t>
            </a:fld>
            <a:endParaRPr lang="en-US" altLang="en-US" sz="1200" baseline="0"/>
          </a:p>
        </p:txBody>
      </p:sp>
      <p:sp>
        <p:nvSpPr>
          <p:cNvPr id="35843" name="Rectangle 2">
            <a:extLst>
              <a:ext uri="{FF2B5EF4-FFF2-40B4-BE49-F238E27FC236}">
                <a16:creationId xmlns:a16="http://schemas.microsoft.com/office/drawing/2014/main" id="{206C1D50-55A3-CD70-2140-63965DD503DD}"/>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74BB8329-836F-3B36-B99F-9D8EDAEBB87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6158111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48526BC7-28CD-A9E8-5695-599B645395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B579288-E861-48D3-B641-863DADF50359}" type="slidenum">
              <a:rPr lang="en-US" altLang="en-US" sz="1200" baseline="0" smtClean="0"/>
              <a:pPr/>
              <a:t>27</a:t>
            </a:fld>
            <a:endParaRPr lang="en-US" altLang="en-US" sz="1200" baseline="0"/>
          </a:p>
        </p:txBody>
      </p:sp>
      <p:sp>
        <p:nvSpPr>
          <p:cNvPr id="37891" name="Rectangle 2">
            <a:extLst>
              <a:ext uri="{FF2B5EF4-FFF2-40B4-BE49-F238E27FC236}">
                <a16:creationId xmlns:a16="http://schemas.microsoft.com/office/drawing/2014/main" id="{541CFCB2-1573-21A6-21EA-B3CCB0D243C9}"/>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B5B3B570-8331-F731-156C-1406DFA63F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0942611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EE83015E-1CCD-B1EA-681A-1E0FC7C9592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83CC671-DCD7-4E09-B7EF-A9E584DA2FBA}" type="slidenum">
              <a:rPr lang="en-US" altLang="en-US" sz="1200" baseline="0" smtClean="0"/>
              <a:pPr/>
              <a:t>30</a:t>
            </a:fld>
            <a:endParaRPr lang="en-US" altLang="en-US" sz="1200" baseline="0"/>
          </a:p>
        </p:txBody>
      </p:sp>
      <p:sp>
        <p:nvSpPr>
          <p:cNvPr id="39939" name="Rectangle 2">
            <a:extLst>
              <a:ext uri="{FF2B5EF4-FFF2-40B4-BE49-F238E27FC236}">
                <a16:creationId xmlns:a16="http://schemas.microsoft.com/office/drawing/2014/main" id="{091BCF18-F7A6-93B3-0130-A3478ABBE1AE}"/>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B6A2134-FD5B-F0BC-01B4-FAA736FE89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670803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651603B-11D0-88C5-A858-8A234B49430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962E484-BC5B-422B-821D-DD5F46B15FEA}" type="slidenum">
              <a:rPr lang="en-US" altLang="en-US" sz="1200" baseline="0" smtClean="0"/>
              <a:pPr/>
              <a:t>31</a:t>
            </a:fld>
            <a:endParaRPr lang="en-US" altLang="en-US" sz="1200" baseline="0"/>
          </a:p>
        </p:txBody>
      </p:sp>
      <p:sp>
        <p:nvSpPr>
          <p:cNvPr id="41987" name="Rectangle 2">
            <a:extLst>
              <a:ext uri="{FF2B5EF4-FFF2-40B4-BE49-F238E27FC236}">
                <a16:creationId xmlns:a16="http://schemas.microsoft.com/office/drawing/2014/main" id="{DDBB8209-BD91-DF3E-E4E1-74F6F83D5374}"/>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F7D33123-D3F4-D909-E5A4-53000EDB668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797697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B2F59E19-EDFE-3563-0773-67F7C07F918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15F707D-74E3-4A45-9B7A-12729A133EA1}" type="slidenum">
              <a:rPr lang="en-US" altLang="en-US" sz="1200" baseline="0" smtClean="0"/>
              <a:pPr/>
              <a:t>32</a:t>
            </a:fld>
            <a:endParaRPr lang="en-US" altLang="en-US" sz="1200" baseline="0"/>
          </a:p>
        </p:txBody>
      </p:sp>
      <p:sp>
        <p:nvSpPr>
          <p:cNvPr id="46083" name="Rectangle 2">
            <a:extLst>
              <a:ext uri="{FF2B5EF4-FFF2-40B4-BE49-F238E27FC236}">
                <a16:creationId xmlns:a16="http://schemas.microsoft.com/office/drawing/2014/main" id="{0BCD0539-46A5-38A5-A6D9-A5E325BD9F90}"/>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7380241B-1C1F-6CA5-CA3A-83EBB704863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341377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B2B01271-BA9E-A2E7-1CC0-B14B92BF04C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DD7D6D7-DC47-40DB-8EEF-7A2C3D246E73}" type="slidenum">
              <a:rPr lang="en-US" altLang="en-US" sz="1200" baseline="0" smtClean="0"/>
              <a:pPr/>
              <a:t>5</a:t>
            </a:fld>
            <a:endParaRPr lang="en-US" altLang="en-US" sz="1200" baseline="0"/>
          </a:p>
        </p:txBody>
      </p:sp>
      <p:sp>
        <p:nvSpPr>
          <p:cNvPr id="9219" name="Rectangle 2">
            <a:extLst>
              <a:ext uri="{FF2B5EF4-FFF2-40B4-BE49-F238E27FC236}">
                <a16:creationId xmlns:a16="http://schemas.microsoft.com/office/drawing/2014/main" id="{9386DE4B-33C4-B9CA-4A46-1E4EFF045E84}"/>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A9690CD0-0105-ABB1-3EB2-C6BF7FC433A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982078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563DD43-6C7B-F7DC-B1CB-95DB231B670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3113F21-1532-43C2-B0FB-15E3D23C1CCD}" type="slidenum">
              <a:rPr lang="en-US" altLang="en-US" sz="1200" baseline="0" smtClean="0"/>
              <a:pPr/>
              <a:t>33</a:t>
            </a:fld>
            <a:endParaRPr lang="en-US" altLang="en-US" sz="1200" baseline="0"/>
          </a:p>
        </p:txBody>
      </p:sp>
      <p:sp>
        <p:nvSpPr>
          <p:cNvPr id="44035" name="Rectangle 2">
            <a:extLst>
              <a:ext uri="{FF2B5EF4-FFF2-40B4-BE49-F238E27FC236}">
                <a16:creationId xmlns:a16="http://schemas.microsoft.com/office/drawing/2014/main" id="{04E8D48C-9614-DB1C-517E-FA6FCDDFF3F1}"/>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5565A202-CFD4-9D8B-4758-99DE3053FD7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88746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F0CE0B3-8EAF-C26D-AB80-7462C731470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886DD3D5-CDF4-439C-8168-7074808C57C5}" type="slidenum">
              <a:rPr lang="en-US" altLang="en-US" sz="1200" baseline="0" smtClean="0"/>
              <a:pPr/>
              <a:t>34</a:t>
            </a:fld>
            <a:endParaRPr lang="en-US" altLang="en-US" sz="1200" baseline="0"/>
          </a:p>
        </p:txBody>
      </p:sp>
      <p:sp>
        <p:nvSpPr>
          <p:cNvPr id="48131" name="Rectangle 2">
            <a:extLst>
              <a:ext uri="{FF2B5EF4-FFF2-40B4-BE49-F238E27FC236}">
                <a16:creationId xmlns:a16="http://schemas.microsoft.com/office/drawing/2014/main" id="{9062663E-C43E-BFDB-A4EC-B36C07F39512}"/>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0C45E63D-0F7C-CD69-678D-3C50A0680E2D}"/>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63613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C5EDBF23-64AC-468C-3935-71DFC42DD9D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E6826B1B-12AD-4809-B75F-58B68088146E}" type="slidenum">
              <a:rPr lang="en-US" altLang="en-US" sz="1200" baseline="0" smtClean="0"/>
              <a:pPr/>
              <a:t>37</a:t>
            </a:fld>
            <a:endParaRPr lang="en-US" altLang="en-US" sz="1200" baseline="0"/>
          </a:p>
        </p:txBody>
      </p:sp>
      <p:sp>
        <p:nvSpPr>
          <p:cNvPr id="50179" name="Rectangle 2">
            <a:extLst>
              <a:ext uri="{FF2B5EF4-FFF2-40B4-BE49-F238E27FC236}">
                <a16:creationId xmlns:a16="http://schemas.microsoft.com/office/drawing/2014/main" id="{A446E1D7-50D4-B83A-01FB-737B8672B250}"/>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C744FFF1-8FBD-056D-7CCD-8E82233BC1B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5306454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CACC57A1-5DC9-3850-A8DB-3A3DFD2C874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E043848-6D26-47F3-9034-DD6413CE1663}" type="slidenum">
              <a:rPr lang="en-US" altLang="en-US" sz="1200" baseline="0" smtClean="0"/>
              <a:pPr/>
              <a:t>39</a:t>
            </a:fld>
            <a:endParaRPr lang="en-US" altLang="en-US" sz="1200" baseline="0"/>
          </a:p>
        </p:txBody>
      </p:sp>
      <p:sp>
        <p:nvSpPr>
          <p:cNvPr id="52227" name="Rectangle 2">
            <a:extLst>
              <a:ext uri="{FF2B5EF4-FFF2-40B4-BE49-F238E27FC236}">
                <a16:creationId xmlns:a16="http://schemas.microsoft.com/office/drawing/2014/main" id="{CE96A8C0-48C0-A031-7358-2D23AB6DCCA4}"/>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8BBBCD57-4466-CFAE-C3FA-821EF06C475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447659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161C9454-2F02-ACF8-0C26-466C36BACF0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766C8A31-2207-49DE-B849-A32066F7656F}" type="slidenum">
              <a:rPr lang="en-US" altLang="en-US" sz="1200" baseline="0" smtClean="0"/>
              <a:pPr/>
              <a:t>41</a:t>
            </a:fld>
            <a:endParaRPr lang="en-US" altLang="en-US" sz="1200" baseline="0"/>
          </a:p>
        </p:txBody>
      </p:sp>
      <p:sp>
        <p:nvSpPr>
          <p:cNvPr id="54275" name="Rectangle 2">
            <a:extLst>
              <a:ext uri="{FF2B5EF4-FFF2-40B4-BE49-F238E27FC236}">
                <a16:creationId xmlns:a16="http://schemas.microsoft.com/office/drawing/2014/main" id="{18E6684F-6C5D-3212-1240-452AB65B4DCA}"/>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A77D6005-CF2E-2A0B-DA9F-B262462A740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877137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ACC20302-B0BF-6FC4-8187-9EDD71F89D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F2F2DDB-40BB-47FA-BBD5-9FB09E9E8F72}" type="slidenum">
              <a:rPr lang="en-US" altLang="en-US" sz="1200" baseline="0" smtClean="0"/>
              <a:pPr/>
              <a:t>44</a:t>
            </a:fld>
            <a:endParaRPr lang="en-US" altLang="en-US" sz="1200" baseline="0"/>
          </a:p>
        </p:txBody>
      </p:sp>
      <p:sp>
        <p:nvSpPr>
          <p:cNvPr id="56323" name="Rectangle 2">
            <a:extLst>
              <a:ext uri="{FF2B5EF4-FFF2-40B4-BE49-F238E27FC236}">
                <a16:creationId xmlns:a16="http://schemas.microsoft.com/office/drawing/2014/main" id="{9D7A0E6A-9385-9BB3-6248-E0D7BCFB0B35}"/>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1F75634E-58B7-8392-1EC4-1EC34B504B2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636809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5B3C694-0FFC-E78A-A689-F916EEB19E0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0C5A79E-BBC7-422C-B380-E3F650F708F7}" type="slidenum">
              <a:rPr lang="en-US" altLang="en-US" sz="1200" baseline="0" smtClean="0"/>
              <a:pPr/>
              <a:t>46</a:t>
            </a:fld>
            <a:endParaRPr lang="en-US" altLang="en-US" sz="1200" baseline="0"/>
          </a:p>
        </p:txBody>
      </p:sp>
      <p:sp>
        <p:nvSpPr>
          <p:cNvPr id="58371" name="Rectangle 2">
            <a:extLst>
              <a:ext uri="{FF2B5EF4-FFF2-40B4-BE49-F238E27FC236}">
                <a16:creationId xmlns:a16="http://schemas.microsoft.com/office/drawing/2014/main" id="{49EEC408-8849-7322-B125-020DC3BB57F6}"/>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63F16BD4-C7BA-21C9-C29F-307E17ED65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15525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6336B445-9E2B-55F5-B08B-821D3DD3CC7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C4983149-70E5-46C9-B16E-35DA142999A0}" type="slidenum">
              <a:rPr lang="en-US" altLang="en-US" sz="1200" baseline="0" smtClean="0"/>
              <a:pPr/>
              <a:t>47</a:t>
            </a:fld>
            <a:endParaRPr lang="en-US" altLang="en-US" sz="1200" baseline="0"/>
          </a:p>
        </p:txBody>
      </p:sp>
      <p:sp>
        <p:nvSpPr>
          <p:cNvPr id="60419" name="Rectangle 2">
            <a:extLst>
              <a:ext uri="{FF2B5EF4-FFF2-40B4-BE49-F238E27FC236}">
                <a16:creationId xmlns:a16="http://schemas.microsoft.com/office/drawing/2014/main" id="{1E155AD3-2071-B1CA-612D-055C24ACF51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A0C6CD20-891D-EA38-159D-97184454340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744326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C858F44A-C5F3-1AC8-18D0-ECDAAA1D5CB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1754C346-0C0A-492B-AB00-89C31F361840}" type="slidenum">
              <a:rPr lang="en-US" altLang="en-US" sz="1200" baseline="0" smtClean="0"/>
              <a:pPr/>
              <a:t>49</a:t>
            </a:fld>
            <a:endParaRPr lang="en-US" altLang="en-US" sz="1200" baseline="0"/>
          </a:p>
        </p:txBody>
      </p:sp>
      <p:sp>
        <p:nvSpPr>
          <p:cNvPr id="62467" name="Rectangle 2">
            <a:extLst>
              <a:ext uri="{FF2B5EF4-FFF2-40B4-BE49-F238E27FC236}">
                <a16:creationId xmlns:a16="http://schemas.microsoft.com/office/drawing/2014/main" id="{36853DC4-387E-254A-D7ED-E3DEAF15EFEA}"/>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6AA4CA9D-0AFE-289F-E9AD-8C07C86C75A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3821497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842AAD26-4791-4185-D614-F879ED7A8127}"/>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3E1EDC67-13B8-4370-9D4E-46190AD281B9}" type="slidenum">
              <a:rPr lang="en-US" altLang="en-US" sz="1200" baseline="0" smtClean="0"/>
              <a:pPr/>
              <a:t>50</a:t>
            </a:fld>
            <a:endParaRPr lang="en-US" altLang="en-US" sz="1200" baseline="0"/>
          </a:p>
        </p:txBody>
      </p:sp>
      <p:sp>
        <p:nvSpPr>
          <p:cNvPr id="64515" name="Rectangle 2">
            <a:extLst>
              <a:ext uri="{FF2B5EF4-FFF2-40B4-BE49-F238E27FC236}">
                <a16:creationId xmlns:a16="http://schemas.microsoft.com/office/drawing/2014/main" id="{7E13668D-D3A1-C55F-18BF-122AD50205F8}"/>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0E216C19-8A1D-D9CD-0ADE-402D386D2F7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873848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32BB7E3C-1AE1-3C8A-0845-CDC76DB52B8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531C02D-EC7A-4070-B057-EE9368454A53}" type="slidenum">
              <a:rPr lang="en-US" altLang="en-US" sz="1200" baseline="0" smtClean="0"/>
              <a:pPr/>
              <a:t>7</a:t>
            </a:fld>
            <a:endParaRPr lang="en-US" altLang="en-US" sz="1200" baseline="0"/>
          </a:p>
        </p:txBody>
      </p:sp>
      <p:sp>
        <p:nvSpPr>
          <p:cNvPr id="11267" name="Rectangle 2">
            <a:extLst>
              <a:ext uri="{FF2B5EF4-FFF2-40B4-BE49-F238E27FC236}">
                <a16:creationId xmlns:a16="http://schemas.microsoft.com/office/drawing/2014/main" id="{09619F67-0774-B56D-AE2A-50FBB65586E1}"/>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95B94742-CADB-E826-6F12-CE9DFFB9C97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975752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7EBB6F14-5D48-4AA7-AA9A-DBBA340B71B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7CB91ABD-6D02-4B11-A524-84293EE615F6}" type="slidenum">
              <a:rPr lang="en-US" altLang="en-US" sz="1200" baseline="0" smtClean="0"/>
              <a:pPr/>
              <a:t>51</a:t>
            </a:fld>
            <a:endParaRPr lang="en-US" altLang="en-US" sz="1200" baseline="0"/>
          </a:p>
        </p:txBody>
      </p:sp>
      <p:sp>
        <p:nvSpPr>
          <p:cNvPr id="66563" name="Rectangle 2">
            <a:extLst>
              <a:ext uri="{FF2B5EF4-FFF2-40B4-BE49-F238E27FC236}">
                <a16:creationId xmlns:a16="http://schemas.microsoft.com/office/drawing/2014/main" id="{D958314D-AB6B-7FF8-AC2B-E137AAD6C8B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0AD76C0A-F1F0-0642-1727-D9BF5BC68DC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5623969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976F8919-5335-094F-1308-EDDA5CEF1EC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21FF6BD2-4100-44F7-9131-676542BC1168}" type="slidenum">
              <a:rPr lang="en-US" altLang="en-US" sz="1200" baseline="0" smtClean="0"/>
              <a:pPr/>
              <a:t>53</a:t>
            </a:fld>
            <a:endParaRPr lang="en-US" altLang="en-US" sz="1200" baseline="0"/>
          </a:p>
        </p:txBody>
      </p:sp>
      <p:sp>
        <p:nvSpPr>
          <p:cNvPr id="68611" name="Rectangle 2">
            <a:extLst>
              <a:ext uri="{FF2B5EF4-FFF2-40B4-BE49-F238E27FC236}">
                <a16:creationId xmlns:a16="http://schemas.microsoft.com/office/drawing/2014/main" id="{A6F76B16-01E8-9569-535A-EECB977E2647}"/>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DAB38457-28B8-DD52-AE63-2BDF2ACD6A0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8481874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A84E335E-2F73-9DDD-823F-3EEF925A61F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FF8BD50-4851-4391-A044-E1FDA57FD168}" type="slidenum">
              <a:rPr lang="en-US" altLang="en-US" sz="1200" baseline="0" smtClean="0"/>
              <a:pPr/>
              <a:t>54</a:t>
            </a:fld>
            <a:endParaRPr lang="en-US" altLang="en-US" sz="1200" baseline="0"/>
          </a:p>
        </p:txBody>
      </p:sp>
      <p:sp>
        <p:nvSpPr>
          <p:cNvPr id="70659" name="Rectangle 2">
            <a:extLst>
              <a:ext uri="{FF2B5EF4-FFF2-40B4-BE49-F238E27FC236}">
                <a16:creationId xmlns:a16="http://schemas.microsoft.com/office/drawing/2014/main" id="{E7446485-DE4D-408A-BFC5-3CAA4A0EDFFE}"/>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763A79D0-1631-DDE8-4EA4-C5839E55A84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3727819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AF3138B9-3CE2-38CC-B9F8-BD56EEB0B93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7F9B977-1BD7-409B-8C49-580D08CF15D6}" type="slidenum">
              <a:rPr lang="en-US" altLang="en-US" sz="1200" baseline="0" smtClean="0"/>
              <a:pPr/>
              <a:t>57</a:t>
            </a:fld>
            <a:endParaRPr lang="en-US" altLang="en-US" sz="1200" baseline="0"/>
          </a:p>
        </p:txBody>
      </p:sp>
      <p:sp>
        <p:nvSpPr>
          <p:cNvPr id="74755" name="Rectangle 2">
            <a:extLst>
              <a:ext uri="{FF2B5EF4-FFF2-40B4-BE49-F238E27FC236}">
                <a16:creationId xmlns:a16="http://schemas.microsoft.com/office/drawing/2014/main" id="{4582F8FB-D60B-4E08-9F26-FFAEF6BCE7D5}"/>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BF932FFF-FD91-C1BC-C00F-F3CBEE510B9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14201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A49BA554-A3C0-26E1-112F-51C328FC316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81B9CB8-58BC-4CE9-9DC0-5DFA7092AFEB}" type="slidenum">
              <a:rPr lang="en-US" altLang="en-US" sz="1200" baseline="0" smtClean="0"/>
              <a:pPr/>
              <a:t>61</a:t>
            </a:fld>
            <a:endParaRPr lang="en-US" altLang="en-US" sz="1200" baseline="0"/>
          </a:p>
        </p:txBody>
      </p:sp>
      <p:sp>
        <p:nvSpPr>
          <p:cNvPr id="76803" name="Rectangle 2">
            <a:extLst>
              <a:ext uri="{FF2B5EF4-FFF2-40B4-BE49-F238E27FC236}">
                <a16:creationId xmlns:a16="http://schemas.microsoft.com/office/drawing/2014/main" id="{2397E1DD-3CEF-4651-A480-EF622FAFE77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0A0F4F46-7CEB-4E86-D36D-418983078CD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24185439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B3F2B8BF-765F-4FE7-5CD0-19B8D8F9A7B2}"/>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0FA7E078-8301-4B35-9E20-F0090C364713}" type="slidenum">
              <a:rPr lang="en-US" altLang="en-US" sz="1200" baseline="0" smtClean="0"/>
              <a:pPr/>
              <a:t>62</a:t>
            </a:fld>
            <a:endParaRPr lang="en-US" altLang="en-US" sz="1200" baseline="0"/>
          </a:p>
        </p:txBody>
      </p:sp>
      <p:sp>
        <p:nvSpPr>
          <p:cNvPr id="78851" name="Rectangle 2">
            <a:extLst>
              <a:ext uri="{FF2B5EF4-FFF2-40B4-BE49-F238E27FC236}">
                <a16:creationId xmlns:a16="http://schemas.microsoft.com/office/drawing/2014/main" id="{33212CC7-4299-AADD-D0A0-E51ED16D52A4}"/>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8DCDFE8D-1CF4-E90C-E59C-DAD1AA8AC7B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21541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3964CACB-4636-797E-2E78-6B311C7E047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E2553C9-BBCF-44CA-B3FC-9E96B123A83B}" type="slidenum">
              <a:rPr lang="en-US" altLang="en-US" sz="1200" baseline="0" smtClean="0"/>
              <a:pPr/>
              <a:t>64</a:t>
            </a:fld>
            <a:endParaRPr lang="en-US" altLang="en-US" sz="1200" baseline="0"/>
          </a:p>
        </p:txBody>
      </p:sp>
      <p:sp>
        <p:nvSpPr>
          <p:cNvPr id="82947" name="Rectangle 2">
            <a:extLst>
              <a:ext uri="{FF2B5EF4-FFF2-40B4-BE49-F238E27FC236}">
                <a16:creationId xmlns:a16="http://schemas.microsoft.com/office/drawing/2014/main" id="{CC7EDB71-EF99-E9DD-C610-CA8248A4A2EC}"/>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6159E65B-19BC-7419-7F35-777B324D0CC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102369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98E1CDC6-4E73-D680-6A9E-919ECC35CD9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11B01E3-0DA3-451D-B88F-088FE3169AD1}" type="slidenum">
              <a:rPr lang="en-US" altLang="en-US" sz="1200" baseline="0" smtClean="0"/>
              <a:pPr/>
              <a:t>9</a:t>
            </a:fld>
            <a:endParaRPr lang="en-US" altLang="en-US" sz="1200" baseline="0"/>
          </a:p>
        </p:txBody>
      </p:sp>
      <p:sp>
        <p:nvSpPr>
          <p:cNvPr id="13315" name="Rectangle 2">
            <a:extLst>
              <a:ext uri="{FF2B5EF4-FFF2-40B4-BE49-F238E27FC236}">
                <a16:creationId xmlns:a16="http://schemas.microsoft.com/office/drawing/2014/main" id="{56AB57C4-4E01-FD81-05A1-F0F2CE5C2E05}"/>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7B6F9138-2265-EF90-999C-ADBD3371006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51977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3715B50A-A49E-30A5-0C32-439B56AF4BC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47127B4A-C9AB-443D-AE8A-8B951861BCAF}" type="slidenum">
              <a:rPr lang="en-US" altLang="en-US" sz="1200" baseline="0" smtClean="0"/>
              <a:pPr/>
              <a:t>10</a:t>
            </a:fld>
            <a:endParaRPr lang="en-US" altLang="en-US" sz="1200" baseline="0"/>
          </a:p>
        </p:txBody>
      </p:sp>
      <p:sp>
        <p:nvSpPr>
          <p:cNvPr id="15363" name="Rectangle 2">
            <a:extLst>
              <a:ext uri="{FF2B5EF4-FFF2-40B4-BE49-F238E27FC236}">
                <a16:creationId xmlns:a16="http://schemas.microsoft.com/office/drawing/2014/main" id="{42EA3062-7ADE-D69D-BCCC-FEC10BEAD4A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78387F55-5438-2361-8778-C977C0F4038F}"/>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3586354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58436B2E-E1D0-296E-2D42-A525DC3C0D8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D28937AE-5144-4680-83B0-6B8A0BD91403}" type="slidenum">
              <a:rPr lang="en-US" altLang="en-US" sz="1200" baseline="0" smtClean="0"/>
              <a:pPr/>
              <a:t>12</a:t>
            </a:fld>
            <a:endParaRPr lang="en-US" altLang="en-US" sz="1200" baseline="0"/>
          </a:p>
        </p:txBody>
      </p:sp>
      <p:sp>
        <p:nvSpPr>
          <p:cNvPr id="17411" name="Rectangle 2">
            <a:extLst>
              <a:ext uri="{FF2B5EF4-FFF2-40B4-BE49-F238E27FC236}">
                <a16:creationId xmlns:a16="http://schemas.microsoft.com/office/drawing/2014/main" id="{7352651F-67C3-BE48-CAF4-4FFEFB1F174D}"/>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2C36B182-C9F5-2B66-2084-4FC4E579C21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439817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775C4DB-D708-DAC1-A32D-3AE1469F485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FF1E1889-6E62-4BDB-AD96-34734D2AB61A}" type="slidenum">
              <a:rPr lang="en-US" altLang="en-US" sz="1200" baseline="0" smtClean="0"/>
              <a:pPr/>
              <a:t>15</a:t>
            </a:fld>
            <a:endParaRPr lang="en-US" altLang="en-US" sz="1200" baseline="0"/>
          </a:p>
        </p:txBody>
      </p:sp>
      <p:sp>
        <p:nvSpPr>
          <p:cNvPr id="19459" name="Rectangle 2">
            <a:extLst>
              <a:ext uri="{FF2B5EF4-FFF2-40B4-BE49-F238E27FC236}">
                <a16:creationId xmlns:a16="http://schemas.microsoft.com/office/drawing/2014/main" id="{A4715DB1-EDA3-6228-F827-6EC9BB4A2391}"/>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9203B9A8-86ED-2626-F65C-F20EAF86370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2351350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a:extLst>
              <a:ext uri="{FF2B5EF4-FFF2-40B4-BE49-F238E27FC236}">
                <a16:creationId xmlns:a16="http://schemas.microsoft.com/office/drawing/2014/main" id="{5DDC6517-1C02-A5D2-1A20-FEA069AE26F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6831DE7F-20C5-40CE-B131-331BA3D4D4A2}" type="slidenum">
              <a:rPr lang="en-US" altLang="en-US" sz="1200" baseline="0" smtClean="0"/>
              <a:pPr/>
              <a:t>16</a:t>
            </a:fld>
            <a:endParaRPr lang="en-US" altLang="en-US" sz="1200" baseline="0"/>
          </a:p>
        </p:txBody>
      </p:sp>
      <p:sp>
        <p:nvSpPr>
          <p:cNvPr id="21507" name="Rectangle 2">
            <a:extLst>
              <a:ext uri="{FF2B5EF4-FFF2-40B4-BE49-F238E27FC236}">
                <a16:creationId xmlns:a16="http://schemas.microsoft.com/office/drawing/2014/main" id="{8591869F-8F3E-B39F-D580-7236A882A0BA}"/>
              </a:ext>
            </a:extLst>
          </p:cNvPr>
          <p:cNvSpPr>
            <a:spLocks noGrp="1" noRot="1" noChangeAspect="1" noChangeArrowheads="1" noTextEdit="1"/>
          </p:cNvSpPr>
          <p:nvPr>
            <p:ph type="sldImg"/>
          </p:nvPr>
        </p:nvSpPr>
        <p:spPr>
          <a:ln/>
        </p:spPr>
      </p:sp>
      <p:sp>
        <p:nvSpPr>
          <p:cNvPr id="21508" name="Rectangle 3">
            <a:extLst>
              <a:ext uri="{FF2B5EF4-FFF2-40B4-BE49-F238E27FC236}">
                <a16:creationId xmlns:a16="http://schemas.microsoft.com/office/drawing/2014/main" id="{B50E84A9-464B-F50E-D7E0-716E44514FD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641006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ADCC37FA-7C0D-AA26-4F28-E501CCCE0C0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fld id="{AC47AE88-98C0-4D25-B563-D9D28FC8E1C1}" type="slidenum">
              <a:rPr lang="en-US" altLang="en-US" sz="1200" baseline="0" smtClean="0"/>
              <a:pPr/>
              <a:t>18</a:t>
            </a:fld>
            <a:endParaRPr lang="en-US" altLang="en-US" sz="1200" baseline="0"/>
          </a:p>
        </p:txBody>
      </p:sp>
      <p:sp>
        <p:nvSpPr>
          <p:cNvPr id="23555" name="Rectangle 2">
            <a:extLst>
              <a:ext uri="{FF2B5EF4-FFF2-40B4-BE49-F238E27FC236}">
                <a16:creationId xmlns:a16="http://schemas.microsoft.com/office/drawing/2014/main" id="{F5CFC436-A631-C7B5-9F79-B0DBE3E8DE11}"/>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3DF5F343-7556-9AAC-6059-4F31A8836A0A}"/>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3286632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020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837494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305494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02481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D972E1D-2B91-43F8-BAFE-8C37D0BCB00C}"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8443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859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244592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82661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395927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972E1D-2B91-43F8-BAFE-8C37D0BCB00C}" type="slidenum">
              <a:rPr lang="en-IN" smtClean="0"/>
              <a:t>‹#›</a:t>
            </a:fld>
            <a:endParaRPr lang="en-IN"/>
          </a:p>
        </p:txBody>
      </p:sp>
    </p:spTree>
    <p:extLst>
      <p:ext uri="{BB962C8B-B14F-4D97-AF65-F5344CB8AC3E}">
        <p14:creationId xmlns:p14="http://schemas.microsoft.com/office/powerpoint/2010/main" val="2165822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D972E1D-2B91-43F8-BAFE-8C37D0BCB00C}" type="slidenum">
              <a:rPr lang="en-IN" smtClean="0"/>
              <a:t>‹#›</a:t>
            </a:fld>
            <a:endParaRPr lang="en-IN"/>
          </a:p>
        </p:txBody>
      </p:sp>
    </p:spTree>
    <p:extLst>
      <p:ext uri="{BB962C8B-B14F-4D97-AF65-F5344CB8AC3E}">
        <p14:creationId xmlns:p14="http://schemas.microsoft.com/office/powerpoint/2010/main" val="15685443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972E1D-2B91-43F8-BAFE-8C37D0BCB00C}"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8876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F8C921-8B2C-249B-876C-A06DB04834FB}"/>
              </a:ext>
            </a:extLst>
          </p:cNvPr>
          <p:cNvSpPr/>
          <p:nvPr/>
        </p:nvSpPr>
        <p:spPr>
          <a:xfrm>
            <a:off x="3960629" y="4887575"/>
            <a:ext cx="414273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dirty="0">
                <a:ln w="22225">
                  <a:solidFill>
                    <a:schemeClr val="accent2"/>
                  </a:solidFill>
                  <a:prstDash val="solid"/>
                </a:ln>
                <a:solidFill>
                  <a:schemeClr val="accent2">
                    <a:lumMod val="40000"/>
                    <a:lumOff val="60000"/>
                  </a:schemeClr>
                </a:solidFill>
              </a:rPr>
              <a:t>Lecture-07-10</a:t>
            </a:r>
          </a:p>
        </p:txBody>
      </p:sp>
      <p:sp>
        <p:nvSpPr>
          <p:cNvPr id="5" name="Rectangle 3">
            <a:extLst>
              <a:ext uri="{FF2B5EF4-FFF2-40B4-BE49-F238E27FC236}">
                <a16:creationId xmlns:a16="http://schemas.microsoft.com/office/drawing/2014/main" id="{A05551B5-D6AA-D14B-8E3F-5C1B062E4B43}"/>
              </a:ext>
            </a:extLst>
          </p:cNvPr>
          <p:cNvSpPr>
            <a:spLocks noChangeArrowheads="1"/>
          </p:cNvSpPr>
          <p:nvPr/>
        </p:nvSpPr>
        <p:spPr bwMode="auto">
          <a:xfrm>
            <a:off x="1499616" y="1356360"/>
            <a:ext cx="900684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800" dirty="0">
              <a:solidFill>
                <a:schemeClr val="tx2"/>
              </a:solidFill>
              <a:latin typeface="Arial" panose="020B0604020202020204" pitchFamily="34" charset="0"/>
            </a:endParaRPr>
          </a:p>
          <a:p>
            <a:pPr algn="ctr">
              <a:spcBef>
                <a:spcPct val="0"/>
              </a:spcBef>
              <a:buFontTx/>
              <a:buNone/>
            </a:pPr>
            <a:r>
              <a:rPr lang="en-US" altLang="en-US" sz="4800" dirty="0">
                <a:latin typeface="Arial" panose="020B0604020202020204" pitchFamily="34" charset="0"/>
              </a:rPr>
              <a:t>Digital To Digital Conversion</a:t>
            </a:r>
          </a:p>
          <a:p>
            <a:pPr algn="ctr">
              <a:spcBef>
                <a:spcPct val="0"/>
              </a:spcBef>
              <a:buFontTx/>
              <a:buNone/>
            </a:pPr>
            <a:endParaRPr lang="en-US" altLang="en-US" sz="2400" dirty="0">
              <a:latin typeface="Arial" panose="020B0604020202020204" pitchFamily="34" charset="0"/>
            </a:endParaRPr>
          </a:p>
        </p:txBody>
      </p:sp>
      <p:sp>
        <p:nvSpPr>
          <p:cNvPr id="9" name="TextBox 8">
            <a:extLst>
              <a:ext uri="{FF2B5EF4-FFF2-40B4-BE49-F238E27FC236}">
                <a16:creationId xmlns:a16="http://schemas.microsoft.com/office/drawing/2014/main" id="{CBA8FAF5-6464-3819-E7B8-5C1A5E385671}"/>
              </a:ext>
            </a:extLst>
          </p:cNvPr>
          <p:cNvSpPr txBox="1"/>
          <p:nvPr/>
        </p:nvSpPr>
        <p:spPr>
          <a:xfrm>
            <a:off x="2992374" y="5950958"/>
            <a:ext cx="6094476" cy="369332"/>
          </a:xfrm>
          <a:prstGeom prst="rect">
            <a:avLst/>
          </a:prstGeom>
          <a:noFill/>
        </p:spPr>
        <p:txBody>
          <a:bodyPr wrap="square">
            <a:spAutoFit/>
          </a:bodyPr>
          <a:lstStyle/>
          <a:p>
            <a:pPr algn="ctr">
              <a:spcBef>
                <a:spcPct val="0"/>
              </a:spcBef>
              <a:buFontTx/>
              <a:buNone/>
            </a:pPr>
            <a:r>
              <a:rPr lang="en-US" altLang="en-US" sz="1800" b="1" dirty="0">
                <a:solidFill>
                  <a:srgbClr val="FF0000"/>
                </a:solidFill>
                <a:latin typeface="Arial" panose="020B0604020202020204" pitchFamily="34" charset="0"/>
              </a:rPr>
              <a:t>Chapter 04</a:t>
            </a:r>
          </a:p>
        </p:txBody>
      </p:sp>
      <p:sp>
        <p:nvSpPr>
          <p:cNvPr id="7" name="Line 3">
            <a:extLst>
              <a:ext uri="{FF2B5EF4-FFF2-40B4-BE49-F238E27FC236}">
                <a16:creationId xmlns:a16="http://schemas.microsoft.com/office/drawing/2014/main" id="{E27865D7-36CD-47D7-D01E-6EC493FC4BA9}"/>
              </a:ext>
            </a:extLst>
          </p:cNvPr>
          <p:cNvSpPr>
            <a:spLocks noChangeShapeType="1"/>
          </p:cNvSpPr>
          <p:nvPr/>
        </p:nvSpPr>
        <p:spPr bwMode="auto">
          <a:xfrm>
            <a:off x="1712976" y="31638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349644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1" name="Rectangle 11">
            <a:extLst>
              <a:ext uri="{FF2B5EF4-FFF2-40B4-BE49-F238E27FC236}">
                <a16:creationId xmlns:a16="http://schemas.microsoft.com/office/drawing/2014/main" id="{F2148856-6CEE-BF64-79E7-CFBA209BF5D7}"/>
              </a:ext>
            </a:extLst>
          </p:cNvPr>
          <p:cNvSpPr>
            <a:spLocks noChangeArrowheads="1"/>
          </p:cNvSpPr>
          <p:nvPr/>
        </p:nvSpPr>
        <p:spPr bwMode="auto">
          <a:xfrm>
            <a:off x="1856232" y="1625218"/>
            <a:ext cx="8240268" cy="289419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200000"/>
              </a:lnSpc>
            </a:pPr>
            <a:r>
              <a:rPr lang="en-US" altLang="en-US" sz="3200" b="1" baseline="0" dirty="0">
                <a:latin typeface="Arial" panose="020B0604020202020204" pitchFamily="34" charset="0"/>
              </a:rPr>
              <a:t>Although the actual bandwidth of a digital signal is infinite, the effective bandwidth is finite.</a:t>
            </a:r>
          </a:p>
        </p:txBody>
      </p:sp>
      <p:sp>
        <p:nvSpPr>
          <p:cNvPr id="3" name="Slide Number Placeholder 2">
            <a:extLst>
              <a:ext uri="{FF2B5EF4-FFF2-40B4-BE49-F238E27FC236}">
                <a16:creationId xmlns:a16="http://schemas.microsoft.com/office/drawing/2014/main" id="{ED021344-597A-E038-5270-E1BDA8D2695E}"/>
              </a:ext>
            </a:extLst>
          </p:cNvPr>
          <p:cNvSpPr>
            <a:spLocks noGrp="1"/>
          </p:cNvSpPr>
          <p:nvPr>
            <p:ph type="sldNum" sz="quarter" idx="12"/>
          </p:nvPr>
        </p:nvSpPr>
        <p:spPr/>
        <p:txBody>
          <a:bodyPr/>
          <a:lstStyle/>
          <a:p>
            <a:fld id="{6D972E1D-2B91-43F8-BAFE-8C37D0BCB00C}" type="slidenum">
              <a:rPr lang="en-IN" smtClean="0"/>
              <a:t>10</a:t>
            </a:fld>
            <a:endParaRPr lang="en-IN"/>
          </a:p>
        </p:txBody>
      </p:sp>
    </p:spTree>
    <p:extLst>
      <p:ext uri="{BB962C8B-B14F-4D97-AF65-F5344CB8AC3E}">
        <p14:creationId xmlns:p14="http://schemas.microsoft.com/office/powerpoint/2010/main" val="1994229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24220E-CA63-4A95-F8A9-FA8353297EAB}"/>
              </a:ext>
            </a:extLst>
          </p:cNvPr>
          <p:cNvSpPr>
            <a:spLocks noGrp="1"/>
          </p:cNvSpPr>
          <p:nvPr>
            <p:ph type="sldNum" sz="quarter" idx="12"/>
          </p:nvPr>
        </p:nvSpPr>
        <p:spPr/>
        <p:txBody>
          <a:bodyPr/>
          <a:lstStyle/>
          <a:p>
            <a:fld id="{6D972E1D-2B91-43F8-BAFE-8C37D0BCB00C}" type="slidenum">
              <a:rPr lang="en-IN" smtClean="0"/>
              <a:t>11</a:t>
            </a:fld>
            <a:endParaRPr lang="en-IN"/>
          </a:p>
        </p:txBody>
      </p:sp>
      <p:sp>
        <p:nvSpPr>
          <p:cNvPr id="4" name="TextBox 3">
            <a:extLst>
              <a:ext uri="{FF2B5EF4-FFF2-40B4-BE49-F238E27FC236}">
                <a16:creationId xmlns:a16="http://schemas.microsoft.com/office/drawing/2014/main" id="{0505ABDD-CF8E-DD97-AA86-50AA1A34BF16}"/>
              </a:ext>
            </a:extLst>
          </p:cNvPr>
          <p:cNvSpPr txBox="1"/>
          <p:nvPr/>
        </p:nvSpPr>
        <p:spPr>
          <a:xfrm>
            <a:off x="1773936" y="1234440"/>
            <a:ext cx="8668512" cy="1631216"/>
          </a:xfrm>
          <a:prstGeom prst="rect">
            <a:avLst/>
          </a:prstGeom>
          <a:noFill/>
        </p:spPr>
        <p:txBody>
          <a:bodyPr wrap="square">
            <a:spAutoFit/>
          </a:bodyPr>
          <a:lstStyle/>
          <a:p>
            <a:pPr algn="l"/>
            <a:r>
              <a:rPr lang="en-US" sz="3200" b="0" i="0" u="none" strike="noStrike" baseline="0" dirty="0">
                <a:latin typeface="Times-Roman"/>
              </a:rPr>
              <a:t>The minimum bandwidth can be given as:</a:t>
            </a:r>
          </a:p>
          <a:p>
            <a:pPr algn="l"/>
            <a:endParaRPr lang="en-US" sz="3200" b="0" i="0" u="none" strike="noStrike" baseline="0" dirty="0">
              <a:latin typeface="Times-Roman"/>
            </a:endParaRPr>
          </a:p>
          <a:p>
            <a:pPr algn="ctr"/>
            <a:r>
              <a:rPr lang="pt-BR" sz="3600" b="1" i="1" u="none" strike="noStrike" baseline="0" dirty="0">
                <a:highlight>
                  <a:srgbClr val="FFFF00"/>
                </a:highlight>
                <a:latin typeface="Times-BoldItalic"/>
              </a:rPr>
              <a:t>B</a:t>
            </a:r>
            <a:r>
              <a:rPr lang="pt-BR" sz="1400" b="1" i="0" u="none" strike="noStrike" baseline="0" dirty="0">
                <a:highlight>
                  <a:srgbClr val="FFFF00"/>
                </a:highlight>
                <a:latin typeface="Times-Bold"/>
              </a:rPr>
              <a:t>min </a:t>
            </a:r>
            <a:r>
              <a:rPr lang="pt-BR" sz="3600" dirty="0">
                <a:highlight>
                  <a:srgbClr val="FFFF00"/>
                </a:highlight>
                <a:latin typeface="MathematicalPiLTStd-4"/>
              </a:rPr>
              <a:t>=</a:t>
            </a:r>
            <a:r>
              <a:rPr lang="pt-BR" sz="3600" b="0" i="0" u="none" strike="noStrike" baseline="0" dirty="0">
                <a:highlight>
                  <a:srgbClr val="FFFF00"/>
                </a:highlight>
                <a:latin typeface="MathematicalPiLTStd-4"/>
              </a:rPr>
              <a:t> </a:t>
            </a:r>
            <a:r>
              <a:rPr lang="pt-BR" sz="3600" b="1" i="1" u="none" strike="noStrike" baseline="0" dirty="0">
                <a:highlight>
                  <a:srgbClr val="FFFF00"/>
                </a:highlight>
                <a:latin typeface="Times-BoldItalic"/>
              </a:rPr>
              <a:t>c </a:t>
            </a:r>
            <a:r>
              <a:rPr lang="pt-BR" sz="3600" dirty="0">
                <a:highlight>
                  <a:srgbClr val="FFFF00"/>
                </a:highlight>
                <a:latin typeface="MathematicalPiLTStd-4"/>
              </a:rPr>
              <a:t>×</a:t>
            </a:r>
            <a:r>
              <a:rPr lang="pt-BR" sz="3600" b="0" i="0" u="none" strike="noStrike" baseline="0" dirty="0">
                <a:highlight>
                  <a:srgbClr val="FFFF00"/>
                </a:highlight>
                <a:latin typeface="MathematicalPiLTStd-4"/>
              </a:rPr>
              <a:t> </a:t>
            </a:r>
            <a:r>
              <a:rPr lang="pt-BR" sz="3600" b="1" i="1" u="none" strike="noStrike" baseline="0" dirty="0">
                <a:highlight>
                  <a:srgbClr val="FFFF00"/>
                </a:highlight>
                <a:latin typeface="Times-BoldItalic"/>
              </a:rPr>
              <a:t>N ×</a:t>
            </a:r>
            <a:r>
              <a:rPr lang="pt-BR" sz="3600" b="0" i="0" u="none" strike="noStrike" baseline="0" dirty="0">
                <a:highlight>
                  <a:srgbClr val="FFFF00"/>
                </a:highlight>
                <a:latin typeface="MathematicalPiLTStd-4"/>
              </a:rPr>
              <a:t> </a:t>
            </a:r>
            <a:r>
              <a:rPr lang="pt-BR" sz="3600" b="1" i="0" u="none" strike="noStrike" baseline="0" dirty="0">
                <a:highlight>
                  <a:srgbClr val="FFFF00"/>
                </a:highlight>
                <a:latin typeface="Times-Bold"/>
              </a:rPr>
              <a:t>(1 / </a:t>
            </a:r>
            <a:r>
              <a:rPr lang="pt-BR" sz="3600" b="1" i="1" u="none" strike="noStrike" baseline="0" dirty="0">
                <a:highlight>
                  <a:srgbClr val="FFFF00"/>
                </a:highlight>
                <a:latin typeface="Times-BoldItalic"/>
              </a:rPr>
              <a:t>r</a:t>
            </a:r>
            <a:r>
              <a:rPr lang="pt-BR" sz="3600" b="1" i="0" u="none" strike="noStrike" baseline="0" dirty="0">
                <a:highlight>
                  <a:srgbClr val="FFFF00"/>
                </a:highlight>
                <a:latin typeface="Times-Bold"/>
              </a:rPr>
              <a:t>)</a:t>
            </a:r>
            <a:endParaRPr lang="en-IN" sz="4000" dirty="0">
              <a:highlight>
                <a:srgbClr val="FFFF00"/>
              </a:highlight>
            </a:endParaRPr>
          </a:p>
        </p:txBody>
      </p:sp>
      <p:sp>
        <p:nvSpPr>
          <p:cNvPr id="6" name="TextBox 5">
            <a:extLst>
              <a:ext uri="{FF2B5EF4-FFF2-40B4-BE49-F238E27FC236}">
                <a16:creationId xmlns:a16="http://schemas.microsoft.com/office/drawing/2014/main" id="{ECD34DF4-8474-B859-6081-29B26CAF35CA}"/>
              </a:ext>
            </a:extLst>
          </p:cNvPr>
          <p:cNvSpPr txBox="1"/>
          <p:nvPr/>
        </p:nvSpPr>
        <p:spPr>
          <a:xfrm>
            <a:off x="1773936" y="3622804"/>
            <a:ext cx="8668512" cy="1692771"/>
          </a:xfrm>
          <a:prstGeom prst="rect">
            <a:avLst/>
          </a:prstGeom>
          <a:noFill/>
        </p:spPr>
        <p:txBody>
          <a:bodyPr wrap="square">
            <a:spAutoFit/>
          </a:bodyPr>
          <a:lstStyle/>
          <a:p>
            <a:pPr algn="l"/>
            <a:r>
              <a:rPr lang="en-US" sz="3200" dirty="0">
                <a:latin typeface="Times-Roman"/>
              </a:rPr>
              <a:t>M</a:t>
            </a:r>
            <a:r>
              <a:rPr lang="en-US" sz="3200" b="0" i="0" u="none" strike="noStrike" baseline="0" dirty="0">
                <a:latin typeface="Times-Roman"/>
              </a:rPr>
              <a:t>aximum data rate if the bandwidth of the channel is given as:</a:t>
            </a:r>
          </a:p>
          <a:p>
            <a:pPr algn="ctr"/>
            <a:r>
              <a:rPr lang="pt-BR" sz="4000" b="1" i="1" u="none" strike="noStrike" baseline="0" dirty="0">
                <a:highlight>
                  <a:srgbClr val="FFFF00"/>
                </a:highlight>
                <a:latin typeface="Times-BoldItalic"/>
              </a:rPr>
              <a:t>N</a:t>
            </a:r>
            <a:r>
              <a:rPr lang="pt-BR" sz="1600" b="1" i="0" u="none" strike="noStrike" baseline="0" dirty="0">
                <a:highlight>
                  <a:srgbClr val="FFFF00"/>
                </a:highlight>
                <a:latin typeface="Times-Bold"/>
              </a:rPr>
              <a:t>max </a:t>
            </a:r>
            <a:r>
              <a:rPr lang="pt-BR" sz="4000" dirty="0">
                <a:highlight>
                  <a:srgbClr val="FFFF00"/>
                </a:highlight>
                <a:latin typeface="MathematicalPiLTStd-4"/>
              </a:rPr>
              <a:t>=</a:t>
            </a:r>
            <a:r>
              <a:rPr lang="pt-BR" sz="4000" b="0" i="0" u="none" strike="noStrike" baseline="0" dirty="0">
                <a:highlight>
                  <a:srgbClr val="FFFF00"/>
                </a:highlight>
                <a:latin typeface="MathematicalPiLTStd-4"/>
              </a:rPr>
              <a:t> </a:t>
            </a:r>
            <a:r>
              <a:rPr lang="pt-BR" sz="4000" b="1" i="0" u="none" strike="noStrike" baseline="0" dirty="0">
                <a:highlight>
                  <a:srgbClr val="FFFF00"/>
                </a:highlight>
                <a:latin typeface="Times-Bold"/>
              </a:rPr>
              <a:t>(1 / </a:t>
            </a:r>
            <a:r>
              <a:rPr lang="pt-BR" sz="4000" b="1" i="1" u="none" strike="noStrike" baseline="0" dirty="0">
                <a:highlight>
                  <a:srgbClr val="FFFF00"/>
                </a:highlight>
                <a:latin typeface="Times-BoldItalic"/>
              </a:rPr>
              <a:t>c</a:t>
            </a:r>
            <a:r>
              <a:rPr lang="pt-BR" sz="4000" b="1" i="0" u="none" strike="noStrike" baseline="0" dirty="0">
                <a:highlight>
                  <a:srgbClr val="FFFF00"/>
                </a:highlight>
                <a:latin typeface="Times-Bold"/>
              </a:rPr>
              <a:t>) </a:t>
            </a:r>
            <a:r>
              <a:rPr lang="pt-BR" sz="4000" dirty="0">
                <a:highlight>
                  <a:srgbClr val="FFFF00"/>
                </a:highlight>
                <a:latin typeface="MathematicalPiLTStd-4"/>
              </a:rPr>
              <a:t>×</a:t>
            </a:r>
            <a:r>
              <a:rPr lang="pt-BR" sz="4000" b="0" i="0" u="none" strike="noStrike" baseline="0" dirty="0">
                <a:highlight>
                  <a:srgbClr val="FFFF00"/>
                </a:highlight>
                <a:latin typeface="MathematicalPiLTStd-4"/>
              </a:rPr>
              <a:t> </a:t>
            </a:r>
            <a:r>
              <a:rPr lang="pt-BR" sz="4000" b="1" i="1" u="none" strike="noStrike" baseline="0" dirty="0">
                <a:highlight>
                  <a:srgbClr val="FFFF00"/>
                </a:highlight>
                <a:latin typeface="Times-BoldItalic"/>
              </a:rPr>
              <a:t>B </a:t>
            </a:r>
            <a:r>
              <a:rPr lang="pt-BR" sz="4000" dirty="0">
                <a:highlight>
                  <a:srgbClr val="FFFF00"/>
                </a:highlight>
                <a:latin typeface="MathematicalPiLTStd-4"/>
              </a:rPr>
              <a:t>×</a:t>
            </a:r>
            <a:r>
              <a:rPr lang="pt-BR" sz="4000" b="0" i="0" u="none" strike="noStrike" baseline="0" dirty="0">
                <a:highlight>
                  <a:srgbClr val="FFFF00"/>
                </a:highlight>
                <a:latin typeface="MathematicalPiLTStd-4"/>
              </a:rPr>
              <a:t> </a:t>
            </a:r>
            <a:r>
              <a:rPr lang="pt-BR" sz="4000" b="1" i="1" u="none" strike="noStrike" baseline="0" dirty="0">
                <a:highlight>
                  <a:srgbClr val="FFFF00"/>
                </a:highlight>
                <a:latin typeface="Times-BoldItalic"/>
              </a:rPr>
              <a:t>r</a:t>
            </a:r>
            <a:endParaRPr lang="en-IN" sz="4400" dirty="0">
              <a:highlight>
                <a:srgbClr val="FFFF00"/>
              </a:highlight>
            </a:endParaRPr>
          </a:p>
        </p:txBody>
      </p:sp>
    </p:spTree>
    <p:extLst>
      <p:ext uri="{BB962C8B-B14F-4D97-AF65-F5344CB8AC3E}">
        <p14:creationId xmlns:p14="http://schemas.microsoft.com/office/powerpoint/2010/main" val="2432830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Rectangle 9">
            <a:extLst>
              <a:ext uri="{FF2B5EF4-FFF2-40B4-BE49-F238E27FC236}">
                <a16:creationId xmlns:a16="http://schemas.microsoft.com/office/drawing/2014/main" id="{0355AF57-E9DE-B9C1-793E-4C94CCFF0238}"/>
              </a:ext>
            </a:extLst>
          </p:cNvPr>
          <p:cNvSpPr>
            <a:spLocks noChangeArrowheads="1"/>
          </p:cNvSpPr>
          <p:nvPr/>
        </p:nvSpPr>
        <p:spPr bwMode="auto">
          <a:xfrm>
            <a:off x="1752600" y="1331976"/>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The maximum data rate of a channel (see Chapter 3) is </a:t>
            </a:r>
            <a:r>
              <a:rPr lang="en-US" altLang="en-US" sz="2800" b="1" i="1" baseline="0" dirty="0" err="1"/>
              <a:t>N</a:t>
            </a:r>
            <a:r>
              <a:rPr lang="en-US" altLang="en-US" sz="2800" b="1" i="1" dirty="0" err="1"/>
              <a:t>max</a:t>
            </a:r>
            <a:r>
              <a:rPr lang="en-US" altLang="en-US" sz="2800" b="1" i="1" baseline="0" dirty="0"/>
              <a:t> = 2 × B × log</a:t>
            </a:r>
            <a:r>
              <a:rPr lang="en-US" altLang="en-US" sz="2800" b="1" i="1" baseline="-25000" dirty="0"/>
              <a:t>2</a:t>
            </a:r>
            <a:r>
              <a:rPr lang="en-US" altLang="en-US" sz="2800" b="1" i="1" baseline="0" dirty="0"/>
              <a:t> L (defined by the Nyquist formula). Does this agree with the previous formula for </a:t>
            </a:r>
            <a:r>
              <a:rPr lang="en-US" altLang="en-US" sz="2800" b="1" i="1" baseline="0" dirty="0" err="1"/>
              <a:t>N</a:t>
            </a:r>
            <a:r>
              <a:rPr lang="en-US" altLang="en-US" sz="2800" b="1" i="1" baseline="-25000" dirty="0" err="1"/>
              <a:t>max</a:t>
            </a:r>
            <a:r>
              <a:rPr lang="en-US" altLang="en-US" sz="2800" b="1" i="1" baseline="0" dirty="0"/>
              <a:t>?</a:t>
            </a:r>
          </a:p>
        </p:txBody>
      </p:sp>
      <p:sp>
        <p:nvSpPr>
          <p:cNvPr id="16388" name="Rectangle 10">
            <a:extLst>
              <a:ext uri="{FF2B5EF4-FFF2-40B4-BE49-F238E27FC236}">
                <a16:creationId xmlns:a16="http://schemas.microsoft.com/office/drawing/2014/main" id="{C171D4D9-C32F-AEA9-13E8-CA6C989B054F}"/>
              </a:ext>
            </a:extLst>
          </p:cNvPr>
          <p:cNvSpPr>
            <a:spLocks noChangeArrowheads="1"/>
          </p:cNvSpPr>
          <p:nvPr/>
        </p:nvSpPr>
        <p:spPr bwMode="auto">
          <a:xfrm>
            <a:off x="1752600" y="2895601"/>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1" i="1" baseline="0" dirty="0">
                <a:latin typeface="Times" panose="02020603050405020304" pitchFamily="18" charset="0"/>
              </a:rPr>
              <a:t>A signal with L levels actually can carry log</a:t>
            </a:r>
            <a:r>
              <a:rPr lang="en-US" altLang="en-US" sz="2800" b="1" i="1" baseline="-16000" dirty="0">
                <a:latin typeface="Times" panose="02020603050405020304" pitchFamily="18" charset="0"/>
              </a:rPr>
              <a:t>2</a:t>
            </a:r>
            <a:r>
              <a:rPr lang="en-US" altLang="en-US" sz="2800" b="1" i="1" baseline="0" dirty="0">
                <a:latin typeface="Times" panose="02020603050405020304" pitchFamily="18" charset="0"/>
              </a:rPr>
              <a:t>L bits per level. If each level corresponds to one signal element and we assume the average case (c = 1/2), then we have</a:t>
            </a:r>
          </a:p>
        </p:txBody>
      </p:sp>
      <p:pic>
        <p:nvPicPr>
          <p:cNvPr id="16389" name="Picture 11">
            <a:extLst>
              <a:ext uri="{FF2B5EF4-FFF2-40B4-BE49-F238E27FC236}">
                <a16:creationId xmlns:a16="http://schemas.microsoft.com/office/drawing/2014/main" id="{E2E75F43-0880-6FB6-50BF-DE3EAA504F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5550" y="5202238"/>
            <a:ext cx="4387850" cy="6651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390" name="Text Box 12">
            <a:extLst>
              <a:ext uri="{FF2B5EF4-FFF2-40B4-BE49-F238E27FC236}">
                <a16:creationId xmlns:a16="http://schemas.microsoft.com/office/drawing/2014/main" id="{3D1B1369-1F58-1B6C-E88F-40704C0AC8D3}"/>
              </a:ext>
            </a:extLst>
          </p:cNvPr>
          <p:cNvSpPr txBox="1">
            <a:spLocks noChangeArrowheads="1"/>
          </p:cNvSpPr>
          <p:nvPr/>
        </p:nvSpPr>
        <p:spPr bwMode="auto">
          <a:xfrm>
            <a:off x="1624585" y="321468"/>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4.2</a:t>
            </a:r>
          </a:p>
        </p:txBody>
      </p:sp>
      <p:sp>
        <p:nvSpPr>
          <p:cNvPr id="3" name="Slide Number Placeholder 2">
            <a:extLst>
              <a:ext uri="{FF2B5EF4-FFF2-40B4-BE49-F238E27FC236}">
                <a16:creationId xmlns:a16="http://schemas.microsoft.com/office/drawing/2014/main" id="{DF53BC50-65E7-BFC4-D810-FF6EF8AAF51E}"/>
              </a:ext>
            </a:extLst>
          </p:cNvPr>
          <p:cNvSpPr>
            <a:spLocks noGrp="1"/>
          </p:cNvSpPr>
          <p:nvPr>
            <p:ph type="sldNum" sz="quarter" idx="12"/>
          </p:nvPr>
        </p:nvSpPr>
        <p:spPr/>
        <p:txBody>
          <a:bodyPr/>
          <a:lstStyle/>
          <a:p>
            <a:fld id="{6D972E1D-2B91-43F8-BAFE-8C37D0BCB00C}" type="slidenum">
              <a:rPr lang="en-IN" smtClean="0"/>
              <a:t>12</a:t>
            </a:fld>
            <a:endParaRPr lang="en-IN"/>
          </a:p>
        </p:txBody>
      </p:sp>
      <p:sp>
        <p:nvSpPr>
          <p:cNvPr id="2" name="Line 3">
            <a:extLst>
              <a:ext uri="{FF2B5EF4-FFF2-40B4-BE49-F238E27FC236}">
                <a16:creationId xmlns:a16="http://schemas.microsoft.com/office/drawing/2014/main" id="{3F1952FE-2942-650F-1205-76072C415593}"/>
              </a:ext>
            </a:extLst>
          </p:cNvPr>
          <p:cNvSpPr>
            <a:spLocks noChangeShapeType="1"/>
          </p:cNvSpPr>
          <p:nvPr/>
        </p:nvSpPr>
        <p:spPr bwMode="auto">
          <a:xfrm>
            <a:off x="1712976" y="11064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6686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50B317-FB94-EDDF-E2D2-1B1100967EB9}"/>
              </a:ext>
            </a:extLst>
          </p:cNvPr>
          <p:cNvSpPr>
            <a:spLocks noGrp="1"/>
          </p:cNvSpPr>
          <p:nvPr>
            <p:ph type="sldNum" sz="quarter" idx="12"/>
          </p:nvPr>
        </p:nvSpPr>
        <p:spPr/>
        <p:txBody>
          <a:bodyPr/>
          <a:lstStyle/>
          <a:p>
            <a:fld id="{6D972E1D-2B91-43F8-BAFE-8C37D0BCB00C}" type="slidenum">
              <a:rPr lang="en-IN" smtClean="0"/>
              <a:t>13</a:t>
            </a:fld>
            <a:endParaRPr lang="en-IN"/>
          </a:p>
        </p:txBody>
      </p:sp>
      <p:sp>
        <p:nvSpPr>
          <p:cNvPr id="4" name="TextBox 3">
            <a:extLst>
              <a:ext uri="{FF2B5EF4-FFF2-40B4-BE49-F238E27FC236}">
                <a16:creationId xmlns:a16="http://schemas.microsoft.com/office/drawing/2014/main" id="{7845AF29-9C10-056B-354D-26BD8B6AD2C4}"/>
              </a:ext>
            </a:extLst>
          </p:cNvPr>
          <p:cNvSpPr txBox="1"/>
          <p:nvPr/>
        </p:nvSpPr>
        <p:spPr>
          <a:xfrm>
            <a:off x="795528" y="810447"/>
            <a:ext cx="10085832" cy="2616101"/>
          </a:xfrm>
          <a:prstGeom prst="rect">
            <a:avLst/>
          </a:prstGeom>
          <a:noFill/>
        </p:spPr>
        <p:txBody>
          <a:bodyPr wrap="square">
            <a:spAutoFit/>
          </a:bodyPr>
          <a:lstStyle/>
          <a:p>
            <a:pPr algn="just"/>
            <a:r>
              <a:rPr lang="en-US" sz="2400" b="1" dirty="0"/>
              <a:t>Baseline Wandering:</a:t>
            </a:r>
          </a:p>
          <a:p>
            <a:pPr marL="342900" indent="-342900" algn="just">
              <a:buFont typeface="+mj-lt"/>
              <a:buAutoNum type="arabicPeriod"/>
            </a:pPr>
            <a:r>
              <a:rPr lang="en-US" sz="2000" dirty="0"/>
              <a:t>In decoding a digital signal, the receiver calculates a running average of the received signal power. This average is called the baseline. </a:t>
            </a:r>
          </a:p>
          <a:p>
            <a:pPr marL="342900" indent="-342900" algn="just">
              <a:buFont typeface="+mj-lt"/>
              <a:buAutoNum type="arabicPeriod"/>
            </a:pPr>
            <a:r>
              <a:rPr lang="en-US" sz="2000" dirty="0"/>
              <a:t>The incoming signal power is evaluated against this baseline to determine the value of the data element. </a:t>
            </a:r>
          </a:p>
          <a:p>
            <a:pPr marL="342900" indent="-342900" algn="just">
              <a:buFont typeface="+mj-lt"/>
              <a:buAutoNum type="arabicPeriod"/>
            </a:pPr>
            <a:r>
              <a:rPr lang="en-US" sz="2000" dirty="0"/>
              <a:t>A long string of 0s or 1s can cause a drift in the baseline (baseline wandering) and make it difficult for the receiver to decode correctly.</a:t>
            </a:r>
          </a:p>
          <a:p>
            <a:pPr marL="342900" indent="-342900" algn="just">
              <a:buFont typeface="+mj-lt"/>
              <a:buAutoNum type="arabicPeriod"/>
            </a:pPr>
            <a:r>
              <a:rPr lang="en-US" sz="2000" dirty="0"/>
              <a:t>A good line coding scheme needs to prevent baseline wandering.</a:t>
            </a:r>
            <a:endParaRPr lang="en-IN" sz="2000" dirty="0"/>
          </a:p>
        </p:txBody>
      </p:sp>
      <p:sp>
        <p:nvSpPr>
          <p:cNvPr id="6" name="TextBox 5">
            <a:extLst>
              <a:ext uri="{FF2B5EF4-FFF2-40B4-BE49-F238E27FC236}">
                <a16:creationId xmlns:a16="http://schemas.microsoft.com/office/drawing/2014/main" id="{B0EA593C-B8F2-BFC1-C1BD-27C108EA6FF4}"/>
              </a:ext>
            </a:extLst>
          </p:cNvPr>
          <p:cNvSpPr txBox="1"/>
          <p:nvPr/>
        </p:nvSpPr>
        <p:spPr>
          <a:xfrm>
            <a:off x="905256" y="3570375"/>
            <a:ext cx="9902952" cy="2308324"/>
          </a:xfrm>
          <a:prstGeom prst="rect">
            <a:avLst/>
          </a:prstGeom>
          <a:noFill/>
        </p:spPr>
        <p:txBody>
          <a:bodyPr wrap="square">
            <a:spAutoFit/>
          </a:bodyPr>
          <a:lstStyle/>
          <a:p>
            <a:pPr algn="just"/>
            <a:r>
              <a:rPr lang="en-US" sz="2400" b="1" dirty="0"/>
              <a:t>DC Components:</a:t>
            </a:r>
          </a:p>
          <a:p>
            <a:pPr marL="457200" indent="-457200" algn="just">
              <a:buFont typeface="+mj-lt"/>
              <a:buAutoNum type="arabicPeriod"/>
            </a:pPr>
            <a:r>
              <a:rPr lang="en-US" sz="2000" dirty="0"/>
              <a:t>When the voltage level in a digital signal is constant for a while, the spectrum creates very low frequencies (results of Fourier analysis).</a:t>
            </a:r>
          </a:p>
          <a:p>
            <a:pPr marL="457200" indent="-457200" algn="just">
              <a:buFont typeface="+mj-lt"/>
              <a:buAutoNum type="arabicPeriod"/>
            </a:pPr>
            <a:r>
              <a:rPr lang="en-US" sz="2000" dirty="0"/>
              <a:t>These frequencies around zero, called DC (direct-current) components, present problems for a system that cannot pass low frequencies or a system that uses electrical coupling (via a transformer).</a:t>
            </a:r>
          </a:p>
          <a:p>
            <a:pPr marL="457200" indent="-457200" algn="just">
              <a:buFont typeface="+mj-lt"/>
              <a:buAutoNum type="arabicPeriod"/>
            </a:pPr>
            <a:r>
              <a:rPr lang="en-US" sz="2000" dirty="0"/>
              <a:t>We can say that DC component means 0/1 parity that can cause base-line wondering.</a:t>
            </a:r>
          </a:p>
        </p:txBody>
      </p:sp>
    </p:spTree>
    <p:extLst>
      <p:ext uri="{BB962C8B-B14F-4D97-AF65-F5344CB8AC3E}">
        <p14:creationId xmlns:p14="http://schemas.microsoft.com/office/powerpoint/2010/main" val="14161738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B2117E-4ECD-9044-F791-D1F00D7FF469}"/>
              </a:ext>
            </a:extLst>
          </p:cNvPr>
          <p:cNvSpPr>
            <a:spLocks noGrp="1"/>
          </p:cNvSpPr>
          <p:nvPr>
            <p:ph type="sldNum" sz="quarter" idx="12"/>
          </p:nvPr>
        </p:nvSpPr>
        <p:spPr/>
        <p:txBody>
          <a:bodyPr/>
          <a:lstStyle/>
          <a:p>
            <a:fld id="{6D972E1D-2B91-43F8-BAFE-8C37D0BCB00C}" type="slidenum">
              <a:rPr lang="en-IN" smtClean="0"/>
              <a:t>14</a:t>
            </a:fld>
            <a:endParaRPr lang="en-IN"/>
          </a:p>
        </p:txBody>
      </p:sp>
      <p:sp>
        <p:nvSpPr>
          <p:cNvPr id="4" name="TextBox 3">
            <a:extLst>
              <a:ext uri="{FF2B5EF4-FFF2-40B4-BE49-F238E27FC236}">
                <a16:creationId xmlns:a16="http://schemas.microsoft.com/office/drawing/2014/main" id="{8B0DAE1B-C514-091F-6C09-AF971C4A793A}"/>
              </a:ext>
            </a:extLst>
          </p:cNvPr>
          <p:cNvSpPr txBox="1"/>
          <p:nvPr/>
        </p:nvSpPr>
        <p:spPr>
          <a:xfrm>
            <a:off x="1078992" y="946047"/>
            <a:ext cx="9893808" cy="4493538"/>
          </a:xfrm>
          <a:prstGeom prst="rect">
            <a:avLst/>
          </a:prstGeom>
          <a:noFill/>
        </p:spPr>
        <p:txBody>
          <a:bodyPr wrap="square">
            <a:spAutoFit/>
          </a:bodyPr>
          <a:lstStyle/>
          <a:p>
            <a:pPr algn="just"/>
            <a:r>
              <a:rPr lang="en-US" sz="2200" b="1" dirty="0"/>
              <a:t>Self-synchronization: </a:t>
            </a:r>
          </a:p>
          <a:p>
            <a:pPr algn="just"/>
            <a:endParaRPr lang="en-US" sz="2200" b="1" dirty="0"/>
          </a:p>
          <a:p>
            <a:pPr marL="457200" indent="-457200" algn="just">
              <a:buFont typeface="+mj-lt"/>
              <a:buAutoNum type="arabicPeriod"/>
            </a:pPr>
            <a:r>
              <a:rPr lang="en-US" sz="2200" dirty="0"/>
              <a:t>To correctly interpret the signals received from the sender, the receiver’s bit intervals must correspond exactly to the sender’s bit intervals. </a:t>
            </a:r>
          </a:p>
          <a:p>
            <a:pPr marL="457200" indent="-457200" algn="just">
              <a:buFont typeface="+mj-lt"/>
              <a:buAutoNum type="arabicPeriod"/>
            </a:pPr>
            <a:r>
              <a:rPr lang="en-US" sz="2200" dirty="0"/>
              <a:t>If the receiver clock is faster or slower, the bit intervals are not matched and the receiver might misinterpret the signals.</a:t>
            </a:r>
          </a:p>
          <a:p>
            <a:pPr marL="457200" indent="-457200" algn="just">
              <a:buFont typeface="+mj-lt"/>
              <a:buAutoNum type="arabicPeriod"/>
            </a:pPr>
            <a:r>
              <a:rPr lang="en-US" sz="2200" dirty="0"/>
              <a:t>Figure 4.3 shows a situation in which the receiver has a shorter bit duration. </a:t>
            </a:r>
          </a:p>
          <a:p>
            <a:pPr marL="457200" indent="-457200" algn="just">
              <a:buFont typeface="+mj-lt"/>
              <a:buAutoNum type="arabicPeriod"/>
            </a:pPr>
            <a:r>
              <a:rPr lang="en-US" sz="2200" dirty="0"/>
              <a:t>The sender sends 10110001, while the receiver receives 110111000011.</a:t>
            </a:r>
          </a:p>
          <a:p>
            <a:pPr marL="457200" indent="-457200" algn="just">
              <a:buFont typeface="+mj-lt"/>
              <a:buAutoNum type="arabicPeriod"/>
            </a:pPr>
            <a:r>
              <a:rPr lang="en-US" sz="2200" dirty="0"/>
              <a:t>A self-synchronizing digital signal includes timing information in the data which is being transmitted. </a:t>
            </a:r>
          </a:p>
          <a:p>
            <a:pPr marL="457200" indent="-457200" algn="just">
              <a:buFont typeface="+mj-lt"/>
              <a:buAutoNum type="arabicPeriod"/>
            </a:pPr>
            <a:r>
              <a:rPr lang="en-US" sz="2200" dirty="0"/>
              <a:t>This can be achieved if there are transitions in the signal that alert the receiver to the beginning, middle, or end of the pulse. </a:t>
            </a:r>
          </a:p>
          <a:p>
            <a:pPr marL="457200" indent="-457200" algn="just">
              <a:buFont typeface="+mj-lt"/>
              <a:buAutoNum type="arabicPeriod"/>
            </a:pPr>
            <a:r>
              <a:rPr lang="en-US" sz="2200" dirty="0"/>
              <a:t>If the receiver’s clock is out of synchronization, these points can reset the clock.</a:t>
            </a:r>
            <a:endParaRPr lang="en-IN" sz="2200" dirty="0"/>
          </a:p>
        </p:txBody>
      </p:sp>
    </p:spTree>
    <p:extLst>
      <p:ext uri="{BB962C8B-B14F-4D97-AF65-F5344CB8AC3E}">
        <p14:creationId xmlns:p14="http://schemas.microsoft.com/office/powerpoint/2010/main" val="2047566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4">
            <a:extLst>
              <a:ext uri="{FF2B5EF4-FFF2-40B4-BE49-F238E27FC236}">
                <a16:creationId xmlns:a16="http://schemas.microsoft.com/office/drawing/2014/main" id="{6312965F-9D29-8F3F-1CD7-999A6A3A40DA}"/>
              </a:ext>
            </a:extLst>
          </p:cNvPr>
          <p:cNvSpPr txBox="1">
            <a:spLocks noChangeArrowheads="1"/>
          </p:cNvSpPr>
          <p:nvPr/>
        </p:nvSpPr>
        <p:spPr bwMode="auto">
          <a:xfrm>
            <a:off x="1828801" y="762000"/>
            <a:ext cx="507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4.3  </a:t>
            </a:r>
            <a:r>
              <a:rPr lang="en-US" altLang="en-US" b="1" i="1" baseline="0"/>
              <a:t>Effect of lack of synchronization</a:t>
            </a:r>
          </a:p>
        </p:txBody>
      </p:sp>
      <p:pic>
        <p:nvPicPr>
          <p:cNvPr id="18436" name="Picture 6">
            <a:extLst>
              <a:ext uri="{FF2B5EF4-FFF2-40B4-BE49-F238E27FC236}">
                <a16:creationId xmlns:a16="http://schemas.microsoft.com/office/drawing/2014/main" id="{2CACB80C-56F1-8B68-950B-622E251BD8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388" y="1600201"/>
            <a:ext cx="6627812" cy="427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2821D89-96E6-7268-7FAB-90E301E8FC3E}"/>
              </a:ext>
            </a:extLst>
          </p:cNvPr>
          <p:cNvSpPr>
            <a:spLocks noGrp="1"/>
          </p:cNvSpPr>
          <p:nvPr>
            <p:ph type="sldNum" sz="quarter" idx="12"/>
          </p:nvPr>
        </p:nvSpPr>
        <p:spPr/>
        <p:txBody>
          <a:bodyPr/>
          <a:lstStyle/>
          <a:p>
            <a:fld id="{6D972E1D-2B91-43F8-BAFE-8C37D0BCB00C}" type="slidenum">
              <a:rPr lang="en-IN" smtClean="0"/>
              <a:t>15</a:t>
            </a:fld>
            <a:endParaRPr lang="en-IN"/>
          </a:p>
        </p:txBody>
      </p:sp>
    </p:spTree>
    <p:extLst>
      <p:ext uri="{BB962C8B-B14F-4D97-AF65-F5344CB8AC3E}">
        <p14:creationId xmlns:p14="http://schemas.microsoft.com/office/powerpoint/2010/main" val="14274883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3" name="Rectangle 9">
            <a:extLst>
              <a:ext uri="{FF2B5EF4-FFF2-40B4-BE49-F238E27FC236}">
                <a16:creationId xmlns:a16="http://schemas.microsoft.com/office/drawing/2014/main" id="{15E5A29E-04F3-FA39-777B-A113C7694862}"/>
              </a:ext>
            </a:extLst>
          </p:cNvPr>
          <p:cNvSpPr>
            <a:spLocks noChangeArrowheads="1"/>
          </p:cNvSpPr>
          <p:nvPr/>
        </p:nvSpPr>
        <p:spPr bwMode="auto">
          <a:xfrm>
            <a:off x="1782763" y="1001714"/>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In a digital transmission, the receiver clock is 0.1 percent faster than the sender clock. How many extra bits per second does the receiver receive if the data rate is </a:t>
            </a:r>
            <a:br>
              <a:rPr lang="en-US" altLang="en-US" sz="2800" b="1" i="1" baseline="0" dirty="0"/>
            </a:br>
            <a:r>
              <a:rPr lang="en-US" altLang="en-US" sz="2800" b="1" i="1" baseline="0" dirty="0"/>
              <a:t>1 kbps? How many if the data rate is 1 Mbps?</a:t>
            </a:r>
          </a:p>
        </p:txBody>
      </p:sp>
      <p:sp>
        <p:nvSpPr>
          <p:cNvPr id="20484" name="Rectangle 10">
            <a:extLst>
              <a:ext uri="{FF2B5EF4-FFF2-40B4-BE49-F238E27FC236}">
                <a16:creationId xmlns:a16="http://schemas.microsoft.com/office/drawing/2014/main" id="{9FDC0274-DA3A-A5FB-9E34-4F3DA9C10D0B}"/>
              </a:ext>
            </a:extLst>
          </p:cNvPr>
          <p:cNvSpPr>
            <a:spLocks noChangeArrowheads="1"/>
          </p:cNvSpPr>
          <p:nvPr/>
        </p:nvSpPr>
        <p:spPr bwMode="auto">
          <a:xfrm>
            <a:off x="1828800" y="2801938"/>
            <a:ext cx="8610600" cy="138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a:solidFill>
                  <a:schemeClr val="hlink"/>
                </a:solidFill>
              </a:rPr>
              <a:t>Solution</a:t>
            </a:r>
          </a:p>
          <a:p>
            <a:pPr algn="just"/>
            <a:r>
              <a:rPr lang="en-US" altLang="en-US" sz="2800" b="1" i="1" baseline="0">
                <a:latin typeface="Times" panose="02020603050405020304" pitchFamily="18" charset="0"/>
              </a:rPr>
              <a:t>At 1 kbps, the receiver receives 1001 bps instead of 1000 bps.</a:t>
            </a:r>
          </a:p>
        </p:txBody>
      </p:sp>
      <p:sp>
        <p:nvSpPr>
          <p:cNvPr id="20485" name="Text Box 11">
            <a:extLst>
              <a:ext uri="{FF2B5EF4-FFF2-40B4-BE49-F238E27FC236}">
                <a16:creationId xmlns:a16="http://schemas.microsoft.com/office/drawing/2014/main" id="{88402879-1D31-31E2-9499-C98907A94186}"/>
              </a:ext>
            </a:extLst>
          </p:cNvPr>
          <p:cNvSpPr txBox="1">
            <a:spLocks noChangeArrowheads="1"/>
          </p:cNvSpPr>
          <p:nvPr/>
        </p:nvSpPr>
        <p:spPr bwMode="auto">
          <a:xfrm>
            <a:off x="1633728" y="375919"/>
            <a:ext cx="25908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dirty="0">
                <a:solidFill>
                  <a:schemeClr val="hlink"/>
                </a:solidFill>
              </a:rPr>
              <a:t>Example 4.3</a:t>
            </a:r>
          </a:p>
        </p:txBody>
      </p:sp>
      <p:pic>
        <p:nvPicPr>
          <p:cNvPr id="20486" name="Picture 13">
            <a:extLst>
              <a:ext uri="{FF2B5EF4-FFF2-40B4-BE49-F238E27FC236}">
                <a16:creationId xmlns:a16="http://schemas.microsoft.com/office/drawing/2014/main" id="{9FC3ABF6-DF99-ADB7-1C54-3656434880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4" y="4083051"/>
            <a:ext cx="6542087"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7" name="Rectangle 14">
            <a:extLst>
              <a:ext uri="{FF2B5EF4-FFF2-40B4-BE49-F238E27FC236}">
                <a16:creationId xmlns:a16="http://schemas.microsoft.com/office/drawing/2014/main" id="{68CCF0D3-8308-544C-0CE8-BDB9245808A0}"/>
              </a:ext>
            </a:extLst>
          </p:cNvPr>
          <p:cNvSpPr>
            <a:spLocks noChangeArrowheads="1"/>
          </p:cNvSpPr>
          <p:nvPr/>
        </p:nvSpPr>
        <p:spPr bwMode="auto">
          <a:xfrm>
            <a:off x="1828800" y="469265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a:t>At 1 Mbps, the receiver receives 1,001,000 bps instead of 1,000,000 bps.</a:t>
            </a:r>
          </a:p>
        </p:txBody>
      </p:sp>
      <p:pic>
        <p:nvPicPr>
          <p:cNvPr id="20488" name="Picture 16">
            <a:extLst>
              <a:ext uri="{FF2B5EF4-FFF2-40B4-BE49-F238E27FC236}">
                <a16:creationId xmlns:a16="http://schemas.microsoft.com/office/drawing/2014/main" id="{1650D880-59E0-51AB-A4C5-01BDB5C3BA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3439" y="5865814"/>
            <a:ext cx="7983537" cy="30638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FC836D97-990B-8568-1FB6-790F6E2E47CA}"/>
              </a:ext>
            </a:extLst>
          </p:cNvPr>
          <p:cNvSpPr>
            <a:spLocks noGrp="1"/>
          </p:cNvSpPr>
          <p:nvPr>
            <p:ph type="sldNum" sz="quarter" idx="12"/>
          </p:nvPr>
        </p:nvSpPr>
        <p:spPr/>
        <p:txBody>
          <a:bodyPr/>
          <a:lstStyle/>
          <a:p>
            <a:fld id="{6D972E1D-2B91-43F8-BAFE-8C37D0BCB00C}" type="slidenum">
              <a:rPr lang="en-IN" smtClean="0"/>
              <a:t>16</a:t>
            </a:fld>
            <a:endParaRPr lang="en-IN"/>
          </a:p>
        </p:txBody>
      </p:sp>
      <p:sp>
        <p:nvSpPr>
          <p:cNvPr id="2" name="Line 3">
            <a:extLst>
              <a:ext uri="{FF2B5EF4-FFF2-40B4-BE49-F238E27FC236}">
                <a16:creationId xmlns:a16="http://schemas.microsoft.com/office/drawing/2014/main" id="{70AA9320-3BBF-639A-8719-7593E3E6878C}"/>
              </a:ext>
            </a:extLst>
          </p:cNvPr>
          <p:cNvSpPr>
            <a:spLocks noChangeShapeType="1"/>
          </p:cNvSpPr>
          <p:nvPr/>
        </p:nvSpPr>
        <p:spPr bwMode="auto">
          <a:xfrm>
            <a:off x="1712976" y="96012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269383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58BAB7-3D0B-3B2F-D871-8EB5C23A8026}"/>
              </a:ext>
            </a:extLst>
          </p:cNvPr>
          <p:cNvSpPr>
            <a:spLocks noGrp="1"/>
          </p:cNvSpPr>
          <p:nvPr>
            <p:ph type="sldNum" sz="quarter" idx="12"/>
          </p:nvPr>
        </p:nvSpPr>
        <p:spPr/>
        <p:txBody>
          <a:bodyPr/>
          <a:lstStyle/>
          <a:p>
            <a:fld id="{6D972E1D-2B91-43F8-BAFE-8C37D0BCB00C}" type="slidenum">
              <a:rPr lang="en-IN" smtClean="0"/>
              <a:t>17</a:t>
            </a:fld>
            <a:endParaRPr lang="en-IN"/>
          </a:p>
        </p:txBody>
      </p:sp>
      <p:sp>
        <p:nvSpPr>
          <p:cNvPr id="4" name="TextBox 3">
            <a:extLst>
              <a:ext uri="{FF2B5EF4-FFF2-40B4-BE49-F238E27FC236}">
                <a16:creationId xmlns:a16="http://schemas.microsoft.com/office/drawing/2014/main" id="{2ABC0AD2-1C53-1668-A8D7-C35EE7BAD0CB}"/>
              </a:ext>
            </a:extLst>
          </p:cNvPr>
          <p:cNvSpPr txBox="1"/>
          <p:nvPr/>
        </p:nvSpPr>
        <p:spPr>
          <a:xfrm>
            <a:off x="950976" y="889844"/>
            <a:ext cx="10195560" cy="4524315"/>
          </a:xfrm>
          <a:prstGeom prst="rect">
            <a:avLst/>
          </a:prstGeom>
          <a:noFill/>
        </p:spPr>
        <p:txBody>
          <a:bodyPr wrap="square">
            <a:spAutoFit/>
          </a:bodyPr>
          <a:lstStyle/>
          <a:p>
            <a:pPr algn="just"/>
            <a:r>
              <a:rPr lang="en-US" sz="2400" b="1" dirty="0"/>
              <a:t>Built-in Error Detection:</a:t>
            </a:r>
          </a:p>
          <a:p>
            <a:pPr algn="just"/>
            <a:r>
              <a:rPr lang="en-US" sz="2400" dirty="0"/>
              <a:t>It is desirable to have a built-in error-detecting capability in the generated code to detect some or all of the errors that occurred during transmission. </a:t>
            </a:r>
          </a:p>
          <a:p>
            <a:pPr algn="just"/>
            <a:endParaRPr lang="en-US" sz="2400" dirty="0"/>
          </a:p>
          <a:p>
            <a:pPr algn="just"/>
            <a:r>
              <a:rPr lang="en-US" sz="2400" b="1" dirty="0"/>
              <a:t>Immunity to Noise and Interference</a:t>
            </a:r>
            <a:r>
              <a:rPr lang="en-US" sz="2400" dirty="0"/>
              <a:t>:</a:t>
            </a:r>
          </a:p>
          <a:p>
            <a:pPr algn="just"/>
            <a:r>
              <a:rPr lang="en-US" sz="2400" dirty="0"/>
              <a:t>Another desirable code characteristic is a code that is immune to noise and other interferences.</a:t>
            </a:r>
          </a:p>
          <a:p>
            <a:pPr algn="just"/>
            <a:r>
              <a:rPr lang="en-US" sz="2400" dirty="0"/>
              <a:t> </a:t>
            </a:r>
          </a:p>
          <a:p>
            <a:pPr algn="just"/>
            <a:r>
              <a:rPr lang="en-US" sz="2400" b="1" dirty="0"/>
              <a:t>Complexity:</a:t>
            </a:r>
          </a:p>
          <a:p>
            <a:pPr algn="just"/>
            <a:r>
              <a:rPr lang="en-US" sz="2400" dirty="0"/>
              <a:t>A complex scheme is more costly to implement than a simple one. For example, a scheme that uses four signal levels is more difficult to interpret than one that uses only two levels.</a:t>
            </a:r>
            <a:endParaRPr lang="en-IN" sz="2400" dirty="0"/>
          </a:p>
        </p:txBody>
      </p:sp>
    </p:spTree>
    <p:extLst>
      <p:ext uri="{BB962C8B-B14F-4D97-AF65-F5344CB8AC3E}">
        <p14:creationId xmlns:p14="http://schemas.microsoft.com/office/powerpoint/2010/main" val="725964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1" name="Text Box 4">
            <a:extLst>
              <a:ext uri="{FF2B5EF4-FFF2-40B4-BE49-F238E27FC236}">
                <a16:creationId xmlns:a16="http://schemas.microsoft.com/office/drawing/2014/main" id="{EA79E612-170E-1535-9FF2-4F28D05A326E}"/>
              </a:ext>
            </a:extLst>
          </p:cNvPr>
          <p:cNvSpPr txBox="1">
            <a:spLocks noChangeArrowheads="1"/>
          </p:cNvSpPr>
          <p:nvPr/>
        </p:nvSpPr>
        <p:spPr bwMode="auto">
          <a:xfrm>
            <a:off x="1828801" y="762000"/>
            <a:ext cx="38401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4.4  </a:t>
            </a:r>
            <a:r>
              <a:rPr lang="en-US" altLang="en-US" b="1" i="1" baseline="0"/>
              <a:t>Line coding schemes</a:t>
            </a:r>
          </a:p>
        </p:txBody>
      </p:sp>
      <p:pic>
        <p:nvPicPr>
          <p:cNvPr id="22532" name="Picture 6">
            <a:extLst>
              <a:ext uri="{FF2B5EF4-FFF2-40B4-BE49-F238E27FC236}">
                <a16:creationId xmlns:a16="http://schemas.microsoft.com/office/drawing/2014/main" id="{DF99232C-8CB1-75D6-728C-D67CEDB7F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882776"/>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DBFB4B14-FDF1-D813-81B2-3094B13774AE}"/>
              </a:ext>
            </a:extLst>
          </p:cNvPr>
          <p:cNvSpPr>
            <a:spLocks noGrp="1"/>
          </p:cNvSpPr>
          <p:nvPr>
            <p:ph type="sldNum" sz="quarter" idx="12"/>
          </p:nvPr>
        </p:nvSpPr>
        <p:spPr/>
        <p:txBody>
          <a:bodyPr/>
          <a:lstStyle/>
          <a:p>
            <a:fld id="{6D972E1D-2B91-43F8-BAFE-8C37D0BCB00C}" type="slidenum">
              <a:rPr lang="en-IN" smtClean="0"/>
              <a:t>18</a:t>
            </a:fld>
            <a:endParaRPr lang="en-IN"/>
          </a:p>
        </p:txBody>
      </p:sp>
    </p:spTree>
    <p:extLst>
      <p:ext uri="{BB962C8B-B14F-4D97-AF65-F5344CB8AC3E}">
        <p14:creationId xmlns:p14="http://schemas.microsoft.com/office/powerpoint/2010/main" val="2989165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9" name="Text Box 4">
            <a:extLst>
              <a:ext uri="{FF2B5EF4-FFF2-40B4-BE49-F238E27FC236}">
                <a16:creationId xmlns:a16="http://schemas.microsoft.com/office/drawing/2014/main" id="{7E3251D0-CB19-9FBF-A36A-2292293FFDBA}"/>
              </a:ext>
            </a:extLst>
          </p:cNvPr>
          <p:cNvSpPr txBox="1">
            <a:spLocks noChangeArrowheads="1"/>
          </p:cNvSpPr>
          <p:nvPr/>
        </p:nvSpPr>
        <p:spPr bwMode="auto">
          <a:xfrm>
            <a:off x="3463258" y="5654040"/>
            <a:ext cx="4011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4.5  </a:t>
            </a:r>
            <a:r>
              <a:rPr lang="en-US" altLang="en-US" b="1" i="1" baseline="0" dirty="0"/>
              <a:t>Unipolar NRZ scheme</a:t>
            </a:r>
          </a:p>
        </p:txBody>
      </p:sp>
      <p:pic>
        <p:nvPicPr>
          <p:cNvPr id="24580" name="Picture 6">
            <a:extLst>
              <a:ext uri="{FF2B5EF4-FFF2-40B4-BE49-F238E27FC236}">
                <a16:creationId xmlns:a16="http://schemas.microsoft.com/office/drawing/2014/main" id="{3115D348-1128-D760-97EB-42E620167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4226" y="3410142"/>
            <a:ext cx="7980062" cy="205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A7E30C61-E0A9-D66D-E86B-440D326CF6E3}"/>
              </a:ext>
            </a:extLst>
          </p:cNvPr>
          <p:cNvSpPr>
            <a:spLocks noGrp="1"/>
          </p:cNvSpPr>
          <p:nvPr>
            <p:ph type="sldNum" sz="quarter" idx="12"/>
          </p:nvPr>
        </p:nvSpPr>
        <p:spPr/>
        <p:txBody>
          <a:bodyPr/>
          <a:lstStyle/>
          <a:p>
            <a:fld id="{6D972E1D-2B91-43F8-BAFE-8C37D0BCB00C}" type="slidenum">
              <a:rPr lang="en-IN" smtClean="0"/>
              <a:t>19</a:t>
            </a:fld>
            <a:endParaRPr lang="en-IN"/>
          </a:p>
        </p:txBody>
      </p:sp>
      <p:sp>
        <p:nvSpPr>
          <p:cNvPr id="4" name="TextBox 3">
            <a:extLst>
              <a:ext uri="{FF2B5EF4-FFF2-40B4-BE49-F238E27FC236}">
                <a16:creationId xmlns:a16="http://schemas.microsoft.com/office/drawing/2014/main" id="{2282B214-3B0F-B74D-BAE9-C64DAE65D99B}"/>
              </a:ext>
            </a:extLst>
          </p:cNvPr>
          <p:cNvSpPr txBox="1"/>
          <p:nvPr/>
        </p:nvSpPr>
        <p:spPr>
          <a:xfrm>
            <a:off x="1069848" y="337650"/>
            <a:ext cx="9875520" cy="2805063"/>
          </a:xfrm>
          <a:prstGeom prst="rect">
            <a:avLst/>
          </a:prstGeom>
          <a:noFill/>
        </p:spPr>
        <p:txBody>
          <a:bodyPr wrap="square">
            <a:spAutoFit/>
          </a:bodyPr>
          <a:lstStyle/>
          <a:p>
            <a:pPr algn="just">
              <a:lnSpc>
                <a:spcPct val="150000"/>
              </a:lnSpc>
            </a:pPr>
            <a:r>
              <a:rPr lang="en-US" sz="2400" b="1" dirty="0">
                <a:highlight>
                  <a:srgbClr val="FFFF00"/>
                </a:highlight>
              </a:rPr>
              <a:t>NRZ (Non-Return-to-Zero)</a:t>
            </a:r>
          </a:p>
          <a:p>
            <a:pPr algn="just">
              <a:lnSpc>
                <a:spcPct val="150000"/>
              </a:lnSpc>
            </a:pPr>
            <a:r>
              <a:rPr lang="en-US" sz="2400" dirty="0"/>
              <a:t>Traditionally, a unipolar scheme was designed as a non-return-to-zero (NRZ) scheme in which the positive voltage defines bit 1 and the zero voltage defines bit 0. It is called NRZ because the signal does not return to zero at the middle of the bit. Due to high power requirements this is not in use today.</a:t>
            </a:r>
            <a:endParaRPr lang="en-IN" sz="2400" dirty="0"/>
          </a:p>
        </p:txBody>
      </p:sp>
    </p:spTree>
    <p:extLst>
      <p:ext uri="{BB962C8B-B14F-4D97-AF65-F5344CB8AC3E}">
        <p14:creationId xmlns:p14="http://schemas.microsoft.com/office/powerpoint/2010/main" val="365033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4A79-7B8B-2ACA-081A-6FF0BF5B12B6}"/>
              </a:ext>
            </a:extLst>
          </p:cNvPr>
          <p:cNvSpPr>
            <a:spLocks noGrp="1"/>
          </p:cNvSpPr>
          <p:nvPr>
            <p:ph type="title"/>
          </p:nvPr>
        </p:nvSpPr>
        <p:spPr/>
        <p:txBody>
          <a:bodyPr/>
          <a:lstStyle/>
          <a:p>
            <a:r>
              <a:rPr lang="en-IN" dirty="0"/>
              <a:t>Topics to be discussed</a:t>
            </a:r>
          </a:p>
        </p:txBody>
      </p:sp>
      <p:sp>
        <p:nvSpPr>
          <p:cNvPr id="3" name="Content Placeholder 2">
            <a:extLst>
              <a:ext uri="{FF2B5EF4-FFF2-40B4-BE49-F238E27FC236}">
                <a16:creationId xmlns:a16="http://schemas.microsoft.com/office/drawing/2014/main" id="{71395D7B-3303-1F4B-D7CC-3C0CD4BCCD0E}"/>
              </a:ext>
            </a:extLst>
          </p:cNvPr>
          <p:cNvSpPr>
            <a:spLocks noGrp="1"/>
          </p:cNvSpPr>
          <p:nvPr>
            <p:ph idx="1"/>
          </p:nvPr>
        </p:nvSpPr>
        <p:spPr>
          <a:xfrm>
            <a:off x="1097280" y="1845734"/>
            <a:ext cx="10058400" cy="4363042"/>
          </a:xfrm>
        </p:spPr>
        <p:txBody>
          <a:bodyPr>
            <a:noAutofit/>
          </a:bodyPr>
          <a:lstStyle/>
          <a:p>
            <a:pPr marL="457200" indent="-457200">
              <a:buFont typeface="+mj-lt"/>
              <a:buAutoNum type="arabicPeriod"/>
            </a:pPr>
            <a:r>
              <a:rPr lang="en-IN" sz="2200" dirty="0"/>
              <a:t>Digital to Digital Conversion</a:t>
            </a:r>
          </a:p>
          <a:p>
            <a:pPr marL="457200" indent="-457200">
              <a:buFont typeface="+mj-lt"/>
              <a:buAutoNum type="arabicPeriod"/>
            </a:pPr>
            <a:r>
              <a:rPr lang="en-IN" sz="2200" dirty="0"/>
              <a:t>Data Elements Vs Signal Elements</a:t>
            </a:r>
          </a:p>
          <a:p>
            <a:pPr marL="457200" indent="-457200">
              <a:buFont typeface="+mj-lt"/>
              <a:buAutoNum type="arabicPeriod"/>
            </a:pPr>
            <a:r>
              <a:rPr lang="en-IN" sz="2200" dirty="0"/>
              <a:t>Data Rate Vs Signal Rate</a:t>
            </a:r>
          </a:p>
          <a:p>
            <a:pPr marL="457200" indent="-457200">
              <a:buFont typeface="+mj-lt"/>
              <a:buAutoNum type="arabicPeriod"/>
            </a:pPr>
            <a:r>
              <a:rPr lang="en-IN" sz="2200" dirty="0"/>
              <a:t>Line codding schemes</a:t>
            </a:r>
          </a:p>
          <a:p>
            <a:pPr marL="457200" indent="-457200">
              <a:buFont typeface="+mj-lt"/>
              <a:buAutoNum type="arabicPeriod"/>
            </a:pPr>
            <a:r>
              <a:rPr lang="en-IN" sz="2200" dirty="0"/>
              <a:t>Block codding schemes</a:t>
            </a:r>
          </a:p>
          <a:p>
            <a:pPr marL="457200" indent="-457200">
              <a:buFont typeface="+mj-lt"/>
              <a:buAutoNum type="arabicPeriod"/>
            </a:pPr>
            <a:r>
              <a:rPr lang="en-IN" sz="2200" dirty="0"/>
              <a:t>Scrambling </a:t>
            </a:r>
          </a:p>
          <a:p>
            <a:pPr marL="0" indent="0">
              <a:buNone/>
            </a:pPr>
            <a:endParaRPr lang="en-IN" sz="2200" dirty="0"/>
          </a:p>
        </p:txBody>
      </p:sp>
      <p:pic>
        <p:nvPicPr>
          <p:cNvPr id="6" name="Picture 5">
            <a:extLst>
              <a:ext uri="{FF2B5EF4-FFF2-40B4-BE49-F238E27FC236}">
                <a16:creationId xmlns:a16="http://schemas.microsoft.com/office/drawing/2014/main" id="{9FFC638C-8583-12EA-7421-07797A91BE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0983" y="246541"/>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7">
            <a:extLst>
              <a:ext uri="{FF2B5EF4-FFF2-40B4-BE49-F238E27FC236}">
                <a16:creationId xmlns:a16="http://schemas.microsoft.com/office/drawing/2014/main" id="{8B4769C5-6BA0-B91F-0752-CC48A57BFEA7}"/>
              </a:ext>
            </a:extLst>
          </p:cNvPr>
          <p:cNvSpPr>
            <a:spLocks noGrp="1"/>
          </p:cNvSpPr>
          <p:nvPr>
            <p:ph type="sldNum" sz="quarter" idx="12"/>
          </p:nvPr>
        </p:nvSpPr>
        <p:spPr/>
        <p:txBody>
          <a:bodyPr/>
          <a:lstStyle/>
          <a:p>
            <a:fld id="{6D972E1D-2B91-43F8-BAFE-8C37D0BCB00C}" type="slidenum">
              <a:rPr lang="en-IN" smtClean="0"/>
              <a:t>2</a:t>
            </a:fld>
            <a:endParaRPr lang="en-IN"/>
          </a:p>
        </p:txBody>
      </p:sp>
    </p:spTree>
    <p:extLst>
      <p:ext uri="{BB962C8B-B14F-4D97-AF65-F5344CB8AC3E}">
        <p14:creationId xmlns:p14="http://schemas.microsoft.com/office/powerpoint/2010/main" val="29015181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7" name="Text Box 4">
            <a:extLst>
              <a:ext uri="{FF2B5EF4-FFF2-40B4-BE49-F238E27FC236}">
                <a16:creationId xmlns:a16="http://schemas.microsoft.com/office/drawing/2014/main" id="{113CEB40-D283-68BE-AADF-4ED7C49B4E3B}"/>
              </a:ext>
            </a:extLst>
          </p:cNvPr>
          <p:cNvSpPr txBox="1">
            <a:spLocks noChangeArrowheads="1"/>
          </p:cNvSpPr>
          <p:nvPr/>
        </p:nvSpPr>
        <p:spPr bwMode="auto">
          <a:xfrm>
            <a:off x="3319273" y="5927880"/>
            <a:ext cx="519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4.6  </a:t>
            </a:r>
            <a:r>
              <a:rPr lang="en-US" altLang="en-US" b="1" i="1" baseline="0" dirty="0"/>
              <a:t>Polar NRZ-L and NRZ-I schemes</a:t>
            </a:r>
          </a:p>
        </p:txBody>
      </p:sp>
      <p:pic>
        <p:nvPicPr>
          <p:cNvPr id="26628" name="Picture 6">
            <a:extLst>
              <a:ext uri="{FF2B5EF4-FFF2-40B4-BE49-F238E27FC236}">
                <a16:creationId xmlns:a16="http://schemas.microsoft.com/office/drawing/2014/main" id="{5658225B-96B0-75A0-7C6B-2310E77643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2906" y="3230880"/>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83B5EE3-8DB2-EF24-ED1A-BF1621C84A8C}"/>
              </a:ext>
            </a:extLst>
          </p:cNvPr>
          <p:cNvSpPr>
            <a:spLocks noGrp="1"/>
          </p:cNvSpPr>
          <p:nvPr>
            <p:ph type="sldNum" sz="quarter" idx="12"/>
          </p:nvPr>
        </p:nvSpPr>
        <p:spPr/>
        <p:txBody>
          <a:bodyPr/>
          <a:lstStyle/>
          <a:p>
            <a:fld id="{6D972E1D-2B91-43F8-BAFE-8C37D0BCB00C}" type="slidenum">
              <a:rPr lang="en-IN" smtClean="0"/>
              <a:t>20</a:t>
            </a:fld>
            <a:endParaRPr lang="en-IN"/>
          </a:p>
        </p:txBody>
      </p:sp>
      <p:sp>
        <p:nvSpPr>
          <p:cNvPr id="4" name="TextBox 3">
            <a:extLst>
              <a:ext uri="{FF2B5EF4-FFF2-40B4-BE49-F238E27FC236}">
                <a16:creationId xmlns:a16="http://schemas.microsoft.com/office/drawing/2014/main" id="{F8D35BB9-4ED2-70F3-2B9D-863E75E80E5B}"/>
              </a:ext>
            </a:extLst>
          </p:cNvPr>
          <p:cNvSpPr txBox="1"/>
          <p:nvPr/>
        </p:nvSpPr>
        <p:spPr>
          <a:xfrm>
            <a:off x="576072" y="-28343"/>
            <a:ext cx="10863072" cy="3359061"/>
          </a:xfrm>
          <a:prstGeom prst="rect">
            <a:avLst/>
          </a:prstGeom>
          <a:noFill/>
        </p:spPr>
        <p:txBody>
          <a:bodyPr wrap="square">
            <a:spAutoFit/>
          </a:bodyPr>
          <a:lstStyle/>
          <a:p>
            <a:pPr algn="just">
              <a:lnSpc>
                <a:spcPct val="150000"/>
              </a:lnSpc>
            </a:pPr>
            <a:r>
              <a:rPr lang="en-US" sz="2400" b="1" dirty="0">
                <a:highlight>
                  <a:srgbClr val="FFFF00"/>
                </a:highlight>
              </a:rPr>
              <a:t>Non-Return-to-Zero (NRZ)</a:t>
            </a:r>
          </a:p>
          <a:p>
            <a:pPr marL="342900" indent="-342900" algn="just">
              <a:lnSpc>
                <a:spcPct val="150000"/>
              </a:lnSpc>
              <a:buFont typeface="Arial" panose="020B0604020202020204" pitchFamily="34" charset="0"/>
              <a:buChar char="•"/>
            </a:pPr>
            <a:r>
              <a:rPr lang="en-US" sz="2400" dirty="0"/>
              <a:t>In polar NRZ encoding, we use two levels of voltage amplitude. In the first variation, </a:t>
            </a:r>
            <a:r>
              <a:rPr lang="en-US" sz="2400" b="1" dirty="0"/>
              <a:t>NRZ-L (NRZ-Level), </a:t>
            </a:r>
            <a:r>
              <a:rPr lang="en-US" sz="2400" dirty="0"/>
              <a:t>the level of the voltage determines the value of the bit.</a:t>
            </a:r>
          </a:p>
          <a:p>
            <a:pPr marL="342900" indent="-342900" algn="just">
              <a:lnSpc>
                <a:spcPct val="150000"/>
              </a:lnSpc>
              <a:buFont typeface="Arial" panose="020B0604020202020204" pitchFamily="34" charset="0"/>
              <a:buChar char="•"/>
            </a:pPr>
            <a:r>
              <a:rPr lang="en-US" sz="2400" dirty="0"/>
              <a:t>In the second variation, </a:t>
            </a:r>
            <a:r>
              <a:rPr lang="en-US" sz="2400" b="1" dirty="0"/>
              <a:t>NRZ-I (NRZ-Invert), </a:t>
            </a:r>
            <a:r>
              <a:rPr lang="en-US" sz="2400" dirty="0"/>
              <a:t>the change or lack of change in the level of the voltage determines the value of the bit. If there is no change, the bit is 0; if there is a change, the bit is 1.</a:t>
            </a:r>
            <a:endParaRPr lang="en-IN" sz="2400" dirty="0"/>
          </a:p>
        </p:txBody>
      </p:sp>
    </p:spTree>
    <p:extLst>
      <p:ext uri="{BB962C8B-B14F-4D97-AF65-F5344CB8AC3E}">
        <p14:creationId xmlns:p14="http://schemas.microsoft.com/office/powerpoint/2010/main" val="1835112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96E62-4375-A02F-D7FF-4E88119D11D0}"/>
              </a:ext>
            </a:extLst>
          </p:cNvPr>
          <p:cNvSpPr>
            <a:spLocks noGrp="1"/>
          </p:cNvSpPr>
          <p:nvPr>
            <p:ph type="title"/>
          </p:nvPr>
        </p:nvSpPr>
        <p:spPr>
          <a:xfrm>
            <a:off x="1066800" y="422193"/>
            <a:ext cx="10058400" cy="783245"/>
          </a:xfrm>
        </p:spPr>
        <p:txBody>
          <a:bodyPr>
            <a:normAutofit/>
          </a:bodyPr>
          <a:lstStyle/>
          <a:p>
            <a:r>
              <a:rPr lang="en-IN" sz="3600" b="1" dirty="0"/>
              <a:t>Problems with NRZ-L</a:t>
            </a:r>
          </a:p>
        </p:txBody>
      </p:sp>
      <p:sp>
        <p:nvSpPr>
          <p:cNvPr id="3" name="Content Placeholder 2">
            <a:extLst>
              <a:ext uri="{FF2B5EF4-FFF2-40B4-BE49-F238E27FC236}">
                <a16:creationId xmlns:a16="http://schemas.microsoft.com/office/drawing/2014/main" id="{0881F7E8-E29E-E59B-3FA7-1654AB179E07}"/>
              </a:ext>
            </a:extLst>
          </p:cNvPr>
          <p:cNvSpPr>
            <a:spLocks noGrp="1"/>
          </p:cNvSpPr>
          <p:nvPr>
            <p:ph idx="1"/>
          </p:nvPr>
        </p:nvSpPr>
        <p:spPr>
          <a:xfrm>
            <a:off x="1154083" y="1294553"/>
            <a:ext cx="10058400" cy="1363810"/>
          </a:xfrm>
        </p:spPr>
        <p:txBody>
          <a:bodyPr/>
          <a:lstStyle/>
          <a:p>
            <a:pPr marL="457200" indent="-457200">
              <a:buFont typeface="+mj-lt"/>
              <a:buAutoNum type="arabicPeriod"/>
            </a:pPr>
            <a:r>
              <a:rPr lang="en-IN" dirty="0"/>
              <a:t>Baseline wondering is more severe</a:t>
            </a:r>
          </a:p>
          <a:p>
            <a:pPr marL="457200" indent="-457200">
              <a:buFont typeface="+mj-lt"/>
              <a:buAutoNum type="arabicPeriod"/>
            </a:pPr>
            <a:r>
              <a:rPr lang="en-IN" dirty="0"/>
              <a:t>Synchronization issues are more severe</a:t>
            </a:r>
          </a:p>
          <a:p>
            <a:pPr marL="457200" indent="-457200">
              <a:buFont typeface="+mj-lt"/>
              <a:buAutoNum type="arabicPeriod"/>
            </a:pPr>
            <a:r>
              <a:rPr lang="en-IN" dirty="0"/>
              <a:t>Change in polarity</a:t>
            </a:r>
          </a:p>
        </p:txBody>
      </p:sp>
      <p:sp>
        <p:nvSpPr>
          <p:cNvPr id="4" name="Slide Number Placeholder 3">
            <a:extLst>
              <a:ext uri="{FF2B5EF4-FFF2-40B4-BE49-F238E27FC236}">
                <a16:creationId xmlns:a16="http://schemas.microsoft.com/office/drawing/2014/main" id="{40296DB2-0D97-493D-F8EF-3122533940B2}"/>
              </a:ext>
            </a:extLst>
          </p:cNvPr>
          <p:cNvSpPr>
            <a:spLocks noGrp="1"/>
          </p:cNvSpPr>
          <p:nvPr>
            <p:ph type="sldNum" sz="quarter" idx="12"/>
          </p:nvPr>
        </p:nvSpPr>
        <p:spPr/>
        <p:txBody>
          <a:bodyPr/>
          <a:lstStyle/>
          <a:p>
            <a:fld id="{6D972E1D-2B91-43F8-BAFE-8C37D0BCB00C}" type="slidenum">
              <a:rPr lang="en-IN" smtClean="0"/>
              <a:t>21</a:t>
            </a:fld>
            <a:endParaRPr lang="en-IN"/>
          </a:p>
        </p:txBody>
      </p:sp>
      <p:sp>
        <p:nvSpPr>
          <p:cNvPr id="5" name="Title 1">
            <a:extLst>
              <a:ext uri="{FF2B5EF4-FFF2-40B4-BE49-F238E27FC236}">
                <a16:creationId xmlns:a16="http://schemas.microsoft.com/office/drawing/2014/main" id="{649DBD7E-1EE7-BB3F-A753-103D04E0EDDA}"/>
              </a:ext>
            </a:extLst>
          </p:cNvPr>
          <p:cNvSpPr txBox="1">
            <a:spLocks/>
          </p:cNvSpPr>
          <p:nvPr/>
        </p:nvSpPr>
        <p:spPr>
          <a:xfrm>
            <a:off x="1066800" y="3642451"/>
            <a:ext cx="10058400" cy="783245"/>
          </a:xfrm>
          <a:prstGeom prst="rect">
            <a:avLst/>
          </a:prstGeom>
        </p:spPr>
        <p:txBody>
          <a:bodyPr vert="horz" lIns="91440" tIns="45720" rIns="91440" bIns="45720" rtlCol="0" anchor="b">
            <a:norm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IN" sz="3600" b="1" dirty="0"/>
              <a:t>Problems with NRZ-I</a:t>
            </a:r>
          </a:p>
        </p:txBody>
      </p:sp>
      <p:sp>
        <p:nvSpPr>
          <p:cNvPr id="6" name="Content Placeholder 2">
            <a:extLst>
              <a:ext uri="{FF2B5EF4-FFF2-40B4-BE49-F238E27FC236}">
                <a16:creationId xmlns:a16="http://schemas.microsoft.com/office/drawing/2014/main" id="{A2C09834-5656-B14B-45C2-C778EC2B0374}"/>
              </a:ext>
            </a:extLst>
          </p:cNvPr>
          <p:cNvSpPr txBox="1">
            <a:spLocks/>
          </p:cNvSpPr>
          <p:nvPr/>
        </p:nvSpPr>
        <p:spPr>
          <a:xfrm>
            <a:off x="1097280" y="4881542"/>
            <a:ext cx="10058400" cy="1071202"/>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457200" indent="-457200">
              <a:buFont typeface="+mj-lt"/>
              <a:buAutoNum type="arabicPeriod"/>
            </a:pPr>
            <a:r>
              <a:rPr lang="en-IN" dirty="0"/>
              <a:t>Baseline wondering less severe</a:t>
            </a:r>
          </a:p>
          <a:p>
            <a:pPr marL="457200" indent="-457200">
              <a:buFont typeface="+mj-lt"/>
              <a:buAutoNum type="arabicPeriod"/>
            </a:pPr>
            <a:r>
              <a:rPr lang="en-IN" dirty="0"/>
              <a:t>Synchronization issues are less severe</a:t>
            </a:r>
          </a:p>
          <a:p>
            <a:pPr marL="0" indent="0">
              <a:buNone/>
            </a:pPr>
            <a:endParaRPr lang="en-IN" dirty="0"/>
          </a:p>
        </p:txBody>
      </p:sp>
    </p:spTree>
    <p:extLst>
      <p:ext uri="{BB962C8B-B14F-4D97-AF65-F5344CB8AC3E}">
        <p14:creationId xmlns:p14="http://schemas.microsoft.com/office/powerpoint/2010/main" val="2363175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7" name="Rectangle 11">
            <a:extLst>
              <a:ext uri="{FF2B5EF4-FFF2-40B4-BE49-F238E27FC236}">
                <a16:creationId xmlns:a16="http://schemas.microsoft.com/office/drawing/2014/main" id="{5FAC0642-ADDB-57E6-1B97-B74416BA156B}"/>
              </a:ext>
            </a:extLst>
          </p:cNvPr>
          <p:cNvSpPr>
            <a:spLocks noChangeArrowheads="1"/>
          </p:cNvSpPr>
          <p:nvPr/>
        </p:nvSpPr>
        <p:spPr bwMode="auto">
          <a:xfrm>
            <a:off x="2057400" y="1993159"/>
            <a:ext cx="8077200" cy="3694409"/>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150000"/>
              </a:lnSpc>
            </a:pPr>
            <a:r>
              <a:rPr lang="en-US" altLang="en-US" sz="3200" b="1" baseline="0" dirty="0">
                <a:latin typeface="Arial" panose="020B0604020202020204" pitchFamily="34" charset="0"/>
              </a:rPr>
              <a:t>In NRZ-L the level of the voltage determines the value of the bit. </a:t>
            </a:r>
            <a:br>
              <a:rPr lang="en-US" altLang="en-US" sz="3200" b="1" baseline="0" dirty="0">
                <a:latin typeface="Arial" panose="020B0604020202020204" pitchFamily="34" charset="0"/>
              </a:rPr>
            </a:br>
            <a:r>
              <a:rPr lang="en-US" altLang="en-US" sz="3200" b="1" baseline="0" dirty="0">
                <a:latin typeface="Arial" panose="020B0604020202020204" pitchFamily="34" charset="0"/>
              </a:rPr>
              <a:t>In NRZ-I the inversion </a:t>
            </a:r>
            <a:br>
              <a:rPr lang="en-US" altLang="en-US" sz="3200" b="1" baseline="0" dirty="0">
                <a:latin typeface="Arial" panose="020B0604020202020204" pitchFamily="34" charset="0"/>
              </a:rPr>
            </a:br>
            <a:r>
              <a:rPr lang="en-US" altLang="en-US" sz="3200" b="1" baseline="0" dirty="0">
                <a:latin typeface="Arial" panose="020B0604020202020204" pitchFamily="34" charset="0"/>
              </a:rPr>
              <a:t>or the lack of inversion </a:t>
            </a:r>
            <a:br>
              <a:rPr lang="en-US" altLang="en-US" sz="3200" b="1" baseline="0" dirty="0">
                <a:latin typeface="Arial" panose="020B0604020202020204" pitchFamily="34" charset="0"/>
              </a:rPr>
            </a:br>
            <a:r>
              <a:rPr lang="en-US" altLang="en-US" sz="3200" b="1" baseline="0" dirty="0">
                <a:latin typeface="Arial" panose="020B0604020202020204" pitchFamily="34" charset="0"/>
              </a:rPr>
              <a:t>determines the value of the bit.</a:t>
            </a:r>
          </a:p>
        </p:txBody>
      </p:sp>
      <p:grpSp>
        <p:nvGrpSpPr>
          <p:cNvPr id="28678" name="Group 12">
            <a:extLst>
              <a:ext uri="{FF2B5EF4-FFF2-40B4-BE49-F238E27FC236}">
                <a16:creationId xmlns:a16="http://schemas.microsoft.com/office/drawing/2014/main" id="{B0C6C6F9-0F7B-2DBF-DA63-4F7F0087101C}"/>
              </a:ext>
            </a:extLst>
          </p:cNvPr>
          <p:cNvGrpSpPr>
            <a:grpSpLocks/>
          </p:cNvGrpSpPr>
          <p:nvPr/>
        </p:nvGrpSpPr>
        <p:grpSpPr bwMode="auto">
          <a:xfrm>
            <a:off x="1688592" y="899023"/>
            <a:ext cx="1143000" cy="566738"/>
            <a:chOff x="1200" y="1248"/>
            <a:chExt cx="720" cy="357"/>
          </a:xfrm>
        </p:grpSpPr>
        <p:pic>
          <p:nvPicPr>
            <p:cNvPr id="28679" name="Picture 13">
              <a:extLst>
                <a:ext uri="{FF2B5EF4-FFF2-40B4-BE49-F238E27FC236}">
                  <a16:creationId xmlns:a16="http://schemas.microsoft.com/office/drawing/2014/main" id="{F9B236D6-D94F-B9CF-0BAC-C62B53AB87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8680" name="Text Box 14">
              <a:extLst>
                <a:ext uri="{FF2B5EF4-FFF2-40B4-BE49-F238E27FC236}">
                  <a16:creationId xmlns:a16="http://schemas.microsoft.com/office/drawing/2014/main" id="{0BBC6A73-E20E-9E02-ADEE-C5CD07D01DF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
        <p:nvSpPr>
          <p:cNvPr id="3" name="Slide Number Placeholder 2">
            <a:extLst>
              <a:ext uri="{FF2B5EF4-FFF2-40B4-BE49-F238E27FC236}">
                <a16:creationId xmlns:a16="http://schemas.microsoft.com/office/drawing/2014/main" id="{6C1BE835-D30E-C855-140F-E367323200A8}"/>
              </a:ext>
            </a:extLst>
          </p:cNvPr>
          <p:cNvSpPr>
            <a:spLocks noGrp="1"/>
          </p:cNvSpPr>
          <p:nvPr>
            <p:ph type="sldNum" sz="quarter" idx="12"/>
          </p:nvPr>
        </p:nvSpPr>
        <p:spPr/>
        <p:txBody>
          <a:bodyPr/>
          <a:lstStyle/>
          <a:p>
            <a:fld id="{6D972E1D-2B91-43F8-BAFE-8C37D0BCB00C}" type="slidenum">
              <a:rPr lang="en-IN" smtClean="0"/>
              <a:t>22</a:t>
            </a:fld>
            <a:endParaRPr lang="en-IN"/>
          </a:p>
        </p:txBody>
      </p:sp>
    </p:spTree>
    <p:extLst>
      <p:ext uri="{BB962C8B-B14F-4D97-AF65-F5344CB8AC3E}">
        <p14:creationId xmlns:p14="http://schemas.microsoft.com/office/powerpoint/2010/main" val="202926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3" name="Line 9">
            <a:extLst>
              <a:ext uri="{FF2B5EF4-FFF2-40B4-BE49-F238E27FC236}">
                <a16:creationId xmlns:a16="http://schemas.microsoft.com/office/drawing/2014/main" id="{50C4FC71-C8BF-3D55-2B4E-D9BF0F5AFBC0}"/>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24" name="Line 10">
            <a:extLst>
              <a:ext uri="{FF2B5EF4-FFF2-40B4-BE49-F238E27FC236}">
                <a16:creationId xmlns:a16="http://schemas.microsoft.com/office/drawing/2014/main" id="{3A434EB9-01A3-3A74-20C1-CF77A53E761D}"/>
              </a:ext>
            </a:extLst>
          </p:cNvPr>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0725" name="Rectangle 11">
            <a:extLst>
              <a:ext uri="{FF2B5EF4-FFF2-40B4-BE49-F238E27FC236}">
                <a16:creationId xmlns:a16="http://schemas.microsoft.com/office/drawing/2014/main" id="{8161B950-1EA1-FA53-D8F0-34A2217D7B55}"/>
              </a:ext>
            </a:extLst>
          </p:cNvPr>
          <p:cNvSpPr>
            <a:spLocks noChangeArrowheads="1"/>
          </p:cNvSpPr>
          <p:nvPr/>
        </p:nvSpPr>
        <p:spPr bwMode="auto">
          <a:xfrm>
            <a:off x="2019300" y="2759075"/>
            <a:ext cx="8077200" cy="10668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NRZ-L and NRZ-I both have an average signal rate of N/2 Bd.</a:t>
            </a:r>
          </a:p>
        </p:txBody>
      </p:sp>
      <p:grpSp>
        <p:nvGrpSpPr>
          <p:cNvPr id="30726" name="Group 12">
            <a:extLst>
              <a:ext uri="{FF2B5EF4-FFF2-40B4-BE49-F238E27FC236}">
                <a16:creationId xmlns:a16="http://schemas.microsoft.com/office/drawing/2014/main" id="{EE8EE7D5-71F6-68CD-08E8-79A09A85FEF0}"/>
              </a:ext>
            </a:extLst>
          </p:cNvPr>
          <p:cNvGrpSpPr>
            <a:grpSpLocks/>
          </p:cNvGrpSpPr>
          <p:nvPr/>
        </p:nvGrpSpPr>
        <p:grpSpPr bwMode="auto">
          <a:xfrm>
            <a:off x="1981200" y="1981200"/>
            <a:ext cx="1143000" cy="566738"/>
            <a:chOff x="1200" y="1248"/>
            <a:chExt cx="720" cy="357"/>
          </a:xfrm>
        </p:grpSpPr>
        <p:pic>
          <p:nvPicPr>
            <p:cNvPr id="30727" name="Picture 13">
              <a:extLst>
                <a:ext uri="{FF2B5EF4-FFF2-40B4-BE49-F238E27FC236}">
                  <a16:creationId xmlns:a16="http://schemas.microsoft.com/office/drawing/2014/main" id="{7D1CF61D-E210-E3DA-044E-B53C5A778D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728" name="Text Box 14">
              <a:extLst>
                <a:ext uri="{FF2B5EF4-FFF2-40B4-BE49-F238E27FC236}">
                  <a16:creationId xmlns:a16="http://schemas.microsoft.com/office/drawing/2014/main" id="{12EDD768-BD86-94DE-2D65-9E7C52438FE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
        <p:nvSpPr>
          <p:cNvPr id="3" name="Slide Number Placeholder 2">
            <a:extLst>
              <a:ext uri="{FF2B5EF4-FFF2-40B4-BE49-F238E27FC236}">
                <a16:creationId xmlns:a16="http://schemas.microsoft.com/office/drawing/2014/main" id="{CFED1F22-9180-13EC-6FBF-7C3372D24598}"/>
              </a:ext>
            </a:extLst>
          </p:cNvPr>
          <p:cNvSpPr>
            <a:spLocks noGrp="1"/>
          </p:cNvSpPr>
          <p:nvPr>
            <p:ph type="sldNum" sz="quarter" idx="12"/>
          </p:nvPr>
        </p:nvSpPr>
        <p:spPr/>
        <p:txBody>
          <a:bodyPr/>
          <a:lstStyle/>
          <a:p>
            <a:fld id="{6D972E1D-2B91-43F8-BAFE-8C37D0BCB00C}" type="slidenum">
              <a:rPr lang="en-IN" smtClean="0"/>
              <a:t>23</a:t>
            </a:fld>
            <a:endParaRPr lang="en-IN"/>
          </a:p>
        </p:txBody>
      </p:sp>
    </p:spTree>
    <p:extLst>
      <p:ext uri="{BB962C8B-B14F-4D97-AF65-F5344CB8AC3E}">
        <p14:creationId xmlns:p14="http://schemas.microsoft.com/office/powerpoint/2010/main" val="3064232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1" name="Line 9">
            <a:extLst>
              <a:ext uri="{FF2B5EF4-FFF2-40B4-BE49-F238E27FC236}">
                <a16:creationId xmlns:a16="http://schemas.microsoft.com/office/drawing/2014/main" id="{4B2201C9-F434-FBDA-5AE0-59FE4469E080}"/>
              </a:ext>
            </a:extLst>
          </p:cNvPr>
          <p:cNvSpPr>
            <a:spLocks noChangeShapeType="1"/>
          </p:cNvSpPr>
          <p:nvPr/>
        </p:nvSpPr>
        <p:spPr bwMode="auto">
          <a:xfrm>
            <a:off x="1981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2" name="Line 10">
            <a:extLst>
              <a:ext uri="{FF2B5EF4-FFF2-40B4-BE49-F238E27FC236}">
                <a16:creationId xmlns:a16="http://schemas.microsoft.com/office/drawing/2014/main" id="{30F60666-D604-342C-D8EA-38EAE2027329}"/>
              </a:ext>
            </a:extLst>
          </p:cNvPr>
          <p:cNvSpPr>
            <a:spLocks noChangeShapeType="1"/>
          </p:cNvSpPr>
          <p:nvPr/>
        </p:nvSpPr>
        <p:spPr bwMode="auto">
          <a:xfrm>
            <a:off x="1982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2773" name="Rectangle 11">
            <a:extLst>
              <a:ext uri="{FF2B5EF4-FFF2-40B4-BE49-F238E27FC236}">
                <a16:creationId xmlns:a16="http://schemas.microsoft.com/office/drawing/2014/main" id="{26F480EA-2E82-0C7E-8C5F-FEB4BDF38071}"/>
              </a:ext>
            </a:extLst>
          </p:cNvPr>
          <p:cNvSpPr>
            <a:spLocks noChangeArrowheads="1"/>
          </p:cNvSpPr>
          <p:nvPr/>
        </p:nvSpPr>
        <p:spPr bwMode="auto">
          <a:xfrm>
            <a:off x="2019300" y="2759075"/>
            <a:ext cx="8077200" cy="106680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a:latin typeface="Arial" panose="020B0604020202020204" pitchFamily="34" charset="0"/>
              </a:rPr>
              <a:t>NRZ-L and NRZ-I both have a DC component problem.</a:t>
            </a:r>
          </a:p>
        </p:txBody>
      </p:sp>
      <p:grpSp>
        <p:nvGrpSpPr>
          <p:cNvPr id="32774" name="Group 12">
            <a:extLst>
              <a:ext uri="{FF2B5EF4-FFF2-40B4-BE49-F238E27FC236}">
                <a16:creationId xmlns:a16="http://schemas.microsoft.com/office/drawing/2014/main" id="{7B62D3E2-88D7-9C3E-8500-CBDE54D8630A}"/>
              </a:ext>
            </a:extLst>
          </p:cNvPr>
          <p:cNvGrpSpPr>
            <a:grpSpLocks/>
          </p:cNvGrpSpPr>
          <p:nvPr/>
        </p:nvGrpSpPr>
        <p:grpSpPr bwMode="auto">
          <a:xfrm>
            <a:off x="1981200" y="1981200"/>
            <a:ext cx="1143000" cy="566738"/>
            <a:chOff x="1200" y="1248"/>
            <a:chExt cx="720" cy="357"/>
          </a:xfrm>
        </p:grpSpPr>
        <p:pic>
          <p:nvPicPr>
            <p:cNvPr id="32775" name="Picture 13">
              <a:extLst>
                <a:ext uri="{FF2B5EF4-FFF2-40B4-BE49-F238E27FC236}">
                  <a16:creationId xmlns:a16="http://schemas.microsoft.com/office/drawing/2014/main" id="{0885374D-EE86-010F-4E6E-09FD7FE86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6" name="Text Box 14">
              <a:extLst>
                <a:ext uri="{FF2B5EF4-FFF2-40B4-BE49-F238E27FC236}">
                  <a16:creationId xmlns:a16="http://schemas.microsoft.com/office/drawing/2014/main" id="{DD11E63B-1BB6-F9C5-0756-2D2EAE24005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
        <p:nvSpPr>
          <p:cNvPr id="3" name="Slide Number Placeholder 2">
            <a:extLst>
              <a:ext uri="{FF2B5EF4-FFF2-40B4-BE49-F238E27FC236}">
                <a16:creationId xmlns:a16="http://schemas.microsoft.com/office/drawing/2014/main" id="{C4578ABA-FF1F-5776-0DB4-740BAE108790}"/>
              </a:ext>
            </a:extLst>
          </p:cNvPr>
          <p:cNvSpPr>
            <a:spLocks noGrp="1"/>
          </p:cNvSpPr>
          <p:nvPr>
            <p:ph type="sldNum" sz="quarter" idx="12"/>
          </p:nvPr>
        </p:nvSpPr>
        <p:spPr/>
        <p:txBody>
          <a:bodyPr/>
          <a:lstStyle/>
          <a:p>
            <a:fld id="{6D972E1D-2B91-43F8-BAFE-8C37D0BCB00C}" type="slidenum">
              <a:rPr lang="en-IN" smtClean="0"/>
              <a:t>24</a:t>
            </a:fld>
            <a:endParaRPr lang="en-IN"/>
          </a:p>
        </p:txBody>
      </p:sp>
    </p:spTree>
    <p:extLst>
      <p:ext uri="{BB962C8B-B14F-4D97-AF65-F5344CB8AC3E}">
        <p14:creationId xmlns:p14="http://schemas.microsoft.com/office/powerpoint/2010/main" val="1805121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9" name="Rectangle 9">
            <a:extLst>
              <a:ext uri="{FF2B5EF4-FFF2-40B4-BE49-F238E27FC236}">
                <a16:creationId xmlns:a16="http://schemas.microsoft.com/office/drawing/2014/main" id="{553DC82F-E9D6-6144-6A58-F5E1322BA281}"/>
              </a:ext>
            </a:extLst>
          </p:cNvPr>
          <p:cNvSpPr>
            <a:spLocks noChangeArrowheads="1"/>
          </p:cNvSpPr>
          <p:nvPr/>
        </p:nvSpPr>
        <p:spPr bwMode="auto">
          <a:xfrm>
            <a:off x="1752600" y="1810512"/>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system is using NRZ-I to transfer 10-Mbps data. What are the average signal rate and minimum bandwidth?</a:t>
            </a:r>
          </a:p>
        </p:txBody>
      </p:sp>
      <p:sp>
        <p:nvSpPr>
          <p:cNvPr id="34820" name="Rectangle 10">
            <a:extLst>
              <a:ext uri="{FF2B5EF4-FFF2-40B4-BE49-F238E27FC236}">
                <a16:creationId xmlns:a16="http://schemas.microsoft.com/office/drawing/2014/main" id="{6DE1FCB7-CB36-CFB1-61C2-3F733A9701A4}"/>
              </a:ext>
            </a:extLst>
          </p:cNvPr>
          <p:cNvSpPr>
            <a:spLocks noChangeArrowheads="1"/>
          </p:cNvSpPr>
          <p:nvPr/>
        </p:nvSpPr>
        <p:spPr bwMode="auto">
          <a:xfrm>
            <a:off x="1752600" y="3774251"/>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1" i="1" baseline="0" dirty="0">
                <a:latin typeface="Times" panose="02020603050405020304" pitchFamily="18" charset="0"/>
              </a:rPr>
              <a:t>The average signal rate is S = N/2 = 500 </a:t>
            </a:r>
            <a:r>
              <a:rPr lang="en-US" altLang="en-US" sz="2800" b="1" i="1" baseline="0" dirty="0" err="1">
                <a:latin typeface="Times" panose="02020603050405020304" pitchFamily="18" charset="0"/>
              </a:rPr>
              <a:t>kbaud</a:t>
            </a:r>
            <a:r>
              <a:rPr lang="en-US" altLang="en-US" sz="2800" b="1" i="1" baseline="0" dirty="0">
                <a:latin typeface="Times" panose="02020603050405020304" pitchFamily="18" charset="0"/>
              </a:rPr>
              <a:t>. The minimum bandwidth for this average baud rate is </a:t>
            </a:r>
            <a:r>
              <a:rPr lang="en-US" altLang="en-US" sz="2800" b="1" i="1" baseline="0" dirty="0" err="1">
                <a:latin typeface="Times" panose="02020603050405020304" pitchFamily="18" charset="0"/>
              </a:rPr>
              <a:t>B</a:t>
            </a:r>
            <a:r>
              <a:rPr lang="en-US" altLang="en-US" sz="2800" b="1" i="1" dirty="0" err="1">
                <a:latin typeface="Times" panose="02020603050405020304" pitchFamily="18" charset="0"/>
              </a:rPr>
              <a:t>min</a:t>
            </a:r>
            <a:r>
              <a:rPr lang="en-US" altLang="en-US" sz="2800" b="1" i="1" baseline="0" dirty="0">
                <a:latin typeface="Times" panose="02020603050405020304" pitchFamily="18" charset="0"/>
              </a:rPr>
              <a:t> = S = 500 kHz.</a:t>
            </a:r>
          </a:p>
        </p:txBody>
      </p:sp>
      <p:sp>
        <p:nvSpPr>
          <p:cNvPr id="34821" name="Text Box 11">
            <a:extLst>
              <a:ext uri="{FF2B5EF4-FFF2-40B4-BE49-F238E27FC236}">
                <a16:creationId xmlns:a16="http://schemas.microsoft.com/office/drawing/2014/main" id="{B1E1CFE3-9FA5-6D98-4E69-9F596D2481E7}"/>
              </a:ext>
            </a:extLst>
          </p:cNvPr>
          <p:cNvSpPr txBox="1">
            <a:spLocks noChangeArrowheads="1"/>
          </p:cNvSpPr>
          <p:nvPr/>
        </p:nvSpPr>
        <p:spPr bwMode="auto">
          <a:xfrm>
            <a:off x="1816609" y="667512"/>
            <a:ext cx="22844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i="1" baseline="0">
                <a:solidFill>
                  <a:schemeClr val="hlink"/>
                </a:solidFill>
              </a:rPr>
              <a:t>Example 4.4</a:t>
            </a:r>
          </a:p>
        </p:txBody>
      </p:sp>
      <p:sp>
        <p:nvSpPr>
          <p:cNvPr id="3" name="Slide Number Placeholder 2">
            <a:extLst>
              <a:ext uri="{FF2B5EF4-FFF2-40B4-BE49-F238E27FC236}">
                <a16:creationId xmlns:a16="http://schemas.microsoft.com/office/drawing/2014/main" id="{BBA574C8-C53C-FE9F-DFE0-15CF5C540F94}"/>
              </a:ext>
            </a:extLst>
          </p:cNvPr>
          <p:cNvSpPr>
            <a:spLocks noGrp="1"/>
          </p:cNvSpPr>
          <p:nvPr>
            <p:ph type="sldNum" sz="quarter" idx="12"/>
          </p:nvPr>
        </p:nvSpPr>
        <p:spPr/>
        <p:txBody>
          <a:bodyPr/>
          <a:lstStyle/>
          <a:p>
            <a:fld id="{6D972E1D-2B91-43F8-BAFE-8C37D0BCB00C}" type="slidenum">
              <a:rPr lang="en-IN" smtClean="0"/>
              <a:t>25</a:t>
            </a:fld>
            <a:endParaRPr lang="en-IN"/>
          </a:p>
        </p:txBody>
      </p:sp>
    </p:spTree>
    <p:extLst>
      <p:ext uri="{BB962C8B-B14F-4D97-AF65-F5344CB8AC3E}">
        <p14:creationId xmlns:p14="http://schemas.microsoft.com/office/powerpoint/2010/main" val="38651042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824B59-796C-A820-8C55-39E801835790}"/>
              </a:ext>
            </a:extLst>
          </p:cNvPr>
          <p:cNvSpPr>
            <a:spLocks noGrp="1"/>
          </p:cNvSpPr>
          <p:nvPr>
            <p:ph type="sldNum" sz="quarter" idx="12"/>
          </p:nvPr>
        </p:nvSpPr>
        <p:spPr/>
        <p:txBody>
          <a:bodyPr/>
          <a:lstStyle/>
          <a:p>
            <a:fld id="{6D972E1D-2B91-43F8-BAFE-8C37D0BCB00C}" type="slidenum">
              <a:rPr lang="en-IN" smtClean="0"/>
              <a:t>26</a:t>
            </a:fld>
            <a:endParaRPr lang="en-IN"/>
          </a:p>
        </p:txBody>
      </p:sp>
      <p:sp>
        <p:nvSpPr>
          <p:cNvPr id="4" name="TextBox 3">
            <a:extLst>
              <a:ext uri="{FF2B5EF4-FFF2-40B4-BE49-F238E27FC236}">
                <a16:creationId xmlns:a16="http://schemas.microsoft.com/office/drawing/2014/main" id="{04106A05-F172-441E-ADB9-7DF467FC3D69}"/>
              </a:ext>
            </a:extLst>
          </p:cNvPr>
          <p:cNvSpPr txBox="1"/>
          <p:nvPr/>
        </p:nvSpPr>
        <p:spPr>
          <a:xfrm>
            <a:off x="1042417" y="594557"/>
            <a:ext cx="10170066" cy="5553828"/>
          </a:xfrm>
          <a:prstGeom prst="rect">
            <a:avLst/>
          </a:prstGeom>
          <a:noFill/>
        </p:spPr>
        <p:txBody>
          <a:bodyPr wrap="square">
            <a:spAutoFit/>
          </a:bodyPr>
          <a:lstStyle/>
          <a:p>
            <a:pPr algn="just"/>
            <a:r>
              <a:rPr lang="en-US" sz="2800" b="1" dirty="0">
                <a:highlight>
                  <a:srgbClr val="FFFF00"/>
                </a:highlight>
              </a:rPr>
              <a:t>Return-to-Zero(RZ):</a:t>
            </a:r>
          </a:p>
          <a:p>
            <a:pPr marL="457200" indent="-457200" algn="just">
              <a:lnSpc>
                <a:spcPct val="150000"/>
              </a:lnSpc>
              <a:buFont typeface="+mj-lt"/>
              <a:buAutoNum type="arabicPeriod"/>
            </a:pPr>
            <a:r>
              <a:rPr lang="en-US" sz="2000" dirty="0"/>
              <a:t>This scheme uses three values: positive, negative, and zero. </a:t>
            </a:r>
          </a:p>
          <a:p>
            <a:pPr marL="457200" indent="-457200" algn="just">
              <a:lnSpc>
                <a:spcPct val="150000"/>
              </a:lnSpc>
              <a:buFont typeface="+mj-lt"/>
              <a:buAutoNum type="arabicPeriod"/>
            </a:pPr>
            <a:r>
              <a:rPr lang="en-US" sz="2000" dirty="0"/>
              <a:t>In RZ, the signal changes not between bits but during the bit. In Figure 4.7 we see that the signal goes to 0 in the middle of each bit. It remains there until the beginning of the next bit. </a:t>
            </a:r>
          </a:p>
          <a:p>
            <a:pPr marL="457200" indent="-457200" algn="just">
              <a:lnSpc>
                <a:spcPct val="150000"/>
              </a:lnSpc>
              <a:buFont typeface="+mj-lt"/>
              <a:buAutoNum type="arabicPeriod"/>
            </a:pPr>
            <a:r>
              <a:rPr lang="en-US" sz="2000" dirty="0"/>
              <a:t>The main </a:t>
            </a:r>
            <a:r>
              <a:rPr lang="en-US" sz="2000" b="1" dirty="0"/>
              <a:t>disadvantage</a:t>
            </a:r>
            <a:r>
              <a:rPr lang="en-US" sz="2000" dirty="0"/>
              <a:t> of RZ encoding is that it </a:t>
            </a:r>
            <a:r>
              <a:rPr lang="en-US" sz="2000" b="1" dirty="0"/>
              <a:t>requires two signal </a:t>
            </a:r>
            <a:r>
              <a:rPr lang="en-US" sz="2000" dirty="0"/>
              <a:t>changes to encode a bit and therefore occupies greater bandwidth.</a:t>
            </a:r>
          </a:p>
          <a:p>
            <a:pPr marL="457200" indent="-457200" algn="just">
              <a:lnSpc>
                <a:spcPct val="150000"/>
              </a:lnSpc>
              <a:buFont typeface="+mj-lt"/>
              <a:buAutoNum type="arabicPeriod"/>
            </a:pPr>
            <a:r>
              <a:rPr lang="en-US" sz="2000" b="1" dirty="0"/>
              <a:t>Polarity problem:</a:t>
            </a:r>
            <a:r>
              <a:rPr lang="en-US" sz="2000" dirty="0"/>
              <a:t> a sudden change of polarity resulting in all 0s interpreted as 1s and all 1s interpreted as 0s, still exists here, but there is </a:t>
            </a:r>
            <a:r>
              <a:rPr lang="en-US" sz="2000" b="1" dirty="0"/>
              <a:t>no DC component problem</a:t>
            </a:r>
            <a:r>
              <a:rPr lang="en-US" sz="2000" dirty="0"/>
              <a:t>. </a:t>
            </a:r>
          </a:p>
          <a:p>
            <a:pPr marL="457200" indent="-457200" algn="just">
              <a:lnSpc>
                <a:spcPct val="150000"/>
              </a:lnSpc>
              <a:buFont typeface="+mj-lt"/>
              <a:buAutoNum type="arabicPeriod"/>
            </a:pPr>
            <a:r>
              <a:rPr lang="en-US" sz="2000" b="1" dirty="0"/>
              <a:t>Complexity</a:t>
            </a:r>
            <a:r>
              <a:rPr lang="en-US" sz="2000" dirty="0"/>
              <a:t>: RZ uses three levels of voltage, which is more complex to create and discern. As a result of all these deficiencies, the scheme is not used today. </a:t>
            </a:r>
          </a:p>
          <a:p>
            <a:pPr marL="457200" indent="-457200" algn="just">
              <a:lnSpc>
                <a:spcPct val="150000"/>
              </a:lnSpc>
              <a:buFont typeface="+mj-lt"/>
              <a:buAutoNum type="arabicPeriod"/>
            </a:pPr>
            <a:r>
              <a:rPr lang="en-US" sz="2000" dirty="0"/>
              <a:t>Instead, it has been replaced by the better-performing Manchester and differential Manchester schemes (discussed next).</a:t>
            </a:r>
            <a:endParaRPr lang="en-IN" sz="2000" dirty="0"/>
          </a:p>
        </p:txBody>
      </p:sp>
    </p:spTree>
    <p:extLst>
      <p:ext uri="{BB962C8B-B14F-4D97-AF65-F5344CB8AC3E}">
        <p14:creationId xmlns:p14="http://schemas.microsoft.com/office/powerpoint/2010/main" val="27392710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7" name="Text Box 4">
            <a:extLst>
              <a:ext uri="{FF2B5EF4-FFF2-40B4-BE49-F238E27FC236}">
                <a16:creationId xmlns:a16="http://schemas.microsoft.com/office/drawing/2014/main" id="{97503C28-A92A-BDE6-8023-ABF2A067DDE7}"/>
              </a:ext>
            </a:extLst>
          </p:cNvPr>
          <p:cNvSpPr txBox="1">
            <a:spLocks noChangeArrowheads="1"/>
          </p:cNvSpPr>
          <p:nvPr/>
        </p:nvSpPr>
        <p:spPr bwMode="auto">
          <a:xfrm>
            <a:off x="4169664" y="5703344"/>
            <a:ext cx="3460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4.7  </a:t>
            </a:r>
            <a:r>
              <a:rPr lang="en-US" altLang="en-US" b="1" i="1" baseline="0" dirty="0"/>
              <a:t>Polar RZ scheme</a:t>
            </a:r>
          </a:p>
        </p:txBody>
      </p:sp>
      <p:pic>
        <p:nvPicPr>
          <p:cNvPr id="36868" name="Picture 6">
            <a:extLst>
              <a:ext uri="{FF2B5EF4-FFF2-40B4-BE49-F238E27FC236}">
                <a16:creationId xmlns:a16="http://schemas.microsoft.com/office/drawing/2014/main" id="{5BD88797-BF68-B535-1523-DBDEDF81B7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531" y="1234440"/>
            <a:ext cx="10652937" cy="3895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2806A8C-6C20-2882-F5A6-A85AE96CAF47}"/>
              </a:ext>
            </a:extLst>
          </p:cNvPr>
          <p:cNvSpPr>
            <a:spLocks noGrp="1"/>
          </p:cNvSpPr>
          <p:nvPr>
            <p:ph type="sldNum" sz="quarter" idx="12"/>
          </p:nvPr>
        </p:nvSpPr>
        <p:spPr/>
        <p:txBody>
          <a:bodyPr/>
          <a:lstStyle/>
          <a:p>
            <a:fld id="{6D972E1D-2B91-43F8-BAFE-8C37D0BCB00C}" type="slidenum">
              <a:rPr lang="en-IN" smtClean="0"/>
              <a:t>27</a:t>
            </a:fld>
            <a:endParaRPr lang="en-IN"/>
          </a:p>
        </p:txBody>
      </p:sp>
    </p:spTree>
    <p:extLst>
      <p:ext uri="{BB962C8B-B14F-4D97-AF65-F5344CB8AC3E}">
        <p14:creationId xmlns:p14="http://schemas.microsoft.com/office/powerpoint/2010/main" val="1748493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A926C2-F545-340A-F62B-A4D02D8CBF23}"/>
              </a:ext>
            </a:extLst>
          </p:cNvPr>
          <p:cNvSpPr>
            <a:spLocks noGrp="1"/>
          </p:cNvSpPr>
          <p:nvPr>
            <p:ph type="sldNum" sz="quarter" idx="12"/>
          </p:nvPr>
        </p:nvSpPr>
        <p:spPr/>
        <p:txBody>
          <a:bodyPr/>
          <a:lstStyle/>
          <a:p>
            <a:fld id="{6D972E1D-2B91-43F8-BAFE-8C37D0BCB00C}" type="slidenum">
              <a:rPr lang="en-IN" smtClean="0"/>
              <a:t>28</a:t>
            </a:fld>
            <a:endParaRPr lang="en-IN"/>
          </a:p>
        </p:txBody>
      </p:sp>
      <p:sp>
        <p:nvSpPr>
          <p:cNvPr id="4" name="TextBox 3">
            <a:extLst>
              <a:ext uri="{FF2B5EF4-FFF2-40B4-BE49-F238E27FC236}">
                <a16:creationId xmlns:a16="http://schemas.microsoft.com/office/drawing/2014/main" id="{21220AE4-E67A-9AF1-F849-9A3EF6DC4383}"/>
              </a:ext>
            </a:extLst>
          </p:cNvPr>
          <p:cNvSpPr txBox="1"/>
          <p:nvPr/>
        </p:nvSpPr>
        <p:spPr>
          <a:xfrm>
            <a:off x="979517" y="152966"/>
            <a:ext cx="10313323" cy="6221383"/>
          </a:xfrm>
          <a:prstGeom prst="rect">
            <a:avLst/>
          </a:prstGeom>
          <a:noFill/>
        </p:spPr>
        <p:txBody>
          <a:bodyPr wrap="square">
            <a:spAutoFit/>
          </a:bodyPr>
          <a:lstStyle/>
          <a:p>
            <a:pPr algn="just">
              <a:lnSpc>
                <a:spcPct val="150000"/>
              </a:lnSpc>
            </a:pPr>
            <a:r>
              <a:rPr lang="en-US" sz="2800" b="1" dirty="0">
                <a:highlight>
                  <a:srgbClr val="FFFF00"/>
                </a:highlight>
              </a:rPr>
              <a:t>Manchester and Differential Manchester:</a:t>
            </a:r>
          </a:p>
          <a:p>
            <a:pPr marL="457200" indent="-457200" algn="just">
              <a:lnSpc>
                <a:spcPct val="150000"/>
              </a:lnSpc>
              <a:buFont typeface="+mj-lt"/>
              <a:buAutoNum type="arabicPeriod"/>
            </a:pPr>
            <a:r>
              <a:rPr lang="en-US" sz="2400" b="1" dirty="0"/>
              <a:t>Manchester scheme </a:t>
            </a:r>
            <a:r>
              <a:rPr lang="en-US" sz="2400" dirty="0"/>
              <a:t>combines the idea of </a:t>
            </a:r>
            <a:r>
              <a:rPr lang="en-US" sz="2400" b="1" dirty="0"/>
              <a:t>RZ</a:t>
            </a:r>
            <a:r>
              <a:rPr lang="en-US" sz="2400" dirty="0"/>
              <a:t> (transition at the middle of the bit) and the idea of </a:t>
            </a:r>
            <a:r>
              <a:rPr lang="en-US" sz="2400" b="1" dirty="0"/>
              <a:t>NRZ-L</a:t>
            </a:r>
            <a:r>
              <a:rPr lang="en-US" sz="2400" dirty="0"/>
              <a:t>. Here, the duration of the bit is divided into two halves. The voltage remains at one level during the first half and moves to the other level in the second half. </a:t>
            </a:r>
          </a:p>
          <a:p>
            <a:pPr marL="457200" indent="-457200" algn="just">
              <a:lnSpc>
                <a:spcPct val="150000"/>
              </a:lnSpc>
              <a:buFont typeface="+mj-lt"/>
              <a:buAutoNum type="arabicPeriod"/>
            </a:pPr>
            <a:r>
              <a:rPr lang="en-US" sz="2400" dirty="0"/>
              <a:t>The transition at the middle of the bit provides synchronization.</a:t>
            </a:r>
          </a:p>
          <a:p>
            <a:pPr marL="457200" indent="-457200" algn="just">
              <a:lnSpc>
                <a:spcPct val="150000"/>
              </a:lnSpc>
              <a:buFont typeface="+mj-lt"/>
              <a:buAutoNum type="arabicPeriod"/>
            </a:pPr>
            <a:r>
              <a:rPr lang="en-US" sz="2400" b="1" dirty="0"/>
              <a:t>Differential Manchester</a:t>
            </a:r>
            <a:r>
              <a:rPr lang="en-US" sz="2400" dirty="0"/>
              <a:t>, on the other hand, combines the ideas of </a:t>
            </a:r>
            <a:r>
              <a:rPr lang="en-US" sz="2400" b="1" dirty="0"/>
              <a:t>RZ</a:t>
            </a:r>
            <a:r>
              <a:rPr lang="en-US" sz="2400" dirty="0"/>
              <a:t> and </a:t>
            </a:r>
            <a:r>
              <a:rPr lang="en-US" sz="2400" b="1" dirty="0"/>
              <a:t>NRZ-I</a:t>
            </a:r>
            <a:r>
              <a:rPr lang="en-US" sz="2400" dirty="0"/>
              <a:t>. There is always a transition at the middle of the bit, but the bit values are determined at the beginning of the bit. </a:t>
            </a:r>
          </a:p>
          <a:p>
            <a:pPr marL="457200" indent="-457200" algn="just">
              <a:lnSpc>
                <a:spcPct val="150000"/>
              </a:lnSpc>
              <a:buFont typeface="+mj-lt"/>
              <a:buAutoNum type="arabicPeriod"/>
            </a:pPr>
            <a:r>
              <a:rPr lang="en-US" sz="2400" dirty="0"/>
              <a:t>If the next bit is 0, there is a transition; if the next bit is 1, there is none. Figure 4.8 shows both Manchester and differential Manchester encoding.</a:t>
            </a:r>
          </a:p>
        </p:txBody>
      </p:sp>
    </p:spTree>
    <p:extLst>
      <p:ext uri="{BB962C8B-B14F-4D97-AF65-F5344CB8AC3E}">
        <p14:creationId xmlns:p14="http://schemas.microsoft.com/office/powerpoint/2010/main" val="9256836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0DF276D-6073-78F8-AC6F-361ACE4988BC}"/>
              </a:ext>
            </a:extLst>
          </p:cNvPr>
          <p:cNvSpPr>
            <a:spLocks noGrp="1"/>
          </p:cNvSpPr>
          <p:nvPr>
            <p:ph type="sldNum" sz="quarter" idx="12"/>
          </p:nvPr>
        </p:nvSpPr>
        <p:spPr/>
        <p:txBody>
          <a:bodyPr/>
          <a:lstStyle/>
          <a:p>
            <a:fld id="{6D972E1D-2B91-43F8-BAFE-8C37D0BCB00C}" type="slidenum">
              <a:rPr lang="en-IN" smtClean="0"/>
              <a:t>29</a:t>
            </a:fld>
            <a:endParaRPr lang="en-IN"/>
          </a:p>
        </p:txBody>
      </p:sp>
      <p:sp>
        <p:nvSpPr>
          <p:cNvPr id="4" name="TextBox 3">
            <a:extLst>
              <a:ext uri="{FF2B5EF4-FFF2-40B4-BE49-F238E27FC236}">
                <a16:creationId xmlns:a16="http://schemas.microsoft.com/office/drawing/2014/main" id="{B6A32E35-4099-EA56-0192-DBD19B5B5A43}"/>
              </a:ext>
            </a:extLst>
          </p:cNvPr>
          <p:cNvSpPr txBox="1"/>
          <p:nvPr/>
        </p:nvSpPr>
        <p:spPr>
          <a:xfrm>
            <a:off x="960120" y="749808"/>
            <a:ext cx="10252362" cy="557505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The Manchester scheme overcomes several problems associated with NRZ-L, and differential Manchester overcomes several problems associated with NRZ-I. </a:t>
            </a:r>
          </a:p>
          <a:p>
            <a:pPr marL="342900" indent="-342900" algn="just">
              <a:lnSpc>
                <a:spcPct val="150000"/>
              </a:lnSpc>
              <a:buFont typeface="Arial" panose="020B0604020202020204" pitchFamily="34" charset="0"/>
              <a:buChar char="•"/>
            </a:pPr>
            <a:r>
              <a:rPr lang="en-US" sz="2400" dirty="0"/>
              <a:t>First, there is no baseline wandering. There is no DC component because each bit has a positive and negative voltage contribution. </a:t>
            </a:r>
          </a:p>
          <a:p>
            <a:pPr marL="342900" indent="-342900" algn="just">
              <a:lnSpc>
                <a:spcPct val="150000"/>
              </a:lnSpc>
              <a:buFont typeface="Arial" panose="020B0604020202020204" pitchFamily="34" charset="0"/>
              <a:buChar char="•"/>
            </a:pPr>
            <a:r>
              <a:rPr lang="en-US" sz="2400" dirty="0"/>
              <a:t>The only drawback is the signal rate. The </a:t>
            </a:r>
            <a:r>
              <a:rPr lang="en-US" sz="2400" b="1" dirty="0"/>
              <a:t>signal rate </a:t>
            </a:r>
            <a:r>
              <a:rPr lang="en-US" sz="2400" dirty="0"/>
              <a:t>for Manchester and differential Manchester is </a:t>
            </a:r>
            <a:r>
              <a:rPr lang="en-US" sz="2400" b="1" dirty="0"/>
              <a:t>double that for NRZ</a:t>
            </a:r>
            <a:r>
              <a:rPr lang="en-US" sz="2400" dirty="0"/>
              <a:t>. The reason is that there is always one transition at the middle of the bit and maybe one transition at the end of each bit. Note that Manchester and differential Manchester schemes are also called biphase schemes.</a:t>
            </a:r>
          </a:p>
        </p:txBody>
      </p:sp>
    </p:spTree>
    <p:extLst>
      <p:ext uri="{BB962C8B-B14F-4D97-AF65-F5344CB8AC3E}">
        <p14:creationId xmlns:p14="http://schemas.microsoft.com/office/powerpoint/2010/main" val="3007890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565251" name="Text Box 3">
            <a:extLst>
              <a:ext uri="{FF2B5EF4-FFF2-40B4-BE49-F238E27FC236}">
                <a16:creationId xmlns:a16="http://schemas.microsoft.com/office/drawing/2014/main" id="{04D34AA9-A567-D645-D95D-7CD024157F88}"/>
              </a:ext>
            </a:extLst>
          </p:cNvPr>
          <p:cNvSpPr txBox="1">
            <a:spLocks noChangeArrowheads="1"/>
          </p:cNvSpPr>
          <p:nvPr/>
        </p:nvSpPr>
        <p:spPr bwMode="auto">
          <a:xfrm>
            <a:off x="2182369" y="854456"/>
            <a:ext cx="7611764" cy="584775"/>
          </a:xfrm>
          <a:prstGeom prst="rect">
            <a:avLst/>
          </a:prstGeom>
          <a:noFill/>
          <a:ln>
            <a:noFill/>
          </a:ln>
          <a:effectLst/>
        </p:spPr>
        <p:txBody>
          <a:bodyPr wrap="none">
            <a:spAutoFit/>
          </a:bodyPr>
          <a:lstStyle/>
          <a:p>
            <a:pPr algn="ctr">
              <a:defRPr/>
            </a:pPr>
            <a:r>
              <a:rPr lang="en-US" altLang="en-US" sz="3200" b="1" dirty="0">
                <a:effectLst>
                  <a:outerShdw blurRad="38100" dist="38100" dir="2700000" algn="tl">
                    <a:srgbClr val="C0C0C0"/>
                  </a:outerShdw>
                </a:effectLst>
                <a:latin typeface="Times" panose="02020603050405020304" pitchFamily="18" charset="0"/>
              </a:rPr>
              <a:t>DIGITAL-TO-DIGITAL CONVERSION</a:t>
            </a:r>
          </a:p>
        </p:txBody>
      </p:sp>
      <p:sp>
        <p:nvSpPr>
          <p:cNvPr id="6148" name="Text Box 4">
            <a:extLst>
              <a:ext uri="{FF2B5EF4-FFF2-40B4-BE49-F238E27FC236}">
                <a16:creationId xmlns:a16="http://schemas.microsoft.com/office/drawing/2014/main" id="{53621F24-31C1-A54F-A03F-1291598B039A}"/>
              </a:ext>
            </a:extLst>
          </p:cNvPr>
          <p:cNvSpPr txBox="1">
            <a:spLocks noChangeArrowheads="1"/>
          </p:cNvSpPr>
          <p:nvPr/>
        </p:nvSpPr>
        <p:spPr bwMode="auto">
          <a:xfrm>
            <a:off x="9753600" y="6400801"/>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endParaRPr lang="en-US" altLang="en-US" sz="1800" b="1" baseline="0"/>
          </a:p>
        </p:txBody>
      </p:sp>
      <p:sp>
        <p:nvSpPr>
          <p:cNvPr id="565253" name="Rectangle 5">
            <a:extLst>
              <a:ext uri="{FF2B5EF4-FFF2-40B4-BE49-F238E27FC236}">
                <a16:creationId xmlns:a16="http://schemas.microsoft.com/office/drawing/2014/main" id="{00B9165F-3FBA-93FF-46A4-002992FEDA1B}"/>
              </a:ext>
            </a:extLst>
          </p:cNvPr>
          <p:cNvSpPr>
            <a:spLocks noChangeArrowheads="1"/>
          </p:cNvSpPr>
          <p:nvPr/>
        </p:nvSpPr>
        <p:spPr bwMode="auto">
          <a:xfrm>
            <a:off x="1143000" y="1808369"/>
            <a:ext cx="9738360" cy="3903504"/>
          </a:xfrm>
          <a:prstGeom prst="rect">
            <a:avLst/>
          </a:prstGeom>
          <a:noFill/>
          <a:ln>
            <a:noFill/>
          </a:ln>
          <a:effectLst/>
        </p:spPr>
        <p:txBody>
          <a:bodyPr wrap="square" anchor="ctr">
            <a:spAutoFit/>
          </a:bodyPr>
          <a:lstStyle/>
          <a:p>
            <a:pPr marL="457200" indent="-457200" algn="just" eaLnBrk="1" hangingPunct="1">
              <a:lnSpc>
                <a:spcPct val="150000"/>
              </a:lnSpc>
              <a:buFont typeface="Arial" panose="020B0604020202020204" pitchFamily="34" charset="0"/>
              <a:buChar char="•"/>
              <a:defRPr/>
            </a:pPr>
            <a:r>
              <a:rPr lang="en-US" altLang="en-US" sz="2800" b="1" dirty="0"/>
              <a:t>In this section, we see how we can represent digital data by using digital signals. </a:t>
            </a:r>
          </a:p>
          <a:p>
            <a:pPr marL="457200" indent="-457200" algn="just" eaLnBrk="1" hangingPunct="1">
              <a:lnSpc>
                <a:spcPct val="150000"/>
              </a:lnSpc>
              <a:buFont typeface="Arial" panose="020B0604020202020204" pitchFamily="34" charset="0"/>
              <a:buChar char="•"/>
              <a:defRPr/>
            </a:pPr>
            <a:r>
              <a:rPr lang="en-US" altLang="en-US" sz="2800" b="1" dirty="0"/>
              <a:t>The conversion involves three techniques: </a:t>
            </a:r>
            <a:r>
              <a:rPr lang="en-US" altLang="en-US" sz="2800" b="1" dirty="0">
                <a:solidFill>
                  <a:schemeClr val="hlink"/>
                </a:solidFill>
              </a:rPr>
              <a:t>line coding</a:t>
            </a:r>
            <a:r>
              <a:rPr lang="en-US" altLang="en-US" sz="2800" b="1" dirty="0"/>
              <a:t>, </a:t>
            </a:r>
            <a:r>
              <a:rPr lang="en-US" altLang="en-US" sz="2800" b="1" dirty="0">
                <a:solidFill>
                  <a:schemeClr val="hlink"/>
                </a:solidFill>
              </a:rPr>
              <a:t>block coding</a:t>
            </a:r>
            <a:r>
              <a:rPr lang="en-US" altLang="en-US" sz="2800" b="1" dirty="0"/>
              <a:t>, and </a:t>
            </a:r>
            <a:r>
              <a:rPr lang="en-US" altLang="en-US" sz="2800" b="1" dirty="0">
                <a:solidFill>
                  <a:schemeClr val="hlink"/>
                </a:solidFill>
              </a:rPr>
              <a:t>scrambling</a:t>
            </a:r>
            <a:r>
              <a:rPr lang="en-US" altLang="en-US" sz="2800" b="1" dirty="0"/>
              <a:t>. </a:t>
            </a:r>
          </a:p>
          <a:p>
            <a:pPr marL="457200" indent="-457200" algn="just" eaLnBrk="1" hangingPunct="1">
              <a:lnSpc>
                <a:spcPct val="150000"/>
              </a:lnSpc>
              <a:buFont typeface="Arial" panose="020B0604020202020204" pitchFamily="34" charset="0"/>
              <a:buChar char="•"/>
              <a:defRPr/>
            </a:pPr>
            <a:r>
              <a:rPr lang="en-US" altLang="en-US" sz="2800" b="1" dirty="0"/>
              <a:t>Line coding is always needed; block coding and scrambling may or may not be needed.</a:t>
            </a:r>
          </a:p>
        </p:txBody>
      </p:sp>
      <p:sp>
        <p:nvSpPr>
          <p:cNvPr id="3" name="Slide Number Placeholder 2">
            <a:extLst>
              <a:ext uri="{FF2B5EF4-FFF2-40B4-BE49-F238E27FC236}">
                <a16:creationId xmlns:a16="http://schemas.microsoft.com/office/drawing/2014/main" id="{52F55374-EC5D-8BEC-4A9C-9785C41E0FBD}"/>
              </a:ext>
            </a:extLst>
          </p:cNvPr>
          <p:cNvSpPr>
            <a:spLocks noGrp="1"/>
          </p:cNvSpPr>
          <p:nvPr>
            <p:ph type="sldNum" sz="quarter" idx="12"/>
          </p:nvPr>
        </p:nvSpPr>
        <p:spPr/>
        <p:txBody>
          <a:bodyPr/>
          <a:lstStyle/>
          <a:p>
            <a:fld id="{6D972E1D-2B91-43F8-BAFE-8C37D0BCB00C}" type="slidenum">
              <a:rPr lang="en-IN" smtClean="0"/>
              <a:t>3</a:t>
            </a:fld>
            <a:endParaRPr lang="en-IN"/>
          </a:p>
        </p:txBody>
      </p:sp>
      <p:sp>
        <p:nvSpPr>
          <p:cNvPr id="4" name="Line 3">
            <a:extLst>
              <a:ext uri="{FF2B5EF4-FFF2-40B4-BE49-F238E27FC236}">
                <a16:creationId xmlns:a16="http://schemas.microsoft.com/office/drawing/2014/main" id="{A1E120F8-996C-086F-5183-571FEE2422B0}"/>
              </a:ext>
            </a:extLst>
          </p:cNvPr>
          <p:cNvSpPr>
            <a:spLocks noChangeShapeType="1"/>
          </p:cNvSpPr>
          <p:nvPr/>
        </p:nvSpPr>
        <p:spPr bwMode="auto">
          <a:xfrm>
            <a:off x="1658112" y="175564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5945080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5" name="Text Box 4">
            <a:extLst>
              <a:ext uri="{FF2B5EF4-FFF2-40B4-BE49-F238E27FC236}">
                <a16:creationId xmlns:a16="http://schemas.microsoft.com/office/drawing/2014/main" id="{21E9C1A7-8F38-CB5E-6887-5A291247C79A}"/>
              </a:ext>
            </a:extLst>
          </p:cNvPr>
          <p:cNvSpPr txBox="1">
            <a:spLocks noChangeArrowheads="1"/>
          </p:cNvSpPr>
          <p:nvPr/>
        </p:nvSpPr>
        <p:spPr bwMode="auto">
          <a:xfrm>
            <a:off x="1801369" y="5837358"/>
            <a:ext cx="8416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4.8  </a:t>
            </a:r>
            <a:r>
              <a:rPr lang="en-US" altLang="en-US" b="1" i="1" baseline="0" dirty="0"/>
              <a:t>Polar biphase: Manchester and differential Manchester schemes</a:t>
            </a:r>
          </a:p>
        </p:txBody>
      </p:sp>
      <p:pic>
        <p:nvPicPr>
          <p:cNvPr id="38916" name="Picture 7">
            <a:extLst>
              <a:ext uri="{FF2B5EF4-FFF2-40B4-BE49-F238E27FC236}">
                <a16:creationId xmlns:a16="http://schemas.microsoft.com/office/drawing/2014/main" id="{EF7F101B-FCB3-C79E-0F5C-761037472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8634" y="685456"/>
            <a:ext cx="9954732" cy="4779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8CBBE913-E830-A113-3594-7ABB3E8769BA}"/>
              </a:ext>
            </a:extLst>
          </p:cNvPr>
          <p:cNvSpPr>
            <a:spLocks noGrp="1"/>
          </p:cNvSpPr>
          <p:nvPr>
            <p:ph type="sldNum" sz="quarter" idx="12"/>
          </p:nvPr>
        </p:nvSpPr>
        <p:spPr/>
        <p:txBody>
          <a:bodyPr/>
          <a:lstStyle/>
          <a:p>
            <a:fld id="{6D972E1D-2B91-43F8-BAFE-8C37D0BCB00C}" type="slidenum">
              <a:rPr lang="en-IN" smtClean="0"/>
              <a:t>30</a:t>
            </a:fld>
            <a:endParaRPr lang="en-IN"/>
          </a:p>
        </p:txBody>
      </p:sp>
    </p:spTree>
    <p:extLst>
      <p:ext uri="{BB962C8B-B14F-4D97-AF65-F5344CB8AC3E}">
        <p14:creationId xmlns:p14="http://schemas.microsoft.com/office/powerpoint/2010/main" val="2108374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5" name="Rectangle 11">
            <a:extLst>
              <a:ext uri="{FF2B5EF4-FFF2-40B4-BE49-F238E27FC236}">
                <a16:creationId xmlns:a16="http://schemas.microsoft.com/office/drawing/2014/main" id="{34198097-253E-D073-6F5B-06705AD1B328}"/>
              </a:ext>
            </a:extLst>
          </p:cNvPr>
          <p:cNvSpPr>
            <a:spLocks noChangeArrowheads="1"/>
          </p:cNvSpPr>
          <p:nvPr/>
        </p:nvSpPr>
        <p:spPr bwMode="auto">
          <a:xfrm>
            <a:off x="1097280" y="853886"/>
            <a:ext cx="9674352" cy="2217082"/>
          </a:xfrm>
          <a:prstGeom prst="rect">
            <a:avLst/>
          </a:prstGeom>
          <a:solidFill>
            <a:schemeClr val="accent1">
              <a:lumMod val="60000"/>
              <a:lumOff val="40000"/>
            </a:schemeClr>
          </a:solidFill>
          <a:ln>
            <a:noFill/>
          </a:ln>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150000"/>
              </a:lnSpc>
            </a:pPr>
            <a:r>
              <a:rPr lang="en-US" altLang="en-US" sz="3200" b="1" baseline="0" dirty="0">
                <a:latin typeface="Arial" panose="020B0604020202020204" pitchFamily="34" charset="0"/>
              </a:rPr>
              <a:t>In Manchester and differential Manchester encoding, the transition at the middle of the bit is used for synchronization.</a:t>
            </a:r>
          </a:p>
        </p:txBody>
      </p:sp>
      <p:grpSp>
        <p:nvGrpSpPr>
          <p:cNvPr id="40966" name="Group 12">
            <a:extLst>
              <a:ext uri="{FF2B5EF4-FFF2-40B4-BE49-F238E27FC236}">
                <a16:creationId xmlns:a16="http://schemas.microsoft.com/office/drawing/2014/main" id="{20194A0C-4DCE-7F6E-96D1-14F065B0E172}"/>
              </a:ext>
            </a:extLst>
          </p:cNvPr>
          <p:cNvGrpSpPr>
            <a:grpSpLocks/>
          </p:cNvGrpSpPr>
          <p:nvPr/>
        </p:nvGrpSpPr>
        <p:grpSpPr bwMode="auto">
          <a:xfrm>
            <a:off x="680258" y="108132"/>
            <a:ext cx="1143000" cy="566738"/>
            <a:chOff x="1200" y="1248"/>
            <a:chExt cx="720" cy="357"/>
          </a:xfrm>
        </p:grpSpPr>
        <p:pic>
          <p:nvPicPr>
            <p:cNvPr id="40967" name="Picture 13">
              <a:extLst>
                <a:ext uri="{FF2B5EF4-FFF2-40B4-BE49-F238E27FC236}">
                  <a16:creationId xmlns:a16="http://schemas.microsoft.com/office/drawing/2014/main" id="{CFB2BF39-5693-E2AA-6248-AC3578FF2B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68" name="Text Box 14">
              <a:extLst>
                <a:ext uri="{FF2B5EF4-FFF2-40B4-BE49-F238E27FC236}">
                  <a16:creationId xmlns:a16="http://schemas.microsoft.com/office/drawing/2014/main" id="{31682636-6A49-EE36-2C06-A03672C031D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dirty="0">
                  <a:solidFill>
                    <a:schemeClr val="hlink"/>
                  </a:solidFill>
                </a:rPr>
                <a:t>Note</a:t>
              </a:r>
              <a:endParaRPr lang="en-US" altLang="en-US" dirty="0"/>
            </a:p>
          </p:txBody>
        </p:sp>
      </p:grpSp>
      <p:sp>
        <p:nvSpPr>
          <p:cNvPr id="3" name="Slide Number Placeholder 2">
            <a:extLst>
              <a:ext uri="{FF2B5EF4-FFF2-40B4-BE49-F238E27FC236}">
                <a16:creationId xmlns:a16="http://schemas.microsoft.com/office/drawing/2014/main" id="{CF3F5E5A-E015-1C12-1623-C12F6BC3053A}"/>
              </a:ext>
            </a:extLst>
          </p:cNvPr>
          <p:cNvSpPr>
            <a:spLocks noGrp="1"/>
          </p:cNvSpPr>
          <p:nvPr>
            <p:ph type="sldNum" sz="quarter" idx="12"/>
          </p:nvPr>
        </p:nvSpPr>
        <p:spPr/>
        <p:txBody>
          <a:bodyPr/>
          <a:lstStyle/>
          <a:p>
            <a:fld id="{6D972E1D-2B91-43F8-BAFE-8C37D0BCB00C}" type="slidenum">
              <a:rPr lang="en-IN" smtClean="0"/>
              <a:t>31</a:t>
            </a:fld>
            <a:endParaRPr lang="en-IN"/>
          </a:p>
        </p:txBody>
      </p:sp>
      <p:sp>
        <p:nvSpPr>
          <p:cNvPr id="43013" name="Rectangle 11">
            <a:extLst>
              <a:ext uri="{FF2B5EF4-FFF2-40B4-BE49-F238E27FC236}">
                <a16:creationId xmlns:a16="http://schemas.microsoft.com/office/drawing/2014/main" id="{9638D93C-8C9C-826C-4287-7B37D9F9D80E}"/>
              </a:ext>
            </a:extLst>
          </p:cNvPr>
          <p:cNvSpPr>
            <a:spLocks noChangeArrowheads="1"/>
          </p:cNvSpPr>
          <p:nvPr/>
        </p:nvSpPr>
        <p:spPr bwMode="auto">
          <a:xfrm>
            <a:off x="1097280" y="3204264"/>
            <a:ext cx="9642348" cy="1478418"/>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150000"/>
              </a:lnSpc>
            </a:pPr>
            <a:r>
              <a:rPr lang="en-US" altLang="en-US" sz="3200" b="1" baseline="0" dirty="0">
                <a:latin typeface="Arial" panose="020B0604020202020204" pitchFamily="34" charset="0"/>
              </a:rPr>
              <a:t>The minimum bandwidth of Manchester and differential Manchester is 2 times that of NRZ.</a:t>
            </a:r>
          </a:p>
        </p:txBody>
      </p:sp>
    </p:spTree>
    <p:extLst>
      <p:ext uri="{BB962C8B-B14F-4D97-AF65-F5344CB8AC3E}">
        <p14:creationId xmlns:p14="http://schemas.microsoft.com/office/powerpoint/2010/main" val="29282049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72F83A0-3A59-4815-E6F7-CE0410ABCFC6}"/>
              </a:ext>
            </a:extLst>
          </p:cNvPr>
          <p:cNvSpPr>
            <a:spLocks noGrp="1"/>
          </p:cNvSpPr>
          <p:nvPr>
            <p:ph type="sldNum" sz="quarter" idx="12"/>
          </p:nvPr>
        </p:nvSpPr>
        <p:spPr/>
        <p:txBody>
          <a:bodyPr/>
          <a:lstStyle/>
          <a:p>
            <a:fld id="{6D972E1D-2B91-43F8-BAFE-8C37D0BCB00C}" type="slidenum">
              <a:rPr lang="en-IN" smtClean="0"/>
              <a:t>32</a:t>
            </a:fld>
            <a:endParaRPr lang="en-IN"/>
          </a:p>
        </p:txBody>
      </p:sp>
      <p:sp>
        <p:nvSpPr>
          <p:cNvPr id="2" name="Rectangle 11">
            <a:extLst>
              <a:ext uri="{FF2B5EF4-FFF2-40B4-BE49-F238E27FC236}">
                <a16:creationId xmlns:a16="http://schemas.microsoft.com/office/drawing/2014/main" id="{6B7F131A-7C6E-7564-4B03-588BAC542C42}"/>
              </a:ext>
            </a:extLst>
          </p:cNvPr>
          <p:cNvSpPr>
            <a:spLocks noChangeArrowheads="1"/>
          </p:cNvSpPr>
          <p:nvPr/>
        </p:nvSpPr>
        <p:spPr bwMode="auto">
          <a:xfrm>
            <a:off x="1274826" y="2689791"/>
            <a:ext cx="9642348" cy="1478418"/>
          </a:xfrm>
          <a:prstGeom prst="rect">
            <a:avLst/>
          </a:prstGeom>
          <a:solidFill>
            <a:schemeClr val="accent6">
              <a:lumMod val="60000"/>
              <a:lumOff val="40000"/>
            </a:schemeClr>
          </a:solidFill>
          <a:ln>
            <a:noFill/>
          </a:ln>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150000"/>
              </a:lnSpc>
            </a:pPr>
            <a:r>
              <a:rPr lang="en-US" altLang="en-US" sz="3200" b="1" baseline="0" dirty="0">
                <a:latin typeface="Arial" panose="020B0604020202020204" pitchFamily="34" charset="0"/>
              </a:rPr>
              <a:t>In bipolar encoding, we use three levels: positive, zero, and negative.</a:t>
            </a:r>
          </a:p>
        </p:txBody>
      </p:sp>
      <p:grpSp>
        <p:nvGrpSpPr>
          <p:cNvPr id="4" name="Group 12">
            <a:extLst>
              <a:ext uri="{FF2B5EF4-FFF2-40B4-BE49-F238E27FC236}">
                <a16:creationId xmlns:a16="http://schemas.microsoft.com/office/drawing/2014/main" id="{62550B3C-3BC8-ACFA-79CC-1A6156DE6370}"/>
              </a:ext>
            </a:extLst>
          </p:cNvPr>
          <p:cNvGrpSpPr>
            <a:grpSpLocks/>
          </p:cNvGrpSpPr>
          <p:nvPr/>
        </p:nvGrpSpPr>
        <p:grpSpPr bwMode="auto">
          <a:xfrm>
            <a:off x="1247186" y="1141404"/>
            <a:ext cx="1143000" cy="566738"/>
            <a:chOff x="1200" y="1248"/>
            <a:chExt cx="720" cy="357"/>
          </a:xfrm>
        </p:grpSpPr>
        <p:pic>
          <p:nvPicPr>
            <p:cNvPr id="5" name="Picture 13">
              <a:extLst>
                <a:ext uri="{FF2B5EF4-FFF2-40B4-BE49-F238E27FC236}">
                  <a16:creationId xmlns:a16="http://schemas.microsoft.com/office/drawing/2014/main" id="{78EFFA61-3D34-2EAC-2619-1C1BB5EF32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 Box 14">
              <a:extLst>
                <a:ext uri="{FF2B5EF4-FFF2-40B4-BE49-F238E27FC236}">
                  <a16:creationId xmlns:a16="http://schemas.microsoft.com/office/drawing/2014/main" id="{F6CCCFED-39F0-D59E-D88A-CED0BACD2E3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dirty="0">
                  <a:solidFill>
                    <a:schemeClr val="hlink"/>
                  </a:solidFill>
                </a:rPr>
                <a:t>Note</a:t>
              </a:r>
              <a:endParaRPr lang="en-US" altLang="en-US" dirty="0"/>
            </a:p>
          </p:txBody>
        </p:sp>
      </p:grpSp>
    </p:spTree>
    <p:extLst>
      <p:ext uri="{BB962C8B-B14F-4D97-AF65-F5344CB8AC3E}">
        <p14:creationId xmlns:p14="http://schemas.microsoft.com/office/powerpoint/2010/main" val="1894809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E89475-7F85-12A6-54EC-26C506C08B40}"/>
              </a:ext>
            </a:extLst>
          </p:cNvPr>
          <p:cNvSpPr>
            <a:spLocks noGrp="1"/>
          </p:cNvSpPr>
          <p:nvPr>
            <p:ph type="sldNum" sz="quarter" idx="12"/>
          </p:nvPr>
        </p:nvSpPr>
        <p:spPr/>
        <p:txBody>
          <a:bodyPr/>
          <a:lstStyle/>
          <a:p>
            <a:fld id="{6D972E1D-2B91-43F8-BAFE-8C37D0BCB00C}" type="slidenum">
              <a:rPr lang="en-IN" smtClean="0"/>
              <a:t>33</a:t>
            </a:fld>
            <a:endParaRPr lang="en-IN"/>
          </a:p>
        </p:txBody>
      </p:sp>
      <p:sp>
        <p:nvSpPr>
          <p:cNvPr id="6" name="TextBox 5">
            <a:extLst>
              <a:ext uri="{FF2B5EF4-FFF2-40B4-BE49-F238E27FC236}">
                <a16:creationId xmlns:a16="http://schemas.microsoft.com/office/drawing/2014/main" id="{5B8E9273-FC83-1CD3-145A-90BEA4327C43}"/>
              </a:ext>
            </a:extLst>
          </p:cNvPr>
          <p:cNvSpPr txBox="1"/>
          <p:nvPr/>
        </p:nvSpPr>
        <p:spPr>
          <a:xfrm>
            <a:off x="941832" y="325827"/>
            <a:ext cx="10351008" cy="6001643"/>
          </a:xfrm>
          <a:prstGeom prst="rect">
            <a:avLst/>
          </a:prstGeom>
          <a:noFill/>
        </p:spPr>
        <p:txBody>
          <a:bodyPr wrap="square">
            <a:spAutoFit/>
          </a:bodyPr>
          <a:lstStyle/>
          <a:p>
            <a:pPr algn="just"/>
            <a:r>
              <a:rPr lang="en-IN" sz="2400" b="1" dirty="0">
                <a:highlight>
                  <a:srgbClr val="FFFF00"/>
                </a:highlight>
              </a:rPr>
              <a:t>AMI and </a:t>
            </a:r>
            <a:r>
              <a:rPr lang="en-IN" sz="2400" b="1" dirty="0" err="1">
                <a:highlight>
                  <a:srgbClr val="FFFF00"/>
                </a:highlight>
              </a:rPr>
              <a:t>Pseudoternary</a:t>
            </a:r>
            <a:r>
              <a:rPr lang="en-IN" sz="2400" b="1" dirty="0">
                <a:highlight>
                  <a:srgbClr val="FFFF00"/>
                </a:highlight>
              </a:rPr>
              <a:t>:</a:t>
            </a:r>
          </a:p>
          <a:p>
            <a:pPr algn="just"/>
            <a:endParaRPr lang="en-IN" sz="2400" b="1" dirty="0">
              <a:highlight>
                <a:srgbClr val="FFFF00"/>
              </a:highlight>
            </a:endParaRPr>
          </a:p>
          <a:p>
            <a:pPr marL="342900" indent="-342900" algn="just">
              <a:buFont typeface="Arial" panose="020B0604020202020204" pitchFamily="34" charset="0"/>
              <a:buChar char="•"/>
            </a:pPr>
            <a:r>
              <a:rPr lang="en-IN" sz="2400" dirty="0"/>
              <a:t>Alternate Mark Inversion (AMI) is a bipolar codding scheme. In the term alternate mark (1 in telegraphy) inversion.</a:t>
            </a:r>
          </a:p>
          <a:p>
            <a:pPr marL="342900" indent="-342900" algn="just">
              <a:buFont typeface="Arial" panose="020B0604020202020204" pitchFamily="34" charset="0"/>
              <a:buChar char="•"/>
            </a:pPr>
            <a:r>
              <a:rPr lang="en-IN" sz="2400" dirty="0"/>
              <a:t>So AMI means alternate 1 inversion. A neutral zero voltage represents binary 0. Binary </a:t>
            </a:r>
            <a:r>
              <a:rPr lang="en-US" sz="2400" dirty="0"/>
              <a:t>1s are represented by alternating positive and negative voltages.</a:t>
            </a:r>
          </a:p>
          <a:p>
            <a:pPr algn="just"/>
            <a:endParaRPr lang="en-US" sz="2400" dirty="0"/>
          </a:p>
          <a:p>
            <a:pPr algn="just"/>
            <a:r>
              <a:rPr lang="en-US" sz="2400" b="1" dirty="0" err="1">
                <a:highlight>
                  <a:srgbClr val="FFFF00"/>
                </a:highlight>
              </a:rPr>
              <a:t>Pseudoternary</a:t>
            </a:r>
            <a:r>
              <a:rPr lang="en-US" sz="2400" dirty="0"/>
              <a:t> is a variation of AMI encoding in which the 1 bit is encoded as a zero voltage and the 0 bit is encoded as alternating positive and negative voltages.</a:t>
            </a:r>
          </a:p>
          <a:p>
            <a:pPr algn="just"/>
            <a:endParaRPr lang="en-US" sz="2400" dirty="0"/>
          </a:p>
          <a:p>
            <a:pPr algn="just"/>
            <a:r>
              <a:rPr lang="en-US" sz="2400" b="1" dirty="0"/>
              <a:t>Advantages:</a:t>
            </a:r>
          </a:p>
          <a:p>
            <a:pPr algn="just"/>
            <a:r>
              <a:rPr lang="en-US" sz="2400" dirty="0"/>
              <a:t>If we have a long sequence of 1s, the voltage level alternates between positive and negative; it is not constant. Therefore, there is </a:t>
            </a:r>
            <a:r>
              <a:rPr lang="en-US" sz="2400" b="1" dirty="0"/>
              <a:t>no DC component</a:t>
            </a:r>
            <a:r>
              <a:rPr lang="en-US" sz="2400" dirty="0"/>
              <a:t>.</a:t>
            </a:r>
          </a:p>
          <a:p>
            <a:pPr algn="just"/>
            <a:endParaRPr lang="en-US" sz="2400" dirty="0"/>
          </a:p>
          <a:p>
            <a:pPr algn="just"/>
            <a:r>
              <a:rPr lang="en-US" sz="2400" dirty="0"/>
              <a:t>AMI is commonly used for long-distance communication, but it has a synchronization problem when a long sequence of 0s is present in the data.</a:t>
            </a:r>
            <a:endParaRPr lang="en-IN" sz="2400" dirty="0"/>
          </a:p>
        </p:txBody>
      </p:sp>
    </p:spTree>
    <p:extLst>
      <p:ext uri="{BB962C8B-B14F-4D97-AF65-F5344CB8AC3E}">
        <p14:creationId xmlns:p14="http://schemas.microsoft.com/office/powerpoint/2010/main" val="9912226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Text Box 4">
            <a:extLst>
              <a:ext uri="{FF2B5EF4-FFF2-40B4-BE49-F238E27FC236}">
                <a16:creationId xmlns:a16="http://schemas.microsoft.com/office/drawing/2014/main" id="{9FDC54A8-24D2-B606-0F94-7C0BA9E1178A}"/>
              </a:ext>
            </a:extLst>
          </p:cNvPr>
          <p:cNvSpPr txBox="1">
            <a:spLocks noChangeArrowheads="1"/>
          </p:cNvSpPr>
          <p:nvPr/>
        </p:nvSpPr>
        <p:spPr bwMode="auto">
          <a:xfrm>
            <a:off x="2743200" y="5911145"/>
            <a:ext cx="6038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4.9  </a:t>
            </a:r>
            <a:r>
              <a:rPr lang="en-US" altLang="en-US" b="1" i="1" baseline="0" dirty="0"/>
              <a:t>Bipolar schemes: AMI and </a:t>
            </a:r>
            <a:r>
              <a:rPr lang="en-US" altLang="en-US" b="1" i="1" baseline="0" dirty="0" err="1"/>
              <a:t>pseudoternary</a:t>
            </a:r>
            <a:endParaRPr lang="en-US" altLang="en-US" b="1" i="1" baseline="0" dirty="0"/>
          </a:p>
        </p:txBody>
      </p:sp>
      <p:pic>
        <p:nvPicPr>
          <p:cNvPr id="47108" name="Picture 7">
            <a:extLst>
              <a:ext uri="{FF2B5EF4-FFF2-40B4-BE49-F238E27FC236}">
                <a16:creationId xmlns:a16="http://schemas.microsoft.com/office/drawing/2014/main" id="{26F01CE0-0A67-FC72-9C90-60F765D111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 y="996696"/>
            <a:ext cx="11016712" cy="4481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2425B70-71EC-9A3C-2386-9DD0FF93882F}"/>
              </a:ext>
            </a:extLst>
          </p:cNvPr>
          <p:cNvSpPr>
            <a:spLocks noGrp="1"/>
          </p:cNvSpPr>
          <p:nvPr>
            <p:ph type="sldNum" sz="quarter" idx="12"/>
          </p:nvPr>
        </p:nvSpPr>
        <p:spPr/>
        <p:txBody>
          <a:bodyPr/>
          <a:lstStyle/>
          <a:p>
            <a:fld id="{6D972E1D-2B91-43F8-BAFE-8C37D0BCB00C}" type="slidenum">
              <a:rPr lang="en-IN" smtClean="0"/>
              <a:t>34</a:t>
            </a:fld>
            <a:endParaRPr lang="en-IN"/>
          </a:p>
        </p:txBody>
      </p:sp>
    </p:spTree>
    <p:extLst>
      <p:ext uri="{BB962C8B-B14F-4D97-AF65-F5344CB8AC3E}">
        <p14:creationId xmlns:p14="http://schemas.microsoft.com/office/powerpoint/2010/main" val="409229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473CF-E14C-CFAF-9BD5-A330FB0F5361}"/>
              </a:ext>
            </a:extLst>
          </p:cNvPr>
          <p:cNvSpPr>
            <a:spLocks noGrp="1"/>
          </p:cNvSpPr>
          <p:nvPr>
            <p:ph type="title"/>
          </p:nvPr>
        </p:nvSpPr>
        <p:spPr>
          <a:xfrm>
            <a:off x="1097280" y="799790"/>
            <a:ext cx="10058400" cy="459845"/>
          </a:xfrm>
        </p:spPr>
        <p:txBody>
          <a:bodyPr>
            <a:noAutofit/>
          </a:bodyPr>
          <a:lstStyle/>
          <a:p>
            <a:pPr algn="ctr"/>
            <a:r>
              <a:rPr lang="en-US" altLang="en-US" sz="3600" b="1" i="1" u="sng" baseline="0" dirty="0" err="1">
                <a:latin typeface="Arial" panose="020B0604020202020204" pitchFamily="34" charset="0"/>
              </a:rPr>
              <a:t>m</a:t>
            </a:r>
            <a:r>
              <a:rPr lang="en-US" altLang="en-US" sz="3600" b="1" u="sng" baseline="0" dirty="0" err="1">
                <a:latin typeface="Arial" panose="020B0604020202020204" pitchFamily="34" charset="0"/>
              </a:rPr>
              <a:t>B</a:t>
            </a:r>
            <a:r>
              <a:rPr lang="en-US" altLang="en-US" sz="3600" b="1" i="1" u="sng" baseline="0" dirty="0" err="1">
                <a:latin typeface="Arial" panose="020B0604020202020204" pitchFamily="34" charset="0"/>
              </a:rPr>
              <a:t>n</a:t>
            </a:r>
            <a:r>
              <a:rPr lang="en-US" altLang="en-US" sz="3600" b="1" u="sng" baseline="0" dirty="0" err="1">
                <a:latin typeface="Arial" panose="020B0604020202020204" pitchFamily="34" charset="0"/>
              </a:rPr>
              <a:t>L</a:t>
            </a:r>
            <a:r>
              <a:rPr lang="en-US" altLang="en-US" sz="3600" b="1" u="sng" baseline="0" dirty="0">
                <a:latin typeface="Arial" panose="020B0604020202020204" pitchFamily="34" charset="0"/>
              </a:rPr>
              <a:t> schemes</a:t>
            </a:r>
            <a:endParaRPr lang="en-IN" sz="3600" u="sng" dirty="0"/>
          </a:p>
        </p:txBody>
      </p:sp>
      <p:sp>
        <p:nvSpPr>
          <p:cNvPr id="3" name="Slide Number Placeholder 2">
            <a:extLst>
              <a:ext uri="{FF2B5EF4-FFF2-40B4-BE49-F238E27FC236}">
                <a16:creationId xmlns:a16="http://schemas.microsoft.com/office/drawing/2014/main" id="{A48C94B7-3588-91CD-0D8B-402FD634ADF0}"/>
              </a:ext>
            </a:extLst>
          </p:cNvPr>
          <p:cNvSpPr>
            <a:spLocks noGrp="1"/>
          </p:cNvSpPr>
          <p:nvPr>
            <p:ph type="sldNum" sz="quarter" idx="12"/>
          </p:nvPr>
        </p:nvSpPr>
        <p:spPr/>
        <p:txBody>
          <a:bodyPr/>
          <a:lstStyle/>
          <a:p>
            <a:fld id="{6D972E1D-2B91-43F8-BAFE-8C37D0BCB00C}" type="slidenum">
              <a:rPr lang="en-IN" smtClean="0"/>
              <a:t>35</a:t>
            </a:fld>
            <a:endParaRPr lang="en-IN"/>
          </a:p>
        </p:txBody>
      </p:sp>
      <p:sp>
        <p:nvSpPr>
          <p:cNvPr id="5" name="TextBox 4">
            <a:extLst>
              <a:ext uri="{FF2B5EF4-FFF2-40B4-BE49-F238E27FC236}">
                <a16:creationId xmlns:a16="http://schemas.microsoft.com/office/drawing/2014/main" id="{08AB21A5-10D5-6B48-2D33-132CE6BEF724}"/>
              </a:ext>
            </a:extLst>
          </p:cNvPr>
          <p:cNvSpPr txBox="1"/>
          <p:nvPr/>
        </p:nvSpPr>
        <p:spPr>
          <a:xfrm>
            <a:off x="979714" y="1719659"/>
            <a:ext cx="10273004" cy="2031325"/>
          </a:xfrm>
          <a:prstGeom prst="rect">
            <a:avLst/>
          </a:prstGeom>
          <a:noFill/>
        </p:spPr>
        <p:txBody>
          <a:bodyPr wrap="square">
            <a:spAutoFit/>
          </a:bodyPr>
          <a:lstStyle/>
          <a:p>
            <a:r>
              <a:rPr lang="en-US" dirty="0"/>
              <a:t>What Does </a:t>
            </a:r>
            <a:r>
              <a:rPr lang="en-US" dirty="0" err="1"/>
              <a:t>mBnL</a:t>
            </a:r>
            <a:r>
              <a:rPr lang="en-US" dirty="0"/>
              <a:t> Stand For?</a:t>
            </a:r>
          </a:p>
          <a:p>
            <a:r>
              <a:rPr lang="en-US" dirty="0"/>
              <a:t>• 	m: Number of binary data bits grouped together.</a:t>
            </a:r>
          </a:p>
          <a:p>
            <a:r>
              <a:rPr lang="en-US" dirty="0"/>
              <a:t>• 	B: Indicates binary data (each bit is 0 or 1).</a:t>
            </a:r>
          </a:p>
          <a:p>
            <a:r>
              <a:rPr lang="en-US" dirty="0"/>
              <a:t>• 	n: Number of signal elements used to represent the m-bit group.</a:t>
            </a:r>
          </a:p>
          <a:p>
            <a:r>
              <a:rPr lang="en-US" dirty="0"/>
              <a:t>• 	L: Number of signal levels (voltage or amplitude levels).</a:t>
            </a:r>
          </a:p>
          <a:p>
            <a:r>
              <a:rPr lang="en-US" dirty="0"/>
              <a:t>So, in an </a:t>
            </a:r>
            <a:r>
              <a:rPr lang="en-US" dirty="0" err="1"/>
              <a:t>mBnL</a:t>
            </a:r>
            <a:r>
              <a:rPr lang="en-US" dirty="0"/>
              <a:t> scheme, a group of m binary bits is encoded as n signal elements, each of which can take on L distinct levels.</a:t>
            </a:r>
            <a:endParaRPr lang="en-IN" dirty="0"/>
          </a:p>
        </p:txBody>
      </p:sp>
      <p:sp>
        <p:nvSpPr>
          <p:cNvPr id="11" name="TextBox 10">
            <a:extLst>
              <a:ext uri="{FF2B5EF4-FFF2-40B4-BE49-F238E27FC236}">
                <a16:creationId xmlns:a16="http://schemas.microsoft.com/office/drawing/2014/main" id="{0A0741CA-71F6-64C8-1E09-784C61BE3908}"/>
              </a:ext>
            </a:extLst>
          </p:cNvPr>
          <p:cNvSpPr txBox="1"/>
          <p:nvPr/>
        </p:nvSpPr>
        <p:spPr>
          <a:xfrm>
            <a:off x="2106386" y="3981453"/>
            <a:ext cx="6097554" cy="369332"/>
          </a:xfrm>
          <a:prstGeom prst="rect">
            <a:avLst/>
          </a:prstGeom>
          <a:noFill/>
        </p:spPr>
        <p:txBody>
          <a:bodyPr wrap="square">
            <a:spAutoFit/>
          </a:bodyPr>
          <a:lstStyle/>
          <a:p>
            <a:r>
              <a:rPr lang="en-US" dirty="0"/>
              <a:t>1. 2B1Q (2 Binary, 1 Quaternary)</a:t>
            </a:r>
          </a:p>
        </p:txBody>
      </p:sp>
      <p:sp>
        <p:nvSpPr>
          <p:cNvPr id="17" name="TextBox 16">
            <a:extLst>
              <a:ext uri="{FF2B5EF4-FFF2-40B4-BE49-F238E27FC236}">
                <a16:creationId xmlns:a16="http://schemas.microsoft.com/office/drawing/2014/main" id="{4AA83B42-7AF9-96A9-040C-EAB52A0556C2}"/>
              </a:ext>
            </a:extLst>
          </p:cNvPr>
          <p:cNvSpPr txBox="1"/>
          <p:nvPr/>
        </p:nvSpPr>
        <p:spPr>
          <a:xfrm>
            <a:off x="2097055" y="4326683"/>
            <a:ext cx="6097554" cy="369332"/>
          </a:xfrm>
          <a:prstGeom prst="rect">
            <a:avLst/>
          </a:prstGeom>
          <a:noFill/>
        </p:spPr>
        <p:txBody>
          <a:bodyPr wrap="square">
            <a:spAutoFit/>
          </a:bodyPr>
          <a:lstStyle/>
          <a:p>
            <a:r>
              <a:rPr lang="en-US" dirty="0"/>
              <a:t>2. 8B6T (8 Binary, 6 Ternary)</a:t>
            </a:r>
          </a:p>
        </p:txBody>
      </p:sp>
      <p:sp>
        <p:nvSpPr>
          <p:cNvPr id="18" name="TextBox 17">
            <a:extLst>
              <a:ext uri="{FF2B5EF4-FFF2-40B4-BE49-F238E27FC236}">
                <a16:creationId xmlns:a16="http://schemas.microsoft.com/office/drawing/2014/main" id="{8F0B317B-DB56-49C3-7575-096E76055DE1}"/>
              </a:ext>
            </a:extLst>
          </p:cNvPr>
          <p:cNvSpPr txBox="1"/>
          <p:nvPr/>
        </p:nvSpPr>
        <p:spPr>
          <a:xfrm>
            <a:off x="2090834" y="4665697"/>
            <a:ext cx="6097554" cy="369332"/>
          </a:xfrm>
          <a:prstGeom prst="rect">
            <a:avLst/>
          </a:prstGeom>
          <a:noFill/>
        </p:spPr>
        <p:txBody>
          <a:bodyPr wrap="square">
            <a:spAutoFit/>
          </a:bodyPr>
          <a:lstStyle/>
          <a:p>
            <a:r>
              <a:rPr lang="en-US" dirty="0"/>
              <a:t>3. 4B3T (8 Binary, 6 Ternary)</a:t>
            </a:r>
          </a:p>
        </p:txBody>
      </p:sp>
    </p:spTree>
    <p:extLst>
      <p:ext uri="{BB962C8B-B14F-4D97-AF65-F5344CB8AC3E}">
        <p14:creationId xmlns:p14="http://schemas.microsoft.com/office/powerpoint/2010/main" val="1071755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2926BB-F2B4-7C99-25FA-334A7EDEF279}"/>
              </a:ext>
            </a:extLst>
          </p:cNvPr>
          <p:cNvSpPr>
            <a:spLocks noGrp="1"/>
          </p:cNvSpPr>
          <p:nvPr>
            <p:ph type="sldNum" sz="quarter" idx="12"/>
          </p:nvPr>
        </p:nvSpPr>
        <p:spPr/>
        <p:txBody>
          <a:bodyPr/>
          <a:lstStyle/>
          <a:p>
            <a:fld id="{6D972E1D-2B91-43F8-BAFE-8C37D0BCB00C}" type="slidenum">
              <a:rPr lang="en-IN" smtClean="0"/>
              <a:t>36</a:t>
            </a:fld>
            <a:endParaRPr lang="en-IN"/>
          </a:p>
        </p:txBody>
      </p:sp>
      <p:sp>
        <p:nvSpPr>
          <p:cNvPr id="5" name="TextBox 4">
            <a:extLst>
              <a:ext uri="{FF2B5EF4-FFF2-40B4-BE49-F238E27FC236}">
                <a16:creationId xmlns:a16="http://schemas.microsoft.com/office/drawing/2014/main" id="{30BA880C-1F8D-8ECE-9730-2E6C6E1F06E0}"/>
              </a:ext>
            </a:extLst>
          </p:cNvPr>
          <p:cNvSpPr txBox="1"/>
          <p:nvPr/>
        </p:nvSpPr>
        <p:spPr>
          <a:xfrm>
            <a:off x="1319351" y="893934"/>
            <a:ext cx="9280227" cy="3693319"/>
          </a:xfrm>
          <a:prstGeom prst="rect">
            <a:avLst/>
          </a:prstGeom>
          <a:noFill/>
        </p:spPr>
        <p:txBody>
          <a:bodyPr wrap="square">
            <a:spAutoFit/>
          </a:bodyPr>
          <a:lstStyle/>
          <a:p>
            <a:endParaRPr lang="en-IN" dirty="0"/>
          </a:p>
          <a:p>
            <a:r>
              <a:rPr lang="en-IN" dirty="0"/>
              <a:t>Advantages</a:t>
            </a:r>
          </a:p>
          <a:p>
            <a:endParaRPr lang="en-IN" dirty="0"/>
          </a:p>
          <a:p>
            <a:r>
              <a:rPr lang="en-IN" dirty="0"/>
              <a:t>- Bandwidth Efficiency: Fewer signal elements per bit.</a:t>
            </a:r>
          </a:p>
          <a:p>
            <a:r>
              <a:rPr lang="en-IN" dirty="0"/>
              <a:t>- DC Balance: Easier to design codes with no DC component.</a:t>
            </a:r>
          </a:p>
          <a:p>
            <a:r>
              <a:rPr lang="en-IN" dirty="0"/>
              <a:t>- Error Detection: Redundant signal patterns can be used for error checking.</a:t>
            </a:r>
          </a:p>
          <a:p>
            <a:endParaRPr lang="en-IN" dirty="0"/>
          </a:p>
          <a:p>
            <a:r>
              <a:rPr lang="en-IN" dirty="0"/>
              <a:t>Practical Use</a:t>
            </a:r>
          </a:p>
          <a:p>
            <a:r>
              <a:rPr lang="en-IN" dirty="0"/>
              <a:t>These schemes are common in high-speed digital communication systems like:</a:t>
            </a:r>
          </a:p>
          <a:p>
            <a:r>
              <a:rPr lang="en-IN" dirty="0"/>
              <a:t>- DSL (Digital Subscriber Line)</a:t>
            </a:r>
          </a:p>
          <a:p>
            <a:r>
              <a:rPr lang="en-IN" dirty="0"/>
              <a:t>- Ethernet (e.g., 100BASE-T4)</a:t>
            </a:r>
          </a:p>
          <a:p>
            <a:r>
              <a:rPr lang="en-IN" dirty="0"/>
              <a:t>- Optical and serial transmission standards</a:t>
            </a:r>
          </a:p>
          <a:p>
            <a:endParaRPr lang="en-IN" dirty="0"/>
          </a:p>
        </p:txBody>
      </p:sp>
    </p:spTree>
    <p:extLst>
      <p:ext uri="{BB962C8B-B14F-4D97-AF65-F5344CB8AC3E}">
        <p14:creationId xmlns:p14="http://schemas.microsoft.com/office/powerpoint/2010/main" val="8606372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7" name="Rectangle 11">
            <a:extLst>
              <a:ext uri="{FF2B5EF4-FFF2-40B4-BE49-F238E27FC236}">
                <a16:creationId xmlns:a16="http://schemas.microsoft.com/office/drawing/2014/main" id="{0F2D07CB-4047-F8B5-44DD-4AD0065D8BAA}"/>
              </a:ext>
            </a:extLst>
          </p:cNvPr>
          <p:cNvSpPr>
            <a:spLocks noChangeArrowheads="1"/>
          </p:cNvSpPr>
          <p:nvPr/>
        </p:nvSpPr>
        <p:spPr bwMode="auto">
          <a:xfrm>
            <a:off x="1024128" y="814972"/>
            <a:ext cx="9948672" cy="1569660"/>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3200" b="1" baseline="0" dirty="0">
                <a:latin typeface="Arial" panose="020B0604020202020204" pitchFamily="34" charset="0"/>
              </a:rPr>
              <a:t>In </a:t>
            </a:r>
            <a:r>
              <a:rPr lang="en-US" altLang="en-US" sz="3200" b="1" i="1" baseline="0" dirty="0" err="1">
                <a:latin typeface="Arial" panose="020B0604020202020204" pitchFamily="34" charset="0"/>
              </a:rPr>
              <a:t>m</a:t>
            </a:r>
            <a:r>
              <a:rPr lang="en-US" altLang="en-US" sz="3200" b="1" baseline="0" dirty="0" err="1">
                <a:latin typeface="Arial" panose="020B0604020202020204" pitchFamily="34" charset="0"/>
              </a:rPr>
              <a:t>B</a:t>
            </a:r>
            <a:r>
              <a:rPr lang="en-US" altLang="en-US" sz="3200" b="1" i="1" baseline="0" dirty="0" err="1">
                <a:latin typeface="Arial" panose="020B0604020202020204" pitchFamily="34" charset="0"/>
              </a:rPr>
              <a:t>n</a:t>
            </a:r>
            <a:r>
              <a:rPr lang="en-US" altLang="en-US" sz="3200" b="1" baseline="0" dirty="0" err="1">
                <a:latin typeface="Arial" panose="020B0604020202020204" pitchFamily="34" charset="0"/>
              </a:rPr>
              <a:t>L</a:t>
            </a:r>
            <a:r>
              <a:rPr lang="en-US" altLang="en-US" sz="3200" b="1" baseline="0" dirty="0">
                <a:latin typeface="Arial" panose="020B0604020202020204" pitchFamily="34" charset="0"/>
              </a:rPr>
              <a:t> schemes, a pattern of </a:t>
            </a:r>
            <a:r>
              <a:rPr lang="en-US" altLang="en-US" sz="3200" b="1" i="1" baseline="0" dirty="0">
                <a:latin typeface="Arial" panose="020B0604020202020204" pitchFamily="34" charset="0"/>
              </a:rPr>
              <a:t>m</a:t>
            </a:r>
            <a:r>
              <a:rPr lang="en-US" altLang="en-US" sz="3200" b="1" baseline="0" dirty="0">
                <a:latin typeface="Arial" panose="020B0604020202020204" pitchFamily="34" charset="0"/>
              </a:rPr>
              <a:t> data elements is encoded as a pattern of </a:t>
            </a:r>
            <a:r>
              <a:rPr lang="en-US" altLang="en-US" sz="3200" b="1" i="1" baseline="0" dirty="0">
                <a:latin typeface="Arial" panose="020B0604020202020204" pitchFamily="34" charset="0"/>
              </a:rPr>
              <a:t>n</a:t>
            </a:r>
            <a:r>
              <a:rPr lang="en-US" altLang="en-US" sz="3200" b="1" baseline="0" dirty="0">
                <a:latin typeface="Arial" panose="020B0604020202020204" pitchFamily="34" charset="0"/>
              </a:rPr>
              <a:t> signal elements in which 2</a:t>
            </a:r>
            <a:r>
              <a:rPr lang="en-US" altLang="en-US" sz="3200" b="1" baseline="30000" dirty="0">
                <a:latin typeface="Arial" panose="020B0604020202020204" pitchFamily="34" charset="0"/>
              </a:rPr>
              <a:t>m</a:t>
            </a:r>
            <a:r>
              <a:rPr lang="en-US" altLang="en-US" sz="3200" b="1" baseline="0" dirty="0">
                <a:latin typeface="Arial" panose="020B0604020202020204" pitchFamily="34" charset="0"/>
              </a:rPr>
              <a:t> ≤ L</a:t>
            </a:r>
            <a:r>
              <a:rPr lang="en-US" altLang="en-US" sz="3200" b="1" baseline="30000" dirty="0">
                <a:latin typeface="Arial" panose="020B0604020202020204" pitchFamily="34" charset="0"/>
              </a:rPr>
              <a:t>n</a:t>
            </a:r>
            <a:r>
              <a:rPr lang="en-US" altLang="en-US" sz="3200" b="1" baseline="0" dirty="0">
                <a:latin typeface="Arial" panose="020B0604020202020204" pitchFamily="34" charset="0"/>
              </a:rPr>
              <a:t>.</a:t>
            </a:r>
          </a:p>
        </p:txBody>
      </p:sp>
      <p:sp>
        <p:nvSpPr>
          <p:cNvPr id="3" name="Slide Number Placeholder 2">
            <a:extLst>
              <a:ext uri="{FF2B5EF4-FFF2-40B4-BE49-F238E27FC236}">
                <a16:creationId xmlns:a16="http://schemas.microsoft.com/office/drawing/2014/main" id="{9C906A5C-DE42-5004-8A2C-3B9205633275}"/>
              </a:ext>
            </a:extLst>
          </p:cNvPr>
          <p:cNvSpPr>
            <a:spLocks noGrp="1"/>
          </p:cNvSpPr>
          <p:nvPr>
            <p:ph type="sldNum" sz="quarter" idx="12"/>
          </p:nvPr>
        </p:nvSpPr>
        <p:spPr/>
        <p:txBody>
          <a:bodyPr/>
          <a:lstStyle/>
          <a:p>
            <a:fld id="{6D972E1D-2B91-43F8-BAFE-8C37D0BCB00C}" type="slidenum">
              <a:rPr lang="en-IN" smtClean="0"/>
              <a:t>37</a:t>
            </a:fld>
            <a:endParaRPr lang="en-IN"/>
          </a:p>
        </p:txBody>
      </p:sp>
      <p:sp>
        <p:nvSpPr>
          <p:cNvPr id="4" name="TextBox 3">
            <a:extLst>
              <a:ext uri="{FF2B5EF4-FFF2-40B4-BE49-F238E27FC236}">
                <a16:creationId xmlns:a16="http://schemas.microsoft.com/office/drawing/2014/main" id="{EDB55D82-9AA9-EDCC-6F82-3F15E5AEA06D}"/>
              </a:ext>
            </a:extLst>
          </p:cNvPr>
          <p:cNvSpPr txBox="1"/>
          <p:nvPr/>
        </p:nvSpPr>
        <p:spPr>
          <a:xfrm>
            <a:off x="1024128" y="2621715"/>
            <a:ext cx="9948672" cy="3046988"/>
          </a:xfrm>
          <a:prstGeom prst="rect">
            <a:avLst/>
          </a:prstGeom>
          <a:noFill/>
        </p:spPr>
        <p:txBody>
          <a:bodyPr wrap="square">
            <a:spAutoFit/>
          </a:bodyPr>
          <a:lstStyle/>
          <a:p>
            <a:pPr algn="just"/>
            <a:r>
              <a:rPr lang="en-US" sz="2400" dirty="0"/>
              <a:t>where </a:t>
            </a:r>
            <a:r>
              <a:rPr lang="en-US" sz="2400" b="1" dirty="0"/>
              <a:t>m</a:t>
            </a:r>
            <a:r>
              <a:rPr lang="en-US" sz="2400" dirty="0"/>
              <a:t> is the length of the binary pattern, </a:t>
            </a:r>
            <a:r>
              <a:rPr lang="en-US" sz="2400" b="1" dirty="0"/>
              <a:t>B</a:t>
            </a:r>
            <a:r>
              <a:rPr lang="en-US" sz="2400" dirty="0"/>
              <a:t> means binary data, </a:t>
            </a:r>
            <a:r>
              <a:rPr lang="en-US" sz="2400" b="1" dirty="0"/>
              <a:t>n</a:t>
            </a:r>
            <a:r>
              <a:rPr lang="en-US" sz="2400" dirty="0"/>
              <a:t> is the length of the signal pattern, and </a:t>
            </a:r>
            <a:r>
              <a:rPr lang="en-US" sz="2400" b="1" dirty="0"/>
              <a:t>L</a:t>
            </a:r>
            <a:r>
              <a:rPr lang="en-US" sz="2400" dirty="0"/>
              <a:t> is the number of levels in the signaling. </a:t>
            </a:r>
          </a:p>
          <a:p>
            <a:pPr algn="just"/>
            <a:endParaRPr lang="en-US" sz="2400" dirty="0"/>
          </a:p>
          <a:p>
            <a:pPr algn="just"/>
            <a:r>
              <a:rPr lang="en-US" sz="2400" dirty="0"/>
              <a:t>A letter is often used in place of L: B (binary) for L = 2, T (ternary) for L = 3, and Q (quaternary) for L = 4. </a:t>
            </a:r>
          </a:p>
          <a:p>
            <a:pPr algn="just"/>
            <a:endParaRPr lang="en-US" sz="2400" dirty="0"/>
          </a:p>
          <a:p>
            <a:pPr algn="just"/>
            <a:r>
              <a:rPr lang="en-US" sz="2400" dirty="0"/>
              <a:t>Note that the first two letters define the data pattern, and the second two define the signal pattern.</a:t>
            </a:r>
            <a:endParaRPr lang="en-IN" sz="2400" dirty="0"/>
          </a:p>
        </p:txBody>
      </p:sp>
    </p:spTree>
    <p:extLst>
      <p:ext uri="{BB962C8B-B14F-4D97-AF65-F5344CB8AC3E}">
        <p14:creationId xmlns:p14="http://schemas.microsoft.com/office/powerpoint/2010/main" val="34691958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F9DA1B-9C0F-823A-D662-AE2234DB7816}"/>
              </a:ext>
            </a:extLst>
          </p:cNvPr>
          <p:cNvSpPr>
            <a:spLocks noGrp="1"/>
          </p:cNvSpPr>
          <p:nvPr>
            <p:ph type="sldNum" sz="quarter" idx="12"/>
          </p:nvPr>
        </p:nvSpPr>
        <p:spPr/>
        <p:txBody>
          <a:bodyPr/>
          <a:lstStyle/>
          <a:p>
            <a:fld id="{6D972E1D-2B91-43F8-BAFE-8C37D0BCB00C}" type="slidenum">
              <a:rPr lang="en-IN" smtClean="0"/>
              <a:t>38</a:t>
            </a:fld>
            <a:endParaRPr lang="en-IN"/>
          </a:p>
        </p:txBody>
      </p:sp>
      <p:sp>
        <p:nvSpPr>
          <p:cNvPr id="5" name="TextBox 4">
            <a:extLst>
              <a:ext uri="{FF2B5EF4-FFF2-40B4-BE49-F238E27FC236}">
                <a16:creationId xmlns:a16="http://schemas.microsoft.com/office/drawing/2014/main" id="{9B4ECE95-755D-EFDA-0BF4-16CED6FDEE9E}"/>
              </a:ext>
            </a:extLst>
          </p:cNvPr>
          <p:cNvSpPr txBox="1"/>
          <p:nvPr/>
        </p:nvSpPr>
        <p:spPr>
          <a:xfrm>
            <a:off x="941831" y="318022"/>
            <a:ext cx="10206643" cy="6005940"/>
          </a:xfrm>
          <a:prstGeom prst="rect">
            <a:avLst/>
          </a:prstGeom>
          <a:noFill/>
        </p:spPr>
        <p:txBody>
          <a:bodyPr wrap="square">
            <a:spAutoFit/>
          </a:bodyPr>
          <a:lstStyle/>
          <a:p>
            <a:pPr algn="just"/>
            <a:r>
              <a:rPr lang="en-US" sz="2800" b="1" dirty="0">
                <a:highlight>
                  <a:srgbClr val="FFFF00"/>
                </a:highlight>
              </a:rPr>
              <a:t>2B1Q:</a:t>
            </a:r>
          </a:p>
          <a:p>
            <a:pPr marL="342900" indent="-342900" algn="just">
              <a:lnSpc>
                <a:spcPct val="150000"/>
              </a:lnSpc>
              <a:buFont typeface="Arial" panose="020B0604020202020204" pitchFamily="34" charset="0"/>
              <a:buChar char="•"/>
            </a:pPr>
            <a:r>
              <a:rPr lang="en-US" sz="2400" dirty="0"/>
              <a:t>The </a:t>
            </a:r>
            <a:r>
              <a:rPr lang="en-US" sz="2400" dirty="0" err="1"/>
              <a:t>mBnL</a:t>
            </a:r>
            <a:r>
              <a:rPr lang="en-US" sz="2400" dirty="0"/>
              <a:t> scheme is read as two binary, one quaternary (2B1Q), uses data patterns of size 2 and encodes the 2-bit patterns as one signal element belonging to a four-level signal.</a:t>
            </a:r>
          </a:p>
          <a:p>
            <a:pPr marL="342900" indent="-342900" algn="just">
              <a:lnSpc>
                <a:spcPct val="150000"/>
              </a:lnSpc>
              <a:buFont typeface="Arial" panose="020B0604020202020204" pitchFamily="34" charset="0"/>
              <a:buChar char="•"/>
            </a:pPr>
            <a:r>
              <a:rPr lang="en-US" sz="2400" dirty="0"/>
              <a:t>In this type of encoding m = 2, n = 1, and L = 4 (quaternary). </a:t>
            </a:r>
          </a:p>
          <a:p>
            <a:pPr marL="342900" indent="-342900" algn="just">
              <a:lnSpc>
                <a:spcPct val="150000"/>
              </a:lnSpc>
              <a:buFont typeface="Arial" panose="020B0604020202020204" pitchFamily="34" charset="0"/>
              <a:buChar char="•"/>
            </a:pPr>
            <a:r>
              <a:rPr lang="en-US" sz="2400" dirty="0"/>
              <a:t>Figure 4.10 shows an example of a 2B1Q signal.</a:t>
            </a:r>
          </a:p>
          <a:p>
            <a:pPr marL="342900" indent="-342900" algn="just">
              <a:lnSpc>
                <a:spcPct val="150000"/>
              </a:lnSpc>
              <a:buFont typeface="Arial" panose="020B0604020202020204" pitchFamily="34" charset="0"/>
              <a:buChar char="•"/>
            </a:pPr>
            <a:r>
              <a:rPr lang="en-US" sz="2400" dirty="0"/>
              <a:t>The average signal rate of 2B1Q is S = N/4, i.e. we can send data 2 times faster than NRZ-L.</a:t>
            </a:r>
          </a:p>
          <a:p>
            <a:pPr marL="342900" indent="-342900" algn="just">
              <a:lnSpc>
                <a:spcPct val="150000"/>
              </a:lnSpc>
              <a:buFont typeface="Arial" panose="020B0604020202020204" pitchFamily="34" charset="0"/>
              <a:buChar char="•"/>
            </a:pPr>
            <a:r>
              <a:rPr lang="en-US" sz="2400" dirty="0"/>
              <a:t>The 2B1Q scheme is used in DSL (Digital Subscriber Line) technology to provide a high-speed connection to the Internet by using subscriber telephone lines</a:t>
            </a:r>
            <a:endParaRPr lang="en-IN" sz="2400" dirty="0"/>
          </a:p>
        </p:txBody>
      </p:sp>
    </p:spTree>
    <p:extLst>
      <p:ext uri="{BB962C8B-B14F-4D97-AF65-F5344CB8AC3E}">
        <p14:creationId xmlns:p14="http://schemas.microsoft.com/office/powerpoint/2010/main" val="314695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3" name="Text Box 4">
            <a:extLst>
              <a:ext uri="{FF2B5EF4-FFF2-40B4-BE49-F238E27FC236}">
                <a16:creationId xmlns:a16="http://schemas.microsoft.com/office/drawing/2014/main" id="{E3A6FE56-6EFF-4488-B46F-0B9CD14C2434}"/>
              </a:ext>
            </a:extLst>
          </p:cNvPr>
          <p:cNvSpPr txBox="1">
            <a:spLocks noChangeArrowheads="1"/>
          </p:cNvSpPr>
          <p:nvPr/>
        </p:nvSpPr>
        <p:spPr bwMode="auto">
          <a:xfrm>
            <a:off x="1828801" y="381000"/>
            <a:ext cx="4456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4.10  </a:t>
            </a:r>
            <a:r>
              <a:rPr lang="en-US" altLang="en-US" b="1" i="1" baseline="0"/>
              <a:t>Multilevel: 2B1Q scheme</a:t>
            </a:r>
          </a:p>
        </p:txBody>
      </p:sp>
      <p:pic>
        <p:nvPicPr>
          <p:cNvPr id="51204" name="Picture 6">
            <a:extLst>
              <a:ext uri="{FF2B5EF4-FFF2-40B4-BE49-F238E27FC236}">
                <a16:creationId xmlns:a16="http://schemas.microsoft.com/office/drawing/2014/main" id="{1A7AD3A1-A16C-B029-3566-5908A215DE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70114" y="990601"/>
            <a:ext cx="7659687" cy="525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B9B94E3-12EE-FB89-2BD7-F2E1BA8C8B2B}"/>
              </a:ext>
            </a:extLst>
          </p:cNvPr>
          <p:cNvSpPr>
            <a:spLocks noGrp="1"/>
          </p:cNvSpPr>
          <p:nvPr>
            <p:ph type="sldNum" sz="quarter" idx="12"/>
          </p:nvPr>
        </p:nvSpPr>
        <p:spPr/>
        <p:txBody>
          <a:bodyPr/>
          <a:lstStyle/>
          <a:p>
            <a:fld id="{6D972E1D-2B91-43F8-BAFE-8C37D0BCB00C}" type="slidenum">
              <a:rPr lang="en-IN" smtClean="0"/>
              <a:t>39</a:t>
            </a:fld>
            <a:endParaRPr lang="en-IN"/>
          </a:p>
        </p:txBody>
      </p:sp>
    </p:spTree>
    <p:extLst>
      <p:ext uri="{BB962C8B-B14F-4D97-AF65-F5344CB8AC3E}">
        <p14:creationId xmlns:p14="http://schemas.microsoft.com/office/powerpoint/2010/main" val="567243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1E883-1559-D732-90E6-17DD3F3BECEE}"/>
              </a:ext>
            </a:extLst>
          </p:cNvPr>
          <p:cNvSpPr>
            <a:spLocks noGrp="1"/>
          </p:cNvSpPr>
          <p:nvPr>
            <p:ph type="title"/>
          </p:nvPr>
        </p:nvSpPr>
        <p:spPr/>
        <p:txBody>
          <a:bodyPr/>
          <a:lstStyle/>
          <a:p>
            <a:r>
              <a:rPr lang="en-IN" dirty="0"/>
              <a:t>Line Coding</a:t>
            </a:r>
          </a:p>
        </p:txBody>
      </p:sp>
      <p:sp>
        <p:nvSpPr>
          <p:cNvPr id="3" name="Content Placeholder 2">
            <a:extLst>
              <a:ext uri="{FF2B5EF4-FFF2-40B4-BE49-F238E27FC236}">
                <a16:creationId xmlns:a16="http://schemas.microsoft.com/office/drawing/2014/main" id="{C399F08D-F73F-AD3B-0660-3DF4143BC54E}"/>
              </a:ext>
            </a:extLst>
          </p:cNvPr>
          <p:cNvSpPr>
            <a:spLocks noGrp="1"/>
          </p:cNvSpPr>
          <p:nvPr>
            <p:ph idx="1"/>
          </p:nvPr>
        </p:nvSpPr>
        <p:spPr>
          <a:xfrm>
            <a:off x="1097280" y="1845734"/>
            <a:ext cx="9966960" cy="4023360"/>
          </a:xfrm>
        </p:spPr>
        <p:txBody>
          <a:bodyPr>
            <a:normAutofit/>
          </a:bodyPr>
          <a:lstStyle/>
          <a:p>
            <a:pPr marL="457200" indent="-457200" algn="just">
              <a:lnSpc>
                <a:spcPct val="150000"/>
              </a:lnSpc>
              <a:buFont typeface="+mj-lt"/>
              <a:buAutoNum type="arabicPeriod"/>
            </a:pPr>
            <a:r>
              <a:rPr lang="en-US" sz="2400" dirty="0"/>
              <a:t>Line coding is the process of converting </a:t>
            </a:r>
            <a:r>
              <a:rPr lang="en-US" sz="2400" b="1" dirty="0"/>
              <a:t>digital</a:t>
            </a:r>
            <a:r>
              <a:rPr lang="en-US" sz="2400" dirty="0"/>
              <a:t> </a:t>
            </a:r>
            <a:r>
              <a:rPr lang="en-US" sz="2400" b="1" dirty="0"/>
              <a:t>data</a:t>
            </a:r>
            <a:r>
              <a:rPr lang="en-US" sz="2400" dirty="0"/>
              <a:t> to </a:t>
            </a:r>
            <a:r>
              <a:rPr lang="en-US" sz="2400" b="1" dirty="0"/>
              <a:t>digital signals</a:t>
            </a:r>
            <a:r>
              <a:rPr lang="en-US" sz="2400" dirty="0"/>
              <a:t>. </a:t>
            </a:r>
          </a:p>
          <a:p>
            <a:pPr marL="457200" indent="-457200" algn="just">
              <a:lnSpc>
                <a:spcPct val="150000"/>
              </a:lnSpc>
              <a:buFont typeface="+mj-lt"/>
              <a:buAutoNum type="arabicPeriod"/>
            </a:pPr>
            <a:r>
              <a:rPr lang="en-US" sz="2400" dirty="0"/>
              <a:t>The data can be, in the form of text, numbers, graphical images, audio, or video, which are stored in computer memory as sequences of bits. </a:t>
            </a:r>
          </a:p>
          <a:p>
            <a:pPr marL="457200" indent="-457200" algn="just">
              <a:lnSpc>
                <a:spcPct val="150000"/>
              </a:lnSpc>
              <a:buFont typeface="+mj-lt"/>
              <a:buAutoNum type="arabicPeriod"/>
            </a:pPr>
            <a:r>
              <a:rPr lang="en-US" sz="2400" dirty="0"/>
              <a:t>Line coding converts a sequence of bits to a digital signal. </a:t>
            </a:r>
          </a:p>
          <a:p>
            <a:pPr marL="457200" indent="-457200" algn="just">
              <a:lnSpc>
                <a:spcPct val="150000"/>
              </a:lnSpc>
              <a:buFont typeface="+mj-lt"/>
              <a:buAutoNum type="arabicPeriod"/>
            </a:pPr>
            <a:r>
              <a:rPr lang="en-US" sz="2400" dirty="0"/>
              <a:t>At the sender, digital data are encoded into a digital signal; at the receiver, the digital data are recreated by decoding the digital signal. </a:t>
            </a:r>
            <a:endParaRPr lang="en-IN" sz="2400" dirty="0"/>
          </a:p>
        </p:txBody>
      </p:sp>
      <p:sp>
        <p:nvSpPr>
          <p:cNvPr id="4" name="Slide Number Placeholder 3">
            <a:extLst>
              <a:ext uri="{FF2B5EF4-FFF2-40B4-BE49-F238E27FC236}">
                <a16:creationId xmlns:a16="http://schemas.microsoft.com/office/drawing/2014/main" id="{55814DED-E7A0-C17D-305D-25B7771C39EC}"/>
              </a:ext>
            </a:extLst>
          </p:cNvPr>
          <p:cNvSpPr>
            <a:spLocks noGrp="1"/>
          </p:cNvSpPr>
          <p:nvPr>
            <p:ph type="sldNum" sz="quarter" idx="12"/>
          </p:nvPr>
        </p:nvSpPr>
        <p:spPr/>
        <p:txBody>
          <a:bodyPr/>
          <a:lstStyle/>
          <a:p>
            <a:fld id="{6D972E1D-2B91-43F8-BAFE-8C37D0BCB00C}" type="slidenum">
              <a:rPr lang="en-IN" smtClean="0"/>
              <a:t>4</a:t>
            </a:fld>
            <a:endParaRPr lang="en-IN"/>
          </a:p>
        </p:txBody>
      </p:sp>
      <p:sp>
        <p:nvSpPr>
          <p:cNvPr id="5" name="Line 3">
            <a:extLst>
              <a:ext uri="{FF2B5EF4-FFF2-40B4-BE49-F238E27FC236}">
                <a16:creationId xmlns:a16="http://schemas.microsoft.com/office/drawing/2014/main" id="{07764422-BBF7-167B-E8F6-15D933A3A398}"/>
              </a:ext>
            </a:extLst>
          </p:cNvPr>
          <p:cNvSpPr>
            <a:spLocks noChangeShapeType="1"/>
          </p:cNvSpPr>
          <p:nvPr/>
        </p:nvSpPr>
        <p:spPr bwMode="auto">
          <a:xfrm>
            <a:off x="1200912" y="1755648"/>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8573660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CBD9E0-1470-0790-75C4-0648C4AAC682}"/>
              </a:ext>
            </a:extLst>
          </p:cNvPr>
          <p:cNvSpPr>
            <a:spLocks noGrp="1"/>
          </p:cNvSpPr>
          <p:nvPr>
            <p:ph type="sldNum" sz="quarter" idx="12"/>
          </p:nvPr>
        </p:nvSpPr>
        <p:spPr/>
        <p:txBody>
          <a:bodyPr/>
          <a:lstStyle/>
          <a:p>
            <a:fld id="{6D972E1D-2B91-43F8-BAFE-8C37D0BCB00C}" type="slidenum">
              <a:rPr lang="en-IN" smtClean="0"/>
              <a:t>40</a:t>
            </a:fld>
            <a:endParaRPr lang="en-IN"/>
          </a:p>
        </p:txBody>
      </p:sp>
      <p:sp>
        <p:nvSpPr>
          <p:cNvPr id="4" name="TextBox 3">
            <a:extLst>
              <a:ext uri="{FF2B5EF4-FFF2-40B4-BE49-F238E27FC236}">
                <a16:creationId xmlns:a16="http://schemas.microsoft.com/office/drawing/2014/main" id="{E4FB8D6E-72A9-4507-BCBB-F3CABFAB6927}"/>
              </a:ext>
            </a:extLst>
          </p:cNvPr>
          <p:cNvSpPr txBox="1"/>
          <p:nvPr/>
        </p:nvSpPr>
        <p:spPr>
          <a:xfrm>
            <a:off x="886968" y="70026"/>
            <a:ext cx="9994392" cy="6230937"/>
          </a:xfrm>
          <a:prstGeom prst="rect">
            <a:avLst/>
          </a:prstGeom>
          <a:noFill/>
        </p:spPr>
        <p:txBody>
          <a:bodyPr wrap="square">
            <a:spAutoFit/>
          </a:bodyPr>
          <a:lstStyle/>
          <a:p>
            <a:pPr algn="just">
              <a:lnSpc>
                <a:spcPct val="150000"/>
              </a:lnSpc>
            </a:pPr>
            <a:r>
              <a:rPr lang="en-US" sz="2800" b="1" dirty="0">
                <a:highlight>
                  <a:srgbClr val="FFFF00"/>
                </a:highlight>
              </a:rPr>
              <a:t>8B6T</a:t>
            </a:r>
          </a:p>
          <a:p>
            <a:pPr marL="457200" indent="-457200" algn="just">
              <a:lnSpc>
                <a:spcPct val="150000"/>
              </a:lnSpc>
              <a:buFont typeface="+mj-lt"/>
              <a:buAutoNum type="arabicPeriod"/>
            </a:pPr>
            <a:r>
              <a:rPr lang="en-US" sz="2000" dirty="0"/>
              <a:t>Here we encode a pattern of 8 bits as a pattern of six signal elements, where the signal has three levels (ternary). </a:t>
            </a:r>
          </a:p>
          <a:p>
            <a:pPr marL="457200" indent="-457200" algn="just">
              <a:lnSpc>
                <a:spcPct val="150000"/>
              </a:lnSpc>
              <a:buFont typeface="+mj-lt"/>
              <a:buAutoNum type="arabicPeriod"/>
            </a:pPr>
            <a:r>
              <a:rPr lang="en-US" sz="2000" dirty="0"/>
              <a:t>In this type of scheme, we can have </a:t>
            </a:r>
            <a:r>
              <a:rPr lang="en-US" sz="2000" b="1" dirty="0">
                <a:highlight>
                  <a:srgbClr val="FFFF00"/>
                </a:highlight>
              </a:rPr>
              <a:t>2</a:t>
            </a:r>
            <a:r>
              <a:rPr lang="en-US" sz="2000" b="1" baseline="30000" dirty="0">
                <a:highlight>
                  <a:srgbClr val="FFFF00"/>
                </a:highlight>
              </a:rPr>
              <a:t>8</a:t>
            </a:r>
            <a:r>
              <a:rPr lang="en-US" sz="2000" b="1" dirty="0">
                <a:highlight>
                  <a:srgbClr val="FFFF00"/>
                </a:highlight>
              </a:rPr>
              <a:t> = 256 </a:t>
            </a:r>
            <a:r>
              <a:rPr lang="en-US" sz="2000" dirty="0"/>
              <a:t>different data patterns and </a:t>
            </a:r>
            <a:r>
              <a:rPr lang="en-US" sz="2000" b="1" dirty="0">
                <a:highlight>
                  <a:srgbClr val="FFFF00"/>
                </a:highlight>
              </a:rPr>
              <a:t>3</a:t>
            </a:r>
            <a:r>
              <a:rPr lang="en-US" sz="2000" b="1" baseline="30000" dirty="0">
                <a:highlight>
                  <a:srgbClr val="FFFF00"/>
                </a:highlight>
              </a:rPr>
              <a:t>6</a:t>
            </a:r>
            <a:r>
              <a:rPr lang="en-US" sz="2000" b="1" dirty="0">
                <a:highlight>
                  <a:srgbClr val="FFFF00"/>
                </a:highlight>
              </a:rPr>
              <a:t> = 729 </a:t>
            </a:r>
            <a:r>
              <a:rPr lang="en-US" sz="2000" dirty="0"/>
              <a:t>different signal patterns.</a:t>
            </a:r>
          </a:p>
          <a:p>
            <a:pPr marL="457200" indent="-457200" algn="just">
              <a:lnSpc>
                <a:spcPct val="150000"/>
              </a:lnSpc>
              <a:buFont typeface="+mj-lt"/>
              <a:buAutoNum type="arabicPeriod"/>
            </a:pPr>
            <a:r>
              <a:rPr lang="en-US" sz="2000" dirty="0"/>
              <a:t>There are 729 − 256 = </a:t>
            </a:r>
            <a:r>
              <a:rPr lang="en-US" sz="2000" dirty="0">
                <a:highlight>
                  <a:srgbClr val="FFFF00"/>
                </a:highlight>
              </a:rPr>
              <a:t>473 redundant signal elements </a:t>
            </a:r>
            <a:r>
              <a:rPr lang="en-US" sz="2000" dirty="0"/>
              <a:t>that provide synchronization and error detection. </a:t>
            </a:r>
          </a:p>
          <a:p>
            <a:pPr marL="457200" indent="-457200" algn="just">
              <a:lnSpc>
                <a:spcPct val="150000"/>
              </a:lnSpc>
              <a:buFont typeface="+mj-lt"/>
              <a:buAutoNum type="arabicPeriod"/>
            </a:pPr>
            <a:r>
              <a:rPr lang="en-US" sz="2000" dirty="0"/>
              <a:t>Part of the redundancy is also used to provide DC balance. Each signal pattern has a weight of 0 or +1 DC values. This means that there is no pattern with the weight −1. </a:t>
            </a:r>
          </a:p>
          <a:p>
            <a:pPr marL="457200" indent="-457200" algn="just">
              <a:lnSpc>
                <a:spcPct val="150000"/>
              </a:lnSpc>
              <a:buFont typeface="+mj-lt"/>
              <a:buAutoNum type="arabicPeriod"/>
            </a:pPr>
            <a:r>
              <a:rPr lang="en-US" sz="2000" dirty="0"/>
              <a:t>To make the whole stream DC-balanced, the sender keeps track of the weight. If two groups of weight 1 are encountered one after another, the first one is sent as is, while the next one is totally inverted to give a weight of −1.</a:t>
            </a:r>
          </a:p>
          <a:p>
            <a:pPr marL="457200" indent="-457200" algn="just">
              <a:lnSpc>
                <a:spcPct val="150000"/>
              </a:lnSpc>
              <a:buFont typeface="+mj-lt"/>
              <a:buAutoNum type="arabicPeriod"/>
            </a:pPr>
            <a:r>
              <a:rPr lang="en-US" sz="2000" dirty="0"/>
              <a:t>This code is used with 100BASE-4T cable.</a:t>
            </a:r>
            <a:endParaRPr lang="en-IN" sz="2000" dirty="0"/>
          </a:p>
        </p:txBody>
      </p:sp>
    </p:spTree>
    <p:extLst>
      <p:ext uri="{BB962C8B-B14F-4D97-AF65-F5344CB8AC3E}">
        <p14:creationId xmlns:p14="http://schemas.microsoft.com/office/powerpoint/2010/main" val="7320814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1" name="Text Box 4">
            <a:extLst>
              <a:ext uri="{FF2B5EF4-FFF2-40B4-BE49-F238E27FC236}">
                <a16:creationId xmlns:a16="http://schemas.microsoft.com/office/drawing/2014/main" id="{9FD5AAB3-43ED-62E4-78DC-31A1E59D5BA1}"/>
              </a:ext>
            </a:extLst>
          </p:cNvPr>
          <p:cNvSpPr txBox="1">
            <a:spLocks noChangeArrowheads="1"/>
          </p:cNvSpPr>
          <p:nvPr/>
        </p:nvSpPr>
        <p:spPr bwMode="auto">
          <a:xfrm>
            <a:off x="3584448" y="762000"/>
            <a:ext cx="4427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4.11  </a:t>
            </a:r>
            <a:r>
              <a:rPr lang="en-US" altLang="en-US" b="1" i="1" baseline="0" dirty="0"/>
              <a:t>Multilevel: 8B6T scheme</a:t>
            </a:r>
          </a:p>
        </p:txBody>
      </p:sp>
      <p:pic>
        <p:nvPicPr>
          <p:cNvPr id="53252" name="Picture 6">
            <a:extLst>
              <a:ext uri="{FF2B5EF4-FFF2-40B4-BE49-F238E27FC236}">
                <a16:creationId xmlns:a16="http://schemas.microsoft.com/office/drawing/2014/main" id="{2C072079-F006-9F8A-0B1D-94FC08589D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3544" y="1771890"/>
            <a:ext cx="10479024" cy="3074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325D351D-1BB9-7B9A-3125-B0FF283D80A9}"/>
              </a:ext>
            </a:extLst>
          </p:cNvPr>
          <p:cNvSpPr>
            <a:spLocks noGrp="1"/>
          </p:cNvSpPr>
          <p:nvPr>
            <p:ph type="sldNum" sz="quarter" idx="12"/>
          </p:nvPr>
        </p:nvSpPr>
        <p:spPr/>
        <p:txBody>
          <a:bodyPr/>
          <a:lstStyle/>
          <a:p>
            <a:fld id="{6D972E1D-2B91-43F8-BAFE-8C37D0BCB00C}" type="slidenum">
              <a:rPr lang="en-IN" smtClean="0"/>
              <a:t>41</a:t>
            </a:fld>
            <a:endParaRPr lang="en-IN"/>
          </a:p>
        </p:txBody>
      </p:sp>
      <p:sp>
        <p:nvSpPr>
          <p:cNvPr id="4" name="TextBox 3">
            <a:extLst>
              <a:ext uri="{FF2B5EF4-FFF2-40B4-BE49-F238E27FC236}">
                <a16:creationId xmlns:a16="http://schemas.microsoft.com/office/drawing/2014/main" id="{7F5C2042-8C85-ED87-3A72-31E497C2704C}"/>
              </a:ext>
            </a:extLst>
          </p:cNvPr>
          <p:cNvSpPr txBox="1"/>
          <p:nvPr/>
        </p:nvSpPr>
        <p:spPr>
          <a:xfrm>
            <a:off x="1325880" y="5080337"/>
            <a:ext cx="9491472" cy="707886"/>
          </a:xfrm>
          <a:prstGeom prst="rect">
            <a:avLst/>
          </a:prstGeom>
          <a:noFill/>
        </p:spPr>
        <p:txBody>
          <a:bodyPr wrap="square">
            <a:spAutoFit/>
          </a:bodyPr>
          <a:lstStyle/>
          <a:p>
            <a:pPr algn="just"/>
            <a:r>
              <a:rPr lang="en-US" sz="2000" dirty="0"/>
              <a:t>The average signal rate of the scheme is theoretically Save = × N × ; in practice the minimum bandwidth is very close to 6N/8.</a:t>
            </a:r>
            <a:endParaRPr lang="en-IN" sz="2000" dirty="0"/>
          </a:p>
        </p:txBody>
      </p:sp>
    </p:spTree>
    <p:extLst>
      <p:ext uri="{BB962C8B-B14F-4D97-AF65-F5344CB8AC3E}">
        <p14:creationId xmlns:p14="http://schemas.microsoft.com/office/powerpoint/2010/main" val="2655496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F745E5-7130-6207-7DE5-2955C2814750}"/>
              </a:ext>
            </a:extLst>
          </p:cNvPr>
          <p:cNvSpPr>
            <a:spLocks noGrp="1"/>
          </p:cNvSpPr>
          <p:nvPr>
            <p:ph type="sldNum" sz="quarter" idx="12"/>
          </p:nvPr>
        </p:nvSpPr>
        <p:spPr/>
        <p:txBody>
          <a:bodyPr/>
          <a:lstStyle/>
          <a:p>
            <a:fld id="{6D972E1D-2B91-43F8-BAFE-8C37D0BCB00C}" type="slidenum">
              <a:rPr lang="en-IN" smtClean="0"/>
              <a:t>42</a:t>
            </a:fld>
            <a:endParaRPr lang="en-IN"/>
          </a:p>
        </p:txBody>
      </p:sp>
      <p:pic>
        <p:nvPicPr>
          <p:cNvPr id="3" name="Picture 2">
            <a:extLst>
              <a:ext uri="{FF2B5EF4-FFF2-40B4-BE49-F238E27FC236}">
                <a16:creationId xmlns:a16="http://schemas.microsoft.com/office/drawing/2014/main" id="{82C57C13-E5A3-2398-467B-4BF1063FD06A}"/>
              </a:ext>
            </a:extLst>
          </p:cNvPr>
          <p:cNvPicPr>
            <a:picLocks noChangeAspect="1"/>
          </p:cNvPicPr>
          <p:nvPr/>
        </p:nvPicPr>
        <p:blipFill>
          <a:blip r:embed="rId2"/>
          <a:stretch>
            <a:fillRect/>
          </a:stretch>
        </p:blipFill>
        <p:spPr>
          <a:xfrm>
            <a:off x="1591056" y="176784"/>
            <a:ext cx="7232904" cy="8662416"/>
          </a:xfrm>
          <a:prstGeom prst="rect">
            <a:avLst/>
          </a:prstGeom>
        </p:spPr>
      </p:pic>
      <p:sp>
        <p:nvSpPr>
          <p:cNvPr id="6" name="Rectangle 5">
            <a:extLst>
              <a:ext uri="{FF2B5EF4-FFF2-40B4-BE49-F238E27FC236}">
                <a16:creationId xmlns:a16="http://schemas.microsoft.com/office/drawing/2014/main" id="{DC471930-B82E-D6BE-F0F7-5DE7513536DA}"/>
              </a:ext>
            </a:extLst>
          </p:cNvPr>
          <p:cNvSpPr/>
          <p:nvPr/>
        </p:nvSpPr>
        <p:spPr>
          <a:xfrm>
            <a:off x="1347216" y="749808"/>
            <a:ext cx="8309402" cy="22860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11063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F9C022-91FE-F9FD-B58C-E81EA322EAA9}"/>
              </a:ext>
            </a:extLst>
          </p:cNvPr>
          <p:cNvSpPr>
            <a:spLocks noGrp="1"/>
          </p:cNvSpPr>
          <p:nvPr>
            <p:ph type="sldNum" sz="quarter" idx="12"/>
          </p:nvPr>
        </p:nvSpPr>
        <p:spPr/>
        <p:txBody>
          <a:bodyPr/>
          <a:lstStyle/>
          <a:p>
            <a:fld id="{6D972E1D-2B91-43F8-BAFE-8C37D0BCB00C}" type="slidenum">
              <a:rPr lang="en-IN" smtClean="0"/>
              <a:t>43</a:t>
            </a:fld>
            <a:endParaRPr lang="en-IN"/>
          </a:p>
        </p:txBody>
      </p:sp>
      <p:sp>
        <p:nvSpPr>
          <p:cNvPr id="4" name="TextBox 3">
            <a:extLst>
              <a:ext uri="{FF2B5EF4-FFF2-40B4-BE49-F238E27FC236}">
                <a16:creationId xmlns:a16="http://schemas.microsoft.com/office/drawing/2014/main" id="{9A8017E8-6BF9-1C6B-CE39-70CC9A9529C5}"/>
              </a:ext>
            </a:extLst>
          </p:cNvPr>
          <p:cNvSpPr txBox="1"/>
          <p:nvPr/>
        </p:nvSpPr>
        <p:spPr>
          <a:xfrm>
            <a:off x="896111" y="475220"/>
            <a:ext cx="10316371" cy="5139869"/>
          </a:xfrm>
          <a:prstGeom prst="rect">
            <a:avLst/>
          </a:prstGeom>
          <a:noFill/>
        </p:spPr>
        <p:txBody>
          <a:bodyPr wrap="square">
            <a:spAutoFit/>
          </a:bodyPr>
          <a:lstStyle/>
          <a:p>
            <a:pPr algn="just"/>
            <a:r>
              <a:rPr lang="en-US" sz="2800" b="1" dirty="0">
                <a:highlight>
                  <a:srgbClr val="FFFF00"/>
                </a:highlight>
              </a:rPr>
              <a:t>4D-PAM5</a:t>
            </a:r>
          </a:p>
          <a:p>
            <a:pPr marL="457200" indent="-457200" algn="just">
              <a:buFont typeface="+mj-lt"/>
              <a:buAutoNum type="arabicPeriod"/>
            </a:pPr>
            <a:r>
              <a:rPr lang="en-US" sz="2000" dirty="0"/>
              <a:t>The full form of 4D-PAM5 is four-dimensional five level pulse amplitude modulation. </a:t>
            </a:r>
          </a:p>
          <a:p>
            <a:pPr marL="457200" indent="-457200" algn="just">
              <a:buFont typeface="+mj-lt"/>
              <a:buAutoNum type="arabicPeriod"/>
            </a:pPr>
            <a:r>
              <a:rPr lang="en-US" sz="2000" dirty="0"/>
              <a:t>The 4D means that data is sent over four wires at the same time. It uses five voltage levels, such as −2, −1, 0, 1, and 2. </a:t>
            </a:r>
          </a:p>
          <a:p>
            <a:pPr marL="457200" indent="-457200" algn="just">
              <a:buFont typeface="+mj-lt"/>
              <a:buAutoNum type="arabicPeriod"/>
            </a:pPr>
            <a:r>
              <a:rPr lang="en-US" sz="2000" dirty="0"/>
              <a:t>However, one level, level 0, is used only for forward error detection (discussed in Chapter 10). If we</a:t>
            </a:r>
          </a:p>
          <a:p>
            <a:pPr marL="457200" indent="-457200" algn="just">
              <a:buFont typeface="+mj-lt"/>
              <a:buAutoNum type="arabicPeriod"/>
            </a:pPr>
            <a:r>
              <a:rPr lang="en-US" sz="2000" dirty="0"/>
              <a:t>assume that the code is just one-dimensional, the four levels create something similar to 8B4Q. </a:t>
            </a:r>
          </a:p>
          <a:p>
            <a:pPr marL="457200" indent="-457200" algn="just">
              <a:buFont typeface="+mj-lt"/>
              <a:buAutoNum type="arabicPeriod"/>
            </a:pPr>
            <a:r>
              <a:rPr lang="en-US" sz="2000" dirty="0"/>
              <a:t>In other words, an 8-bit word is translated to a signal element of four different levels.</a:t>
            </a:r>
          </a:p>
          <a:p>
            <a:pPr marL="457200" indent="-457200" algn="just">
              <a:buFont typeface="+mj-lt"/>
              <a:buAutoNum type="arabicPeriod"/>
            </a:pPr>
            <a:r>
              <a:rPr lang="en-US" sz="2000" dirty="0"/>
              <a:t>The technique is designed to send data over four channels (four wires) due to which the signal rate can be reduced to N/8, a significant achievement. </a:t>
            </a:r>
          </a:p>
          <a:p>
            <a:pPr marL="457200" indent="-457200" algn="just">
              <a:buFont typeface="+mj-lt"/>
              <a:buAutoNum type="arabicPeriod"/>
            </a:pPr>
            <a:r>
              <a:rPr lang="en-US" sz="2000" dirty="0"/>
              <a:t>Gigabit LANs (see Chapter 13) use this technique to send 1-Gbps data over four copper cables that can handle 125 </a:t>
            </a:r>
            <a:r>
              <a:rPr lang="en-US" sz="2000" dirty="0" err="1"/>
              <a:t>Mbaud</a:t>
            </a:r>
            <a:r>
              <a:rPr lang="en-US" sz="2000" dirty="0"/>
              <a:t>. </a:t>
            </a:r>
          </a:p>
          <a:p>
            <a:pPr marL="457200" indent="-457200" algn="just">
              <a:buFont typeface="+mj-lt"/>
              <a:buAutoNum type="arabicPeriod"/>
            </a:pPr>
            <a:r>
              <a:rPr lang="en-US" sz="2000" dirty="0"/>
              <a:t>This scheme has a lot of redundancy in the signal pattern because 2</a:t>
            </a:r>
            <a:r>
              <a:rPr lang="en-US" sz="2000" baseline="30000" dirty="0"/>
              <a:t>8</a:t>
            </a:r>
            <a:r>
              <a:rPr lang="en-US" sz="2000" dirty="0"/>
              <a:t> data patterns are matched to 4</a:t>
            </a:r>
            <a:r>
              <a:rPr lang="en-US" sz="2000" baseline="30000" dirty="0"/>
              <a:t>4</a:t>
            </a:r>
            <a:r>
              <a:rPr lang="en-US" sz="2000" dirty="0"/>
              <a:t> = 256 signal patterns. The extra signal patterns can be used for other purposes such as error detection.</a:t>
            </a:r>
            <a:endParaRPr lang="en-IN" sz="2000" dirty="0"/>
          </a:p>
        </p:txBody>
      </p:sp>
    </p:spTree>
    <p:extLst>
      <p:ext uri="{BB962C8B-B14F-4D97-AF65-F5344CB8AC3E}">
        <p14:creationId xmlns:p14="http://schemas.microsoft.com/office/powerpoint/2010/main" val="24540634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9" name="Text Box 4">
            <a:extLst>
              <a:ext uri="{FF2B5EF4-FFF2-40B4-BE49-F238E27FC236}">
                <a16:creationId xmlns:a16="http://schemas.microsoft.com/office/drawing/2014/main" id="{17BC0A7F-BC1D-CD97-61C9-16101FD934DB}"/>
              </a:ext>
            </a:extLst>
          </p:cNvPr>
          <p:cNvSpPr txBox="1">
            <a:spLocks noChangeArrowheads="1"/>
          </p:cNvSpPr>
          <p:nvPr/>
        </p:nvSpPr>
        <p:spPr bwMode="auto">
          <a:xfrm>
            <a:off x="3090672" y="374904"/>
            <a:ext cx="4921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4.12  </a:t>
            </a:r>
            <a:r>
              <a:rPr lang="en-US" altLang="en-US" b="1" i="1" baseline="0" dirty="0"/>
              <a:t>Multilevel: 4D-PAM5 scheme</a:t>
            </a:r>
          </a:p>
        </p:txBody>
      </p:sp>
      <p:pic>
        <p:nvPicPr>
          <p:cNvPr id="55300" name="Picture 7">
            <a:extLst>
              <a:ext uri="{FF2B5EF4-FFF2-40B4-BE49-F238E27FC236}">
                <a16:creationId xmlns:a16="http://schemas.microsoft.com/office/drawing/2014/main" id="{6722910D-E68B-A5B9-69D9-6E920B8743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39900"/>
            <a:ext cx="8802688" cy="397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E318965F-B529-ACA1-2181-5F11CB15DA71}"/>
              </a:ext>
            </a:extLst>
          </p:cNvPr>
          <p:cNvSpPr>
            <a:spLocks noGrp="1"/>
          </p:cNvSpPr>
          <p:nvPr>
            <p:ph type="sldNum" sz="quarter" idx="12"/>
          </p:nvPr>
        </p:nvSpPr>
        <p:spPr/>
        <p:txBody>
          <a:bodyPr/>
          <a:lstStyle/>
          <a:p>
            <a:fld id="{6D972E1D-2B91-43F8-BAFE-8C37D0BCB00C}" type="slidenum">
              <a:rPr lang="en-IN" smtClean="0"/>
              <a:t>44</a:t>
            </a:fld>
            <a:endParaRPr lang="en-IN"/>
          </a:p>
        </p:txBody>
      </p:sp>
    </p:spTree>
    <p:extLst>
      <p:ext uri="{BB962C8B-B14F-4D97-AF65-F5344CB8AC3E}">
        <p14:creationId xmlns:p14="http://schemas.microsoft.com/office/powerpoint/2010/main" val="6404012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120EF-6F9D-B9A8-ED4E-236E95A7D446}"/>
              </a:ext>
            </a:extLst>
          </p:cNvPr>
          <p:cNvSpPr>
            <a:spLocks noGrp="1"/>
          </p:cNvSpPr>
          <p:nvPr>
            <p:ph type="sldNum" sz="quarter" idx="12"/>
          </p:nvPr>
        </p:nvSpPr>
        <p:spPr/>
        <p:txBody>
          <a:bodyPr/>
          <a:lstStyle/>
          <a:p>
            <a:fld id="{6D972E1D-2B91-43F8-BAFE-8C37D0BCB00C}" type="slidenum">
              <a:rPr lang="en-IN" smtClean="0"/>
              <a:t>45</a:t>
            </a:fld>
            <a:endParaRPr lang="en-IN"/>
          </a:p>
        </p:txBody>
      </p:sp>
      <p:sp>
        <p:nvSpPr>
          <p:cNvPr id="4" name="TextBox 3">
            <a:extLst>
              <a:ext uri="{FF2B5EF4-FFF2-40B4-BE49-F238E27FC236}">
                <a16:creationId xmlns:a16="http://schemas.microsoft.com/office/drawing/2014/main" id="{A4497CA9-3AC3-9B71-07F1-CE8A404B0E59}"/>
              </a:ext>
            </a:extLst>
          </p:cNvPr>
          <p:cNvSpPr txBox="1"/>
          <p:nvPr/>
        </p:nvSpPr>
        <p:spPr>
          <a:xfrm>
            <a:off x="402336" y="165432"/>
            <a:ext cx="11301984" cy="6278642"/>
          </a:xfrm>
          <a:prstGeom prst="rect">
            <a:avLst/>
          </a:prstGeom>
          <a:noFill/>
        </p:spPr>
        <p:txBody>
          <a:bodyPr wrap="square">
            <a:spAutoFit/>
          </a:bodyPr>
          <a:lstStyle/>
          <a:p>
            <a:pPr algn="just"/>
            <a:r>
              <a:rPr lang="en-US" sz="2800" b="1" dirty="0">
                <a:highlight>
                  <a:srgbClr val="FFFF00"/>
                </a:highlight>
              </a:rPr>
              <a:t>MLT-3:</a:t>
            </a:r>
          </a:p>
          <a:p>
            <a:pPr marL="457200" indent="-457200" algn="just">
              <a:buFont typeface="+mj-lt"/>
              <a:buAutoNum type="arabicPeriod"/>
            </a:pPr>
            <a:r>
              <a:rPr lang="en-US" sz="2200" dirty="0"/>
              <a:t>The multiline transmission, three-level (MLT-3) scheme uses three levels (+V, 0, and −V) and three transition rules to move between the levels.</a:t>
            </a:r>
          </a:p>
          <a:p>
            <a:pPr algn="just"/>
            <a:r>
              <a:rPr lang="en-US" sz="2200" dirty="0"/>
              <a:t>	1. If the next bit is 0, there is no transition.</a:t>
            </a:r>
          </a:p>
          <a:p>
            <a:pPr algn="just"/>
            <a:r>
              <a:rPr lang="en-US" sz="2200" dirty="0"/>
              <a:t>	2. If the next bit is 1 and the current level is not 0, the next level is 0.</a:t>
            </a:r>
          </a:p>
          <a:p>
            <a:pPr algn="just"/>
            <a:r>
              <a:rPr lang="en-US" sz="2200" dirty="0"/>
              <a:t>	3. If the next bit is 1 and the current level is 0, the next level is the opposite of the last 	nonzero level.</a:t>
            </a:r>
          </a:p>
          <a:p>
            <a:pPr algn="just"/>
            <a:r>
              <a:rPr lang="en-US" sz="2200" dirty="0"/>
              <a:t>2.	In the Figure 3.14(c), the three voltage levels (−V, 0, and +V) are shown by three states 	(ovals). The transition from one state (level) to another is shown by the connecting lines. </a:t>
            </a:r>
          </a:p>
          <a:p>
            <a:pPr algn="just"/>
            <a:r>
              <a:rPr lang="en-US" sz="2200" dirty="0"/>
              <a:t>3.	The signal rate is the same as that for NRZ-I, but  the shape of the signal 	in 	this scheme 	helps to reduce the required bandwidth.</a:t>
            </a:r>
          </a:p>
          <a:p>
            <a:pPr algn="just"/>
            <a:r>
              <a:rPr lang="en-US" sz="2200" dirty="0"/>
              <a:t>4.	Let us look at the worst-case scenario, a sequence of 1s. In this case, the signal element 	pattern +V 0 −V 0 is repeated every 4 bits. A nonperiodic signal has changed to a 	periodic 	signal with the period equal to 4 times the bit duration. </a:t>
            </a:r>
          </a:p>
          <a:p>
            <a:pPr algn="just"/>
            <a:r>
              <a:rPr lang="en-US" sz="2200" dirty="0"/>
              <a:t>5.	This worst-case situation can be simulated as an analog signal with a frequency one-	fourth of 	the bit rate. In other words, the signal rate for MLT-3 is one-fourth the bit rate. 	This makes 	MLT-3 a suitable choice when we need to send 100 Mbps on a copper wire 	that cannot 	support more than 32 MHz (frequencies above this level create 	electromagnetic emissions). </a:t>
            </a:r>
            <a:endParaRPr lang="en-IN" sz="2200" dirty="0"/>
          </a:p>
        </p:txBody>
      </p:sp>
    </p:spTree>
    <p:extLst>
      <p:ext uri="{BB962C8B-B14F-4D97-AF65-F5344CB8AC3E}">
        <p14:creationId xmlns:p14="http://schemas.microsoft.com/office/powerpoint/2010/main" val="36878002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7" name="Text Box 4">
            <a:extLst>
              <a:ext uri="{FF2B5EF4-FFF2-40B4-BE49-F238E27FC236}">
                <a16:creationId xmlns:a16="http://schemas.microsoft.com/office/drawing/2014/main" id="{4AE83CB6-D1DD-40AD-5F89-48FAE5665016}"/>
              </a:ext>
            </a:extLst>
          </p:cNvPr>
          <p:cNvSpPr txBox="1">
            <a:spLocks noChangeArrowheads="1"/>
          </p:cNvSpPr>
          <p:nvPr/>
        </p:nvSpPr>
        <p:spPr bwMode="auto">
          <a:xfrm>
            <a:off x="1828800" y="762000"/>
            <a:ext cx="513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4.13  </a:t>
            </a:r>
            <a:r>
              <a:rPr lang="en-US" altLang="en-US" b="1" i="1" baseline="0"/>
              <a:t>Multitransition: MLT-3 scheme</a:t>
            </a:r>
          </a:p>
        </p:txBody>
      </p:sp>
      <p:pic>
        <p:nvPicPr>
          <p:cNvPr id="57348" name="Picture 6">
            <a:extLst>
              <a:ext uri="{FF2B5EF4-FFF2-40B4-BE49-F238E27FC236}">
                <a16:creationId xmlns:a16="http://schemas.microsoft.com/office/drawing/2014/main" id="{5B3D4A0C-6BCD-BC6B-95E9-D8331159F7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6" y="1773239"/>
            <a:ext cx="8829675" cy="410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99F8A296-4B14-7FEA-4406-7C506F330982}"/>
              </a:ext>
            </a:extLst>
          </p:cNvPr>
          <p:cNvSpPr>
            <a:spLocks noGrp="1"/>
          </p:cNvSpPr>
          <p:nvPr>
            <p:ph type="sldNum" sz="quarter" idx="12"/>
          </p:nvPr>
        </p:nvSpPr>
        <p:spPr/>
        <p:txBody>
          <a:bodyPr/>
          <a:lstStyle/>
          <a:p>
            <a:fld id="{6D972E1D-2B91-43F8-BAFE-8C37D0BCB00C}" type="slidenum">
              <a:rPr lang="en-IN" smtClean="0"/>
              <a:t>46</a:t>
            </a:fld>
            <a:endParaRPr lang="en-IN"/>
          </a:p>
        </p:txBody>
      </p:sp>
    </p:spTree>
    <p:extLst>
      <p:ext uri="{BB962C8B-B14F-4D97-AF65-F5344CB8AC3E}">
        <p14:creationId xmlns:p14="http://schemas.microsoft.com/office/powerpoint/2010/main" val="3637832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5" name="Text Box 2">
            <a:extLst>
              <a:ext uri="{FF2B5EF4-FFF2-40B4-BE49-F238E27FC236}">
                <a16:creationId xmlns:a16="http://schemas.microsoft.com/office/drawing/2014/main" id="{1E8B7658-A25C-A076-2F5A-208B2E623686}"/>
              </a:ext>
            </a:extLst>
          </p:cNvPr>
          <p:cNvSpPr txBox="1">
            <a:spLocks noChangeArrowheads="1"/>
          </p:cNvSpPr>
          <p:nvPr/>
        </p:nvSpPr>
        <p:spPr bwMode="auto">
          <a:xfrm>
            <a:off x="1828801" y="1066800"/>
            <a:ext cx="498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Table 4.1  </a:t>
            </a:r>
            <a:r>
              <a:rPr lang="en-US" altLang="en-US" b="1" i="1" baseline="0"/>
              <a:t>Summary of line coding schemes</a:t>
            </a:r>
          </a:p>
        </p:txBody>
      </p:sp>
      <p:grpSp>
        <p:nvGrpSpPr>
          <p:cNvPr id="59396" name="Group 7">
            <a:extLst>
              <a:ext uri="{FF2B5EF4-FFF2-40B4-BE49-F238E27FC236}">
                <a16:creationId xmlns:a16="http://schemas.microsoft.com/office/drawing/2014/main" id="{8CA39852-4821-F5BB-54AC-D6C492E42537}"/>
              </a:ext>
            </a:extLst>
          </p:cNvPr>
          <p:cNvGrpSpPr>
            <a:grpSpLocks/>
          </p:cNvGrpSpPr>
          <p:nvPr/>
        </p:nvGrpSpPr>
        <p:grpSpPr bwMode="auto">
          <a:xfrm>
            <a:off x="1666876" y="1539876"/>
            <a:ext cx="8848725" cy="4175125"/>
            <a:chOff x="90" y="538"/>
            <a:chExt cx="5574" cy="2630"/>
          </a:xfrm>
        </p:grpSpPr>
        <p:pic>
          <p:nvPicPr>
            <p:cNvPr id="59397" name="Picture 4">
              <a:extLst>
                <a:ext uri="{FF2B5EF4-FFF2-40B4-BE49-F238E27FC236}">
                  <a16:creationId xmlns:a16="http://schemas.microsoft.com/office/drawing/2014/main" id="{CF816733-5ED8-953C-6650-D1DF9D284B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538"/>
              <a:ext cx="5482" cy="1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9398" name="Picture 5">
              <a:extLst>
                <a:ext uri="{FF2B5EF4-FFF2-40B4-BE49-F238E27FC236}">
                  <a16:creationId xmlns:a16="http://schemas.microsoft.com/office/drawing/2014/main" id="{E08F2B01-225A-B93A-391A-1D55368AD8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 y="1882"/>
              <a:ext cx="5574" cy="1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a:extLst>
              <a:ext uri="{FF2B5EF4-FFF2-40B4-BE49-F238E27FC236}">
                <a16:creationId xmlns:a16="http://schemas.microsoft.com/office/drawing/2014/main" id="{85A214FA-4086-F7AD-29DA-D1ACB449173E}"/>
              </a:ext>
            </a:extLst>
          </p:cNvPr>
          <p:cNvSpPr>
            <a:spLocks noGrp="1"/>
          </p:cNvSpPr>
          <p:nvPr>
            <p:ph type="sldNum" sz="quarter" idx="12"/>
          </p:nvPr>
        </p:nvSpPr>
        <p:spPr/>
        <p:txBody>
          <a:bodyPr/>
          <a:lstStyle/>
          <a:p>
            <a:fld id="{6D972E1D-2B91-43F8-BAFE-8C37D0BCB00C}" type="slidenum">
              <a:rPr lang="en-IN" smtClean="0"/>
              <a:t>47</a:t>
            </a:fld>
            <a:endParaRPr lang="en-IN"/>
          </a:p>
        </p:txBody>
      </p:sp>
    </p:spTree>
    <p:extLst>
      <p:ext uri="{BB962C8B-B14F-4D97-AF65-F5344CB8AC3E}">
        <p14:creationId xmlns:p14="http://schemas.microsoft.com/office/powerpoint/2010/main" val="20931363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70428-342E-612B-6437-CBF5A9038953}"/>
              </a:ext>
            </a:extLst>
          </p:cNvPr>
          <p:cNvSpPr>
            <a:spLocks noGrp="1"/>
          </p:cNvSpPr>
          <p:nvPr>
            <p:ph type="title"/>
          </p:nvPr>
        </p:nvSpPr>
        <p:spPr/>
        <p:txBody>
          <a:bodyPr/>
          <a:lstStyle/>
          <a:p>
            <a:r>
              <a:rPr lang="en-IN" dirty="0"/>
              <a:t>Block Codding</a:t>
            </a:r>
          </a:p>
        </p:txBody>
      </p:sp>
      <p:sp>
        <p:nvSpPr>
          <p:cNvPr id="3" name="Text Placeholder 2">
            <a:extLst>
              <a:ext uri="{FF2B5EF4-FFF2-40B4-BE49-F238E27FC236}">
                <a16:creationId xmlns:a16="http://schemas.microsoft.com/office/drawing/2014/main" id="{D9A91B7D-6E04-2A86-200B-D5EC697D0DAF}"/>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385534A-0440-5DF6-92E1-0B9452CDFBF1}"/>
              </a:ext>
            </a:extLst>
          </p:cNvPr>
          <p:cNvSpPr>
            <a:spLocks noGrp="1"/>
          </p:cNvSpPr>
          <p:nvPr>
            <p:ph type="sldNum" sz="quarter" idx="12"/>
          </p:nvPr>
        </p:nvSpPr>
        <p:spPr/>
        <p:txBody>
          <a:bodyPr/>
          <a:lstStyle/>
          <a:p>
            <a:fld id="{6D972E1D-2B91-43F8-BAFE-8C37D0BCB00C}" type="slidenum">
              <a:rPr lang="en-IN" smtClean="0"/>
              <a:t>48</a:t>
            </a:fld>
            <a:endParaRPr lang="en-IN"/>
          </a:p>
        </p:txBody>
      </p:sp>
    </p:spTree>
    <p:extLst>
      <p:ext uri="{BB962C8B-B14F-4D97-AF65-F5344CB8AC3E}">
        <p14:creationId xmlns:p14="http://schemas.microsoft.com/office/powerpoint/2010/main" val="1518650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5" name="Rectangle 11">
            <a:extLst>
              <a:ext uri="{FF2B5EF4-FFF2-40B4-BE49-F238E27FC236}">
                <a16:creationId xmlns:a16="http://schemas.microsoft.com/office/drawing/2014/main" id="{88A16B22-643D-803F-B75C-E56D6DA17E5F}"/>
              </a:ext>
            </a:extLst>
          </p:cNvPr>
          <p:cNvSpPr>
            <a:spLocks noChangeArrowheads="1"/>
          </p:cNvSpPr>
          <p:nvPr/>
        </p:nvSpPr>
        <p:spPr bwMode="auto">
          <a:xfrm>
            <a:off x="1823258" y="1951127"/>
            <a:ext cx="8077200" cy="2955746"/>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lnSpc>
                <a:spcPct val="150000"/>
              </a:lnSpc>
            </a:pPr>
            <a:r>
              <a:rPr lang="en-US" altLang="en-US" sz="3200" b="1" baseline="0" dirty="0">
                <a:latin typeface="Arial" panose="020B0604020202020204" pitchFamily="34" charset="0"/>
              </a:rPr>
              <a:t>Block coding is normally referred to as </a:t>
            </a:r>
            <a:r>
              <a:rPr lang="en-US" altLang="en-US" sz="3200" b="1" i="1" baseline="0" dirty="0" err="1">
                <a:latin typeface="Arial" panose="020B0604020202020204" pitchFamily="34" charset="0"/>
              </a:rPr>
              <a:t>m</a:t>
            </a:r>
            <a:r>
              <a:rPr lang="en-US" altLang="en-US" sz="3200" b="1" baseline="0" dirty="0" err="1">
                <a:latin typeface="Arial" panose="020B0604020202020204" pitchFamily="34" charset="0"/>
              </a:rPr>
              <a:t>B</a:t>
            </a:r>
            <a:r>
              <a:rPr lang="en-US" altLang="en-US" sz="3200" b="1" baseline="0" dirty="0">
                <a:latin typeface="Arial" panose="020B0604020202020204" pitchFamily="34" charset="0"/>
              </a:rPr>
              <a:t>/</a:t>
            </a:r>
            <a:r>
              <a:rPr lang="en-US" altLang="en-US" sz="3200" b="1" i="1" baseline="0" dirty="0" err="1">
                <a:latin typeface="Arial" panose="020B0604020202020204" pitchFamily="34" charset="0"/>
              </a:rPr>
              <a:t>n</a:t>
            </a:r>
            <a:r>
              <a:rPr lang="en-US" altLang="en-US" sz="3200" b="1" baseline="0" dirty="0" err="1">
                <a:latin typeface="Arial" panose="020B0604020202020204" pitchFamily="34" charset="0"/>
              </a:rPr>
              <a:t>B</a:t>
            </a:r>
            <a:r>
              <a:rPr lang="en-US" altLang="en-US" sz="3200" b="1" baseline="0" dirty="0">
                <a:latin typeface="Arial" panose="020B0604020202020204" pitchFamily="34" charset="0"/>
              </a:rPr>
              <a:t> coding;</a:t>
            </a:r>
          </a:p>
          <a:p>
            <a:pPr algn="ctr">
              <a:lnSpc>
                <a:spcPct val="150000"/>
              </a:lnSpc>
            </a:pPr>
            <a:r>
              <a:rPr lang="en-US" altLang="en-US" sz="3200" b="1" baseline="0" dirty="0">
                <a:latin typeface="Arial" panose="020B0604020202020204" pitchFamily="34" charset="0"/>
              </a:rPr>
              <a:t>it replaces each </a:t>
            </a:r>
            <a:r>
              <a:rPr lang="en-US" altLang="en-US" sz="3200" b="1" i="1" baseline="0" dirty="0">
                <a:latin typeface="Arial" panose="020B0604020202020204" pitchFamily="34" charset="0"/>
              </a:rPr>
              <a:t>m</a:t>
            </a:r>
            <a:r>
              <a:rPr lang="en-US" altLang="en-US" sz="3200" b="1" baseline="0" dirty="0">
                <a:latin typeface="Arial" panose="020B0604020202020204" pitchFamily="34" charset="0"/>
              </a:rPr>
              <a:t>-bit group with an </a:t>
            </a:r>
            <a:br>
              <a:rPr lang="en-US" altLang="en-US" sz="3200" b="1" baseline="0" dirty="0">
                <a:latin typeface="Arial" panose="020B0604020202020204" pitchFamily="34" charset="0"/>
              </a:rPr>
            </a:br>
            <a:r>
              <a:rPr lang="en-US" altLang="en-US" sz="3200" b="1" i="1" baseline="0" dirty="0">
                <a:latin typeface="Arial" panose="020B0604020202020204" pitchFamily="34" charset="0"/>
              </a:rPr>
              <a:t>n</a:t>
            </a:r>
            <a:r>
              <a:rPr lang="en-US" altLang="en-US" sz="3200" b="1" baseline="0" dirty="0">
                <a:latin typeface="Arial" panose="020B0604020202020204" pitchFamily="34" charset="0"/>
              </a:rPr>
              <a:t>-bit group.</a:t>
            </a:r>
          </a:p>
        </p:txBody>
      </p:sp>
      <p:grpSp>
        <p:nvGrpSpPr>
          <p:cNvPr id="61446" name="Group 12">
            <a:extLst>
              <a:ext uri="{FF2B5EF4-FFF2-40B4-BE49-F238E27FC236}">
                <a16:creationId xmlns:a16="http://schemas.microsoft.com/office/drawing/2014/main" id="{93973990-66F8-3D1D-3F2F-2B69436418CC}"/>
              </a:ext>
            </a:extLst>
          </p:cNvPr>
          <p:cNvGrpSpPr>
            <a:grpSpLocks/>
          </p:cNvGrpSpPr>
          <p:nvPr/>
        </p:nvGrpSpPr>
        <p:grpSpPr bwMode="auto">
          <a:xfrm>
            <a:off x="876300" y="553732"/>
            <a:ext cx="1143000" cy="566738"/>
            <a:chOff x="1200" y="1248"/>
            <a:chExt cx="720" cy="357"/>
          </a:xfrm>
        </p:grpSpPr>
        <p:pic>
          <p:nvPicPr>
            <p:cNvPr id="61447" name="Picture 13">
              <a:extLst>
                <a:ext uri="{FF2B5EF4-FFF2-40B4-BE49-F238E27FC236}">
                  <a16:creationId xmlns:a16="http://schemas.microsoft.com/office/drawing/2014/main" id="{D35CB4CE-7F2D-44FF-435B-EC0941368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1448" name="Text Box 14">
              <a:extLst>
                <a:ext uri="{FF2B5EF4-FFF2-40B4-BE49-F238E27FC236}">
                  <a16:creationId xmlns:a16="http://schemas.microsoft.com/office/drawing/2014/main" id="{A2D29DE1-6EC1-C5F3-F33E-6A2978EAD18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800" b="1" i="1" baseline="0">
                  <a:solidFill>
                    <a:schemeClr val="hlink"/>
                  </a:solidFill>
                </a:rPr>
                <a:t>Note</a:t>
              </a:r>
              <a:endParaRPr lang="en-US" altLang="en-US"/>
            </a:p>
          </p:txBody>
        </p:sp>
      </p:grpSp>
      <p:sp>
        <p:nvSpPr>
          <p:cNvPr id="3" name="Slide Number Placeholder 2">
            <a:extLst>
              <a:ext uri="{FF2B5EF4-FFF2-40B4-BE49-F238E27FC236}">
                <a16:creationId xmlns:a16="http://schemas.microsoft.com/office/drawing/2014/main" id="{2FABD61C-C447-B9F3-6F8B-3A2A470A6A47}"/>
              </a:ext>
            </a:extLst>
          </p:cNvPr>
          <p:cNvSpPr>
            <a:spLocks noGrp="1"/>
          </p:cNvSpPr>
          <p:nvPr>
            <p:ph type="sldNum" sz="quarter" idx="12"/>
          </p:nvPr>
        </p:nvSpPr>
        <p:spPr/>
        <p:txBody>
          <a:bodyPr/>
          <a:lstStyle/>
          <a:p>
            <a:fld id="{6D972E1D-2B91-43F8-BAFE-8C37D0BCB00C}" type="slidenum">
              <a:rPr lang="en-IN" smtClean="0"/>
              <a:t>49</a:t>
            </a:fld>
            <a:endParaRPr lang="en-IN"/>
          </a:p>
        </p:txBody>
      </p:sp>
    </p:spTree>
    <p:extLst>
      <p:ext uri="{BB962C8B-B14F-4D97-AF65-F5344CB8AC3E}">
        <p14:creationId xmlns:p14="http://schemas.microsoft.com/office/powerpoint/2010/main" val="3461923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4">
            <a:extLst>
              <a:ext uri="{FF2B5EF4-FFF2-40B4-BE49-F238E27FC236}">
                <a16:creationId xmlns:a16="http://schemas.microsoft.com/office/drawing/2014/main" id="{990B1132-94BE-4C0A-9591-351CB0363362}"/>
              </a:ext>
            </a:extLst>
          </p:cNvPr>
          <p:cNvSpPr txBox="1">
            <a:spLocks noChangeArrowheads="1"/>
          </p:cNvSpPr>
          <p:nvPr/>
        </p:nvSpPr>
        <p:spPr bwMode="auto">
          <a:xfrm>
            <a:off x="1828800" y="762000"/>
            <a:ext cx="4370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  </a:t>
            </a:r>
            <a:r>
              <a:rPr lang="en-US" altLang="en-US" b="1" i="1" baseline="0"/>
              <a:t>Line coding and decoding</a:t>
            </a:r>
          </a:p>
        </p:txBody>
      </p:sp>
      <p:pic>
        <p:nvPicPr>
          <p:cNvPr id="8196" name="Picture 6">
            <a:extLst>
              <a:ext uri="{FF2B5EF4-FFF2-40B4-BE49-F238E27FC236}">
                <a16:creationId xmlns:a16="http://schemas.microsoft.com/office/drawing/2014/main" id="{01FA2C5C-387A-21C1-9B30-992AEE5B33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2111376"/>
            <a:ext cx="8775700"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7A8E495-3165-E2F4-53B9-B0281091C428}"/>
              </a:ext>
            </a:extLst>
          </p:cNvPr>
          <p:cNvSpPr>
            <a:spLocks noGrp="1"/>
          </p:cNvSpPr>
          <p:nvPr>
            <p:ph type="sldNum" sz="quarter" idx="12"/>
          </p:nvPr>
        </p:nvSpPr>
        <p:spPr/>
        <p:txBody>
          <a:bodyPr/>
          <a:lstStyle/>
          <a:p>
            <a:fld id="{6D972E1D-2B91-43F8-BAFE-8C37D0BCB00C}" type="slidenum">
              <a:rPr lang="en-IN" smtClean="0"/>
              <a:t>5</a:t>
            </a:fld>
            <a:endParaRPr lang="en-IN"/>
          </a:p>
        </p:txBody>
      </p:sp>
      <p:sp>
        <p:nvSpPr>
          <p:cNvPr id="4" name="Line 3">
            <a:extLst>
              <a:ext uri="{FF2B5EF4-FFF2-40B4-BE49-F238E27FC236}">
                <a16:creationId xmlns:a16="http://schemas.microsoft.com/office/drawing/2014/main" id="{72C48E3A-E115-D51E-407F-0C673C9E3DCD}"/>
              </a:ext>
            </a:extLst>
          </p:cNvPr>
          <p:cNvSpPr>
            <a:spLocks noChangeShapeType="1"/>
          </p:cNvSpPr>
          <p:nvPr/>
        </p:nvSpPr>
        <p:spPr bwMode="auto">
          <a:xfrm>
            <a:off x="1712976" y="13350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4003175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91" name="Text Box 4">
            <a:extLst>
              <a:ext uri="{FF2B5EF4-FFF2-40B4-BE49-F238E27FC236}">
                <a16:creationId xmlns:a16="http://schemas.microsoft.com/office/drawing/2014/main" id="{B5BC49E4-0DAD-C1BB-49DC-1CAB18809650}"/>
              </a:ext>
            </a:extLst>
          </p:cNvPr>
          <p:cNvSpPr txBox="1">
            <a:spLocks noChangeArrowheads="1"/>
          </p:cNvSpPr>
          <p:nvPr/>
        </p:nvSpPr>
        <p:spPr bwMode="auto">
          <a:xfrm>
            <a:off x="3810000" y="362712"/>
            <a:ext cx="40497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dirty="0">
                <a:solidFill>
                  <a:schemeClr val="folHlink"/>
                </a:solidFill>
              </a:rPr>
              <a:t>Figure 4.14  </a:t>
            </a:r>
            <a:r>
              <a:rPr lang="en-US" altLang="en-US" b="1" i="1" baseline="0" dirty="0"/>
              <a:t>Block coding concept</a:t>
            </a:r>
          </a:p>
        </p:txBody>
      </p:sp>
      <p:pic>
        <p:nvPicPr>
          <p:cNvPr id="63492" name="Picture 6">
            <a:extLst>
              <a:ext uri="{FF2B5EF4-FFF2-40B4-BE49-F238E27FC236}">
                <a16:creationId xmlns:a16="http://schemas.microsoft.com/office/drawing/2014/main" id="{E76632E2-4453-2287-DD60-296C50FF48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4288" y="1469760"/>
            <a:ext cx="6382513" cy="456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A0CF8FC-7A9C-BBC6-2084-F59D71850E16}"/>
              </a:ext>
            </a:extLst>
          </p:cNvPr>
          <p:cNvSpPr>
            <a:spLocks noGrp="1"/>
          </p:cNvSpPr>
          <p:nvPr>
            <p:ph type="sldNum" sz="quarter" idx="12"/>
          </p:nvPr>
        </p:nvSpPr>
        <p:spPr/>
        <p:txBody>
          <a:bodyPr/>
          <a:lstStyle/>
          <a:p>
            <a:fld id="{6D972E1D-2B91-43F8-BAFE-8C37D0BCB00C}" type="slidenum">
              <a:rPr lang="en-IN" smtClean="0"/>
              <a:t>50</a:t>
            </a:fld>
            <a:endParaRPr lang="en-IN"/>
          </a:p>
        </p:txBody>
      </p:sp>
      <p:sp>
        <p:nvSpPr>
          <p:cNvPr id="2" name="TextBox 1">
            <a:extLst>
              <a:ext uri="{FF2B5EF4-FFF2-40B4-BE49-F238E27FC236}">
                <a16:creationId xmlns:a16="http://schemas.microsoft.com/office/drawing/2014/main" id="{61158E6E-188B-33DE-C14D-244189B87179}"/>
              </a:ext>
            </a:extLst>
          </p:cNvPr>
          <p:cNvSpPr txBox="1"/>
          <p:nvPr/>
        </p:nvSpPr>
        <p:spPr>
          <a:xfrm>
            <a:off x="8842248" y="2148840"/>
            <a:ext cx="1113074" cy="369332"/>
          </a:xfrm>
          <a:prstGeom prst="rect">
            <a:avLst/>
          </a:prstGeom>
          <a:solidFill>
            <a:schemeClr val="accent6">
              <a:lumMod val="40000"/>
              <a:lumOff val="60000"/>
            </a:schemeClr>
          </a:solidFill>
        </p:spPr>
        <p:txBody>
          <a:bodyPr wrap="square" rtlCol="0">
            <a:spAutoFit/>
          </a:bodyPr>
          <a:lstStyle/>
          <a:p>
            <a:pPr algn="ctr"/>
            <a:r>
              <a:rPr lang="en-IN" b="1" dirty="0"/>
              <a:t>STEP-1</a:t>
            </a:r>
          </a:p>
        </p:txBody>
      </p:sp>
      <p:sp>
        <p:nvSpPr>
          <p:cNvPr id="4" name="TextBox 3">
            <a:extLst>
              <a:ext uri="{FF2B5EF4-FFF2-40B4-BE49-F238E27FC236}">
                <a16:creationId xmlns:a16="http://schemas.microsoft.com/office/drawing/2014/main" id="{1A179780-EFC4-BFE1-70BD-4D4B07746B06}"/>
              </a:ext>
            </a:extLst>
          </p:cNvPr>
          <p:cNvSpPr txBox="1"/>
          <p:nvPr/>
        </p:nvSpPr>
        <p:spPr>
          <a:xfrm>
            <a:off x="8842248" y="3544824"/>
            <a:ext cx="1113074" cy="369332"/>
          </a:xfrm>
          <a:prstGeom prst="rect">
            <a:avLst/>
          </a:prstGeom>
          <a:solidFill>
            <a:schemeClr val="accent6">
              <a:lumMod val="40000"/>
              <a:lumOff val="60000"/>
            </a:schemeClr>
          </a:solidFill>
        </p:spPr>
        <p:txBody>
          <a:bodyPr wrap="square" rtlCol="0">
            <a:spAutoFit/>
          </a:bodyPr>
          <a:lstStyle/>
          <a:p>
            <a:pPr algn="ctr"/>
            <a:r>
              <a:rPr lang="en-IN" b="1" dirty="0"/>
              <a:t>STEP-2</a:t>
            </a:r>
          </a:p>
        </p:txBody>
      </p:sp>
      <p:sp>
        <p:nvSpPr>
          <p:cNvPr id="5" name="TextBox 4">
            <a:extLst>
              <a:ext uri="{FF2B5EF4-FFF2-40B4-BE49-F238E27FC236}">
                <a16:creationId xmlns:a16="http://schemas.microsoft.com/office/drawing/2014/main" id="{B1206509-62E5-0575-F4AC-DFC1648FA30B}"/>
              </a:ext>
            </a:extLst>
          </p:cNvPr>
          <p:cNvSpPr txBox="1"/>
          <p:nvPr/>
        </p:nvSpPr>
        <p:spPr>
          <a:xfrm>
            <a:off x="8842248" y="5041392"/>
            <a:ext cx="1113074" cy="369332"/>
          </a:xfrm>
          <a:prstGeom prst="rect">
            <a:avLst/>
          </a:prstGeom>
          <a:solidFill>
            <a:schemeClr val="accent6">
              <a:lumMod val="40000"/>
              <a:lumOff val="60000"/>
            </a:schemeClr>
          </a:solidFill>
        </p:spPr>
        <p:txBody>
          <a:bodyPr wrap="square" rtlCol="0">
            <a:spAutoFit/>
          </a:bodyPr>
          <a:lstStyle/>
          <a:p>
            <a:pPr algn="ctr"/>
            <a:r>
              <a:rPr lang="en-IN" b="1" dirty="0"/>
              <a:t>STEP-3</a:t>
            </a:r>
          </a:p>
        </p:txBody>
      </p:sp>
    </p:spTree>
    <p:extLst>
      <p:ext uri="{BB962C8B-B14F-4D97-AF65-F5344CB8AC3E}">
        <p14:creationId xmlns:p14="http://schemas.microsoft.com/office/powerpoint/2010/main" val="12856745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5539" name="Text Box 4">
            <a:extLst>
              <a:ext uri="{FF2B5EF4-FFF2-40B4-BE49-F238E27FC236}">
                <a16:creationId xmlns:a16="http://schemas.microsoft.com/office/drawing/2014/main" id="{07191A4F-9D14-87A1-D57C-F6E5AF2A6396}"/>
              </a:ext>
            </a:extLst>
          </p:cNvPr>
          <p:cNvSpPr txBox="1">
            <a:spLocks noChangeArrowheads="1"/>
          </p:cNvSpPr>
          <p:nvPr/>
        </p:nvSpPr>
        <p:spPr bwMode="auto">
          <a:xfrm>
            <a:off x="1828801" y="762000"/>
            <a:ext cx="7885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4.15  </a:t>
            </a:r>
            <a:r>
              <a:rPr lang="en-US" altLang="en-US" b="1" i="1" baseline="0"/>
              <a:t>Using block coding 4B/5B with NRZ-I line coding scheme</a:t>
            </a:r>
          </a:p>
        </p:txBody>
      </p:sp>
      <p:pic>
        <p:nvPicPr>
          <p:cNvPr id="65540" name="Picture 6">
            <a:extLst>
              <a:ext uri="{FF2B5EF4-FFF2-40B4-BE49-F238E27FC236}">
                <a16:creationId xmlns:a16="http://schemas.microsoft.com/office/drawing/2014/main" id="{305D0517-95F7-3185-05CA-B1D94B51F6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7354" y="2265364"/>
            <a:ext cx="9604864" cy="279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4815A16C-6A32-3EB6-2E65-6D1002F18349}"/>
              </a:ext>
            </a:extLst>
          </p:cNvPr>
          <p:cNvSpPr>
            <a:spLocks noGrp="1"/>
          </p:cNvSpPr>
          <p:nvPr>
            <p:ph type="sldNum" sz="quarter" idx="12"/>
          </p:nvPr>
        </p:nvSpPr>
        <p:spPr/>
        <p:txBody>
          <a:bodyPr/>
          <a:lstStyle/>
          <a:p>
            <a:fld id="{6D972E1D-2B91-43F8-BAFE-8C37D0BCB00C}" type="slidenum">
              <a:rPr lang="en-IN" smtClean="0"/>
              <a:t>51</a:t>
            </a:fld>
            <a:endParaRPr lang="en-IN"/>
          </a:p>
        </p:txBody>
      </p:sp>
    </p:spTree>
    <p:extLst>
      <p:ext uri="{BB962C8B-B14F-4D97-AF65-F5344CB8AC3E}">
        <p14:creationId xmlns:p14="http://schemas.microsoft.com/office/powerpoint/2010/main" val="13315691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20B544-258D-B62E-E80B-BF437BF48809}"/>
              </a:ext>
            </a:extLst>
          </p:cNvPr>
          <p:cNvSpPr>
            <a:spLocks noGrp="1"/>
          </p:cNvSpPr>
          <p:nvPr>
            <p:ph type="sldNum" sz="quarter" idx="12"/>
          </p:nvPr>
        </p:nvSpPr>
        <p:spPr/>
        <p:txBody>
          <a:bodyPr/>
          <a:lstStyle/>
          <a:p>
            <a:fld id="{6D972E1D-2B91-43F8-BAFE-8C37D0BCB00C}" type="slidenum">
              <a:rPr lang="en-IN" smtClean="0"/>
              <a:t>52</a:t>
            </a:fld>
            <a:endParaRPr lang="en-IN"/>
          </a:p>
        </p:txBody>
      </p:sp>
      <p:sp>
        <p:nvSpPr>
          <p:cNvPr id="4" name="TextBox 3">
            <a:extLst>
              <a:ext uri="{FF2B5EF4-FFF2-40B4-BE49-F238E27FC236}">
                <a16:creationId xmlns:a16="http://schemas.microsoft.com/office/drawing/2014/main" id="{8700066F-82D7-9E63-0F27-885D09CE7329}"/>
              </a:ext>
            </a:extLst>
          </p:cNvPr>
          <p:cNvSpPr txBox="1"/>
          <p:nvPr/>
        </p:nvSpPr>
        <p:spPr>
          <a:xfrm>
            <a:off x="694943" y="322916"/>
            <a:ext cx="10698481" cy="6001643"/>
          </a:xfrm>
          <a:prstGeom prst="rect">
            <a:avLst/>
          </a:prstGeom>
          <a:noFill/>
        </p:spPr>
        <p:txBody>
          <a:bodyPr wrap="square">
            <a:spAutoFit/>
          </a:bodyPr>
          <a:lstStyle/>
          <a:p>
            <a:pPr algn="just"/>
            <a:r>
              <a:rPr lang="en-US" sz="2400" b="1" dirty="0">
                <a:highlight>
                  <a:srgbClr val="FFFF00"/>
                </a:highlight>
              </a:rPr>
              <a:t>4B/5B</a:t>
            </a:r>
          </a:p>
          <a:p>
            <a:pPr marL="457200" indent="-457200" algn="just">
              <a:buFont typeface="+mj-lt"/>
              <a:buAutoNum type="arabicPeriod"/>
            </a:pPr>
            <a:r>
              <a:rPr lang="en-US" sz="2000" dirty="0"/>
              <a:t>The four binary/five binary (4B/5B) coding scheme was designed to be used in combination</a:t>
            </a:r>
          </a:p>
          <a:p>
            <a:pPr marL="457200" indent="-457200" algn="just">
              <a:buFont typeface="+mj-lt"/>
              <a:buAutoNum type="arabicPeriod"/>
            </a:pPr>
            <a:r>
              <a:rPr lang="en-US" sz="2000" dirty="0"/>
              <a:t>with NRZ-I. (NRZ-I has a good signal rate, one-half that of the </a:t>
            </a:r>
            <a:r>
              <a:rPr lang="en-US" sz="2000" dirty="0" err="1"/>
              <a:t>biphase</a:t>
            </a:r>
            <a:r>
              <a:rPr lang="en-US" sz="2000" dirty="0"/>
              <a:t>, but it has a synchronization problem.)</a:t>
            </a:r>
          </a:p>
          <a:p>
            <a:pPr marL="457200" indent="-457200" algn="just">
              <a:buFont typeface="+mj-lt"/>
              <a:buAutoNum type="arabicPeriod"/>
            </a:pPr>
            <a:r>
              <a:rPr lang="en-US" sz="2000" dirty="0"/>
              <a:t>The bit stream is changed, prior to encoding with NRZ-I, to avoid synchronization issues due to long sequence of 0s. The block-coded stream does not have more that three consecutive 0s.</a:t>
            </a:r>
          </a:p>
          <a:p>
            <a:pPr marL="457200" indent="-457200" algn="just">
              <a:buFont typeface="+mj-lt"/>
              <a:buAutoNum type="arabicPeriod"/>
            </a:pPr>
            <a:r>
              <a:rPr lang="en-US" sz="2000" dirty="0"/>
              <a:t>At the receiver, the NRZ-I encoded digital signal is first decoded into a stream of bits and then decoded to remove the redundancy. </a:t>
            </a:r>
          </a:p>
          <a:p>
            <a:pPr marL="457200" indent="-457200" algn="just">
              <a:buFont typeface="+mj-lt"/>
              <a:buAutoNum type="arabicPeriod"/>
            </a:pPr>
            <a:r>
              <a:rPr lang="en-US" sz="2000" dirty="0"/>
              <a:t>Figure 4.15 shows the idea. In 4B/5B, the 5-bit output that replaces the 4-bit input has no more than one leading zero (left bit) and no more than two trailing zeros (right bits). So when different groups are combined to make a new sequence, there are never more than three consecutive 0s.</a:t>
            </a:r>
          </a:p>
          <a:p>
            <a:pPr marL="457200" indent="-457200" algn="just">
              <a:buFont typeface="+mj-lt"/>
              <a:buAutoNum type="arabicPeriod"/>
            </a:pPr>
            <a:r>
              <a:rPr lang="en-US" sz="2000" dirty="0"/>
              <a:t>Table 4.2 shows the corresponding pairs used in 4B/5B encoding. Note that the first two columns pair a 4-bit group with a 5-bit group. </a:t>
            </a:r>
          </a:p>
          <a:p>
            <a:pPr marL="457200" indent="-457200" algn="just">
              <a:buFont typeface="+mj-lt"/>
              <a:buAutoNum type="arabicPeriod"/>
            </a:pPr>
            <a:r>
              <a:rPr lang="en-US" sz="2000" dirty="0"/>
              <a:t>A group of 4 bits can have only 16 different combinations while a group of 5 bits can have 32 different combinations. This means that there are 16 groups that are not used for 4B/5B encoding. Some of these unused groups are used for control purposes; the others are not used at all. The latter provide a kind of error detection.</a:t>
            </a:r>
          </a:p>
          <a:p>
            <a:pPr marL="457200" indent="-457200" algn="just">
              <a:buFont typeface="+mj-lt"/>
              <a:buAutoNum type="arabicPeriod"/>
            </a:pPr>
            <a:r>
              <a:rPr lang="en-US" sz="2000" dirty="0"/>
              <a:t>If a 5-bit group arrives that belongs to the </a:t>
            </a:r>
            <a:r>
              <a:rPr lang="en-US" sz="2000" b="1" dirty="0"/>
              <a:t>unused portion of the table</a:t>
            </a:r>
            <a:r>
              <a:rPr lang="en-US" sz="2000" dirty="0"/>
              <a:t>, the receiver knows that there is an error in the transmission.</a:t>
            </a:r>
          </a:p>
        </p:txBody>
      </p:sp>
    </p:spTree>
    <p:extLst>
      <p:ext uri="{BB962C8B-B14F-4D97-AF65-F5344CB8AC3E}">
        <p14:creationId xmlns:p14="http://schemas.microsoft.com/office/powerpoint/2010/main" val="29368922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7" name="Text Box 2">
            <a:extLst>
              <a:ext uri="{FF2B5EF4-FFF2-40B4-BE49-F238E27FC236}">
                <a16:creationId xmlns:a16="http://schemas.microsoft.com/office/drawing/2014/main" id="{DA080864-D37F-9A06-D038-495040C94A43}"/>
              </a:ext>
            </a:extLst>
          </p:cNvPr>
          <p:cNvSpPr txBox="1">
            <a:spLocks noChangeArrowheads="1"/>
          </p:cNvSpPr>
          <p:nvPr/>
        </p:nvSpPr>
        <p:spPr bwMode="auto">
          <a:xfrm>
            <a:off x="1600200" y="0"/>
            <a:ext cx="382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Table 4.2  </a:t>
            </a:r>
            <a:r>
              <a:rPr lang="en-US" altLang="en-US" b="1" i="1" baseline="0"/>
              <a:t>4B/5B mapping codes</a:t>
            </a:r>
          </a:p>
        </p:txBody>
      </p:sp>
      <p:grpSp>
        <p:nvGrpSpPr>
          <p:cNvPr id="67588" name="Group 7">
            <a:extLst>
              <a:ext uri="{FF2B5EF4-FFF2-40B4-BE49-F238E27FC236}">
                <a16:creationId xmlns:a16="http://schemas.microsoft.com/office/drawing/2014/main" id="{85EA1D02-0295-5F86-7831-1D6D2B3DA4A5}"/>
              </a:ext>
            </a:extLst>
          </p:cNvPr>
          <p:cNvGrpSpPr>
            <a:grpSpLocks/>
          </p:cNvGrpSpPr>
          <p:nvPr/>
        </p:nvGrpSpPr>
        <p:grpSpPr bwMode="auto">
          <a:xfrm>
            <a:off x="1660526" y="457200"/>
            <a:ext cx="8702675" cy="5867400"/>
            <a:chOff x="134" y="559"/>
            <a:chExt cx="5482" cy="4058"/>
          </a:xfrm>
        </p:grpSpPr>
        <p:pic>
          <p:nvPicPr>
            <p:cNvPr id="67589" name="Picture 5">
              <a:extLst>
                <a:ext uri="{FF2B5EF4-FFF2-40B4-BE49-F238E27FC236}">
                  <a16:creationId xmlns:a16="http://schemas.microsoft.com/office/drawing/2014/main" id="{7D959334-B8CC-CE0E-C788-006757CF58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 y="559"/>
              <a:ext cx="5482" cy="1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7590" name="Picture 6">
              <a:extLst>
                <a:ext uri="{FF2B5EF4-FFF2-40B4-BE49-F238E27FC236}">
                  <a16:creationId xmlns:a16="http://schemas.microsoft.com/office/drawing/2014/main" id="{79E6CA49-BD09-C397-77F4-DB82FDE1A3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 y="2208"/>
              <a:ext cx="5465" cy="2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3" name="Slide Number Placeholder 2">
            <a:extLst>
              <a:ext uri="{FF2B5EF4-FFF2-40B4-BE49-F238E27FC236}">
                <a16:creationId xmlns:a16="http://schemas.microsoft.com/office/drawing/2014/main" id="{93F54792-3A86-B1AD-8B14-9BDC7FD60EB1}"/>
              </a:ext>
            </a:extLst>
          </p:cNvPr>
          <p:cNvSpPr>
            <a:spLocks noGrp="1"/>
          </p:cNvSpPr>
          <p:nvPr>
            <p:ph type="sldNum" sz="quarter" idx="12"/>
          </p:nvPr>
        </p:nvSpPr>
        <p:spPr/>
        <p:txBody>
          <a:bodyPr/>
          <a:lstStyle/>
          <a:p>
            <a:fld id="{6D972E1D-2B91-43F8-BAFE-8C37D0BCB00C}" type="slidenum">
              <a:rPr lang="en-IN" smtClean="0"/>
              <a:t>53</a:t>
            </a:fld>
            <a:endParaRPr lang="en-IN"/>
          </a:p>
        </p:txBody>
      </p:sp>
    </p:spTree>
    <p:extLst>
      <p:ext uri="{BB962C8B-B14F-4D97-AF65-F5344CB8AC3E}">
        <p14:creationId xmlns:p14="http://schemas.microsoft.com/office/powerpoint/2010/main" val="112524663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9635" name="Text Box 4">
            <a:extLst>
              <a:ext uri="{FF2B5EF4-FFF2-40B4-BE49-F238E27FC236}">
                <a16:creationId xmlns:a16="http://schemas.microsoft.com/office/drawing/2014/main" id="{201F1263-73D7-2E85-7AEB-18F0078BB153}"/>
              </a:ext>
            </a:extLst>
          </p:cNvPr>
          <p:cNvSpPr txBox="1">
            <a:spLocks noChangeArrowheads="1"/>
          </p:cNvSpPr>
          <p:nvPr/>
        </p:nvSpPr>
        <p:spPr bwMode="auto">
          <a:xfrm>
            <a:off x="1828801" y="762000"/>
            <a:ext cx="547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4.16  </a:t>
            </a:r>
            <a:r>
              <a:rPr lang="en-US" altLang="en-US" b="1" i="1" baseline="0"/>
              <a:t>Substitution in 4B/5B block coding</a:t>
            </a:r>
          </a:p>
        </p:txBody>
      </p:sp>
      <p:pic>
        <p:nvPicPr>
          <p:cNvPr id="69636" name="Picture 6">
            <a:extLst>
              <a:ext uri="{FF2B5EF4-FFF2-40B4-BE49-F238E27FC236}">
                <a16:creationId xmlns:a16="http://schemas.microsoft.com/office/drawing/2014/main" id="{8B15598C-99A9-4B54-200F-51A929E47B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239964"/>
            <a:ext cx="8318500" cy="2789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BDD15C46-3AE6-5934-7E87-BE2D6744439D}"/>
              </a:ext>
            </a:extLst>
          </p:cNvPr>
          <p:cNvSpPr>
            <a:spLocks noGrp="1"/>
          </p:cNvSpPr>
          <p:nvPr>
            <p:ph type="sldNum" sz="quarter" idx="12"/>
          </p:nvPr>
        </p:nvSpPr>
        <p:spPr/>
        <p:txBody>
          <a:bodyPr/>
          <a:lstStyle/>
          <a:p>
            <a:fld id="{6D972E1D-2B91-43F8-BAFE-8C37D0BCB00C}" type="slidenum">
              <a:rPr lang="en-IN" smtClean="0"/>
              <a:t>54</a:t>
            </a:fld>
            <a:endParaRPr lang="en-IN"/>
          </a:p>
        </p:txBody>
      </p:sp>
    </p:spTree>
    <p:extLst>
      <p:ext uri="{BB962C8B-B14F-4D97-AF65-F5344CB8AC3E}">
        <p14:creationId xmlns:p14="http://schemas.microsoft.com/office/powerpoint/2010/main" val="3905624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004DD5-6345-7BF6-DCA8-4B3A9580B4B3}"/>
              </a:ext>
            </a:extLst>
          </p:cNvPr>
          <p:cNvSpPr>
            <a:spLocks noGrp="1"/>
          </p:cNvSpPr>
          <p:nvPr>
            <p:ph type="sldNum" sz="quarter" idx="12"/>
          </p:nvPr>
        </p:nvSpPr>
        <p:spPr/>
        <p:txBody>
          <a:bodyPr/>
          <a:lstStyle/>
          <a:p>
            <a:fld id="{6D972E1D-2B91-43F8-BAFE-8C37D0BCB00C}" type="slidenum">
              <a:rPr lang="en-IN" smtClean="0"/>
              <a:t>55</a:t>
            </a:fld>
            <a:endParaRPr lang="en-IN"/>
          </a:p>
        </p:txBody>
      </p:sp>
      <p:sp>
        <p:nvSpPr>
          <p:cNvPr id="4" name="TextBox 3">
            <a:extLst>
              <a:ext uri="{FF2B5EF4-FFF2-40B4-BE49-F238E27FC236}">
                <a16:creationId xmlns:a16="http://schemas.microsoft.com/office/drawing/2014/main" id="{B9C921D3-4717-B430-FE43-7D1C89699594}"/>
              </a:ext>
            </a:extLst>
          </p:cNvPr>
          <p:cNvSpPr txBox="1"/>
          <p:nvPr/>
        </p:nvSpPr>
        <p:spPr>
          <a:xfrm>
            <a:off x="1115568" y="1360438"/>
            <a:ext cx="9857232" cy="3913059"/>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400" dirty="0"/>
              <a:t>The redundant bits add </a:t>
            </a:r>
            <a:r>
              <a:rPr lang="en-US" sz="2400" b="1" dirty="0"/>
              <a:t>20 percent more baud</a:t>
            </a:r>
            <a:r>
              <a:rPr lang="en-US" sz="2400" dirty="0"/>
              <a:t>. </a:t>
            </a:r>
          </a:p>
          <a:p>
            <a:pPr marL="342900" indent="-342900" algn="just">
              <a:lnSpc>
                <a:spcPct val="150000"/>
              </a:lnSpc>
              <a:buFont typeface="Arial" panose="020B0604020202020204" pitchFamily="34" charset="0"/>
              <a:buChar char="•"/>
            </a:pPr>
            <a:r>
              <a:rPr lang="en-US" sz="2400" dirty="0"/>
              <a:t>Still, the result is less than the </a:t>
            </a:r>
            <a:r>
              <a:rPr lang="en-US" sz="2400" dirty="0" err="1"/>
              <a:t>biphase</a:t>
            </a:r>
            <a:r>
              <a:rPr lang="en-US" sz="2400" dirty="0"/>
              <a:t> scheme which has a signal rate of 2 times that of NRZ-I. </a:t>
            </a:r>
          </a:p>
          <a:p>
            <a:pPr marL="342900" indent="-342900" algn="just">
              <a:lnSpc>
                <a:spcPct val="150000"/>
              </a:lnSpc>
              <a:buFont typeface="Arial" panose="020B0604020202020204" pitchFamily="34" charset="0"/>
              <a:buChar char="•"/>
            </a:pPr>
            <a:r>
              <a:rPr lang="en-US" sz="2400" dirty="0"/>
              <a:t>However, 4B/5B block encoding does not solve the DC component problem of NRZ-I. </a:t>
            </a:r>
          </a:p>
          <a:p>
            <a:pPr marL="342900" indent="-342900" algn="just">
              <a:lnSpc>
                <a:spcPct val="150000"/>
              </a:lnSpc>
              <a:buFont typeface="Arial" panose="020B0604020202020204" pitchFamily="34" charset="0"/>
              <a:buChar char="•"/>
            </a:pPr>
            <a:r>
              <a:rPr lang="en-US" sz="2400" dirty="0"/>
              <a:t>If a DC component is unacceptable, we need to use </a:t>
            </a:r>
            <a:r>
              <a:rPr lang="en-US" sz="2400" dirty="0" err="1"/>
              <a:t>biphase</a:t>
            </a:r>
            <a:r>
              <a:rPr lang="en-US" sz="2400" dirty="0"/>
              <a:t> or bipolar encoding.</a:t>
            </a:r>
            <a:endParaRPr lang="en-IN" sz="2400" dirty="0"/>
          </a:p>
        </p:txBody>
      </p:sp>
    </p:spTree>
    <p:extLst>
      <p:ext uri="{BB962C8B-B14F-4D97-AF65-F5344CB8AC3E}">
        <p14:creationId xmlns:p14="http://schemas.microsoft.com/office/powerpoint/2010/main" val="36958154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68D09B-D3F2-E7B2-4A45-DBF01BB77320}"/>
              </a:ext>
            </a:extLst>
          </p:cNvPr>
          <p:cNvSpPr>
            <a:spLocks noGrp="1"/>
          </p:cNvSpPr>
          <p:nvPr>
            <p:ph type="sldNum" sz="quarter" idx="12"/>
          </p:nvPr>
        </p:nvSpPr>
        <p:spPr/>
        <p:txBody>
          <a:bodyPr/>
          <a:lstStyle/>
          <a:p>
            <a:fld id="{6D972E1D-2B91-43F8-BAFE-8C37D0BCB00C}" type="slidenum">
              <a:rPr lang="en-IN" smtClean="0"/>
              <a:t>56</a:t>
            </a:fld>
            <a:endParaRPr lang="en-IN"/>
          </a:p>
        </p:txBody>
      </p:sp>
      <p:sp>
        <p:nvSpPr>
          <p:cNvPr id="4" name="TextBox 3">
            <a:extLst>
              <a:ext uri="{FF2B5EF4-FFF2-40B4-BE49-F238E27FC236}">
                <a16:creationId xmlns:a16="http://schemas.microsoft.com/office/drawing/2014/main" id="{447E1911-9463-8089-E3DA-0C3346F789B5}"/>
              </a:ext>
            </a:extLst>
          </p:cNvPr>
          <p:cNvSpPr txBox="1"/>
          <p:nvPr/>
        </p:nvSpPr>
        <p:spPr>
          <a:xfrm>
            <a:off x="914400" y="269391"/>
            <a:ext cx="10186416" cy="6063198"/>
          </a:xfrm>
          <a:prstGeom prst="rect">
            <a:avLst/>
          </a:prstGeom>
          <a:noFill/>
        </p:spPr>
        <p:txBody>
          <a:bodyPr wrap="square">
            <a:spAutoFit/>
          </a:bodyPr>
          <a:lstStyle/>
          <a:p>
            <a:pPr algn="just"/>
            <a:r>
              <a:rPr lang="en-US" sz="2800" b="1" dirty="0">
                <a:highlight>
                  <a:srgbClr val="FFFF00"/>
                </a:highlight>
              </a:rPr>
              <a:t>8B/10B</a:t>
            </a:r>
          </a:p>
          <a:p>
            <a:pPr marL="457200" indent="-457200" algn="just">
              <a:buFont typeface="+mj-lt"/>
              <a:buAutoNum type="arabicPeriod"/>
            </a:pPr>
            <a:r>
              <a:rPr lang="en-US" sz="2400" dirty="0"/>
              <a:t>The eight binary/ten binary (8B/10B) encoding is similar to 4B/5B encoding except that a group of 8 bits of data is now substituted by a 10-bit code.</a:t>
            </a:r>
          </a:p>
          <a:p>
            <a:pPr marL="457200" indent="-457200" algn="just">
              <a:buFont typeface="+mj-lt"/>
              <a:buAutoNum type="arabicPeriod"/>
            </a:pPr>
            <a:r>
              <a:rPr lang="en-US" sz="2400" dirty="0"/>
              <a:t>The five most significant bits of a 10-bit block are fed into the 5B/6B encoder; the three least significant bits are fed into a 3B/4B encoder. The split is done to simplify the mapping table. </a:t>
            </a:r>
          </a:p>
          <a:p>
            <a:pPr marL="457200" indent="-457200" algn="just">
              <a:buFont typeface="+mj-lt"/>
              <a:buAutoNum type="arabicPeriod"/>
            </a:pPr>
            <a:r>
              <a:rPr lang="en-US" sz="2400" dirty="0"/>
              <a:t>To prevent a long run of consecutive 0s or 1s, the code uses a disparity controller which keeps track of excess 0s over 1s (or 1s over 0s). If the bits in the current</a:t>
            </a:r>
          </a:p>
          <a:p>
            <a:pPr marL="457200" indent="-457200" algn="just">
              <a:buFont typeface="+mj-lt"/>
              <a:buAutoNum type="arabicPeriod"/>
            </a:pPr>
            <a:r>
              <a:rPr lang="en-US" sz="2400" dirty="0"/>
              <a:t>block create a disparity that contributes to the previous disparity (either direction), then each bit in the code is complemented (a 0 is changed to a 1 and a 1 is changed to a 0).</a:t>
            </a:r>
          </a:p>
          <a:p>
            <a:pPr marL="457200" indent="-457200" algn="just">
              <a:buFont typeface="+mj-lt"/>
              <a:buAutoNum type="arabicPeriod"/>
            </a:pPr>
            <a:r>
              <a:rPr lang="en-US" sz="2400" dirty="0"/>
              <a:t>The coding has 210 − 28 = 768 redundant groups that can be used for disparity checking and error detection. In general, the technique is superior to 4B/5B because of better built-in error-checking capability and better synchronization.</a:t>
            </a:r>
            <a:endParaRPr lang="en-IN" sz="2400" dirty="0"/>
          </a:p>
        </p:txBody>
      </p:sp>
    </p:spTree>
    <p:extLst>
      <p:ext uri="{BB962C8B-B14F-4D97-AF65-F5344CB8AC3E}">
        <p14:creationId xmlns:p14="http://schemas.microsoft.com/office/powerpoint/2010/main" val="625793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3731" name="Text Box 4">
            <a:extLst>
              <a:ext uri="{FF2B5EF4-FFF2-40B4-BE49-F238E27FC236}">
                <a16:creationId xmlns:a16="http://schemas.microsoft.com/office/drawing/2014/main" id="{9918A226-234D-B1BE-DCE5-62E64AF5843E}"/>
              </a:ext>
            </a:extLst>
          </p:cNvPr>
          <p:cNvSpPr txBox="1">
            <a:spLocks noChangeArrowheads="1"/>
          </p:cNvSpPr>
          <p:nvPr/>
        </p:nvSpPr>
        <p:spPr bwMode="auto">
          <a:xfrm>
            <a:off x="1828800" y="762000"/>
            <a:ext cx="424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4.17  </a:t>
            </a:r>
            <a:r>
              <a:rPr lang="en-US" altLang="en-US" b="1" i="1" baseline="0"/>
              <a:t>8B/10B block encoding</a:t>
            </a:r>
          </a:p>
        </p:txBody>
      </p:sp>
      <p:pic>
        <p:nvPicPr>
          <p:cNvPr id="73732" name="Picture 6">
            <a:extLst>
              <a:ext uri="{FF2B5EF4-FFF2-40B4-BE49-F238E27FC236}">
                <a16:creationId xmlns:a16="http://schemas.microsoft.com/office/drawing/2014/main" id="{B18E5BCE-348F-ABE8-23A5-75813FDA1A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2286000"/>
            <a:ext cx="7669213" cy="2433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679BCE17-64A6-457A-DADB-5BCD3982EF23}"/>
              </a:ext>
            </a:extLst>
          </p:cNvPr>
          <p:cNvSpPr>
            <a:spLocks noGrp="1"/>
          </p:cNvSpPr>
          <p:nvPr>
            <p:ph type="sldNum" sz="quarter" idx="12"/>
          </p:nvPr>
        </p:nvSpPr>
        <p:spPr/>
        <p:txBody>
          <a:bodyPr/>
          <a:lstStyle/>
          <a:p>
            <a:fld id="{6D972E1D-2B91-43F8-BAFE-8C37D0BCB00C}" type="slidenum">
              <a:rPr lang="en-IN" smtClean="0"/>
              <a:t>57</a:t>
            </a:fld>
            <a:endParaRPr lang="en-IN"/>
          </a:p>
        </p:txBody>
      </p:sp>
    </p:spTree>
    <p:extLst>
      <p:ext uri="{BB962C8B-B14F-4D97-AF65-F5344CB8AC3E}">
        <p14:creationId xmlns:p14="http://schemas.microsoft.com/office/powerpoint/2010/main" val="39158455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4628B-CD65-DA11-977C-43A515039E22}"/>
              </a:ext>
            </a:extLst>
          </p:cNvPr>
          <p:cNvSpPr>
            <a:spLocks noGrp="1"/>
          </p:cNvSpPr>
          <p:nvPr>
            <p:ph type="title"/>
          </p:nvPr>
        </p:nvSpPr>
        <p:spPr/>
        <p:txBody>
          <a:bodyPr/>
          <a:lstStyle/>
          <a:p>
            <a:r>
              <a:rPr lang="en-IN" dirty="0"/>
              <a:t>Scrambling</a:t>
            </a:r>
          </a:p>
        </p:txBody>
      </p:sp>
      <p:sp>
        <p:nvSpPr>
          <p:cNvPr id="3" name="Text Placeholder 2">
            <a:extLst>
              <a:ext uri="{FF2B5EF4-FFF2-40B4-BE49-F238E27FC236}">
                <a16:creationId xmlns:a16="http://schemas.microsoft.com/office/drawing/2014/main" id="{836AEBCA-75D8-59F2-4E09-C331B4A05D1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F624D557-592F-CCB9-C6AB-ADA0A12AB5A8}"/>
              </a:ext>
            </a:extLst>
          </p:cNvPr>
          <p:cNvSpPr>
            <a:spLocks noGrp="1"/>
          </p:cNvSpPr>
          <p:nvPr>
            <p:ph type="sldNum" sz="quarter" idx="12"/>
          </p:nvPr>
        </p:nvSpPr>
        <p:spPr/>
        <p:txBody>
          <a:bodyPr/>
          <a:lstStyle/>
          <a:p>
            <a:fld id="{6D972E1D-2B91-43F8-BAFE-8C37D0BCB00C}" type="slidenum">
              <a:rPr lang="en-IN" smtClean="0"/>
              <a:t>58</a:t>
            </a:fld>
            <a:endParaRPr lang="en-IN"/>
          </a:p>
        </p:txBody>
      </p:sp>
    </p:spTree>
    <p:extLst>
      <p:ext uri="{BB962C8B-B14F-4D97-AF65-F5344CB8AC3E}">
        <p14:creationId xmlns:p14="http://schemas.microsoft.com/office/powerpoint/2010/main" val="4255626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F0E63-EE14-157F-9768-2B4CE1604D0F}"/>
              </a:ext>
            </a:extLst>
          </p:cNvPr>
          <p:cNvSpPr>
            <a:spLocks noGrp="1"/>
          </p:cNvSpPr>
          <p:nvPr>
            <p:ph type="title"/>
          </p:nvPr>
        </p:nvSpPr>
        <p:spPr/>
        <p:txBody>
          <a:bodyPr/>
          <a:lstStyle/>
          <a:p>
            <a:r>
              <a:rPr lang="en-IN" dirty="0"/>
              <a:t>Scrambling</a:t>
            </a:r>
          </a:p>
        </p:txBody>
      </p:sp>
      <p:sp>
        <p:nvSpPr>
          <p:cNvPr id="3" name="Content Placeholder 2">
            <a:extLst>
              <a:ext uri="{FF2B5EF4-FFF2-40B4-BE49-F238E27FC236}">
                <a16:creationId xmlns:a16="http://schemas.microsoft.com/office/drawing/2014/main" id="{D56528C1-95E0-82EE-13B9-9ABB2C148894}"/>
              </a:ext>
            </a:extLst>
          </p:cNvPr>
          <p:cNvSpPr>
            <a:spLocks noGrp="1"/>
          </p:cNvSpPr>
          <p:nvPr>
            <p:ph idx="1"/>
          </p:nvPr>
        </p:nvSpPr>
        <p:spPr/>
        <p:txBody>
          <a:bodyPr>
            <a:normAutofit fontScale="85000" lnSpcReduction="10000"/>
          </a:bodyPr>
          <a:lstStyle/>
          <a:p>
            <a:pPr marL="457200" indent="-457200" algn="just">
              <a:lnSpc>
                <a:spcPct val="150000"/>
              </a:lnSpc>
              <a:buFont typeface="+mj-lt"/>
              <a:buAutoNum type="arabicPeriod"/>
            </a:pPr>
            <a:r>
              <a:rPr lang="en-US" sz="2400" dirty="0"/>
              <a:t>Scrambling is a solution that substitutes long zero-level pulses with a combination of other levels to provide synchronization.</a:t>
            </a:r>
          </a:p>
          <a:p>
            <a:pPr marL="457200" indent="-457200" algn="just">
              <a:lnSpc>
                <a:spcPct val="150000"/>
              </a:lnSpc>
              <a:buFont typeface="+mj-lt"/>
              <a:buAutoNum type="arabicPeriod"/>
            </a:pPr>
            <a:r>
              <a:rPr lang="en-US" sz="2400" dirty="0"/>
              <a:t>A part of the AMI rule has been modified to include scrambling, as shown in Figure 4.18. Note that scrambling, as opposed to block coding, is done at the same time as encoding. </a:t>
            </a:r>
          </a:p>
          <a:p>
            <a:pPr marL="457200" indent="-457200" algn="just">
              <a:lnSpc>
                <a:spcPct val="150000"/>
              </a:lnSpc>
              <a:buFont typeface="+mj-lt"/>
              <a:buAutoNum type="arabicPeriod"/>
            </a:pPr>
            <a:r>
              <a:rPr lang="en-US" sz="2400" dirty="0"/>
              <a:t>The system needs to insert the required pulses based on the defined scrambling rules. </a:t>
            </a:r>
          </a:p>
          <a:p>
            <a:pPr marL="457200" indent="-457200" algn="just">
              <a:lnSpc>
                <a:spcPct val="150000"/>
              </a:lnSpc>
              <a:buFont typeface="+mj-lt"/>
              <a:buAutoNum type="arabicPeriod"/>
            </a:pPr>
            <a:r>
              <a:rPr lang="en-US" sz="2400" dirty="0"/>
              <a:t>Two common scrambling techniques are B8ZS and HDB3.</a:t>
            </a:r>
            <a:endParaRPr lang="en-IN" sz="2400" dirty="0"/>
          </a:p>
        </p:txBody>
      </p:sp>
      <p:sp>
        <p:nvSpPr>
          <p:cNvPr id="4" name="Slide Number Placeholder 3">
            <a:extLst>
              <a:ext uri="{FF2B5EF4-FFF2-40B4-BE49-F238E27FC236}">
                <a16:creationId xmlns:a16="http://schemas.microsoft.com/office/drawing/2014/main" id="{D869F11F-604F-F36B-CD64-F9D4F09CD622}"/>
              </a:ext>
            </a:extLst>
          </p:cNvPr>
          <p:cNvSpPr>
            <a:spLocks noGrp="1"/>
          </p:cNvSpPr>
          <p:nvPr>
            <p:ph type="sldNum" sz="quarter" idx="12"/>
          </p:nvPr>
        </p:nvSpPr>
        <p:spPr/>
        <p:txBody>
          <a:bodyPr/>
          <a:lstStyle/>
          <a:p>
            <a:fld id="{6D972E1D-2B91-43F8-BAFE-8C37D0BCB00C}" type="slidenum">
              <a:rPr lang="en-IN" smtClean="0"/>
              <a:t>59</a:t>
            </a:fld>
            <a:endParaRPr lang="en-IN"/>
          </a:p>
        </p:txBody>
      </p:sp>
    </p:spTree>
    <p:extLst>
      <p:ext uri="{BB962C8B-B14F-4D97-AF65-F5344CB8AC3E}">
        <p14:creationId xmlns:p14="http://schemas.microsoft.com/office/powerpoint/2010/main" val="311304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7244E-0E27-542B-A1CA-EC5A1B4B44CD}"/>
              </a:ext>
            </a:extLst>
          </p:cNvPr>
          <p:cNvSpPr>
            <a:spLocks noGrp="1"/>
          </p:cNvSpPr>
          <p:nvPr>
            <p:ph type="title"/>
          </p:nvPr>
        </p:nvSpPr>
        <p:spPr>
          <a:xfrm>
            <a:off x="1097280" y="48859"/>
            <a:ext cx="10058400" cy="1450757"/>
          </a:xfrm>
        </p:spPr>
        <p:txBody>
          <a:bodyPr/>
          <a:lstStyle/>
          <a:p>
            <a:pPr algn="ctr"/>
            <a:r>
              <a:rPr lang="en-IN" dirty="0"/>
              <a:t>Data Element Vs Signal element</a:t>
            </a:r>
          </a:p>
        </p:txBody>
      </p:sp>
      <p:sp>
        <p:nvSpPr>
          <p:cNvPr id="3" name="Content Placeholder 2">
            <a:extLst>
              <a:ext uri="{FF2B5EF4-FFF2-40B4-BE49-F238E27FC236}">
                <a16:creationId xmlns:a16="http://schemas.microsoft.com/office/drawing/2014/main" id="{2531DFD3-E78D-2350-1B58-5BCEA28373EA}"/>
              </a:ext>
            </a:extLst>
          </p:cNvPr>
          <p:cNvSpPr>
            <a:spLocks noGrp="1"/>
          </p:cNvSpPr>
          <p:nvPr>
            <p:ph idx="1"/>
          </p:nvPr>
        </p:nvSpPr>
        <p:spPr>
          <a:xfrm>
            <a:off x="1097280" y="1627633"/>
            <a:ext cx="9902952" cy="4960162"/>
          </a:xfrm>
        </p:spPr>
        <p:txBody>
          <a:bodyPr>
            <a:normAutofit fontScale="92500"/>
          </a:bodyPr>
          <a:lstStyle/>
          <a:p>
            <a:pPr marL="457200" indent="-457200" algn="just">
              <a:lnSpc>
                <a:spcPct val="110000"/>
              </a:lnSpc>
              <a:buFont typeface="+mj-lt"/>
              <a:buAutoNum type="arabicPeriod"/>
            </a:pPr>
            <a:r>
              <a:rPr lang="en-US" sz="2400" dirty="0"/>
              <a:t>A data element is the </a:t>
            </a:r>
            <a:r>
              <a:rPr lang="en-US" sz="2400" b="1" dirty="0"/>
              <a:t>smallest entity </a:t>
            </a:r>
            <a:r>
              <a:rPr lang="en-US" sz="2400" dirty="0"/>
              <a:t>that can represent a piece of information: this is the bit. </a:t>
            </a:r>
          </a:p>
          <a:p>
            <a:pPr marL="457200" indent="-457200" algn="just">
              <a:lnSpc>
                <a:spcPct val="110000"/>
              </a:lnSpc>
              <a:buFont typeface="+mj-lt"/>
              <a:buAutoNum type="arabicPeriod"/>
            </a:pPr>
            <a:r>
              <a:rPr lang="en-US" sz="2400" dirty="0"/>
              <a:t>In digital data communications, a </a:t>
            </a:r>
            <a:r>
              <a:rPr lang="en-US" sz="2400" b="1" dirty="0"/>
              <a:t>signal element carries data elements</a:t>
            </a:r>
            <a:r>
              <a:rPr lang="en-US" sz="2400" dirty="0"/>
              <a:t>. </a:t>
            </a:r>
          </a:p>
          <a:p>
            <a:pPr marL="457200" indent="-457200" algn="just">
              <a:lnSpc>
                <a:spcPct val="110000"/>
              </a:lnSpc>
              <a:buFont typeface="+mj-lt"/>
              <a:buAutoNum type="arabicPeriod"/>
            </a:pPr>
            <a:r>
              <a:rPr lang="en-US" sz="2400" dirty="0"/>
              <a:t>A </a:t>
            </a:r>
            <a:r>
              <a:rPr lang="en-US" sz="2400" b="1" dirty="0"/>
              <a:t>signal element is the shortest unit</a:t>
            </a:r>
            <a:r>
              <a:rPr lang="en-US" sz="2400" dirty="0"/>
              <a:t> (timewise) of a digital signal. In other words, data elements are what we need to send; signal elements are what we can send. </a:t>
            </a:r>
          </a:p>
          <a:p>
            <a:pPr marL="457200" indent="-457200" algn="just">
              <a:lnSpc>
                <a:spcPct val="110000"/>
              </a:lnSpc>
              <a:buFont typeface="+mj-lt"/>
              <a:buAutoNum type="arabicPeriod"/>
            </a:pPr>
            <a:r>
              <a:rPr lang="en-US" sz="2400" dirty="0"/>
              <a:t>Data elements are being carried; signal elements are the carriers.</a:t>
            </a:r>
          </a:p>
          <a:p>
            <a:pPr marL="457200" indent="-457200" algn="just">
              <a:lnSpc>
                <a:spcPct val="110000"/>
              </a:lnSpc>
              <a:buFont typeface="+mj-lt"/>
              <a:buAutoNum type="arabicPeriod"/>
            </a:pPr>
            <a:r>
              <a:rPr lang="en-US" sz="2400" dirty="0"/>
              <a:t>Example: Suppose each </a:t>
            </a:r>
            <a:r>
              <a:rPr lang="en-US" sz="2400" b="1" dirty="0"/>
              <a:t>data element is a person </a:t>
            </a:r>
            <a:r>
              <a:rPr lang="en-US" sz="2400" dirty="0"/>
              <a:t>who needs to be carried from one place to another then </a:t>
            </a:r>
            <a:r>
              <a:rPr lang="en-US" sz="2400" b="1" dirty="0"/>
              <a:t>signal element is the vehicle</a:t>
            </a:r>
            <a:r>
              <a:rPr lang="en-US" sz="2400" dirty="0"/>
              <a:t>.</a:t>
            </a:r>
          </a:p>
          <a:p>
            <a:pPr marL="457200" indent="-457200" algn="just">
              <a:lnSpc>
                <a:spcPct val="110000"/>
              </a:lnSpc>
              <a:buFont typeface="+mj-lt"/>
              <a:buAutoNum type="arabicPeriod"/>
            </a:pPr>
            <a:r>
              <a:rPr lang="en-US" sz="2800" b="1" dirty="0"/>
              <a:t>r</a:t>
            </a:r>
            <a:r>
              <a:rPr lang="en-US" sz="2400" dirty="0"/>
              <a:t> is a ratio that defines the number of </a:t>
            </a:r>
            <a:r>
              <a:rPr lang="en-US" sz="2400" b="1" dirty="0"/>
              <a:t>data elements </a:t>
            </a:r>
            <a:r>
              <a:rPr lang="en-US" sz="2400" dirty="0"/>
              <a:t>carried by </a:t>
            </a:r>
            <a:r>
              <a:rPr lang="en-US" sz="2400" b="1" dirty="0"/>
              <a:t>each signal element</a:t>
            </a:r>
            <a:r>
              <a:rPr lang="en-US" sz="2400" dirty="0"/>
              <a:t>.</a:t>
            </a:r>
          </a:p>
        </p:txBody>
      </p:sp>
      <p:sp>
        <p:nvSpPr>
          <p:cNvPr id="4" name="Slide Number Placeholder 3">
            <a:extLst>
              <a:ext uri="{FF2B5EF4-FFF2-40B4-BE49-F238E27FC236}">
                <a16:creationId xmlns:a16="http://schemas.microsoft.com/office/drawing/2014/main" id="{3810E38C-38AF-D6E9-1651-C51BCF9B9AA5}"/>
              </a:ext>
            </a:extLst>
          </p:cNvPr>
          <p:cNvSpPr>
            <a:spLocks noGrp="1"/>
          </p:cNvSpPr>
          <p:nvPr>
            <p:ph type="sldNum" sz="quarter" idx="12"/>
          </p:nvPr>
        </p:nvSpPr>
        <p:spPr/>
        <p:txBody>
          <a:bodyPr/>
          <a:lstStyle/>
          <a:p>
            <a:fld id="{6D972E1D-2B91-43F8-BAFE-8C37D0BCB00C}" type="slidenum">
              <a:rPr lang="en-IN" smtClean="0"/>
              <a:t>6</a:t>
            </a:fld>
            <a:endParaRPr lang="en-IN"/>
          </a:p>
        </p:txBody>
      </p:sp>
      <p:sp>
        <p:nvSpPr>
          <p:cNvPr id="5" name="Line 3">
            <a:extLst>
              <a:ext uri="{FF2B5EF4-FFF2-40B4-BE49-F238E27FC236}">
                <a16:creationId xmlns:a16="http://schemas.microsoft.com/office/drawing/2014/main" id="{4C228D46-E56F-A402-356A-F3100CC2FAEA}"/>
              </a:ext>
            </a:extLst>
          </p:cNvPr>
          <p:cNvSpPr>
            <a:spLocks noChangeShapeType="1"/>
          </p:cNvSpPr>
          <p:nvPr/>
        </p:nvSpPr>
        <p:spPr bwMode="auto">
          <a:xfrm>
            <a:off x="1712976" y="150876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6298382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E4C21-838D-CE7F-5FF4-F9CBB4099D05}"/>
              </a:ext>
            </a:extLst>
          </p:cNvPr>
          <p:cNvSpPr>
            <a:spLocks noGrp="1"/>
          </p:cNvSpPr>
          <p:nvPr>
            <p:ph type="sldNum" sz="quarter" idx="12"/>
          </p:nvPr>
        </p:nvSpPr>
        <p:spPr/>
        <p:txBody>
          <a:bodyPr/>
          <a:lstStyle/>
          <a:p>
            <a:fld id="{6D972E1D-2B91-43F8-BAFE-8C37D0BCB00C}" type="slidenum">
              <a:rPr lang="en-IN" smtClean="0"/>
              <a:t>60</a:t>
            </a:fld>
            <a:endParaRPr lang="en-IN"/>
          </a:p>
        </p:txBody>
      </p:sp>
      <p:sp>
        <p:nvSpPr>
          <p:cNvPr id="4" name="TextBox 3">
            <a:extLst>
              <a:ext uri="{FF2B5EF4-FFF2-40B4-BE49-F238E27FC236}">
                <a16:creationId xmlns:a16="http://schemas.microsoft.com/office/drawing/2014/main" id="{DF58AB6B-3DA8-71B0-C964-C9ED7A34C60D}"/>
              </a:ext>
            </a:extLst>
          </p:cNvPr>
          <p:cNvSpPr txBox="1"/>
          <p:nvPr/>
        </p:nvSpPr>
        <p:spPr>
          <a:xfrm>
            <a:off x="749807" y="458968"/>
            <a:ext cx="10462675" cy="5676939"/>
          </a:xfrm>
          <a:prstGeom prst="rect">
            <a:avLst/>
          </a:prstGeom>
          <a:noFill/>
        </p:spPr>
        <p:txBody>
          <a:bodyPr wrap="square">
            <a:spAutoFit/>
          </a:bodyPr>
          <a:lstStyle/>
          <a:p>
            <a:pPr algn="just">
              <a:lnSpc>
                <a:spcPct val="150000"/>
              </a:lnSpc>
            </a:pPr>
            <a:r>
              <a:rPr lang="en-US" sz="2400" b="1" dirty="0">
                <a:highlight>
                  <a:srgbClr val="FFFF00"/>
                </a:highlight>
              </a:rPr>
              <a:t>B8ZS</a:t>
            </a:r>
          </a:p>
          <a:p>
            <a:pPr marL="457200" indent="-457200" algn="just">
              <a:lnSpc>
                <a:spcPct val="150000"/>
              </a:lnSpc>
              <a:buFont typeface="+mj-lt"/>
              <a:buAutoNum type="arabicPeriod"/>
            </a:pPr>
            <a:r>
              <a:rPr lang="en-US" sz="2000" dirty="0"/>
              <a:t>Bipolar with 8-zero substitution (B8ZS) is commonly used in North America. </a:t>
            </a:r>
          </a:p>
          <a:p>
            <a:pPr marL="457200" indent="-457200" algn="just">
              <a:lnSpc>
                <a:spcPct val="150000"/>
              </a:lnSpc>
              <a:buFont typeface="+mj-lt"/>
              <a:buAutoNum type="arabicPeriod"/>
            </a:pPr>
            <a:r>
              <a:rPr lang="en-US" sz="2000" dirty="0"/>
              <a:t>In this technique, eight consecutive zero-level voltages are replaced by the sequence 000VB0VB. The V in the sequence denotes violation; this is a nonzero voltage that breaks an AMI rule of encoding (opposite polarity from the previous). </a:t>
            </a:r>
          </a:p>
          <a:p>
            <a:pPr marL="457200" indent="-457200" algn="just">
              <a:lnSpc>
                <a:spcPct val="150000"/>
              </a:lnSpc>
              <a:buFont typeface="+mj-lt"/>
              <a:buAutoNum type="arabicPeriod"/>
            </a:pPr>
            <a:r>
              <a:rPr lang="en-US" sz="2000" dirty="0"/>
              <a:t>The B in the sequence denotes bipolar, which means a nonzero level voltage in accordance with the AMI rule.</a:t>
            </a:r>
          </a:p>
          <a:p>
            <a:pPr marL="457200" indent="-457200" algn="just">
              <a:lnSpc>
                <a:spcPct val="150000"/>
              </a:lnSpc>
              <a:buFont typeface="+mj-lt"/>
              <a:buAutoNum type="arabicPeriod"/>
            </a:pPr>
            <a:r>
              <a:rPr lang="en-US" sz="2000" dirty="0"/>
              <a:t>The substitution may change the polarity of a 1 because, after the substitution, AMI needs to follow its rules.</a:t>
            </a:r>
          </a:p>
          <a:p>
            <a:pPr marL="457200" indent="-457200" algn="just">
              <a:lnSpc>
                <a:spcPct val="150000"/>
              </a:lnSpc>
              <a:buFont typeface="+mj-lt"/>
              <a:buAutoNum type="arabicPeriod"/>
            </a:pPr>
            <a:r>
              <a:rPr lang="en-US" sz="2000" dirty="0"/>
              <a:t>The letter V (violation) or B (bipolar) here is relative. The V means the same polarity as the polarity of the previous nonzero pulse; B means the polarity opposite to the polarity of the previous nonzero pulse.</a:t>
            </a:r>
            <a:endParaRPr lang="en-IN" sz="2000" dirty="0"/>
          </a:p>
        </p:txBody>
      </p:sp>
    </p:spTree>
    <p:extLst>
      <p:ext uri="{BB962C8B-B14F-4D97-AF65-F5344CB8AC3E}">
        <p14:creationId xmlns:p14="http://schemas.microsoft.com/office/powerpoint/2010/main" val="756926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9" name="Text Box 4">
            <a:extLst>
              <a:ext uri="{FF2B5EF4-FFF2-40B4-BE49-F238E27FC236}">
                <a16:creationId xmlns:a16="http://schemas.microsoft.com/office/drawing/2014/main" id="{8D8BFB85-6C2D-B010-B600-4A1E48FCE807}"/>
              </a:ext>
            </a:extLst>
          </p:cNvPr>
          <p:cNvSpPr txBox="1">
            <a:spLocks noChangeArrowheads="1"/>
          </p:cNvSpPr>
          <p:nvPr/>
        </p:nvSpPr>
        <p:spPr bwMode="auto">
          <a:xfrm>
            <a:off x="1828800" y="762000"/>
            <a:ext cx="4591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4.18  </a:t>
            </a:r>
            <a:r>
              <a:rPr lang="en-US" altLang="en-US" b="1" i="1" baseline="0"/>
              <a:t>AMI used with scrambling</a:t>
            </a:r>
          </a:p>
        </p:txBody>
      </p:sp>
      <p:pic>
        <p:nvPicPr>
          <p:cNvPr id="75780" name="Picture 6">
            <a:extLst>
              <a:ext uri="{FF2B5EF4-FFF2-40B4-BE49-F238E27FC236}">
                <a16:creationId xmlns:a16="http://schemas.microsoft.com/office/drawing/2014/main" id="{38E449E9-9D11-6B33-ABE4-D34F9AB49D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44700" y="2181225"/>
            <a:ext cx="7861300" cy="2611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90073B2-29BA-9B57-BB88-FD1D0ADD6BC6}"/>
              </a:ext>
            </a:extLst>
          </p:cNvPr>
          <p:cNvSpPr>
            <a:spLocks noGrp="1"/>
          </p:cNvSpPr>
          <p:nvPr>
            <p:ph type="sldNum" sz="quarter" idx="12"/>
          </p:nvPr>
        </p:nvSpPr>
        <p:spPr/>
        <p:txBody>
          <a:bodyPr/>
          <a:lstStyle/>
          <a:p>
            <a:fld id="{6D972E1D-2B91-43F8-BAFE-8C37D0BCB00C}" type="slidenum">
              <a:rPr lang="en-IN" smtClean="0"/>
              <a:t>61</a:t>
            </a:fld>
            <a:endParaRPr lang="en-IN"/>
          </a:p>
        </p:txBody>
      </p:sp>
    </p:spTree>
    <p:extLst>
      <p:ext uri="{BB962C8B-B14F-4D97-AF65-F5344CB8AC3E}">
        <p14:creationId xmlns:p14="http://schemas.microsoft.com/office/powerpoint/2010/main" val="2822717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7" name="Text Box 4">
            <a:extLst>
              <a:ext uri="{FF2B5EF4-FFF2-40B4-BE49-F238E27FC236}">
                <a16:creationId xmlns:a16="http://schemas.microsoft.com/office/drawing/2014/main" id="{197CA3AD-19A8-CDD2-5196-35180C46178E}"/>
              </a:ext>
            </a:extLst>
          </p:cNvPr>
          <p:cNvSpPr txBox="1">
            <a:spLocks noChangeArrowheads="1"/>
          </p:cNvSpPr>
          <p:nvPr/>
        </p:nvSpPr>
        <p:spPr bwMode="auto">
          <a:xfrm>
            <a:off x="1828800" y="762000"/>
            <a:ext cx="6129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4.19  </a:t>
            </a:r>
            <a:r>
              <a:rPr lang="en-US" altLang="en-US" b="1" i="1" baseline="0"/>
              <a:t>Two cases of B8ZS scrambling technique</a:t>
            </a:r>
          </a:p>
        </p:txBody>
      </p:sp>
      <p:pic>
        <p:nvPicPr>
          <p:cNvPr id="77828" name="Picture 6">
            <a:extLst>
              <a:ext uri="{FF2B5EF4-FFF2-40B4-BE49-F238E27FC236}">
                <a16:creationId xmlns:a16="http://schemas.microsoft.com/office/drawing/2014/main" id="{B7E9DE60-9C67-77FD-D34C-0F4A01778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1" y="2557463"/>
            <a:ext cx="8829675" cy="261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18A46F5C-415A-5718-A1B6-E7DAF56EE93C}"/>
              </a:ext>
            </a:extLst>
          </p:cNvPr>
          <p:cNvSpPr>
            <a:spLocks noGrp="1"/>
          </p:cNvSpPr>
          <p:nvPr>
            <p:ph type="sldNum" sz="quarter" idx="12"/>
          </p:nvPr>
        </p:nvSpPr>
        <p:spPr/>
        <p:txBody>
          <a:bodyPr/>
          <a:lstStyle/>
          <a:p>
            <a:fld id="{6D972E1D-2B91-43F8-BAFE-8C37D0BCB00C}" type="slidenum">
              <a:rPr lang="en-IN" smtClean="0"/>
              <a:t>62</a:t>
            </a:fld>
            <a:endParaRPr lang="en-IN"/>
          </a:p>
        </p:txBody>
      </p:sp>
    </p:spTree>
    <p:extLst>
      <p:ext uri="{BB962C8B-B14F-4D97-AF65-F5344CB8AC3E}">
        <p14:creationId xmlns:p14="http://schemas.microsoft.com/office/powerpoint/2010/main" val="28026964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D9D3E2-6F8A-3C0B-E0E9-9070BA29F228}"/>
              </a:ext>
            </a:extLst>
          </p:cNvPr>
          <p:cNvSpPr>
            <a:spLocks noGrp="1"/>
          </p:cNvSpPr>
          <p:nvPr>
            <p:ph type="sldNum" sz="quarter" idx="12"/>
          </p:nvPr>
        </p:nvSpPr>
        <p:spPr/>
        <p:txBody>
          <a:bodyPr/>
          <a:lstStyle/>
          <a:p>
            <a:fld id="{6D972E1D-2B91-43F8-BAFE-8C37D0BCB00C}" type="slidenum">
              <a:rPr lang="en-IN" smtClean="0"/>
              <a:t>63</a:t>
            </a:fld>
            <a:endParaRPr lang="en-IN"/>
          </a:p>
        </p:txBody>
      </p:sp>
      <p:sp>
        <p:nvSpPr>
          <p:cNvPr id="4" name="TextBox 3">
            <a:extLst>
              <a:ext uri="{FF2B5EF4-FFF2-40B4-BE49-F238E27FC236}">
                <a16:creationId xmlns:a16="http://schemas.microsoft.com/office/drawing/2014/main" id="{16506A7B-B513-C3DA-24A3-9ADE961E05BD}"/>
              </a:ext>
            </a:extLst>
          </p:cNvPr>
          <p:cNvSpPr txBox="1"/>
          <p:nvPr/>
        </p:nvSpPr>
        <p:spPr>
          <a:xfrm>
            <a:off x="521208" y="304628"/>
            <a:ext cx="10981944" cy="6001643"/>
          </a:xfrm>
          <a:prstGeom prst="rect">
            <a:avLst/>
          </a:prstGeom>
          <a:noFill/>
        </p:spPr>
        <p:txBody>
          <a:bodyPr wrap="square">
            <a:spAutoFit/>
          </a:bodyPr>
          <a:lstStyle/>
          <a:p>
            <a:pPr algn="just"/>
            <a:r>
              <a:rPr lang="en-US" sz="2400" b="1" dirty="0">
                <a:highlight>
                  <a:srgbClr val="FFFF00"/>
                </a:highlight>
              </a:rPr>
              <a:t>HDB3</a:t>
            </a:r>
          </a:p>
          <a:p>
            <a:pPr marL="457200" indent="-457200" algn="just">
              <a:buFont typeface="+mj-lt"/>
              <a:buAutoNum type="arabicPeriod"/>
            </a:pPr>
            <a:r>
              <a:rPr lang="en-US" sz="2000" dirty="0"/>
              <a:t>High-density bipolar 3-zero (HDB3) is commonly used outside of North America. </a:t>
            </a:r>
          </a:p>
          <a:p>
            <a:pPr marL="457200" indent="-457200" algn="just">
              <a:buFont typeface="+mj-lt"/>
              <a:buAutoNum type="arabicPeriod"/>
            </a:pPr>
            <a:r>
              <a:rPr lang="en-US" sz="2000" dirty="0"/>
              <a:t>In this technique, which is more conservative than B8ZS, four consecutive zero-level voltages are replaced with a sequence of 000V or B00V. </a:t>
            </a:r>
          </a:p>
          <a:p>
            <a:pPr marL="457200" indent="-457200" algn="just">
              <a:buFont typeface="+mj-lt"/>
              <a:buAutoNum type="arabicPeriod"/>
            </a:pPr>
            <a:r>
              <a:rPr lang="en-US" sz="2000" dirty="0"/>
              <a:t>The reason for two different substitutions is to maintain the even number of nonzero pulses after each substitution. </a:t>
            </a:r>
          </a:p>
          <a:p>
            <a:pPr marL="457200" indent="-457200" algn="just">
              <a:buFont typeface="+mj-lt"/>
              <a:buAutoNum type="arabicPeriod"/>
            </a:pPr>
            <a:r>
              <a:rPr lang="en-US" sz="2000" dirty="0"/>
              <a:t>The two rules can be stated as follows:</a:t>
            </a:r>
          </a:p>
          <a:p>
            <a:pPr algn="just"/>
            <a:r>
              <a:rPr lang="en-US" sz="2000" dirty="0"/>
              <a:t>	1. If the number of nonzero pulses after the last substitution is odd, the substitution pattern will be 	000V, which makes the total number of nonzero pulses even.</a:t>
            </a:r>
          </a:p>
          <a:p>
            <a:pPr algn="just"/>
            <a:r>
              <a:rPr lang="en-US" sz="2000" dirty="0"/>
              <a:t>	2. If the number of nonzero pulses after the last substitution is even, the substitution pattern will be 	B00V, which makes the total number of nonzero pulses even.</a:t>
            </a:r>
          </a:p>
          <a:p>
            <a:pPr marL="457200" indent="-457200" algn="just">
              <a:buFont typeface="+mj-lt"/>
              <a:buAutoNum type="arabicPeriod" startAt="5"/>
            </a:pPr>
            <a:r>
              <a:rPr lang="en-US" sz="2000" dirty="0"/>
              <a:t>First, before the first substitution, the number of nonzero pulses is even, so the first substitution is B00V. </a:t>
            </a:r>
          </a:p>
          <a:p>
            <a:pPr marL="457200" indent="-457200" algn="just">
              <a:buFont typeface="+mj-lt"/>
              <a:buAutoNum type="arabicPeriod" startAt="5"/>
            </a:pPr>
            <a:r>
              <a:rPr lang="en-US" sz="2000" dirty="0"/>
              <a:t>After this substitution, the polarity of the 1 bit is changed because the AMI scheme, after each substitution, must follow its own rule. </a:t>
            </a:r>
          </a:p>
          <a:p>
            <a:pPr marL="457200" indent="-457200" algn="just">
              <a:buFont typeface="+mj-lt"/>
              <a:buAutoNum type="arabicPeriod" startAt="5"/>
            </a:pPr>
            <a:r>
              <a:rPr lang="en-US" sz="2000" dirty="0"/>
              <a:t>After this bit, we need another substitution, which is 000V because we have only one nonzero pulse (odd) after the last substitution.</a:t>
            </a:r>
          </a:p>
          <a:p>
            <a:pPr marL="457200" indent="-457200" algn="just">
              <a:buFont typeface="+mj-lt"/>
              <a:buAutoNum type="arabicPeriod" startAt="5"/>
            </a:pPr>
            <a:r>
              <a:rPr lang="en-US" sz="2000" dirty="0"/>
              <a:t>The third substitution is B00V because there are no nonzero pulses after the second substitution (even).</a:t>
            </a:r>
            <a:endParaRPr lang="en-IN" sz="2000" dirty="0"/>
          </a:p>
        </p:txBody>
      </p:sp>
    </p:spTree>
    <p:extLst>
      <p:ext uri="{BB962C8B-B14F-4D97-AF65-F5344CB8AC3E}">
        <p14:creationId xmlns:p14="http://schemas.microsoft.com/office/powerpoint/2010/main" val="84726128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3" name="Text Box 4">
            <a:extLst>
              <a:ext uri="{FF2B5EF4-FFF2-40B4-BE49-F238E27FC236}">
                <a16:creationId xmlns:a16="http://schemas.microsoft.com/office/drawing/2014/main" id="{F0BAE2C2-0EC3-4485-E626-1A7D9FF2B0C6}"/>
              </a:ext>
            </a:extLst>
          </p:cNvPr>
          <p:cNvSpPr txBox="1">
            <a:spLocks noChangeArrowheads="1"/>
          </p:cNvSpPr>
          <p:nvPr/>
        </p:nvSpPr>
        <p:spPr bwMode="auto">
          <a:xfrm>
            <a:off x="1828800" y="762000"/>
            <a:ext cx="718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2400" b="1" baseline="0">
                <a:solidFill>
                  <a:schemeClr val="folHlink"/>
                </a:solidFill>
              </a:rPr>
              <a:t>Figure 4.20  </a:t>
            </a:r>
            <a:r>
              <a:rPr lang="en-US" altLang="en-US" b="1" i="1" baseline="0"/>
              <a:t>Different situations in HDB3 scrambling technique</a:t>
            </a:r>
          </a:p>
        </p:txBody>
      </p:sp>
      <p:pic>
        <p:nvPicPr>
          <p:cNvPr id="81924" name="Picture 6">
            <a:extLst>
              <a:ext uri="{FF2B5EF4-FFF2-40B4-BE49-F238E27FC236}">
                <a16:creationId xmlns:a16="http://schemas.microsoft.com/office/drawing/2014/main" id="{0D53B9B9-312C-456B-60F6-CE14C882F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1" y="1922464"/>
            <a:ext cx="6462713" cy="356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23E6EE1D-8685-40D4-01C4-0E5387691729}"/>
              </a:ext>
            </a:extLst>
          </p:cNvPr>
          <p:cNvSpPr>
            <a:spLocks noGrp="1"/>
          </p:cNvSpPr>
          <p:nvPr>
            <p:ph type="sldNum" sz="quarter" idx="12"/>
          </p:nvPr>
        </p:nvSpPr>
        <p:spPr/>
        <p:txBody>
          <a:bodyPr/>
          <a:lstStyle/>
          <a:p>
            <a:fld id="{6D972E1D-2B91-43F8-BAFE-8C37D0BCB00C}" type="slidenum">
              <a:rPr lang="en-IN" smtClean="0"/>
              <a:t>64</a:t>
            </a:fld>
            <a:endParaRPr lang="en-IN"/>
          </a:p>
        </p:txBody>
      </p:sp>
    </p:spTree>
    <p:extLst>
      <p:ext uri="{BB962C8B-B14F-4D97-AF65-F5344CB8AC3E}">
        <p14:creationId xmlns:p14="http://schemas.microsoft.com/office/powerpoint/2010/main" val="19164206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394BE-DF74-417F-CA89-788A8DE0B57A}"/>
              </a:ext>
            </a:extLst>
          </p:cNvPr>
          <p:cNvSpPr>
            <a:spLocks noGrp="1"/>
          </p:cNvSpPr>
          <p:nvPr>
            <p:ph type="title"/>
          </p:nvPr>
        </p:nvSpPr>
        <p:spPr>
          <a:solidFill>
            <a:schemeClr val="accent1">
              <a:lumMod val="75000"/>
            </a:schemeClr>
          </a:solidFill>
        </p:spPr>
        <p:txBody>
          <a:bodyPr/>
          <a:lstStyle/>
          <a:p>
            <a:r>
              <a:rPr lang="en-IN" dirty="0"/>
              <a:t>What have we completed?</a:t>
            </a:r>
          </a:p>
        </p:txBody>
      </p:sp>
      <p:sp>
        <p:nvSpPr>
          <p:cNvPr id="4" name="Text Placeholder 3">
            <a:extLst>
              <a:ext uri="{FF2B5EF4-FFF2-40B4-BE49-F238E27FC236}">
                <a16:creationId xmlns:a16="http://schemas.microsoft.com/office/drawing/2014/main" id="{D4AA791D-D404-AD3B-1BEB-4DF13401B137}"/>
              </a:ext>
            </a:extLst>
          </p:cNvPr>
          <p:cNvSpPr>
            <a:spLocks noGrp="1"/>
          </p:cNvSpPr>
          <p:nvPr>
            <p:ph type="body" sz="half" idx="2"/>
          </p:nvPr>
        </p:nvSpPr>
        <p:spPr>
          <a:solidFill>
            <a:schemeClr val="accent1">
              <a:lumMod val="60000"/>
              <a:lumOff val="40000"/>
            </a:schemeClr>
          </a:solidFill>
        </p:spPr>
        <p:txBody>
          <a:bodyPr>
            <a:normAutofit/>
          </a:bodyPr>
          <a:lstStyle/>
          <a:p>
            <a:pPr marL="457200" indent="-457200">
              <a:buFont typeface="+mj-lt"/>
              <a:buAutoNum type="arabicPeriod"/>
            </a:pPr>
            <a:r>
              <a:rPr lang="en-IN" sz="1800" dirty="0"/>
              <a:t>Digital to Digital Conversion</a:t>
            </a:r>
          </a:p>
          <a:p>
            <a:pPr marL="457200" indent="-457200">
              <a:buFont typeface="+mj-lt"/>
              <a:buAutoNum type="arabicPeriod"/>
            </a:pPr>
            <a:r>
              <a:rPr lang="en-IN" sz="1800" dirty="0"/>
              <a:t>Data Elements Vs Signal Elements</a:t>
            </a:r>
          </a:p>
          <a:p>
            <a:pPr marL="457200" indent="-457200">
              <a:buFont typeface="+mj-lt"/>
              <a:buAutoNum type="arabicPeriod"/>
            </a:pPr>
            <a:r>
              <a:rPr lang="en-IN" sz="1800" dirty="0"/>
              <a:t>Data Rate Vs Signal Rate</a:t>
            </a:r>
          </a:p>
          <a:p>
            <a:pPr marL="457200" indent="-457200">
              <a:buFont typeface="+mj-lt"/>
              <a:buAutoNum type="arabicPeriod"/>
            </a:pPr>
            <a:r>
              <a:rPr lang="en-IN" sz="1800" dirty="0"/>
              <a:t>Line codding schemes</a:t>
            </a:r>
          </a:p>
          <a:p>
            <a:pPr marL="457200" indent="-457200">
              <a:buFont typeface="+mj-lt"/>
              <a:buAutoNum type="arabicPeriod"/>
            </a:pPr>
            <a:r>
              <a:rPr lang="en-IN" sz="1800" dirty="0"/>
              <a:t>Block codding schemes</a:t>
            </a:r>
          </a:p>
          <a:p>
            <a:pPr marL="457200" indent="-457200">
              <a:buFont typeface="+mj-lt"/>
              <a:buAutoNum type="arabicPeriod"/>
            </a:pPr>
            <a:r>
              <a:rPr lang="en-IN" sz="1800" dirty="0"/>
              <a:t>Scrambling </a:t>
            </a:r>
          </a:p>
          <a:p>
            <a:endParaRPr lang="en-IN" sz="1800" dirty="0"/>
          </a:p>
        </p:txBody>
      </p:sp>
      <p:sp>
        <p:nvSpPr>
          <p:cNvPr id="8" name="Rectangle 7">
            <a:extLst>
              <a:ext uri="{FF2B5EF4-FFF2-40B4-BE49-F238E27FC236}">
                <a16:creationId xmlns:a16="http://schemas.microsoft.com/office/drawing/2014/main" id="{280489C6-87E3-5158-449C-EC56B838B9CB}"/>
              </a:ext>
            </a:extLst>
          </p:cNvPr>
          <p:cNvSpPr/>
          <p:nvPr/>
        </p:nvSpPr>
        <p:spPr>
          <a:xfrm>
            <a:off x="4521531" y="1001161"/>
            <a:ext cx="6112941" cy="5201424"/>
          </a:xfrm>
          <a:prstGeom prst="rect">
            <a:avLst/>
          </a:prstGeom>
          <a:noFill/>
        </p:spPr>
        <p:txBody>
          <a:bodyPr wrap="square" lIns="91440" tIns="45720" rIns="91440" bIns="45720">
            <a:spAutoFit/>
          </a:bodyPr>
          <a:lstStyle/>
          <a:p>
            <a:pPr algn="ctr"/>
            <a:r>
              <a:rPr lang="en-US" sz="166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
        <p:nvSpPr>
          <p:cNvPr id="7" name="Slide Number Placeholder 6">
            <a:extLst>
              <a:ext uri="{FF2B5EF4-FFF2-40B4-BE49-F238E27FC236}">
                <a16:creationId xmlns:a16="http://schemas.microsoft.com/office/drawing/2014/main" id="{2E5F260C-E8D9-4432-7927-C0E4AFCBAB05}"/>
              </a:ext>
            </a:extLst>
          </p:cNvPr>
          <p:cNvSpPr>
            <a:spLocks noGrp="1"/>
          </p:cNvSpPr>
          <p:nvPr>
            <p:ph type="sldNum" sz="quarter" idx="12"/>
          </p:nvPr>
        </p:nvSpPr>
        <p:spPr/>
        <p:txBody>
          <a:bodyPr/>
          <a:lstStyle/>
          <a:p>
            <a:fld id="{6D972E1D-2B91-43F8-BAFE-8C37D0BCB00C}" type="slidenum">
              <a:rPr lang="en-IN" smtClean="0"/>
              <a:t>65</a:t>
            </a:fld>
            <a:endParaRPr lang="en-IN"/>
          </a:p>
        </p:txBody>
      </p:sp>
    </p:spTree>
    <p:extLst>
      <p:ext uri="{BB962C8B-B14F-4D97-AF65-F5344CB8AC3E}">
        <p14:creationId xmlns:p14="http://schemas.microsoft.com/office/powerpoint/2010/main" val="2869330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4">
            <a:extLst>
              <a:ext uri="{FF2B5EF4-FFF2-40B4-BE49-F238E27FC236}">
                <a16:creationId xmlns:a16="http://schemas.microsoft.com/office/drawing/2014/main" id="{20F70EDE-0125-DF78-377C-8B94AB137CFF}"/>
              </a:ext>
            </a:extLst>
          </p:cNvPr>
          <p:cNvSpPr txBox="1">
            <a:spLocks noChangeArrowheads="1"/>
          </p:cNvSpPr>
          <p:nvPr/>
        </p:nvSpPr>
        <p:spPr bwMode="auto">
          <a:xfrm>
            <a:off x="2191516" y="381000"/>
            <a:ext cx="7838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ctr"/>
            <a:r>
              <a:rPr lang="en-US" altLang="en-US" sz="2400" b="1" i="1" baseline="0" dirty="0"/>
              <a:t>Figure 4.2 shows several situations with different values of r</a:t>
            </a:r>
          </a:p>
        </p:txBody>
      </p:sp>
      <p:pic>
        <p:nvPicPr>
          <p:cNvPr id="10244" name="Picture 6">
            <a:extLst>
              <a:ext uri="{FF2B5EF4-FFF2-40B4-BE49-F238E27FC236}">
                <a16:creationId xmlns:a16="http://schemas.microsoft.com/office/drawing/2014/main" id="{228C3006-C666-0C35-F9FD-6E13A6B43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76" y="1295401"/>
            <a:ext cx="8763000" cy="488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a:extLst>
              <a:ext uri="{FF2B5EF4-FFF2-40B4-BE49-F238E27FC236}">
                <a16:creationId xmlns:a16="http://schemas.microsoft.com/office/drawing/2014/main" id="{551F1652-8F5F-08F8-71DB-ADA82CB6CA3F}"/>
              </a:ext>
            </a:extLst>
          </p:cNvPr>
          <p:cNvSpPr>
            <a:spLocks noGrp="1"/>
          </p:cNvSpPr>
          <p:nvPr>
            <p:ph type="sldNum" sz="quarter" idx="12"/>
          </p:nvPr>
        </p:nvSpPr>
        <p:spPr/>
        <p:txBody>
          <a:bodyPr/>
          <a:lstStyle/>
          <a:p>
            <a:fld id="{6D972E1D-2B91-43F8-BAFE-8C37D0BCB00C}" type="slidenum">
              <a:rPr lang="en-IN" smtClean="0"/>
              <a:t>7</a:t>
            </a:fld>
            <a:endParaRPr lang="en-IN"/>
          </a:p>
        </p:txBody>
      </p:sp>
      <p:sp>
        <p:nvSpPr>
          <p:cNvPr id="4" name="Line 3">
            <a:extLst>
              <a:ext uri="{FF2B5EF4-FFF2-40B4-BE49-F238E27FC236}">
                <a16:creationId xmlns:a16="http://schemas.microsoft.com/office/drawing/2014/main" id="{B7AE02D1-5C88-D6D2-EB54-217BB0D5F871}"/>
              </a:ext>
            </a:extLst>
          </p:cNvPr>
          <p:cNvSpPr>
            <a:spLocks noChangeShapeType="1"/>
          </p:cNvSpPr>
          <p:nvPr/>
        </p:nvSpPr>
        <p:spPr bwMode="auto">
          <a:xfrm>
            <a:off x="1712976" y="950976"/>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553908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47AC5-2B27-B356-D28D-F5A103D84EAC}"/>
              </a:ext>
            </a:extLst>
          </p:cNvPr>
          <p:cNvSpPr>
            <a:spLocks noGrp="1"/>
          </p:cNvSpPr>
          <p:nvPr>
            <p:ph type="title"/>
          </p:nvPr>
        </p:nvSpPr>
        <p:spPr>
          <a:xfrm>
            <a:off x="1097280" y="286603"/>
            <a:ext cx="10058400" cy="1075853"/>
          </a:xfrm>
        </p:spPr>
        <p:txBody>
          <a:bodyPr/>
          <a:lstStyle/>
          <a:p>
            <a:pPr algn="ctr"/>
            <a:r>
              <a:rPr lang="en-US" dirty="0"/>
              <a:t>Data Rate Versus Signal Rate</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C7B4C3-E4E8-E5EC-5E06-E0058DEEFFFC}"/>
                  </a:ext>
                </a:extLst>
              </p:cNvPr>
              <p:cNvSpPr>
                <a:spLocks noGrp="1"/>
              </p:cNvSpPr>
              <p:nvPr>
                <p:ph idx="1"/>
              </p:nvPr>
            </p:nvSpPr>
            <p:spPr>
              <a:xfrm>
                <a:off x="1088136" y="1845733"/>
                <a:ext cx="10058400" cy="4427045"/>
              </a:xfrm>
            </p:spPr>
            <p:txBody>
              <a:bodyPr>
                <a:noAutofit/>
              </a:bodyPr>
              <a:lstStyle/>
              <a:p>
                <a:pPr marL="457200" indent="-457200" algn="just">
                  <a:buFont typeface="+mj-lt"/>
                  <a:buAutoNum type="arabicPeriod"/>
                </a:pPr>
                <a:r>
                  <a:rPr lang="en-US" sz="2400" dirty="0"/>
                  <a:t>The data rate defines the number of data elements (bits) sent in 1s. The unit is </a:t>
                </a:r>
                <a:r>
                  <a:rPr lang="en-US" sz="2400" b="1" dirty="0"/>
                  <a:t>bits per second (bps)</a:t>
                </a:r>
                <a:r>
                  <a:rPr lang="en-US" sz="2400" dirty="0"/>
                  <a:t>. </a:t>
                </a:r>
              </a:p>
              <a:p>
                <a:pPr marL="457200" indent="-457200" algn="just">
                  <a:buFont typeface="+mj-lt"/>
                  <a:buAutoNum type="arabicPeriod"/>
                </a:pPr>
                <a:r>
                  <a:rPr lang="en-US" sz="2400" dirty="0"/>
                  <a:t>The signal rate is the number of signal elements sent in 1s. The unit is the </a:t>
                </a:r>
                <a:r>
                  <a:rPr lang="en-US" sz="2400" b="1" dirty="0"/>
                  <a:t>baud</a:t>
                </a:r>
                <a:r>
                  <a:rPr lang="en-US" sz="2400" dirty="0"/>
                  <a:t>. </a:t>
                </a:r>
              </a:p>
              <a:p>
                <a:pPr marL="457200" indent="-457200" algn="just">
                  <a:buFont typeface="+mj-lt"/>
                  <a:buAutoNum type="arabicPeriod"/>
                </a:pPr>
                <a:r>
                  <a:rPr lang="en-US" sz="2400" dirty="0"/>
                  <a:t>The data rate is sometimes called the </a:t>
                </a:r>
                <a:r>
                  <a:rPr lang="en-US" sz="2400" b="1" dirty="0"/>
                  <a:t>bit rate</a:t>
                </a:r>
                <a:r>
                  <a:rPr lang="en-US" sz="2400" dirty="0"/>
                  <a:t>; the signal rate is sometimes called the </a:t>
                </a:r>
                <a:r>
                  <a:rPr lang="en-US" sz="2400" b="1" dirty="0"/>
                  <a:t>pulse rate</a:t>
                </a:r>
                <a:r>
                  <a:rPr lang="en-US" sz="2400" dirty="0"/>
                  <a:t>, the modulation rate, or the baud rate.</a:t>
                </a:r>
              </a:p>
              <a:p>
                <a:pPr marL="457200" indent="-457200" algn="just">
                  <a:buFont typeface="+mj-lt"/>
                  <a:buAutoNum type="arabicPeriod"/>
                </a:pPr>
                <a:r>
                  <a:rPr lang="en-US" sz="2400" dirty="0"/>
                  <a:t> </a:t>
                </a:r>
                <a14:m>
                  <m:oMath xmlns:m="http://schemas.openxmlformats.org/officeDocument/2006/math">
                    <m:r>
                      <m:rPr>
                        <m:sty m:val="p"/>
                      </m:rPr>
                      <a:rPr lang="en-IN" sz="2400" b="0" i="0" smtClean="0">
                        <a:latin typeface="Cambria Math" panose="02040503050406030204" pitchFamily="18" charset="0"/>
                      </a:rPr>
                      <m:t>S</m:t>
                    </m:r>
                    <m:r>
                      <m:rPr>
                        <m:sty m:val="p"/>
                      </m:rPr>
                      <a:rPr lang="en-IN" sz="2400" b="0" i="0" baseline="-25000" smtClean="0">
                        <a:latin typeface="Cambria Math" panose="02040503050406030204" pitchFamily="18" charset="0"/>
                      </a:rPr>
                      <m:t>ave</m:t>
                    </m:r>
                    <m:r>
                      <a:rPr lang="en-IN" sz="2400" b="0" i="0" smtClean="0">
                        <a:latin typeface="Cambria Math" panose="02040503050406030204" pitchFamily="18" charset="0"/>
                      </a:rPr>
                      <m:t>=</m:t>
                    </m:r>
                    <m:r>
                      <m:rPr>
                        <m:sty m:val="p"/>
                      </m:rPr>
                      <a:rPr lang="en-IN" sz="2400" b="0" i="0" smtClean="0">
                        <a:latin typeface="Cambria Math" panose="02040503050406030204" pitchFamily="18" charset="0"/>
                      </a:rPr>
                      <m:t>C</m:t>
                    </m:r>
                    <m:r>
                      <a:rPr lang="en-IN" sz="2400" b="0" i="1" smtClean="0">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𝑁</m:t>
                    </m:r>
                    <m:r>
                      <a:rPr lang="en-IN" sz="2400" b="0" i="1" smtClean="0">
                        <a:latin typeface="Cambria Math" panose="02040503050406030204" pitchFamily="18" charset="0"/>
                        <a:ea typeface="Cambria Math" panose="02040503050406030204" pitchFamily="18" charset="0"/>
                      </a:rPr>
                      <m:t>×</m:t>
                    </m:r>
                    <m:f>
                      <m:fPr>
                        <m:ctrlPr>
                          <a:rPr lang="en-US" sz="240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𝑟</m:t>
                        </m:r>
                      </m:den>
                    </m:f>
                  </m:oMath>
                </a14:m>
                <a:r>
                  <a:rPr lang="en-US" sz="2400" dirty="0"/>
                  <a:t>     baud </a:t>
                </a:r>
              </a:p>
              <a:p>
                <a:pPr marL="0" indent="0">
                  <a:buNone/>
                </a:pPr>
                <a:r>
                  <a:rPr lang="en-US" sz="2400" dirty="0"/>
                  <a:t>	</a:t>
                </a:r>
                <a:r>
                  <a:rPr lang="en-US" dirty="0"/>
                  <a:t>where </a:t>
                </a:r>
                <a:r>
                  <a:rPr lang="en-US" sz="2400" b="1" dirty="0"/>
                  <a:t>N</a:t>
                </a:r>
                <a:r>
                  <a:rPr lang="en-US" dirty="0"/>
                  <a:t> is the data rate (bps), </a:t>
                </a:r>
                <a:r>
                  <a:rPr lang="en-US" sz="2400" b="1" dirty="0"/>
                  <a:t>C </a:t>
                </a:r>
                <a:r>
                  <a:rPr lang="en-US" dirty="0"/>
                  <a:t>is the case factor, which varies for each case, </a:t>
                </a:r>
                <a:r>
                  <a:rPr lang="en-US" sz="2400" b="1" dirty="0"/>
                  <a:t>S</a:t>
                </a:r>
                <a:r>
                  <a:rPr lang="en-US" sz="2400" b="1" baseline="-25000" dirty="0"/>
                  <a:t>ave</a:t>
                </a:r>
                <a:r>
                  <a:rPr lang="en-US" dirty="0"/>
                  <a:t> is the 	number of signal elements or baud rate; and </a:t>
                </a:r>
                <a:r>
                  <a:rPr lang="en-US" sz="2400" b="1" dirty="0"/>
                  <a:t>r</a:t>
                </a:r>
                <a:r>
                  <a:rPr lang="en-US" dirty="0"/>
                  <a:t> is the previously defined factor.</a:t>
                </a:r>
                <a:endParaRPr lang="en-IN" sz="2400" dirty="0"/>
              </a:p>
            </p:txBody>
          </p:sp>
        </mc:Choice>
        <mc:Fallback xmlns="">
          <p:sp>
            <p:nvSpPr>
              <p:cNvPr id="3" name="Content Placeholder 2">
                <a:extLst>
                  <a:ext uri="{FF2B5EF4-FFF2-40B4-BE49-F238E27FC236}">
                    <a16:creationId xmlns:a16="http://schemas.microsoft.com/office/drawing/2014/main" id="{E3C7B4C3-E4E8-E5EC-5E06-E0058DEEFFFC}"/>
                  </a:ext>
                </a:extLst>
              </p:cNvPr>
              <p:cNvSpPr>
                <a:spLocks noGrp="1" noRot="1" noChangeAspect="1" noMove="1" noResize="1" noEditPoints="1" noAdjustHandles="1" noChangeArrowheads="1" noChangeShapeType="1" noTextEdit="1"/>
              </p:cNvSpPr>
              <p:nvPr>
                <p:ph idx="1"/>
              </p:nvPr>
            </p:nvSpPr>
            <p:spPr>
              <a:xfrm>
                <a:off x="1088136" y="1845733"/>
                <a:ext cx="10058400" cy="4427045"/>
              </a:xfrm>
              <a:blipFill>
                <a:blip r:embed="rId2"/>
                <a:stretch>
                  <a:fillRect l="-1879" t="-2066" r="-1818"/>
                </a:stretch>
              </a:blipFill>
            </p:spPr>
            <p:txBody>
              <a:bodyPr/>
              <a:lstStyle/>
              <a:p>
                <a:r>
                  <a:rPr lang="en-IN">
                    <a:noFill/>
                  </a:rPr>
                  <a:t> </a:t>
                </a:r>
              </a:p>
            </p:txBody>
          </p:sp>
        </mc:Fallback>
      </mc:AlternateContent>
      <p:sp>
        <p:nvSpPr>
          <p:cNvPr id="4" name="Slide Number Placeholder 3">
            <a:extLst>
              <a:ext uri="{FF2B5EF4-FFF2-40B4-BE49-F238E27FC236}">
                <a16:creationId xmlns:a16="http://schemas.microsoft.com/office/drawing/2014/main" id="{04F51616-28CE-FC05-832B-77AD5E10AF4F}"/>
              </a:ext>
            </a:extLst>
          </p:cNvPr>
          <p:cNvSpPr>
            <a:spLocks noGrp="1"/>
          </p:cNvSpPr>
          <p:nvPr>
            <p:ph type="sldNum" sz="quarter" idx="12"/>
          </p:nvPr>
        </p:nvSpPr>
        <p:spPr/>
        <p:txBody>
          <a:bodyPr/>
          <a:lstStyle/>
          <a:p>
            <a:fld id="{6D972E1D-2B91-43F8-BAFE-8C37D0BCB00C}" type="slidenum">
              <a:rPr lang="en-IN" smtClean="0"/>
              <a:t>8</a:t>
            </a:fld>
            <a:endParaRPr lang="en-IN"/>
          </a:p>
        </p:txBody>
      </p:sp>
      <p:sp>
        <p:nvSpPr>
          <p:cNvPr id="5" name="Line 3">
            <a:extLst>
              <a:ext uri="{FF2B5EF4-FFF2-40B4-BE49-F238E27FC236}">
                <a16:creationId xmlns:a16="http://schemas.microsoft.com/office/drawing/2014/main" id="{767EB623-4BCD-AEF0-91D5-6673CCE6528E}"/>
              </a:ext>
            </a:extLst>
          </p:cNvPr>
          <p:cNvSpPr>
            <a:spLocks noChangeShapeType="1"/>
          </p:cNvSpPr>
          <p:nvPr/>
        </p:nvSpPr>
        <p:spPr bwMode="auto">
          <a:xfrm>
            <a:off x="1712976" y="142646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001200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9">
            <a:extLst>
              <a:ext uri="{FF2B5EF4-FFF2-40B4-BE49-F238E27FC236}">
                <a16:creationId xmlns:a16="http://schemas.microsoft.com/office/drawing/2014/main" id="{3EBA800F-D74E-60D0-A801-E8BA36559AAA}"/>
              </a:ext>
            </a:extLst>
          </p:cNvPr>
          <p:cNvSpPr>
            <a:spLocks noChangeArrowheads="1"/>
          </p:cNvSpPr>
          <p:nvPr/>
        </p:nvSpPr>
        <p:spPr bwMode="auto">
          <a:xfrm>
            <a:off x="1752600" y="1143001"/>
            <a:ext cx="86868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t>A signal is carrying data in which one data element is encoded as one signal element ( r = 1). If the bit rate is 100 kbps, what is the average value of the baud rate if c is between 0 and 1?</a:t>
            </a:r>
          </a:p>
        </p:txBody>
      </p:sp>
      <p:sp>
        <p:nvSpPr>
          <p:cNvPr id="12292" name="Rectangle 10">
            <a:extLst>
              <a:ext uri="{FF2B5EF4-FFF2-40B4-BE49-F238E27FC236}">
                <a16:creationId xmlns:a16="http://schemas.microsoft.com/office/drawing/2014/main" id="{11F0E2EE-C415-7026-D632-88353CBA3E0E}"/>
              </a:ext>
            </a:extLst>
          </p:cNvPr>
          <p:cNvSpPr>
            <a:spLocks noChangeArrowheads="1"/>
          </p:cNvSpPr>
          <p:nvPr/>
        </p:nvSpPr>
        <p:spPr bwMode="auto">
          <a:xfrm>
            <a:off x="1752600" y="3182939"/>
            <a:ext cx="8686800" cy="137318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pPr algn="just"/>
            <a:r>
              <a:rPr lang="en-US" altLang="en-US" sz="2800" b="1" i="1" baseline="0" dirty="0">
                <a:solidFill>
                  <a:schemeClr val="hlink"/>
                </a:solidFill>
              </a:rPr>
              <a:t>Solution</a:t>
            </a:r>
          </a:p>
          <a:p>
            <a:pPr algn="just"/>
            <a:r>
              <a:rPr lang="en-US" altLang="en-US" sz="2800" b="1" i="1" baseline="0" dirty="0">
                <a:latin typeface="Times" panose="02020603050405020304" pitchFamily="18" charset="0"/>
              </a:rPr>
              <a:t>We assume that the average value of c is 1/2 . The baud rate is then</a:t>
            </a:r>
          </a:p>
        </p:txBody>
      </p:sp>
      <p:pic>
        <p:nvPicPr>
          <p:cNvPr id="12293" name="Picture 11">
            <a:extLst>
              <a:ext uri="{FF2B5EF4-FFF2-40B4-BE49-F238E27FC236}">
                <a16:creationId xmlns:a16="http://schemas.microsoft.com/office/drawing/2014/main" id="{18DA0DE1-B0EE-03AC-18F9-19A8B0D7E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5546" y="4800601"/>
            <a:ext cx="8202102" cy="914397"/>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4" name="Text Box 12">
            <a:extLst>
              <a:ext uri="{FF2B5EF4-FFF2-40B4-BE49-F238E27FC236}">
                <a16:creationId xmlns:a16="http://schemas.microsoft.com/office/drawing/2014/main" id="{CE5A681B-2AD9-4736-C26B-E793911025F7}"/>
              </a:ext>
            </a:extLst>
          </p:cNvPr>
          <p:cNvSpPr txBox="1">
            <a:spLocks noChangeArrowheads="1"/>
          </p:cNvSpPr>
          <p:nvPr/>
        </p:nvSpPr>
        <p:spPr bwMode="auto">
          <a:xfrm>
            <a:off x="1633729" y="490410"/>
            <a:ext cx="23503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aseline="-14000">
                <a:solidFill>
                  <a:schemeClr val="tx1"/>
                </a:solidFill>
                <a:latin typeface="Times New Roman" panose="02020603050405020304" pitchFamily="18" charset="0"/>
              </a:defRPr>
            </a:lvl1pPr>
            <a:lvl2pPr marL="742950" indent="-285750">
              <a:defRPr sz="2000" baseline="-14000">
                <a:solidFill>
                  <a:schemeClr val="tx1"/>
                </a:solidFill>
                <a:latin typeface="Times New Roman" panose="02020603050405020304" pitchFamily="18" charset="0"/>
              </a:defRPr>
            </a:lvl2pPr>
            <a:lvl3pPr marL="1143000" indent="-228600">
              <a:defRPr sz="2000" baseline="-14000">
                <a:solidFill>
                  <a:schemeClr val="tx1"/>
                </a:solidFill>
                <a:latin typeface="Times New Roman" panose="02020603050405020304" pitchFamily="18" charset="0"/>
              </a:defRPr>
            </a:lvl3pPr>
            <a:lvl4pPr marL="1600200" indent="-228600">
              <a:defRPr sz="2000" baseline="-14000">
                <a:solidFill>
                  <a:schemeClr val="tx1"/>
                </a:solidFill>
                <a:latin typeface="Times New Roman" panose="02020603050405020304" pitchFamily="18" charset="0"/>
              </a:defRPr>
            </a:lvl4pPr>
            <a:lvl5pPr marL="2057400" indent="-228600">
              <a:defRPr sz="2000" baseline="-1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000" baseline="-1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000" baseline="-1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000" baseline="-1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000" baseline="-14000">
                <a:solidFill>
                  <a:schemeClr val="tx1"/>
                </a:solidFill>
                <a:latin typeface="Times New Roman" panose="02020603050405020304" pitchFamily="18" charset="0"/>
              </a:defRPr>
            </a:lvl9pPr>
          </a:lstStyle>
          <a:p>
            <a:r>
              <a:rPr lang="en-US" altLang="en-US" sz="3200" b="1" baseline="0" dirty="0">
                <a:solidFill>
                  <a:schemeClr val="hlink"/>
                </a:solidFill>
              </a:rPr>
              <a:t>Example 4.1</a:t>
            </a:r>
          </a:p>
        </p:txBody>
      </p:sp>
      <p:sp>
        <p:nvSpPr>
          <p:cNvPr id="3" name="Slide Number Placeholder 2">
            <a:extLst>
              <a:ext uri="{FF2B5EF4-FFF2-40B4-BE49-F238E27FC236}">
                <a16:creationId xmlns:a16="http://schemas.microsoft.com/office/drawing/2014/main" id="{398D7764-E940-3312-34A9-01813026B713}"/>
              </a:ext>
            </a:extLst>
          </p:cNvPr>
          <p:cNvSpPr>
            <a:spLocks noGrp="1"/>
          </p:cNvSpPr>
          <p:nvPr>
            <p:ph type="sldNum" sz="quarter" idx="12"/>
          </p:nvPr>
        </p:nvSpPr>
        <p:spPr/>
        <p:txBody>
          <a:bodyPr/>
          <a:lstStyle/>
          <a:p>
            <a:fld id="{6D972E1D-2B91-43F8-BAFE-8C37D0BCB00C}" type="slidenum">
              <a:rPr lang="en-IN" smtClean="0"/>
              <a:t>9</a:t>
            </a:fld>
            <a:endParaRPr lang="en-IN"/>
          </a:p>
        </p:txBody>
      </p:sp>
      <p:sp>
        <p:nvSpPr>
          <p:cNvPr id="4" name="Line 3">
            <a:extLst>
              <a:ext uri="{FF2B5EF4-FFF2-40B4-BE49-F238E27FC236}">
                <a16:creationId xmlns:a16="http://schemas.microsoft.com/office/drawing/2014/main" id="{7EDD6F3F-6793-BB7C-FAA1-F5FD8094D582}"/>
              </a:ext>
            </a:extLst>
          </p:cNvPr>
          <p:cNvSpPr>
            <a:spLocks noChangeShapeType="1"/>
          </p:cNvSpPr>
          <p:nvPr/>
        </p:nvSpPr>
        <p:spPr bwMode="auto">
          <a:xfrm>
            <a:off x="1712976" y="1106424"/>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2886437910"/>
      </p:ext>
    </p:extLst>
  </p:cSld>
  <p:clrMapOvr>
    <a:masterClrMapping/>
  </p:clrMapOvr>
</p:sld>
</file>

<file path=ppt/theme/theme1.xml><?xml version="1.0" encoding="utf-8"?>
<a:theme xmlns:a="http://schemas.openxmlformats.org/drawingml/2006/main" name="Retrospec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2083</TotalTime>
  <Words>4478</Words>
  <Application>Microsoft Office PowerPoint</Application>
  <PresentationFormat>Widescreen</PresentationFormat>
  <Paragraphs>370</Paragraphs>
  <Slides>65</Slides>
  <Notes>36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65</vt:i4>
      </vt:variant>
    </vt:vector>
  </HeadingPairs>
  <TitlesOfParts>
    <vt:vector size="76" baseType="lpstr">
      <vt:lpstr>Arial</vt:lpstr>
      <vt:lpstr>Calibri</vt:lpstr>
      <vt:lpstr>Calibri Light</vt:lpstr>
      <vt:lpstr>Cambria Math</vt:lpstr>
      <vt:lpstr>MathematicalPiLTStd-4</vt:lpstr>
      <vt:lpstr>Times</vt:lpstr>
      <vt:lpstr>Times New Roman</vt:lpstr>
      <vt:lpstr>Times-Bold</vt:lpstr>
      <vt:lpstr>Times-BoldItalic</vt:lpstr>
      <vt:lpstr>Times-Roman</vt:lpstr>
      <vt:lpstr>Retrospect</vt:lpstr>
      <vt:lpstr>PowerPoint Presentation</vt:lpstr>
      <vt:lpstr>Topics to be discussed</vt:lpstr>
      <vt:lpstr>PowerPoint Presentation</vt:lpstr>
      <vt:lpstr>Line Coding</vt:lpstr>
      <vt:lpstr>PowerPoint Presentation</vt:lpstr>
      <vt:lpstr>Data Element Vs Signal element</vt:lpstr>
      <vt:lpstr>PowerPoint Presentation</vt:lpstr>
      <vt:lpstr>Data Rate Versus Signal Rate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Problems with NRZ-L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mBnL schemes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Block Codding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Scrambling</vt:lpstr>
      <vt:lpstr>Scrambling</vt:lpstr>
      <vt:lpstr>PowerPoint Presentation</vt:lpstr>
      <vt:lpstr>PowerPoint Presentation</vt:lpstr>
      <vt:lpstr>PowerPoint Presentation</vt:lpstr>
      <vt:lpstr>PowerPoint Presentation</vt:lpstr>
      <vt:lpstr>PowerPoint Presentation</vt:lpstr>
      <vt:lpstr>What have we completed?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Ojha</dc:creator>
  <cp:lastModifiedBy>dr.rajeshkojha@gmail.com</cp:lastModifiedBy>
  <cp:revision>84</cp:revision>
  <dcterms:created xsi:type="dcterms:W3CDTF">2024-07-20T06:38:06Z</dcterms:created>
  <dcterms:modified xsi:type="dcterms:W3CDTF">2025-09-04T03:26:44Z</dcterms:modified>
</cp:coreProperties>
</file>