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7"/>
  </p:notesMasterIdLst>
  <p:sldIdLst>
    <p:sldId id="256" r:id="rId2"/>
    <p:sldId id="274" r:id="rId3"/>
    <p:sldId id="747" r:id="rId4"/>
    <p:sldId id="748" r:id="rId5"/>
    <p:sldId id="535" r:id="rId6"/>
    <p:sldId id="749" r:id="rId7"/>
    <p:sldId id="776" r:id="rId8"/>
    <p:sldId id="750" r:id="rId9"/>
    <p:sldId id="777" r:id="rId10"/>
    <p:sldId id="772" r:id="rId11"/>
    <p:sldId id="751" r:id="rId12"/>
    <p:sldId id="778" r:id="rId13"/>
    <p:sldId id="752" r:id="rId14"/>
    <p:sldId id="779" r:id="rId15"/>
    <p:sldId id="753" r:id="rId16"/>
    <p:sldId id="773" r:id="rId17"/>
    <p:sldId id="754" r:id="rId18"/>
    <p:sldId id="755" r:id="rId19"/>
    <p:sldId id="780" r:id="rId20"/>
    <p:sldId id="756" r:id="rId21"/>
    <p:sldId id="757" r:id="rId22"/>
    <p:sldId id="758" r:id="rId23"/>
    <p:sldId id="759" r:id="rId24"/>
    <p:sldId id="774" r:id="rId25"/>
    <p:sldId id="760" r:id="rId26"/>
    <p:sldId id="781" r:id="rId27"/>
    <p:sldId id="761" r:id="rId28"/>
    <p:sldId id="782" r:id="rId29"/>
    <p:sldId id="762" r:id="rId30"/>
    <p:sldId id="783" r:id="rId31"/>
    <p:sldId id="784" r:id="rId32"/>
    <p:sldId id="785" r:id="rId33"/>
    <p:sldId id="746" r:id="rId34"/>
    <p:sldId id="763" r:id="rId35"/>
    <p:sldId id="786" r:id="rId36"/>
    <p:sldId id="764" r:id="rId37"/>
    <p:sldId id="775" r:id="rId38"/>
    <p:sldId id="765" r:id="rId39"/>
    <p:sldId id="766" r:id="rId40"/>
    <p:sldId id="769" r:id="rId41"/>
    <p:sldId id="787" r:id="rId42"/>
    <p:sldId id="767" r:id="rId43"/>
    <p:sldId id="770" r:id="rId44"/>
    <p:sldId id="771" r:id="rId45"/>
    <p:sldId id="275"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7D281B-9E79-447B-A4C3-CCDB45229C74}">
          <p14:sldIdLst>
            <p14:sldId id="256"/>
            <p14:sldId id="274"/>
            <p14:sldId id="747"/>
            <p14:sldId id="748"/>
            <p14:sldId id="535"/>
            <p14:sldId id="749"/>
            <p14:sldId id="776"/>
            <p14:sldId id="750"/>
            <p14:sldId id="777"/>
            <p14:sldId id="772"/>
            <p14:sldId id="751"/>
            <p14:sldId id="778"/>
            <p14:sldId id="752"/>
            <p14:sldId id="779"/>
            <p14:sldId id="753"/>
            <p14:sldId id="773"/>
            <p14:sldId id="754"/>
            <p14:sldId id="755"/>
            <p14:sldId id="780"/>
            <p14:sldId id="756"/>
            <p14:sldId id="757"/>
            <p14:sldId id="758"/>
            <p14:sldId id="759"/>
            <p14:sldId id="774"/>
            <p14:sldId id="760"/>
            <p14:sldId id="781"/>
            <p14:sldId id="761"/>
            <p14:sldId id="782"/>
            <p14:sldId id="762"/>
            <p14:sldId id="783"/>
            <p14:sldId id="784"/>
            <p14:sldId id="785"/>
            <p14:sldId id="746"/>
            <p14:sldId id="763"/>
            <p14:sldId id="786"/>
            <p14:sldId id="764"/>
            <p14:sldId id="775"/>
            <p14:sldId id="765"/>
            <p14:sldId id="766"/>
            <p14:sldId id="769"/>
            <p14:sldId id="787"/>
            <p14:sldId id="767"/>
            <p14:sldId id="770"/>
            <p14:sldId id="771"/>
            <p14:sldId id="27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F17D1E-C429-4500-9643-931F8B98DE6C}" v="781" dt="2024-07-24T04:20:41.0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318" autoAdjust="0"/>
    <p:restoredTop sz="94660"/>
  </p:normalViewPr>
  <p:slideViewPr>
    <p:cSldViewPr snapToGrid="0">
      <p:cViewPr varScale="1">
        <p:scale>
          <a:sx n="69" d="100"/>
          <a:sy n="69" d="100"/>
        </p:scale>
        <p:origin x="52" y="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esh Ojha" userId="f844f7c9be700cde" providerId="LiveId" clId="{DCF17D1E-C429-4500-9643-931F8B98DE6C}"/>
    <pc:docChg chg="undo custSel addSld delSld modSld sldOrd addSection delSection modSection">
      <pc:chgData name="Rajesh Ojha" userId="f844f7c9be700cde" providerId="LiveId" clId="{DCF17D1E-C429-4500-9643-931F8B98DE6C}" dt="2024-07-24T04:28:06.635" v="4232" actId="20577"/>
      <pc:docMkLst>
        <pc:docMk/>
      </pc:docMkLst>
      <pc:sldChg chg="addSp modSp new mod">
        <pc:chgData name="Rajesh Ojha" userId="f844f7c9be700cde" providerId="LiveId" clId="{DCF17D1E-C429-4500-9643-931F8B98DE6C}" dt="2024-07-23T11:13:52.254" v="3987" actId="1037"/>
        <pc:sldMkLst>
          <pc:docMk/>
          <pc:sldMk cId="349644603" sldId="256"/>
        </pc:sldMkLst>
        <pc:spChg chg="mod">
          <ac:chgData name="Rajesh Ojha" userId="f844f7c9be700cde" providerId="LiveId" clId="{DCF17D1E-C429-4500-9643-931F8B98DE6C}" dt="2024-07-20T06:41:29.715" v="20" actId="20577"/>
          <ac:spMkLst>
            <pc:docMk/>
            <pc:sldMk cId="349644603" sldId="256"/>
            <ac:spMk id="2" creationId="{DAFCF894-9786-1F18-8477-10FD8711BA7F}"/>
          </ac:spMkLst>
        </pc:spChg>
        <pc:spChg chg="mod">
          <ac:chgData name="Rajesh Ojha" userId="f844f7c9be700cde" providerId="LiveId" clId="{DCF17D1E-C429-4500-9643-931F8B98DE6C}" dt="2024-07-20T10:28:17.956" v="762" actId="20577"/>
          <ac:spMkLst>
            <pc:docMk/>
            <pc:sldMk cId="349644603" sldId="256"/>
            <ac:spMk id="3" creationId="{9E789399-228E-7CC6-8274-F5FA697B0306}"/>
          </ac:spMkLst>
        </pc:spChg>
        <pc:spChg chg="add mod">
          <ac:chgData name="Rajesh Ojha" userId="f844f7c9be700cde" providerId="LiveId" clId="{DCF17D1E-C429-4500-9643-931F8B98DE6C}" dt="2024-07-23T11:13:52.254" v="3987" actId="1037"/>
          <ac:spMkLst>
            <pc:docMk/>
            <pc:sldMk cId="349644603" sldId="256"/>
            <ac:spMk id="4" creationId="{EFF8C921-8B2C-249B-876C-A06DB04834FB}"/>
          </ac:spMkLst>
        </pc:spChg>
      </pc:sldChg>
      <pc:sldChg chg="modSp new del mod">
        <pc:chgData name="Rajesh Ojha" userId="f844f7c9be700cde" providerId="LiveId" clId="{DCF17D1E-C429-4500-9643-931F8B98DE6C}" dt="2024-07-22T04:14:25.169" v="1107" actId="47"/>
        <pc:sldMkLst>
          <pc:docMk/>
          <pc:sldMk cId="2267813369" sldId="257"/>
        </pc:sldMkLst>
        <pc:spChg chg="mod">
          <ac:chgData name="Rajesh Ojha" userId="f844f7c9be700cde" providerId="LiveId" clId="{DCF17D1E-C429-4500-9643-931F8B98DE6C}" dt="2024-07-20T06:42:09.387" v="44" actId="20577"/>
          <ac:spMkLst>
            <pc:docMk/>
            <pc:sldMk cId="2267813369" sldId="257"/>
            <ac:spMk id="2" creationId="{5CD24622-2D81-09F4-5096-802970A3E5FE}"/>
          </ac:spMkLst>
        </pc:spChg>
        <pc:spChg chg="mod">
          <ac:chgData name="Rajesh Ojha" userId="f844f7c9be700cde" providerId="LiveId" clId="{DCF17D1E-C429-4500-9643-931F8B98DE6C}" dt="2024-07-20T09:50:07.025" v="55" actId="113"/>
          <ac:spMkLst>
            <pc:docMk/>
            <pc:sldMk cId="2267813369" sldId="257"/>
            <ac:spMk id="3" creationId="{F3379475-D6EA-92BE-8AA0-E8A5C237A544}"/>
          </ac:spMkLst>
        </pc:spChg>
      </pc:sldChg>
      <pc:sldChg chg="modSp new del mod">
        <pc:chgData name="Rajesh Ojha" userId="f844f7c9be700cde" providerId="LiveId" clId="{DCF17D1E-C429-4500-9643-931F8B98DE6C}" dt="2024-07-20T09:49:40.772" v="50" actId="47"/>
        <pc:sldMkLst>
          <pc:docMk/>
          <pc:sldMk cId="807647534" sldId="258"/>
        </pc:sldMkLst>
        <pc:spChg chg="mod">
          <ac:chgData name="Rajesh Ojha" userId="f844f7c9be700cde" providerId="LiveId" clId="{DCF17D1E-C429-4500-9643-931F8B98DE6C}" dt="2024-07-20T09:49:33.004" v="49" actId="27636"/>
          <ac:spMkLst>
            <pc:docMk/>
            <pc:sldMk cId="807647534" sldId="258"/>
            <ac:spMk id="3" creationId="{96E85BA4-D58F-CB49-3375-26D4B98B5AF4}"/>
          </ac:spMkLst>
        </pc:spChg>
      </pc:sldChg>
      <pc:sldChg chg="delSp modSp new del mod">
        <pc:chgData name="Rajesh Ojha" userId="f844f7c9be700cde" providerId="LiveId" clId="{DCF17D1E-C429-4500-9643-931F8B98DE6C}" dt="2024-07-22T03:54:45.707" v="768" actId="47"/>
        <pc:sldMkLst>
          <pc:docMk/>
          <pc:sldMk cId="2906785950" sldId="258"/>
        </pc:sldMkLst>
        <pc:spChg chg="del">
          <ac:chgData name="Rajesh Ojha" userId="f844f7c9be700cde" providerId="LiveId" clId="{DCF17D1E-C429-4500-9643-931F8B98DE6C}" dt="2024-07-20T09:50:55.334" v="61" actId="478"/>
          <ac:spMkLst>
            <pc:docMk/>
            <pc:sldMk cId="2906785950" sldId="258"/>
            <ac:spMk id="2" creationId="{50F3A33E-B4FD-7BF1-0B1A-CA597D1EE8D7}"/>
          </ac:spMkLst>
        </pc:spChg>
        <pc:spChg chg="mod">
          <ac:chgData name="Rajesh Ojha" userId="f844f7c9be700cde" providerId="LiveId" clId="{DCF17D1E-C429-4500-9643-931F8B98DE6C}" dt="2024-07-20T09:52:41.012" v="221" actId="1036"/>
          <ac:spMkLst>
            <pc:docMk/>
            <pc:sldMk cId="2906785950" sldId="258"/>
            <ac:spMk id="3" creationId="{BA9C39A3-FFC6-733D-DDE2-FE341CECE20F}"/>
          </ac:spMkLst>
        </pc:spChg>
      </pc:sldChg>
      <pc:sldChg chg="new del">
        <pc:chgData name="Rajesh Ojha" userId="f844f7c9be700cde" providerId="LiveId" clId="{DCF17D1E-C429-4500-9643-931F8B98DE6C}" dt="2024-07-20T09:50:25.752" v="57" actId="47"/>
        <pc:sldMkLst>
          <pc:docMk/>
          <pc:sldMk cId="4071304173" sldId="258"/>
        </pc:sldMkLst>
      </pc:sldChg>
      <pc:sldChg chg="addSp delSp new del mod">
        <pc:chgData name="Rajesh Ojha" userId="f844f7c9be700cde" providerId="LiveId" clId="{DCF17D1E-C429-4500-9643-931F8B98DE6C}" dt="2024-07-23T06:53:50.901" v="1733" actId="47"/>
        <pc:sldMkLst>
          <pc:docMk/>
          <pc:sldMk cId="495084727" sldId="259"/>
        </pc:sldMkLst>
        <pc:spChg chg="del">
          <ac:chgData name="Rajesh Ojha" userId="f844f7c9be700cde" providerId="LiveId" clId="{DCF17D1E-C429-4500-9643-931F8B98DE6C}" dt="2024-07-23T06:05:50.461" v="1723" actId="478"/>
          <ac:spMkLst>
            <pc:docMk/>
            <pc:sldMk cId="495084727" sldId="259"/>
            <ac:spMk id="3" creationId="{AD44D373-A31C-4D81-748C-5C79FC26DAD6}"/>
          </ac:spMkLst>
        </pc:spChg>
        <pc:picChg chg="add">
          <ac:chgData name="Rajesh Ojha" userId="f844f7c9be700cde" providerId="LiveId" clId="{DCF17D1E-C429-4500-9643-931F8B98DE6C}" dt="2024-07-23T06:05:53.373" v="1724" actId="22"/>
          <ac:picMkLst>
            <pc:docMk/>
            <pc:sldMk cId="495084727" sldId="259"/>
            <ac:picMk id="7" creationId="{D6EF977B-85D0-8D27-CB72-1D6885B0C84D}"/>
          </ac:picMkLst>
        </pc:picChg>
      </pc:sldChg>
      <pc:sldChg chg="addSp delSp modSp new mod modNotesTx">
        <pc:chgData name="Rajesh Ojha" userId="f844f7c9be700cde" providerId="LiveId" clId="{DCF17D1E-C429-4500-9643-931F8B98DE6C}" dt="2024-07-23T05:45:21.044" v="1722" actId="6549"/>
        <pc:sldMkLst>
          <pc:docMk/>
          <pc:sldMk cId="93406807" sldId="260"/>
        </pc:sldMkLst>
        <pc:spChg chg="mod">
          <ac:chgData name="Rajesh Ojha" userId="f844f7c9be700cde" providerId="LiveId" clId="{DCF17D1E-C429-4500-9643-931F8B98DE6C}" dt="2024-07-20T10:05:51.385" v="488" actId="122"/>
          <ac:spMkLst>
            <pc:docMk/>
            <pc:sldMk cId="93406807" sldId="260"/>
            <ac:spMk id="2" creationId="{72D923F1-5EB2-7420-2D35-5685C1BC2A64}"/>
          </ac:spMkLst>
        </pc:spChg>
        <pc:graphicFrameChg chg="add del mod modGraphic">
          <ac:chgData name="Rajesh Ojha" userId="f844f7c9be700cde" providerId="LiveId" clId="{DCF17D1E-C429-4500-9643-931F8B98DE6C}" dt="2024-07-20T10:03:46.344" v="348" actId="478"/>
          <ac:graphicFrameMkLst>
            <pc:docMk/>
            <pc:sldMk cId="93406807" sldId="260"/>
            <ac:graphicFrameMk id="3" creationId="{C22309F8-D17E-BFA4-EC93-E8B762CAEBC3}"/>
          </ac:graphicFrameMkLst>
        </pc:graphicFrameChg>
        <pc:picChg chg="add del mod">
          <ac:chgData name="Rajesh Ojha" userId="f844f7c9be700cde" providerId="LiveId" clId="{DCF17D1E-C429-4500-9643-931F8B98DE6C}" dt="2024-07-20T10:03:11.542" v="310" actId="478"/>
          <ac:picMkLst>
            <pc:docMk/>
            <pc:sldMk cId="93406807" sldId="260"/>
            <ac:picMk id="4" creationId="{9F7DF4F1-F700-8BC9-9166-13330A283D65}"/>
          </ac:picMkLst>
        </pc:picChg>
        <pc:picChg chg="add">
          <ac:chgData name="Rajesh Ojha" userId="f844f7c9be700cde" providerId="LiveId" clId="{DCF17D1E-C429-4500-9643-931F8B98DE6C}" dt="2024-07-20T10:03:25.412" v="311"/>
          <ac:picMkLst>
            <pc:docMk/>
            <pc:sldMk cId="93406807" sldId="260"/>
            <ac:picMk id="5" creationId="{098FF73D-1BF0-7DBD-53E5-A5CB1183DE8E}"/>
          </ac:picMkLst>
        </pc:picChg>
        <pc:picChg chg="add mod">
          <ac:chgData name="Rajesh Ojha" userId="f844f7c9be700cde" providerId="LiveId" clId="{DCF17D1E-C429-4500-9643-931F8B98DE6C}" dt="2024-07-20T10:03:56.479" v="352" actId="14100"/>
          <ac:picMkLst>
            <pc:docMk/>
            <pc:sldMk cId="93406807" sldId="260"/>
            <ac:picMk id="6" creationId="{CF0913C2-BB7C-1F5F-19DE-8F659863B310}"/>
          </ac:picMkLst>
        </pc:picChg>
      </pc:sldChg>
      <pc:sldChg chg="addSp delSp modSp new mod modNotesTx">
        <pc:chgData name="Rajesh Ojha" userId="f844f7c9be700cde" providerId="LiveId" clId="{DCF17D1E-C429-4500-9643-931F8B98DE6C}" dt="2024-07-20T10:27:49.488" v="760" actId="1035"/>
        <pc:sldMkLst>
          <pc:docMk/>
          <pc:sldMk cId="3874551493" sldId="261"/>
        </pc:sldMkLst>
        <pc:spChg chg="mod">
          <ac:chgData name="Rajesh Ojha" userId="f844f7c9be700cde" providerId="LiveId" clId="{DCF17D1E-C429-4500-9643-931F8B98DE6C}" dt="2024-07-20T10:08:34.256" v="547" actId="20577"/>
          <ac:spMkLst>
            <pc:docMk/>
            <pc:sldMk cId="3874551493" sldId="261"/>
            <ac:spMk id="2" creationId="{402264A2-DD21-7644-F554-9666717ECD51}"/>
          </ac:spMkLst>
        </pc:spChg>
        <pc:graphicFrameChg chg="add del mod modGraphic">
          <ac:chgData name="Rajesh Ojha" userId="f844f7c9be700cde" providerId="LiveId" clId="{DCF17D1E-C429-4500-9643-931F8B98DE6C}" dt="2024-07-20T10:26:50.858" v="671" actId="478"/>
          <ac:graphicFrameMkLst>
            <pc:docMk/>
            <pc:sldMk cId="3874551493" sldId="261"/>
            <ac:graphicFrameMk id="3" creationId="{399AFFEE-B87D-50E8-D6F0-B85F320F2C01}"/>
          </ac:graphicFrameMkLst>
        </pc:graphicFrameChg>
        <pc:picChg chg="add mod">
          <ac:chgData name="Rajesh Ojha" userId="f844f7c9be700cde" providerId="LiveId" clId="{DCF17D1E-C429-4500-9643-931F8B98DE6C}" dt="2024-07-20T10:27:49.488" v="760" actId="1035"/>
          <ac:picMkLst>
            <pc:docMk/>
            <pc:sldMk cId="3874551493" sldId="261"/>
            <ac:picMk id="4" creationId="{AF9C2616-BEDF-5294-E27E-EAEB2376788C}"/>
          </ac:picMkLst>
        </pc:picChg>
      </pc:sldChg>
      <pc:sldChg chg="addSp modSp new del mod ord">
        <pc:chgData name="Rajesh Ojha" userId="f844f7c9be700cde" providerId="LiveId" clId="{DCF17D1E-C429-4500-9643-931F8B98DE6C}" dt="2024-07-22T04:14:26.978" v="1108" actId="47"/>
        <pc:sldMkLst>
          <pc:docMk/>
          <pc:sldMk cId="1732947060" sldId="262"/>
        </pc:sldMkLst>
        <pc:spChg chg="add mod">
          <ac:chgData name="Rajesh Ojha" userId="f844f7c9be700cde" providerId="LiveId" clId="{DCF17D1E-C429-4500-9643-931F8B98DE6C}" dt="2024-07-22T03:54:40.597" v="767" actId="27636"/>
          <ac:spMkLst>
            <pc:docMk/>
            <pc:sldMk cId="1732947060" sldId="262"/>
            <ac:spMk id="3" creationId="{41895001-9A78-4FDC-4C43-3A96B4EF8FCF}"/>
          </ac:spMkLst>
        </pc:spChg>
      </pc:sldChg>
      <pc:sldChg chg="addSp modSp add del mod">
        <pc:chgData name="Rajesh Ojha" userId="f844f7c9be700cde" providerId="LiveId" clId="{DCF17D1E-C429-4500-9643-931F8B98DE6C}" dt="2024-07-24T04:28:06.635" v="4232" actId="20577"/>
        <pc:sldMkLst>
          <pc:docMk/>
          <pc:sldMk cId="3583462896" sldId="262"/>
        </pc:sldMkLst>
        <pc:spChg chg="mod">
          <ac:chgData name="Rajesh Ojha" userId="f844f7c9be700cde" providerId="LiveId" clId="{DCF17D1E-C429-4500-9643-931F8B98DE6C}" dt="2024-07-23T10:52:26.894" v="2974" actId="1038"/>
          <ac:spMkLst>
            <pc:docMk/>
            <pc:sldMk cId="3583462896" sldId="262"/>
            <ac:spMk id="4" creationId="{6FED2676-75C5-C956-8947-B3B2F5A45E81}"/>
          </ac:spMkLst>
        </pc:spChg>
        <pc:spChg chg="add mod">
          <ac:chgData name="Rajesh Ojha" userId="f844f7c9be700cde" providerId="LiveId" clId="{DCF17D1E-C429-4500-9643-931F8B98DE6C}" dt="2024-07-24T04:28:06.635" v="4232" actId="20577"/>
          <ac:spMkLst>
            <pc:docMk/>
            <pc:sldMk cId="3583462896" sldId="262"/>
            <ac:spMk id="7" creationId="{DD68964C-25C2-935D-597D-EDEEF7790B7A}"/>
          </ac:spMkLst>
        </pc:spChg>
      </pc:sldChg>
      <pc:sldChg chg="addSp delSp modSp new mod modNotesTx">
        <pc:chgData name="Rajesh Ojha" userId="f844f7c9be700cde" providerId="LiveId" clId="{DCF17D1E-C429-4500-9643-931F8B98DE6C}" dt="2024-07-22T05:12:40.609" v="1394" actId="1076"/>
        <pc:sldMkLst>
          <pc:docMk/>
          <pc:sldMk cId="154678971" sldId="263"/>
        </pc:sldMkLst>
        <pc:graphicFrameChg chg="add del modGraphic">
          <ac:chgData name="Rajesh Ojha" userId="f844f7c9be700cde" providerId="LiveId" clId="{DCF17D1E-C429-4500-9643-931F8B98DE6C}" dt="2024-07-22T03:57:42.921" v="773" actId="478"/>
          <ac:graphicFrameMkLst>
            <pc:docMk/>
            <pc:sldMk cId="154678971" sldId="263"/>
            <ac:graphicFrameMk id="3" creationId="{E4BAFF3D-D3DE-D9BB-C7FA-0141093449C4}"/>
          </ac:graphicFrameMkLst>
        </pc:graphicFrameChg>
        <pc:graphicFrameChg chg="add del mod modGraphic">
          <ac:chgData name="Rajesh Ojha" userId="f844f7c9be700cde" providerId="LiveId" clId="{DCF17D1E-C429-4500-9643-931F8B98DE6C}" dt="2024-07-22T04:08:18.919" v="890" actId="478"/>
          <ac:graphicFrameMkLst>
            <pc:docMk/>
            <pc:sldMk cId="154678971" sldId="263"/>
            <ac:graphicFrameMk id="4" creationId="{B1601E91-F2A2-C978-9D70-61732876B6A2}"/>
          </ac:graphicFrameMkLst>
        </pc:graphicFrameChg>
        <pc:picChg chg="add del mod">
          <ac:chgData name="Rajesh Ojha" userId="f844f7c9be700cde" providerId="LiveId" clId="{DCF17D1E-C429-4500-9643-931F8B98DE6C}" dt="2024-07-22T04:11:04.340" v="970" actId="478"/>
          <ac:picMkLst>
            <pc:docMk/>
            <pc:sldMk cId="154678971" sldId="263"/>
            <ac:picMk id="5" creationId="{6CFDC3C3-CF5C-4F3C-6E03-E00442491F1E}"/>
          </ac:picMkLst>
        </pc:picChg>
        <pc:picChg chg="add del mod">
          <ac:chgData name="Rajesh Ojha" userId="f844f7c9be700cde" providerId="LiveId" clId="{DCF17D1E-C429-4500-9643-931F8B98DE6C}" dt="2024-07-22T05:10:24.917" v="1294" actId="478"/>
          <ac:picMkLst>
            <pc:docMk/>
            <pc:sldMk cId="154678971" sldId="263"/>
            <ac:picMk id="7" creationId="{2CA174FC-C367-D136-4FF1-BE0ED55C5D93}"/>
          </ac:picMkLst>
        </pc:picChg>
        <pc:picChg chg="add mod ord">
          <ac:chgData name="Rajesh Ojha" userId="f844f7c9be700cde" providerId="LiveId" clId="{DCF17D1E-C429-4500-9643-931F8B98DE6C}" dt="2024-07-22T05:12:40.609" v="1394" actId="1076"/>
          <ac:picMkLst>
            <pc:docMk/>
            <pc:sldMk cId="154678971" sldId="263"/>
            <ac:picMk id="9" creationId="{F155FA36-2C6F-132C-53AD-CCF3CFA38BE0}"/>
          </ac:picMkLst>
        </pc:picChg>
        <pc:picChg chg="add mod">
          <ac:chgData name="Rajesh Ojha" userId="f844f7c9be700cde" providerId="LiveId" clId="{DCF17D1E-C429-4500-9643-931F8B98DE6C}" dt="2024-07-22T05:11:48.890" v="1388" actId="1037"/>
          <ac:picMkLst>
            <pc:docMk/>
            <pc:sldMk cId="154678971" sldId="263"/>
            <ac:picMk id="11" creationId="{221082BD-7167-3229-72D1-D4A45BE2D9F8}"/>
          </ac:picMkLst>
        </pc:picChg>
      </pc:sldChg>
      <pc:sldChg chg="addSp delSp modSp new mod modNotesTx">
        <pc:chgData name="Rajesh Ojha" userId="f844f7c9be700cde" providerId="LiveId" clId="{DCF17D1E-C429-4500-9643-931F8B98DE6C}" dt="2024-07-22T05:15:16.166" v="1418" actId="1035"/>
        <pc:sldMkLst>
          <pc:docMk/>
          <pc:sldMk cId="1215384147" sldId="264"/>
        </pc:sldMkLst>
        <pc:picChg chg="add del mod">
          <ac:chgData name="Rajesh Ojha" userId="f844f7c9be700cde" providerId="LiveId" clId="{DCF17D1E-C429-4500-9643-931F8B98DE6C}" dt="2024-07-22T05:14:52.282" v="1395" actId="478"/>
          <ac:picMkLst>
            <pc:docMk/>
            <pc:sldMk cId="1215384147" sldId="264"/>
            <ac:picMk id="4" creationId="{9942076B-8E5A-FDD2-91D8-FD677DB450E5}"/>
          </ac:picMkLst>
        </pc:picChg>
        <pc:picChg chg="add mod">
          <ac:chgData name="Rajesh Ojha" userId="f844f7c9be700cde" providerId="LiveId" clId="{DCF17D1E-C429-4500-9643-931F8B98DE6C}" dt="2024-07-22T05:15:16.166" v="1418" actId="1035"/>
          <ac:picMkLst>
            <pc:docMk/>
            <pc:sldMk cId="1215384147" sldId="264"/>
            <ac:picMk id="6" creationId="{E214542C-7354-03E6-4A03-C4844453F502}"/>
          </ac:picMkLst>
        </pc:picChg>
      </pc:sldChg>
      <pc:sldChg chg="new del">
        <pc:chgData name="Rajesh Ojha" userId="f844f7c9be700cde" providerId="LiveId" clId="{DCF17D1E-C429-4500-9643-931F8B98DE6C}" dt="2024-07-22T03:57:01.433" v="771" actId="47"/>
        <pc:sldMkLst>
          <pc:docMk/>
          <pc:sldMk cId="2697322083" sldId="264"/>
        </pc:sldMkLst>
      </pc:sldChg>
      <pc:sldChg chg="addSp modSp new mod modNotesTx">
        <pc:chgData name="Rajesh Ojha" userId="f844f7c9be700cde" providerId="LiveId" clId="{DCF17D1E-C429-4500-9643-931F8B98DE6C}" dt="2024-07-22T05:57:15.830" v="1721" actId="12"/>
        <pc:sldMkLst>
          <pc:docMk/>
          <pc:sldMk cId="1189835941" sldId="265"/>
        </pc:sldMkLst>
        <pc:spChg chg="add mod">
          <ac:chgData name="Rajesh Ojha" userId="f844f7c9be700cde" providerId="LiveId" clId="{DCF17D1E-C429-4500-9643-931F8B98DE6C}" dt="2024-07-22T05:53:40.688" v="1717" actId="1038"/>
          <ac:spMkLst>
            <pc:docMk/>
            <pc:sldMk cId="1189835941" sldId="265"/>
            <ac:spMk id="5" creationId="{D7F388FD-BC46-3110-9A60-2DA4154383FA}"/>
          </ac:spMkLst>
        </pc:spChg>
        <pc:picChg chg="add mod">
          <ac:chgData name="Rajesh Ojha" userId="f844f7c9be700cde" providerId="LiveId" clId="{DCF17D1E-C429-4500-9643-931F8B98DE6C}" dt="2024-07-22T05:53:18.120" v="1621" actId="1038"/>
          <ac:picMkLst>
            <pc:docMk/>
            <pc:sldMk cId="1189835941" sldId="265"/>
            <ac:picMk id="4" creationId="{E815FC26-943B-C031-D514-DB053DDC1CEA}"/>
          </ac:picMkLst>
        </pc:picChg>
      </pc:sldChg>
      <pc:sldChg chg="addSp modSp new mod">
        <pc:chgData name="Rajesh Ojha" userId="f844f7c9be700cde" providerId="LiveId" clId="{DCF17D1E-C429-4500-9643-931F8B98DE6C}" dt="2024-07-23T06:07:00.013" v="1732" actId="1440"/>
        <pc:sldMkLst>
          <pc:docMk/>
          <pc:sldMk cId="110502966" sldId="266"/>
        </pc:sldMkLst>
        <pc:picChg chg="add mod">
          <ac:chgData name="Rajesh Ojha" userId="f844f7c9be700cde" providerId="LiveId" clId="{DCF17D1E-C429-4500-9643-931F8B98DE6C}" dt="2024-07-23T06:07:00.013" v="1732" actId="1440"/>
          <ac:picMkLst>
            <pc:docMk/>
            <pc:sldMk cId="110502966" sldId="266"/>
            <ac:picMk id="5" creationId="{B8456576-92AE-2831-D05B-BDD878200454}"/>
          </ac:picMkLst>
        </pc:picChg>
      </pc:sldChg>
      <pc:sldChg chg="addSp modSp new mod">
        <pc:chgData name="Rajesh Ojha" userId="f844f7c9be700cde" providerId="LiveId" clId="{DCF17D1E-C429-4500-9643-931F8B98DE6C}" dt="2024-07-23T07:19:41.191" v="2010" actId="12100"/>
        <pc:sldMkLst>
          <pc:docMk/>
          <pc:sldMk cId="4236450971" sldId="267"/>
        </pc:sldMkLst>
        <pc:graphicFrameChg chg="add mod modGraphic">
          <ac:chgData name="Rajesh Ojha" userId="f844f7c9be700cde" providerId="LiveId" clId="{DCF17D1E-C429-4500-9643-931F8B98DE6C}" dt="2024-07-23T07:19:41.191" v="2010" actId="12100"/>
          <ac:graphicFrameMkLst>
            <pc:docMk/>
            <pc:sldMk cId="4236450971" sldId="267"/>
            <ac:graphicFrameMk id="4" creationId="{4E3DFE8D-22F6-2B10-9398-8B46E7148555}"/>
          </ac:graphicFrameMkLst>
        </pc:graphicFrameChg>
      </pc:sldChg>
      <pc:sldChg chg="addSp delSp modSp new mod">
        <pc:chgData name="Rajesh Ojha" userId="f844f7c9be700cde" providerId="LiveId" clId="{DCF17D1E-C429-4500-9643-931F8B98DE6C}" dt="2024-07-23T09:07:09.748" v="2455" actId="403"/>
        <pc:sldMkLst>
          <pc:docMk/>
          <pc:sldMk cId="2967957222" sldId="268"/>
        </pc:sldMkLst>
        <pc:spChg chg="add del mod">
          <ac:chgData name="Rajesh Ojha" userId="f844f7c9be700cde" providerId="LiveId" clId="{DCF17D1E-C429-4500-9643-931F8B98DE6C}" dt="2024-07-23T08:43:24.230" v="2127" actId="478"/>
          <ac:spMkLst>
            <pc:docMk/>
            <pc:sldMk cId="2967957222" sldId="268"/>
            <ac:spMk id="8" creationId="{631003CB-F32A-87B3-C8F4-A58C7C1F4378}"/>
          </ac:spMkLst>
        </pc:spChg>
        <pc:spChg chg="add del mod">
          <ac:chgData name="Rajesh Ojha" userId="f844f7c9be700cde" providerId="LiveId" clId="{DCF17D1E-C429-4500-9643-931F8B98DE6C}" dt="2024-07-23T08:47:22.470" v="2138" actId="478"/>
          <ac:spMkLst>
            <pc:docMk/>
            <pc:sldMk cId="2967957222" sldId="268"/>
            <ac:spMk id="9" creationId="{C41D828E-7D35-F155-F467-47E2CFD9706A}"/>
          </ac:spMkLst>
        </pc:spChg>
        <pc:graphicFrameChg chg="add mod modGraphic">
          <ac:chgData name="Rajesh Ojha" userId="f844f7c9be700cde" providerId="LiveId" clId="{DCF17D1E-C429-4500-9643-931F8B98DE6C}" dt="2024-07-23T09:07:09.748" v="2455" actId="403"/>
          <ac:graphicFrameMkLst>
            <pc:docMk/>
            <pc:sldMk cId="2967957222" sldId="268"/>
            <ac:graphicFrameMk id="10" creationId="{F1E3AA7A-D1EA-11B4-3C10-A29C234A4C4D}"/>
          </ac:graphicFrameMkLst>
        </pc:graphicFrameChg>
        <pc:picChg chg="add del mod">
          <ac:chgData name="Rajesh Ojha" userId="f844f7c9be700cde" providerId="LiveId" clId="{DCF17D1E-C429-4500-9643-931F8B98DE6C}" dt="2024-07-23T07:23:00.843" v="2016" actId="478"/>
          <ac:picMkLst>
            <pc:docMk/>
            <pc:sldMk cId="2967957222" sldId="268"/>
            <ac:picMk id="5" creationId="{49DE235C-3DDA-2D83-7144-122ECC874C74}"/>
          </ac:picMkLst>
        </pc:picChg>
        <pc:picChg chg="add del mod">
          <ac:chgData name="Rajesh Ojha" userId="f844f7c9be700cde" providerId="LiveId" clId="{DCF17D1E-C429-4500-9643-931F8B98DE6C}" dt="2024-07-23T08:46:34.030" v="2135" actId="478"/>
          <ac:picMkLst>
            <pc:docMk/>
            <pc:sldMk cId="2967957222" sldId="268"/>
            <ac:picMk id="7" creationId="{FB892FDC-B508-9E1F-EDE7-914A5BDF44A8}"/>
          </ac:picMkLst>
        </pc:picChg>
      </pc:sldChg>
      <pc:sldChg chg="new del">
        <pc:chgData name="Rajesh Ojha" userId="f844f7c9be700cde" providerId="LiveId" clId="{DCF17D1E-C429-4500-9643-931F8B98DE6C}" dt="2024-07-23T09:20:24.856" v="2458" actId="47"/>
        <pc:sldMkLst>
          <pc:docMk/>
          <pc:sldMk cId="1806008688" sldId="269"/>
        </pc:sldMkLst>
      </pc:sldChg>
      <pc:sldChg chg="addSp delSp modSp new mod ord">
        <pc:chgData name="Rajesh Ojha" userId="f844f7c9be700cde" providerId="LiveId" clId="{DCF17D1E-C429-4500-9643-931F8B98DE6C}" dt="2024-07-24T04:05:07.435" v="4077"/>
        <pc:sldMkLst>
          <pc:docMk/>
          <pc:sldMk cId="2699769480" sldId="269"/>
        </pc:sldMkLst>
        <pc:spChg chg="mod">
          <ac:chgData name="Rajesh Ojha" userId="f844f7c9be700cde" providerId="LiveId" clId="{DCF17D1E-C429-4500-9643-931F8B98DE6C}" dt="2024-07-23T09:48:45.968" v="2879" actId="20577"/>
          <ac:spMkLst>
            <pc:docMk/>
            <pc:sldMk cId="2699769480" sldId="269"/>
            <ac:spMk id="2" creationId="{FAB929AE-4092-AF2E-334D-DF650D7CC97A}"/>
          </ac:spMkLst>
        </pc:spChg>
        <pc:spChg chg="add del mod">
          <ac:chgData name="Rajesh Ojha" userId="f844f7c9be700cde" providerId="LiveId" clId="{DCF17D1E-C429-4500-9643-931F8B98DE6C}" dt="2024-07-23T09:21:26.791" v="2471" actId="478"/>
          <ac:spMkLst>
            <pc:docMk/>
            <pc:sldMk cId="2699769480" sldId="269"/>
            <ac:spMk id="5" creationId="{69A6DB50-08C8-499F-E2FA-7B1154EE178C}"/>
          </ac:spMkLst>
        </pc:spChg>
        <pc:picChg chg="add mod">
          <ac:chgData name="Rajesh Ojha" userId="f844f7c9be700cde" providerId="LiveId" clId="{DCF17D1E-C429-4500-9643-931F8B98DE6C}" dt="2024-07-23T09:48:10.659" v="2829" actId="14100"/>
          <ac:picMkLst>
            <pc:docMk/>
            <pc:sldMk cId="2699769480" sldId="269"/>
            <ac:picMk id="7" creationId="{51D37B6A-B06E-F5EB-DFAD-53C3D9BD17D7}"/>
          </ac:picMkLst>
        </pc:picChg>
      </pc:sldChg>
      <pc:sldChg chg="modSp new mod">
        <pc:chgData name="Rajesh Ojha" userId="f844f7c9be700cde" providerId="LiveId" clId="{DCF17D1E-C429-4500-9643-931F8B98DE6C}" dt="2024-07-23T09:38:05.440" v="2825" actId="403"/>
        <pc:sldMkLst>
          <pc:docMk/>
          <pc:sldMk cId="1251083235" sldId="270"/>
        </pc:sldMkLst>
        <pc:spChg chg="mod">
          <ac:chgData name="Rajesh Ojha" userId="f844f7c9be700cde" providerId="LiveId" clId="{DCF17D1E-C429-4500-9643-931F8B98DE6C}" dt="2024-07-23T09:22:08.583" v="2499" actId="20577"/>
          <ac:spMkLst>
            <pc:docMk/>
            <pc:sldMk cId="1251083235" sldId="270"/>
            <ac:spMk id="2" creationId="{77E9471C-10B6-4648-33BD-024085D4B6E4}"/>
          </ac:spMkLst>
        </pc:spChg>
        <pc:spChg chg="mod">
          <ac:chgData name="Rajesh Ojha" userId="f844f7c9be700cde" providerId="LiveId" clId="{DCF17D1E-C429-4500-9643-931F8B98DE6C}" dt="2024-07-23T09:38:05.440" v="2825" actId="403"/>
          <ac:spMkLst>
            <pc:docMk/>
            <pc:sldMk cId="1251083235" sldId="270"/>
            <ac:spMk id="3" creationId="{F298B1DD-800D-C6F7-9A86-3CF59F6D962A}"/>
          </ac:spMkLst>
        </pc:spChg>
      </pc:sldChg>
      <pc:sldChg chg="modSp mod">
        <pc:chgData name="Rajesh Ojha" userId="f844f7c9be700cde" providerId="LiveId" clId="{DCF17D1E-C429-4500-9643-931F8B98DE6C}" dt="2024-07-23T09:37:17.842" v="2810" actId="27636"/>
        <pc:sldMkLst>
          <pc:docMk/>
          <pc:sldMk cId="870858306" sldId="271"/>
        </pc:sldMkLst>
        <pc:spChg chg="mod">
          <ac:chgData name="Rajesh Ojha" userId="f844f7c9be700cde" providerId="LiveId" clId="{DCF17D1E-C429-4500-9643-931F8B98DE6C}" dt="2024-07-23T09:37:17.842" v="2810" actId="27636"/>
          <ac:spMkLst>
            <pc:docMk/>
            <pc:sldMk cId="870858306" sldId="271"/>
            <ac:spMk id="3" creationId="{F298B1DD-800D-C6F7-9A86-3CF59F6D962A}"/>
          </ac:spMkLst>
        </pc:spChg>
      </pc:sldChg>
      <pc:sldChg chg="new del">
        <pc:chgData name="Rajesh Ojha" userId="f844f7c9be700cde" providerId="LiveId" clId="{DCF17D1E-C429-4500-9643-931F8B98DE6C}" dt="2024-07-23T09:32:43.507" v="2703" actId="680"/>
        <pc:sldMkLst>
          <pc:docMk/>
          <pc:sldMk cId="1680690494" sldId="271"/>
        </pc:sldMkLst>
      </pc:sldChg>
      <pc:sldChg chg="addSp modSp add del mod">
        <pc:chgData name="Rajesh Ojha" userId="f844f7c9be700cde" providerId="LiveId" clId="{DCF17D1E-C429-4500-9643-931F8B98DE6C}" dt="2024-07-24T04:27:52.279" v="4228" actId="2696"/>
        <pc:sldMkLst>
          <pc:docMk/>
          <pc:sldMk cId="2958325877" sldId="272"/>
        </pc:sldMkLst>
        <pc:spChg chg="mod">
          <ac:chgData name="Rajesh Ojha" userId="f844f7c9be700cde" providerId="LiveId" clId="{DCF17D1E-C429-4500-9643-931F8B98DE6C}" dt="2024-07-23T10:50:02.052" v="2920" actId="1035"/>
          <ac:spMkLst>
            <pc:docMk/>
            <pc:sldMk cId="2958325877" sldId="272"/>
            <ac:spMk id="5" creationId="{86B14102-6257-1AF4-B6C6-3D5730B792DB}"/>
          </ac:spMkLst>
        </pc:spChg>
        <pc:spChg chg="add mod">
          <ac:chgData name="Rajesh Ojha" userId="f844f7c9be700cde" providerId="LiveId" clId="{DCF17D1E-C429-4500-9643-931F8B98DE6C}" dt="2024-07-24T04:27:32.859" v="4226" actId="20577"/>
          <ac:spMkLst>
            <pc:docMk/>
            <pc:sldMk cId="2958325877" sldId="272"/>
            <ac:spMk id="7" creationId="{AADE9050-E772-34A7-2B00-421DE06475DB}"/>
          </ac:spMkLst>
        </pc:spChg>
      </pc:sldChg>
      <pc:sldChg chg="addSp modSp add del mod">
        <pc:chgData name="Rajesh Ojha" userId="f844f7c9be700cde" providerId="LiveId" clId="{DCF17D1E-C429-4500-9643-931F8B98DE6C}" dt="2024-07-24T04:27:57.666" v="4230" actId="20577"/>
        <pc:sldMkLst>
          <pc:docMk/>
          <pc:sldMk cId="247497154" sldId="273"/>
        </pc:sldMkLst>
        <pc:spChg chg="mod">
          <ac:chgData name="Rajesh Ojha" userId="f844f7c9be700cde" providerId="LiveId" clId="{DCF17D1E-C429-4500-9643-931F8B98DE6C}" dt="2024-07-23T10:50:53.139" v="2956" actId="20577"/>
          <ac:spMkLst>
            <pc:docMk/>
            <pc:sldMk cId="247497154" sldId="273"/>
            <ac:spMk id="4" creationId="{6FED2676-75C5-C956-8947-B3B2F5A45E81}"/>
          </ac:spMkLst>
        </pc:spChg>
        <pc:spChg chg="add mod">
          <ac:chgData name="Rajesh Ojha" userId="f844f7c9be700cde" providerId="LiveId" clId="{DCF17D1E-C429-4500-9643-931F8B98DE6C}" dt="2024-07-24T04:27:57.666" v="4230" actId="20577"/>
          <ac:spMkLst>
            <pc:docMk/>
            <pc:sldMk cId="247497154" sldId="273"/>
            <ac:spMk id="7" creationId="{860544FC-ABEA-2272-A1E9-CAEF04F8923B}"/>
          </ac:spMkLst>
        </pc:spChg>
      </pc:sldChg>
      <pc:sldChg chg="modSp new mod">
        <pc:chgData name="Rajesh Ojha" userId="f844f7c9be700cde" providerId="LiveId" clId="{DCF17D1E-C429-4500-9643-931F8B98DE6C}" dt="2024-07-24T04:03:27.262" v="4073" actId="20577"/>
        <pc:sldMkLst>
          <pc:docMk/>
          <pc:sldMk cId="2901518121" sldId="274"/>
        </pc:sldMkLst>
        <pc:spChg chg="mod">
          <ac:chgData name="Rajesh Ojha" userId="f844f7c9be700cde" providerId="LiveId" clId="{DCF17D1E-C429-4500-9643-931F8B98DE6C}" dt="2024-07-23T10:53:17.828" v="2997" actId="20577"/>
          <ac:spMkLst>
            <pc:docMk/>
            <pc:sldMk cId="2901518121" sldId="274"/>
            <ac:spMk id="2" creationId="{97E94A79-7B8B-2ACA-081A-6FF0BF5B12B6}"/>
          </ac:spMkLst>
        </pc:spChg>
        <pc:spChg chg="mod">
          <ac:chgData name="Rajesh Ojha" userId="f844f7c9be700cde" providerId="LiveId" clId="{DCF17D1E-C429-4500-9643-931F8B98DE6C}" dt="2024-07-24T04:03:27.262" v="4073" actId="20577"/>
          <ac:spMkLst>
            <pc:docMk/>
            <pc:sldMk cId="2901518121" sldId="274"/>
            <ac:spMk id="3" creationId="{71395D7B-3303-1F4B-D7CC-3C0CD4BCCD0E}"/>
          </ac:spMkLst>
        </pc:spChg>
      </pc:sldChg>
      <pc:sldChg chg="addSp delSp modSp new mod">
        <pc:chgData name="Rajesh Ojha" userId="f844f7c9be700cde" providerId="LiveId" clId="{DCF17D1E-C429-4500-9643-931F8B98DE6C}" dt="2024-07-24T04:10:49.200" v="4088" actId="20577"/>
        <pc:sldMkLst>
          <pc:docMk/>
          <pc:sldMk cId="3048279135" sldId="275"/>
        </pc:sldMkLst>
        <pc:spChg chg="mod">
          <ac:chgData name="Rajesh Ojha" userId="f844f7c9be700cde" providerId="LiveId" clId="{DCF17D1E-C429-4500-9643-931F8B98DE6C}" dt="2024-07-23T10:57:46.506" v="3268" actId="20577"/>
          <ac:spMkLst>
            <pc:docMk/>
            <pc:sldMk cId="3048279135" sldId="275"/>
            <ac:spMk id="2" creationId="{CED394BE-DF74-417F-CA89-788A8DE0B57A}"/>
          </ac:spMkLst>
        </pc:spChg>
        <pc:spChg chg="del mod">
          <ac:chgData name="Rajesh Ojha" userId="f844f7c9be700cde" providerId="LiveId" clId="{DCF17D1E-C429-4500-9643-931F8B98DE6C}" dt="2024-07-23T10:58:29.762" v="3283" actId="478"/>
          <ac:spMkLst>
            <pc:docMk/>
            <pc:sldMk cId="3048279135" sldId="275"/>
            <ac:spMk id="3" creationId="{A3C5A930-26E7-599D-EAD6-91082B69B4B7}"/>
          </ac:spMkLst>
        </pc:spChg>
        <pc:spChg chg="mod">
          <ac:chgData name="Rajesh Ojha" userId="f844f7c9be700cde" providerId="LiveId" clId="{DCF17D1E-C429-4500-9643-931F8B98DE6C}" dt="2024-07-24T04:10:49.200" v="4088" actId="20577"/>
          <ac:spMkLst>
            <pc:docMk/>
            <pc:sldMk cId="3048279135" sldId="275"/>
            <ac:spMk id="4" creationId="{D4AA791D-D404-AD3B-1BEB-4DF13401B137}"/>
          </ac:spMkLst>
        </pc:spChg>
        <pc:spChg chg="add del mod">
          <ac:chgData name="Rajesh Ojha" userId="f844f7c9be700cde" providerId="LiveId" clId="{DCF17D1E-C429-4500-9643-931F8B98DE6C}" dt="2024-07-23T10:58:26.851" v="3282" actId="478"/>
          <ac:spMkLst>
            <pc:docMk/>
            <pc:sldMk cId="3048279135" sldId="275"/>
            <ac:spMk id="7" creationId="{64D412CC-7763-F174-CF33-7F687ACB5093}"/>
          </ac:spMkLst>
        </pc:spChg>
        <pc:spChg chg="add mod">
          <ac:chgData name="Rajesh Ojha" userId="f844f7c9be700cde" providerId="LiveId" clId="{DCF17D1E-C429-4500-9643-931F8B98DE6C}" dt="2024-07-23T10:59:05.973" v="3336" actId="1035"/>
          <ac:spMkLst>
            <pc:docMk/>
            <pc:sldMk cId="3048279135" sldId="275"/>
            <ac:spMk id="8" creationId="{280489C6-87E3-5158-449C-EC56B838B9CB}"/>
          </ac:spMkLst>
        </pc:spChg>
      </pc:sldChg>
      <pc:sldChg chg="addSp modSp new mod">
        <pc:chgData name="Rajesh Ojha" userId="f844f7c9be700cde" providerId="LiveId" clId="{DCF17D1E-C429-4500-9643-931F8B98DE6C}" dt="2024-07-24T04:09:51.474" v="4084" actId="207"/>
        <pc:sldMkLst>
          <pc:docMk/>
          <pc:sldMk cId="1172300712" sldId="276"/>
        </pc:sldMkLst>
        <pc:spChg chg="add mod">
          <ac:chgData name="Rajesh Ojha" userId="f844f7c9be700cde" providerId="LiveId" clId="{DCF17D1E-C429-4500-9643-931F8B98DE6C}" dt="2024-07-24T04:09:51.474" v="4084" actId="207"/>
          <ac:spMkLst>
            <pc:docMk/>
            <pc:sldMk cId="1172300712" sldId="276"/>
            <ac:spMk id="4" creationId="{E8AB3729-B767-C3DE-E18C-A296DCBCAC8F}"/>
          </ac:spMkLst>
        </pc:spChg>
      </pc:sldChg>
      <pc:sldChg chg="new del">
        <pc:chgData name="Rajesh Ojha" userId="f844f7c9be700cde" providerId="LiveId" clId="{DCF17D1E-C429-4500-9643-931F8B98DE6C}" dt="2024-07-23T10:59:46.243" v="3338" actId="680"/>
        <pc:sldMkLst>
          <pc:docMk/>
          <pc:sldMk cId="3810768285" sldId="276"/>
        </pc:sldMkLst>
      </pc:sldChg>
      <pc:sldChg chg="addSp modSp new mod">
        <pc:chgData name="Rajesh Ojha" userId="f844f7c9be700cde" providerId="LiveId" clId="{DCF17D1E-C429-4500-9643-931F8B98DE6C}" dt="2024-07-23T11:09:03.767" v="3481" actId="14100"/>
        <pc:sldMkLst>
          <pc:docMk/>
          <pc:sldMk cId="758173256" sldId="277"/>
        </pc:sldMkLst>
        <pc:spChg chg="mod">
          <ac:chgData name="Rajesh Ojha" userId="f844f7c9be700cde" providerId="LiveId" clId="{DCF17D1E-C429-4500-9643-931F8B98DE6C}" dt="2024-07-23T11:08:45.587" v="3473" actId="20577"/>
          <ac:spMkLst>
            <pc:docMk/>
            <pc:sldMk cId="758173256" sldId="277"/>
            <ac:spMk id="2" creationId="{93295C02-ACF3-86AB-D16A-1395075767B3}"/>
          </ac:spMkLst>
        </pc:spChg>
        <pc:picChg chg="add mod">
          <ac:chgData name="Rajesh Ojha" userId="f844f7c9be700cde" providerId="LiveId" clId="{DCF17D1E-C429-4500-9643-931F8B98DE6C}" dt="2024-07-23T11:09:03.767" v="3481" actId="14100"/>
          <ac:picMkLst>
            <pc:docMk/>
            <pc:sldMk cId="758173256" sldId="277"/>
            <ac:picMk id="6" creationId="{321D93FF-DAE8-EAF6-E862-00387B190B99}"/>
          </ac:picMkLst>
        </pc:picChg>
      </pc:sldChg>
      <pc:sldChg chg="addSp delSp modSp add mod">
        <pc:chgData name="Rajesh Ojha" userId="f844f7c9be700cde" providerId="LiveId" clId="{DCF17D1E-C429-4500-9643-931F8B98DE6C}" dt="2024-07-23T11:10:11.017" v="3494" actId="14100"/>
        <pc:sldMkLst>
          <pc:docMk/>
          <pc:sldMk cId="1179274631" sldId="278"/>
        </pc:sldMkLst>
        <pc:spChg chg="mod">
          <ac:chgData name="Rajesh Ojha" userId="f844f7c9be700cde" providerId="LiveId" clId="{DCF17D1E-C429-4500-9643-931F8B98DE6C}" dt="2024-07-23T11:09:23.297" v="3484" actId="20577"/>
          <ac:spMkLst>
            <pc:docMk/>
            <pc:sldMk cId="1179274631" sldId="278"/>
            <ac:spMk id="2" creationId="{93295C02-ACF3-86AB-D16A-1395075767B3}"/>
          </ac:spMkLst>
        </pc:spChg>
        <pc:picChg chg="del">
          <ac:chgData name="Rajesh Ojha" userId="f844f7c9be700cde" providerId="LiveId" clId="{DCF17D1E-C429-4500-9643-931F8B98DE6C}" dt="2024-07-23T11:09:51.009" v="3485" actId="478"/>
          <ac:picMkLst>
            <pc:docMk/>
            <pc:sldMk cId="1179274631" sldId="278"/>
            <ac:picMk id="6" creationId="{321D93FF-DAE8-EAF6-E862-00387B190B99}"/>
          </ac:picMkLst>
        </pc:picChg>
        <pc:picChg chg="add mod">
          <ac:chgData name="Rajesh Ojha" userId="f844f7c9be700cde" providerId="LiveId" clId="{DCF17D1E-C429-4500-9643-931F8B98DE6C}" dt="2024-07-23T11:10:11.017" v="3494" actId="14100"/>
          <ac:picMkLst>
            <pc:docMk/>
            <pc:sldMk cId="1179274631" sldId="278"/>
            <ac:picMk id="7" creationId="{5236BE8D-1641-0DE6-9D16-6C889D6FD482}"/>
          </ac:picMkLst>
        </pc:picChg>
      </pc:sldChg>
      <pc:sldChg chg="addSp delSp modSp add mod">
        <pc:chgData name="Rajesh Ojha" userId="f844f7c9be700cde" providerId="LiveId" clId="{DCF17D1E-C429-4500-9643-931F8B98DE6C}" dt="2024-07-24T04:23:57.611" v="4224" actId="1035"/>
        <pc:sldMkLst>
          <pc:docMk/>
          <pc:sldMk cId="3836216689" sldId="279"/>
        </pc:sldMkLst>
        <pc:spChg chg="mod">
          <ac:chgData name="Rajesh Ojha" userId="f844f7c9be700cde" providerId="LiveId" clId="{DCF17D1E-C429-4500-9643-931F8B98DE6C}" dt="2024-07-24T04:20:45.265" v="4091" actId="20577"/>
          <ac:spMkLst>
            <pc:docMk/>
            <pc:sldMk cId="3836216689" sldId="279"/>
            <ac:spMk id="2" creationId="{93295C02-ACF3-86AB-D16A-1395075767B3}"/>
          </ac:spMkLst>
        </pc:spChg>
        <pc:spChg chg="add mod">
          <ac:chgData name="Rajesh Ojha" userId="f844f7c9be700cde" providerId="LiveId" clId="{DCF17D1E-C429-4500-9643-931F8B98DE6C}" dt="2024-07-24T04:23:57.611" v="4224" actId="1035"/>
          <ac:spMkLst>
            <pc:docMk/>
            <pc:sldMk cId="3836216689" sldId="279"/>
            <ac:spMk id="6" creationId="{6F00974F-C144-0E7B-CC53-08A5818F9D89}"/>
          </ac:spMkLst>
        </pc:spChg>
        <pc:picChg chg="del">
          <ac:chgData name="Rajesh Ojha" userId="f844f7c9be700cde" providerId="LiveId" clId="{DCF17D1E-C429-4500-9643-931F8B98DE6C}" dt="2024-07-24T04:20:54.765" v="4092" actId="478"/>
          <ac:picMkLst>
            <pc:docMk/>
            <pc:sldMk cId="3836216689" sldId="279"/>
            <ac:picMk id="7" creationId="{5236BE8D-1641-0DE6-9D16-6C889D6FD48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FA738-CDCC-4C29-80ED-1C1BAB822127}" type="datetimeFigureOut">
              <a:rPr lang="en-IN" smtClean="0"/>
              <a:pPr/>
              <a:t>17-10-2024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380492-FD13-4B83-8701-861672D5485B}" type="slidenum">
              <a:rPr lang="en-IN" smtClean="0"/>
              <a:pPr/>
              <a:t>‹#›</a:t>
            </a:fld>
            <a:endParaRPr lang="en-IN"/>
          </a:p>
        </p:txBody>
      </p:sp>
    </p:spTree>
    <p:extLst>
      <p:ext uri="{BB962C8B-B14F-4D97-AF65-F5344CB8AC3E}">
        <p14:creationId xmlns:p14="http://schemas.microsoft.com/office/powerpoint/2010/main" val="2687000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A565D12-E4F9-537E-3330-073AB8B8E281}"/>
              </a:ext>
            </a:extLst>
          </p:cNvPr>
          <p:cNvSpPr>
            <a:spLocks noGrp="1" noChangeArrowheads="1"/>
          </p:cNvSpPr>
          <p:nvPr>
            <p:ph type="sldNum" sz="quarter" idx="5"/>
          </p:nvPr>
        </p:nvSpPr>
        <p:spPr>
          <a:ln/>
        </p:spPr>
        <p:txBody>
          <a:bodyPr/>
          <a:lstStyle/>
          <a:p>
            <a:fld id="{52F2EF09-4B72-4A00-8821-4B39CE945E4E}" type="slidenum">
              <a:rPr lang="en-US" altLang="en-US"/>
              <a:pPr/>
              <a:t>3</a:t>
            </a:fld>
            <a:endParaRPr lang="en-US" altLang="en-US"/>
          </a:p>
        </p:txBody>
      </p:sp>
      <p:sp>
        <p:nvSpPr>
          <p:cNvPr id="890882" name="Rectangle 2">
            <a:extLst>
              <a:ext uri="{FF2B5EF4-FFF2-40B4-BE49-F238E27FC236}">
                <a16:creationId xmlns:a16="http://schemas.microsoft.com/office/drawing/2014/main" id="{E104BB27-2279-D729-A2A6-A26FCDB62D95}"/>
              </a:ext>
            </a:extLst>
          </p:cNvPr>
          <p:cNvSpPr>
            <a:spLocks noGrp="1" noRot="1" noChangeAspect="1" noChangeArrowheads="1" noTextEdit="1"/>
          </p:cNvSpPr>
          <p:nvPr>
            <p:ph type="sldImg"/>
          </p:nvPr>
        </p:nvSpPr>
        <p:spPr>
          <a:ln/>
        </p:spPr>
      </p:sp>
      <p:sp>
        <p:nvSpPr>
          <p:cNvPr id="890883" name="Rectangle 3">
            <a:extLst>
              <a:ext uri="{FF2B5EF4-FFF2-40B4-BE49-F238E27FC236}">
                <a16:creationId xmlns:a16="http://schemas.microsoft.com/office/drawing/2014/main" id="{CC0757EB-8488-4BEA-4296-851A163EE3CA}"/>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477976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03BC062-D6E3-1E34-A63A-151FF63EC4FF}"/>
              </a:ext>
            </a:extLst>
          </p:cNvPr>
          <p:cNvSpPr>
            <a:spLocks noGrp="1" noChangeArrowheads="1"/>
          </p:cNvSpPr>
          <p:nvPr>
            <p:ph type="sldNum" sz="quarter" idx="5"/>
          </p:nvPr>
        </p:nvSpPr>
        <p:spPr>
          <a:ln/>
        </p:spPr>
        <p:txBody>
          <a:bodyPr/>
          <a:lstStyle/>
          <a:p>
            <a:fld id="{295DE24C-7EA6-4A2C-8A32-2FB83DB38046}" type="slidenum">
              <a:rPr lang="en-US" altLang="en-US"/>
              <a:pPr/>
              <a:t>16</a:t>
            </a:fld>
            <a:endParaRPr lang="en-US" altLang="en-US"/>
          </a:p>
        </p:txBody>
      </p:sp>
      <p:sp>
        <p:nvSpPr>
          <p:cNvPr id="900098" name="Rectangle 2">
            <a:extLst>
              <a:ext uri="{FF2B5EF4-FFF2-40B4-BE49-F238E27FC236}">
                <a16:creationId xmlns:a16="http://schemas.microsoft.com/office/drawing/2014/main" id="{38A48354-0727-BB05-61F2-858D029D3D1D}"/>
              </a:ext>
            </a:extLst>
          </p:cNvPr>
          <p:cNvSpPr>
            <a:spLocks noGrp="1" noRot="1" noChangeAspect="1" noChangeArrowheads="1" noTextEdit="1"/>
          </p:cNvSpPr>
          <p:nvPr>
            <p:ph type="sldImg"/>
          </p:nvPr>
        </p:nvSpPr>
        <p:spPr>
          <a:ln/>
        </p:spPr>
      </p:sp>
      <p:sp>
        <p:nvSpPr>
          <p:cNvPr id="900099" name="Rectangle 3">
            <a:extLst>
              <a:ext uri="{FF2B5EF4-FFF2-40B4-BE49-F238E27FC236}">
                <a16:creationId xmlns:a16="http://schemas.microsoft.com/office/drawing/2014/main" id="{6A614CDC-8404-A6DC-545C-4E0115E1C82C}"/>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49768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B3B11CD-8144-4A38-E87C-C612FCF19833}"/>
              </a:ext>
            </a:extLst>
          </p:cNvPr>
          <p:cNvSpPr>
            <a:spLocks noGrp="1" noChangeArrowheads="1"/>
          </p:cNvSpPr>
          <p:nvPr>
            <p:ph type="sldNum" sz="quarter" idx="5"/>
          </p:nvPr>
        </p:nvSpPr>
        <p:spPr>
          <a:ln/>
        </p:spPr>
        <p:txBody>
          <a:bodyPr/>
          <a:lstStyle/>
          <a:p>
            <a:fld id="{69392332-3BA2-43C9-BD79-D1C100003B78}" type="slidenum">
              <a:rPr lang="en-US" altLang="en-US"/>
              <a:pPr/>
              <a:t>17</a:t>
            </a:fld>
            <a:endParaRPr lang="en-US" altLang="en-US"/>
          </a:p>
        </p:txBody>
      </p:sp>
      <p:sp>
        <p:nvSpPr>
          <p:cNvPr id="901122" name="Rectangle 2">
            <a:extLst>
              <a:ext uri="{FF2B5EF4-FFF2-40B4-BE49-F238E27FC236}">
                <a16:creationId xmlns:a16="http://schemas.microsoft.com/office/drawing/2014/main" id="{1FFD1E63-2448-B890-7075-E024EE5EFF00}"/>
              </a:ext>
            </a:extLst>
          </p:cNvPr>
          <p:cNvSpPr>
            <a:spLocks noGrp="1" noRot="1" noChangeAspect="1" noChangeArrowheads="1" noTextEdit="1"/>
          </p:cNvSpPr>
          <p:nvPr>
            <p:ph type="sldImg"/>
          </p:nvPr>
        </p:nvSpPr>
        <p:spPr>
          <a:ln/>
        </p:spPr>
      </p:sp>
      <p:sp>
        <p:nvSpPr>
          <p:cNvPr id="901123" name="Rectangle 3">
            <a:extLst>
              <a:ext uri="{FF2B5EF4-FFF2-40B4-BE49-F238E27FC236}">
                <a16:creationId xmlns:a16="http://schemas.microsoft.com/office/drawing/2014/main" id="{15957228-A8D1-0864-0E18-6C56F0CFD1C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06792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2816ABD-A621-565F-FD51-107A00714FE0}"/>
              </a:ext>
            </a:extLst>
          </p:cNvPr>
          <p:cNvSpPr>
            <a:spLocks noGrp="1" noChangeArrowheads="1"/>
          </p:cNvSpPr>
          <p:nvPr>
            <p:ph type="sldNum" sz="quarter" idx="5"/>
          </p:nvPr>
        </p:nvSpPr>
        <p:spPr>
          <a:ln/>
        </p:spPr>
        <p:txBody>
          <a:bodyPr/>
          <a:lstStyle/>
          <a:p>
            <a:fld id="{DEB7B310-1512-402D-B38D-923BB78B83E3}" type="slidenum">
              <a:rPr lang="en-US" altLang="en-US"/>
              <a:pPr/>
              <a:t>18</a:t>
            </a:fld>
            <a:endParaRPr lang="en-US" altLang="en-US"/>
          </a:p>
        </p:txBody>
      </p:sp>
      <p:sp>
        <p:nvSpPr>
          <p:cNvPr id="902146" name="Rectangle 2">
            <a:extLst>
              <a:ext uri="{FF2B5EF4-FFF2-40B4-BE49-F238E27FC236}">
                <a16:creationId xmlns:a16="http://schemas.microsoft.com/office/drawing/2014/main" id="{BA03B3B9-6642-5D65-4CAA-BAF44D99D426}"/>
              </a:ext>
            </a:extLst>
          </p:cNvPr>
          <p:cNvSpPr>
            <a:spLocks noGrp="1" noRot="1" noChangeAspect="1" noChangeArrowheads="1" noTextEdit="1"/>
          </p:cNvSpPr>
          <p:nvPr>
            <p:ph type="sldImg"/>
          </p:nvPr>
        </p:nvSpPr>
        <p:spPr>
          <a:ln/>
        </p:spPr>
      </p:sp>
      <p:sp>
        <p:nvSpPr>
          <p:cNvPr id="902147" name="Rectangle 3">
            <a:extLst>
              <a:ext uri="{FF2B5EF4-FFF2-40B4-BE49-F238E27FC236}">
                <a16:creationId xmlns:a16="http://schemas.microsoft.com/office/drawing/2014/main" id="{22652E79-D1B3-DF56-9E5D-E59D22571C4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28489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51B6A86-0F87-FD58-2E77-AEFE0F069313}"/>
              </a:ext>
            </a:extLst>
          </p:cNvPr>
          <p:cNvSpPr>
            <a:spLocks noGrp="1" noChangeArrowheads="1"/>
          </p:cNvSpPr>
          <p:nvPr>
            <p:ph type="sldNum" sz="quarter" idx="5"/>
          </p:nvPr>
        </p:nvSpPr>
        <p:spPr>
          <a:ln/>
        </p:spPr>
        <p:txBody>
          <a:bodyPr/>
          <a:lstStyle/>
          <a:p>
            <a:fld id="{EA262D0D-E1C4-4E88-8844-27FA80A3BEC9}" type="slidenum">
              <a:rPr lang="en-US" altLang="en-US"/>
              <a:pPr/>
              <a:t>20</a:t>
            </a:fld>
            <a:endParaRPr lang="en-US" altLang="en-US"/>
          </a:p>
        </p:txBody>
      </p:sp>
      <p:sp>
        <p:nvSpPr>
          <p:cNvPr id="903170" name="Rectangle 2">
            <a:extLst>
              <a:ext uri="{FF2B5EF4-FFF2-40B4-BE49-F238E27FC236}">
                <a16:creationId xmlns:a16="http://schemas.microsoft.com/office/drawing/2014/main" id="{F8D7B7CB-34A5-27A4-079D-07D8D1719EC3}"/>
              </a:ext>
            </a:extLst>
          </p:cNvPr>
          <p:cNvSpPr>
            <a:spLocks noGrp="1" noRot="1" noChangeAspect="1" noChangeArrowheads="1" noTextEdit="1"/>
          </p:cNvSpPr>
          <p:nvPr>
            <p:ph type="sldImg"/>
          </p:nvPr>
        </p:nvSpPr>
        <p:spPr>
          <a:ln/>
        </p:spPr>
      </p:sp>
      <p:sp>
        <p:nvSpPr>
          <p:cNvPr id="903171" name="Rectangle 3">
            <a:extLst>
              <a:ext uri="{FF2B5EF4-FFF2-40B4-BE49-F238E27FC236}">
                <a16:creationId xmlns:a16="http://schemas.microsoft.com/office/drawing/2014/main" id="{AC827CB6-4853-8156-BB62-2088301C6C6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66718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9A122FF-55B6-84DC-8D99-A0034E12FD14}"/>
              </a:ext>
            </a:extLst>
          </p:cNvPr>
          <p:cNvSpPr>
            <a:spLocks noGrp="1" noChangeArrowheads="1"/>
          </p:cNvSpPr>
          <p:nvPr>
            <p:ph type="sldNum" sz="quarter" idx="5"/>
          </p:nvPr>
        </p:nvSpPr>
        <p:spPr>
          <a:ln/>
        </p:spPr>
        <p:txBody>
          <a:bodyPr/>
          <a:lstStyle/>
          <a:p>
            <a:fld id="{B2C86EBB-FC76-466A-8A1C-56FD49624555}" type="slidenum">
              <a:rPr lang="en-US" altLang="en-US"/>
              <a:pPr/>
              <a:t>21</a:t>
            </a:fld>
            <a:endParaRPr lang="en-US" altLang="en-US"/>
          </a:p>
        </p:txBody>
      </p:sp>
      <p:sp>
        <p:nvSpPr>
          <p:cNvPr id="904194" name="Rectangle 2">
            <a:extLst>
              <a:ext uri="{FF2B5EF4-FFF2-40B4-BE49-F238E27FC236}">
                <a16:creationId xmlns:a16="http://schemas.microsoft.com/office/drawing/2014/main" id="{3D1F73B0-A801-6F11-8585-FCB0B668B316}"/>
              </a:ext>
            </a:extLst>
          </p:cNvPr>
          <p:cNvSpPr>
            <a:spLocks noGrp="1" noRot="1" noChangeAspect="1" noChangeArrowheads="1" noTextEdit="1"/>
          </p:cNvSpPr>
          <p:nvPr>
            <p:ph type="sldImg"/>
          </p:nvPr>
        </p:nvSpPr>
        <p:spPr>
          <a:ln/>
        </p:spPr>
      </p:sp>
      <p:sp>
        <p:nvSpPr>
          <p:cNvPr id="904195" name="Rectangle 3">
            <a:extLst>
              <a:ext uri="{FF2B5EF4-FFF2-40B4-BE49-F238E27FC236}">
                <a16:creationId xmlns:a16="http://schemas.microsoft.com/office/drawing/2014/main" id="{64514666-D2EE-5223-93C4-2EC1D54124B6}"/>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893935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33B592A-1B1F-90DB-7D6D-703EE4321814}"/>
              </a:ext>
            </a:extLst>
          </p:cNvPr>
          <p:cNvSpPr>
            <a:spLocks noGrp="1" noChangeArrowheads="1"/>
          </p:cNvSpPr>
          <p:nvPr>
            <p:ph type="sldNum" sz="quarter" idx="5"/>
          </p:nvPr>
        </p:nvSpPr>
        <p:spPr>
          <a:ln/>
        </p:spPr>
        <p:txBody>
          <a:bodyPr/>
          <a:lstStyle/>
          <a:p>
            <a:fld id="{C4462E48-2B69-4142-B820-70CF7C207F64}" type="slidenum">
              <a:rPr lang="en-US" altLang="en-US"/>
              <a:pPr/>
              <a:t>22</a:t>
            </a:fld>
            <a:endParaRPr lang="en-US" altLang="en-US"/>
          </a:p>
        </p:txBody>
      </p:sp>
      <p:sp>
        <p:nvSpPr>
          <p:cNvPr id="905218" name="Rectangle 2">
            <a:extLst>
              <a:ext uri="{FF2B5EF4-FFF2-40B4-BE49-F238E27FC236}">
                <a16:creationId xmlns:a16="http://schemas.microsoft.com/office/drawing/2014/main" id="{6F23D9DF-3459-7849-51C6-51C61388E819}"/>
              </a:ext>
            </a:extLst>
          </p:cNvPr>
          <p:cNvSpPr>
            <a:spLocks noGrp="1" noRot="1" noChangeAspect="1" noChangeArrowheads="1" noTextEdit="1"/>
          </p:cNvSpPr>
          <p:nvPr>
            <p:ph type="sldImg"/>
          </p:nvPr>
        </p:nvSpPr>
        <p:spPr>
          <a:ln/>
        </p:spPr>
      </p:sp>
      <p:sp>
        <p:nvSpPr>
          <p:cNvPr id="905219" name="Rectangle 3">
            <a:extLst>
              <a:ext uri="{FF2B5EF4-FFF2-40B4-BE49-F238E27FC236}">
                <a16:creationId xmlns:a16="http://schemas.microsoft.com/office/drawing/2014/main" id="{7501C20B-4922-8BD3-F0A3-7DF893A37AF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1928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7B76425-D2DD-898A-64C0-9779565E0838}"/>
              </a:ext>
            </a:extLst>
          </p:cNvPr>
          <p:cNvSpPr>
            <a:spLocks noGrp="1" noChangeArrowheads="1"/>
          </p:cNvSpPr>
          <p:nvPr>
            <p:ph type="sldNum" sz="quarter" idx="5"/>
          </p:nvPr>
        </p:nvSpPr>
        <p:spPr>
          <a:ln/>
        </p:spPr>
        <p:txBody>
          <a:bodyPr/>
          <a:lstStyle/>
          <a:p>
            <a:fld id="{228E7252-23FB-4086-823F-D9FD6E1FE7AA}" type="slidenum">
              <a:rPr lang="en-US" altLang="en-US"/>
              <a:pPr/>
              <a:t>23</a:t>
            </a:fld>
            <a:endParaRPr lang="en-US" altLang="en-US"/>
          </a:p>
        </p:txBody>
      </p:sp>
      <p:sp>
        <p:nvSpPr>
          <p:cNvPr id="906242" name="Rectangle 2">
            <a:extLst>
              <a:ext uri="{FF2B5EF4-FFF2-40B4-BE49-F238E27FC236}">
                <a16:creationId xmlns:a16="http://schemas.microsoft.com/office/drawing/2014/main" id="{72BAB20D-80D2-FC8D-D5A4-82F70986B86F}"/>
              </a:ext>
            </a:extLst>
          </p:cNvPr>
          <p:cNvSpPr>
            <a:spLocks noGrp="1" noRot="1" noChangeAspect="1" noChangeArrowheads="1" noTextEdit="1"/>
          </p:cNvSpPr>
          <p:nvPr>
            <p:ph type="sldImg"/>
          </p:nvPr>
        </p:nvSpPr>
        <p:spPr>
          <a:ln/>
        </p:spPr>
      </p:sp>
      <p:sp>
        <p:nvSpPr>
          <p:cNvPr id="906243" name="Rectangle 3">
            <a:extLst>
              <a:ext uri="{FF2B5EF4-FFF2-40B4-BE49-F238E27FC236}">
                <a16:creationId xmlns:a16="http://schemas.microsoft.com/office/drawing/2014/main" id="{4F15A9FA-9CF1-FA45-1764-46FE722DBFD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66006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2974103-B658-5376-F289-79289A67F398}"/>
              </a:ext>
            </a:extLst>
          </p:cNvPr>
          <p:cNvSpPr>
            <a:spLocks noGrp="1" noChangeArrowheads="1"/>
          </p:cNvSpPr>
          <p:nvPr>
            <p:ph type="sldNum" sz="quarter" idx="5"/>
          </p:nvPr>
        </p:nvSpPr>
        <p:spPr>
          <a:ln/>
        </p:spPr>
        <p:txBody>
          <a:bodyPr/>
          <a:lstStyle/>
          <a:p>
            <a:fld id="{4D619D21-320A-4C90-8C56-5CFC4BDC2937}" type="slidenum">
              <a:rPr lang="en-US" altLang="en-US"/>
              <a:pPr/>
              <a:t>24</a:t>
            </a:fld>
            <a:endParaRPr lang="en-US" altLang="en-US"/>
          </a:p>
        </p:txBody>
      </p:sp>
      <p:sp>
        <p:nvSpPr>
          <p:cNvPr id="907266" name="Rectangle 2">
            <a:extLst>
              <a:ext uri="{FF2B5EF4-FFF2-40B4-BE49-F238E27FC236}">
                <a16:creationId xmlns:a16="http://schemas.microsoft.com/office/drawing/2014/main" id="{17668D32-AA52-884F-CE1A-3FF347139A9D}"/>
              </a:ext>
            </a:extLst>
          </p:cNvPr>
          <p:cNvSpPr>
            <a:spLocks noGrp="1" noRot="1" noChangeAspect="1" noChangeArrowheads="1" noTextEdit="1"/>
          </p:cNvSpPr>
          <p:nvPr>
            <p:ph type="sldImg"/>
          </p:nvPr>
        </p:nvSpPr>
        <p:spPr>
          <a:ln/>
        </p:spPr>
      </p:sp>
      <p:sp>
        <p:nvSpPr>
          <p:cNvPr id="907267" name="Rectangle 3">
            <a:extLst>
              <a:ext uri="{FF2B5EF4-FFF2-40B4-BE49-F238E27FC236}">
                <a16:creationId xmlns:a16="http://schemas.microsoft.com/office/drawing/2014/main" id="{E58F21D7-0889-4DFE-F8E2-7A80F298319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63258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7DD78E9-71DB-67C7-A9F1-97560AB9C467}"/>
              </a:ext>
            </a:extLst>
          </p:cNvPr>
          <p:cNvSpPr>
            <a:spLocks noGrp="1" noChangeArrowheads="1"/>
          </p:cNvSpPr>
          <p:nvPr>
            <p:ph type="sldNum" sz="quarter" idx="5"/>
          </p:nvPr>
        </p:nvSpPr>
        <p:spPr>
          <a:ln/>
        </p:spPr>
        <p:txBody>
          <a:bodyPr/>
          <a:lstStyle/>
          <a:p>
            <a:fld id="{8ECC8B37-43BF-4E6F-918D-77520BE08CBE}" type="slidenum">
              <a:rPr lang="en-US" altLang="en-US"/>
              <a:pPr/>
              <a:t>25</a:t>
            </a:fld>
            <a:endParaRPr lang="en-US" altLang="en-US"/>
          </a:p>
        </p:txBody>
      </p:sp>
      <p:sp>
        <p:nvSpPr>
          <p:cNvPr id="908290" name="Rectangle 2">
            <a:extLst>
              <a:ext uri="{FF2B5EF4-FFF2-40B4-BE49-F238E27FC236}">
                <a16:creationId xmlns:a16="http://schemas.microsoft.com/office/drawing/2014/main" id="{65ADEF8D-09D5-62C8-3EA0-7DE387D06EB6}"/>
              </a:ext>
            </a:extLst>
          </p:cNvPr>
          <p:cNvSpPr>
            <a:spLocks noGrp="1" noRot="1" noChangeAspect="1" noChangeArrowheads="1" noTextEdit="1"/>
          </p:cNvSpPr>
          <p:nvPr>
            <p:ph type="sldImg"/>
          </p:nvPr>
        </p:nvSpPr>
        <p:spPr>
          <a:ln/>
        </p:spPr>
      </p:sp>
      <p:sp>
        <p:nvSpPr>
          <p:cNvPr id="908291" name="Rectangle 3">
            <a:extLst>
              <a:ext uri="{FF2B5EF4-FFF2-40B4-BE49-F238E27FC236}">
                <a16:creationId xmlns:a16="http://schemas.microsoft.com/office/drawing/2014/main" id="{3561B88E-26F5-C920-AC63-2A7EDB8302A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29753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33E54EF-0022-3302-0377-6C1DD495F01A}"/>
              </a:ext>
            </a:extLst>
          </p:cNvPr>
          <p:cNvSpPr>
            <a:spLocks noGrp="1" noChangeArrowheads="1"/>
          </p:cNvSpPr>
          <p:nvPr>
            <p:ph type="sldNum" sz="quarter" idx="5"/>
          </p:nvPr>
        </p:nvSpPr>
        <p:spPr>
          <a:ln/>
        </p:spPr>
        <p:txBody>
          <a:bodyPr/>
          <a:lstStyle/>
          <a:p>
            <a:fld id="{A43B8B2E-987B-4B8D-9641-08AA50994791}" type="slidenum">
              <a:rPr lang="en-US" altLang="en-US"/>
              <a:pPr/>
              <a:t>27</a:t>
            </a:fld>
            <a:endParaRPr lang="en-US" altLang="en-US"/>
          </a:p>
        </p:txBody>
      </p:sp>
      <p:sp>
        <p:nvSpPr>
          <p:cNvPr id="909314" name="Rectangle 2">
            <a:extLst>
              <a:ext uri="{FF2B5EF4-FFF2-40B4-BE49-F238E27FC236}">
                <a16:creationId xmlns:a16="http://schemas.microsoft.com/office/drawing/2014/main" id="{F9573395-5671-1544-2BE0-9D67E9BF5981}"/>
              </a:ext>
            </a:extLst>
          </p:cNvPr>
          <p:cNvSpPr>
            <a:spLocks noGrp="1" noRot="1" noChangeAspect="1" noChangeArrowheads="1" noTextEdit="1"/>
          </p:cNvSpPr>
          <p:nvPr>
            <p:ph type="sldImg"/>
          </p:nvPr>
        </p:nvSpPr>
        <p:spPr>
          <a:ln/>
        </p:spPr>
      </p:sp>
      <p:sp>
        <p:nvSpPr>
          <p:cNvPr id="909315" name="Rectangle 3">
            <a:extLst>
              <a:ext uri="{FF2B5EF4-FFF2-40B4-BE49-F238E27FC236}">
                <a16:creationId xmlns:a16="http://schemas.microsoft.com/office/drawing/2014/main" id="{7EC95EE6-B430-41FF-0B3C-A412CFA9FFE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26927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E7D10E4-9A65-7551-D5CD-963629EB86FC}"/>
              </a:ext>
            </a:extLst>
          </p:cNvPr>
          <p:cNvSpPr>
            <a:spLocks noGrp="1" noChangeArrowheads="1"/>
          </p:cNvSpPr>
          <p:nvPr>
            <p:ph type="sldNum" sz="quarter" idx="5"/>
          </p:nvPr>
        </p:nvSpPr>
        <p:spPr>
          <a:ln/>
        </p:spPr>
        <p:txBody>
          <a:bodyPr/>
          <a:lstStyle/>
          <a:p>
            <a:fld id="{58D879BD-8D25-488E-9143-05502C78E299}" type="slidenum">
              <a:rPr lang="en-US" altLang="en-US"/>
              <a:pPr/>
              <a:t>4</a:t>
            </a:fld>
            <a:endParaRPr lang="en-US" altLang="en-US"/>
          </a:p>
        </p:txBody>
      </p:sp>
      <p:sp>
        <p:nvSpPr>
          <p:cNvPr id="891906" name="Rectangle 2">
            <a:extLst>
              <a:ext uri="{FF2B5EF4-FFF2-40B4-BE49-F238E27FC236}">
                <a16:creationId xmlns:a16="http://schemas.microsoft.com/office/drawing/2014/main" id="{11BCBE09-7F97-2F73-71A6-1F07016877F0}"/>
              </a:ext>
            </a:extLst>
          </p:cNvPr>
          <p:cNvSpPr>
            <a:spLocks noGrp="1" noRot="1" noChangeAspect="1" noChangeArrowheads="1" noTextEdit="1"/>
          </p:cNvSpPr>
          <p:nvPr>
            <p:ph type="sldImg"/>
          </p:nvPr>
        </p:nvSpPr>
        <p:spPr>
          <a:ln/>
        </p:spPr>
      </p:sp>
      <p:sp>
        <p:nvSpPr>
          <p:cNvPr id="891907" name="Rectangle 3">
            <a:extLst>
              <a:ext uri="{FF2B5EF4-FFF2-40B4-BE49-F238E27FC236}">
                <a16:creationId xmlns:a16="http://schemas.microsoft.com/office/drawing/2014/main" id="{D692DAAE-F4DE-5FDD-660E-5099D33BBA0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261641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44C83E6-C673-4D27-AAB1-A8B9C0B248ED}"/>
              </a:ext>
            </a:extLst>
          </p:cNvPr>
          <p:cNvSpPr>
            <a:spLocks noGrp="1" noChangeArrowheads="1"/>
          </p:cNvSpPr>
          <p:nvPr>
            <p:ph type="sldNum" sz="quarter" idx="5"/>
          </p:nvPr>
        </p:nvSpPr>
        <p:spPr>
          <a:ln/>
        </p:spPr>
        <p:txBody>
          <a:bodyPr/>
          <a:lstStyle/>
          <a:p>
            <a:fld id="{6732BE84-A847-4814-A588-B8AA1E01D29B}" type="slidenum">
              <a:rPr lang="en-US" altLang="en-US"/>
              <a:pPr/>
              <a:t>29</a:t>
            </a:fld>
            <a:endParaRPr lang="en-US" altLang="en-US"/>
          </a:p>
        </p:txBody>
      </p:sp>
      <p:sp>
        <p:nvSpPr>
          <p:cNvPr id="910338" name="Rectangle 2">
            <a:extLst>
              <a:ext uri="{FF2B5EF4-FFF2-40B4-BE49-F238E27FC236}">
                <a16:creationId xmlns:a16="http://schemas.microsoft.com/office/drawing/2014/main" id="{7D6A6B58-9F11-4810-0983-FF9A73396860}"/>
              </a:ext>
            </a:extLst>
          </p:cNvPr>
          <p:cNvSpPr>
            <a:spLocks noGrp="1" noRot="1" noChangeAspect="1" noChangeArrowheads="1" noTextEdit="1"/>
          </p:cNvSpPr>
          <p:nvPr>
            <p:ph type="sldImg"/>
          </p:nvPr>
        </p:nvSpPr>
        <p:spPr>
          <a:ln/>
        </p:spPr>
      </p:sp>
      <p:sp>
        <p:nvSpPr>
          <p:cNvPr id="910339" name="Rectangle 3">
            <a:extLst>
              <a:ext uri="{FF2B5EF4-FFF2-40B4-BE49-F238E27FC236}">
                <a16:creationId xmlns:a16="http://schemas.microsoft.com/office/drawing/2014/main" id="{0B25CCFA-F747-1E7C-5FDB-B0106C0DD28C}"/>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285088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3610002-BB62-301B-7752-63EDB254F6A0}"/>
              </a:ext>
            </a:extLst>
          </p:cNvPr>
          <p:cNvSpPr>
            <a:spLocks noGrp="1" noChangeArrowheads="1"/>
          </p:cNvSpPr>
          <p:nvPr>
            <p:ph type="sldNum" sz="quarter" idx="5"/>
          </p:nvPr>
        </p:nvSpPr>
        <p:spPr>
          <a:ln/>
        </p:spPr>
        <p:txBody>
          <a:bodyPr/>
          <a:lstStyle/>
          <a:p>
            <a:fld id="{7A355BAF-40BD-45D2-958A-9147F9A1605E}" type="slidenum">
              <a:rPr lang="en-US" altLang="en-US"/>
              <a:pPr/>
              <a:t>33</a:t>
            </a:fld>
            <a:endParaRPr lang="en-US" altLang="en-US"/>
          </a:p>
        </p:txBody>
      </p:sp>
      <p:sp>
        <p:nvSpPr>
          <p:cNvPr id="911362" name="Rectangle 2">
            <a:extLst>
              <a:ext uri="{FF2B5EF4-FFF2-40B4-BE49-F238E27FC236}">
                <a16:creationId xmlns:a16="http://schemas.microsoft.com/office/drawing/2014/main" id="{6E1F3F6B-44A3-C1BB-7D6F-5D39926164A3}"/>
              </a:ext>
            </a:extLst>
          </p:cNvPr>
          <p:cNvSpPr>
            <a:spLocks noGrp="1" noRot="1" noChangeAspect="1" noChangeArrowheads="1" noTextEdit="1"/>
          </p:cNvSpPr>
          <p:nvPr>
            <p:ph type="sldImg"/>
          </p:nvPr>
        </p:nvSpPr>
        <p:spPr>
          <a:ln/>
        </p:spPr>
      </p:sp>
      <p:sp>
        <p:nvSpPr>
          <p:cNvPr id="911363" name="Rectangle 3">
            <a:extLst>
              <a:ext uri="{FF2B5EF4-FFF2-40B4-BE49-F238E27FC236}">
                <a16:creationId xmlns:a16="http://schemas.microsoft.com/office/drawing/2014/main" id="{F855EACF-32BF-147A-C442-D1F373B8C90A}"/>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823494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8128404-A835-3312-82F4-12953F030F6D}"/>
              </a:ext>
            </a:extLst>
          </p:cNvPr>
          <p:cNvSpPr>
            <a:spLocks noGrp="1" noChangeArrowheads="1"/>
          </p:cNvSpPr>
          <p:nvPr>
            <p:ph type="sldNum" sz="quarter" idx="5"/>
          </p:nvPr>
        </p:nvSpPr>
        <p:spPr>
          <a:ln/>
        </p:spPr>
        <p:txBody>
          <a:bodyPr/>
          <a:lstStyle/>
          <a:p>
            <a:fld id="{54BEE111-AD58-45D7-A5B7-EEA0079A0003}" type="slidenum">
              <a:rPr lang="en-US" altLang="en-US"/>
              <a:pPr/>
              <a:t>34</a:t>
            </a:fld>
            <a:endParaRPr lang="en-US" altLang="en-US"/>
          </a:p>
        </p:txBody>
      </p:sp>
      <p:sp>
        <p:nvSpPr>
          <p:cNvPr id="912386" name="Rectangle 2">
            <a:extLst>
              <a:ext uri="{FF2B5EF4-FFF2-40B4-BE49-F238E27FC236}">
                <a16:creationId xmlns:a16="http://schemas.microsoft.com/office/drawing/2014/main" id="{4C65738B-6C84-0A7A-4320-173F2B26E0A1}"/>
              </a:ext>
            </a:extLst>
          </p:cNvPr>
          <p:cNvSpPr>
            <a:spLocks noGrp="1" noRot="1" noChangeAspect="1" noChangeArrowheads="1" noTextEdit="1"/>
          </p:cNvSpPr>
          <p:nvPr>
            <p:ph type="sldImg"/>
          </p:nvPr>
        </p:nvSpPr>
        <p:spPr>
          <a:ln/>
        </p:spPr>
      </p:sp>
      <p:sp>
        <p:nvSpPr>
          <p:cNvPr id="912387" name="Rectangle 3">
            <a:extLst>
              <a:ext uri="{FF2B5EF4-FFF2-40B4-BE49-F238E27FC236}">
                <a16:creationId xmlns:a16="http://schemas.microsoft.com/office/drawing/2014/main" id="{8955CBD8-19C8-7DF6-8E19-802838A03225}"/>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707656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B5E6352-9479-198D-AA4C-DE499F297FE6}"/>
              </a:ext>
            </a:extLst>
          </p:cNvPr>
          <p:cNvSpPr>
            <a:spLocks noGrp="1" noChangeArrowheads="1"/>
          </p:cNvSpPr>
          <p:nvPr>
            <p:ph type="sldNum" sz="quarter" idx="5"/>
          </p:nvPr>
        </p:nvSpPr>
        <p:spPr>
          <a:ln/>
        </p:spPr>
        <p:txBody>
          <a:bodyPr/>
          <a:lstStyle/>
          <a:p>
            <a:fld id="{6E7091EA-4A37-4027-B955-3505DA6902EC}" type="slidenum">
              <a:rPr lang="en-US" altLang="en-US"/>
              <a:pPr/>
              <a:t>36</a:t>
            </a:fld>
            <a:endParaRPr lang="en-US" altLang="en-US"/>
          </a:p>
        </p:txBody>
      </p:sp>
      <p:sp>
        <p:nvSpPr>
          <p:cNvPr id="913410" name="Rectangle 2">
            <a:extLst>
              <a:ext uri="{FF2B5EF4-FFF2-40B4-BE49-F238E27FC236}">
                <a16:creationId xmlns:a16="http://schemas.microsoft.com/office/drawing/2014/main" id="{EB124954-61C4-A6C2-0644-F14D9A4EFF5F}"/>
              </a:ext>
            </a:extLst>
          </p:cNvPr>
          <p:cNvSpPr>
            <a:spLocks noGrp="1" noRot="1" noChangeAspect="1" noChangeArrowheads="1" noTextEdit="1"/>
          </p:cNvSpPr>
          <p:nvPr>
            <p:ph type="sldImg"/>
          </p:nvPr>
        </p:nvSpPr>
        <p:spPr>
          <a:ln/>
        </p:spPr>
      </p:sp>
      <p:sp>
        <p:nvSpPr>
          <p:cNvPr id="913411" name="Rectangle 3">
            <a:extLst>
              <a:ext uri="{FF2B5EF4-FFF2-40B4-BE49-F238E27FC236}">
                <a16:creationId xmlns:a16="http://schemas.microsoft.com/office/drawing/2014/main" id="{D18AE8AF-9DFF-65C9-C2DA-52DC187CA07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138244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5A64965-0514-AC19-DE5E-44B7420A73EA}"/>
              </a:ext>
            </a:extLst>
          </p:cNvPr>
          <p:cNvSpPr>
            <a:spLocks noGrp="1" noChangeArrowheads="1"/>
          </p:cNvSpPr>
          <p:nvPr>
            <p:ph type="sldNum" sz="quarter" idx="5"/>
          </p:nvPr>
        </p:nvSpPr>
        <p:spPr>
          <a:ln/>
        </p:spPr>
        <p:txBody>
          <a:bodyPr/>
          <a:lstStyle/>
          <a:p>
            <a:fld id="{32165447-BDE8-474A-8596-2D7E77215F68}" type="slidenum">
              <a:rPr lang="en-US" altLang="en-US"/>
              <a:pPr/>
              <a:t>37</a:t>
            </a:fld>
            <a:endParaRPr lang="en-US" altLang="en-US"/>
          </a:p>
        </p:txBody>
      </p:sp>
      <p:sp>
        <p:nvSpPr>
          <p:cNvPr id="914434" name="Rectangle 2">
            <a:extLst>
              <a:ext uri="{FF2B5EF4-FFF2-40B4-BE49-F238E27FC236}">
                <a16:creationId xmlns:a16="http://schemas.microsoft.com/office/drawing/2014/main" id="{35D3BEBE-EDE5-8ECA-B0C4-CD9B742CEA3C}"/>
              </a:ext>
            </a:extLst>
          </p:cNvPr>
          <p:cNvSpPr>
            <a:spLocks noGrp="1" noRot="1" noChangeAspect="1" noChangeArrowheads="1" noTextEdit="1"/>
          </p:cNvSpPr>
          <p:nvPr>
            <p:ph type="sldImg"/>
          </p:nvPr>
        </p:nvSpPr>
        <p:spPr>
          <a:ln/>
        </p:spPr>
      </p:sp>
      <p:sp>
        <p:nvSpPr>
          <p:cNvPr id="914435" name="Rectangle 3">
            <a:extLst>
              <a:ext uri="{FF2B5EF4-FFF2-40B4-BE49-F238E27FC236}">
                <a16:creationId xmlns:a16="http://schemas.microsoft.com/office/drawing/2014/main" id="{EEDAE407-0A6E-B457-203A-9E81B5701B6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289996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C784218-F8A7-9D2C-0424-EA28C7361AD2}"/>
              </a:ext>
            </a:extLst>
          </p:cNvPr>
          <p:cNvSpPr>
            <a:spLocks noGrp="1" noChangeArrowheads="1"/>
          </p:cNvSpPr>
          <p:nvPr>
            <p:ph type="sldNum" sz="quarter" idx="5"/>
          </p:nvPr>
        </p:nvSpPr>
        <p:spPr>
          <a:ln/>
        </p:spPr>
        <p:txBody>
          <a:bodyPr/>
          <a:lstStyle/>
          <a:p>
            <a:fld id="{EE835A38-CAFA-4DB9-9882-D078F0A38B48}" type="slidenum">
              <a:rPr lang="en-US" altLang="en-US"/>
              <a:pPr/>
              <a:t>38</a:t>
            </a:fld>
            <a:endParaRPr lang="en-US" altLang="en-US"/>
          </a:p>
        </p:txBody>
      </p:sp>
      <p:sp>
        <p:nvSpPr>
          <p:cNvPr id="915458" name="Rectangle 2">
            <a:extLst>
              <a:ext uri="{FF2B5EF4-FFF2-40B4-BE49-F238E27FC236}">
                <a16:creationId xmlns:a16="http://schemas.microsoft.com/office/drawing/2014/main" id="{A4A7B186-2AD8-160F-21E3-989A951BF87E}"/>
              </a:ext>
            </a:extLst>
          </p:cNvPr>
          <p:cNvSpPr>
            <a:spLocks noGrp="1" noRot="1" noChangeAspect="1" noChangeArrowheads="1" noTextEdit="1"/>
          </p:cNvSpPr>
          <p:nvPr>
            <p:ph type="sldImg"/>
          </p:nvPr>
        </p:nvSpPr>
        <p:spPr>
          <a:ln/>
        </p:spPr>
      </p:sp>
      <p:sp>
        <p:nvSpPr>
          <p:cNvPr id="915459" name="Rectangle 3">
            <a:extLst>
              <a:ext uri="{FF2B5EF4-FFF2-40B4-BE49-F238E27FC236}">
                <a16:creationId xmlns:a16="http://schemas.microsoft.com/office/drawing/2014/main" id="{784A42B7-D3EF-B58F-B762-6A1DAF5C3AE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41956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B2DA425-51E7-89AB-41FE-927782771DD3}"/>
              </a:ext>
            </a:extLst>
          </p:cNvPr>
          <p:cNvSpPr>
            <a:spLocks noGrp="1" noChangeArrowheads="1"/>
          </p:cNvSpPr>
          <p:nvPr>
            <p:ph type="sldNum" sz="quarter" idx="5"/>
          </p:nvPr>
        </p:nvSpPr>
        <p:spPr>
          <a:ln/>
        </p:spPr>
        <p:txBody>
          <a:bodyPr/>
          <a:lstStyle/>
          <a:p>
            <a:fld id="{72D4E784-43F9-42E7-A2E1-BE31A663E3F4}" type="slidenum">
              <a:rPr lang="en-US" altLang="en-US"/>
              <a:pPr/>
              <a:t>39</a:t>
            </a:fld>
            <a:endParaRPr lang="en-US" altLang="en-US"/>
          </a:p>
        </p:txBody>
      </p:sp>
      <p:sp>
        <p:nvSpPr>
          <p:cNvPr id="916482" name="Rectangle 2">
            <a:extLst>
              <a:ext uri="{FF2B5EF4-FFF2-40B4-BE49-F238E27FC236}">
                <a16:creationId xmlns:a16="http://schemas.microsoft.com/office/drawing/2014/main" id="{210F984C-2174-DA45-514F-EA1A047CAF75}"/>
              </a:ext>
            </a:extLst>
          </p:cNvPr>
          <p:cNvSpPr>
            <a:spLocks noGrp="1" noRot="1" noChangeAspect="1" noChangeArrowheads="1" noTextEdit="1"/>
          </p:cNvSpPr>
          <p:nvPr>
            <p:ph type="sldImg"/>
          </p:nvPr>
        </p:nvSpPr>
        <p:spPr>
          <a:ln/>
        </p:spPr>
      </p:sp>
      <p:sp>
        <p:nvSpPr>
          <p:cNvPr id="916483" name="Rectangle 3">
            <a:extLst>
              <a:ext uri="{FF2B5EF4-FFF2-40B4-BE49-F238E27FC236}">
                <a16:creationId xmlns:a16="http://schemas.microsoft.com/office/drawing/2014/main" id="{2CC30386-4286-5EF9-A48A-1F2B799F009E}"/>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442483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9149ED9-691B-5277-D5A8-EC4960BA74F5}"/>
              </a:ext>
            </a:extLst>
          </p:cNvPr>
          <p:cNvSpPr>
            <a:spLocks noGrp="1" noChangeArrowheads="1"/>
          </p:cNvSpPr>
          <p:nvPr>
            <p:ph type="sldNum" sz="quarter" idx="5"/>
          </p:nvPr>
        </p:nvSpPr>
        <p:spPr>
          <a:ln/>
        </p:spPr>
        <p:txBody>
          <a:bodyPr/>
          <a:lstStyle/>
          <a:p>
            <a:fld id="{863DC3C8-2968-4DA5-AE96-8E2DC6B44C42}" type="slidenum">
              <a:rPr lang="en-US" altLang="en-US"/>
              <a:pPr/>
              <a:t>40</a:t>
            </a:fld>
            <a:endParaRPr lang="en-US" altLang="en-US"/>
          </a:p>
        </p:txBody>
      </p:sp>
      <p:sp>
        <p:nvSpPr>
          <p:cNvPr id="917506" name="Rectangle 2">
            <a:extLst>
              <a:ext uri="{FF2B5EF4-FFF2-40B4-BE49-F238E27FC236}">
                <a16:creationId xmlns:a16="http://schemas.microsoft.com/office/drawing/2014/main" id="{C2822105-2998-8D8F-6209-F3057084998C}"/>
              </a:ext>
            </a:extLst>
          </p:cNvPr>
          <p:cNvSpPr>
            <a:spLocks noGrp="1" noRot="1" noChangeAspect="1" noChangeArrowheads="1" noTextEdit="1"/>
          </p:cNvSpPr>
          <p:nvPr>
            <p:ph type="sldImg"/>
          </p:nvPr>
        </p:nvSpPr>
        <p:spPr>
          <a:ln/>
        </p:spPr>
      </p:sp>
      <p:sp>
        <p:nvSpPr>
          <p:cNvPr id="917507" name="Rectangle 3">
            <a:extLst>
              <a:ext uri="{FF2B5EF4-FFF2-40B4-BE49-F238E27FC236}">
                <a16:creationId xmlns:a16="http://schemas.microsoft.com/office/drawing/2014/main" id="{A46CAF56-9AEF-02EB-88EE-2A0A782AD38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2415026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92197A0-3CDD-E532-DB63-FC81015E3920}"/>
              </a:ext>
            </a:extLst>
          </p:cNvPr>
          <p:cNvSpPr>
            <a:spLocks noGrp="1" noChangeArrowheads="1"/>
          </p:cNvSpPr>
          <p:nvPr>
            <p:ph type="sldNum" sz="quarter" idx="5"/>
          </p:nvPr>
        </p:nvSpPr>
        <p:spPr>
          <a:ln/>
        </p:spPr>
        <p:txBody>
          <a:bodyPr/>
          <a:lstStyle/>
          <a:p>
            <a:fld id="{FAF19450-62BC-4816-BC1F-4A095755B59D}" type="slidenum">
              <a:rPr lang="en-US" altLang="en-US"/>
              <a:pPr/>
              <a:t>42</a:t>
            </a:fld>
            <a:endParaRPr lang="en-US" altLang="en-US"/>
          </a:p>
        </p:txBody>
      </p:sp>
      <p:sp>
        <p:nvSpPr>
          <p:cNvPr id="918530" name="Rectangle 2">
            <a:extLst>
              <a:ext uri="{FF2B5EF4-FFF2-40B4-BE49-F238E27FC236}">
                <a16:creationId xmlns:a16="http://schemas.microsoft.com/office/drawing/2014/main" id="{7A7FCD87-CADB-C916-088D-15B00F7D18FF}"/>
              </a:ext>
            </a:extLst>
          </p:cNvPr>
          <p:cNvSpPr>
            <a:spLocks noGrp="1" noRot="1" noChangeAspect="1" noChangeArrowheads="1" noTextEdit="1"/>
          </p:cNvSpPr>
          <p:nvPr>
            <p:ph type="sldImg"/>
          </p:nvPr>
        </p:nvSpPr>
        <p:spPr>
          <a:ln/>
        </p:spPr>
      </p:sp>
      <p:sp>
        <p:nvSpPr>
          <p:cNvPr id="918531" name="Rectangle 3">
            <a:extLst>
              <a:ext uri="{FF2B5EF4-FFF2-40B4-BE49-F238E27FC236}">
                <a16:creationId xmlns:a16="http://schemas.microsoft.com/office/drawing/2014/main" id="{0BEC093C-E0DB-3072-DEC9-5B5E83C80C0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81923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B4F9F60-F33E-9667-D3D3-7CE79CEEEEB5}"/>
              </a:ext>
            </a:extLst>
          </p:cNvPr>
          <p:cNvSpPr>
            <a:spLocks noGrp="1" noChangeArrowheads="1"/>
          </p:cNvSpPr>
          <p:nvPr>
            <p:ph type="sldNum" sz="quarter" idx="5"/>
          </p:nvPr>
        </p:nvSpPr>
        <p:spPr>
          <a:ln/>
        </p:spPr>
        <p:txBody>
          <a:bodyPr/>
          <a:lstStyle/>
          <a:p>
            <a:fld id="{522A8721-C562-4840-8306-3A3A8102C6A7}" type="slidenum">
              <a:rPr lang="en-US" altLang="en-US"/>
              <a:pPr/>
              <a:t>43</a:t>
            </a:fld>
            <a:endParaRPr lang="en-US" altLang="en-US"/>
          </a:p>
        </p:txBody>
      </p:sp>
      <p:sp>
        <p:nvSpPr>
          <p:cNvPr id="919554" name="Rectangle 2">
            <a:extLst>
              <a:ext uri="{FF2B5EF4-FFF2-40B4-BE49-F238E27FC236}">
                <a16:creationId xmlns:a16="http://schemas.microsoft.com/office/drawing/2014/main" id="{ACC04047-2107-81F4-AC45-024C92849EAD}"/>
              </a:ext>
            </a:extLst>
          </p:cNvPr>
          <p:cNvSpPr>
            <a:spLocks noGrp="1" noRot="1" noChangeAspect="1" noChangeArrowheads="1" noTextEdit="1"/>
          </p:cNvSpPr>
          <p:nvPr>
            <p:ph type="sldImg"/>
          </p:nvPr>
        </p:nvSpPr>
        <p:spPr>
          <a:ln/>
        </p:spPr>
      </p:sp>
      <p:sp>
        <p:nvSpPr>
          <p:cNvPr id="919555" name="Rectangle 3">
            <a:extLst>
              <a:ext uri="{FF2B5EF4-FFF2-40B4-BE49-F238E27FC236}">
                <a16:creationId xmlns:a16="http://schemas.microsoft.com/office/drawing/2014/main" id="{3C0B5128-09A4-F305-4B21-1F72D36015A7}"/>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00614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37D9466-2C31-DF78-6024-3C2CFDFE60D5}"/>
              </a:ext>
            </a:extLst>
          </p:cNvPr>
          <p:cNvSpPr>
            <a:spLocks noGrp="1" noChangeArrowheads="1"/>
          </p:cNvSpPr>
          <p:nvPr>
            <p:ph type="sldNum" sz="quarter" idx="5"/>
          </p:nvPr>
        </p:nvSpPr>
        <p:spPr>
          <a:ln/>
        </p:spPr>
        <p:txBody>
          <a:bodyPr/>
          <a:lstStyle/>
          <a:p>
            <a:fld id="{D7BB24B3-76C1-4ED6-8270-B55D584B213B}" type="slidenum">
              <a:rPr lang="en-US" altLang="en-US"/>
              <a:pPr/>
              <a:t>5</a:t>
            </a:fld>
            <a:endParaRPr lang="en-US" altLang="en-US"/>
          </a:p>
        </p:txBody>
      </p:sp>
      <p:sp>
        <p:nvSpPr>
          <p:cNvPr id="892930" name="Rectangle 2">
            <a:extLst>
              <a:ext uri="{FF2B5EF4-FFF2-40B4-BE49-F238E27FC236}">
                <a16:creationId xmlns:a16="http://schemas.microsoft.com/office/drawing/2014/main" id="{B39A80D0-5A7D-31C6-49B4-7DEBBE855CF4}"/>
              </a:ext>
            </a:extLst>
          </p:cNvPr>
          <p:cNvSpPr>
            <a:spLocks noGrp="1" noRot="1" noChangeAspect="1" noChangeArrowheads="1" noTextEdit="1"/>
          </p:cNvSpPr>
          <p:nvPr>
            <p:ph type="sldImg"/>
          </p:nvPr>
        </p:nvSpPr>
        <p:spPr>
          <a:ln/>
        </p:spPr>
      </p:sp>
      <p:sp>
        <p:nvSpPr>
          <p:cNvPr id="892931" name="Rectangle 3">
            <a:extLst>
              <a:ext uri="{FF2B5EF4-FFF2-40B4-BE49-F238E27FC236}">
                <a16:creationId xmlns:a16="http://schemas.microsoft.com/office/drawing/2014/main" id="{1869D16E-AE40-301D-3268-A485576FC5AC}"/>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929336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B655084-4E11-F3BD-C516-CFE287FB9A00}"/>
              </a:ext>
            </a:extLst>
          </p:cNvPr>
          <p:cNvSpPr>
            <a:spLocks noGrp="1" noChangeArrowheads="1"/>
          </p:cNvSpPr>
          <p:nvPr>
            <p:ph type="sldNum" sz="quarter" idx="5"/>
          </p:nvPr>
        </p:nvSpPr>
        <p:spPr>
          <a:ln/>
        </p:spPr>
        <p:txBody>
          <a:bodyPr/>
          <a:lstStyle/>
          <a:p>
            <a:fld id="{6C70BB28-70D9-4100-9F8E-76E74279631F}" type="slidenum">
              <a:rPr lang="en-US" altLang="en-US"/>
              <a:pPr/>
              <a:t>44</a:t>
            </a:fld>
            <a:endParaRPr lang="en-US" altLang="en-US"/>
          </a:p>
        </p:txBody>
      </p:sp>
      <p:sp>
        <p:nvSpPr>
          <p:cNvPr id="920578" name="Rectangle 2">
            <a:extLst>
              <a:ext uri="{FF2B5EF4-FFF2-40B4-BE49-F238E27FC236}">
                <a16:creationId xmlns:a16="http://schemas.microsoft.com/office/drawing/2014/main" id="{6503D53D-2744-3A33-AA0D-5C3F44C8D309}"/>
              </a:ext>
            </a:extLst>
          </p:cNvPr>
          <p:cNvSpPr>
            <a:spLocks noGrp="1" noRot="1" noChangeAspect="1" noChangeArrowheads="1" noTextEdit="1"/>
          </p:cNvSpPr>
          <p:nvPr>
            <p:ph type="sldImg"/>
          </p:nvPr>
        </p:nvSpPr>
        <p:spPr>
          <a:ln/>
        </p:spPr>
      </p:sp>
      <p:sp>
        <p:nvSpPr>
          <p:cNvPr id="920579" name="Rectangle 3">
            <a:extLst>
              <a:ext uri="{FF2B5EF4-FFF2-40B4-BE49-F238E27FC236}">
                <a16:creationId xmlns:a16="http://schemas.microsoft.com/office/drawing/2014/main" id="{D07D8610-440B-64DC-499C-9F82DF168C63}"/>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96645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4C183A-E13D-5895-27F6-D065DA38DC2E}"/>
              </a:ext>
            </a:extLst>
          </p:cNvPr>
          <p:cNvSpPr>
            <a:spLocks noGrp="1" noChangeArrowheads="1"/>
          </p:cNvSpPr>
          <p:nvPr>
            <p:ph type="sldNum" sz="quarter" idx="5"/>
          </p:nvPr>
        </p:nvSpPr>
        <p:spPr>
          <a:ln/>
        </p:spPr>
        <p:txBody>
          <a:bodyPr/>
          <a:lstStyle/>
          <a:p>
            <a:fld id="{BCB5B6D1-4555-470B-B744-E428D76C0E87}" type="slidenum">
              <a:rPr lang="en-US" altLang="en-US"/>
              <a:pPr/>
              <a:t>6</a:t>
            </a:fld>
            <a:endParaRPr lang="en-US" altLang="en-US"/>
          </a:p>
        </p:txBody>
      </p:sp>
      <p:sp>
        <p:nvSpPr>
          <p:cNvPr id="893954" name="Rectangle 2">
            <a:extLst>
              <a:ext uri="{FF2B5EF4-FFF2-40B4-BE49-F238E27FC236}">
                <a16:creationId xmlns:a16="http://schemas.microsoft.com/office/drawing/2014/main" id="{280A13AB-BC71-0414-D99E-E70EC77EBBFA}"/>
              </a:ext>
            </a:extLst>
          </p:cNvPr>
          <p:cNvSpPr>
            <a:spLocks noGrp="1" noRot="1" noChangeAspect="1" noChangeArrowheads="1" noTextEdit="1"/>
          </p:cNvSpPr>
          <p:nvPr>
            <p:ph type="sldImg"/>
          </p:nvPr>
        </p:nvSpPr>
        <p:spPr>
          <a:ln/>
        </p:spPr>
      </p:sp>
      <p:sp>
        <p:nvSpPr>
          <p:cNvPr id="893955" name="Rectangle 3">
            <a:extLst>
              <a:ext uri="{FF2B5EF4-FFF2-40B4-BE49-F238E27FC236}">
                <a16:creationId xmlns:a16="http://schemas.microsoft.com/office/drawing/2014/main" id="{E2BC2727-8339-31E8-CD70-7144C248C562}"/>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37086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7CAF50E-51FF-D6C1-D37B-95F5FBF45946}"/>
              </a:ext>
            </a:extLst>
          </p:cNvPr>
          <p:cNvSpPr>
            <a:spLocks noGrp="1" noChangeArrowheads="1"/>
          </p:cNvSpPr>
          <p:nvPr>
            <p:ph type="sldNum" sz="quarter" idx="5"/>
          </p:nvPr>
        </p:nvSpPr>
        <p:spPr>
          <a:ln/>
        </p:spPr>
        <p:txBody>
          <a:bodyPr/>
          <a:lstStyle/>
          <a:p>
            <a:fld id="{5EB821A4-09B8-490A-9662-03B71AD4DC05}" type="slidenum">
              <a:rPr lang="en-US" altLang="en-US"/>
              <a:pPr/>
              <a:t>8</a:t>
            </a:fld>
            <a:endParaRPr lang="en-US" altLang="en-US"/>
          </a:p>
        </p:txBody>
      </p:sp>
      <p:sp>
        <p:nvSpPr>
          <p:cNvPr id="894978" name="Rectangle 2">
            <a:extLst>
              <a:ext uri="{FF2B5EF4-FFF2-40B4-BE49-F238E27FC236}">
                <a16:creationId xmlns:a16="http://schemas.microsoft.com/office/drawing/2014/main" id="{93C1C5C1-2E28-99B7-A78E-9B86A0A5F2D1}"/>
              </a:ext>
            </a:extLst>
          </p:cNvPr>
          <p:cNvSpPr>
            <a:spLocks noGrp="1" noRot="1" noChangeAspect="1" noChangeArrowheads="1" noTextEdit="1"/>
          </p:cNvSpPr>
          <p:nvPr>
            <p:ph type="sldImg"/>
          </p:nvPr>
        </p:nvSpPr>
        <p:spPr>
          <a:ln/>
        </p:spPr>
      </p:sp>
      <p:sp>
        <p:nvSpPr>
          <p:cNvPr id="894979" name="Rectangle 3">
            <a:extLst>
              <a:ext uri="{FF2B5EF4-FFF2-40B4-BE49-F238E27FC236}">
                <a16:creationId xmlns:a16="http://schemas.microsoft.com/office/drawing/2014/main" id="{65B77350-6C99-666B-8641-4420C9DC0C1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99935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EEBCE39-D54C-8947-F791-67B1884D7004}"/>
              </a:ext>
            </a:extLst>
          </p:cNvPr>
          <p:cNvSpPr>
            <a:spLocks noGrp="1" noChangeArrowheads="1"/>
          </p:cNvSpPr>
          <p:nvPr>
            <p:ph type="sldNum" sz="quarter" idx="5"/>
          </p:nvPr>
        </p:nvSpPr>
        <p:spPr>
          <a:ln/>
        </p:spPr>
        <p:txBody>
          <a:bodyPr/>
          <a:lstStyle/>
          <a:p>
            <a:fld id="{E7D4EFC0-AA1B-4DEA-8737-5171A18A8EA4}" type="slidenum">
              <a:rPr lang="en-US" altLang="en-US"/>
              <a:pPr/>
              <a:t>10</a:t>
            </a:fld>
            <a:endParaRPr lang="en-US" altLang="en-US"/>
          </a:p>
        </p:txBody>
      </p:sp>
      <p:sp>
        <p:nvSpPr>
          <p:cNvPr id="896002" name="Rectangle 2">
            <a:extLst>
              <a:ext uri="{FF2B5EF4-FFF2-40B4-BE49-F238E27FC236}">
                <a16:creationId xmlns:a16="http://schemas.microsoft.com/office/drawing/2014/main" id="{342D68D8-C5EA-CB50-1354-55EB065D89CD}"/>
              </a:ext>
            </a:extLst>
          </p:cNvPr>
          <p:cNvSpPr>
            <a:spLocks noGrp="1" noRot="1" noChangeAspect="1" noChangeArrowheads="1" noTextEdit="1"/>
          </p:cNvSpPr>
          <p:nvPr>
            <p:ph type="sldImg"/>
          </p:nvPr>
        </p:nvSpPr>
        <p:spPr>
          <a:ln/>
        </p:spPr>
      </p:sp>
      <p:sp>
        <p:nvSpPr>
          <p:cNvPr id="896003" name="Rectangle 3">
            <a:extLst>
              <a:ext uri="{FF2B5EF4-FFF2-40B4-BE49-F238E27FC236}">
                <a16:creationId xmlns:a16="http://schemas.microsoft.com/office/drawing/2014/main" id="{530FA08B-CCC8-46F6-6029-60597E08293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69294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2805B05-465A-4A2D-AE5A-2042355CBF27}"/>
              </a:ext>
            </a:extLst>
          </p:cNvPr>
          <p:cNvSpPr>
            <a:spLocks noGrp="1" noChangeArrowheads="1"/>
          </p:cNvSpPr>
          <p:nvPr>
            <p:ph type="sldNum" sz="quarter" idx="5"/>
          </p:nvPr>
        </p:nvSpPr>
        <p:spPr>
          <a:ln/>
        </p:spPr>
        <p:txBody>
          <a:bodyPr/>
          <a:lstStyle/>
          <a:p>
            <a:fld id="{B9A02EA6-839B-48AD-9A68-D95A06D65187}" type="slidenum">
              <a:rPr lang="en-US" altLang="en-US"/>
              <a:pPr/>
              <a:t>11</a:t>
            </a:fld>
            <a:endParaRPr lang="en-US" altLang="en-US"/>
          </a:p>
        </p:txBody>
      </p:sp>
      <p:sp>
        <p:nvSpPr>
          <p:cNvPr id="897026" name="Rectangle 2">
            <a:extLst>
              <a:ext uri="{FF2B5EF4-FFF2-40B4-BE49-F238E27FC236}">
                <a16:creationId xmlns:a16="http://schemas.microsoft.com/office/drawing/2014/main" id="{B53B9C45-62C9-7E8D-740A-22C784952A7F}"/>
              </a:ext>
            </a:extLst>
          </p:cNvPr>
          <p:cNvSpPr>
            <a:spLocks noGrp="1" noRot="1" noChangeAspect="1" noChangeArrowheads="1" noTextEdit="1"/>
          </p:cNvSpPr>
          <p:nvPr>
            <p:ph type="sldImg"/>
          </p:nvPr>
        </p:nvSpPr>
        <p:spPr>
          <a:ln/>
        </p:spPr>
      </p:sp>
      <p:sp>
        <p:nvSpPr>
          <p:cNvPr id="897027" name="Rectangle 3">
            <a:extLst>
              <a:ext uri="{FF2B5EF4-FFF2-40B4-BE49-F238E27FC236}">
                <a16:creationId xmlns:a16="http://schemas.microsoft.com/office/drawing/2014/main" id="{0BB8EF42-F32F-DD5A-89C0-73F820A6B354}"/>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29088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29C7DE7-EBBB-B981-943C-EF11A1B5527F}"/>
              </a:ext>
            </a:extLst>
          </p:cNvPr>
          <p:cNvSpPr>
            <a:spLocks noGrp="1" noChangeArrowheads="1"/>
          </p:cNvSpPr>
          <p:nvPr>
            <p:ph type="sldNum" sz="quarter" idx="5"/>
          </p:nvPr>
        </p:nvSpPr>
        <p:spPr>
          <a:ln/>
        </p:spPr>
        <p:txBody>
          <a:bodyPr/>
          <a:lstStyle/>
          <a:p>
            <a:fld id="{3B322A44-1C8C-469C-AE52-4DF8042C6FD1}" type="slidenum">
              <a:rPr lang="en-US" altLang="en-US"/>
              <a:pPr/>
              <a:t>13</a:t>
            </a:fld>
            <a:endParaRPr lang="en-US" altLang="en-US"/>
          </a:p>
        </p:txBody>
      </p:sp>
      <p:sp>
        <p:nvSpPr>
          <p:cNvPr id="898050" name="Rectangle 2">
            <a:extLst>
              <a:ext uri="{FF2B5EF4-FFF2-40B4-BE49-F238E27FC236}">
                <a16:creationId xmlns:a16="http://schemas.microsoft.com/office/drawing/2014/main" id="{038B085E-1436-07B7-FC38-BF90F816EE28}"/>
              </a:ext>
            </a:extLst>
          </p:cNvPr>
          <p:cNvSpPr>
            <a:spLocks noGrp="1" noRot="1" noChangeAspect="1" noChangeArrowheads="1" noTextEdit="1"/>
          </p:cNvSpPr>
          <p:nvPr>
            <p:ph type="sldImg"/>
          </p:nvPr>
        </p:nvSpPr>
        <p:spPr>
          <a:ln/>
        </p:spPr>
      </p:sp>
      <p:sp>
        <p:nvSpPr>
          <p:cNvPr id="898051" name="Rectangle 3">
            <a:extLst>
              <a:ext uri="{FF2B5EF4-FFF2-40B4-BE49-F238E27FC236}">
                <a16:creationId xmlns:a16="http://schemas.microsoft.com/office/drawing/2014/main" id="{1C604701-628F-1309-3826-A5C034680CDF}"/>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052371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3537CB6-0A18-D0CD-AD19-64F6E5A0C07E}"/>
              </a:ext>
            </a:extLst>
          </p:cNvPr>
          <p:cNvSpPr>
            <a:spLocks noGrp="1" noChangeArrowheads="1"/>
          </p:cNvSpPr>
          <p:nvPr>
            <p:ph type="sldNum" sz="quarter" idx="5"/>
          </p:nvPr>
        </p:nvSpPr>
        <p:spPr>
          <a:ln/>
        </p:spPr>
        <p:txBody>
          <a:bodyPr/>
          <a:lstStyle/>
          <a:p>
            <a:fld id="{6F7E78F1-54FF-462F-AB2F-76C86E174D99}" type="slidenum">
              <a:rPr lang="en-US" altLang="en-US"/>
              <a:pPr/>
              <a:t>15</a:t>
            </a:fld>
            <a:endParaRPr lang="en-US" altLang="en-US"/>
          </a:p>
        </p:txBody>
      </p:sp>
      <p:sp>
        <p:nvSpPr>
          <p:cNvPr id="899074" name="Rectangle 2">
            <a:extLst>
              <a:ext uri="{FF2B5EF4-FFF2-40B4-BE49-F238E27FC236}">
                <a16:creationId xmlns:a16="http://schemas.microsoft.com/office/drawing/2014/main" id="{3EC53D04-991F-CFB8-42BC-84CE4729B603}"/>
              </a:ext>
            </a:extLst>
          </p:cNvPr>
          <p:cNvSpPr>
            <a:spLocks noGrp="1" noRot="1" noChangeAspect="1" noChangeArrowheads="1" noTextEdit="1"/>
          </p:cNvSpPr>
          <p:nvPr>
            <p:ph type="sldImg"/>
          </p:nvPr>
        </p:nvSpPr>
        <p:spPr>
          <a:ln/>
        </p:spPr>
      </p:sp>
      <p:sp>
        <p:nvSpPr>
          <p:cNvPr id="899075" name="Rectangle 3">
            <a:extLst>
              <a:ext uri="{FF2B5EF4-FFF2-40B4-BE49-F238E27FC236}">
                <a16:creationId xmlns:a16="http://schemas.microsoft.com/office/drawing/2014/main" id="{F79521BA-9C52-22E7-8FFC-EA9B5AB8850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77312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020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383749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3054947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2024817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443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18599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2445922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82661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1395927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972E1D-2B91-43F8-BAFE-8C37D0BCB00C}" type="slidenum">
              <a:rPr lang="en-IN" smtClean="0"/>
              <a:pPr/>
              <a:t>‹#›</a:t>
            </a:fld>
            <a:endParaRPr lang="en-IN"/>
          </a:p>
        </p:txBody>
      </p:sp>
    </p:spTree>
    <p:extLst>
      <p:ext uri="{BB962C8B-B14F-4D97-AF65-F5344CB8AC3E}">
        <p14:creationId xmlns:p14="http://schemas.microsoft.com/office/powerpoint/2010/main" val="2165822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156854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972E1D-2B91-43F8-BAFE-8C37D0BCB00C}"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8767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F8C921-8B2C-249B-876C-A06DB04834FB}"/>
              </a:ext>
            </a:extLst>
          </p:cNvPr>
          <p:cNvSpPr/>
          <p:nvPr/>
        </p:nvSpPr>
        <p:spPr>
          <a:xfrm>
            <a:off x="4254909" y="4749033"/>
            <a:ext cx="3554178"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w="22225">
                  <a:solidFill>
                    <a:schemeClr val="accent2"/>
                  </a:solidFill>
                  <a:prstDash val="solid"/>
                </a:ln>
                <a:solidFill>
                  <a:schemeClr val="accent2">
                    <a:lumMod val="40000"/>
                    <a:lumOff val="60000"/>
                  </a:schemeClr>
                </a:solidFill>
              </a:rPr>
              <a:t>Self Study 1</a:t>
            </a:r>
          </a:p>
        </p:txBody>
      </p:sp>
      <p:sp>
        <p:nvSpPr>
          <p:cNvPr id="5" name="Rectangle 3">
            <a:extLst>
              <a:ext uri="{FF2B5EF4-FFF2-40B4-BE49-F238E27FC236}">
                <a16:creationId xmlns:a16="http://schemas.microsoft.com/office/drawing/2014/main" id="{A05551B5-D6AA-D14B-8E3F-5C1B062E4B43}"/>
              </a:ext>
            </a:extLst>
          </p:cNvPr>
          <p:cNvSpPr>
            <a:spLocks noChangeArrowheads="1"/>
          </p:cNvSpPr>
          <p:nvPr/>
        </p:nvSpPr>
        <p:spPr bwMode="auto">
          <a:xfrm>
            <a:off x="1499616" y="820645"/>
            <a:ext cx="900684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4800" dirty="0">
              <a:solidFill>
                <a:schemeClr val="tx2"/>
              </a:solidFill>
              <a:latin typeface="Arial" panose="020B0604020202020204" pitchFamily="34" charset="0"/>
            </a:endParaRPr>
          </a:p>
          <a:p>
            <a:pPr algn="ctr">
              <a:spcBef>
                <a:spcPct val="0"/>
              </a:spcBef>
              <a:buFontTx/>
              <a:buNone/>
            </a:pPr>
            <a:r>
              <a:rPr lang="en-US" altLang="en-US" sz="4800" dirty="0">
                <a:latin typeface="Arial" panose="020B0604020202020204" pitchFamily="34" charset="0"/>
              </a:rPr>
              <a:t>Transmission Media</a:t>
            </a:r>
          </a:p>
          <a:p>
            <a:pPr algn="ctr">
              <a:spcBef>
                <a:spcPct val="0"/>
              </a:spcBef>
              <a:buFontTx/>
              <a:buNone/>
            </a:pPr>
            <a:endParaRPr lang="en-US" altLang="en-US" sz="2400" dirty="0">
              <a:latin typeface="Arial" panose="020B0604020202020204" pitchFamily="34" charset="0"/>
            </a:endParaRPr>
          </a:p>
        </p:txBody>
      </p:sp>
      <p:sp>
        <p:nvSpPr>
          <p:cNvPr id="9" name="TextBox 8">
            <a:extLst>
              <a:ext uri="{FF2B5EF4-FFF2-40B4-BE49-F238E27FC236}">
                <a16:creationId xmlns:a16="http://schemas.microsoft.com/office/drawing/2014/main" id="{CBA8FAF5-6464-3819-E7B8-5C1A5E385671}"/>
              </a:ext>
            </a:extLst>
          </p:cNvPr>
          <p:cNvSpPr txBox="1"/>
          <p:nvPr/>
        </p:nvSpPr>
        <p:spPr>
          <a:xfrm>
            <a:off x="2992374" y="5950958"/>
            <a:ext cx="6094476" cy="369332"/>
          </a:xfrm>
          <a:prstGeom prst="rect">
            <a:avLst/>
          </a:prstGeom>
          <a:noFill/>
        </p:spPr>
        <p:txBody>
          <a:bodyPr wrap="square">
            <a:spAutoFit/>
          </a:bodyPr>
          <a:lstStyle/>
          <a:p>
            <a:pPr algn="ctr">
              <a:spcBef>
                <a:spcPct val="0"/>
              </a:spcBef>
              <a:buFontTx/>
              <a:buNone/>
            </a:pPr>
            <a:r>
              <a:rPr lang="en-US" altLang="en-US" sz="1800" b="1" dirty="0">
                <a:solidFill>
                  <a:srgbClr val="FF0000"/>
                </a:solidFill>
                <a:latin typeface="Arial" panose="020B0604020202020204" pitchFamily="34" charset="0"/>
              </a:rPr>
              <a:t>Chapter 07</a:t>
            </a:r>
          </a:p>
        </p:txBody>
      </p:sp>
      <p:sp>
        <p:nvSpPr>
          <p:cNvPr id="7" name="Line 3">
            <a:extLst>
              <a:ext uri="{FF2B5EF4-FFF2-40B4-BE49-F238E27FC236}">
                <a16:creationId xmlns:a16="http://schemas.microsoft.com/office/drawing/2014/main" id="{E27865D7-36CD-47D7-D01E-6EC493FC4BA9}"/>
              </a:ext>
            </a:extLst>
          </p:cNvPr>
          <p:cNvSpPr>
            <a:spLocks noChangeShapeType="1"/>
          </p:cNvSpPr>
          <p:nvPr/>
        </p:nvSpPr>
        <p:spPr bwMode="auto">
          <a:xfrm>
            <a:off x="1712976" y="3163824"/>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49644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4738" name="Text Box 2">
            <a:extLst>
              <a:ext uri="{FF2B5EF4-FFF2-40B4-BE49-F238E27FC236}">
                <a16:creationId xmlns:a16="http://schemas.microsoft.com/office/drawing/2014/main" id="{BBC5A4D9-ABBD-E49E-F130-0919B2DD4DA4}"/>
              </a:ext>
            </a:extLst>
          </p:cNvPr>
          <p:cNvSpPr txBox="1">
            <a:spLocks noChangeArrowheads="1"/>
          </p:cNvSpPr>
          <p:nvPr/>
        </p:nvSpPr>
        <p:spPr bwMode="auto">
          <a:xfrm>
            <a:off x="2634669" y="25405"/>
            <a:ext cx="6129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Table 7.1  </a:t>
            </a:r>
            <a:r>
              <a:rPr lang="en-US" altLang="en-US" sz="2000" i="1" dirty="0">
                <a:latin typeface="Times New Roman" panose="02020603050405020304" pitchFamily="18" charset="0"/>
              </a:rPr>
              <a:t>Categories of unshielded twisted-pair cables</a:t>
            </a:r>
          </a:p>
        </p:txBody>
      </p:sp>
      <p:pic>
        <p:nvPicPr>
          <p:cNvPr id="884740" name="Picture 4">
            <a:extLst>
              <a:ext uri="{FF2B5EF4-FFF2-40B4-BE49-F238E27FC236}">
                <a16:creationId xmlns:a16="http://schemas.microsoft.com/office/drawing/2014/main" id="{F08215D8-D49B-4F6B-0463-8A0C57658B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0874" y="459039"/>
            <a:ext cx="9264072" cy="589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288E8CBB-1249-5CD9-70CB-15003BE014FC}"/>
              </a:ext>
            </a:extLst>
          </p:cNvPr>
          <p:cNvSpPr>
            <a:spLocks noGrp="1"/>
          </p:cNvSpPr>
          <p:nvPr>
            <p:ph type="sldNum" sz="quarter" idx="12"/>
          </p:nvPr>
        </p:nvSpPr>
        <p:spPr/>
        <p:txBody>
          <a:bodyPr/>
          <a:lstStyle/>
          <a:p>
            <a:fld id="{6D972E1D-2B91-43F8-BAFE-8C37D0BCB00C}" type="slidenum">
              <a:rPr lang="en-IN" smtClean="0"/>
              <a:pPr/>
              <a:t>10</a:t>
            </a:fld>
            <a:endParaRPr lang="en-IN"/>
          </a:p>
        </p:txBody>
      </p:sp>
    </p:spTree>
    <p:extLst>
      <p:ext uri="{BB962C8B-B14F-4D97-AF65-F5344CB8AC3E}">
        <p14:creationId xmlns:p14="http://schemas.microsoft.com/office/powerpoint/2010/main" val="2382248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3234" name="Line 2">
            <a:extLst>
              <a:ext uri="{FF2B5EF4-FFF2-40B4-BE49-F238E27FC236}">
                <a16:creationId xmlns:a16="http://schemas.microsoft.com/office/drawing/2014/main" id="{81EDB457-FF2C-9E06-EA0C-62590A4973F9}"/>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3235" name="Line 3">
            <a:extLst>
              <a:ext uri="{FF2B5EF4-FFF2-40B4-BE49-F238E27FC236}">
                <a16:creationId xmlns:a16="http://schemas.microsoft.com/office/drawing/2014/main" id="{DC44AC28-EB9E-806D-A433-D6DE87158EE3}"/>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3236" name="Text Box 4">
            <a:extLst>
              <a:ext uri="{FF2B5EF4-FFF2-40B4-BE49-F238E27FC236}">
                <a16:creationId xmlns:a16="http://schemas.microsoft.com/office/drawing/2014/main" id="{AA7DE32E-25AE-6D4A-7DDC-640C1330E9BC}"/>
              </a:ext>
            </a:extLst>
          </p:cNvPr>
          <p:cNvSpPr txBox="1">
            <a:spLocks noChangeArrowheads="1"/>
          </p:cNvSpPr>
          <p:nvPr/>
        </p:nvSpPr>
        <p:spPr bwMode="auto">
          <a:xfrm>
            <a:off x="1828800" y="762000"/>
            <a:ext cx="3257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7.5  </a:t>
            </a:r>
            <a:r>
              <a:rPr lang="en-US" altLang="en-US" sz="2000" i="1">
                <a:latin typeface="Times New Roman" panose="02020603050405020304" pitchFamily="18" charset="0"/>
              </a:rPr>
              <a:t>UTP connector</a:t>
            </a:r>
          </a:p>
        </p:txBody>
      </p:sp>
      <p:pic>
        <p:nvPicPr>
          <p:cNvPr id="863238" name="Picture 6">
            <a:extLst>
              <a:ext uri="{FF2B5EF4-FFF2-40B4-BE49-F238E27FC236}">
                <a16:creationId xmlns:a16="http://schemas.microsoft.com/office/drawing/2014/main" id="{415742C8-216D-0244-4529-4718FEB4F9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3238" y="1616658"/>
            <a:ext cx="6481762" cy="270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3DF0E61E-723A-C21B-0E33-F95BA89B2100}"/>
              </a:ext>
            </a:extLst>
          </p:cNvPr>
          <p:cNvSpPr>
            <a:spLocks noGrp="1"/>
          </p:cNvSpPr>
          <p:nvPr>
            <p:ph type="sldNum" sz="quarter" idx="12"/>
          </p:nvPr>
        </p:nvSpPr>
        <p:spPr/>
        <p:txBody>
          <a:bodyPr/>
          <a:lstStyle/>
          <a:p>
            <a:fld id="{6D972E1D-2B91-43F8-BAFE-8C37D0BCB00C}" type="slidenum">
              <a:rPr lang="en-IN" smtClean="0"/>
              <a:pPr/>
              <a:t>11</a:t>
            </a:fld>
            <a:endParaRPr lang="en-IN"/>
          </a:p>
        </p:txBody>
      </p:sp>
      <p:sp>
        <p:nvSpPr>
          <p:cNvPr id="4" name="TextBox 3">
            <a:extLst>
              <a:ext uri="{FF2B5EF4-FFF2-40B4-BE49-F238E27FC236}">
                <a16:creationId xmlns:a16="http://schemas.microsoft.com/office/drawing/2014/main" id="{11D62B3C-AB33-53E2-7B61-59925D343014}"/>
              </a:ext>
            </a:extLst>
          </p:cNvPr>
          <p:cNvSpPr txBox="1"/>
          <p:nvPr/>
        </p:nvSpPr>
        <p:spPr>
          <a:xfrm>
            <a:off x="1034473" y="4512205"/>
            <a:ext cx="10076872" cy="1569660"/>
          </a:xfrm>
          <a:prstGeom prst="rect">
            <a:avLst/>
          </a:prstGeom>
          <a:noFill/>
        </p:spPr>
        <p:txBody>
          <a:bodyPr wrap="square">
            <a:spAutoFit/>
          </a:bodyPr>
          <a:lstStyle/>
          <a:p>
            <a:pPr marL="342900" indent="-342900" algn="just">
              <a:buFont typeface="Arial" panose="020B0604020202020204" pitchFamily="34" charset="0"/>
              <a:buChar char="•"/>
            </a:pPr>
            <a:r>
              <a:rPr lang="en-US" sz="2400" dirty="0"/>
              <a:t>The most common UTP connector is RJ45 (RJ stands for registered jack), as shown in Figure 7.5. </a:t>
            </a:r>
          </a:p>
          <a:p>
            <a:pPr marL="342900" indent="-342900" algn="just">
              <a:buFont typeface="Arial" panose="020B0604020202020204" pitchFamily="34" charset="0"/>
              <a:buChar char="•"/>
            </a:pPr>
            <a:r>
              <a:rPr lang="en-US" sz="2400" dirty="0"/>
              <a:t>The RJ45 is a keyed connector, meaning the connector can be inserted in</a:t>
            </a:r>
          </a:p>
          <a:p>
            <a:pPr algn="just"/>
            <a:r>
              <a:rPr lang="en-US" sz="2400" dirty="0"/>
              <a:t>	only one way.</a:t>
            </a:r>
            <a:endParaRPr lang="en-IN" sz="2400" dirty="0"/>
          </a:p>
        </p:txBody>
      </p:sp>
    </p:spTree>
    <p:extLst>
      <p:ext uri="{BB962C8B-B14F-4D97-AF65-F5344CB8AC3E}">
        <p14:creationId xmlns:p14="http://schemas.microsoft.com/office/powerpoint/2010/main" val="2983852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0E410-5377-F27E-C68B-3BBFB5A6FD46}"/>
              </a:ext>
            </a:extLst>
          </p:cNvPr>
          <p:cNvSpPr>
            <a:spLocks noGrp="1"/>
          </p:cNvSpPr>
          <p:nvPr>
            <p:ph type="title"/>
          </p:nvPr>
        </p:nvSpPr>
        <p:spPr>
          <a:xfrm>
            <a:off x="1845422" y="286604"/>
            <a:ext cx="10058400" cy="960305"/>
          </a:xfrm>
        </p:spPr>
        <p:txBody>
          <a:bodyPr/>
          <a:lstStyle/>
          <a:p>
            <a:r>
              <a:rPr lang="en-IN" dirty="0"/>
              <a:t>Applications of twisted pair cable</a:t>
            </a:r>
          </a:p>
        </p:txBody>
      </p:sp>
      <p:sp>
        <p:nvSpPr>
          <p:cNvPr id="3" name="Slide Number Placeholder 2">
            <a:extLst>
              <a:ext uri="{FF2B5EF4-FFF2-40B4-BE49-F238E27FC236}">
                <a16:creationId xmlns:a16="http://schemas.microsoft.com/office/drawing/2014/main" id="{75644C1B-56E0-A1DD-5E29-D787F2BF0273}"/>
              </a:ext>
            </a:extLst>
          </p:cNvPr>
          <p:cNvSpPr>
            <a:spLocks noGrp="1"/>
          </p:cNvSpPr>
          <p:nvPr>
            <p:ph type="sldNum" sz="quarter" idx="12"/>
          </p:nvPr>
        </p:nvSpPr>
        <p:spPr/>
        <p:txBody>
          <a:bodyPr/>
          <a:lstStyle/>
          <a:p>
            <a:fld id="{6D972E1D-2B91-43F8-BAFE-8C37D0BCB00C}" type="slidenum">
              <a:rPr lang="en-IN" smtClean="0"/>
              <a:pPr/>
              <a:t>12</a:t>
            </a:fld>
            <a:endParaRPr lang="en-IN"/>
          </a:p>
        </p:txBody>
      </p:sp>
      <p:sp>
        <p:nvSpPr>
          <p:cNvPr id="5" name="TextBox 4">
            <a:extLst>
              <a:ext uri="{FF2B5EF4-FFF2-40B4-BE49-F238E27FC236}">
                <a16:creationId xmlns:a16="http://schemas.microsoft.com/office/drawing/2014/main" id="{F9F09C6C-0EF3-A362-697E-5CC8E936C9A2}"/>
              </a:ext>
            </a:extLst>
          </p:cNvPr>
          <p:cNvSpPr txBox="1"/>
          <p:nvPr/>
        </p:nvSpPr>
        <p:spPr>
          <a:xfrm>
            <a:off x="1228435" y="1630832"/>
            <a:ext cx="9652000" cy="2677656"/>
          </a:xfrm>
          <a:prstGeom prst="rect">
            <a:avLst/>
          </a:prstGeom>
          <a:noFill/>
        </p:spPr>
        <p:txBody>
          <a:bodyPr wrap="square">
            <a:spAutoFit/>
          </a:bodyPr>
          <a:lstStyle/>
          <a:p>
            <a:pPr marL="342900" indent="-342900" algn="just">
              <a:buFont typeface="Arial" panose="020B0604020202020204" pitchFamily="34" charset="0"/>
              <a:buChar char="•"/>
            </a:pPr>
            <a:r>
              <a:rPr lang="en-US" sz="2400" dirty="0"/>
              <a:t>Twisted-pair cables are used in telephone lines to provide voice and data channels.</a:t>
            </a:r>
          </a:p>
          <a:p>
            <a:pPr marL="342900" indent="-342900" algn="just">
              <a:buFont typeface="Arial" panose="020B0604020202020204" pitchFamily="34" charset="0"/>
              <a:buChar char="•"/>
            </a:pPr>
            <a:r>
              <a:rPr lang="en-US" sz="2400" dirty="0"/>
              <a:t>The local loop—the line that connects subscribers to the central telephone office—commonly consists of unshielded twisted-pair cables. </a:t>
            </a:r>
          </a:p>
          <a:p>
            <a:pPr marL="342900" indent="-342900" algn="just">
              <a:buFont typeface="Arial" panose="020B0604020202020204" pitchFamily="34" charset="0"/>
              <a:buChar char="•"/>
            </a:pPr>
            <a:r>
              <a:rPr lang="en-US" sz="2400" dirty="0"/>
              <a:t>The DSL lines that are used by the telephone companies to provide high-data-rate connections also use the high-bandwidth capability of unshielded twisted-pair cables.</a:t>
            </a:r>
          </a:p>
        </p:txBody>
      </p:sp>
    </p:spTree>
    <p:extLst>
      <p:ext uri="{BB962C8B-B14F-4D97-AF65-F5344CB8AC3E}">
        <p14:creationId xmlns:p14="http://schemas.microsoft.com/office/powerpoint/2010/main" val="161428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4258" name="Line 2">
            <a:extLst>
              <a:ext uri="{FF2B5EF4-FFF2-40B4-BE49-F238E27FC236}">
                <a16:creationId xmlns:a16="http://schemas.microsoft.com/office/drawing/2014/main" id="{396A8835-F126-77DF-7E79-6FB2AF08676B}"/>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4259" name="Line 3">
            <a:extLst>
              <a:ext uri="{FF2B5EF4-FFF2-40B4-BE49-F238E27FC236}">
                <a16:creationId xmlns:a16="http://schemas.microsoft.com/office/drawing/2014/main" id="{BBF69FE3-732F-E5EE-991C-BF304829FC0C}"/>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4260" name="Text Box 4">
            <a:extLst>
              <a:ext uri="{FF2B5EF4-FFF2-40B4-BE49-F238E27FC236}">
                <a16:creationId xmlns:a16="http://schemas.microsoft.com/office/drawing/2014/main" id="{9021A452-E1E8-471D-47C5-E3A7502909DB}"/>
              </a:ext>
            </a:extLst>
          </p:cNvPr>
          <p:cNvSpPr txBox="1">
            <a:spLocks noChangeArrowheads="1"/>
          </p:cNvSpPr>
          <p:nvPr/>
        </p:nvSpPr>
        <p:spPr bwMode="auto">
          <a:xfrm>
            <a:off x="1828801" y="762000"/>
            <a:ext cx="3552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7.6  </a:t>
            </a:r>
            <a:r>
              <a:rPr lang="en-US" altLang="en-US" sz="2000" i="1">
                <a:latin typeface="Times New Roman" panose="02020603050405020304" pitchFamily="18" charset="0"/>
              </a:rPr>
              <a:t>UTP performance</a:t>
            </a:r>
          </a:p>
        </p:txBody>
      </p:sp>
      <p:pic>
        <p:nvPicPr>
          <p:cNvPr id="864262" name="Picture 6">
            <a:extLst>
              <a:ext uri="{FF2B5EF4-FFF2-40B4-BE49-F238E27FC236}">
                <a16:creationId xmlns:a16="http://schemas.microsoft.com/office/drawing/2014/main" id="{DE266008-8312-EAD0-1603-F859DA169D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1" y="1676400"/>
            <a:ext cx="6124575" cy="447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CD072B54-CB30-0F42-8590-458163784568}"/>
              </a:ext>
            </a:extLst>
          </p:cNvPr>
          <p:cNvSpPr>
            <a:spLocks noGrp="1"/>
          </p:cNvSpPr>
          <p:nvPr>
            <p:ph type="sldNum" sz="quarter" idx="12"/>
          </p:nvPr>
        </p:nvSpPr>
        <p:spPr/>
        <p:txBody>
          <a:bodyPr/>
          <a:lstStyle/>
          <a:p>
            <a:fld id="{6D972E1D-2B91-43F8-BAFE-8C37D0BCB00C}" type="slidenum">
              <a:rPr lang="en-IN" smtClean="0"/>
              <a:pPr/>
              <a:t>13</a:t>
            </a:fld>
            <a:endParaRPr lang="en-IN"/>
          </a:p>
        </p:txBody>
      </p:sp>
    </p:spTree>
    <p:extLst>
      <p:ext uri="{BB962C8B-B14F-4D97-AF65-F5344CB8AC3E}">
        <p14:creationId xmlns:p14="http://schemas.microsoft.com/office/powerpoint/2010/main" val="3529954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A893A-4D55-B422-25BD-38107DCF6E94}"/>
              </a:ext>
            </a:extLst>
          </p:cNvPr>
          <p:cNvSpPr>
            <a:spLocks noGrp="1"/>
          </p:cNvSpPr>
          <p:nvPr>
            <p:ph type="title"/>
          </p:nvPr>
        </p:nvSpPr>
        <p:spPr>
          <a:xfrm>
            <a:off x="1097280" y="286603"/>
            <a:ext cx="10058400" cy="729397"/>
          </a:xfrm>
        </p:spPr>
        <p:txBody>
          <a:bodyPr/>
          <a:lstStyle/>
          <a:p>
            <a:r>
              <a:rPr lang="en-IN" dirty="0"/>
              <a:t>Co-axial cable</a:t>
            </a:r>
          </a:p>
        </p:txBody>
      </p:sp>
      <p:sp>
        <p:nvSpPr>
          <p:cNvPr id="3" name="Slide Number Placeholder 2">
            <a:extLst>
              <a:ext uri="{FF2B5EF4-FFF2-40B4-BE49-F238E27FC236}">
                <a16:creationId xmlns:a16="http://schemas.microsoft.com/office/drawing/2014/main" id="{EF8CEB69-4459-6E6D-BFFF-A9EB6DE913A7}"/>
              </a:ext>
            </a:extLst>
          </p:cNvPr>
          <p:cNvSpPr>
            <a:spLocks noGrp="1"/>
          </p:cNvSpPr>
          <p:nvPr>
            <p:ph type="sldNum" sz="quarter" idx="12"/>
          </p:nvPr>
        </p:nvSpPr>
        <p:spPr/>
        <p:txBody>
          <a:bodyPr/>
          <a:lstStyle/>
          <a:p>
            <a:fld id="{6D972E1D-2B91-43F8-BAFE-8C37D0BCB00C}" type="slidenum">
              <a:rPr lang="en-IN" smtClean="0"/>
              <a:pPr/>
              <a:t>14</a:t>
            </a:fld>
            <a:endParaRPr lang="en-IN"/>
          </a:p>
        </p:txBody>
      </p:sp>
      <p:sp>
        <p:nvSpPr>
          <p:cNvPr id="5" name="TextBox 4">
            <a:extLst>
              <a:ext uri="{FF2B5EF4-FFF2-40B4-BE49-F238E27FC236}">
                <a16:creationId xmlns:a16="http://schemas.microsoft.com/office/drawing/2014/main" id="{A0491E95-4A9F-53AD-A8A1-99DA9EBDE010}"/>
              </a:ext>
            </a:extLst>
          </p:cNvPr>
          <p:cNvSpPr txBox="1"/>
          <p:nvPr/>
        </p:nvSpPr>
        <p:spPr>
          <a:xfrm>
            <a:off x="1182255" y="1307651"/>
            <a:ext cx="9973425" cy="4154984"/>
          </a:xfrm>
          <a:prstGeom prst="rect">
            <a:avLst/>
          </a:prstGeom>
          <a:noFill/>
        </p:spPr>
        <p:txBody>
          <a:bodyPr wrap="square">
            <a:spAutoFit/>
          </a:bodyPr>
          <a:lstStyle/>
          <a:p>
            <a:pPr marL="342900" indent="-342900">
              <a:buFont typeface="Arial" panose="020B0604020202020204" pitchFamily="34" charset="0"/>
              <a:buChar char="•"/>
            </a:pPr>
            <a:r>
              <a:rPr lang="en-US" sz="2400" dirty="0"/>
              <a:t>Coaxial cable (or coax) carries signals of higher frequency ranges than those in twisted-pair cable, in part because the two media are constructed quite differently. </a:t>
            </a:r>
          </a:p>
          <a:p>
            <a:pPr marL="342900" indent="-342900">
              <a:buFont typeface="Arial" panose="020B0604020202020204" pitchFamily="34" charset="0"/>
              <a:buChar char="•"/>
            </a:pPr>
            <a:r>
              <a:rPr lang="en-US" sz="2400" dirty="0"/>
              <a:t>Instead of having two wires, coax has a central core conductor of solid or stranded wire (usually copper) enclosed in an insulating sheath, which is, in turn, encased in an outer conductor of metal foil, braid, or a combination of the two. </a:t>
            </a:r>
          </a:p>
          <a:p>
            <a:pPr marL="342900" indent="-342900">
              <a:buFont typeface="Arial" panose="020B0604020202020204" pitchFamily="34" charset="0"/>
              <a:buChar char="•"/>
            </a:pPr>
            <a:r>
              <a:rPr lang="en-US" sz="2400" dirty="0"/>
              <a:t>The outer metallic wrapping serves both as a shield against noise and as the second conductor, which completes the circuit.</a:t>
            </a:r>
          </a:p>
          <a:p>
            <a:pPr marL="342900" indent="-342900">
              <a:buFont typeface="Arial" panose="020B0604020202020204" pitchFamily="34" charset="0"/>
              <a:buChar char="•"/>
            </a:pPr>
            <a:r>
              <a:rPr lang="en-US" sz="2400" dirty="0"/>
              <a:t>This outer conductor is also enclosed in an insulating sheath, and the whole cable is protected by a plastic cover (see Figure 7.7).</a:t>
            </a:r>
            <a:endParaRPr lang="en-IN" sz="2400" dirty="0"/>
          </a:p>
        </p:txBody>
      </p:sp>
    </p:spTree>
    <p:extLst>
      <p:ext uri="{BB962C8B-B14F-4D97-AF65-F5344CB8AC3E}">
        <p14:creationId xmlns:p14="http://schemas.microsoft.com/office/powerpoint/2010/main" val="343659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5282" name="Line 2">
            <a:extLst>
              <a:ext uri="{FF2B5EF4-FFF2-40B4-BE49-F238E27FC236}">
                <a16:creationId xmlns:a16="http://schemas.microsoft.com/office/drawing/2014/main" id="{276BC7BC-DBBF-1D1A-9543-9AF68252A434}"/>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5283" name="Line 3">
            <a:extLst>
              <a:ext uri="{FF2B5EF4-FFF2-40B4-BE49-F238E27FC236}">
                <a16:creationId xmlns:a16="http://schemas.microsoft.com/office/drawing/2014/main" id="{495F0220-A4ED-BEF5-1950-A670FA16ED9D}"/>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5284" name="Text Box 4">
            <a:extLst>
              <a:ext uri="{FF2B5EF4-FFF2-40B4-BE49-F238E27FC236}">
                <a16:creationId xmlns:a16="http://schemas.microsoft.com/office/drawing/2014/main" id="{1CC722BE-F978-F75B-D7A0-D796F7C84A43}"/>
              </a:ext>
            </a:extLst>
          </p:cNvPr>
          <p:cNvSpPr txBox="1">
            <a:spLocks noChangeArrowheads="1"/>
          </p:cNvSpPr>
          <p:nvPr/>
        </p:nvSpPr>
        <p:spPr bwMode="auto">
          <a:xfrm>
            <a:off x="1828800" y="762000"/>
            <a:ext cx="3086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7.7  </a:t>
            </a:r>
            <a:r>
              <a:rPr lang="en-US" altLang="en-US" sz="2000" i="1">
                <a:latin typeface="Times New Roman" panose="02020603050405020304" pitchFamily="18" charset="0"/>
              </a:rPr>
              <a:t>Coaxial cable</a:t>
            </a:r>
          </a:p>
        </p:txBody>
      </p:sp>
      <p:pic>
        <p:nvPicPr>
          <p:cNvPr id="865286" name="Picture 6">
            <a:extLst>
              <a:ext uri="{FF2B5EF4-FFF2-40B4-BE49-F238E27FC236}">
                <a16:creationId xmlns:a16="http://schemas.microsoft.com/office/drawing/2014/main" id="{6118F1D9-A1B8-481C-65E3-821826D313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1538" y="1957388"/>
            <a:ext cx="8145462" cy="352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C772E43E-D4CB-FF1E-BDDD-0AA3C5664379}"/>
              </a:ext>
            </a:extLst>
          </p:cNvPr>
          <p:cNvSpPr>
            <a:spLocks noGrp="1"/>
          </p:cNvSpPr>
          <p:nvPr>
            <p:ph type="sldNum" sz="quarter" idx="12"/>
          </p:nvPr>
        </p:nvSpPr>
        <p:spPr/>
        <p:txBody>
          <a:bodyPr/>
          <a:lstStyle/>
          <a:p>
            <a:fld id="{6D972E1D-2B91-43F8-BAFE-8C37D0BCB00C}" type="slidenum">
              <a:rPr lang="en-IN" smtClean="0"/>
              <a:pPr/>
              <a:t>15</a:t>
            </a:fld>
            <a:endParaRPr lang="en-IN"/>
          </a:p>
        </p:txBody>
      </p:sp>
    </p:spTree>
    <p:extLst>
      <p:ext uri="{BB962C8B-B14F-4D97-AF65-F5344CB8AC3E}">
        <p14:creationId xmlns:p14="http://schemas.microsoft.com/office/powerpoint/2010/main" val="751672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5762" name="Text Box 2">
            <a:extLst>
              <a:ext uri="{FF2B5EF4-FFF2-40B4-BE49-F238E27FC236}">
                <a16:creationId xmlns:a16="http://schemas.microsoft.com/office/drawing/2014/main" id="{18F815BB-60C6-7A05-EF32-8ACC01D2A13C}"/>
              </a:ext>
            </a:extLst>
          </p:cNvPr>
          <p:cNvSpPr txBox="1">
            <a:spLocks noChangeArrowheads="1"/>
          </p:cNvSpPr>
          <p:nvPr/>
        </p:nvSpPr>
        <p:spPr bwMode="auto">
          <a:xfrm>
            <a:off x="3284539" y="1828800"/>
            <a:ext cx="4460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7.2  </a:t>
            </a:r>
            <a:r>
              <a:rPr lang="en-US" altLang="en-US" sz="2000" i="1">
                <a:latin typeface="Times New Roman" panose="02020603050405020304" pitchFamily="18" charset="0"/>
              </a:rPr>
              <a:t>Categories of coaxial cables</a:t>
            </a:r>
          </a:p>
        </p:txBody>
      </p:sp>
      <p:pic>
        <p:nvPicPr>
          <p:cNvPr id="885764" name="Picture 4">
            <a:extLst>
              <a:ext uri="{FF2B5EF4-FFF2-40B4-BE49-F238E27FC236}">
                <a16:creationId xmlns:a16="http://schemas.microsoft.com/office/drawing/2014/main" id="{0D5CE853-66C5-D26A-87E6-ECF23EF35F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8014" y="2316164"/>
            <a:ext cx="5894387" cy="202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D417FE49-5C58-F713-AB3A-32968C7A7EFD}"/>
              </a:ext>
            </a:extLst>
          </p:cNvPr>
          <p:cNvSpPr>
            <a:spLocks noGrp="1"/>
          </p:cNvSpPr>
          <p:nvPr>
            <p:ph type="sldNum" sz="quarter" idx="12"/>
          </p:nvPr>
        </p:nvSpPr>
        <p:spPr/>
        <p:txBody>
          <a:bodyPr/>
          <a:lstStyle/>
          <a:p>
            <a:fld id="{6D972E1D-2B91-43F8-BAFE-8C37D0BCB00C}" type="slidenum">
              <a:rPr lang="en-IN" smtClean="0"/>
              <a:pPr/>
              <a:t>16</a:t>
            </a:fld>
            <a:endParaRPr lang="en-IN"/>
          </a:p>
        </p:txBody>
      </p:sp>
    </p:spTree>
    <p:extLst>
      <p:ext uri="{BB962C8B-B14F-4D97-AF65-F5344CB8AC3E}">
        <p14:creationId xmlns:p14="http://schemas.microsoft.com/office/powerpoint/2010/main" val="4269900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6307" name="Line 3">
            <a:extLst>
              <a:ext uri="{FF2B5EF4-FFF2-40B4-BE49-F238E27FC236}">
                <a16:creationId xmlns:a16="http://schemas.microsoft.com/office/drawing/2014/main" id="{08568926-2B9E-EB03-DAE9-9E46DE44FD4C}"/>
              </a:ext>
            </a:extLst>
          </p:cNvPr>
          <p:cNvSpPr>
            <a:spLocks noChangeShapeType="1"/>
          </p:cNvSpPr>
          <p:nvPr/>
        </p:nvSpPr>
        <p:spPr bwMode="auto">
          <a:xfrm>
            <a:off x="1676400" y="955971"/>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6308" name="Text Box 4">
            <a:extLst>
              <a:ext uri="{FF2B5EF4-FFF2-40B4-BE49-F238E27FC236}">
                <a16:creationId xmlns:a16="http://schemas.microsoft.com/office/drawing/2014/main" id="{EC0179F2-199C-704B-120B-2E4DB64FDD5B}"/>
              </a:ext>
            </a:extLst>
          </p:cNvPr>
          <p:cNvSpPr txBox="1">
            <a:spLocks noChangeArrowheads="1"/>
          </p:cNvSpPr>
          <p:nvPr/>
        </p:nvSpPr>
        <p:spPr bwMode="auto">
          <a:xfrm>
            <a:off x="1828800" y="438731"/>
            <a:ext cx="3384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7.8  </a:t>
            </a:r>
            <a:r>
              <a:rPr lang="en-US" altLang="en-US" sz="2000" i="1">
                <a:latin typeface="Times New Roman" panose="02020603050405020304" pitchFamily="18" charset="0"/>
              </a:rPr>
              <a:t>BNC connectors</a:t>
            </a:r>
          </a:p>
        </p:txBody>
      </p:sp>
      <p:pic>
        <p:nvPicPr>
          <p:cNvPr id="866310" name="Picture 6">
            <a:extLst>
              <a:ext uri="{FF2B5EF4-FFF2-40B4-BE49-F238E27FC236}">
                <a16:creationId xmlns:a16="http://schemas.microsoft.com/office/drawing/2014/main" id="{15EECB1B-AD6E-42EC-1C4C-66078A0FD1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0" y="1109377"/>
            <a:ext cx="7924800" cy="199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FA9DD893-5AE4-CF8B-C1FF-38AF5BA04C2D}"/>
              </a:ext>
            </a:extLst>
          </p:cNvPr>
          <p:cNvSpPr>
            <a:spLocks noGrp="1"/>
          </p:cNvSpPr>
          <p:nvPr>
            <p:ph type="sldNum" sz="quarter" idx="12"/>
          </p:nvPr>
        </p:nvSpPr>
        <p:spPr/>
        <p:txBody>
          <a:bodyPr/>
          <a:lstStyle/>
          <a:p>
            <a:fld id="{6D972E1D-2B91-43F8-BAFE-8C37D0BCB00C}" type="slidenum">
              <a:rPr lang="en-IN" smtClean="0"/>
              <a:pPr/>
              <a:t>17</a:t>
            </a:fld>
            <a:endParaRPr lang="en-IN"/>
          </a:p>
        </p:txBody>
      </p:sp>
      <p:sp>
        <p:nvSpPr>
          <p:cNvPr id="4" name="TextBox 3">
            <a:extLst>
              <a:ext uri="{FF2B5EF4-FFF2-40B4-BE49-F238E27FC236}">
                <a16:creationId xmlns:a16="http://schemas.microsoft.com/office/drawing/2014/main" id="{B7CC72D5-79FC-291C-D639-F7DADCB7AC43}"/>
              </a:ext>
            </a:extLst>
          </p:cNvPr>
          <p:cNvSpPr txBox="1"/>
          <p:nvPr/>
        </p:nvSpPr>
        <p:spPr>
          <a:xfrm>
            <a:off x="988293" y="3357411"/>
            <a:ext cx="10178010" cy="2862322"/>
          </a:xfrm>
          <a:prstGeom prst="rect">
            <a:avLst/>
          </a:prstGeom>
          <a:noFill/>
        </p:spPr>
        <p:txBody>
          <a:bodyPr wrap="square">
            <a:spAutoFit/>
          </a:bodyPr>
          <a:lstStyle/>
          <a:p>
            <a:pPr algn="just"/>
            <a:r>
              <a:rPr lang="en-US" sz="2000" b="1" u="sng" dirty="0">
                <a:highlight>
                  <a:srgbClr val="FFFF00"/>
                </a:highlight>
              </a:rPr>
              <a:t>Coaxial Cable Connectors</a:t>
            </a:r>
          </a:p>
          <a:p>
            <a:pPr marL="342900" indent="-342900" algn="just">
              <a:buFont typeface="Arial" panose="020B0604020202020204" pitchFamily="34" charset="0"/>
              <a:buChar char="•"/>
            </a:pPr>
            <a:r>
              <a:rPr lang="en-US" sz="2000" dirty="0"/>
              <a:t>The most common type of connector used today is the Bayonet Neill-</a:t>
            </a:r>
            <a:r>
              <a:rPr lang="en-US" sz="2000" dirty="0" err="1"/>
              <a:t>Concelman</a:t>
            </a:r>
            <a:r>
              <a:rPr lang="en-US" sz="2000" dirty="0"/>
              <a:t> (BNC) connector.</a:t>
            </a:r>
          </a:p>
          <a:p>
            <a:pPr marL="342900" indent="-342900" algn="just">
              <a:buFont typeface="Arial" panose="020B0604020202020204" pitchFamily="34" charset="0"/>
              <a:buChar char="•"/>
            </a:pPr>
            <a:r>
              <a:rPr lang="en-US" sz="2000" dirty="0"/>
              <a:t>Figure 7.8 shows three popular types of these connectors: the BNC connector, the BNC T connector, and the BNC terminator. The BNC connector is used to connect the end of the cable to a device, such as a TV set. </a:t>
            </a:r>
          </a:p>
          <a:p>
            <a:pPr marL="342900" indent="-342900" algn="just">
              <a:buFont typeface="Arial" panose="020B0604020202020204" pitchFamily="34" charset="0"/>
              <a:buChar char="•"/>
            </a:pPr>
            <a:r>
              <a:rPr lang="en-US" sz="2000" dirty="0"/>
              <a:t>The BNC T connector is used in Ethernet networks (see Chapter 13) to branch out to a connection to a computer or other device. </a:t>
            </a:r>
          </a:p>
          <a:p>
            <a:pPr marL="342900" indent="-342900" algn="just">
              <a:buFont typeface="Arial" panose="020B0604020202020204" pitchFamily="34" charset="0"/>
              <a:buChar char="•"/>
            </a:pPr>
            <a:r>
              <a:rPr lang="en-US" sz="2000" dirty="0"/>
              <a:t>The BNC terminator is used at the end of the cable to prevent the reflection of the signal.</a:t>
            </a:r>
            <a:endParaRPr lang="en-IN" sz="2000" dirty="0"/>
          </a:p>
        </p:txBody>
      </p:sp>
    </p:spTree>
    <p:extLst>
      <p:ext uri="{BB962C8B-B14F-4D97-AF65-F5344CB8AC3E}">
        <p14:creationId xmlns:p14="http://schemas.microsoft.com/office/powerpoint/2010/main" val="3017871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7330" name="Line 2">
            <a:extLst>
              <a:ext uri="{FF2B5EF4-FFF2-40B4-BE49-F238E27FC236}">
                <a16:creationId xmlns:a16="http://schemas.microsoft.com/office/drawing/2014/main" id="{4453241D-1D53-CA7E-7207-A3C390986861}"/>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7331" name="Line 3">
            <a:extLst>
              <a:ext uri="{FF2B5EF4-FFF2-40B4-BE49-F238E27FC236}">
                <a16:creationId xmlns:a16="http://schemas.microsoft.com/office/drawing/2014/main" id="{7F397A37-B3B0-E271-10E6-74EE53EFC78B}"/>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7332" name="Text Box 4">
            <a:extLst>
              <a:ext uri="{FF2B5EF4-FFF2-40B4-BE49-F238E27FC236}">
                <a16:creationId xmlns:a16="http://schemas.microsoft.com/office/drawing/2014/main" id="{CE49B305-5BDC-EC02-FD13-25D03C6BD516}"/>
              </a:ext>
            </a:extLst>
          </p:cNvPr>
          <p:cNvSpPr txBox="1">
            <a:spLocks noChangeArrowheads="1"/>
          </p:cNvSpPr>
          <p:nvPr/>
        </p:nvSpPr>
        <p:spPr bwMode="auto">
          <a:xfrm>
            <a:off x="1828801" y="762000"/>
            <a:ext cx="4487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7.9  </a:t>
            </a:r>
            <a:r>
              <a:rPr lang="en-US" altLang="en-US" sz="2000" i="1">
                <a:latin typeface="Times New Roman" panose="02020603050405020304" pitchFamily="18" charset="0"/>
              </a:rPr>
              <a:t>Coaxial cable performance</a:t>
            </a:r>
          </a:p>
        </p:txBody>
      </p:sp>
      <p:pic>
        <p:nvPicPr>
          <p:cNvPr id="867334" name="Picture 6">
            <a:extLst>
              <a:ext uri="{FF2B5EF4-FFF2-40B4-BE49-F238E27FC236}">
                <a16:creationId xmlns:a16="http://schemas.microsoft.com/office/drawing/2014/main" id="{070D6FFB-E07D-70B9-7C98-5731946966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4150" y="1627188"/>
            <a:ext cx="6115050" cy="446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8461D759-1684-F433-1472-A42140E164DB}"/>
              </a:ext>
            </a:extLst>
          </p:cNvPr>
          <p:cNvSpPr>
            <a:spLocks noGrp="1"/>
          </p:cNvSpPr>
          <p:nvPr>
            <p:ph type="sldNum" sz="quarter" idx="12"/>
          </p:nvPr>
        </p:nvSpPr>
        <p:spPr/>
        <p:txBody>
          <a:bodyPr/>
          <a:lstStyle/>
          <a:p>
            <a:fld id="{6D972E1D-2B91-43F8-BAFE-8C37D0BCB00C}" type="slidenum">
              <a:rPr lang="en-IN" smtClean="0"/>
              <a:pPr/>
              <a:t>18</a:t>
            </a:fld>
            <a:endParaRPr lang="en-IN"/>
          </a:p>
        </p:txBody>
      </p:sp>
    </p:spTree>
    <p:extLst>
      <p:ext uri="{BB962C8B-B14F-4D97-AF65-F5344CB8AC3E}">
        <p14:creationId xmlns:p14="http://schemas.microsoft.com/office/powerpoint/2010/main" val="3503574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90C91-54BE-A7DC-9BFA-74F74779896D}"/>
              </a:ext>
            </a:extLst>
          </p:cNvPr>
          <p:cNvSpPr>
            <a:spLocks noGrp="1"/>
          </p:cNvSpPr>
          <p:nvPr>
            <p:ph type="title"/>
          </p:nvPr>
        </p:nvSpPr>
        <p:spPr>
          <a:xfrm>
            <a:off x="1097280" y="286604"/>
            <a:ext cx="10058400" cy="1015724"/>
          </a:xfrm>
        </p:spPr>
        <p:txBody>
          <a:bodyPr/>
          <a:lstStyle/>
          <a:p>
            <a:r>
              <a:rPr lang="en-IN" dirty="0"/>
              <a:t>Applications of Co-axial cable</a:t>
            </a:r>
          </a:p>
        </p:txBody>
      </p:sp>
      <p:sp>
        <p:nvSpPr>
          <p:cNvPr id="3" name="Slide Number Placeholder 2">
            <a:extLst>
              <a:ext uri="{FF2B5EF4-FFF2-40B4-BE49-F238E27FC236}">
                <a16:creationId xmlns:a16="http://schemas.microsoft.com/office/drawing/2014/main" id="{CC76DA6C-858E-4A1E-A517-D9F0A0DDB2B0}"/>
              </a:ext>
            </a:extLst>
          </p:cNvPr>
          <p:cNvSpPr>
            <a:spLocks noGrp="1"/>
          </p:cNvSpPr>
          <p:nvPr>
            <p:ph type="sldNum" sz="quarter" idx="12"/>
          </p:nvPr>
        </p:nvSpPr>
        <p:spPr/>
        <p:txBody>
          <a:bodyPr/>
          <a:lstStyle/>
          <a:p>
            <a:fld id="{6D972E1D-2B91-43F8-BAFE-8C37D0BCB00C}" type="slidenum">
              <a:rPr lang="en-IN" smtClean="0"/>
              <a:pPr/>
              <a:t>19</a:t>
            </a:fld>
            <a:endParaRPr lang="en-IN"/>
          </a:p>
        </p:txBody>
      </p:sp>
      <p:sp>
        <p:nvSpPr>
          <p:cNvPr id="5" name="TextBox 4">
            <a:extLst>
              <a:ext uri="{FF2B5EF4-FFF2-40B4-BE49-F238E27FC236}">
                <a16:creationId xmlns:a16="http://schemas.microsoft.com/office/drawing/2014/main" id="{3A2896C5-D1B8-C6F1-07A6-8B810249A89A}"/>
              </a:ext>
            </a:extLst>
          </p:cNvPr>
          <p:cNvSpPr txBox="1"/>
          <p:nvPr/>
        </p:nvSpPr>
        <p:spPr>
          <a:xfrm>
            <a:off x="1348509" y="2000148"/>
            <a:ext cx="9421091" cy="3359061"/>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dirty="0"/>
              <a:t>Coaxial cable was widely used in analog telephone networks where a single coaxial network could carry 10,000 voice signals. </a:t>
            </a:r>
          </a:p>
          <a:p>
            <a:pPr marL="342900" indent="-342900" algn="just">
              <a:lnSpc>
                <a:spcPct val="150000"/>
              </a:lnSpc>
              <a:buFont typeface="Arial" panose="020B0604020202020204" pitchFamily="34" charset="0"/>
              <a:buChar char="•"/>
            </a:pPr>
            <a:r>
              <a:rPr lang="en-US" sz="2400" dirty="0"/>
              <a:t>Later it was used in digital telephone networks where a single coaxial cable could carry digital data up to 600 Mbps. </a:t>
            </a:r>
          </a:p>
          <a:p>
            <a:pPr marL="342900" indent="-342900" algn="just">
              <a:lnSpc>
                <a:spcPct val="150000"/>
              </a:lnSpc>
              <a:buFont typeface="Arial" panose="020B0604020202020204" pitchFamily="34" charset="0"/>
              <a:buChar char="•"/>
            </a:pPr>
            <a:r>
              <a:rPr lang="en-US" sz="2400" dirty="0"/>
              <a:t>However, coaxial cable in telephone networks has largely been replaced today with fiber-optic cable.</a:t>
            </a:r>
            <a:endParaRPr lang="en-IN" sz="2400" dirty="0"/>
          </a:p>
        </p:txBody>
      </p:sp>
    </p:spTree>
    <p:extLst>
      <p:ext uri="{BB962C8B-B14F-4D97-AF65-F5344CB8AC3E}">
        <p14:creationId xmlns:p14="http://schemas.microsoft.com/office/powerpoint/2010/main" val="3875984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4A79-7B8B-2ACA-081A-6FF0BF5B12B6}"/>
              </a:ext>
            </a:extLst>
          </p:cNvPr>
          <p:cNvSpPr>
            <a:spLocks noGrp="1"/>
          </p:cNvSpPr>
          <p:nvPr>
            <p:ph type="title"/>
          </p:nvPr>
        </p:nvSpPr>
        <p:spPr/>
        <p:txBody>
          <a:bodyPr/>
          <a:lstStyle/>
          <a:p>
            <a:r>
              <a:rPr lang="en-IN" dirty="0"/>
              <a:t>Topics covered</a:t>
            </a:r>
          </a:p>
        </p:txBody>
      </p:sp>
      <p:sp>
        <p:nvSpPr>
          <p:cNvPr id="3" name="Content Placeholder 2">
            <a:extLst>
              <a:ext uri="{FF2B5EF4-FFF2-40B4-BE49-F238E27FC236}">
                <a16:creationId xmlns:a16="http://schemas.microsoft.com/office/drawing/2014/main" id="{71395D7B-3303-1F4B-D7CC-3C0CD4BCCD0E}"/>
              </a:ext>
            </a:extLst>
          </p:cNvPr>
          <p:cNvSpPr>
            <a:spLocks noGrp="1"/>
          </p:cNvSpPr>
          <p:nvPr>
            <p:ph idx="1"/>
          </p:nvPr>
        </p:nvSpPr>
        <p:spPr>
          <a:xfrm>
            <a:off x="1097280" y="1845734"/>
            <a:ext cx="10058400" cy="4363042"/>
          </a:xfrm>
        </p:spPr>
        <p:txBody>
          <a:bodyPr>
            <a:noAutofit/>
          </a:bodyPr>
          <a:lstStyle/>
          <a:p>
            <a:pPr marL="457200" indent="-457200">
              <a:buFont typeface="+mj-lt"/>
              <a:buAutoNum type="arabicPeriod"/>
            </a:pPr>
            <a:r>
              <a:rPr lang="en-IN" sz="2200" dirty="0"/>
              <a:t>Classes of transmission media</a:t>
            </a:r>
          </a:p>
          <a:p>
            <a:pPr marL="457200" indent="-457200">
              <a:buFont typeface="+mj-lt"/>
              <a:buAutoNum type="arabicPeriod"/>
            </a:pPr>
            <a:r>
              <a:rPr lang="en-IN" sz="2200" dirty="0"/>
              <a:t>Guided media</a:t>
            </a:r>
          </a:p>
          <a:p>
            <a:pPr marL="457200" indent="-457200">
              <a:buFont typeface="+mj-lt"/>
              <a:buAutoNum type="arabicPeriod"/>
            </a:pPr>
            <a:r>
              <a:rPr lang="en-IN" sz="2200" dirty="0"/>
              <a:t>Unguided media </a:t>
            </a:r>
          </a:p>
          <a:p>
            <a:pPr marL="0" indent="0">
              <a:buNone/>
            </a:pPr>
            <a:endParaRPr lang="en-IN" sz="2200" dirty="0"/>
          </a:p>
        </p:txBody>
      </p:sp>
      <p:sp>
        <p:nvSpPr>
          <p:cNvPr id="4" name="Slide Number Placeholder 3">
            <a:extLst>
              <a:ext uri="{FF2B5EF4-FFF2-40B4-BE49-F238E27FC236}">
                <a16:creationId xmlns:a16="http://schemas.microsoft.com/office/drawing/2014/main" id="{80F89587-AA0F-D09B-E43F-36C023AA1D59}"/>
              </a:ext>
            </a:extLst>
          </p:cNvPr>
          <p:cNvSpPr>
            <a:spLocks noGrp="1"/>
          </p:cNvSpPr>
          <p:nvPr>
            <p:ph type="sldNum" sz="quarter" idx="12"/>
          </p:nvPr>
        </p:nvSpPr>
        <p:spPr/>
        <p:txBody>
          <a:bodyPr/>
          <a:lstStyle/>
          <a:p>
            <a:fld id="{6D972E1D-2B91-43F8-BAFE-8C37D0BCB00C}" type="slidenum">
              <a:rPr lang="en-IN" smtClean="0"/>
              <a:pPr/>
              <a:t>2</a:t>
            </a:fld>
            <a:endParaRPr lang="en-IN"/>
          </a:p>
        </p:txBody>
      </p:sp>
    </p:spTree>
    <p:extLst>
      <p:ext uri="{BB962C8B-B14F-4D97-AF65-F5344CB8AC3E}">
        <p14:creationId xmlns:p14="http://schemas.microsoft.com/office/powerpoint/2010/main" val="2901518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8355" name="Line 3">
            <a:extLst>
              <a:ext uri="{FF2B5EF4-FFF2-40B4-BE49-F238E27FC236}">
                <a16:creationId xmlns:a16="http://schemas.microsoft.com/office/drawing/2014/main" id="{4F223337-3D40-B20F-D2D6-B3CF67056F69}"/>
              </a:ext>
            </a:extLst>
          </p:cNvPr>
          <p:cNvSpPr>
            <a:spLocks noChangeShapeType="1"/>
          </p:cNvSpPr>
          <p:nvPr/>
        </p:nvSpPr>
        <p:spPr bwMode="auto">
          <a:xfrm>
            <a:off x="1676400" y="946731"/>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8356" name="Text Box 4">
            <a:extLst>
              <a:ext uri="{FF2B5EF4-FFF2-40B4-BE49-F238E27FC236}">
                <a16:creationId xmlns:a16="http://schemas.microsoft.com/office/drawing/2014/main" id="{10CACDF1-C63C-4C20-17D7-930A12288068}"/>
              </a:ext>
            </a:extLst>
          </p:cNvPr>
          <p:cNvSpPr txBox="1">
            <a:spLocks noChangeArrowheads="1"/>
          </p:cNvSpPr>
          <p:nvPr/>
        </p:nvSpPr>
        <p:spPr bwMode="auto">
          <a:xfrm>
            <a:off x="1828801" y="337131"/>
            <a:ext cx="3914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7.10  </a:t>
            </a:r>
            <a:r>
              <a:rPr lang="en-US" altLang="en-US" sz="2000" i="1">
                <a:latin typeface="Times New Roman" panose="02020603050405020304" pitchFamily="18" charset="0"/>
              </a:rPr>
              <a:t>Bending of light ray</a:t>
            </a:r>
          </a:p>
        </p:txBody>
      </p:sp>
      <p:pic>
        <p:nvPicPr>
          <p:cNvPr id="868358" name="Picture 6">
            <a:extLst>
              <a:ext uri="{FF2B5EF4-FFF2-40B4-BE49-F238E27FC236}">
                <a16:creationId xmlns:a16="http://schemas.microsoft.com/office/drawing/2014/main" id="{DF89F321-5775-D172-FB38-34CBE3ACA7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5258" y="1226134"/>
            <a:ext cx="8070850" cy="227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0E50EA32-41F2-800F-7237-24366D83D585}"/>
              </a:ext>
            </a:extLst>
          </p:cNvPr>
          <p:cNvSpPr>
            <a:spLocks noGrp="1"/>
          </p:cNvSpPr>
          <p:nvPr>
            <p:ph type="sldNum" sz="quarter" idx="12"/>
          </p:nvPr>
        </p:nvSpPr>
        <p:spPr/>
        <p:txBody>
          <a:bodyPr/>
          <a:lstStyle/>
          <a:p>
            <a:fld id="{6D972E1D-2B91-43F8-BAFE-8C37D0BCB00C}" type="slidenum">
              <a:rPr lang="en-IN" smtClean="0"/>
              <a:pPr/>
              <a:t>20</a:t>
            </a:fld>
            <a:endParaRPr lang="en-IN"/>
          </a:p>
        </p:txBody>
      </p:sp>
      <p:sp>
        <p:nvSpPr>
          <p:cNvPr id="4" name="TextBox 3">
            <a:extLst>
              <a:ext uri="{FF2B5EF4-FFF2-40B4-BE49-F238E27FC236}">
                <a16:creationId xmlns:a16="http://schemas.microsoft.com/office/drawing/2014/main" id="{2CF5290A-2CDE-4648-3B0B-228DFD7D0BF0}"/>
              </a:ext>
            </a:extLst>
          </p:cNvPr>
          <p:cNvSpPr txBox="1"/>
          <p:nvPr/>
        </p:nvSpPr>
        <p:spPr>
          <a:xfrm>
            <a:off x="1025236" y="3699637"/>
            <a:ext cx="10076873" cy="2554545"/>
          </a:xfrm>
          <a:prstGeom prst="rect">
            <a:avLst/>
          </a:prstGeom>
          <a:noFill/>
        </p:spPr>
        <p:txBody>
          <a:bodyPr wrap="square">
            <a:spAutoFit/>
          </a:bodyPr>
          <a:lstStyle/>
          <a:p>
            <a:pPr marL="342900" indent="-342900" algn="just">
              <a:buFont typeface="Arial" panose="020B0604020202020204" pitchFamily="34" charset="0"/>
              <a:buChar char="•"/>
            </a:pPr>
            <a:r>
              <a:rPr lang="en-US" sz="2000" dirty="0"/>
              <a:t>As the figure shows, if the angle of incidence I (the angle the ray makes with the line perpendicular to the interface between the two substances) is less than the critical angle, the ray refracts and moves closer to the surface. </a:t>
            </a:r>
          </a:p>
          <a:p>
            <a:pPr marL="342900" indent="-342900" algn="just">
              <a:buFont typeface="Arial" panose="020B0604020202020204" pitchFamily="34" charset="0"/>
              <a:buChar char="•"/>
            </a:pPr>
            <a:r>
              <a:rPr lang="en-US" sz="2000" dirty="0"/>
              <a:t>If the angle of incidence is equal to the critical angle, the light bends along the interface. </a:t>
            </a:r>
          </a:p>
          <a:p>
            <a:pPr marL="342900" indent="-342900" algn="just">
              <a:buFont typeface="Arial" panose="020B0604020202020204" pitchFamily="34" charset="0"/>
              <a:buChar char="•"/>
            </a:pPr>
            <a:r>
              <a:rPr lang="en-US" sz="2000" dirty="0"/>
              <a:t>If the angle is greater than the critical angle, the ray reflects (makes a turn) and travels again in the denser substance. </a:t>
            </a:r>
          </a:p>
          <a:p>
            <a:pPr marL="342900" indent="-342900" algn="just">
              <a:buFont typeface="Arial" panose="020B0604020202020204" pitchFamily="34" charset="0"/>
              <a:buChar char="•"/>
            </a:pPr>
            <a:r>
              <a:rPr lang="en-US" sz="2000" dirty="0"/>
              <a:t>Note that the critical angle is a property of the substance, and its value differs from one substance to another.</a:t>
            </a:r>
            <a:endParaRPr lang="en-IN" sz="2000" dirty="0"/>
          </a:p>
        </p:txBody>
      </p:sp>
    </p:spTree>
    <p:extLst>
      <p:ext uri="{BB962C8B-B14F-4D97-AF65-F5344CB8AC3E}">
        <p14:creationId xmlns:p14="http://schemas.microsoft.com/office/powerpoint/2010/main" val="1370488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9379" name="Line 3">
            <a:extLst>
              <a:ext uri="{FF2B5EF4-FFF2-40B4-BE49-F238E27FC236}">
                <a16:creationId xmlns:a16="http://schemas.microsoft.com/office/drawing/2014/main" id="{64DE0754-C85E-6E96-84D6-83C5B2F125CE}"/>
              </a:ext>
            </a:extLst>
          </p:cNvPr>
          <p:cNvSpPr>
            <a:spLocks noChangeShapeType="1"/>
          </p:cNvSpPr>
          <p:nvPr/>
        </p:nvSpPr>
        <p:spPr bwMode="auto">
          <a:xfrm>
            <a:off x="1676400" y="1066808"/>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9380" name="Text Box 4">
            <a:extLst>
              <a:ext uri="{FF2B5EF4-FFF2-40B4-BE49-F238E27FC236}">
                <a16:creationId xmlns:a16="http://schemas.microsoft.com/office/drawing/2014/main" id="{DCAF8A31-858C-FEEB-EE87-1238AD5CA2F0}"/>
              </a:ext>
            </a:extLst>
          </p:cNvPr>
          <p:cNvSpPr txBox="1">
            <a:spLocks noChangeArrowheads="1"/>
          </p:cNvSpPr>
          <p:nvPr/>
        </p:nvSpPr>
        <p:spPr bwMode="auto">
          <a:xfrm>
            <a:off x="1828800" y="457208"/>
            <a:ext cx="312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7.11  </a:t>
            </a:r>
            <a:r>
              <a:rPr lang="en-US" altLang="en-US" sz="2000" i="1">
                <a:latin typeface="Times New Roman" panose="02020603050405020304" pitchFamily="18" charset="0"/>
              </a:rPr>
              <a:t>Optical fiber</a:t>
            </a:r>
          </a:p>
        </p:txBody>
      </p:sp>
      <p:pic>
        <p:nvPicPr>
          <p:cNvPr id="869382" name="Picture 6">
            <a:extLst>
              <a:ext uri="{FF2B5EF4-FFF2-40B4-BE49-F238E27FC236}">
                <a16:creationId xmlns:a16="http://schemas.microsoft.com/office/drawing/2014/main" id="{50F740E2-90A4-4067-6757-FEEC314BAC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1512" y="1306657"/>
            <a:ext cx="8308975" cy="158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ACDC516A-C028-8656-9679-0266E9FC8ECE}"/>
              </a:ext>
            </a:extLst>
          </p:cNvPr>
          <p:cNvSpPr>
            <a:spLocks noGrp="1"/>
          </p:cNvSpPr>
          <p:nvPr>
            <p:ph type="sldNum" sz="quarter" idx="12"/>
          </p:nvPr>
        </p:nvSpPr>
        <p:spPr/>
        <p:txBody>
          <a:bodyPr/>
          <a:lstStyle/>
          <a:p>
            <a:fld id="{6D972E1D-2B91-43F8-BAFE-8C37D0BCB00C}" type="slidenum">
              <a:rPr lang="en-IN" smtClean="0"/>
              <a:pPr/>
              <a:t>21</a:t>
            </a:fld>
            <a:endParaRPr lang="en-IN"/>
          </a:p>
        </p:txBody>
      </p:sp>
      <p:sp>
        <p:nvSpPr>
          <p:cNvPr id="4" name="TextBox 3">
            <a:extLst>
              <a:ext uri="{FF2B5EF4-FFF2-40B4-BE49-F238E27FC236}">
                <a16:creationId xmlns:a16="http://schemas.microsoft.com/office/drawing/2014/main" id="{5856704C-9CD4-5BC7-8392-8F8CE82E49CA}"/>
              </a:ext>
            </a:extLst>
          </p:cNvPr>
          <p:cNvSpPr txBox="1"/>
          <p:nvPr/>
        </p:nvSpPr>
        <p:spPr>
          <a:xfrm>
            <a:off x="1422400" y="3551717"/>
            <a:ext cx="9319491" cy="2308324"/>
          </a:xfrm>
          <a:prstGeom prst="rect">
            <a:avLst/>
          </a:prstGeom>
          <a:noFill/>
        </p:spPr>
        <p:txBody>
          <a:bodyPr wrap="square">
            <a:spAutoFit/>
          </a:bodyPr>
          <a:lstStyle/>
          <a:p>
            <a:pPr marL="342900" indent="-342900" algn="just">
              <a:buFont typeface="Arial" panose="020B0604020202020204" pitchFamily="34" charset="0"/>
              <a:buChar char="•"/>
            </a:pPr>
            <a:r>
              <a:rPr lang="en-US" sz="2400" dirty="0"/>
              <a:t>Optical fibers use reflection to guide light through a channel. </a:t>
            </a:r>
          </a:p>
          <a:p>
            <a:pPr marL="342900" indent="-342900" algn="just">
              <a:buFont typeface="Arial" panose="020B0604020202020204" pitchFamily="34" charset="0"/>
              <a:buChar char="•"/>
            </a:pPr>
            <a:r>
              <a:rPr lang="en-US" sz="2400" dirty="0"/>
              <a:t>A glass or plastic core is surrounded by a cladding of less dense glass or plastic. </a:t>
            </a:r>
          </a:p>
          <a:p>
            <a:pPr marL="342900" indent="-342900" algn="just">
              <a:buFont typeface="Arial" panose="020B0604020202020204" pitchFamily="34" charset="0"/>
              <a:buChar char="•"/>
            </a:pPr>
            <a:r>
              <a:rPr lang="en-US" sz="2400" dirty="0"/>
              <a:t>The difference in density of the two materials must be such that a beam of light moving through the core is reflected off the cladding instead of being refracted into it. See Figure 7.11.</a:t>
            </a:r>
            <a:endParaRPr lang="en-IN" sz="2400" dirty="0"/>
          </a:p>
        </p:txBody>
      </p:sp>
    </p:spTree>
    <p:extLst>
      <p:ext uri="{BB962C8B-B14F-4D97-AF65-F5344CB8AC3E}">
        <p14:creationId xmlns:p14="http://schemas.microsoft.com/office/powerpoint/2010/main" val="2087801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02" name="Line 2">
            <a:extLst>
              <a:ext uri="{FF2B5EF4-FFF2-40B4-BE49-F238E27FC236}">
                <a16:creationId xmlns:a16="http://schemas.microsoft.com/office/drawing/2014/main" id="{BCB05B10-ED93-27D9-EFFF-B197F5D016C0}"/>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0403" name="Line 3">
            <a:extLst>
              <a:ext uri="{FF2B5EF4-FFF2-40B4-BE49-F238E27FC236}">
                <a16:creationId xmlns:a16="http://schemas.microsoft.com/office/drawing/2014/main" id="{CBBC2411-7FFA-3C70-4E56-19023D444B4B}"/>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0404" name="Text Box 4">
            <a:extLst>
              <a:ext uri="{FF2B5EF4-FFF2-40B4-BE49-F238E27FC236}">
                <a16:creationId xmlns:a16="http://schemas.microsoft.com/office/drawing/2014/main" id="{A3E00A85-5295-EC18-9C47-35982323067C}"/>
              </a:ext>
            </a:extLst>
          </p:cNvPr>
          <p:cNvSpPr txBox="1">
            <a:spLocks noChangeArrowheads="1"/>
          </p:cNvSpPr>
          <p:nvPr/>
        </p:nvSpPr>
        <p:spPr bwMode="auto">
          <a:xfrm>
            <a:off x="1828800" y="762000"/>
            <a:ext cx="3830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7.12  </a:t>
            </a:r>
            <a:r>
              <a:rPr lang="en-US" altLang="en-US" sz="2000" i="1" dirty="0">
                <a:latin typeface="Times New Roman" panose="02020603050405020304" pitchFamily="18" charset="0"/>
              </a:rPr>
              <a:t>Propagation modes</a:t>
            </a:r>
          </a:p>
        </p:txBody>
      </p:sp>
      <p:pic>
        <p:nvPicPr>
          <p:cNvPr id="870406" name="Picture 6">
            <a:extLst>
              <a:ext uri="{FF2B5EF4-FFF2-40B4-BE49-F238E27FC236}">
                <a16:creationId xmlns:a16="http://schemas.microsoft.com/office/drawing/2014/main" id="{1E8F7667-5C19-D8A7-72A7-8DA3882E3A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3300" y="2133600"/>
            <a:ext cx="76327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357BF312-3DBF-AF46-4388-D7A19A8CA83B}"/>
              </a:ext>
            </a:extLst>
          </p:cNvPr>
          <p:cNvSpPr>
            <a:spLocks noGrp="1"/>
          </p:cNvSpPr>
          <p:nvPr>
            <p:ph type="sldNum" sz="quarter" idx="12"/>
          </p:nvPr>
        </p:nvSpPr>
        <p:spPr/>
        <p:txBody>
          <a:bodyPr/>
          <a:lstStyle/>
          <a:p>
            <a:fld id="{6D972E1D-2B91-43F8-BAFE-8C37D0BCB00C}" type="slidenum">
              <a:rPr lang="en-IN" smtClean="0"/>
              <a:pPr/>
              <a:t>22</a:t>
            </a:fld>
            <a:endParaRPr lang="en-IN"/>
          </a:p>
        </p:txBody>
      </p:sp>
    </p:spTree>
    <p:extLst>
      <p:ext uri="{BB962C8B-B14F-4D97-AF65-F5344CB8AC3E}">
        <p14:creationId xmlns:p14="http://schemas.microsoft.com/office/powerpoint/2010/main" val="1505134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1426" name="Line 2">
            <a:extLst>
              <a:ext uri="{FF2B5EF4-FFF2-40B4-BE49-F238E27FC236}">
                <a16:creationId xmlns:a16="http://schemas.microsoft.com/office/drawing/2014/main" id="{8EA21773-3631-A7D7-F148-A02C16DD97FF}"/>
              </a:ext>
            </a:extLst>
          </p:cNvPr>
          <p:cNvSpPr>
            <a:spLocks noChangeShapeType="1"/>
          </p:cNvSpPr>
          <p:nvPr/>
        </p:nvSpPr>
        <p:spPr bwMode="auto">
          <a:xfrm>
            <a:off x="1676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1427" name="Line 3">
            <a:extLst>
              <a:ext uri="{FF2B5EF4-FFF2-40B4-BE49-F238E27FC236}">
                <a16:creationId xmlns:a16="http://schemas.microsoft.com/office/drawing/2014/main" id="{60180A95-133D-E461-1F45-17352A7FDA6A}"/>
              </a:ext>
            </a:extLst>
          </p:cNvPr>
          <p:cNvSpPr>
            <a:spLocks noChangeShapeType="1"/>
          </p:cNvSpPr>
          <p:nvPr/>
        </p:nvSpPr>
        <p:spPr bwMode="auto">
          <a:xfrm>
            <a:off x="1676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1428" name="Text Box 4">
            <a:extLst>
              <a:ext uri="{FF2B5EF4-FFF2-40B4-BE49-F238E27FC236}">
                <a16:creationId xmlns:a16="http://schemas.microsoft.com/office/drawing/2014/main" id="{851F9575-6537-272C-7AC4-81B5E7E87EE5}"/>
              </a:ext>
            </a:extLst>
          </p:cNvPr>
          <p:cNvSpPr txBox="1">
            <a:spLocks noChangeArrowheads="1"/>
          </p:cNvSpPr>
          <p:nvPr/>
        </p:nvSpPr>
        <p:spPr bwMode="auto">
          <a:xfrm>
            <a:off x="1828801" y="304800"/>
            <a:ext cx="2498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7.13  </a:t>
            </a:r>
            <a:r>
              <a:rPr lang="en-US" altLang="en-US" sz="2000" i="1">
                <a:latin typeface="Times New Roman" panose="02020603050405020304" pitchFamily="18" charset="0"/>
              </a:rPr>
              <a:t>Modes</a:t>
            </a:r>
          </a:p>
        </p:txBody>
      </p:sp>
      <p:pic>
        <p:nvPicPr>
          <p:cNvPr id="871430" name="Picture 6">
            <a:extLst>
              <a:ext uri="{FF2B5EF4-FFF2-40B4-BE49-F238E27FC236}">
                <a16:creationId xmlns:a16="http://schemas.microsoft.com/office/drawing/2014/main" id="{A9898B93-DC80-3531-F205-96596350C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7164" y="979634"/>
            <a:ext cx="6370637" cy="528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2B35A5EB-B43A-EA7D-A4EF-13006BE38CF4}"/>
              </a:ext>
            </a:extLst>
          </p:cNvPr>
          <p:cNvSpPr>
            <a:spLocks noGrp="1"/>
          </p:cNvSpPr>
          <p:nvPr>
            <p:ph type="sldNum" sz="quarter" idx="12"/>
          </p:nvPr>
        </p:nvSpPr>
        <p:spPr/>
        <p:txBody>
          <a:bodyPr/>
          <a:lstStyle/>
          <a:p>
            <a:fld id="{6D972E1D-2B91-43F8-BAFE-8C37D0BCB00C}" type="slidenum">
              <a:rPr lang="en-IN" smtClean="0"/>
              <a:pPr/>
              <a:t>23</a:t>
            </a:fld>
            <a:endParaRPr lang="en-IN"/>
          </a:p>
        </p:txBody>
      </p:sp>
    </p:spTree>
    <p:extLst>
      <p:ext uri="{BB962C8B-B14F-4D97-AF65-F5344CB8AC3E}">
        <p14:creationId xmlns:p14="http://schemas.microsoft.com/office/powerpoint/2010/main" val="22112217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6786" name="Text Box 2">
            <a:extLst>
              <a:ext uri="{FF2B5EF4-FFF2-40B4-BE49-F238E27FC236}">
                <a16:creationId xmlns:a16="http://schemas.microsoft.com/office/drawing/2014/main" id="{659BC94A-8A4C-94CE-7D96-7A5D0978DB81}"/>
              </a:ext>
            </a:extLst>
          </p:cNvPr>
          <p:cNvSpPr txBox="1">
            <a:spLocks noChangeArrowheads="1"/>
          </p:cNvSpPr>
          <p:nvPr/>
        </p:nvSpPr>
        <p:spPr bwMode="auto">
          <a:xfrm>
            <a:off x="1871664" y="1676400"/>
            <a:ext cx="2700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7.3  </a:t>
            </a:r>
            <a:r>
              <a:rPr lang="en-US" altLang="en-US" sz="2000" i="1">
                <a:latin typeface="Times New Roman" panose="02020603050405020304" pitchFamily="18" charset="0"/>
              </a:rPr>
              <a:t>Fiber types</a:t>
            </a:r>
          </a:p>
        </p:txBody>
      </p:sp>
      <p:pic>
        <p:nvPicPr>
          <p:cNvPr id="886788" name="Picture 4">
            <a:extLst>
              <a:ext uri="{FF2B5EF4-FFF2-40B4-BE49-F238E27FC236}">
                <a16:creationId xmlns:a16="http://schemas.microsoft.com/office/drawing/2014/main" id="{5BAE80FE-148B-89A1-F273-0586416967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000" y="2286001"/>
            <a:ext cx="8940800" cy="201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1F3E9D33-A516-6FB3-C2B5-DE43BD27B732}"/>
              </a:ext>
            </a:extLst>
          </p:cNvPr>
          <p:cNvSpPr>
            <a:spLocks noGrp="1"/>
          </p:cNvSpPr>
          <p:nvPr>
            <p:ph type="sldNum" sz="quarter" idx="12"/>
          </p:nvPr>
        </p:nvSpPr>
        <p:spPr/>
        <p:txBody>
          <a:bodyPr/>
          <a:lstStyle/>
          <a:p>
            <a:fld id="{6D972E1D-2B91-43F8-BAFE-8C37D0BCB00C}" type="slidenum">
              <a:rPr lang="en-IN" smtClean="0"/>
              <a:pPr/>
              <a:t>24</a:t>
            </a:fld>
            <a:endParaRPr lang="en-IN"/>
          </a:p>
        </p:txBody>
      </p:sp>
    </p:spTree>
    <p:extLst>
      <p:ext uri="{BB962C8B-B14F-4D97-AF65-F5344CB8AC3E}">
        <p14:creationId xmlns:p14="http://schemas.microsoft.com/office/powerpoint/2010/main" val="26330331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2450" name="Line 2">
            <a:extLst>
              <a:ext uri="{FF2B5EF4-FFF2-40B4-BE49-F238E27FC236}">
                <a16:creationId xmlns:a16="http://schemas.microsoft.com/office/drawing/2014/main" id="{9A55849B-9B81-5BB9-2CD3-93C10FBAB044}"/>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2451" name="Line 3">
            <a:extLst>
              <a:ext uri="{FF2B5EF4-FFF2-40B4-BE49-F238E27FC236}">
                <a16:creationId xmlns:a16="http://schemas.microsoft.com/office/drawing/2014/main" id="{F27F6F54-2C3D-AD20-6D37-3E279585828A}"/>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2452" name="Text Box 4">
            <a:extLst>
              <a:ext uri="{FF2B5EF4-FFF2-40B4-BE49-F238E27FC236}">
                <a16:creationId xmlns:a16="http://schemas.microsoft.com/office/drawing/2014/main" id="{7B980C53-34F1-4F43-5DBF-9772EA448C99}"/>
              </a:ext>
            </a:extLst>
          </p:cNvPr>
          <p:cNvSpPr txBox="1">
            <a:spLocks noChangeArrowheads="1"/>
          </p:cNvSpPr>
          <p:nvPr/>
        </p:nvSpPr>
        <p:spPr bwMode="auto">
          <a:xfrm>
            <a:off x="1828800" y="762000"/>
            <a:ext cx="375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7.14  </a:t>
            </a:r>
            <a:r>
              <a:rPr lang="en-US" altLang="en-US" sz="2000" i="1">
                <a:latin typeface="Times New Roman" panose="02020603050405020304" pitchFamily="18" charset="0"/>
              </a:rPr>
              <a:t>Fiber construction</a:t>
            </a:r>
          </a:p>
        </p:txBody>
      </p:sp>
      <p:pic>
        <p:nvPicPr>
          <p:cNvPr id="872454" name="Picture 6">
            <a:extLst>
              <a:ext uri="{FF2B5EF4-FFF2-40B4-BE49-F238E27FC236}">
                <a16:creationId xmlns:a16="http://schemas.microsoft.com/office/drawing/2014/main" id="{8F32433E-5C98-E9DB-46DB-316687DAAA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3376" y="1843088"/>
            <a:ext cx="6499225" cy="394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38CE9428-89D8-AFE0-BB95-FC5F8F547DCC}"/>
              </a:ext>
            </a:extLst>
          </p:cNvPr>
          <p:cNvSpPr>
            <a:spLocks noGrp="1"/>
          </p:cNvSpPr>
          <p:nvPr>
            <p:ph type="sldNum" sz="quarter" idx="12"/>
          </p:nvPr>
        </p:nvSpPr>
        <p:spPr/>
        <p:txBody>
          <a:bodyPr/>
          <a:lstStyle/>
          <a:p>
            <a:fld id="{6D972E1D-2B91-43F8-BAFE-8C37D0BCB00C}" type="slidenum">
              <a:rPr lang="en-IN" smtClean="0"/>
              <a:pPr/>
              <a:t>25</a:t>
            </a:fld>
            <a:endParaRPr lang="en-IN"/>
          </a:p>
        </p:txBody>
      </p:sp>
    </p:spTree>
    <p:extLst>
      <p:ext uri="{BB962C8B-B14F-4D97-AF65-F5344CB8AC3E}">
        <p14:creationId xmlns:p14="http://schemas.microsoft.com/office/powerpoint/2010/main" val="3582812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1E73AA-B9AE-FBC7-E1E3-607611B98EC7}"/>
              </a:ext>
            </a:extLst>
          </p:cNvPr>
          <p:cNvSpPr>
            <a:spLocks noGrp="1"/>
          </p:cNvSpPr>
          <p:nvPr>
            <p:ph type="sldNum" sz="quarter" idx="12"/>
          </p:nvPr>
        </p:nvSpPr>
        <p:spPr/>
        <p:txBody>
          <a:bodyPr/>
          <a:lstStyle/>
          <a:p>
            <a:fld id="{6D972E1D-2B91-43F8-BAFE-8C37D0BCB00C}" type="slidenum">
              <a:rPr lang="en-IN" smtClean="0"/>
              <a:pPr/>
              <a:t>26</a:t>
            </a:fld>
            <a:endParaRPr lang="en-IN"/>
          </a:p>
        </p:txBody>
      </p:sp>
      <p:sp>
        <p:nvSpPr>
          <p:cNvPr id="4" name="TextBox 3">
            <a:extLst>
              <a:ext uri="{FF2B5EF4-FFF2-40B4-BE49-F238E27FC236}">
                <a16:creationId xmlns:a16="http://schemas.microsoft.com/office/drawing/2014/main" id="{4EC014FF-5587-263B-C00A-2DCA8055E65B}"/>
              </a:ext>
            </a:extLst>
          </p:cNvPr>
          <p:cNvSpPr txBox="1"/>
          <p:nvPr/>
        </p:nvSpPr>
        <p:spPr>
          <a:xfrm>
            <a:off x="1394691" y="1657988"/>
            <a:ext cx="9227127" cy="2308324"/>
          </a:xfrm>
          <a:prstGeom prst="rect">
            <a:avLst/>
          </a:prstGeom>
          <a:noFill/>
        </p:spPr>
        <p:txBody>
          <a:bodyPr wrap="square">
            <a:spAutoFit/>
          </a:bodyPr>
          <a:lstStyle/>
          <a:p>
            <a:pPr marL="342900" indent="-342900" algn="just">
              <a:buFont typeface="Arial" panose="020B0604020202020204" pitchFamily="34" charset="0"/>
              <a:buChar char="•"/>
            </a:pPr>
            <a:r>
              <a:rPr lang="en-IN" sz="2400" dirty="0"/>
              <a:t>The outer jacket is </a:t>
            </a:r>
            <a:r>
              <a:rPr lang="en-US" sz="2400" dirty="0"/>
              <a:t>made of either PVC or Teflon. Inside the jacket are Kevlar strands to strengthen the cable.</a:t>
            </a:r>
          </a:p>
          <a:p>
            <a:pPr marL="342900" indent="-342900" algn="just">
              <a:buFont typeface="Arial" panose="020B0604020202020204" pitchFamily="34" charset="0"/>
              <a:buChar char="•"/>
            </a:pPr>
            <a:r>
              <a:rPr lang="en-US" sz="2400" dirty="0"/>
              <a:t>Kevlar is a strong material used in the fabrication of bulletproof vests. Below the Kevlar is another plastic coating to cushion the fiber. </a:t>
            </a:r>
          </a:p>
          <a:p>
            <a:pPr marL="342900" indent="-342900" algn="just">
              <a:buFont typeface="Arial" panose="020B0604020202020204" pitchFamily="34" charset="0"/>
              <a:buChar char="•"/>
            </a:pPr>
            <a:r>
              <a:rPr lang="en-US" sz="2400" dirty="0"/>
              <a:t>The fiber is at the center of the cable, and it consists of cladding and core.</a:t>
            </a:r>
            <a:r>
              <a:rPr lang="en-IN" sz="2400" dirty="0"/>
              <a:t>   </a:t>
            </a:r>
          </a:p>
        </p:txBody>
      </p:sp>
    </p:spTree>
    <p:extLst>
      <p:ext uri="{BB962C8B-B14F-4D97-AF65-F5344CB8AC3E}">
        <p14:creationId xmlns:p14="http://schemas.microsoft.com/office/powerpoint/2010/main" val="2128680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3474" name="Line 2">
            <a:extLst>
              <a:ext uri="{FF2B5EF4-FFF2-40B4-BE49-F238E27FC236}">
                <a16:creationId xmlns:a16="http://schemas.microsoft.com/office/drawing/2014/main" id="{EB54954A-6CD0-BFD0-0E15-D52B47131F3F}"/>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3475" name="Line 3">
            <a:extLst>
              <a:ext uri="{FF2B5EF4-FFF2-40B4-BE49-F238E27FC236}">
                <a16:creationId xmlns:a16="http://schemas.microsoft.com/office/drawing/2014/main" id="{C5D19E4B-A509-DCDC-A413-6442B5929D00}"/>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3476" name="Text Box 4">
            <a:extLst>
              <a:ext uri="{FF2B5EF4-FFF2-40B4-BE49-F238E27FC236}">
                <a16:creationId xmlns:a16="http://schemas.microsoft.com/office/drawing/2014/main" id="{FE8FAB18-A452-D4AA-D216-43487F6A8358}"/>
              </a:ext>
            </a:extLst>
          </p:cNvPr>
          <p:cNvSpPr txBox="1">
            <a:spLocks noChangeArrowheads="1"/>
          </p:cNvSpPr>
          <p:nvPr/>
        </p:nvSpPr>
        <p:spPr bwMode="auto">
          <a:xfrm>
            <a:off x="1828800" y="762000"/>
            <a:ext cx="4794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7.15  </a:t>
            </a:r>
            <a:r>
              <a:rPr lang="en-US" altLang="en-US" sz="2000" i="1">
                <a:latin typeface="Times New Roman" panose="02020603050405020304" pitchFamily="18" charset="0"/>
              </a:rPr>
              <a:t>Fiber-optic cable connectors</a:t>
            </a:r>
          </a:p>
        </p:txBody>
      </p:sp>
      <p:pic>
        <p:nvPicPr>
          <p:cNvPr id="873478" name="Picture 6">
            <a:extLst>
              <a:ext uri="{FF2B5EF4-FFF2-40B4-BE49-F238E27FC236}">
                <a16:creationId xmlns:a16="http://schemas.microsoft.com/office/drawing/2014/main" id="{8D511BBB-28B8-4404-B87B-16405E7C99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890714"/>
            <a:ext cx="8593138" cy="390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788A0C1F-C723-3448-CB23-E56BDD59FBD1}"/>
              </a:ext>
            </a:extLst>
          </p:cNvPr>
          <p:cNvSpPr>
            <a:spLocks noGrp="1"/>
          </p:cNvSpPr>
          <p:nvPr>
            <p:ph type="sldNum" sz="quarter" idx="12"/>
          </p:nvPr>
        </p:nvSpPr>
        <p:spPr/>
        <p:txBody>
          <a:bodyPr/>
          <a:lstStyle/>
          <a:p>
            <a:fld id="{6D972E1D-2B91-43F8-BAFE-8C37D0BCB00C}" type="slidenum">
              <a:rPr lang="en-IN" smtClean="0"/>
              <a:pPr/>
              <a:t>27</a:t>
            </a:fld>
            <a:endParaRPr lang="en-IN"/>
          </a:p>
        </p:txBody>
      </p:sp>
    </p:spTree>
    <p:extLst>
      <p:ext uri="{BB962C8B-B14F-4D97-AF65-F5344CB8AC3E}">
        <p14:creationId xmlns:p14="http://schemas.microsoft.com/office/powerpoint/2010/main" val="2455686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8E5FF3-2DEB-BE13-0097-692424F1F61D}"/>
              </a:ext>
            </a:extLst>
          </p:cNvPr>
          <p:cNvSpPr>
            <a:spLocks noGrp="1"/>
          </p:cNvSpPr>
          <p:nvPr>
            <p:ph type="sldNum" sz="quarter" idx="12"/>
          </p:nvPr>
        </p:nvSpPr>
        <p:spPr/>
        <p:txBody>
          <a:bodyPr/>
          <a:lstStyle/>
          <a:p>
            <a:fld id="{6D972E1D-2B91-43F8-BAFE-8C37D0BCB00C}" type="slidenum">
              <a:rPr lang="en-IN" smtClean="0"/>
              <a:pPr/>
              <a:t>28</a:t>
            </a:fld>
            <a:endParaRPr lang="en-IN"/>
          </a:p>
        </p:txBody>
      </p:sp>
      <p:sp>
        <p:nvSpPr>
          <p:cNvPr id="4" name="TextBox 3">
            <a:extLst>
              <a:ext uri="{FF2B5EF4-FFF2-40B4-BE49-F238E27FC236}">
                <a16:creationId xmlns:a16="http://schemas.microsoft.com/office/drawing/2014/main" id="{78DA2C80-010B-E3C5-3B8F-38E519BE9BBC}"/>
              </a:ext>
            </a:extLst>
          </p:cNvPr>
          <p:cNvSpPr txBox="1"/>
          <p:nvPr/>
        </p:nvSpPr>
        <p:spPr>
          <a:xfrm>
            <a:off x="1413161" y="1409023"/>
            <a:ext cx="9070109" cy="3477875"/>
          </a:xfrm>
          <a:prstGeom prst="rect">
            <a:avLst/>
          </a:prstGeom>
          <a:noFill/>
        </p:spPr>
        <p:txBody>
          <a:bodyPr wrap="square">
            <a:spAutoFit/>
          </a:bodyPr>
          <a:lstStyle/>
          <a:p>
            <a:r>
              <a:rPr lang="en-US" sz="2800" b="1" u="sng" dirty="0"/>
              <a:t>Fiber-Optic Cable Connectors</a:t>
            </a:r>
          </a:p>
          <a:p>
            <a:pPr marL="285750" indent="-285750" algn="just">
              <a:buFont typeface="Arial" panose="020B0604020202020204" pitchFamily="34" charset="0"/>
              <a:buChar char="•"/>
            </a:pPr>
            <a:r>
              <a:rPr lang="en-US" sz="2400" dirty="0"/>
              <a:t>There are three types of connectors for fiber-optic cables, as shown in Figure 7.15. </a:t>
            </a:r>
          </a:p>
          <a:p>
            <a:pPr marL="285750" indent="-285750" algn="just">
              <a:buFont typeface="Arial" panose="020B0604020202020204" pitchFamily="34" charset="0"/>
              <a:buChar char="•"/>
            </a:pPr>
            <a:r>
              <a:rPr lang="en-US" sz="2400" dirty="0"/>
              <a:t>The subscriber channel (SC) connector is used for cable TV. </a:t>
            </a:r>
          </a:p>
          <a:p>
            <a:pPr marL="285750" indent="-285750" algn="just">
              <a:buFont typeface="Arial" panose="020B0604020202020204" pitchFamily="34" charset="0"/>
              <a:buChar char="•"/>
            </a:pPr>
            <a:r>
              <a:rPr lang="en-US" sz="2400" dirty="0"/>
              <a:t>It uses a push/pull locking system. </a:t>
            </a:r>
          </a:p>
          <a:p>
            <a:pPr marL="285750" indent="-285750" algn="just">
              <a:buFont typeface="Arial" panose="020B0604020202020204" pitchFamily="34" charset="0"/>
              <a:buChar char="•"/>
            </a:pPr>
            <a:r>
              <a:rPr lang="en-US" sz="2400" dirty="0"/>
              <a:t>The straight-tip (ST) connector is used for connecting cable to networking devices.</a:t>
            </a:r>
          </a:p>
          <a:p>
            <a:pPr marL="285750" indent="-285750" algn="just">
              <a:buFont typeface="Arial" panose="020B0604020202020204" pitchFamily="34" charset="0"/>
              <a:buChar char="•"/>
            </a:pPr>
            <a:r>
              <a:rPr lang="en-US" sz="2400" dirty="0"/>
              <a:t>It uses a bayonet locking system and is more reliable than SC. MT-RJ is a connector that is the same size as RJ45.</a:t>
            </a:r>
            <a:endParaRPr lang="en-IN" sz="2400" dirty="0"/>
          </a:p>
        </p:txBody>
      </p:sp>
    </p:spTree>
    <p:extLst>
      <p:ext uri="{BB962C8B-B14F-4D97-AF65-F5344CB8AC3E}">
        <p14:creationId xmlns:p14="http://schemas.microsoft.com/office/powerpoint/2010/main" val="26348042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4499" name="Line 3">
            <a:extLst>
              <a:ext uri="{FF2B5EF4-FFF2-40B4-BE49-F238E27FC236}">
                <a16:creationId xmlns:a16="http://schemas.microsoft.com/office/drawing/2014/main" id="{363A63EC-1847-4D82-AF79-38C1855ADE64}"/>
              </a:ext>
            </a:extLst>
          </p:cNvPr>
          <p:cNvSpPr>
            <a:spLocks noChangeShapeType="1"/>
          </p:cNvSpPr>
          <p:nvPr/>
        </p:nvSpPr>
        <p:spPr bwMode="auto">
          <a:xfrm>
            <a:off x="1676400" y="974439"/>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4500" name="Text Box 4">
            <a:extLst>
              <a:ext uri="{FF2B5EF4-FFF2-40B4-BE49-F238E27FC236}">
                <a16:creationId xmlns:a16="http://schemas.microsoft.com/office/drawing/2014/main" id="{46944504-CFB0-0D08-4A0A-A806234D4C80}"/>
              </a:ext>
            </a:extLst>
          </p:cNvPr>
          <p:cNvSpPr txBox="1">
            <a:spLocks noChangeArrowheads="1"/>
          </p:cNvSpPr>
          <p:nvPr/>
        </p:nvSpPr>
        <p:spPr bwMode="auto">
          <a:xfrm>
            <a:off x="1828801" y="364839"/>
            <a:ext cx="4525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7.16  </a:t>
            </a:r>
            <a:r>
              <a:rPr lang="en-US" altLang="en-US" sz="2000" i="1">
                <a:latin typeface="Times New Roman" panose="02020603050405020304" pitchFamily="18" charset="0"/>
              </a:rPr>
              <a:t>Optical fiber performance</a:t>
            </a:r>
          </a:p>
        </p:txBody>
      </p:sp>
      <p:pic>
        <p:nvPicPr>
          <p:cNvPr id="874502" name="Picture 6">
            <a:extLst>
              <a:ext uri="{FF2B5EF4-FFF2-40B4-BE49-F238E27FC236}">
                <a16:creationId xmlns:a16="http://schemas.microsoft.com/office/drawing/2014/main" id="{F4862A48-EABB-B045-5A45-C00C1F4708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6700" y="1279241"/>
            <a:ext cx="5575300" cy="3459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637C5D20-833E-A8C0-A041-25E1B8CC0939}"/>
              </a:ext>
            </a:extLst>
          </p:cNvPr>
          <p:cNvSpPr>
            <a:spLocks noGrp="1"/>
          </p:cNvSpPr>
          <p:nvPr>
            <p:ph type="sldNum" sz="quarter" idx="12"/>
          </p:nvPr>
        </p:nvSpPr>
        <p:spPr/>
        <p:txBody>
          <a:bodyPr/>
          <a:lstStyle/>
          <a:p>
            <a:fld id="{6D972E1D-2B91-43F8-BAFE-8C37D0BCB00C}" type="slidenum">
              <a:rPr lang="en-IN" smtClean="0"/>
              <a:pPr/>
              <a:t>29</a:t>
            </a:fld>
            <a:endParaRPr lang="en-IN"/>
          </a:p>
        </p:txBody>
      </p:sp>
      <p:sp>
        <p:nvSpPr>
          <p:cNvPr id="4" name="TextBox 3">
            <a:extLst>
              <a:ext uri="{FF2B5EF4-FFF2-40B4-BE49-F238E27FC236}">
                <a16:creationId xmlns:a16="http://schemas.microsoft.com/office/drawing/2014/main" id="{4A80A124-923E-BEA2-C54B-6E551FCDE9E5}"/>
              </a:ext>
            </a:extLst>
          </p:cNvPr>
          <p:cNvSpPr txBox="1"/>
          <p:nvPr/>
        </p:nvSpPr>
        <p:spPr>
          <a:xfrm>
            <a:off x="1145309" y="5011067"/>
            <a:ext cx="9799782" cy="1323439"/>
          </a:xfrm>
          <a:prstGeom prst="rect">
            <a:avLst/>
          </a:prstGeom>
          <a:noFill/>
        </p:spPr>
        <p:txBody>
          <a:bodyPr wrap="square">
            <a:spAutoFit/>
          </a:bodyPr>
          <a:lstStyle/>
          <a:p>
            <a:pPr algn="just"/>
            <a:r>
              <a:rPr lang="en-US" sz="2000" dirty="0"/>
              <a:t>The plot of attenuation versus wavelength in Figure 7.16 shows a very interesting phenomenon in fiber-optic cable. Attenuation is flatter than in the case of twisted-pair cable and coaxial cable. The performance is such that we need fewer (actually one tenth as many) repeaters when we use fiber-optic cable.</a:t>
            </a:r>
            <a:endParaRPr lang="en-IN" sz="2000" dirty="0"/>
          </a:p>
        </p:txBody>
      </p:sp>
    </p:spTree>
    <p:extLst>
      <p:ext uri="{BB962C8B-B14F-4D97-AF65-F5344CB8AC3E}">
        <p14:creationId xmlns:p14="http://schemas.microsoft.com/office/powerpoint/2010/main" val="2162145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9138" name="Line 2">
            <a:extLst>
              <a:ext uri="{FF2B5EF4-FFF2-40B4-BE49-F238E27FC236}">
                <a16:creationId xmlns:a16="http://schemas.microsoft.com/office/drawing/2014/main" id="{AF754DB9-7F7C-2E4D-A092-6CEC063697D4}"/>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59139" name="Line 3">
            <a:extLst>
              <a:ext uri="{FF2B5EF4-FFF2-40B4-BE49-F238E27FC236}">
                <a16:creationId xmlns:a16="http://schemas.microsoft.com/office/drawing/2014/main" id="{CDBD63B9-25F2-FE19-9258-3F3B9A27B700}"/>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59140" name="Text Box 4">
            <a:extLst>
              <a:ext uri="{FF2B5EF4-FFF2-40B4-BE49-F238E27FC236}">
                <a16:creationId xmlns:a16="http://schemas.microsoft.com/office/drawing/2014/main" id="{6B723559-CA16-BA0E-61E9-DDAA76DAB77F}"/>
              </a:ext>
            </a:extLst>
          </p:cNvPr>
          <p:cNvSpPr txBox="1">
            <a:spLocks noChangeArrowheads="1"/>
          </p:cNvSpPr>
          <p:nvPr/>
        </p:nvSpPr>
        <p:spPr bwMode="auto">
          <a:xfrm>
            <a:off x="1828800" y="762000"/>
            <a:ext cx="5951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7.1  </a:t>
            </a:r>
            <a:r>
              <a:rPr lang="en-US" altLang="en-US" sz="2000" i="1">
                <a:latin typeface="Times New Roman" panose="02020603050405020304" pitchFamily="18" charset="0"/>
              </a:rPr>
              <a:t>Transmission medium and physical layer</a:t>
            </a:r>
          </a:p>
        </p:txBody>
      </p:sp>
      <p:pic>
        <p:nvPicPr>
          <p:cNvPr id="859143" name="Picture 7">
            <a:extLst>
              <a:ext uri="{FF2B5EF4-FFF2-40B4-BE49-F238E27FC236}">
                <a16:creationId xmlns:a16="http://schemas.microsoft.com/office/drawing/2014/main" id="{8E438DE3-E0CA-EC07-D7B2-A238705D8F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738" y="2584450"/>
            <a:ext cx="8729662" cy="252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4924F5C2-A0E3-0800-685E-51EB3D32CA8D}"/>
              </a:ext>
            </a:extLst>
          </p:cNvPr>
          <p:cNvSpPr>
            <a:spLocks noGrp="1"/>
          </p:cNvSpPr>
          <p:nvPr>
            <p:ph type="sldNum" sz="quarter" idx="12"/>
          </p:nvPr>
        </p:nvSpPr>
        <p:spPr/>
        <p:txBody>
          <a:bodyPr/>
          <a:lstStyle/>
          <a:p>
            <a:fld id="{6D972E1D-2B91-43F8-BAFE-8C37D0BCB00C}" type="slidenum">
              <a:rPr lang="en-IN" smtClean="0"/>
              <a:pPr/>
              <a:t>3</a:t>
            </a:fld>
            <a:endParaRPr lang="en-IN"/>
          </a:p>
        </p:txBody>
      </p:sp>
    </p:spTree>
    <p:extLst>
      <p:ext uri="{BB962C8B-B14F-4D97-AF65-F5344CB8AC3E}">
        <p14:creationId xmlns:p14="http://schemas.microsoft.com/office/powerpoint/2010/main" val="881793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7F795-7BFD-0070-D41E-72D32205C344}"/>
              </a:ext>
            </a:extLst>
          </p:cNvPr>
          <p:cNvSpPr>
            <a:spLocks noGrp="1"/>
          </p:cNvSpPr>
          <p:nvPr>
            <p:ph type="title"/>
          </p:nvPr>
        </p:nvSpPr>
        <p:spPr>
          <a:xfrm>
            <a:off x="1097280" y="286604"/>
            <a:ext cx="10058400" cy="803288"/>
          </a:xfrm>
        </p:spPr>
        <p:txBody>
          <a:bodyPr/>
          <a:lstStyle/>
          <a:p>
            <a:r>
              <a:rPr lang="en-IN" dirty="0"/>
              <a:t>Applications of OFC</a:t>
            </a:r>
          </a:p>
        </p:txBody>
      </p:sp>
      <p:sp>
        <p:nvSpPr>
          <p:cNvPr id="3" name="Slide Number Placeholder 2">
            <a:extLst>
              <a:ext uri="{FF2B5EF4-FFF2-40B4-BE49-F238E27FC236}">
                <a16:creationId xmlns:a16="http://schemas.microsoft.com/office/drawing/2014/main" id="{8E1B9BB1-1E87-A24D-12FB-D1BFF3F10D65}"/>
              </a:ext>
            </a:extLst>
          </p:cNvPr>
          <p:cNvSpPr>
            <a:spLocks noGrp="1"/>
          </p:cNvSpPr>
          <p:nvPr>
            <p:ph type="sldNum" sz="quarter" idx="12"/>
          </p:nvPr>
        </p:nvSpPr>
        <p:spPr/>
        <p:txBody>
          <a:bodyPr/>
          <a:lstStyle/>
          <a:p>
            <a:fld id="{6D972E1D-2B91-43F8-BAFE-8C37D0BCB00C}" type="slidenum">
              <a:rPr lang="en-IN" smtClean="0"/>
              <a:pPr/>
              <a:t>30</a:t>
            </a:fld>
            <a:endParaRPr lang="en-IN"/>
          </a:p>
        </p:txBody>
      </p:sp>
      <p:sp>
        <p:nvSpPr>
          <p:cNvPr id="5" name="TextBox 4">
            <a:extLst>
              <a:ext uri="{FF2B5EF4-FFF2-40B4-BE49-F238E27FC236}">
                <a16:creationId xmlns:a16="http://schemas.microsoft.com/office/drawing/2014/main" id="{86428E51-8CCF-9278-0A75-5FDBD840C872}"/>
              </a:ext>
            </a:extLst>
          </p:cNvPr>
          <p:cNvSpPr txBox="1"/>
          <p:nvPr/>
        </p:nvSpPr>
        <p:spPr>
          <a:xfrm>
            <a:off x="979055" y="1483236"/>
            <a:ext cx="10176625" cy="4524315"/>
          </a:xfrm>
          <a:prstGeom prst="rect">
            <a:avLst/>
          </a:prstGeom>
          <a:noFill/>
        </p:spPr>
        <p:txBody>
          <a:bodyPr wrap="square">
            <a:spAutoFit/>
          </a:bodyPr>
          <a:lstStyle/>
          <a:p>
            <a:pPr marL="342900" indent="-342900" algn="just">
              <a:buFont typeface="Arial" panose="020B0604020202020204" pitchFamily="34" charset="0"/>
              <a:buChar char="•"/>
            </a:pPr>
            <a:r>
              <a:rPr lang="en-US" sz="2400" dirty="0"/>
              <a:t>Fiber-optic cable is often found in backbone networks because its wide bandwidth is cost-effective. </a:t>
            </a:r>
          </a:p>
          <a:p>
            <a:pPr marL="342900" indent="-342900" algn="just">
              <a:buFont typeface="Arial" panose="020B0604020202020204" pitchFamily="34" charset="0"/>
              <a:buChar char="•"/>
            </a:pPr>
            <a:r>
              <a:rPr lang="en-US" sz="2400" dirty="0"/>
              <a:t>With wavelength-division multiplexing (WDM), we can transfer data at a rate of 1600 Gbps. </a:t>
            </a:r>
          </a:p>
          <a:p>
            <a:pPr marL="342900" indent="-342900" algn="just">
              <a:buFont typeface="Arial" panose="020B0604020202020204" pitchFamily="34" charset="0"/>
              <a:buChar char="•"/>
            </a:pPr>
            <a:r>
              <a:rPr lang="en-US" sz="2400" dirty="0"/>
              <a:t>The SONET network that we will discuss in Chapter 14 provides such a backbone.</a:t>
            </a:r>
          </a:p>
          <a:p>
            <a:pPr marL="342900" indent="-342900" algn="just">
              <a:buFont typeface="Arial" panose="020B0604020202020204" pitchFamily="34" charset="0"/>
              <a:buChar char="•"/>
            </a:pPr>
            <a:r>
              <a:rPr lang="en-US" sz="2400" dirty="0"/>
              <a:t>Some cable TV companies use a combination of optical fiber and coaxial cable, thus creating a hybrid network. </a:t>
            </a:r>
          </a:p>
          <a:p>
            <a:pPr marL="342900" indent="-342900" algn="just">
              <a:buFont typeface="Arial" panose="020B0604020202020204" pitchFamily="34" charset="0"/>
              <a:buChar char="•"/>
            </a:pPr>
            <a:r>
              <a:rPr lang="en-US" sz="2400" dirty="0"/>
              <a:t>Optical fiber provides the backbone structure while coaxial cable provides the connection to the user premises. </a:t>
            </a:r>
          </a:p>
          <a:p>
            <a:pPr marL="342900" indent="-342900" algn="just">
              <a:buFont typeface="Arial" panose="020B0604020202020204" pitchFamily="34" charset="0"/>
              <a:buChar char="•"/>
            </a:pPr>
            <a:r>
              <a:rPr lang="en-US" sz="2400" dirty="0"/>
              <a:t>This is a cost-effective configuration since the narrow bandwidth requirement at the user end does not justify the use of optical fiber.</a:t>
            </a:r>
            <a:endParaRPr lang="en-IN" sz="2400" dirty="0"/>
          </a:p>
        </p:txBody>
      </p:sp>
    </p:spTree>
    <p:extLst>
      <p:ext uri="{BB962C8B-B14F-4D97-AF65-F5344CB8AC3E}">
        <p14:creationId xmlns:p14="http://schemas.microsoft.com/office/powerpoint/2010/main" val="20230937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BA5225-AB23-3E18-C4CF-9BC81641C754}"/>
              </a:ext>
            </a:extLst>
          </p:cNvPr>
          <p:cNvSpPr>
            <a:spLocks noGrp="1"/>
          </p:cNvSpPr>
          <p:nvPr>
            <p:ph type="sldNum" sz="quarter" idx="12"/>
          </p:nvPr>
        </p:nvSpPr>
        <p:spPr/>
        <p:txBody>
          <a:bodyPr/>
          <a:lstStyle/>
          <a:p>
            <a:fld id="{6D972E1D-2B91-43F8-BAFE-8C37D0BCB00C}" type="slidenum">
              <a:rPr lang="en-IN" smtClean="0"/>
              <a:pPr/>
              <a:t>31</a:t>
            </a:fld>
            <a:endParaRPr lang="en-IN"/>
          </a:p>
        </p:txBody>
      </p:sp>
      <p:sp>
        <p:nvSpPr>
          <p:cNvPr id="4" name="TextBox 3">
            <a:extLst>
              <a:ext uri="{FF2B5EF4-FFF2-40B4-BE49-F238E27FC236}">
                <a16:creationId xmlns:a16="http://schemas.microsoft.com/office/drawing/2014/main" id="{72E07FC7-5004-4087-9B66-DD4611F40A46}"/>
              </a:ext>
            </a:extLst>
          </p:cNvPr>
          <p:cNvSpPr txBox="1"/>
          <p:nvPr/>
        </p:nvSpPr>
        <p:spPr>
          <a:xfrm>
            <a:off x="1117603" y="643225"/>
            <a:ext cx="10002519" cy="5201424"/>
          </a:xfrm>
          <a:prstGeom prst="rect">
            <a:avLst/>
          </a:prstGeom>
          <a:noFill/>
        </p:spPr>
        <p:txBody>
          <a:bodyPr wrap="square">
            <a:spAutoFit/>
          </a:bodyPr>
          <a:lstStyle/>
          <a:p>
            <a:pPr algn="just"/>
            <a:r>
              <a:rPr lang="en-US" sz="3200" b="1" u="sng" dirty="0"/>
              <a:t>Advantages of OFC</a:t>
            </a:r>
          </a:p>
          <a:p>
            <a:pPr marL="457200" indent="-457200" algn="just">
              <a:buFont typeface="+mj-lt"/>
              <a:buAutoNum type="arabicPeriod"/>
            </a:pPr>
            <a:r>
              <a:rPr lang="en-US" sz="2000" dirty="0"/>
              <a:t>Fiber-optic cable has several advantages over metallic cable (twisted-pair or coaxial).</a:t>
            </a:r>
          </a:p>
          <a:p>
            <a:pPr marL="457200" indent="-457200" algn="just">
              <a:buFont typeface="+mj-lt"/>
              <a:buAutoNum type="arabicPeriod"/>
            </a:pPr>
            <a:r>
              <a:rPr lang="en-US" sz="2000" dirty="0"/>
              <a:t>Higher bandwidth. Fiber-optic cable can support dramatically higher bandwidths (and hence data rates) than either twisted-pair or coaxial cable. Currently, data rates and bandwidth utilization over fiber-optic cable are limited not by the medium but by the signal generation and reception technology available.</a:t>
            </a:r>
          </a:p>
          <a:p>
            <a:pPr marL="457200" indent="-457200" algn="just">
              <a:buFont typeface="+mj-lt"/>
              <a:buAutoNum type="arabicPeriod"/>
            </a:pPr>
            <a:r>
              <a:rPr lang="en-US" sz="2000" dirty="0"/>
              <a:t>Less signal attenuation. Fiber-optic transmission distance is significantly greater than that of other guided media. A signal can run for 50 km without requiring regeneration. We need repeaters every 5 km for coaxial or twisted-pair cable.</a:t>
            </a:r>
          </a:p>
          <a:p>
            <a:pPr marL="457200" indent="-457200" algn="just">
              <a:buFont typeface="+mj-lt"/>
              <a:buAutoNum type="arabicPeriod"/>
            </a:pPr>
            <a:r>
              <a:rPr lang="en-US" sz="2000" dirty="0"/>
              <a:t>Immunity to electromagnetic interference. Electromagnetic noise cannot affect fiber-optic cables.</a:t>
            </a:r>
          </a:p>
          <a:p>
            <a:pPr marL="457200" indent="-457200" algn="just">
              <a:buFont typeface="+mj-lt"/>
              <a:buAutoNum type="arabicPeriod"/>
            </a:pPr>
            <a:r>
              <a:rPr lang="en-US" sz="2000" dirty="0"/>
              <a:t>Resistance to corrosive materials. Glass is more resistant to corrosive materials than copper.</a:t>
            </a:r>
          </a:p>
          <a:p>
            <a:pPr marL="457200" indent="-457200" algn="just">
              <a:buFont typeface="+mj-lt"/>
              <a:buAutoNum type="arabicPeriod"/>
            </a:pPr>
            <a:r>
              <a:rPr lang="en-US" sz="2000" dirty="0"/>
              <a:t>Light weight. Fiber-optic cables are much lighter than copper cables.</a:t>
            </a:r>
          </a:p>
          <a:p>
            <a:pPr marL="457200" indent="-457200" algn="just">
              <a:buFont typeface="+mj-lt"/>
              <a:buAutoNum type="arabicPeriod"/>
            </a:pPr>
            <a:r>
              <a:rPr lang="en-US" sz="2000" dirty="0"/>
              <a:t>Greater immunity to tapping. Fiber-optic cables are more immune to tapping than copper cables. Copper cables create antenna effects that can easily be tapped.</a:t>
            </a:r>
            <a:endParaRPr lang="en-IN" sz="2000" dirty="0"/>
          </a:p>
        </p:txBody>
      </p:sp>
    </p:spTree>
    <p:extLst>
      <p:ext uri="{BB962C8B-B14F-4D97-AF65-F5344CB8AC3E}">
        <p14:creationId xmlns:p14="http://schemas.microsoft.com/office/powerpoint/2010/main" val="19689096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676786-B978-2D9F-A95A-B31AAADD5C1C}"/>
              </a:ext>
            </a:extLst>
          </p:cNvPr>
          <p:cNvSpPr>
            <a:spLocks noGrp="1"/>
          </p:cNvSpPr>
          <p:nvPr>
            <p:ph type="sldNum" sz="quarter" idx="12"/>
          </p:nvPr>
        </p:nvSpPr>
        <p:spPr/>
        <p:txBody>
          <a:bodyPr/>
          <a:lstStyle/>
          <a:p>
            <a:fld id="{6D972E1D-2B91-43F8-BAFE-8C37D0BCB00C}" type="slidenum">
              <a:rPr lang="en-IN" smtClean="0"/>
              <a:pPr/>
              <a:t>32</a:t>
            </a:fld>
            <a:endParaRPr lang="en-IN"/>
          </a:p>
        </p:txBody>
      </p:sp>
      <p:sp>
        <p:nvSpPr>
          <p:cNvPr id="4" name="TextBox 3">
            <a:extLst>
              <a:ext uri="{FF2B5EF4-FFF2-40B4-BE49-F238E27FC236}">
                <a16:creationId xmlns:a16="http://schemas.microsoft.com/office/drawing/2014/main" id="{4DAB8676-1B95-ECAE-F8F2-AE75A0B1A32C}"/>
              </a:ext>
            </a:extLst>
          </p:cNvPr>
          <p:cNvSpPr txBox="1"/>
          <p:nvPr/>
        </p:nvSpPr>
        <p:spPr>
          <a:xfrm>
            <a:off x="1034473" y="1446150"/>
            <a:ext cx="10178010" cy="3970318"/>
          </a:xfrm>
          <a:prstGeom prst="rect">
            <a:avLst/>
          </a:prstGeom>
          <a:noFill/>
        </p:spPr>
        <p:txBody>
          <a:bodyPr wrap="square">
            <a:spAutoFit/>
          </a:bodyPr>
          <a:lstStyle/>
          <a:p>
            <a:pPr algn="just"/>
            <a:r>
              <a:rPr lang="en-US" sz="3600" b="1" u="sng" dirty="0"/>
              <a:t>Disadvantages</a:t>
            </a:r>
          </a:p>
          <a:p>
            <a:pPr algn="just"/>
            <a:endParaRPr lang="en-US" sz="2400" dirty="0"/>
          </a:p>
          <a:p>
            <a:pPr marL="457200" indent="-457200" algn="just">
              <a:buFont typeface="+mj-lt"/>
              <a:buAutoNum type="arabicPeriod"/>
            </a:pPr>
            <a:r>
              <a:rPr lang="en-US" sz="2400" dirty="0"/>
              <a:t>Installation and maintenance: Fiber-optic cable is a relatively new technology. Its installation and maintenance require expertise that is not yet available everywhere.</a:t>
            </a:r>
          </a:p>
          <a:p>
            <a:pPr marL="457200" indent="-457200" algn="just">
              <a:buFont typeface="+mj-lt"/>
              <a:buAutoNum type="arabicPeriod"/>
            </a:pPr>
            <a:r>
              <a:rPr lang="en-US" sz="2400" dirty="0"/>
              <a:t>Unidirectional light propagation: Propagation of light is unidirectional. If we</a:t>
            </a:r>
          </a:p>
          <a:p>
            <a:pPr marL="457200" indent="-457200" algn="just">
              <a:buFont typeface="+mj-lt"/>
              <a:buAutoNum type="arabicPeriod"/>
            </a:pPr>
            <a:r>
              <a:rPr lang="en-US" sz="2400" dirty="0"/>
              <a:t>need bidirectional communication, two fibers are needed.</a:t>
            </a:r>
          </a:p>
          <a:p>
            <a:pPr marL="457200" indent="-457200" algn="just">
              <a:buFont typeface="+mj-lt"/>
              <a:buAutoNum type="arabicPeriod"/>
            </a:pPr>
            <a:r>
              <a:rPr lang="en-US" sz="2400" dirty="0"/>
              <a:t>Cost: The cable and the interfaces are relatively more expensive than those of other guided media. If the demand for bandwidth is not high, often the use of optical fiber cannot be justified.</a:t>
            </a:r>
            <a:endParaRPr lang="en-IN" sz="2400" dirty="0"/>
          </a:p>
        </p:txBody>
      </p:sp>
    </p:spTree>
    <p:extLst>
      <p:ext uri="{BB962C8B-B14F-4D97-AF65-F5344CB8AC3E}">
        <p14:creationId xmlns:p14="http://schemas.microsoft.com/office/powerpoint/2010/main" val="766922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58114" name="Rectangle 2">
            <a:extLst>
              <a:ext uri="{FF2B5EF4-FFF2-40B4-BE49-F238E27FC236}">
                <a16:creationId xmlns:a16="http://schemas.microsoft.com/office/drawing/2014/main" id="{00B2AE6C-6EC6-8F56-9057-58DC9B920370}"/>
              </a:ext>
            </a:extLst>
          </p:cNvPr>
          <p:cNvSpPr>
            <a:spLocks noChangeArrowheads="1"/>
          </p:cNvSpPr>
          <p:nvPr/>
        </p:nvSpPr>
        <p:spPr bwMode="auto">
          <a:xfrm>
            <a:off x="1524000" y="406400"/>
            <a:ext cx="7398127" cy="584775"/>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58115" name="Text Box 3">
            <a:extLst>
              <a:ext uri="{FF2B5EF4-FFF2-40B4-BE49-F238E27FC236}">
                <a16:creationId xmlns:a16="http://schemas.microsoft.com/office/drawing/2014/main" id="{258DF418-9191-FE52-45F7-CCA4CE0CACAD}"/>
              </a:ext>
            </a:extLst>
          </p:cNvPr>
          <p:cNvSpPr txBox="1">
            <a:spLocks noChangeArrowheads="1"/>
          </p:cNvSpPr>
          <p:nvPr/>
        </p:nvSpPr>
        <p:spPr bwMode="auto">
          <a:xfrm>
            <a:off x="1752600" y="406400"/>
            <a:ext cx="716952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a:effectLst>
                  <a:outerShdw blurRad="38100" dist="38100" dir="2700000" algn="tl">
                    <a:srgbClr val="C0C0C0"/>
                  </a:outerShdw>
                </a:effectLst>
                <a:latin typeface="Times" panose="02020603050405020304" pitchFamily="18" charset="0"/>
              </a:rPr>
              <a:t>7-2   UNGUIDED MEDIA: WIRELESS</a:t>
            </a:r>
          </a:p>
        </p:txBody>
      </p:sp>
      <p:sp>
        <p:nvSpPr>
          <p:cNvPr id="858116" name="Text Box 4">
            <a:extLst>
              <a:ext uri="{FF2B5EF4-FFF2-40B4-BE49-F238E27FC236}">
                <a16:creationId xmlns:a16="http://schemas.microsoft.com/office/drawing/2014/main" id="{B7AB7FD7-ED4C-4CC9-7929-8E3BBEDAFE39}"/>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858117" name="Rectangle 5">
            <a:extLst>
              <a:ext uri="{FF2B5EF4-FFF2-40B4-BE49-F238E27FC236}">
                <a16:creationId xmlns:a16="http://schemas.microsoft.com/office/drawing/2014/main" id="{E8EE7F75-76E2-DB6E-C6AA-6DD37765E0A3}"/>
              </a:ext>
            </a:extLst>
          </p:cNvPr>
          <p:cNvSpPr>
            <a:spLocks noChangeArrowheads="1"/>
          </p:cNvSpPr>
          <p:nvPr/>
        </p:nvSpPr>
        <p:spPr bwMode="auto">
          <a:xfrm>
            <a:off x="1828800" y="1385889"/>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dirty="0">
                <a:effectLst>
                  <a:outerShdw blurRad="38100" dist="38100" dir="2700000" algn="tl">
                    <a:srgbClr val="C0C0C0"/>
                  </a:outerShdw>
                </a:effectLst>
                <a:latin typeface="Times New Roman" panose="02020603050405020304" pitchFamily="18" charset="0"/>
              </a:rPr>
              <a:t>Unguided media transport electromagnetic waves without using a physical conductor. This type of communication is often referred to as wireless communication.</a:t>
            </a:r>
          </a:p>
        </p:txBody>
      </p:sp>
      <p:sp>
        <p:nvSpPr>
          <p:cNvPr id="3" name="Slide Number Placeholder 2">
            <a:extLst>
              <a:ext uri="{FF2B5EF4-FFF2-40B4-BE49-F238E27FC236}">
                <a16:creationId xmlns:a16="http://schemas.microsoft.com/office/drawing/2014/main" id="{1AB38ECC-76A7-0A1A-CDE9-8E1446B50200}"/>
              </a:ext>
            </a:extLst>
          </p:cNvPr>
          <p:cNvSpPr>
            <a:spLocks noGrp="1"/>
          </p:cNvSpPr>
          <p:nvPr>
            <p:ph type="sldNum" sz="quarter" idx="12"/>
          </p:nvPr>
        </p:nvSpPr>
        <p:spPr/>
        <p:txBody>
          <a:bodyPr/>
          <a:lstStyle/>
          <a:p>
            <a:fld id="{6D972E1D-2B91-43F8-BAFE-8C37D0BCB00C}" type="slidenum">
              <a:rPr lang="en-IN" smtClean="0"/>
              <a:pPr/>
              <a:t>33</a:t>
            </a:fld>
            <a:endParaRPr lang="en-IN"/>
          </a:p>
        </p:txBody>
      </p:sp>
    </p:spTree>
    <p:extLst>
      <p:ext uri="{BB962C8B-B14F-4D97-AF65-F5344CB8AC3E}">
        <p14:creationId xmlns:p14="http://schemas.microsoft.com/office/powerpoint/2010/main" val="24259520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5523" name="Line 3">
            <a:extLst>
              <a:ext uri="{FF2B5EF4-FFF2-40B4-BE49-F238E27FC236}">
                <a16:creationId xmlns:a16="http://schemas.microsoft.com/office/drawing/2014/main" id="{1A5203CB-61D1-CE3F-E648-13D3AFB5716B}"/>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5524" name="Text Box 4">
            <a:extLst>
              <a:ext uri="{FF2B5EF4-FFF2-40B4-BE49-F238E27FC236}">
                <a16:creationId xmlns:a16="http://schemas.microsoft.com/office/drawing/2014/main" id="{BAFF7CAE-9A3F-6638-3C8A-6FA83212050F}"/>
              </a:ext>
            </a:extLst>
          </p:cNvPr>
          <p:cNvSpPr txBox="1">
            <a:spLocks noChangeArrowheads="1"/>
          </p:cNvSpPr>
          <p:nvPr/>
        </p:nvSpPr>
        <p:spPr bwMode="auto">
          <a:xfrm>
            <a:off x="1828801" y="762000"/>
            <a:ext cx="7510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7.17  </a:t>
            </a:r>
            <a:r>
              <a:rPr lang="en-US" altLang="en-US" sz="2000" i="1">
                <a:latin typeface="Times New Roman" panose="02020603050405020304" pitchFamily="18" charset="0"/>
              </a:rPr>
              <a:t>Electromagnetic spectrum for wireless communication</a:t>
            </a:r>
          </a:p>
        </p:txBody>
      </p:sp>
      <p:pic>
        <p:nvPicPr>
          <p:cNvPr id="875526" name="Picture 6">
            <a:extLst>
              <a:ext uri="{FF2B5EF4-FFF2-40B4-BE49-F238E27FC236}">
                <a16:creationId xmlns:a16="http://schemas.microsoft.com/office/drawing/2014/main" id="{E2B8EB28-29F1-4FE1-950A-D8A48DAEF5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3550" y="2590800"/>
            <a:ext cx="840105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9CECE3D2-27ED-8BE6-41F8-0516038D6F0A}"/>
              </a:ext>
            </a:extLst>
          </p:cNvPr>
          <p:cNvSpPr>
            <a:spLocks noGrp="1"/>
          </p:cNvSpPr>
          <p:nvPr>
            <p:ph type="sldNum" sz="quarter" idx="12"/>
          </p:nvPr>
        </p:nvSpPr>
        <p:spPr/>
        <p:txBody>
          <a:bodyPr/>
          <a:lstStyle/>
          <a:p>
            <a:fld id="{6D972E1D-2B91-43F8-BAFE-8C37D0BCB00C}" type="slidenum">
              <a:rPr lang="en-IN" smtClean="0"/>
              <a:pPr/>
              <a:t>34</a:t>
            </a:fld>
            <a:endParaRPr lang="en-IN"/>
          </a:p>
        </p:txBody>
      </p:sp>
    </p:spTree>
    <p:extLst>
      <p:ext uri="{BB962C8B-B14F-4D97-AF65-F5344CB8AC3E}">
        <p14:creationId xmlns:p14="http://schemas.microsoft.com/office/powerpoint/2010/main" val="21204374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A48D7E-CEF6-FED2-499C-4D4A80EE08C7}"/>
              </a:ext>
            </a:extLst>
          </p:cNvPr>
          <p:cNvSpPr>
            <a:spLocks noGrp="1"/>
          </p:cNvSpPr>
          <p:nvPr>
            <p:ph type="sldNum" sz="quarter" idx="12"/>
          </p:nvPr>
        </p:nvSpPr>
        <p:spPr/>
        <p:txBody>
          <a:bodyPr/>
          <a:lstStyle/>
          <a:p>
            <a:fld id="{6D972E1D-2B91-43F8-BAFE-8C37D0BCB00C}" type="slidenum">
              <a:rPr lang="en-IN" smtClean="0"/>
              <a:pPr/>
              <a:t>35</a:t>
            </a:fld>
            <a:endParaRPr lang="en-IN"/>
          </a:p>
        </p:txBody>
      </p:sp>
      <p:sp>
        <p:nvSpPr>
          <p:cNvPr id="4" name="TextBox 3">
            <a:extLst>
              <a:ext uri="{FF2B5EF4-FFF2-40B4-BE49-F238E27FC236}">
                <a16:creationId xmlns:a16="http://schemas.microsoft.com/office/drawing/2014/main" id="{92BD0B2B-8765-D825-F4B6-4725212D42AC}"/>
              </a:ext>
            </a:extLst>
          </p:cNvPr>
          <p:cNvSpPr txBox="1"/>
          <p:nvPr/>
        </p:nvSpPr>
        <p:spPr>
          <a:xfrm>
            <a:off x="914399" y="781503"/>
            <a:ext cx="10298083" cy="5262979"/>
          </a:xfrm>
          <a:prstGeom prst="rect">
            <a:avLst/>
          </a:prstGeom>
          <a:noFill/>
        </p:spPr>
        <p:txBody>
          <a:bodyPr wrap="square">
            <a:spAutoFit/>
          </a:bodyPr>
          <a:lstStyle/>
          <a:p>
            <a:pPr marL="285750" indent="-285750" algn="just">
              <a:buFont typeface="Arial" panose="020B0604020202020204" pitchFamily="34" charset="0"/>
              <a:buChar char="•"/>
            </a:pPr>
            <a:r>
              <a:rPr lang="en-US" sz="2400" dirty="0"/>
              <a:t>In </a:t>
            </a:r>
            <a:r>
              <a:rPr lang="en-US" sz="2400" b="1" dirty="0"/>
              <a:t>ground propagation</a:t>
            </a:r>
            <a:r>
              <a:rPr lang="en-US" sz="2400" dirty="0"/>
              <a:t>, radio waves travel through the lowest portion of the atmosphere, hugging the earth. These low-frequency signals emanate in all directions from the transmitting antenna and follow the curvature of the planet. Distance depends on the amount of power in the signal: The greater the power, the greater the distance. </a:t>
            </a:r>
          </a:p>
          <a:p>
            <a:pPr marL="285750" indent="-285750" algn="just">
              <a:buFont typeface="Arial" panose="020B0604020202020204" pitchFamily="34" charset="0"/>
              <a:buChar char="•"/>
            </a:pPr>
            <a:r>
              <a:rPr lang="en-US" sz="2400" dirty="0"/>
              <a:t>In </a:t>
            </a:r>
            <a:r>
              <a:rPr lang="en-US" sz="2400" b="1" dirty="0"/>
              <a:t>sky propagation</a:t>
            </a:r>
            <a:r>
              <a:rPr lang="en-US" sz="2400" dirty="0"/>
              <a:t>, higher-frequency radio waves radiate upward into the ionosphere (the layer of atmosphere where particles exist as ions) where they are reflected back to earth. This type of transmission allows for greater distances with lower output power. </a:t>
            </a:r>
          </a:p>
          <a:p>
            <a:pPr marL="285750" indent="-285750" algn="just">
              <a:buFont typeface="Arial" panose="020B0604020202020204" pitchFamily="34" charset="0"/>
              <a:buChar char="•"/>
            </a:pPr>
            <a:r>
              <a:rPr lang="en-US" sz="2400" dirty="0"/>
              <a:t>In </a:t>
            </a:r>
            <a:r>
              <a:rPr lang="en-US" sz="2400" b="1" dirty="0"/>
              <a:t>line-of-sight propagation</a:t>
            </a:r>
            <a:r>
              <a:rPr lang="en-US" sz="2400" dirty="0"/>
              <a:t>, very high-frequency signals are transmitted in straight lines directly from antenna to antenna. Antennas must be directional, facing each other, and either tall enough or close enough together not to be affected by the curvature of the earth. Line-of sight propagation is tricky because radio transmissions cannot be completely focused.</a:t>
            </a:r>
            <a:endParaRPr lang="en-IN" sz="2400" dirty="0"/>
          </a:p>
        </p:txBody>
      </p:sp>
    </p:spTree>
    <p:extLst>
      <p:ext uri="{BB962C8B-B14F-4D97-AF65-F5344CB8AC3E}">
        <p14:creationId xmlns:p14="http://schemas.microsoft.com/office/powerpoint/2010/main" val="14669938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6546" name="Line 2">
            <a:extLst>
              <a:ext uri="{FF2B5EF4-FFF2-40B4-BE49-F238E27FC236}">
                <a16:creationId xmlns:a16="http://schemas.microsoft.com/office/drawing/2014/main" id="{60C84D83-CBE4-0E5D-037E-75F7D1C9A185}"/>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6547" name="Line 3">
            <a:extLst>
              <a:ext uri="{FF2B5EF4-FFF2-40B4-BE49-F238E27FC236}">
                <a16:creationId xmlns:a16="http://schemas.microsoft.com/office/drawing/2014/main" id="{F6987AB7-8B59-6B8F-A08C-863122E103CC}"/>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6548" name="Text Box 4">
            <a:extLst>
              <a:ext uri="{FF2B5EF4-FFF2-40B4-BE49-F238E27FC236}">
                <a16:creationId xmlns:a16="http://schemas.microsoft.com/office/drawing/2014/main" id="{A057F3C8-8F08-9E83-C153-B19DE8E6C1EF}"/>
              </a:ext>
            </a:extLst>
          </p:cNvPr>
          <p:cNvSpPr txBox="1">
            <a:spLocks noChangeArrowheads="1"/>
          </p:cNvSpPr>
          <p:nvPr/>
        </p:nvSpPr>
        <p:spPr bwMode="auto">
          <a:xfrm>
            <a:off x="1828801" y="762000"/>
            <a:ext cx="4041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7.18  </a:t>
            </a:r>
            <a:r>
              <a:rPr lang="en-US" altLang="en-US" sz="2000" i="1">
                <a:latin typeface="Times New Roman" panose="02020603050405020304" pitchFamily="18" charset="0"/>
              </a:rPr>
              <a:t>Propagation methods</a:t>
            </a:r>
          </a:p>
        </p:txBody>
      </p:sp>
      <p:pic>
        <p:nvPicPr>
          <p:cNvPr id="876550" name="Picture 6">
            <a:extLst>
              <a:ext uri="{FF2B5EF4-FFF2-40B4-BE49-F238E27FC236}">
                <a16:creationId xmlns:a16="http://schemas.microsoft.com/office/drawing/2014/main" id="{95CAA294-7DC6-2E84-CA66-20EE9D61AB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138" y="1917700"/>
            <a:ext cx="8501062" cy="356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C50D940E-967B-C030-ED72-53537347A2F3}"/>
              </a:ext>
            </a:extLst>
          </p:cNvPr>
          <p:cNvSpPr>
            <a:spLocks noGrp="1"/>
          </p:cNvSpPr>
          <p:nvPr>
            <p:ph type="sldNum" sz="quarter" idx="12"/>
          </p:nvPr>
        </p:nvSpPr>
        <p:spPr/>
        <p:txBody>
          <a:bodyPr/>
          <a:lstStyle/>
          <a:p>
            <a:fld id="{6D972E1D-2B91-43F8-BAFE-8C37D0BCB00C}" type="slidenum">
              <a:rPr lang="en-IN" smtClean="0"/>
              <a:pPr/>
              <a:t>36</a:t>
            </a:fld>
            <a:endParaRPr lang="en-IN"/>
          </a:p>
        </p:txBody>
      </p:sp>
    </p:spTree>
    <p:extLst>
      <p:ext uri="{BB962C8B-B14F-4D97-AF65-F5344CB8AC3E}">
        <p14:creationId xmlns:p14="http://schemas.microsoft.com/office/powerpoint/2010/main" val="42311546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7810" name="Text Box 2">
            <a:extLst>
              <a:ext uri="{FF2B5EF4-FFF2-40B4-BE49-F238E27FC236}">
                <a16:creationId xmlns:a16="http://schemas.microsoft.com/office/drawing/2014/main" id="{129FBD53-5189-F4D1-2D84-F13290388EAC}"/>
              </a:ext>
            </a:extLst>
          </p:cNvPr>
          <p:cNvSpPr txBox="1">
            <a:spLocks noChangeArrowheads="1"/>
          </p:cNvSpPr>
          <p:nvPr/>
        </p:nvSpPr>
        <p:spPr bwMode="auto">
          <a:xfrm>
            <a:off x="2319338" y="668338"/>
            <a:ext cx="2201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7.4  </a:t>
            </a:r>
            <a:r>
              <a:rPr lang="en-US" altLang="en-US" sz="2000" i="1">
                <a:latin typeface="Times New Roman" panose="02020603050405020304" pitchFamily="18" charset="0"/>
              </a:rPr>
              <a:t>Bands</a:t>
            </a:r>
          </a:p>
        </p:txBody>
      </p:sp>
      <p:pic>
        <p:nvPicPr>
          <p:cNvPr id="887812" name="Picture 4">
            <a:extLst>
              <a:ext uri="{FF2B5EF4-FFF2-40B4-BE49-F238E27FC236}">
                <a16:creationId xmlns:a16="http://schemas.microsoft.com/office/drawing/2014/main" id="{7BDAA703-702E-536A-FF19-CA672DFD12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201738"/>
            <a:ext cx="7797800" cy="474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A8F96594-A40D-6A49-565E-06EB4FC16954}"/>
              </a:ext>
            </a:extLst>
          </p:cNvPr>
          <p:cNvSpPr>
            <a:spLocks noGrp="1"/>
          </p:cNvSpPr>
          <p:nvPr>
            <p:ph type="sldNum" sz="quarter" idx="12"/>
          </p:nvPr>
        </p:nvSpPr>
        <p:spPr/>
        <p:txBody>
          <a:bodyPr/>
          <a:lstStyle/>
          <a:p>
            <a:fld id="{6D972E1D-2B91-43F8-BAFE-8C37D0BCB00C}" type="slidenum">
              <a:rPr lang="en-IN" smtClean="0"/>
              <a:pPr/>
              <a:t>37</a:t>
            </a:fld>
            <a:endParaRPr lang="en-IN"/>
          </a:p>
        </p:txBody>
      </p:sp>
    </p:spTree>
    <p:extLst>
      <p:ext uri="{BB962C8B-B14F-4D97-AF65-F5344CB8AC3E}">
        <p14:creationId xmlns:p14="http://schemas.microsoft.com/office/powerpoint/2010/main" val="30533712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7570" name="Line 2">
            <a:extLst>
              <a:ext uri="{FF2B5EF4-FFF2-40B4-BE49-F238E27FC236}">
                <a16:creationId xmlns:a16="http://schemas.microsoft.com/office/drawing/2014/main" id="{D103E799-694E-B429-3872-E8FA6183566C}"/>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7571" name="Line 3">
            <a:extLst>
              <a:ext uri="{FF2B5EF4-FFF2-40B4-BE49-F238E27FC236}">
                <a16:creationId xmlns:a16="http://schemas.microsoft.com/office/drawing/2014/main" id="{967B9A46-A4C2-E900-45A5-296693268251}"/>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7572" name="Text Box 4">
            <a:extLst>
              <a:ext uri="{FF2B5EF4-FFF2-40B4-BE49-F238E27FC236}">
                <a16:creationId xmlns:a16="http://schemas.microsoft.com/office/drawing/2014/main" id="{59E62DEA-1587-DB30-2072-9F5CE3833472}"/>
              </a:ext>
            </a:extLst>
          </p:cNvPr>
          <p:cNvSpPr txBox="1">
            <a:spLocks noChangeArrowheads="1"/>
          </p:cNvSpPr>
          <p:nvPr/>
        </p:nvSpPr>
        <p:spPr bwMode="auto">
          <a:xfrm>
            <a:off x="1828801" y="762000"/>
            <a:ext cx="4778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7.19  </a:t>
            </a:r>
            <a:r>
              <a:rPr lang="en-US" altLang="en-US" sz="2000" i="1">
                <a:latin typeface="Times New Roman" panose="02020603050405020304" pitchFamily="18" charset="0"/>
              </a:rPr>
              <a:t>Wireless transmission waves</a:t>
            </a:r>
          </a:p>
        </p:txBody>
      </p:sp>
      <p:pic>
        <p:nvPicPr>
          <p:cNvPr id="877574" name="Picture 6">
            <a:extLst>
              <a:ext uri="{FF2B5EF4-FFF2-40B4-BE49-F238E27FC236}">
                <a16:creationId xmlns:a16="http://schemas.microsoft.com/office/drawing/2014/main" id="{FF7D08D0-0AEB-8D1A-4E46-19ADCCBA7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439" y="2043114"/>
            <a:ext cx="8239125"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3CE40D41-96EC-0AC9-6F14-7982839D4304}"/>
              </a:ext>
            </a:extLst>
          </p:cNvPr>
          <p:cNvSpPr>
            <a:spLocks noGrp="1"/>
          </p:cNvSpPr>
          <p:nvPr>
            <p:ph type="sldNum" sz="quarter" idx="12"/>
          </p:nvPr>
        </p:nvSpPr>
        <p:spPr/>
        <p:txBody>
          <a:bodyPr/>
          <a:lstStyle/>
          <a:p>
            <a:fld id="{6D972E1D-2B91-43F8-BAFE-8C37D0BCB00C}" type="slidenum">
              <a:rPr lang="en-IN" smtClean="0"/>
              <a:pPr/>
              <a:t>38</a:t>
            </a:fld>
            <a:endParaRPr lang="en-IN"/>
          </a:p>
        </p:txBody>
      </p:sp>
    </p:spTree>
    <p:extLst>
      <p:ext uri="{BB962C8B-B14F-4D97-AF65-F5344CB8AC3E}">
        <p14:creationId xmlns:p14="http://schemas.microsoft.com/office/powerpoint/2010/main" val="19398756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8595" name="Line 3">
            <a:extLst>
              <a:ext uri="{FF2B5EF4-FFF2-40B4-BE49-F238E27FC236}">
                <a16:creationId xmlns:a16="http://schemas.microsoft.com/office/drawing/2014/main" id="{40F957B1-1D2C-98CE-25A9-47DE0B86AAD5}"/>
              </a:ext>
            </a:extLst>
          </p:cNvPr>
          <p:cNvSpPr>
            <a:spLocks noChangeShapeType="1"/>
          </p:cNvSpPr>
          <p:nvPr/>
        </p:nvSpPr>
        <p:spPr bwMode="auto">
          <a:xfrm>
            <a:off x="1676400" y="752767"/>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8596" name="Text Box 4">
            <a:extLst>
              <a:ext uri="{FF2B5EF4-FFF2-40B4-BE49-F238E27FC236}">
                <a16:creationId xmlns:a16="http://schemas.microsoft.com/office/drawing/2014/main" id="{F6D3F09C-F03F-A8D8-00FE-6CC7868BF7AD}"/>
              </a:ext>
            </a:extLst>
          </p:cNvPr>
          <p:cNvSpPr txBox="1">
            <a:spLocks noChangeArrowheads="1"/>
          </p:cNvSpPr>
          <p:nvPr/>
        </p:nvSpPr>
        <p:spPr bwMode="auto">
          <a:xfrm>
            <a:off x="1828801" y="143167"/>
            <a:ext cx="4449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7.20  </a:t>
            </a:r>
            <a:r>
              <a:rPr lang="en-US" altLang="en-US" sz="2000" i="1">
                <a:latin typeface="Times New Roman" panose="02020603050405020304" pitchFamily="18" charset="0"/>
              </a:rPr>
              <a:t>Omnidirectional antenna</a:t>
            </a:r>
          </a:p>
        </p:txBody>
      </p:sp>
      <p:pic>
        <p:nvPicPr>
          <p:cNvPr id="878598" name="Picture 6">
            <a:extLst>
              <a:ext uri="{FF2B5EF4-FFF2-40B4-BE49-F238E27FC236}">
                <a16:creationId xmlns:a16="http://schemas.microsoft.com/office/drawing/2014/main" id="{E2FE2BE2-EBE6-3667-EE0B-F36420933D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4464" y="1154548"/>
            <a:ext cx="3263900" cy="367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6053316B-DF48-97B0-D8E1-7203F76D973B}"/>
              </a:ext>
            </a:extLst>
          </p:cNvPr>
          <p:cNvSpPr>
            <a:spLocks noGrp="1"/>
          </p:cNvSpPr>
          <p:nvPr>
            <p:ph type="sldNum" sz="quarter" idx="12"/>
          </p:nvPr>
        </p:nvSpPr>
        <p:spPr/>
        <p:txBody>
          <a:bodyPr/>
          <a:lstStyle/>
          <a:p>
            <a:fld id="{6D972E1D-2B91-43F8-BAFE-8C37D0BCB00C}" type="slidenum">
              <a:rPr lang="en-IN" smtClean="0"/>
              <a:pPr/>
              <a:t>39</a:t>
            </a:fld>
            <a:endParaRPr lang="en-IN"/>
          </a:p>
        </p:txBody>
      </p:sp>
      <p:sp>
        <p:nvSpPr>
          <p:cNvPr id="4" name="TextBox 3">
            <a:extLst>
              <a:ext uri="{FF2B5EF4-FFF2-40B4-BE49-F238E27FC236}">
                <a16:creationId xmlns:a16="http://schemas.microsoft.com/office/drawing/2014/main" id="{6828346A-ECCA-9C7C-1B2A-27E56D83C00D}"/>
              </a:ext>
            </a:extLst>
          </p:cNvPr>
          <p:cNvSpPr txBox="1"/>
          <p:nvPr/>
        </p:nvSpPr>
        <p:spPr>
          <a:xfrm>
            <a:off x="1366983" y="5023570"/>
            <a:ext cx="9439562" cy="1015663"/>
          </a:xfrm>
          <a:prstGeom prst="rect">
            <a:avLst/>
          </a:prstGeom>
          <a:noFill/>
        </p:spPr>
        <p:txBody>
          <a:bodyPr wrap="square">
            <a:spAutoFit/>
          </a:bodyPr>
          <a:lstStyle/>
          <a:p>
            <a:r>
              <a:rPr lang="en-US" sz="2000" dirty="0"/>
              <a:t>Radio waves use omnidirectional antennas that send out signals in all directions.</a:t>
            </a:r>
          </a:p>
          <a:p>
            <a:r>
              <a:rPr lang="en-US" sz="2000" dirty="0"/>
              <a:t>Based on the wavelength, strength, and the purpose of transmission, we can have several</a:t>
            </a:r>
          </a:p>
          <a:p>
            <a:r>
              <a:rPr lang="en-US" sz="2000" dirty="0"/>
              <a:t>types of antennas. Figure 7.19 shows an omnidirectional antenna.</a:t>
            </a:r>
            <a:endParaRPr lang="en-IN" sz="2000" dirty="0"/>
          </a:p>
        </p:txBody>
      </p:sp>
    </p:spTree>
    <p:extLst>
      <p:ext uri="{BB962C8B-B14F-4D97-AF65-F5344CB8AC3E}">
        <p14:creationId xmlns:p14="http://schemas.microsoft.com/office/powerpoint/2010/main" val="829103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62" name="Line 2">
            <a:extLst>
              <a:ext uri="{FF2B5EF4-FFF2-40B4-BE49-F238E27FC236}">
                <a16:creationId xmlns:a16="http://schemas.microsoft.com/office/drawing/2014/main" id="{F5CFE373-6771-71AC-F57B-963FF14F03B4}"/>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0163" name="Line 3">
            <a:extLst>
              <a:ext uri="{FF2B5EF4-FFF2-40B4-BE49-F238E27FC236}">
                <a16:creationId xmlns:a16="http://schemas.microsoft.com/office/drawing/2014/main" id="{3FB3123F-0435-7F66-B0BC-5B2B7BFC994D}"/>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0164" name="Text Box 4">
            <a:extLst>
              <a:ext uri="{FF2B5EF4-FFF2-40B4-BE49-F238E27FC236}">
                <a16:creationId xmlns:a16="http://schemas.microsoft.com/office/drawing/2014/main" id="{C04D95A2-5A7A-F02B-96AE-9F2B187C75C1}"/>
              </a:ext>
            </a:extLst>
          </p:cNvPr>
          <p:cNvSpPr txBox="1">
            <a:spLocks noChangeArrowheads="1"/>
          </p:cNvSpPr>
          <p:nvPr/>
        </p:nvSpPr>
        <p:spPr bwMode="auto">
          <a:xfrm>
            <a:off x="1828800" y="762000"/>
            <a:ext cx="4802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7.2  </a:t>
            </a:r>
            <a:r>
              <a:rPr lang="en-US" altLang="en-US" sz="2000" i="1" dirty="0">
                <a:latin typeface="Times New Roman" panose="02020603050405020304" pitchFamily="18" charset="0"/>
              </a:rPr>
              <a:t>Classes of transmission media</a:t>
            </a:r>
          </a:p>
        </p:txBody>
      </p:sp>
      <p:pic>
        <p:nvPicPr>
          <p:cNvPr id="860166" name="Picture 6">
            <a:extLst>
              <a:ext uri="{FF2B5EF4-FFF2-40B4-BE49-F238E27FC236}">
                <a16:creationId xmlns:a16="http://schemas.microsoft.com/office/drawing/2014/main" id="{420EB8FA-365C-2018-91F1-2002AF855B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100264"/>
            <a:ext cx="7715250" cy="315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55B30340-2681-2DC2-7B4B-8E4FDF9120C2}"/>
              </a:ext>
            </a:extLst>
          </p:cNvPr>
          <p:cNvSpPr>
            <a:spLocks noGrp="1"/>
          </p:cNvSpPr>
          <p:nvPr>
            <p:ph type="sldNum" sz="quarter" idx="12"/>
          </p:nvPr>
        </p:nvSpPr>
        <p:spPr/>
        <p:txBody>
          <a:bodyPr/>
          <a:lstStyle/>
          <a:p>
            <a:fld id="{6D972E1D-2B91-43F8-BAFE-8C37D0BCB00C}" type="slidenum">
              <a:rPr lang="en-IN" smtClean="0"/>
              <a:pPr/>
              <a:t>4</a:t>
            </a:fld>
            <a:endParaRPr lang="en-IN"/>
          </a:p>
        </p:txBody>
      </p:sp>
    </p:spTree>
    <p:extLst>
      <p:ext uri="{BB962C8B-B14F-4D97-AF65-F5344CB8AC3E}">
        <p14:creationId xmlns:p14="http://schemas.microsoft.com/office/powerpoint/2010/main" val="31339245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1675" name="Rectangle 11">
            <a:extLst>
              <a:ext uri="{FF2B5EF4-FFF2-40B4-BE49-F238E27FC236}">
                <a16:creationId xmlns:a16="http://schemas.microsoft.com/office/drawing/2014/main" id="{16569D24-AFAF-ACA1-B2B4-A32CBE23FAA4}"/>
              </a:ext>
            </a:extLst>
          </p:cNvPr>
          <p:cNvSpPr>
            <a:spLocks noChangeArrowheads="1"/>
          </p:cNvSpPr>
          <p:nvPr/>
        </p:nvSpPr>
        <p:spPr bwMode="auto">
          <a:xfrm>
            <a:off x="2019300" y="2771776"/>
            <a:ext cx="8077200" cy="646331"/>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Radio waves are used for multicast communications, such as radio and television, and paging systems.</a:t>
            </a:r>
          </a:p>
        </p:txBody>
      </p:sp>
      <p:grpSp>
        <p:nvGrpSpPr>
          <p:cNvPr id="881676" name="Group 12">
            <a:extLst>
              <a:ext uri="{FF2B5EF4-FFF2-40B4-BE49-F238E27FC236}">
                <a16:creationId xmlns:a16="http://schemas.microsoft.com/office/drawing/2014/main" id="{0344CD57-4CA4-F804-397D-415376F55A08}"/>
              </a:ext>
            </a:extLst>
          </p:cNvPr>
          <p:cNvGrpSpPr>
            <a:grpSpLocks/>
          </p:cNvGrpSpPr>
          <p:nvPr/>
        </p:nvGrpSpPr>
        <p:grpSpPr bwMode="auto">
          <a:xfrm>
            <a:off x="1981202" y="2024064"/>
            <a:ext cx="2130427" cy="566737"/>
            <a:chOff x="1200" y="1248"/>
            <a:chExt cx="1342" cy="357"/>
          </a:xfrm>
        </p:grpSpPr>
        <p:pic>
          <p:nvPicPr>
            <p:cNvPr id="881677" name="Picture 13">
              <a:extLst>
                <a:ext uri="{FF2B5EF4-FFF2-40B4-BE49-F238E27FC236}">
                  <a16:creationId xmlns:a16="http://schemas.microsoft.com/office/drawing/2014/main" id="{E7EA71BD-A996-89BA-E22D-F3190BA6E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1678" name="Text Box 14">
              <a:extLst>
                <a:ext uri="{FF2B5EF4-FFF2-40B4-BE49-F238E27FC236}">
                  <a16:creationId xmlns:a16="http://schemas.microsoft.com/office/drawing/2014/main" id="{773E47B0-4B6D-2BF3-1C18-B2E9E789FFFD}"/>
                </a:ext>
              </a:extLst>
            </p:cNvPr>
            <p:cNvSpPr txBox="1">
              <a:spLocks noChangeArrowheads="1"/>
            </p:cNvSpPr>
            <p:nvPr/>
          </p:nvSpPr>
          <p:spPr bwMode="auto">
            <a:xfrm>
              <a:off x="1284" y="1248"/>
              <a:ext cx="125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dirty="0">
                  <a:solidFill>
                    <a:schemeClr val="hlink"/>
                  </a:solidFill>
                  <a:latin typeface="Times New Roman" panose="02020603050405020304" pitchFamily="18" charset="0"/>
                </a:rPr>
                <a:t>Applications</a:t>
              </a:r>
            </a:p>
          </p:txBody>
        </p:sp>
      </p:grpSp>
      <p:sp>
        <p:nvSpPr>
          <p:cNvPr id="3" name="Slide Number Placeholder 2">
            <a:extLst>
              <a:ext uri="{FF2B5EF4-FFF2-40B4-BE49-F238E27FC236}">
                <a16:creationId xmlns:a16="http://schemas.microsoft.com/office/drawing/2014/main" id="{E0DF335E-87E1-8470-FFAA-412B68F55DBE}"/>
              </a:ext>
            </a:extLst>
          </p:cNvPr>
          <p:cNvSpPr>
            <a:spLocks noGrp="1"/>
          </p:cNvSpPr>
          <p:nvPr>
            <p:ph type="sldNum" sz="quarter" idx="12"/>
          </p:nvPr>
        </p:nvSpPr>
        <p:spPr/>
        <p:txBody>
          <a:bodyPr/>
          <a:lstStyle/>
          <a:p>
            <a:fld id="{6D972E1D-2B91-43F8-BAFE-8C37D0BCB00C}" type="slidenum">
              <a:rPr lang="en-IN" smtClean="0"/>
              <a:pPr/>
              <a:t>40</a:t>
            </a:fld>
            <a:endParaRPr lang="en-IN"/>
          </a:p>
        </p:txBody>
      </p:sp>
    </p:spTree>
    <p:extLst>
      <p:ext uri="{BB962C8B-B14F-4D97-AF65-F5344CB8AC3E}">
        <p14:creationId xmlns:p14="http://schemas.microsoft.com/office/powerpoint/2010/main" val="28859576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2D36FE-7C66-55B0-28B7-8FC1D90011A9}"/>
              </a:ext>
            </a:extLst>
          </p:cNvPr>
          <p:cNvSpPr>
            <a:spLocks noGrp="1"/>
          </p:cNvSpPr>
          <p:nvPr>
            <p:ph type="sldNum" sz="quarter" idx="12"/>
          </p:nvPr>
        </p:nvSpPr>
        <p:spPr/>
        <p:txBody>
          <a:bodyPr/>
          <a:lstStyle/>
          <a:p>
            <a:fld id="{6D972E1D-2B91-43F8-BAFE-8C37D0BCB00C}" type="slidenum">
              <a:rPr lang="en-IN" smtClean="0"/>
              <a:pPr/>
              <a:t>41</a:t>
            </a:fld>
            <a:endParaRPr lang="en-IN"/>
          </a:p>
        </p:txBody>
      </p:sp>
      <p:sp>
        <p:nvSpPr>
          <p:cNvPr id="4" name="TextBox 3">
            <a:extLst>
              <a:ext uri="{FF2B5EF4-FFF2-40B4-BE49-F238E27FC236}">
                <a16:creationId xmlns:a16="http://schemas.microsoft.com/office/drawing/2014/main" id="{D1DD53E9-638D-40D1-C5A4-02DC0E6E7C26}"/>
              </a:ext>
            </a:extLst>
          </p:cNvPr>
          <p:cNvSpPr txBox="1"/>
          <p:nvPr/>
        </p:nvSpPr>
        <p:spPr>
          <a:xfrm>
            <a:off x="1043709" y="1224660"/>
            <a:ext cx="9938327" cy="4154984"/>
          </a:xfrm>
          <a:prstGeom prst="rect">
            <a:avLst/>
          </a:prstGeom>
          <a:noFill/>
        </p:spPr>
        <p:txBody>
          <a:bodyPr wrap="square">
            <a:spAutoFit/>
          </a:bodyPr>
          <a:lstStyle/>
          <a:p>
            <a:pPr algn="just"/>
            <a:r>
              <a:rPr lang="en-US" sz="2400" b="1" u="sng" dirty="0"/>
              <a:t>Characteristics of microwave propagation:</a:t>
            </a:r>
          </a:p>
          <a:p>
            <a:pPr marL="457200" indent="-457200" algn="just">
              <a:buFont typeface="+mj-lt"/>
              <a:buAutoNum type="arabicPeriod"/>
            </a:pPr>
            <a:r>
              <a:rPr lang="en-US" sz="2400" dirty="0"/>
              <a:t>Microwave propagation is line-of-sight. Since the towers with the mounted antennas need to be in direct sight of each other, towers that are far apart need to be very tall. The curvature of the earth as well as other blocking obstacles do not allow two short towers to communicate by using microwaves. Repeaters are often needed for </a:t>
            </a:r>
            <a:r>
              <a:rPr lang="en-US" sz="2400" dirty="0" err="1"/>
              <a:t>longdistance</a:t>
            </a:r>
            <a:r>
              <a:rPr lang="en-US" sz="2400" dirty="0"/>
              <a:t> communication.</a:t>
            </a:r>
          </a:p>
          <a:p>
            <a:pPr marL="457200" indent="-457200" algn="just">
              <a:buFont typeface="+mj-lt"/>
              <a:buAutoNum type="arabicPeriod"/>
            </a:pPr>
            <a:r>
              <a:rPr lang="en-US" sz="2400" dirty="0"/>
              <a:t>Very high-frequency microwaves cannot penetrate walls. This characteristic can be a disadvantage if receivers are inside buildings.</a:t>
            </a:r>
          </a:p>
          <a:p>
            <a:pPr marL="457200" indent="-457200" algn="just">
              <a:buFont typeface="+mj-lt"/>
              <a:buAutoNum type="arabicPeriod"/>
            </a:pPr>
            <a:r>
              <a:rPr lang="en-US" sz="2400" dirty="0"/>
              <a:t>The microwave band is relatively wide, almost 299 GHz. Therefore wider </a:t>
            </a:r>
            <a:r>
              <a:rPr lang="en-US" sz="2400" dirty="0" err="1"/>
              <a:t>subbands</a:t>
            </a:r>
            <a:r>
              <a:rPr lang="en-US" sz="2400" dirty="0"/>
              <a:t> can be assigned, and a high data rate is possible.</a:t>
            </a:r>
          </a:p>
          <a:p>
            <a:pPr marL="457200" indent="-457200" algn="just">
              <a:buFont typeface="+mj-lt"/>
              <a:buAutoNum type="arabicPeriod"/>
            </a:pPr>
            <a:r>
              <a:rPr lang="en-US" sz="2400" dirty="0"/>
              <a:t>Use of certain portions of the band requires permission from authorities.</a:t>
            </a:r>
            <a:endParaRPr lang="en-IN" sz="2400" dirty="0"/>
          </a:p>
        </p:txBody>
      </p:sp>
    </p:spTree>
    <p:extLst>
      <p:ext uri="{BB962C8B-B14F-4D97-AF65-F5344CB8AC3E}">
        <p14:creationId xmlns:p14="http://schemas.microsoft.com/office/powerpoint/2010/main" val="23314572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9619" name="Line 3">
            <a:extLst>
              <a:ext uri="{FF2B5EF4-FFF2-40B4-BE49-F238E27FC236}">
                <a16:creationId xmlns:a16="http://schemas.microsoft.com/office/drawing/2014/main" id="{FA981F5B-12D3-8356-85C4-F3ABA8200D64}"/>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79620" name="Text Box 4">
            <a:extLst>
              <a:ext uri="{FF2B5EF4-FFF2-40B4-BE49-F238E27FC236}">
                <a16:creationId xmlns:a16="http://schemas.microsoft.com/office/drawing/2014/main" id="{71557964-25C2-2FF5-E026-6156CBC85E66}"/>
              </a:ext>
            </a:extLst>
          </p:cNvPr>
          <p:cNvSpPr txBox="1">
            <a:spLocks noChangeArrowheads="1"/>
          </p:cNvSpPr>
          <p:nvPr/>
        </p:nvSpPr>
        <p:spPr bwMode="auto">
          <a:xfrm>
            <a:off x="1828800" y="762000"/>
            <a:ext cx="4351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7.21  </a:t>
            </a:r>
            <a:r>
              <a:rPr lang="en-US" altLang="en-US" sz="2000" i="1">
                <a:latin typeface="Times New Roman" panose="02020603050405020304" pitchFamily="18" charset="0"/>
              </a:rPr>
              <a:t>Unidirectional antennas</a:t>
            </a:r>
          </a:p>
        </p:txBody>
      </p:sp>
      <p:pic>
        <p:nvPicPr>
          <p:cNvPr id="879622" name="Picture 6">
            <a:extLst>
              <a:ext uri="{FF2B5EF4-FFF2-40B4-BE49-F238E27FC236}">
                <a16:creationId xmlns:a16="http://schemas.microsoft.com/office/drawing/2014/main" id="{BAB6A8BF-B26A-E83F-4867-9AB1D89C0B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2063" y="1598468"/>
            <a:ext cx="7394575" cy="351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64D25988-7119-BAA2-2480-40F98ABA1804}"/>
              </a:ext>
            </a:extLst>
          </p:cNvPr>
          <p:cNvSpPr>
            <a:spLocks noGrp="1"/>
          </p:cNvSpPr>
          <p:nvPr>
            <p:ph type="sldNum" sz="quarter" idx="12"/>
          </p:nvPr>
        </p:nvSpPr>
        <p:spPr/>
        <p:txBody>
          <a:bodyPr/>
          <a:lstStyle/>
          <a:p>
            <a:fld id="{6D972E1D-2B91-43F8-BAFE-8C37D0BCB00C}" type="slidenum">
              <a:rPr lang="en-IN" smtClean="0"/>
              <a:pPr/>
              <a:t>42</a:t>
            </a:fld>
            <a:endParaRPr lang="en-IN"/>
          </a:p>
        </p:txBody>
      </p:sp>
      <p:sp>
        <p:nvSpPr>
          <p:cNvPr id="4" name="TextBox 3">
            <a:extLst>
              <a:ext uri="{FF2B5EF4-FFF2-40B4-BE49-F238E27FC236}">
                <a16:creationId xmlns:a16="http://schemas.microsoft.com/office/drawing/2014/main" id="{5F65DEBE-B4D4-EB37-B74B-29C8AD2AB157}"/>
              </a:ext>
            </a:extLst>
          </p:cNvPr>
          <p:cNvSpPr txBox="1"/>
          <p:nvPr/>
        </p:nvSpPr>
        <p:spPr>
          <a:xfrm>
            <a:off x="1265383" y="5268782"/>
            <a:ext cx="9596581" cy="1015663"/>
          </a:xfrm>
          <a:prstGeom prst="rect">
            <a:avLst/>
          </a:prstGeom>
          <a:noFill/>
        </p:spPr>
        <p:txBody>
          <a:bodyPr wrap="square">
            <a:spAutoFit/>
          </a:bodyPr>
          <a:lstStyle/>
          <a:p>
            <a:r>
              <a:rPr lang="en-US" sz="2000" dirty="0"/>
              <a:t>Microwaves need unidirectional antennas that send out signals in one direction. Two types of antennas are used for microwave communications: the parabolic dish and the horn (see Figure 7.21).</a:t>
            </a:r>
            <a:endParaRPr lang="en-IN" sz="2000" dirty="0"/>
          </a:p>
        </p:txBody>
      </p:sp>
    </p:spTree>
    <p:extLst>
      <p:ext uri="{BB962C8B-B14F-4D97-AF65-F5344CB8AC3E}">
        <p14:creationId xmlns:p14="http://schemas.microsoft.com/office/powerpoint/2010/main" val="13821913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2699" name="Rectangle 11">
            <a:extLst>
              <a:ext uri="{FF2B5EF4-FFF2-40B4-BE49-F238E27FC236}">
                <a16:creationId xmlns:a16="http://schemas.microsoft.com/office/drawing/2014/main" id="{46FC816F-A2B4-F55B-94A9-AF55C56456A3}"/>
              </a:ext>
            </a:extLst>
          </p:cNvPr>
          <p:cNvSpPr>
            <a:spLocks noChangeArrowheads="1"/>
          </p:cNvSpPr>
          <p:nvPr/>
        </p:nvSpPr>
        <p:spPr bwMode="auto">
          <a:xfrm>
            <a:off x="2057400" y="2182814"/>
            <a:ext cx="8077200" cy="297068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50000"/>
              </a:lnSpc>
            </a:pPr>
            <a:r>
              <a:rPr lang="en-US" altLang="en-US" sz="3200" dirty="0"/>
              <a:t>Microwaves are used for unicast communication such as cellular telephones, satellite networks,</a:t>
            </a:r>
            <a:br>
              <a:rPr lang="en-US" altLang="en-US" sz="3200" dirty="0"/>
            </a:br>
            <a:r>
              <a:rPr lang="en-US" altLang="en-US" sz="3200" dirty="0"/>
              <a:t>and wireless LANs.</a:t>
            </a:r>
          </a:p>
        </p:txBody>
      </p:sp>
      <p:sp>
        <p:nvSpPr>
          <p:cNvPr id="882702" name="Text Box 14">
            <a:extLst>
              <a:ext uri="{FF2B5EF4-FFF2-40B4-BE49-F238E27FC236}">
                <a16:creationId xmlns:a16="http://schemas.microsoft.com/office/drawing/2014/main" id="{D8509E41-95FA-22AE-E9DA-2AED0A6EF3FE}"/>
              </a:ext>
            </a:extLst>
          </p:cNvPr>
          <p:cNvSpPr txBox="1">
            <a:spLocks noChangeArrowheads="1"/>
          </p:cNvSpPr>
          <p:nvPr/>
        </p:nvSpPr>
        <p:spPr bwMode="auto">
          <a:xfrm>
            <a:off x="2039931" y="1032841"/>
            <a:ext cx="41488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u="sng" dirty="0">
                <a:solidFill>
                  <a:schemeClr val="hlink"/>
                </a:solidFill>
                <a:latin typeface="Times New Roman" panose="02020603050405020304" pitchFamily="18" charset="0"/>
              </a:rPr>
              <a:t>Applications of Microwave</a:t>
            </a:r>
          </a:p>
        </p:txBody>
      </p:sp>
      <p:sp>
        <p:nvSpPr>
          <p:cNvPr id="3" name="Slide Number Placeholder 2">
            <a:extLst>
              <a:ext uri="{FF2B5EF4-FFF2-40B4-BE49-F238E27FC236}">
                <a16:creationId xmlns:a16="http://schemas.microsoft.com/office/drawing/2014/main" id="{DD35FF29-DDC6-29AE-212D-C6822B73C851}"/>
              </a:ext>
            </a:extLst>
          </p:cNvPr>
          <p:cNvSpPr>
            <a:spLocks noGrp="1"/>
          </p:cNvSpPr>
          <p:nvPr>
            <p:ph type="sldNum" sz="quarter" idx="12"/>
          </p:nvPr>
        </p:nvSpPr>
        <p:spPr/>
        <p:txBody>
          <a:bodyPr/>
          <a:lstStyle/>
          <a:p>
            <a:fld id="{6D972E1D-2B91-43F8-BAFE-8C37D0BCB00C}" type="slidenum">
              <a:rPr lang="en-IN" smtClean="0"/>
              <a:pPr/>
              <a:t>43</a:t>
            </a:fld>
            <a:endParaRPr lang="en-IN"/>
          </a:p>
        </p:txBody>
      </p:sp>
    </p:spTree>
    <p:extLst>
      <p:ext uri="{BB962C8B-B14F-4D97-AF65-F5344CB8AC3E}">
        <p14:creationId xmlns:p14="http://schemas.microsoft.com/office/powerpoint/2010/main" val="38356898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3723" name="Rectangle 11">
            <a:extLst>
              <a:ext uri="{FF2B5EF4-FFF2-40B4-BE49-F238E27FC236}">
                <a16:creationId xmlns:a16="http://schemas.microsoft.com/office/drawing/2014/main" id="{AA121EDD-804E-05B5-3746-A23245300502}"/>
              </a:ext>
            </a:extLst>
          </p:cNvPr>
          <p:cNvSpPr>
            <a:spLocks noChangeArrowheads="1"/>
          </p:cNvSpPr>
          <p:nvPr/>
        </p:nvSpPr>
        <p:spPr bwMode="auto">
          <a:xfrm>
            <a:off x="2019300" y="2408099"/>
            <a:ext cx="8077200" cy="249946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50000"/>
              </a:lnSpc>
            </a:pPr>
            <a:r>
              <a:rPr lang="en-US" altLang="en-US" sz="3600" dirty="0"/>
              <a:t>Infrared signals can be used for short-range communication in a closed area using line-of-sight propagation.</a:t>
            </a:r>
          </a:p>
        </p:txBody>
      </p:sp>
      <p:sp>
        <p:nvSpPr>
          <p:cNvPr id="883726" name="Text Box 14">
            <a:extLst>
              <a:ext uri="{FF2B5EF4-FFF2-40B4-BE49-F238E27FC236}">
                <a16:creationId xmlns:a16="http://schemas.microsoft.com/office/drawing/2014/main" id="{83BE9CA0-2201-A639-B976-E7FC8D3E0954}"/>
              </a:ext>
            </a:extLst>
          </p:cNvPr>
          <p:cNvSpPr txBox="1">
            <a:spLocks noChangeArrowheads="1"/>
          </p:cNvSpPr>
          <p:nvPr/>
        </p:nvSpPr>
        <p:spPr bwMode="auto">
          <a:xfrm>
            <a:off x="2019300" y="1285156"/>
            <a:ext cx="37337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i="1" u="sng" dirty="0">
                <a:solidFill>
                  <a:schemeClr val="hlink"/>
                </a:solidFill>
                <a:latin typeface="Times New Roman" panose="02020603050405020304" pitchFamily="18" charset="0"/>
              </a:rPr>
              <a:t>Applications of infrared</a:t>
            </a:r>
          </a:p>
        </p:txBody>
      </p:sp>
      <p:sp>
        <p:nvSpPr>
          <p:cNvPr id="3" name="Slide Number Placeholder 2">
            <a:extLst>
              <a:ext uri="{FF2B5EF4-FFF2-40B4-BE49-F238E27FC236}">
                <a16:creationId xmlns:a16="http://schemas.microsoft.com/office/drawing/2014/main" id="{8F7B36D6-4A2F-F3F6-B69E-994A865A4FAF}"/>
              </a:ext>
            </a:extLst>
          </p:cNvPr>
          <p:cNvSpPr>
            <a:spLocks noGrp="1"/>
          </p:cNvSpPr>
          <p:nvPr>
            <p:ph type="sldNum" sz="quarter" idx="12"/>
          </p:nvPr>
        </p:nvSpPr>
        <p:spPr/>
        <p:txBody>
          <a:bodyPr/>
          <a:lstStyle/>
          <a:p>
            <a:fld id="{6D972E1D-2B91-43F8-BAFE-8C37D0BCB00C}" type="slidenum">
              <a:rPr lang="en-IN" smtClean="0"/>
              <a:pPr/>
              <a:t>44</a:t>
            </a:fld>
            <a:endParaRPr lang="en-IN"/>
          </a:p>
        </p:txBody>
      </p:sp>
    </p:spTree>
    <p:extLst>
      <p:ext uri="{BB962C8B-B14F-4D97-AF65-F5344CB8AC3E}">
        <p14:creationId xmlns:p14="http://schemas.microsoft.com/office/powerpoint/2010/main" val="20902295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394BE-DF74-417F-CA89-788A8DE0B57A}"/>
              </a:ext>
            </a:extLst>
          </p:cNvPr>
          <p:cNvSpPr>
            <a:spLocks noGrp="1"/>
          </p:cNvSpPr>
          <p:nvPr>
            <p:ph type="title"/>
          </p:nvPr>
        </p:nvSpPr>
        <p:spPr>
          <a:solidFill>
            <a:schemeClr val="accent1">
              <a:lumMod val="75000"/>
            </a:schemeClr>
          </a:solidFill>
        </p:spPr>
        <p:txBody>
          <a:bodyPr/>
          <a:lstStyle/>
          <a:p>
            <a:r>
              <a:rPr lang="en-IN" dirty="0"/>
              <a:t>What have we covered?</a:t>
            </a:r>
          </a:p>
        </p:txBody>
      </p:sp>
      <p:sp>
        <p:nvSpPr>
          <p:cNvPr id="4" name="Text Placeholder 3">
            <a:extLst>
              <a:ext uri="{FF2B5EF4-FFF2-40B4-BE49-F238E27FC236}">
                <a16:creationId xmlns:a16="http://schemas.microsoft.com/office/drawing/2014/main" id="{D4AA791D-D404-AD3B-1BEB-4DF13401B137}"/>
              </a:ext>
            </a:extLst>
          </p:cNvPr>
          <p:cNvSpPr>
            <a:spLocks noGrp="1"/>
          </p:cNvSpPr>
          <p:nvPr>
            <p:ph type="body" sz="half" idx="2"/>
          </p:nvPr>
        </p:nvSpPr>
        <p:spPr>
          <a:solidFill>
            <a:schemeClr val="accent1">
              <a:lumMod val="60000"/>
              <a:lumOff val="40000"/>
            </a:schemeClr>
          </a:solidFill>
        </p:spPr>
        <p:txBody>
          <a:bodyPr>
            <a:normAutofit/>
          </a:bodyPr>
          <a:lstStyle/>
          <a:p>
            <a:pPr marL="457200" indent="-457200">
              <a:buFont typeface="+mj-lt"/>
              <a:buAutoNum type="arabicPeriod"/>
            </a:pPr>
            <a:r>
              <a:rPr lang="en-US" sz="1800" dirty="0"/>
              <a:t>Classes of transmission media</a:t>
            </a:r>
          </a:p>
          <a:p>
            <a:pPr marL="457200" indent="-457200">
              <a:buFont typeface="+mj-lt"/>
              <a:buAutoNum type="arabicPeriod"/>
            </a:pPr>
            <a:r>
              <a:rPr lang="en-US" sz="1800" dirty="0"/>
              <a:t>Guided media</a:t>
            </a:r>
          </a:p>
          <a:p>
            <a:pPr marL="457200" indent="-457200">
              <a:buFont typeface="+mj-lt"/>
              <a:buAutoNum type="arabicPeriod"/>
            </a:pPr>
            <a:r>
              <a:rPr lang="en-US" sz="1800" dirty="0"/>
              <a:t>Unguided media </a:t>
            </a:r>
          </a:p>
        </p:txBody>
      </p:sp>
      <p:sp>
        <p:nvSpPr>
          <p:cNvPr id="8" name="Rectangle 7">
            <a:extLst>
              <a:ext uri="{FF2B5EF4-FFF2-40B4-BE49-F238E27FC236}">
                <a16:creationId xmlns:a16="http://schemas.microsoft.com/office/drawing/2014/main" id="{280489C6-87E3-5158-449C-EC56B838B9CB}"/>
              </a:ext>
            </a:extLst>
          </p:cNvPr>
          <p:cNvSpPr/>
          <p:nvPr/>
        </p:nvSpPr>
        <p:spPr>
          <a:xfrm>
            <a:off x="4521531" y="1001161"/>
            <a:ext cx="6112941" cy="5201424"/>
          </a:xfrm>
          <a:prstGeom prst="rect">
            <a:avLst/>
          </a:prstGeom>
          <a:noFill/>
        </p:spPr>
        <p:txBody>
          <a:bodyPr wrap="square" lIns="91440" tIns="45720" rIns="91440" bIns="45720">
            <a:spAutoFit/>
          </a:bodyPr>
          <a:lstStyle/>
          <a:p>
            <a:pPr algn="ctr"/>
            <a:r>
              <a:rPr lang="en-US" sz="16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
        <p:nvSpPr>
          <p:cNvPr id="3" name="Slide Number Placeholder 2">
            <a:extLst>
              <a:ext uri="{FF2B5EF4-FFF2-40B4-BE49-F238E27FC236}">
                <a16:creationId xmlns:a16="http://schemas.microsoft.com/office/drawing/2014/main" id="{1D731AE8-E2E1-54EE-9877-95856D9AC7E1}"/>
              </a:ext>
            </a:extLst>
          </p:cNvPr>
          <p:cNvSpPr>
            <a:spLocks noGrp="1"/>
          </p:cNvSpPr>
          <p:nvPr>
            <p:ph type="sldNum" sz="quarter" idx="12"/>
          </p:nvPr>
        </p:nvSpPr>
        <p:spPr/>
        <p:txBody>
          <a:bodyPr/>
          <a:lstStyle/>
          <a:p>
            <a:fld id="{6D972E1D-2B91-43F8-BAFE-8C37D0BCB00C}" type="slidenum">
              <a:rPr lang="en-IN" smtClean="0"/>
              <a:pPr/>
              <a:t>45</a:t>
            </a:fld>
            <a:endParaRPr lang="en-IN"/>
          </a:p>
        </p:txBody>
      </p:sp>
    </p:spTree>
    <p:extLst>
      <p:ext uri="{BB962C8B-B14F-4D97-AF65-F5344CB8AC3E}">
        <p14:creationId xmlns:p14="http://schemas.microsoft.com/office/powerpoint/2010/main" val="3048279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65250" name="Rectangle 2">
            <a:extLst>
              <a:ext uri="{FF2B5EF4-FFF2-40B4-BE49-F238E27FC236}">
                <a16:creationId xmlns:a16="http://schemas.microsoft.com/office/drawing/2014/main" id="{A196FAFE-D8A7-0046-CCBB-DD27AD45586D}"/>
              </a:ext>
            </a:extLst>
          </p:cNvPr>
          <p:cNvSpPr>
            <a:spLocks noChangeArrowheads="1"/>
          </p:cNvSpPr>
          <p:nvPr/>
        </p:nvSpPr>
        <p:spPr bwMode="auto">
          <a:xfrm>
            <a:off x="1524000" y="406400"/>
            <a:ext cx="4867564" cy="655782"/>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a:effectLst>
                <a:outerShdw blurRad="38100" dist="38100" dir="2700000" algn="tl">
                  <a:srgbClr val="FFFFFF"/>
                </a:outerShdw>
              </a:effectLst>
              <a:latin typeface="Times New Roman" panose="02020603050405020304" pitchFamily="18" charset="0"/>
            </a:endParaRPr>
          </a:p>
        </p:txBody>
      </p:sp>
      <p:sp>
        <p:nvSpPr>
          <p:cNvPr id="565251" name="Text Box 3">
            <a:extLst>
              <a:ext uri="{FF2B5EF4-FFF2-40B4-BE49-F238E27FC236}">
                <a16:creationId xmlns:a16="http://schemas.microsoft.com/office/drawing/2014/main" id="{ED2B1094-54A8-5A77-E7FD-77F54AD1B745}"/>
              </a:ext>
            </a:extLst>
          </p:cNvPr>
          <p:cNvSpPr txBox="1">
            <a:spLocks noChangeArrowheads="1"/>
          </p:cNvSpPr>
          <p:nvPr/>
        </p:nvSpPr>
        <p:spPr bwMode="auto">
          <a:xfrm>
            <a:off x="1752600" y="406400"/>
            <a:ext cx="420018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b="1" dirty="0">
                <a:effectLst>
                  <a:outerShdw blurRad="38100" dist="38100" dir="2700000" algn="tl">
                    <a:srgbClr val="C0C0C0"/>
                  </a:outerShdw>
                </a:effectLst>
                <a:latin typeface="Times" panose="02020603050405020304" pitchFamily="18" charset="0"/>
              </a:rPr>
              <a:t>7-1   GUIDED MEDIA</a:t>
            </a:r>
          </a:p>
        </p:txBody>
      </p:sp>
      <p:sp>
        <p:nvSpPr>
          <p:cNvPr id="565252" name="Text Box 4">
            <a:extLst>
              <a:ext uri="{FF2B5EF4-FFF2-40B4-BE49-F238E27FC236}">
                <a16:creationId xmlns:a16="http://schemas.microsoft.com/office/drawing/2014/main" id="{822F037F-30A9-876E-8CE3-B2C7F7ECB77D}"/>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565253" name="Rectangle 5">
            <a:extLst>
              <a:ext uri="{FF2B5EF4-FFF2-40B4-BE49-F238E27FC236}">
                <a16:creationId xmlns:a16="http://schemas.microsoft.com/office/drawing/2014/main" id="{EFF356DD-3A43-CFB1-6BFA-EDCFCD37FE5B}"/>
              </a:ext>
            </a:extLst>
          </p:cNvPr>
          <p:cNvSpPr>
            <a:spLocks noChangeArrowheads="1"/>
          </p:cNvSpPr>
          <p:nvPr/>
        </p:nvSpPr>
        <p:spPr bwMode="auto">
          <a:xfrm>
            <a:off x="1676400" y="1524000"/>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dirty="0">
                <a:effectLst>
                  <a:outerShdw blurRad="38100" dist="38100" dir="2700000" algn="tl">
                    <a:srgbClr val="C0C0C0"/>
                  </a:outerShdw>
                </a:effectLst>
                <a:latin typeface="Times New Roman" panose="02020603050405020304" pitchFamily="18" charset="0"/>
              </a:rPr>
              <a:t>Guided media, which are those that provide a conduit from one device to another, include twisted-pair cable, coaxial cable, and fiber-optic cable.</a:t>
            </a:r>
          </a:p>
        </p:txBody>
      </p:sp>
      <p:sp>
        <p:nvSpPr>
          <p:cNvPr id="565277" name="Rectangle 29">
            <a:extLst>
              <a:ext uri="{FF2B5EF4-FFF2-40B4-BE49-F238E27FC236}">
                <a16:creationId xmlns:a16="http://schemas.microsoft.com/office/drawing/2014/main" id="{7F90B541-076A-9BBB-39C1-1BE60782122F}"/>
              </a:ext>
            </a:extLst>
          </p:cNvPr>
          <p:cNvSpPr>
            <a:spLocks noChangeArrowheads="1"/>
          </p:cNvSpPr>
          <p:nvPr/>
        </p:nvSpPr>
        <p:spPr bwMode="auto">
          <a:xfrm>
            <a:off x="1676400" y="4679951"/>
            <a:ext cx="6705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anose="05000000000000000000" pitchFamily="2" charset="2"/>
              <a:buNone/>
            </a:pPr>
            <a:r>
              <a:rPr lang="en-US" altLang="en-US" sz="2400" dirty="0">
                <a:solidFill>
                  <a:srgbClr val="0033CC"/>
                </a:solidFill>
                <a:latin typeface="Times New Roman" panose="02020603050405020304" pitchFamily="18" charset="0"/>
              </a:rPr>
              <a:t>Twisted-Pair Cable</a:t>
            </a:r>
            <a:br>
              <a:rPr lang="fr-FR" altLang="en-US" sz="2400" dirty="0">
                <a:solidFill>
                  <a:srgbClr val="0033CC"/>
                </a:solidFill>
                <a:latin typeface="Times New Roman" panose="02020603050405020304" pitchFamily="18" charset="0"/>
              </a:rPr>
            </a:br>
            <a:r>
              <a:rPr lang="fr-FR" altLang="en-US" sz="2400" dirty="0">
                <a:solidFill>
                  <a:srgbClr val="0033CC"/>
                </a:solidFill>
                <a:latin typeface="Times New Roman" panose="02020603050405020304" pitchFamily="18" charset="0"/>
              </a:rPr>
              <a:t>Coaxial Cable</a:t>
            </a:r>
            <a:br>
              <a:rPr lang="fr-FR" altLang="en-US" sz="2400" dirty="0">
                <a:solidFill>
                  <a:srgbClr val="0033CC"/>
                </a:solidFill>
                <a:latin typeface="Times New Roman" panose="02020603050405020304" pitchFamily="18" charset="0"/>
              </a:rPr>
            </a:br>
            <a:r>
              <a:rPr lang="fr-FR" altLang="en-US" sz="2400" dirty="0" err="1">
                <a:solidFill>
                  <a:srgbClr val="0033CC"/>
                </a:solidFill>
                <a:latin typeface="Times New Roman" panose="02020603050405020304" pitchFamily="18" charset="0"/>
              </a:rPr>
              <a:t>Fiber</a:t>
            </a:r>
            <a:r>
              <a:rPr lang="fr-FR" altLang="en-US" sz="2400" dirty="0">
                <a:solidFill>
                  <a:srgbClr val="0033CC"/>
                </a:solidFill>
                <a:latin typeface="Times New Roman" panose="02020603050405020304" pitchFamily="18" charset="0"/>
              </a:rPr>
              <a:t>-Optic Cable</a:t>
            </a:r>
            <a:endParaRPr lang="en-US" altLang="en-US" sz="2400" dirty="0">
              <a:solidFill>
                <a:srgbClr val="0033CC"/>
              </a:solidFill>
              <a:latin typeface="Times New Roman" panose="02020603050405020304" pitchFamily="18" charset="0"/>
            </a:endParaRPr>
          </a:p>
        </p:txBody>
      </p:sp>
      <p:sp>
        <p:nvSpPr>
          <p:cNvPr id="3" name="Slide Number Placeholder 2">
            <a:extLst>
              <a:ext uri="{FF2B5EF4-FFF2-40B4-BE49-F238E27FC236}">
                <a16:creationId xmlns:a16="http://schemas.microsoft.com/office/drawing/2014/main" id="{2C06163D-DB4D-DF6F-CB11-6488819998B0}"/>
              </a:ext>
            </a:extLst>
          </p:cNvPr>
          <p:cNvSpPr>
            <a:spLocks noGrp="1"/>
          </p:cNvSpPr>
          <p:nvPr>
            <p:ph type="sldNum" sz="quarter" idx="12"/>
          </p:nvPr>
        </p:nvSpPr>
        <p:spPr/>
        <p:txBody>
          <a:bodyPr/>
          <a:lstStyle/>
          <a:p>
            <a:fld id="{6D972E1D-2B91-43F8-BAFE-8C37D0BCB00C}" type="slidenum">
              <a:rPr lang="en-IN" smtClean="0"/>
              <a:pPr/>
              <a:t>5</a:t>
            </a:fld>
            <a:endParaRPr lang="en-IN"/>
          </a:p>
        </p:txBody>
      </p:sp>
    </p:spTree>
    <p:extLst>
      <p:ext uri="{BB962C8B-B14F-4D97-AF65-F5344CB8AC3E}">
        <p14:creationId xmlns:p14="http://schemas.microsoft.com/office/powerpoint/2010/main" val="1484801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1186" name="Line 2">
            <a:extLst>
              <a:ext uri="{FF2B5EF4-FFF2-40B4-BE49-F238E27FC236}">
                <a16:creationId xmlns:a16="http://schemas.microsoft.com/office/drawing/2014/main" id="{55114FAF-A4C0-395A-BF60-2248F8A45020}"/>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1187" name="Line 3">
            <a:extLst>
              <a:ext uri="{FF2B5EF4-FFF2-40B4-BE49-F238E27FC236}">
                <a16:creationId xmlns:a16="http://schemas.microsoft.com/office/drawing/2014/main" id="{44288C81-807C-F335-3E48-45C46595903C}"/>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1188" name="Text Box 4">
            <a:extLst>
              <a:ext uri="{FF2B5EF4-FFF2-40B4-BE49-F238E27FC236}">
                <a16:creationId xmlns:a16="http://schemas.microsoft.com/office/drawing/2014/main" id="{4EBDB3C2-1967-1055-D100-9457A90658BE}"/>
              </a:ext>
            </a:extLst>
          </p:cNvPr>
          <p:cNvSpPr txBox="1">
            <a:spLocks noChangeArrowheads="1"/>
          </p:cNvSpPr>
          <p:nvPr/>
        </p:nvSpPr>
        <p:spPr bwMode="auto">
          <a:xfrm>
            <a:off x="1828801" y="762000"/>
            <a:ext cx="3578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7.3  </a:t>
            </a:r>
            <a:r>
              <a:rPr lang="en-US" altLang="en-US" sz="2000" i="1" dirty="0">
                <a:latin typeface="Times New Roman" panose="02020603050405020304" pitchFamily="18" charset="0"/>
              </a:rPr>
              <a:t>Twisted-pair cable</a:t>
            </a:r>
          </a:p>
        </p:txBody>
      </p:sp>
      <p:pic>
        <p:nvPicPr>
          <p:cNvPr id="861190" name="Picture 6">
            <a:extLst>
              <a:ext uri="{FF2B5EF4-FFF2-40B4-BE49-F238E27FC236}">
                <a16:creationId xmlns:a16="http://schemas.microsoft.com/office/drawing/2014/main" id="{79F0F4B8-5C46-EFF0-FD8D-590CA0E625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986088"/>
            <a:ext cx="8610600" cy="120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E6A9769A-3365-EA6D-B790-891F61E12E77}"/>
              </a:ext>
            </a:extLst>
          </p:cNvPr>
          <p:cNvSpPr>
            <a:spLocks noGrp="1"/>
          </p:cNvSpPr>
          <p:nvPr>
            <p:ph type="sldNum" sz="quarter" idx="12"/>
          </p:nvPr>
        </p:nvSpPr>
        <p:spPr/>
        <p:txBody>
          <a:bodyPr/>
          <a:lstStyle/>
          <a:p>
            <a:fld id="{6D972E1D-2B91-43F8-BAFE-8C37D0BCB00C}" type="slidenum">
              <a:rPr lang="en-IN" smtClean="0"/>
              <a:pPr/>
              <a:t>6</a:t>
            </a:fld>
            <a:endParaRPr lang="en-IN"/>
          </a:p>
        </p:txBody>
      </p:sp>
    </p:spTree>
    <p:extLst>
      <p:ext uri="{BB962C8B-B14F-4D97-AF65-F5344CB8AC3E}">
        <p14:creationId xmlns:p14="http://schemas.microsoft.com/office/powerpoint/2010/main" val="1499622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B07BB6-C8EF-7BBF-52C4-223801818518}"/>
              </a:ext>
            </a:extLst>
          </p:cNvPr>
          <p:cNvSpPr>
            <a:spLocks noGrp="1"/>
          </p:cNvSpPr>
          <p:nvPr>
            <p:ph type="sldNum" sz="quarter" idx="12"/>
          </p:nvPr>
        </p:nvSpPr>
        <p:spPr/>
        <p:txBody>
          <a:bodyPr/>
          <a:lstStyle/>
          <a:p>
            <a:fld id="{6D972E1D-2B91-43F8-BAFE-8C37D0BCB00C}" type="slidenum">
              <a:rPr lang="en-IN" smtClean="0"/>
              <a:pPr/>
              <a:t>7</a:t>
            </a:fld>
            <a:endParaRPr lang="en-IN"/>
          </a:p>
        </p:txBody>
      </p:sp>
      <p:sp>
        <p:nvSpPr>
          <p:cNvPr id="6" name="TextBox 5">
            <a:extLst>
              <a:ext uri="{FF2B5EF4-FFF2-40B4-BE49-F238E27FC236}">
                <a16:creationId xmlns:a16="http://schemas.microsoft.com/office/drawing/2014/main" id="{918030E4-DBD1-F061-9CF3-B8C516F49FF2}"/>
              </a:ext>
            </a:extLst>
          </p:cNvPr>
          <p:cNvSpPr txBox="1"/>
          <p:nvPr/>
        </p:nvSpPr>
        <p:spPr>
          <a:xfrm>
            <a:off x="895927" y="1233715"/>
            <a:ext cx="10113817" cy="4154984"/>
          </a:xfrm>
          <a:prstGeom prst="rect">
            <a:avLst/>
          </a:prstGeom>
          <a:noFill/>
        </p:spPr>
        <p:txBody>
          <a:bodyPr wrap="square">
            <a:spAutoFit/>
          </a:bodyPr>
          <a:lstStyle/>
          <a:p>
            <a:pPr marL="342900" indent="-342900" algn="just">
              <a:buFont typeface="Arial" panose="020B0604020202020204" pitchFamily="34" charset="0"/>
              <a:buChar char="•"/>
            </a:pPr>
            <a:r>
              <a:rPr lang="en-US" sz="2400" dirty="0"/>
              <a:t>One of the wires is used to carry signals to the receiver, and the other is used only as a ground reference. The receiver uses the difference between the two.</a:t>
            </a:r>
          </a:p>
          <a:p>
            <a:pPr marL="342900" indent="-342900" algn="just">
              <a:buFont typeface="Arial" panose="020B0604020202020204" pitchFamily="34" charset="0"/>
              <a:buChar char="•"/>
            </a:pPr>
            <a:r>
              <a:rPr lang="en-US" sz="2400" dirty="0"/>
              <a:t>In addition to the signal sent by the sender on one of the wires, interference (noise) and crosstalk may affect both wires and create unwanted signals.</a:t>
            </a:r>
          </a:p>
          <a:p>
            <a:pPr marL="342900" indent="-342900" algn="just">
              <a:buFont typeface="Arial" panose="020B0604020202020204" pitchFamily="34" charset="0"/>
              <a:buChar char="•"/>
            </a:pPr>
            <a:r>
              <a:rPr lang="en-US" sz="2400" dirty="0"/>
              <a:t>By twisting the pairs, a balance is maintained. For example, suppose in one twist, one wire is closer to the noise source and the other is farther; in the next twist, the reverse is true. </a:t>
            </a:r>
          </a:p>
          <a:p>
            <a:pPr marL="342900" indent="-342900" algn="just">
              <a:buFont typeface="Arial" panose="020B0604020202020204" pitchFamily="34" charset="0"/>
              <a:buChar char="•"/>
            </a:pPr>
            <a:r>
              <a:rPr lang="en-US" sz="2400" dirty="0"/>
              <a:t>Twisting makes it probable that both wires are equally affected by external influences (noise or crosstalk). This means that the receiver, which calculates the difference between the two, receives no unwanted signals.</a:t>
            </a:r>
            <a:endParaRPr lang="en-IN" sz="2400" dirty="0"/>
          </a:p>
        </p:txBody>
      </p:sp>
      <p:sp>
        <p:nvSpPr>
          <p:cNvPr id="7" name="Text Box 4">
            <a:extLst>
              <a:ext uri="{FF2B5EF4-FFF2-40B4-BE49-F238E27FC236}">
                <a16:creationId xmlns:a16="http://schemas.microsoft.com/office/drawing/2014/main" id="{CD7E3A7B-DED3-7F2A-5D8D-A2F7D12CBB41}"/>
              </a:ext>
            </a:extLst>
          </p:cNvPr>
          <p:cNvSpPr txBox="1">
            <a:spLocks noChangeArrowheads="1"/>
          </p:cNvSpPr>
          <p:nvPr/>
        </p:nvSpPr>
        <p:spPr bwMode="auto">
          <a:xfrm>
            <a:off x="932873" y="715820"/>
            <a:ext cx="25040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i="1" u="sng" dirty="0">
                <a:highlight>
                  <a:srgbClr val="FFFF00"/>
                </a:highlight>
                <a:latin typeface="Times New Roman" panose="02020603050405020304" pitchFamily="18" charset="0"/>
              </a:rPr>
              <a:t>Twisted-pair cable</a:t>
            </a:r>
          </a:p>
        </p:txBody>
      </p:sp>
    </p:spTree>
    <p:extLst>
      <p:ext uri="{BB962C8B-B14F-4D97-AF65-F5344CB8AC3E}">
        <p14:creationId xmlns:p14="http://schemas.microsoft.com/office/powerpoint/2010/main" val="1622356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2210" name="Line 2">
            <a:extLst>
              <a:ext uri="{FF2B5EF4-FFF2-40B4-BE49-F238E27FC236}">
                <a16:creationId xmlns:a16="http://schemas.microsoft.com/office/drawing/2014/main" id="{411A8D12-4304-B4B4-5F06-4B618976E6A5}"/>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2211" name="Line 3">
            <a:extLst>
              <a:ext uri="{FF2B5EF4-FFF2-40B4-BE49-F238E27FC236}">
                <a16:creationId xmlns:a16="http://schemas.microsoft.com/office/drawing/2014/main" id="{22DE94B8-DC49-22D3-1D89-705304227EC2}"/>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62212" name="Text Box 4">
            <a:extLst>
              <a:ext uri="{FF2B5EF4-FFF2-40B4-BE49-F238E27FC236}">
                <a16:creationId xmlns:a16="http://schemas.microsoft.com/office/drawing/2014/main" id="{58D24126-B17F-84BB-01F4-119401FCFD06}"/>
              </a:ext>
            </a:extLst>
          </p:cNvPr>
          <p:cNvSpPr txBox="1">
            <a:spLocks noChangeArrowheads="1"/>
          </p:cNvSpPr>
          <p:nvPr/>
        </p:nvSpPr>
        <p:spPr bwMode="auto">
          <a:xfrm>
            <a:off x="1828800" y="762000"/>
            <a:ext cx="3836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7.4  </a:t>
            </a:r>
            <a:r>
              <a:rPr lang="en-US" altLang="en-US" sz="2000" i="1">
                <a:latin typeface="Times New Roman" panose="02020603050405020304" pitchFamily="18" charset="0"/>
              </a:rPr>
              <a:t>UTP and STP cables</a:t>
            </a:r>
          </a:p>
        </p:txBody>
      </p:sp>
      <p:pic>
        <p:nvPicPr>
          <p:cNvPr id="862215" name="Picture 7">
            <a:extLst>
              <a:ext uri="{FF2B5EF4-FFF2-40B4-BE49-F238E27FC236}">
                <a16:creationId xmlns:a16="http://schemas.microsoft.com/office/drawing/2014/main" id="{E98EBB8E-775D-57E2-7AF8-3CA318EA32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138" y="2112964"/>
            <a:ext cx="8501062" cy="3373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ADB78BF3-E80B-5CD7-9194-A44E5236C5E6}"/>
              </a:ext>
            </a:extLst>
          </p:cNvPr>
          <p:cNvSpPr>
            <a:spLocks noGrp="1"/>
          </p:cNvSpPr>
          <p:nvPr>
            <p:ph type="sldNum" sz="quarter" idx="12"/>
          </p:nvPr>
        </p:nvSpPr>
        <p:spPr/>
        <p:txBody>
          <a:bodyPr/>
          <a:lstStyle/>
          <a:p>
            <a:fld id="{6D972E1D-2B91-43F8-BAFE-8C37D0BCB00C}" type="slidenum">
              <a:rPr lang="en-IN" smtClean="0"/>
              <a:pPr/>
              <a:t>8</a:t>
            </a:fld>
            <a:endParaRPr lang="en-IN"/>
          </a:p>
        </p:txBody>
      </p:sp>
    </p:spTree>
    <p:extLst>
      <p:ext uri="{BB962C8B-B14F-4D97-AF65-F5344CB8AC3E}">
        <p14:creationId xmlns:p14="http://schemas.microsoft.com/office/powerpoint/2010/main" val="4198126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71C41A-D258-A0D8-D13C-27387F0712B4}"/>
              </a:ext>
            </a:extLst>
          </p:cNvPr>
          <p:cNvSpPr>
            <a:spLocks noGrp="1"/>
          </p:cNvSpPr>
          <p:nvPr>
            <p:ph type="sldNum" sz="quarter" idx="12"/>
          </p:nvPr>
        </p:nvSpPr>
        <p:spPr/>
        <p:txBody>
          <a:bodyPr/>
          <a:lstStyle/>
          <a:p>
            <a:fld id="{6D972E1D-2B91-43F8-BAFE-8C37D0BCB00C}" type="slidenum">
              <a:rPr lang="en-IN" smtClean="0"/>
              <a:pPr/>
              <a:t>9</a:t>
            </a:fld>
            <a:endParaRPr lang="en-IN"/>
          </a:p>
        </p:txBody>
      </p:sp>
      <p:sp>
        <p:nvSpPr>
          <p:cNvPr id="4" name="TextBox 3">
            <a:extLst>
              <a:ext uri="{FF2B5EF4-FFF2-40B4-BE49-F238E27FC236}">
                <a16:creationId xmlns:a16="http://schemas.microsoft.com/office/drawing/2014/main" id="{F5E82C81-15A8-991E-E0BF-C7A502EEB558}"/>
              </a:ext>
            </a:extLst>
          </p:cNvPr>
          <p:cNvSpPr txBox="1"/>
          <p:nvPr/>
        </p:nvSpPr>
        <p:spPr>
          <a:xfrm>
            <a:off x="1320799" y="1335180"/>
            <a:ext cx="9531927" cy="4467057"/>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dirty="0"/>
              <a:t>The most common twisted-pair cable used in communications is referred to as unshielded twisted-pair (UTP). </a:t>
            </a:r>
          </a:p>
          <a:p>
            <a:pPr marL="342900" indent="-342900" algn="just">
              <a:lnSpc>
                <a:spcPct val="150000"/>
              </a:lnSpc>
              <a:buFont typeface="Arial" panose="020B0604020202020204" pitchFamily="34" charset="0"/>
              <a:buChar char="•"/>
            </a:pPr>
            <a:r>
              <a:rPr lang="en-US" sz="2400" dirty="0"/>
              <a:t>IBM has also produced a version of twisted-pair cable for its use, called shielded twisted-pair (STP). </a:t>
            </a:r>
          </a:p>
          <a:p>
            <a:pPr marL="342900" indent="-342900" algn="just">
              <a:lnSpc>
                <a:spcPct val="150000"/>
              </a:lnSpc>
              <a:buFont typeface="Arial" panose="020B0604020202020204" pitchFamily="34" charset="0"/>
              <a:buChar char="•"/>
            </a:pPr>
            <a:r>
              <a:rPr lang="en-US" sz="2400" dirty="0"/>
              <a:t>STP cable has a metal foil or braided mesh covering that encases each pair of insulated conductors. </a:t>
            </a:r>
          </a:p>
          <a:p>
            <a:pPr marL="342900" indent="-342900" algn="just">
              <a:lnSpc>
                <a:spcPct val="150000"/>
              </a:lnSpc>
              <a:buFont typeface="Arial" panose="020B0604020202020204" pitchFamily="34" charset="0"/>
              <a:buChar char="•"/>
            </a:pPr>
            <a:r>
              <a:rPr lang="en-US" sz="2400" dirty="0"/>
              <a:t>Although metal casing improves the quality of cable by preventing the penetration of noise or crosstalk, it is bulkier and more expensive.</a:t>
            </a:r>
            <a:endParaRPr lang="en-IN" sz="2400" dirty="0"/>
          </a:p>
        </p:txBody>
      </p:sp>
    </p:spTree>
    <p:extLst>
      <p:ext uri="{BB962C8B-B14F-4D97-AF65-F5344CB8AC3E}">
        <p14:creationId xmlns:p14="http://schemas.microsoft.com/office/powerpoint/2010/main" val="4127683177"/>
      </p:ext>
    </p:extLst>
  </p:cSld>
  <p:clrMapOvr>
    <a:masterClrMapping/>
  </p:clrMapOvr>
</p:sld>
</file>

<file path=ppt/theme/theme1.xml><?xml version="1.0" encoding="utf-8"?>
<a:theme xmlns:a="http://schemas.openxmlformats.org/drawingml/2006/main" name="Retrospec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2756</TotalTime>
  <Words>2085</Words>
  <Application>Microsoft Office PowerPoint</Application>
  <PresentationFormat>Widescreen</PresentationFormat>
  <Paragraphs>203</Paragraphs>
  <Slides>45</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Calibri Light</vt:lpstr>
      <vt:lpstr>Times</vt:lpstr>
      <vt:lpstr>Times New Roman</vt:lpstr>
      <vt:lpstr>Wingdings</vt:lpstr>
      <vt:lpstr>Retrospect</vt:lpstr>
      <vt:lpstr>PowerPoint Presentation</vt:lpstr>
      <vt:lpstr>Topics covered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 of twisted pair cable</vt:lpstr>
      <vt:lpstr>PowerPoint Presentation</vt:lpstr>
      <vt:lpstr>Co-axial cable</vt:lpstr>
      <vt:lpstr>PowerPoint Presentation</vt:lpstr>
      <vt:lpstr>PowerPoint Presentation</vt:lpstr>
      <vt:lpstr>PowerPoint Presentation</vt:lpstr>
      <vt:lpstr>PowerPoint Presentation</vt:lpstr>
      <vt:lpstr>Applications of Co-axial cable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 of OFC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have we covered?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Rajesh Ojha</dc:creator>
  <cp:lastModifiedBy>Rajesh Ojha</cp:lastModifiedBy>
  <cp:revision>157</cp:revision>
  <dcterms:created xsi:type="dcterms:W3CDTF">2024-07-20T06:38:06Z</dcterms:created>
  <dcterms:modified xsi:type="dcterms:W3CDTF">2024-10-17T13:11:38Z</dcterms:modified>
</cp:coreProperties>
</file>