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2" r:id="rId12"/>
    <p:sldId id="274" r:id="rId13"/>
    <p:sldId id="266" r:id="rId14"/>
    <p:sldId id="268" r:id="rId15"/>
    <p:sldId id="270" r:id="rId16"/>
    <p:sldId id="271" r:id="rId17"/>
  </p:sldIdLst>
  <p:sldSz cx="9144000" cy="5143500" type="screen16x9"/>
  <p:notesSz cx="6858000" cy="9144000"/>
  <p:embeddedFontLst>
    <p:embeddedFont>
      <p:font typeface="Quattrocento Sans" panose="020B0604020202020204" charset="0"/>
      <p:regular r:id="rId19"/>
      <p:bold r:id="rId20"/>
      <p:italic r:id="rId21"/>
      <p:boldItalic r:id="rId22"/>
    </p:embeddedFont>
    <p:embeddedFont>
      <p:font typeface="Source Sans Pro" panose="020B0604020202020204" charset="0"/>
      <p:regular r:id="rId23"/>
      <p:bold r:id="rId24"/>
      <p:italic r:id="rId25"/>
      <p:boldItalic r:id="rId26"/>
    </p:embeddedFont>
    <p:embeddedFont>
      <p:font typeface="Oswald"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5e9873e6c_2_160:notes"/>
          <p:cNvSpPr txBox="1">
            <a:spLocks noGrp="1"/>
          </p:cNvSpPr>
          <p:nvPr>
            <p:ph type="body" idx="1"/>
          </p:nvPr>
        </p:nvSpPr>
        <p:spPr>
          <a:xfrm>
            <a:off x="514350" y="7823200"/>
            <a:ext cx="4114800" cy="6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55e9873e6c_2_160:notes"/>
          <p:cNvSpPr>
            <a:spLocks noGrp="1" noRot="1" noChangeAspect="1"/>
          </p:cNvSpPr>
          <p:nvPr>
            <p:ph type="sldImg" idx="2"/>
          </p:nvPr>
        </p:nvSpPr>
        <p:spPr>
          <a:xfrm>
            <a:off x="-2305050" y="2032000"/>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5e9873e6c_5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5e9873e6c_5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5e9873e6c_2_229:notes"/>
          <p:cNvSpPr txBox="1">
            <a:spLocks noGrp="1"/>
          </p:cNvSpPr>
          <p:nvPr>
            <p:ph type="body" idx="1"/>
          </p:nvPr>
        </p:nvSpPr>
        <p:spPr>
          <a:xfrm>
            <a:off x="514350" y="7823200"/>
            <a:ext cx="4114800" cy="6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g55e9873e6c_2_229:notes"/>
          <p:cNvSpPr>
            <a:spLocks noGrp="1" noRot="1" noChangeAspect="1"/>
          </p:cNvSpPr>
          <p:nvPr>
            <p:ph type="sldImg" idx="2"/>
          </p:nvPr>
        </p:nvSpPr>
        <p:spPr>
          <a:xfrm>
            <a:off x="-2305050" y="2032000"/>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55e9873e6c_5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55e9873e6c_5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5e9873e6c_2_255:notes"/>
          <p:cNvSpPr txBox="1">
            <a:spLocks noGrp="1"/>
          </p:cNvSpPr>
          <p:nvPr>
            <p:ph type="body" idx="1"/>
          </p:nvPr>
        </p:nvSpPr>
        <p:spPr>
          <a:xfrm>
            <a:off x="514350" y="7823200"/>
            <a:ext cx="4114800" cy="6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g55e9873e6c_2_255:notes"/>
          <p:cNvSpPr>
            <a:spLocks noGrp="1" noRot="1" noChangeAspect="1"/>
          </p:cNvSpPr>
          <p:nvPr>
            <p:ph type="sldImg" idx="2"/>
          </p:nvPr>
        </p:nvSpPr>
        <p:spPr>
          <a:xfrm>
            <a:off x="-2305050" y="2032000"/>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5e9873e6c_2_263:notes"/>
          <p:cNvSpPr txBox="1">
            <a:spLocks noGrp="1"/>
          </p:cNvSpPr>
          <p:nvPr>
            <p:ph type="body" idx="1"/>
          </p:nvPr>
        </p:nvSpPr>
        <p:spPr>
          <a:xfrm>
            <a:off x="514350" y="7823200"/>
            <a:ext cx="4114800" cy="6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g55e9873e6c_2_263:notes"/>
          <p:cNvSpPr>
            <a:spLocks noGrp="1" noRot="1" noChangeAspect="1"/>
          </p:cNvSpPr>
          <p:nvPr>
            <p:ph type="sldImg" idx="2"/>
          </p:nvPr>
        </p:nvSpPr>
        <p:spPr>
          <a:xfrm>
            <a:off x="-2305050" y="2032000"/>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5e9873e6c_2_168:notes"/>
          <p:cNvSpPr txBox="1">
            <a:spLocks noGrp="1"/>
          </p:cNvSpPr>
          <p:nvPr>
            <p:ph type="body" idx="1"/>
          </p:nvPr>
        </p:nvSpPr>
        <p:spPr>
          <a:xfrm>
            <a:off x="514350" y="7823200"/>
            <a:ext cx="4114800" cy="6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55e9873e6c_2_168:notes"/>
          <p:cNvSpPr>
            <a:spLocks noGrp="1" noRot="1" noChangeAspect="1"/>
          </p:cNvSpPr>
          <p:nvPr>
            <p:ph type="sldImg" idx="2"/>
          </p:nvPr>
        </p:nvSpPr>
        <p:spPr>
          <a:xfrm>
            <a:off x="-2305050" y="2032000"/>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5e9873e6c_2_182:notes"/>
          <p:cNvSpPr txBox="1">
            <a:spLocks noGrp="1"/>
          </p:cNvSpPr>
          <p:nvPr>
            <p:ph type="body" idx="1"/>
          </p:nvPr>
        </p:nvSpPr>
        <p:spPr>
          <a:xfrm>
            <a:off x="514350" y="7823200"/>
            <a:ext cx="4114800" cy="6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g55e9873e6c_2_182:notes"/>
          <p:cNvSpPr>
            <a:spLocks noGrp="1" noRot="1" noChangeAspect="1"/>
          </p:cNvSpPr>
          <p:nvPr>
            <p:ph type="sldImg" idx="2"/>
          </p:nvPr>
        </p:nvSpPr>
        <p:spPr>
          <a:xfrm>
            <a:off x="-2305050" y="2032000"/>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5e9873e6c_2_190:notes"/>
          <p:cNvSpPr txBox="1">
            <a:spLocks noGrp="1"/>
          </p:cNvSpPr>
          <p:nvPr>
            <p:ph type="body" idx="1"/>
          </p:nvPr>
        </p:nvSpPr>
        <p:spPr>
          <a:xfrm>
            <a:off x="514350" y="7823200"/>
            <a:ext cx="4114800" cy="6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55e9873e6c_2_190:notes"/>
          <p:cNvSpPr>
            <a:spLocks noGrp="1" noRot="1" noChangeAspect="1"/>
          </p:cNvSpPr>
          <p:nvPr>
            <p:ph type="sldImg" idx="2"/>
          </p:nvPr>
        </p:nvSpPr>
        <p:spPr>
          <a:xfrm>
            <a:off x="-2305050" y="2032000"/>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55e9873e6c_2_198:notes"/>
          <p:cNvSpPr txBox="1">
            <a:spLocks noGrp="1"/>
          </p:cNvSpPr>
          <p:nvPr>
            <p:ph type="body" idx="1"/>
          </p:nvPr>
        </p:nvSpPr>
        <p:spPr>
          <a:xfrm>
            <a:off x="514350" y="7823200"/>
            <a:ext cx="4114800" cy="6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g55e9873e6c_2_198:notes"/>
          <p:cNvSpPr>
            <a:spLocks noGrp="1" noRot="1" noChangeAspect="1"/>
          </p:cNvSpPr>
          <p:nvPr>
            <p:ph type="sldImg" idx="2"/>
          </p:nvPr>
        </p:nvSpPr>
        <p:spPr>
          <a:xfrm>
            <a:off x="-2305050" y="2032000"/>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5e9873e6c_2_205:notes"/>
          <p:cNvSpPr txBox="1">
            <a:spLocks noGrp="1"/>
          </p:cNvSpPr>
          <p:nvPr>
            <p:ph type="body" idx="1"/>
          </p:nvPr>
        </p:nvSpPr>
        <p:spPr>
          <a:xfrm>
            <a:off x="514350" y="7823200"/>
            <a:ext cx="4114800" cy="6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55e9873e6c_2_205:notes"/>
          <p:cNvSpPr>
            <a:spLocks noGrp="1" noRot="1" noChangeAspect="1"/>
          </p:cNvSpPr>
          <p:nvPr>
            <p:ph type="sldImg" idx="2"/>
          </p:nvPr>
        </p:nvSpPr>
        <p:spPr>
          <a:xfrm>
            <a:off x="-2305050" y="2032000"/>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5e9873e6c_2_213:notes"/>
          <p:cNvSpPr txBox="1">
            <a:spLocks noGrp="1"/>
          </p:cNvSpPr>
          <p:nvPr>
            <p:ph type="body" idx="1"/>
          </p:nvPr>
        </p:nvSpPr>
        <p:spPr>
          <a:xfrm>
            <a:off x="514350" y="7823200"/>
            <a:ext cx="4114800" cy="6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55e9873e6c_2_213:notes"/>
          <p:cNvSpPr>
            <a:spLocks noGrp="1" noRot="1" noChangeAspect="1"/>
          </p:cNvSpPr>
          <p:nvPr>
            <p:ph type="sldImg" idx="2"/>
          </p:nvPr>
        </p:nvSpPr>
        <p:spPr>
          <a:xfrm>
            <a:off x="-2305050" y="2032000"/>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5e9873e6c_2_221:notes"/>
          <p:cNvSpPr txBox="1">
            <a:spLocks noGrp="1"/>
          </p:cNvSpPr>
          <p:nvPr>
            <p:ph type="body" idx="1"/>
          </p:nvPr>
        </p:nvSpPr>
        <p:spPr>
          <a:xfrm>
            <a:off x="514350" y="7823200"/>
            <a:ext cx="4114800" cy="6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g55e9873e6c_2_221:notes"/>
          <p:cNvSpPr>
            <a:spLocks noGrp="1" noRot="1" noChangeAspect="1"/>
          </p:cNvSpPr>
          <p:nvPr>
            <p:ph type="sldImg" idx="2"/>
          </p:nvPr>
        </p:nvSpPr>
        <p:spPr>
          <a:xfrm>
            <a:off x="-2305050" y="2032000"/>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5e9873f8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5e9873f8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p:nvPr/>
        </p:nvSpPr>
        <p:spPr>
          <a:xfrm>
            <a:off x="2343150" y="0"/>
            <a:ext cx="6800850" cy="5141128"/>
          </a:xfrm>
          <a:custGeom>
            <a:avLst/>
            <a:gdLst/>
            <a:ahLst/>
            <a:cxnLst/>
            <a:rect l="l" t="t" r="r" b="b"/>
            <a:pathLst>
              <a:path w="6800850" h="5141129" extrusionOk="0">
                <a:moveTo>
                  <a:pt x="0" y="0"/>
                </a:moveTo>
                <a:lnTo>
                  <a:pt x="6800850" y="0"/>
                </a:lnTo>
                <a:lnTo>
                  <a:pt x="6800850" y="5141129"/>
                </a:lnTo>
                <a:lnTo>
                  <a:pt x="3712666" y="5141129"/>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58" name="Google Shape;58;p14"/>
          <p:cNvSpPr/>
          <p:nvPr/>
        </p:nvSpPr>
        <p:spPr>
          <a:xfrm>
            <a:off x="3038475" y="314325"/>
            <a:ext cx="704850" cy="466725"/>
          </a:xfrm>
          <a:custGeom>
            <a:avLst/>
            <a:gdLst/>
            <a:ahLst/>
            <a:cxnLst/>
            <a:rect l="l" t="t" r="r" b="b"/>
            <a:pathLst>
              <a:path w="704850" h="466725" extrusionOk="0">
                <a:moveTo>
                  <a:pt x="9525" y="0"/>
                </a:moveTo>
                <a:lnTo>
                  <a:pt x="704850" y="385763"/>
                </a:lnTo>
                <a:lnTo>
                  <a:pt x="352425" y="466725"/>
                </a:lnTo>
                <a:close/>
              </a:path>
            </a:pathLst>
          </a:custGeom>
          <a:gradFill>
            <a:gsLst>
              <a:gs pos="0">
                <a:srgbClr val="FFB307"/>
              </a:gs>
              <a:gs pos="100000">
                <a:schemeClr val="accent2"/>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59" name="Google Shape;59;p14"/>
          <p:cNvSpPr/>
          <p:nvPr/>
        </p:nvSpPr>
        <p:spPr>
          <a:xfrm flipH="1">
            <a:off x="1471612" y="695325"/>
            <a:ext cx="2272409" cy="528637"/>
          </a:xfrm>
          <a:custGeom>
            <a:avLst/>
            <a:gdLst/>
            <a:ahLst/>
            <a:cxnLst/>
            <a:rect l="l" t="t" r="r" b="b"/>
            <a:pathLst>
              <a:path w="2272409" h="528638" extrusionOk="0">
                <a:moveTo>
                  <a:pt x="0" y="0"/>
                </a:moveTo>
                <a:lnTo>
                  <a:pt x="2272409" y="528638"/>
                </a:lnTo>
                <a:lnTo>
                  <a:pt x="0" y="438150"/>
                </a:lnTo>
                <a:close/>
              </a:path>
            </a:pathLst>
          </a:custGeom>
          <a:gradFill>
            <a:gsLst>
              <a:gs pos="0">
                <a:schemeClr val="accent1"/>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swald"/>
              <a:ea typeface="Oswald"/>
              <a:cs typeface="Oswald"/>
              <a:sym typeface="Oswald"/>
            </a:endParaRPr>
          </a:p>
        </p:txBody>
      </p:sp>
      <p:sp>
        <p:nvSpPr>
          <p:cNvPr id="60" name="Google Shape;60;p14"/>
          <p:cNvSpPr/>
          <p:nvPr/>
        </p:nvSpPr>
        <p:spPr>
          <a:xfrm>
            <a:off x="1469231" y="971550"/>
            <a:ext cx="6196012" cy="3214687"/>
          </a:xfrm>
          <a:custGeom>
            <a:avLst/>
            <a:gdLst/>
            <a:ahLst/>
            <a:cxnLst/>
            <a:rect l="l" t="t" r="r" b="b"/>
            <a:pathLst>
              <a:path w="6196013" h="3214688" extrusionOk="0">
                <a:moveTo>
                  <a:pt x="0" y="247650"/>
                </a:moveTo>
                <a:lnTo>
                  <a:pt x="6196013" y="0"/>
                </a:lnTo>
                <a:lnTo>
                  <a:pt x="5662613" y="3214687"/>
                </a:lnTo>
                <a:lnTo>
                  <a:pt x="266700" y="2605088"/>
                </a:lnTo>
                <a:close/>
              </a:path>
            </a:pathLst>
          </a:custGeom>
          <a:gradFill>
            <a:gsLst>
              <a:gs pos="0">
                <a:schemeClr val="accent1"/>
              </a:gs>
              <a:gs pos="100000">
                <a:schemeClr val="accent2"/>
              </a:gs>
            </a:gsLst>
            <a:lin ang="2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61" name="Google Shape;61;p14"/>
          <p:cNvSpPr/>
          <p:nvPr/>
        </p:nvSpPr>
        <p:spPr>
          <a:xfrm>
            <a:off x="3910012" y="4338637"/>
            <a:ext cx="914289" cy="485775"/>
          </a:xfrm>
          <a:custGeom>
            <a:avLst/>
            <a:gdLst/>
            <a:ahLst/>
            <a:cxnLst/>
            <a:rect l="l" t="t" r="r" b="b"/>
            <a:pathLst>
              <a:path w="914289" h="485775" extrusionOk="0">
                <a:moveTo>
                  <a:pt x="0" y="28575"/>
                </a:moveTo>
                <a:lnTo>
                  <a:pt x="500063" y="0"/>
                </a:lnTo>
                <a:lnTo>
                  <a:pt x="914289" y="485775"/>
                </a:lnTo>
                <a:close/>
              </a:path>
            </a:pathLst>
          </a:custGeom>
          <a:gradFill>
            <a:gsLst>
              <a:gs pos="0">
                <a:schemeClr val="accent1"/>
              </a:gs>
              <a:gs pos="100000">
                <a:schemeClr val="accent2"/>
              </a:gs>
            </a:gsLst>
            <a:lin ang="19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62" name="Google Shape;62;p14"/>
          <p:cNvSpPr/>
          <p:nvPr/>
        </p:nvSpPr>
        <p:spPr>
          <a:xfrm>
            <a:off x="3910012" y="3819525"/>
            <a:ext cx="3228975" cy="552450"/>
          </a:xfrm>
          <a:custGeom>
            <a:avLst/>
            <a:gdLst/>
            <a:ahLst/>
            <a:cxnLst/>
            <a:rect l="l" t="t" r="r" b="b"/>
            <a:pathLst>
              <a:path w="3228975" h="552450" extrusionOk="0">
                <a:moveTo>
                  <a:pt x="0" y="0"/>
                </a:moveTo>
                <a:lnTo>
                  <a:pt x="3228975" y="361950"/>
                </a:lnTo>
                <a:lnTo>
                  <a:pt x="0" y="552450"/>
                </a:lnTo>
                <a:close/>
              </a:path>
            </a:pathLst>
          </a:custGeom>
          <a:gradFill>
            <a:gsLst>
              <a:gs pos="0">
                <a:schemeClr val="accent1"/>
              </a:gs>
              <a:gs pos="77974">
                <a:schemeClr val="accent2"/>
              </a:gs>
              <a:gs pos="100000">
                <a:schemeClr val="accent2"/>
              </a:gs>
            </a:gsLst>
            <a:lin ang="1254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swald"/>
              <a:ea typeface="Oswald"/>
              <a:cs typeface="Oswald"/>
              <a:sym typeface="Oswald"/>
            </a:endParaRPr>
          </a:p>
        </p:txBody>
      </p:sp>
      <p:sp>
        <p:nvSpPr>
          <p:cNvPr id="63" name="Google Shape;63;p14"/>
          <p:cNvSpPr txBox="1">
            <a:spLocks noGrp="1"/>
          </p:cNvSpPr>
          <p:nvPr>
            <p:ph type="title"/>
          </p:nvPr>
        </p:nvSpPr>
        <p:spPr>
          <a:xfrm>
            <a:off x="2190750" y="1626759"/>
            <a:ext cx="4762500" cy="1183115"/>
          </a:xfrm>
          <a:prstGeom prst="rect">
            <a:avLst/>
          </a:prstGeom>
          <a:noFill/>
          <a:ln>
            <a:noFill/>
          </a:ln>
        </p:spPr>
        <p:txBody>
          <a:bodyPr spcFirstLastPara="1" wrap="square" lIns="91425" tIns="45700" rIns="91425" bIns="45700" anchor="b" anchorCtr="0"/>
          <a:lstStyle>
            <a:lvl1pPr lvl="0" algn="ctr">
              <a:lnSpc>
                <a:spcPct val="100000"/>
              </a:lnSpc>
              <a:spcBef>
                <a:spcPts val="0"/>
              </a:spcBef>
              <a:spcAft>
                <a:spcPts val="0"/>
              </a:spcAft>
              <a:buClr>
                <a:schemeClr val="lt1"/>
              </a:buClr>
              <a:buSzPts val="3600"/>
              <a:buFont typeface="Source Sans Pro"/>
              <a:buNone/>
              <a:defRPr sz="3600" b="1" cap="none">
                <a:solidFill>
                  <a:schemeClr val="lt1"/>
                </a:solidFill>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4"/>
          <p:cNvSpPr txBox="1">
            <a:spLocks noGrp="1"/>
          </p:cNvSpPr>
          <p:nvPr>
            <p:ph type="subTitle" idx="1"/>
          </p:nvPr>
        </p:nvSpPr>
        <p:spPr>
          <a:xfrm>
            <a:off x="2185987" y="2809875"/>
            <a:ext cx="4762500" cy="476250"/>
          </a:xfrm>
          <a:prstGeom prst="rect">
            <a:avLst/>
          </a:prstGeom>
          <a:noFill/>
          <a:ln>
            <a:noFill/>
          </a:ln>
        </p:spPr>
        <p:txBody>
          <a:bodyPr spcFirstLastPara="1" wrap="square" lIns="91425" tIns="45700" rIns="91425" bIns="45700" anchor="t" anchorCtr="0"/>
          <a:lstStyle>
            <a:lvl1pPr lvl="0" algn="ctr">
              <a:lnSpc>
                <a:spcPct val="100000"/>
              </a:lnSpc>
              <a:spcBef>
                <a:spcPts val="0"/>
              </a:spcBef>
              <a:spcAft>
                <a:spcPts val="0"/>
              </a:spcAft>
              <a:buSzPts val="2160"/>
              <a:buNone/>
              <a:defRPr sz="1800" i="0">
                <a:solidFill>
                  <a:schemeClr val="lt1"/>
                </a:solidFill>
                <a:latin typeface="Source Sans Pro"/>
                <a:ea typeface="Source Sans Pro"/>
                <a:cs typeface="Source Sans Pro"/>
                <a:sym typeface="Source Sans Pro"/>
              </a:defRPr>
            </a:lvl1pPr>
            <a:lvl2pPr lvl="1" algn="ctr">
              <a:spcBef>
                <a:spcPts val="320"/>
              </a:spcBef>
              <a:spcAft>
                <a:spcPts val="0"/>
              </a:spcAft>
              <a:buSzPts val="1600"/>
              <a:buNone/>
              <a:defRPr>
                <a:solidFill>
                  <a:srgbClr val="888888"/>
                </a:solidFill>
                <a:latin typeface="Source Sans Pro"/>
                <a:ea typeface="Source Sans Pro"/>
                <a:cs typeface="Source Sans Pro"/>
                <a:sym typeface="Source Sans Pro"/>
              </a:defRPr>
            </a:lvl2pPr>
            <a:lvl3pPr lvl="2" algn="ctr">
              <a:spcBef>
                <a:spcPts val="280"/>
              </a:spcBef>
              <a:spcAft>
                <a:spcPts val="0"/>
              </a:spcAft>
              <a:buSzPts val="1400"/>
              <a:buNone/>
              <a:defRPr>
                <a:solidFill>
                  <a:srgbClr val="888888"/>
                </a:solidFill>
                <a:latin typeface="Source Sans Pro"/>
                <a:ea typeface="Source Sans Pro"/>
                <a:cs typeface="Source Sans Pro"/>
                <a:sym typeface="Source Sans Pro"/>
              </a:defRPr>
            </a:lvl3pPr>
            <a:lvl4pPr lvl="3" algn="ctr">
              <a:spcBef>
                <a:spcPts val="240"/>
              </a:spcBef>
              <a:spcAft>
                <a:spcPts val="0"/>
              </a:spcAft>
              <a:buSzPts val="1200"/>
              <a:buNone/>
              <a:defRPr>
                <a:solidFill>
                  <a:srgbClr val="888888"/>
                </a:solidFill>
                <a:latin typeface="Source Sans Pro"/>
                <a:ea typeface="Source Sans Pro"/>
                <a:cs typeface="Source Sans Pro"/>
                <a:sym typeface="Source Sans Pro"/>
              </a:defRPr>
            </a:lvl4pPr>
            <a:lvl5pPr lvl="4" algn="ctr">
              <a:spcBef>
                <a:spcPts val="220"/>
              </a:spcBef>
              <a:spcAft>
                <a:spcPts val="0"/>
              </a:spcAft>
              <a:buSzPts val="1100"/>
              <a:buNone/>
              <a:defRPr>
                <a:solidFill>
                  <a:srgbClr val="888888"/>
                </a:solidFill>
                <a:latin typeface="Source Sans Pro"/>
                <a:ea typeface="Source Sans Pro"/>
                <a:cs typeface="Source Sans Pro"/>
                <a:sym typeface="Source Sans Pro"/>
              </a:defRPr>
            </a:lvl5pPr>
            <a:lvl6pPr lvl="5" algn="ctr">
              <a:spcBef>
                <a:spcPts val="220"/>
              </a:spcBef>
              <a:spcAft>
                <a:spcPts val="0"/>
              </a:spcAft>
              <a:buSzPts val="1100"/>
              <a:buNone/>
              <a:defRPr>
                <a:solidFill>
                  <a:srgbClr val="888888"/>
                </a:solidFill>
                <a:latin typeface="Source Sans Pro"/>
                <a:ea typeface="Source Sans Pro"/>
                <a:cs typeface="Source Sans Pro"/>
                <a:sym typeface="Source Sans Pro"/>
              </a:defRPr>
            </a:lvl6pPr>
            <a:lvl7pPr lvl="6" algn="ctr">
              <a:spcBef>
                <a:spcPts val="220"/>
              </a:spcBef>
              <a:spcAft>
                <a:spcPts val="0"/>
              </a:spcAft>
              <a:buSzPts val="1100"/>
              <a:buNone/>
              <a:defRPr>
                <a:solidFill>
                  <a:srgbClr val="888888"/>
                </a:solidFill>
                <a:latin typeface="Source Sans Pro"/>
                <a:ea typeface="Source Sans Pro"/>
                <a:cs typeface="Source Sans Pro"/>
                <a:sym typeface="Source Sans Pro"/>
              </a:defRPr>
            </a:lvl7pPr>
            <a:lvl8pPr lvl="7" algn="ctr">
              <a:spcBef>
                <a:spcPts val="220"/>
              </a:spcBef>
              <a:spcAft>
                <a:spcPts val="0"/>
              </a:spcAft>
              <a:buSzPts val="1100"/>
              <a:buNone/>
              <a:defRPr>
                <a:solidFill>
                  <a:srgbClr val="888888"/>
                </a:solidFill>
                <a:latin typeface="Source Sans Pro"/>
                <a:ea typeface="Source Sans Pro"/>
                <a:cs typeface="Source Sans Pro"/>
                <a:sym typeface="Source Sans Pro"/>
              </a:defRPr>
            </a:lvl8pPr>
            <a:lvl9pPr lvl="8" algn="ctr">
              <a:spcBef>
                <a:spcPts val="220"/>
              </a:spcBef>
              <a:spcAft>
                <a:spcPts val="0"/>
              </a:spcAft>
              <a:buSzPts val="1100"/>
              <a:buNone/>
              <a:defRPr>
                <a:solidFill>
                  <a:srgbClr val="888888"/>
                </a:solidFill>
                <a:latin typeface="Source Sans Pro"/>
                <a:ea typeface="Source Sans Pro"/>
                <a:cs typeface="Source Sans Pro"/>
                <a:sym typeface="Source Sans Pro"/>
              </a:defRPr>
            </a:lvl9pPr>
          </a:lstStyle>
          <a:p>
            <a:endParaRPr/>
          </a:p>
        </p:txBody>
      </p:sp>
      <p:sp>
        <p:nvSpPr>
          <p:cNvPr id="65" name="Google Shape;65;p14"/>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600" i="0">
                <a:solidFill>
                  <a:srgbClr val="BFBFBF"/>
                </a:solidFill>
                <a:latin typeface="Source Sans Pro"/>
                <a:ea typeface="Source Sans Pro"/>
                <a:cs typeface="Source Sans Pro"/>
                <a:sym typeface="Source Sans Pro"/>
              </a:defRPr>
            </a:lvl1pPr>
            <a:lvl2pPr marL="0" lvl="1" indent="0" algn="ctr">
              <a:spcBef>
                <a:spcPts val="0"/>
              </a:spcBef>
              <a:buNone/>
              <a:defRPr sz="600" i="0">
                <a:solidFill>
                  <a:srgbClr val="BFBFBF"/>
                </a:solidFill>
                <a:latin typeface="Source Sans Pro"/>
                <a:ea typeface="Source Sans Pro"/>
                <a:cs typeface="Source Sans Pro"/>
                <a:sym typeface="Source Sans Pro"/>
              </a:defRPr>
            </a:lvl2pPr>
            <a:lvl3pPr marL="0" lvl="2" indent="0" algn="ctr">
              <a:spcBef>
                <a:spcPts val="0"/>
              </a:spcBef>
              <a:buNone/>
              <a:defRPr sz="600" i="0">
                <a:solidFill>
                  <a:srgbClr val="BFBFBF"/>
                </a:solidFill>
                <a:latin typeface="Source Sans Pro"/>
                <a:ea typeface="Source Sans Pro"/>
                <a:cs typeface="Source Sans Pro"/>
                <a:sym typeface="Source Sans Pro"/>
              </a:defRPr>
            </a:lvl3pPr>
            <a:lvl4pPr marL="0" lvl="3" indent="0" algn="ctr">
              <a:spcBef>
                <a:spcPts val="0"/>
              </a:spcBef>
              <a:buNone/>
              <a:defRPr sz="600" i="0">
                <a:solidFill>
                  <a:srgbClr val="BFBFBF"/>
                </a:solidFill>
                <a:latin typeface="Source Sans Pro"/>
                <a:ea typeface="Source Sans Pro"/>
                <a:cs typeface="Source Sans Pro"/>
                <a:sym typeface="Source Sans Pro"/>
              </a:defRPr>
            </a:lvl4pPr>
            <a:lvl5pPr marL="0" lvl="4" indent="0" algn="ctr">
              <a:spcBef>
                <a:spcPts val="0"/>
              </a:spcBef>
              <a:buNone/>
              <a:defRPr sz="600" i="0">
                <a:solidFill>
                  <a:srgbClr val="BFBFBF"/>
                </a:solidFill>
                <a:latin typeface="Source Sans Pro"/>
                <a:ea typeface="Source Sans Pro"/>
                <a:cs typeface="Source Sans Pro"/>
                <a:sym typeface="Source Sans Pro"/>
              </a:defRPr>
            </a:lvl5pPr>
            <a:lvl6pPr marL="0" lvl="5" indent="0" algn="ctr">
              <a:spcBef>
                <a:spcPts val="0"/>
              </a:spcBef>
              <a:buNone/>
              <a:defRPr sz="600" i="0">
                <a:solidFill>
                  <a:srgbClr val="BFBFBF"/>
                </a:solidFill>
                <a:latin typeface="Source Sans Pro"/>
                <a:ea typeface="Source Sans Pro"/>
                <a:cs typeface="Source Sans Pro"/>
                <a:sym typeface="Source Sans Pro"/>
              </a:defRPr>
            </a:lvl6pPr>
            <a:lvl7pPr marL="0" lvl="6" indent="0" algn="ctr">
              <a:spcBef>
                <a:spcPts val="0"/>
              </a:spcBef>
              <a:buNone/>
              <a:defRPr sz="600" i="0">
                <a:solidFill>
                  <a:srgbClr val="BFBFBF"/>
                </a:solidFill>
                <a:latin typeface="Source Sans Pro"/>
                <a:ea typeface="Source Sans Pro"/>
                <a:cs typeface="Source Sans Pro"/>
                <a:sym typeface="Source Sans Pro"/>
              </a:defRPr>
            </a:lvl7pPr>
            <a:lvl8pPr marL="0" lvl="7" indent="0" algn="ctr">
              <a:spcBef>
                <a:spcPts val="0"/>
              </a:spcBef>
              <a:buNone/>
              <a:defRPr sz="600" i="0">
                <a:solidFill>
                  <a:srgbClr val="BFBFBF"/>
                </a:solidFill>
                <a:latin typeface="Source Sans Pro"/>
                <a:ea typeface="Source Sans Pro"/>
                <a:cs typeface="Source Sans Pro"/>
                <a:sym typeface="Source Sans Pro"/>
              </a:defRPr>
            </a:lvl8pPr>
            <a:lvl9pPr marL="0" lvl="8" indent="0" algn="ctr">
              <a:spcBef>
                <a:spcPts val="0"/>
              </a:spcBef>
              <a:buNone/>
              <a:defRPr sz="600" i="0">
                <a:solidFill>
                  <a:srgbClr val="BFBFB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b="0" u="none" strike="noStrike" cap="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Images">
  <p:cSld name="Title and Images">
    <p:spTree>
      <p:nvGrpSpPr>
        <p:cNvPr id="1" name="Shape 188"/>
        <p:cNvGrpSpPr/>
        <p:nvPr/>
      </p:nvGrpSpPr>
      <p:grpSpPr>
        <a:xfrm>
          <a:off x="0" y="0"/>
          <a:ext cx="0" cy="0"/>
          <a:chOff x="0" y="0"/>
          <a:chExt cx="0" cy="0"/>
        </a:xfrm>
      </p:grpSpPr>
      <p:sp>
        <p:nvSpPr>
          <p:cNvPr id="189" name="Google Shape;189;p24"/>
          <p:cNvSpPr/>
          <p:nvPr/>
        </p:nvSpPr>
        <p:spPr>
          <a:xfrm>
            <a:off x="0" y="0"/>
            <a:ext cx="9144000" cy="3784705"/>
          </a:xfrm>
          <a:custGeom>
            <a:avLst/>
            <a:gdLst/>
            <a:ahLst/>
            <a:cxnLst/>
            <a:rect l="l" t="t" r="r" b="b"/>
            <a:pathLst>
              <a:path w="9144000" h="3784706" extrusionOk="0">
                <a:moveTo>
                  <a:pt x="0" y="0"/>
                </a:moveTo>
                <a:lnTo>
                  <a:pt x="9144000" y="0"/>
                </a:lnTo>
                <a:lnTo>
                  <a:pt x="9144000" y="3509626"/>
                </a:lnTo>
                <a:lnTo>
                  <a:pt x="7673751" y="2532623"/>
                </a:lnTo>
                <a:lnTo>
                  <a:pt x="6307842" y="3784705"/>
                </a:lnTo>
                <a:lnTo>
                  <a:pt x="3168149" y="1688415"/>
                </a:lnTo>
                <a:lnTo>
                  <a:pt x="0" y="3146135"/>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90" name="Google Shape;190;p24"/>
          <p:cNvSpPr/>
          <p:nvPr/>
        </p:nvSpPr>
        <p:spPr>
          <a:xfrm>
            <a:off x="681037" y="1557337"/>
            <a:ext cx="1471612" cy="1547812"/>
          </a:xfrm>
          <a:custGeom>
            <a:avLst/>
            <a:gdLst/>
            <a:ahLst/>
            <a:cxnLst/>
            <a:rect l="l" t="t" r="r" b="b"/>
            <a:pathLst>
              <a:path w="1471613" h="1547813" extrusionOk="0">
                <a:moveTo>
                  <a:pt x="138113" y="100013"/>
                </a:moveTo>
                <a:lnTo>
                  <a:pt x="1352550" y="0"/>
                </a:lnTo>
                <a:lnTo>
                  <a:pt x="1471613" y="1547813"/>
                </a:lnTo>
                <a:lnTo>
                  <a:pt x="0" y="1423988"/>
                </a:lnTo>
                <a:close/>
              </a:path>
            </a:pathLst>
          </a:custGeom>
          <a:gradFill>
            <a:gsLst>
              <a:gs pos="0">
                <a:schemeClr val="accent1"/>
              </a:gs>
              <a:gs pos="100000">
                <a:schemeClr val="accent2"/>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91" name="Google Shape;191;p24"/>
          <p:cNvSpPr/>
          <p:nvPr/>
        </p:nvSpPr>
        <p:spPr>
          <a:xfrm>
            <a:off x="2390340" y="550315"/>
            <a:ext cx="2096290" cy="2200630"/>
          </a:xfrm>
          <a:custGeom>
            <a:avLst/>
            <a:gdLst/>
            <a:ahLst/>
            <a:cxnLst/>
            <a:rect l="l" t="t" r="r" b="b"/>
            <a:pathLst>
              <a:path w="2096291" h="2200631" extrusionOk="0">
                <a:moveTo>
                  <a:pt x="0" y="180224"/>
                </a:moveTo>
                <a:lnTo>
                  <a:pt x="2096291" y="0"/>
                </a:lnTo>
                <a:lnTo>
                  <a:pt x="1935037" y="2200631"/>
                </a:lnTo>
                <a:lnTo>
                  <a:pt x="199195" y="2048863"/>
                </a:lnTo>
                <a:close/>
              </a:path>
            </a:pathLst>
          </a:custGeom>
          <a:gradFill>
            <a:gsLst>
              <a:gs pos="0">
                <a:schemeClr val="accent1"/>
              </a:gs>
              <a:gs pos="100000">
                <a:schemeClr val="accent2"/>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92" name="Google Shape;192;p24"/>
          <p:cNvSpPr/>
          <p:nvPr/>
        </p:nvSpPr>
        <p:spPr>
          <a:xfrm>
            <a:off x="4681537" y="1952625"/>
            <a:ext cx="1471612" cy="1547812"/>
          </a:xfrm>
          <a:custGeom>
            <a:avLst/>
            <a:gdLst/>
            <a:ahLst/>
            <a:cxnLst/>
            <a:rect l="l" t="t" r="r" b="b"/>
            <a:pathLst>
              <a:path w="1471613" h="1547813" extrusionOk="0">
                <a:moveTo>
                  <a:pt x="138113" y="100013"/>
                </a:moveTo>
                <a:lnTo>
                  <a:pt x="1352550" y="0"/>
                </a:lnTo>
                <a:lnTo>
                  <a:pt x="1471613" y="1547813"/>
                </a:lnTo>
                <a:lnTo>
                  <a:pt x="0" y="1423988"/>
                </a:lnTo>
                <a:close/>
              </a:path>
            </a:pathLst>
          </a:custGeom>
          <a:gradFill>
            <a:gsLst>
              <a:gs pos="0">
                <a:schemeClr val="accent1"/>
              </a:gs>
              <a:gs pos="100000">
                <a:schemeClr val="accent2"/>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93" name="Google Shape;193;p24"/>
          <p:cNvSpPr/>
          <p:nvPr/>
        </p:nvSpPr>
        <p:spPr>
          <a:xfrm>
            <a:off x="6371790" y="1131340"/>
            <a:ext cx="2096290" cy="2200630"/>
          </a:xfrm>
          <a:custGeom>
            <a:avLst/>
            <a:gdLst/>
            <a:ahLst/>
            <a:cxnLst/>
            <a:rect l="l" t="t" r="r" b="b"/>
            <a:pathLst>
              <a:path w="2096291" h="2200631" extrusionOk="0">
                <a:moveTo>
                  <a:pt x="0" y="180224"/>
                </a:moveTo>
                <a:lnTo>
                  <a:pt x="2096291" y="0"/>
                </a:lnTo>
                <a:lnTo>
                  <a:pt x="1935037" y="2200631"/>
                </a:lnTo>
                <a:lnTo>
                  <a:pt x="199195" y="2048863"/>
                </a:lnTo>
                <a:close/>
              </a:path>
            </a:pathLst>
          </a:custGeom>
          <a:gradFill>
            <a:gsLst>
              <a:gs pos="0">
                <a:schemeClr val="accent1"/>
              </a:gs>
              <a:gs pos="100000">
                <a:schemeClr val="accent2"/>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94" name="Google Shape;194;p24"/>
          <p:cNvSpPr/>
          <p:nvPr/>
        </p:nvSpPr>
        <p:spPr>
          <a:xfrm>
            <a:off x="1481137" y="3045278"/>
            <a:ext cx="681037" cy="155121"/>
          </a:xfrm>
          <a:custGeom>
            <a:avLst/>
            <a:gdLst/>
            <a:ahLst/>
            <a:cxnLst/>
            <a:rect l="l" t="t" r="r" b="b"/>
            <a:pathLst>
              <a:path w="681037" h="155121" extrusionOk="0">
                <a:moveTo>
                  <a:pt x="4762" y="0"/>
                </a:moveTo>
                <a:lnTo>
                  <a:pt x="681037" y="57150"/>
                </a:lnTo>
                <a:lnTo>
                  <a:pt x="9525" y="155121"/>
                </a:lnTo>
                <a:close/>
              </a:path>
            </a:pathLst>
          </a:custGeom>
          <a:gradFill>
            <a:gsLst>
              <a:gs pos="0">
                <a:schemeClr val="accent1"/>
              </a:gs>
              <a:gs pos="70485">
                <a:schemeClr val="accent2"/>
              </a:gs>
              <a:gs pos="100000">
                <a:schemeClr val="accent2"/>
              </a:gs>
            </a:gsLst>
            <a:lin ang="1566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swald"/>
              <a:ea typeface="Oswald"/>
              <a:cs typeface="Oswald"/>
              <a:sym typeface="Oswald"/>
            </a:endParaRPr>
          </a:p>
        </p:txBody>
      </p:sp>
      <p:sp>
        <p:nvSpPr>
          <p:cNvPr id="195" name="Google Shape;195;p24"/>
          <p:cNvSpPr/>
          <p:nvPr/>
        </p:nvSpPr>
        <p:spPr>
          <a:xfrm>
            <a:off x="1490662" y="3186112"/>
            <a:ext cx="120967" cy="100012"/>
          </a:xfrm>
          <a:custGeom>
            <a:avLst/>
            <a:gdLst/>
            <a:ahLst/>
            <a:cxnLst/>
            <a:rect l="l" t="t" r="r" b="b"/>
            <a:pathLst>
              <a:path w="120968" h="100013" extrusionOk="0">
                <a:moveTo>
                  <a:pt x="0" y="11566"/>
                </a:moveTo>
                <a:lnTo>
                  <a:pt x="82868" y="0"/>
                </a:lnTo>
                <a:lnTo>
                  <a:pt x="120968" y="100013"/>
                </a:lnTo>
                <a:close/>
              </a:path>
            </a:pathLst>
          </a:custGeom>
          <a:gradFill>
            <a:gsLst>
              <a:gs pos="0">
                <a:schemeClr val="accent1"/>
              </a:gs>
              <a:gs pos="100000">
                <a:schemeClr val="accent2"/>
              </a:gs>
            </a:gsLst>
            <a:lin ang="558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96" name="Google Shape;196;p24"/>
          <p:cNvSpPr/>
          <p:nvPr/>
        </p:nvSpPr>
        <p:spPr>
          <a:xfrm>
            <a:off x="3381375" y="2668587"/>
            <a:ext cx="947737" cy="169862"/>
          </a:xfrm>
          <a:custGeom>
            <a:avLst/>
            <a:gdLst/>
            <a:ahLst/>
            <a:cxnLst/>
            <a:rect l="l" t="t" r="r" b="b"/>
            <a:pathLst>
              <a:path w="947738" h="169862" extrusionOk="0">
                <a:moveTo>
                  <a:pt x="4763" y="0"/>
                </a:moveTo>
                <a:lnTo>
                  <a:pt x="947738" y="79375"/>
                </a:lnTo>
                <a:lnTo>
                  <a:pt x="0" y="169862"/>
                </a:lnTo>
                <a:close/>
              </a:path>
            </a:pathLst>
          </a:custGeom>
          <a:gradFill>
            <a:gsLst>
              <a:gs pos="0">
                <a:schemeClr val="accent1"/>
              </a:gs>
              <a:gs pos="70485">
                <a:schemeClr val="accent2"/>
              </a:gs>
              <a:gs pos="100000">
                <a:schemeClr val="accent2"/>
              </a:gs>
            </a:gsLst>
            <a:lin ang="1566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swald"/>
              <a:ea typeface="Oswald"/>
              <a:cs typeface="Oswald"/>
              <a:sym typeface="Oswald"/>
            </a:endParaRPr>
          </a:p>
        </p:txBody>
      </p:sp>
      <p:sp>
        <p:nvSpPr>
          <p:cNvPr id="197" name="Google Shape;197;p24"/>
          <p:cNvSpPr/>
          <p:nvPr/>
        </p:nvSpPr>
        <p:spPr>
          <a:xfrm>
            <a:off x="3383416" y="2824162"/>
            <a:ext cx="174171" cy="128587"/>
          </a:xfrm>
          <a:custGeom>
            <a:avLst/>
            <a:gdLst/>
            <a:ahLst/>
            <a:cxnLst/>
            <a:rect l="l" t="t" r="r" b="b"/>
            <a:pathLst>
              <a:path w="174171" h="128588" extrusionOk="0">
                <a:moveTo>
                  <a:pt x="0" y="14968"/>
                </a:moveTo>
                <a:lnTo>
                  <a:pt x="145596" y="0"/>
                </a:lnTo>
                <a:lnTo>
                  <a:pt x="174171" y="128588"/>
                </a:lnTo>
                <a:close/>
              </a:path>
            </a:pathLst>
          </a:custGeom>
          <a:gradFill>
            <a:gsLst>
              <a:gs pos="0">
                <a:schemeClr val="accent1"/>
              </a:gs>
              <a:gs pos="100000">
                <a:schemeClr val="accent2"/>
              </a:gs>
            </a:gsLst>
            <a:lin ang="558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98" name="Google Shape;198;p24"/>
          <p:cNvSpPr/>
          <p:nvPr/>
        </p:nvSpPr>
        <p:spPr>
          <a:xfrm>
            <a:off x="7365206" y="3405187"/>
            <a:ext cx="173831" cy="128587"/>
          </a:xfrm>
          <a:custGeom>
            <a:avLst/>
            <a:gdLst/>
            <a:ahLst/>
            <a:cxnLst/>
            <a:rect l="l" t="t" r="r" b="b"/>
            <a:pathLst>
              <a:path w="173831" h="128588" extrusionOk="0">
                <a:moveTo>
                  <a:pt x="0" y="14288"/>
                </a:moveTo>
                <a:lnTo>
                  <a:pt x="142875" y="0"/>
                </a:lnTo>
                <a:lnTo>
                  <a:pt x="173831" y="128588"/>
                </a:lnTo>
                <a:close/>
              </a:path>
            </a:pathLst>
          </a:custGeom>
          <a:gradFill>
            <a:gsLst>
              <a:gs pos="0">
                <a:schemeClr val="accent1"/>
              </a:gs>
              <a:gs pos="100000">
                <a:schemeClr val="accent2"/>
              </a:gs>
            </a:gsLst>
            <a:lin ang="558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99" name="Google Shape;199;p24"/>
          <p:cNvSpPr/>
          <p:nvPr/>
        </p:nvSpPr>
        <p:spPr>
          <a:xfrm>
            <a:off x="7362825" y="3249612"/>
            <a:ext cx="947737" cy="169862"/>
          </a:xfrm>
          <a:custGeom>
            <a:avLst/>
            <a:gdLst/>
            <a:ahLst/>
            <a:cxnLst/>
            <a:rect l="l" t="t" r="r" b="b"/>
            <a:pathLst>
              <a:path w="947738" h="169862" extrusionOk="0">
                <a:moveTo>
                  <a:pt x="4763" y="0"/>
                </a:moveTo>
                <a:lnTo>
                  <a:pt x="947738" y="79375"/>
                </a:lnTo>
                <a:lnTo>
                  <a:pt x="0" y="169862"/>
                </a:lnTo>
                <a:close/>
              </a:path>
            </a:pathLst>
          </a:custGeom>
          <a:gradFill>
            <a:gsLst>
              <a:gs pos="0">
                <a:schemeClr val="accent1"/>
              </a:gs>
              <a:gs pos="70485">
                <a:schemeClr val="accent2"/>
              </a:gs>
              <a:gs pos="100000">
                <a:schemeClr val="accent2"/>
              </a:gs>
            </a:gsLst>
            <a:lin ang="1566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swald"/>
              <a:ea typeface="Oswald"/>
              <a:cs typeface="Oswald"/>
              <a:sym typeface="Oswald"/>
            </a:endParaRPr>
          </a:p>
        </p:txBody>
      </p:sp>
      <p:sp>
        <p:nvSpPr>
          <p:cNvPr id="200" name="Google Shape;200;p24"/>
          <p:cNvSpPr/>
          <p:nvPr/>
        </p:nvSpPr>
        <p:spPr>
          <a:xfrm>
            <a:off x="5486400" y="3577431"/>
            <a:ext cx="125730" cy="103981"/>
          </a:xfrm>
          <a:custGeom>
            <a:avLst/>
            <a:gdLst/>
            <a:ahLst/>
            <a:cxnLst/>
            <a:rect l="l" t="t" r="r" b="b"/>
            <a:pathLst>
              <a:path w="125730" h="103981" extrusionOk="0">
                <a:moveTo>
                  <a:pt x="0" y="6350"/>
                </a:moveTo>
                <a:lnTo>
                  <a:pt x="82868" y="0"/>
                </a:lnTo>
                <a:lnTo>
                  <a:pt x="125730" y="103981"/>
                </a:lnTo>
                <a:close/>
              </a:path>
            </a:pathLst>
          </a:custGeom>
          <a:gradFill>
            <a:gsLst>
              <a:gs pos="0">
                <a:schemeClr val="accent1"/>
              </a:gs>
              <a:gs pos="100000">
                <a:schemeClr val="accent2"/>
              </a:gs>
            </a:gsLst>
            <a:lin ang="558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201" name="Google Shape;201;p24"/>
          <p:cNvSpPr/>
          <p:nvPr/>
        </p:nvSpPr>
        <p:spPr>
          <a:xfrm>
            <a:off x="5476875" y="3440112"/>
            <a:ext cx="676275" cy="150812"/>
          </a:xfrm>
          <a:custGeom>
            <a:avLst/>
            <a:gdLst/>
            <a:ahLst/>
            <a:cxnLst/>
            <a:rect l="l" t="t" r="r" b="b"/>
            <a:pathLst>
              <a:path w="676275" h="150812" extrusionOk="0">
                <a:moveTo>
                  <a:pt x="0" y="794"/>
                </a:moveTo>
                <a:lnTo>
                  <a:pt x="676275" y="57944"/>
                </a:lnTo>
                <a:lnTo>
                  <a:pt x="9525" y="150812"/>
                </a:lnTo>
                <a:close/>
              </a:path>
            </a:pathLst>
          </a:custGeom>
          <a:gradFill>
            <a:gsLst>
              <a:gs pos="0">
                <a:schemeClr val="accent1"/>
              </a:gs>
              <a:gs pos="70485">
                <a:schemeClr val="accent2"/>
              </a:gs>
              <a:gs pos="100000">
                <a:schemeClr val="accent2"/>
              </a:gs>
            </a:gsLst>
            <a:lin ang="1566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swald"/>
              <a:ea typeface="Oswald"/>
              <a:cs typeface="Oswald"/>
              <a:sym typeface="Oswald"/>
            </a:endParaRPr>
          </a:p>
        </p:txBody>
      </p:sp>
      <p:sp>
        <p:nvSpPr>
          <p:cNvPr id="202" name="Google Shape;202;p24"/>
          <p:cNvSpPr>
            <a:spLocks noGrp="1"/>
          </p:cNvSpPr>
          <p:nvPr>
            <p:ph type="pic" idx="2"/>
          </p:nvPr>
        </p:nvSpPr>
        <p:spPr>
          <a:xfrm>
            <a:off x="762000" y="1562100"/>
            <a:ext cx="1323975" cy="1495425"/>
          </a:xfrm>
          <a:prstGeom prst="rect">
            <a:avLst/>
          </a:prstGeom>
          <a:solidFill>
            <a:srgbClr val="F2F2F2"/>
          </a:solidFill>
          <a:ln>
            <a:noFill/>
          </a:ln>
        </p:spPr>
        <p:txBody>
          <a:bodyPr spcFirstLastPara="1" wrap="square" lIns="91425" tIns="45700" rIns="91425" bIns="45700" anchor="t" anchorCtr="0"/>
          <a:lstStyle>
            <a:lvl1pPr marR="0" lvl="0" algn="l" rtl="0">
              <a:spcBef>
                <a:spcPts val="1200"/>
              </a:spcBef>
              <a:spcAft>
                <a:spcPts val="0"/>
              </a:spcAft>
              <a:buClr>
                <a:srgbClr val="9B9B9B"/>
              </a:buClr>
              <a:buSzPts val="216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R="0" lvl="1" algn="l" rtl="0">
              <a:spcBef>
                <a:spcPts val="320"/>
              </a:spcBef>
              <a:spcAft>
                <a:spcPts val="0"/>
              </a:spcAft>
              <a:buClr>
                <a:srgbClr val="9B9B9B"/>
              </a:buClr>
              <a:buSzPts val="1600"/>
              <a:buFont typeface="Source Sans Pro"/>
              <a:buChar char="-"/>
              <a:defRPr sz="1600" b="0" i="0" u="none" strike="noStrike" cap="none">
                <a:solidFill>
                  <a:schemeClr val="lt2"/>
                </a:solidFill>
                <a:latin typeface="Source Sans Pro"/>
                <a:ea typeface="Source Sans Pro"/>
                <a:cs typeface="Source Sans Pro"/>
                <a:sym typeface="Source Sans Pro"/>
              </a:defRPr>
            </a:lvl2pPr>
            <a:lvl3pPr marR="0" lvl="2" algn="l" rtl="0">
              <a:spcBef>
                <a:spcPts val="280"/>
              </a:spcBef>
              <a:spcAft>
                <a:spcPts val="0"/>
              </a:spcAft>
              <a:buClr>
                <a:srgbClr val="9B9B9B"/>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R="0" lvl="3" algn="l" rtl="0">
              <a:spcBef>
                <a:spcPts val="240"/>
              </a:spcBef>
              <a:spcAft>
                <a:spcPts val="0"/>
              </a:spcAft>
              <a:buClr>
                <a:srgbClr val="9B9B9B"/>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R="0" lvl="4"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5pPr>
            <a:lvl6pPr marR="0" lvl="5"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6pPr>
            <a:lvl7pPr marR="0" lvl="6"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7pPr>
            <a:lvl8pPr marR="0" lvl="7"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8pPr>
            <a:lvl9pPr marR="0" lvl="8"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9pPr>
          </a:lstStyle>
          <a:p>
            <a:endParaRPr/>
          </a:p>
        </p:txBody>
      </p:sp>
      <p:sp>
        <p:nvSpPr>
          <p:cNvPr id="203" name="Google Shape;203;p24"/>
          <p:cNvSpPr>
            <a:spLocks noGrp="1"/>
          </p:cNvSpPr>
          <p:nvPr>
            <p:ph type="pic" idx="3"/>
          </p:nvPr>
        </p:nvSpPr>
        <p:spPr>
          <a:xfrm>
            <a:off x="2546032" y="561975"/>
            <a:ext cx="1804987" cy="2147887"/>
          </a:xfrm>
          <a:prstGeom prst="rect">
            <a:avLst/>
          </a:prstGeom>
          <a:solidFill>
            <a:srgbClr val="F2F2F2"/>
          </a:solidFill>
          <a:ln>
            <a:noFill/>
          </a:ln>
        </p:spPr>
        <p:txBody>
          <a:bodyPr spcFirstLastPara="1" wrap="square" lIns="91425" tIns="45700" rIns="91425" bIns="45700" anchor="t" anchorCtr="0"/>
          <a:lstStyle>
            <a:lvl1pPr marR="0" lvl="0" algn="l" rtl="0">
              <a:spcBef>
                <a:spcPts val="1200"/>
              </a:spcBef>
              <a:spcAft>
                <a:spcPts val="0"/>
              </a:spcAft>
              <a:buClr>
                <a:srgbClr val="9B9B9B"/>
              </a:buClr>
              <a:buSzPts val="216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R="0" lvl="1" algn="l" rtl="0">
              <a:spcBef>
                <a:spcPts val="320"/>
              </a:spcBef>
              <a:spcAft>
                <a:spcPts val="0"/>
              </a:spcAft>
              <a:buClr>
                <a:srgbClr val="9B9B9B"/>
              </a:buClr>
              <a:buSzPts val="1600"/>
              <a:buFont typeface="Source Sans Pro"/>
              <a:buChar char="-"/>
              <a:defRPr sz="1600" b="0" i="0" u="none" strike="noStrike" cap="none">
                <a:solidFill>
                  <a:schemeClr val="lt2"/>
                </a:solidFill>
                <a:latin typeface="Source Sans Pro"/>
                <a:ea typeface="Source Sans Pro"/>
                <a:cs typeface="Source Sans Pro"/>
                <a:sym typeface="Source Sans Pro"/>
              </a:defRPr>
            </a:lvl2pPr>
            <a:lvl3pPr marR="0" lvl="2" algn="l" rtl="0">
              <a:spcBef>
                <a:spcPts val="280"/>
              </a:spcBef>
              <a:spcAft>
                <a:spcPts val="0"/>
              </a:spcAft>
              <a:buClr>
                <a:srgbClr val="9B9B9B"/>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R="0" lvl="3" algn="l" rtl="0">
              <a:spcBef>
                <a:spcPts val="240"/>
              </a:spcBef>
              <a:spcAft>
                <a:spcPts val="0"/>
              </a:spcAft>
              <a:buClr>
                <a:srgbClr val="9B9B9B"/>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R="0" lvl="4"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5pPr>
            <a:lvl6pPr marR="0" lvl="5"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6pPr>
            <a:lvl7pPr marR="0" lvl="6"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7pPr>
            <a:lvl8pPr marR="0" lvl="7"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8pPr>
            <a:lvl9pPr marR="0" lvl="8"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9pPr>
          </a:lstStyle>
          <a:p>
            <a:endParaRPr/>
          </a:p>
        </p:txBody>
      </p:sp>
      <p:sp>
        <p:nvSpPr>
          <p:cNvPr id="204" name="Google Shape;204;p24"/>
          <p:cNvSpPr>
            <a:spLocks noGrp="1"/>
          </p:cNvSpPr>
          <p:nvPr>
            <p:ph type="pic" idx="4"/>
          </p:nvPr>
        </p:nvSpPr>
        <p:spPr>
          <a:xfrm>
            <a:off x="4772025" y="1960756"/>
            <a:ext cx="1314450" cy="1487294"/>
          </a:xfrm>
          <a:prstGeom prst="rect">
            <a:avLst/>
          </a:prstGeom>
          <a:solidFill>
            <a:srgbClr val="F2F2F2"/>
          </a:solidFill>
          <a:ln>
            <a:noFill/>
          </a:ln>
        </p:spPr>
        <p:txBody>
          <a:bodyPr spcFirstLastPara="1" wrap="square" lIns="91425" tIns="45700" rIns="91425" bIns="45700" anchor="t" anchorCtr="0"/>
          <a:lstStyle>
            <a:lvl1pPr marR="0" lvl="0" algn="l" rtl="0">
              <a:spcBef>
                <a:spcPts val="1200"/>
              </a:spcBef>
              <a:spcAft>
                <a:spcPts val="0"/>
              </a:spcAft>
              <a:buClr>
                <a:srgbClr val="9B9B9B"/>
              </a:buClr>
              <a:buSzPts val="216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R="0" lvl="1" algn="l" rtl="0">
              <a:spcBef>
                <a:spcPts val="320"/>
              </a:spcBef>
              <a:spcAft>
                <a:spcPts val="0"/>
              </a:spcAft>
              <a:buClr>
                <a:srgbClr val="9B9B9B"/>
              </a:buClr>
              <a:buSzPts val="1600"/>
              <a:buFont typeface="Source Sans Pro"/>
              <a:buChar char="-"/>
              <a:defRPr sz="1600" b="0" i="0" u="none" strike="noStrike" cap="none">
                <a:solidFill>
                  <a:schemeClr val="lt2"/>
                </a:solidFill>
                <a:latin typeface="Source Sans Pro"/>
                <a:ea typeface="Source Sans Pro"/>
                <a:cs typeface="Source Sans Pro"/>
                <a:sym typeface="Source Sans Pro"/>
              </a:defRPr>
            </a:lvl2pPr>
            <a:lvl3pPr marR="0" lvl="2" algn="l" rtl="0">
              <a:spcBef>
                <a:spcPts val="280"/>
              </a:spcBef>
              <a:spcAft>
                <a:spcPts val="0"/>
              </a:spcAft>
              <a:buClr>
                <a:srgbClr val="9B9B9B"/>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R="0" lvl="3" algn="l" rtl="0">
              <a:spcBef>
                <a:spcPts val="240"/>
              </a:spcBef>
              <a:spcAft>
                <a:spcPts val="0"/>
              </a:spcAft>
              <a:buClr>
                <a:srgbClr val="9B9B9B"/>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R="0" lvl="4"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5pPr>
            <a:lvl6pPr marR="0" lvl="5"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6pPr>
            <a:lvl7pPr marR="0" lvl="6"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7pPr>
            <a:lvl8pPr marR="0" lvl="7"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8pPr>
            <a:lvl9pPr marR="0" lvl="8"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9pPr>
          </a:lstStyle>
          <a:p>
            <a:endParaRPr/>
          </a:p>
        </p:txBody>
      </p:sp>
      <p:sp>
        <p:nvSpPr>
          <p:cNvPr id="205" name="Google Shape;205;p24"/>
          <p:cNvSpPr>
            <a:spLocks noGrp="1"/>
          </p:cNvSpPr>
          <p:nvPr>
            <p:ph type="pic" idx="5"/>
          </p:nvPr>
        </p:nvSpPr>
        <p:spPr>
          <a:xfrm>
            <a:off x="6533198" y="1144905"/>
            <a:ext cx="1786889" cy="2141220"/>
          </a:xfrm>
          <a:prstGeom prst="rect">
            <a:avLst/>
          </a:prstGeom>
          <a:solidFill>
            <a:srgbClr val="F2F2F2"/>
          </a:solidFill>
          <a:ln>
            <a:noFill/>
          </a:ln>
        </p:spPr>
        <p:txBody>
          <a:bodyPr spcFirstLastPara="1" wrap="square" lIns="91425" tIns="45700" rIns="91425" bIns="45700" anchor="t" anchorCtr="0"/>
          <a:lstStyle>
            <a:lvl1pPr marR="0" lvl="0" algn="l" rtl="0">
              <a:spcBef>
                <a:spcPts val="1200"/>
              </a:spcBef>
              <a:spcAft>
                <a:spcPts val="0"/>
              </a:spcAft>
              <a:buClr>
                <a:srgbClr val="9B9B9B"/>
              </a:buClr>
              <a:buSzPts val="216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R="0" lvl="1" algn="l" rtl="0">
              <a:spcBef>
                <a:spcPts val="320"/>
              </a:spcBef>
              <a:spcAft>
                <a:spcPts val="0"/>
              </a:spcAft>
              <a:buClr>
                <a:srgbClr val="9B9B9B"/>
              </a:buClr>
              <a:buSzPts val="1600"/>
              <a:buFont typeface="Source Sans Pro"/>
              <a:buChar char="-"/>
              <a:defRPr sz="1600" b="0" i="0" u="none" strike="noStrike" cap="none">
                <a:solidFill>
                  <a:schemeClr val="lt2"/>
                </a:solidFill>
                <a:latin typeface="Source Sans Pro"/>
                <a:ea typeface="Source Sans Pro"/>
                <a:cs typeface="Source Sans Pro"/>
                <a:sym typeface="Source Sans Pro"/>
              </a:defRPr>
            </a:lvl2pPr>
            <a:lvl3pPr marR="0" lvl="2" algn="l" rtl="0">
              <a:spcBef>
                <a:spcPts val="280"/>
              </a:spcBef>
              <a:spcAft>
                <a:spcPts val="0"/>
              </a:spcAft>
              <a:buClr>
                <a:srgbClr val="9B9B9B"/>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R="0" lvl="3" algn="l" rtl="0">
              <a:spcBef>
                <a:spcPts val="240"/>
              </a:spcBef>
              <a:spcAft>
                <a:spcPts val="0"/>
              </a:spcAft>
              <a:buClr>
                <a:srgbClr val="9B9B9B"/>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R="0" lvl="4"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5pPr>
            <a:lvl6pPr marR="0" lvl="5"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6pPr>
            <a:lvl7pPr marR="0" lvl="6"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7pPr>
            <a:lvl8pPr marR="0" lvl="7"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8pPr>
            <a:lvl9pPr marR="0" lvl="8"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9pPr>
          </a:lstStyle>
          <a:p>
            <a:endParaRPr/>
          </a:p>
        </p:txBody>
      </p:sp>
      <p:sp>
        <p:nvSpPr>
          <p:cNvPr id="206" name="Google Shape;206;p24"/>
          <p:cNvSpPr txBox="1">
            <a:spLocks noGrp="1"/>
          </p:cNvSpPr>
          <p:nvPr>
            <p:ph type="title"/>
          </p:nvPr>
        </p:nvSpPr>
        <p:spPr>
          <a:xfrm>
            <a:off x="477779" y="3523401"/>
            <a:ext cx="5298876" cy="582723"/>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rgbClr val="FFB30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7" name="Google Shape;207;p24"/>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24"/>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24"/>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600" i="0">
                <a:solidFill>
                  <a:srgbClr val="BFBFBF"/>
                </a:solidFill>
                <a:latin typeface="Source Sans Pro"/>
                <a:ea typeface="Source Sans Pro"/>
                <a:cs typeface="Source Sans Pro"/>
                <a:sym typeface="Source Sans Pro"/>
              </a:defRPr>
            </a:lvl1pPr>
            <a:lvl2pPr marL="0" lvl="1" indent="0" algn="ctr">
              <a:spcBef>
                <a:spcPts val="0"/>
              </a:spcBef>
              <a:buNone/>
              <a:defRPr sz="600" i="0">
                <a:solidFill>
                  <a:srgbClr val="BFBFBF"/>
                </a:solidFill>
                <a:latin typeface="Source Sans Pro"/>
                <a:ea typeface="Source Sans Pro"/>
                <a:cs typeface="Source Sans Pro"/>
                <a:sym typeface="Source Sans Pro"/>
              </a:defRPr>
            </a:lvl2pPr>
            <a:lvl3pPr marL="0" lvl="2" indent="0" algn="ctr">
              <a:spcBef>
                <a:spcPts val="0"/>
              </a:spcBef>
              <a:buNone/>
              <a:defRPr sz="600" i="0">
                <a:solidFill>
                  <a:srgbClr val="BFBFBF"/>
                </a:solidFill>
                <a:latin typeface="Source Sans Pro"/>
                <a:ea typeface="Source Sans Pro"/>
                <a:cs typeface="Source Sans Pro"/>
                <a:sym typeface="Source Sans Pro"/>
              </a:defRPr>
            </a:lvl3pPr>
            <a:lvl4pPr marL="0" lvl="3" indent="0" algn="ctr">
              <a:spcBef>
                <a:spcPts val="0"/>
              </a:spcBef>
              <a:buNone/>
              <a:defRPr sz="600" i="0">
                <a:solidFill>
                  <a:srgbClr val="BFBFBF"/>
                </a:solidFill>
                <a:latin typeface="Source Sans Pro"/>
                <a:ea typeface="Source Sans Pro"/>
                <a:cs typeface="Source Sans Pro"/>
                <a:sym typeface="Source Sans Pro"/>
              </a:defRPr>
            </a:lvl4pPr>
            <a:lvl5pPr marL="0" lvl="4" indent="0" algn="ctr">
              <a:spcBef>
                <a:spcPts val="0"/>
              </a:spcBef>
              <a:buNone/>
              <a:defRPr sz="600" i="0">
                <a:solidFill>
                  <a:srgbClr val="BFBFBF"/>
                </a:solidFill>
                <a:latin typeface="Source Sans Pro"/>
                <a:ea typeface="Source Sans Pro"/>
                <a:cs typeface="Source Sans Pro"/>
                <a:sym typeface="Source Sans Pro"/>
              </a:defRPr>
            </a:lvl5pPr>
            <a:lvl6pPr marL="0" lvl="5" indent="0" algn="ctr">
              <a:spcBef>
                <a:spcPts val="0"/>
              </a:spcBef>
              <a:buNone/>
              <a:defRPr sz="600" i="0">
                <a:solidFill>
                  <a:srgbClr val="BFBFBF"/>
                </a:solidFill>
                <a:latin typeface="Source Sans Pro"/>
                <a:ea typeface="Source Sans Pro"/>
                <a:cs typeface="Source Sans Pro"/>
                <a:sym typeface="Source Sans Pro"/>
              </a:defRPr>
            </a:lvl6pPr>
            <a:lvl7pPr marL="0" lvl="6" indent="0" algn="ctr">
              <a:spcBef>
                <a:spcPts val="0"/>
              </a:spcBef>
              <a:buNone/>
              <a:defRPr sz="600" i="0">
                <a:solidFill>
                  <a:srgbClr val="BFBFBF"/>
                </a:solidFill>
                <a:latin typeface="Source Sans Pro"/>
                <a:ea typeface="Source Sans Pro"/>
                <a:cs typeface="Source Sans Pro"/>
                <a:sym typeface="Source Sans Pro"/>
              </a:defRPr>
            </a:lvl7pPr>
            <a:lvl8pPr marL="0" lvl="7" indent="0" algn="ctr">
              <a:spcBef>
                <a:spcPts val="0"/>
              </a:spcBef>
              <a:buNone/>
              <a:defRPr sz="600" i="0">
                <a:solidFill>
                  <a:srgbClr val="BFBFBF"/>
                </a:solidFill>
                <a:latin typeface="Source Sans Pro"/>
                <a:ea typeface="Source Sans Pro"/>
                <a:cs typeface="Source Sans Pro"/>
                <a:sym typeface="Source Sans Pro"/>
              </a:defRPr>
            </a:lvl8pPr>
            <a:lvl9pPr marL="0" lvl="8" indent="0" algn="ctr">
              <a:spcBef>
                <a:spcPts val="0"/>
              </a:spcBef>
              <a:buNone/>
              <a:defRPr sz="600" i="0">
                <a:solidFill>
                  <a:srgbClr val="BFBFB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b="0" u="none" strike="noStrike"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15"/>
          <p:cNvSpPr/>
          <p:nvPr/>
        </p:nvSpPr>
        <p:spPr>
          <a:xfrm flipH="1">
            <a:off x="0" y="0"/>
            <a:ext cx="9144000" cy="4676340"/>
          </a:xfrm>
          <a:custGeom>
            <a:avLst/>
            <a:gdLst/>
            <a:ahLst/>
            <a:cxnLst/>
            <a:rect l="l" t="t" r="r" b="b"/>
            <a:pathLst>
              <a:path w="9144000" h="4676340" extrusionOk="0">
                <a:moveTo>
                  <a:pt x="0" y="2081"/>
                </a:moveTo>
                <a:lnTo>
                  <a:pt x="9144000" y="0"/>
                </a:lnTo>
                <a:lnTo>
                  <a:pt x="8755095" y="4391776"/>
                </a:lnTo>
                <a:lnTo>
                  <a:pt x="464788" y="467634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70" name="Google Shape;70;p15"/>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600" i="0">
                <a:solidFill>
                  <a:srgbClr val="BFBFBF"/>
                </a:solidFill>
                <a:latin typeface="Source Sans Pro"/>
                <a:ea typeface="Source Sans Pro"/>
                <a:cs typeface="Source Sans Pro"/>
                <a:sym typeface="Source Sans Pro"/>
              </a:defRPr>
            </a:lvl1pPr>
            <a:lvl2pPr marL="0" lvl="1" indent="0" algn="ctr">
              <a:spcBef>
                <a:spcPts val="0"/>
              </a:spcBef>
              <a:buNone/>
              <a:defRPr sz="600" i="0">
                <a:solidFill>
                  <a:srgbClr val="BFBFBF"/>
                </a:solidFill>
                <a:latin typeface="Source Sans Pro"/>
                <a:ea typeface="Source Sans Pro"/>
                <a:cs typeface="Source Sans Pro"/>
                <a:sym typeface="Source Sans Pro"/>
              </a:defRPr>
            </a:lvl2pPr>
            <a:lvl3pPr marL="0" lvl="2" indent="0" algn="ctr">
              <a:spcBef>
                <a:spcPts val="0"/>
              </a:spcBef>
              <a:buNone/>
              <a:defRPr sz="600" i="0">
                <a:solidFill>
                  <a:srgbClr val="BFBFBF"/>
                </a:solidFill>
                <a:latin typeface="Source Sans Pro"/>
                <a:ea typeface="Source Sans Pro"/>
                <a:cs typeface="Source Sans Pro"/>
                <a:sym typeface="Source Sans Pro"/>
              </a:defRPr>
            </a:lvl3pPr>
            <a:lvl4pPr marL="0" lvl="3" indent="0" algn="ctr">
              <a:spcBef>
                <a:spcPts val="0"/>
              </a:spcBef>
              <a:buNone/>
              <a:defRPr sz="600" i="0">
                <a:solidFill>
                  <a:srgbClr val="BFBFBF"/>
                </a:solidFill>
                <a:latin typeface="Source Sans Pro"/>
                <a:ea typeface="Source Sans Pro"/>
                <a:cs typeface="Source Sans Pro"/>
                <a:sym typeface="Source Sans Pro"/>
              </a:defRPr>
            </a:lvl4pPr>
            <a:lvl5pPr marL="0" lvl="4" indent="0" algn="ctr">
              <a:spcBef>
                <a:spcPts val="0"/>
              </a:spcBef>
              <a:buNone/>
              <a:defRPr sz="600" i="0">
                <a:solidFill>
                  <a:srgbClr val="BFBFBF"/>
                </a:solidFill>
                <a:latin typeface="Source Sans Pro"/>
                <a:ea typeface="Source Sans Pro"/>
                <a:cs typeface="Source Sans Pro"/>
                <a:sym typeface="Source Sans Pro"/>
              </a:defRPr>
            </a:lvl5pPr>
            <a:lvl6pPr marL="0" lvl="5" indent="0" algn="ctr">
              <a:spcBef>
                <a:spcPts val="0"/>
              </a:spcBef>
              <a:buNone/>
              <a:defRPr sz="600" i="0">
                <a:solidFill>
                  <a:srgbClr val="BFBFBF"/>
                </a:solidFill>
                <a:latin typeface="Source Sans Pro"/>
                <a:ea typeface="Source Sans Pro"/>
                <a:cs typeface="Source Sans Pro"/>
                <a:sym typeface="Source Sans Pro"/>
              </a:defRPr>
            </a:lvl6pPr>
            <a:lvl7pPr marL="0" lvl="6" indent="0" algn="ctr">
              <a:spcBef>
                <a:spcPts val="0"/>
              </a:spcBef>
              <a:buNone/>
              <a:defRPr sz="600" i="0">
                <a:solidFill>
                  <a:srgbClr val="BFBFBF"/>
                </a:solidFill>
                <a:latin typeface="Source Sans Pro"/>
                <a:ea typeface="Source Sans Pro"/>
                <a:cs typeface="Source Sans Pro"/>
                <a:sym typeface="Source Sans Pro"/>
              </a:defRPr>
            </a:lvl7pPr>
            <a:lvl8pPr marL="0" lvl="7" indent="0" algn="ctr">
              <a:spcBef>
                <a:spcPts val="0"/>
              </a:spcBef>
              <a:buNone/>
              <a:defRPr sz="600" i="0">
                <a:solidFill>
                  <a:srgbClr val="BFBFBF"/>
                </a:solidFill>
                <a:latin typeface="Source Sans Pro"/>
                <a:ea typeface="Source Sans Pro"/>
                <a:cs typeface="Source Sans Pro"/>
                <a:sym typeface="Source Sans Pro"/>
              </a:defRPr>
            </a:lvl8pPr>
            <a:lvl9pPr marL="0" lvl="8" indent="0" algn="ctr">
              <a:spcBef>
                <a:spcPts val="0"/>
              </a:spcBef>
              <a:buNone/>
              <a:defRPr sz="600" i="0">
                <a:solidFill>
                  <a:srgbClr val="BFBFB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b="0" u="none" strike="noStrike" cap="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sp>
        <p:nvSpPr>
          <p:cNvPr id="86" name="Google Shape;86;p17"/>
          <p:cNvSpPr/>
          <p:nvPr/>
        </p:nvSpPr>
        <p:spPr>
          <a:xfrm>
            <a:off x="942975" y="635368"/>
            <a:ext cx="7258484" cy="3794190"/>
          </a:xfrm>
          <a:custGeom>
            <a:avLst/>
            <a:gdLst/>
            <a:ahLst/>
            <a:cxnLst/>
            <a:rect l="l" t="t" r="r" b="b"/>
            <a:pathLst>
              <a:path w="7258485" h="3794191" extrusionOk="0">
                <a:moveTo>
                  <a:pt x="0" y="559643"/>
                </a:moveTo>
                <a:lnTo>
                  <a:pt x="2361884" y="0"/>
                </a:lnTo>
                <a:lnTo>
                  <a:pt x="7258485" y="1024432"/>
                </a:lnTo>
                <a:lnTo>
                  <a:pt x="6575531" y="3206091"/>
                </a:lnTo>
                <a:lnTo>
                  <a:pt x="2684390" y="3794191"/>
                </a:lnTo>
                <a:lnTo>
                  <a:pt x="891635" y="350962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87" name="Google Shape;87;p17"/>
          <p:cNvSpPr/>
          <p:nvPr/>
        </p:nvSpPr>
        <p:spPr>
          <a:xfrm>
            <a:off x="1409700" y="1076325"/>
            <a:ext cx="6438900" cy="3067050"/>
          </a:xfrm>
          <a:custGeom>
            <a:avLst/>
            <a:gdLst/>
            <a:ahLst/>
            <a:cxnLst/>
            <a:rect l="l" t="t" r="r" b="b"/>
            <a:pathLst>
              <a:path w="6438900" h="3067050" extrusionOk="0">
                <a:moveTo>
                  <a:pt x="7144" y="23813"/>
                </a:moveTo>
                <a:lnTo>
                  <a:pt x="6438900" y="171984"/>
                </a:lnTo>
                <a:lnTo>
                  <a:pt x="6107596" y="2761300"/>
                </a:lnTo>
                <a:lnTo>
                  <a:pt x="425963" y="3067050"/>
                </a:lnTo>
                <a:close/>
              </a:path>
            </a:pathLst>
          </a:custGeom>
          <a:gradFill>
            <a:gsLst>
              <a:gs pos="0">
                <a:schemeClr val="accent1"/>
              </a:gs>
              <a:gs pos="100000">
                <a:schemeClr val="accent2"/>
              </a:gs>
            </a:gsLst>
            <a:lin ang="2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88" name="Google Shape;88;p17"/>
          <p:cNvSpPr/>
          <p:nvPr/>
        </p:nvSpPr>
        <p:spPr>
          <a:xfrm>
            <a:off x="940117" y="638175"/>
            <a:ext cx="2366183" cy="1014946"/>
          </a:xfrm>
          <a:custGeom>
            <a:avLst/>
            <a:gdLst/>
            <a:ahLst/>
            <a:cxnLst/>
            <a:rect l="l" t="t" r="r" b="b"/>
            <a:pathLst>
              <a:path w="2366184" h="1014946" extrusionOk="0">
                <a:moveTo>
                  <a:pt x="0" y="556260"/>
                </a:moveTo>
                <a:lnTo>
                  <a:pt x="2366184" y="0"/>
                </a:lnTo>
                <a:lnTo>
                  <a:pt x="1265869" y="1014946"/>
                </a:lnTo>
                <a:close/>
              </a:path>
            </a:pathLst>
          </a:custGeom>
          <a:gradFill>
            <a:gsLst>
              <a:gs pos="0">
                <a:schemeClr val="lt1"/>
              </a:gs>
              <a:gs pos="53303">
                <a:schemeClr val="lt1"/>
              </a:gs>
              <a:gs pos="100000">
                <a:srgbClr val="D8D8D8"/>
              </a:gs>
            </a:gsLst>
            <a:lin ang="1254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89" name="Google Shape;89;p17"/>
          <p:cNvSpPr/>
          <p:nvPr/>
        </p:nvSpPr>
        <p:spPr>
          <a:xfrm>
            <a:off x="1834515" y="3552825"/>
            <a:ext cx="1778384" cy="876892"/>
          </a:xfrm>
          <a:custGeom>
            <a:avLst/>
            <a:gdLst/>
            <a:ahLst/>
            <a:cxnLst/>
            <a:rect l="l" t="t" r="r" b="b"/>
            <a:pathLst>
              <a:path w="1778385" h="876893" extrusionOk="0">
                <a:moveTo>
                  <a:pt x="0" y="594360"/>
                </a:moveTo>
                <a:lnTo>
                  <a:pt x="639337" y="0"/>
                </a:lnTo>
                <a:lnTo>
                  <a:pt x="1778385" y="876893"/>
                </a:lnTo>
                <a:close/>
              </a:path>
            </a:pathLst>
          </a:custGeom>
          <a:gradFill>
            <a:gsLst>
              <a:gs pos="0">
                <a:schemeClr val="lt1"/>
              </a:gs>
              <a:gs pos="53303">
                <a:schemeClr val="lt1"/>
              </a:gs>
              <a:gs pos="100000">
                <a:srgbClr val="D8D8D8"/>
              </a:gs>
            </a:gsLst>
            <a:lin ang="1254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90" name="Google Shape;90;p17"/>
          <p:cNvSpPr/>
          <p:nvPr/>
        </p:nvSpPr>
        <p:spPr>
          <a:xfrm>
            <a:off x="7286625" y="1666875"/>
            <a:ext cx="910605" cy="2174782"/>
          </a:xfrm>
          <a:custGeom>
            <a:avLst/>
            <a:gdLst/>
            <a:ahLst/>
            <a:cxnLst/>
            <a:rect l="l" t="t" r="r" b="b"/>
            <a:pathLst>
              <a:path w="910606" h="2174783" extrusionOk="0">
                <a:moveTo>
                  <a:pt x="226821" y="2174783"/>
                </a:moveTo>
                <a:lnTo>
                  <a:pt x="0" y="360448"/>
                </a:lnTo>
                <a:lnTo>
                  <a:pt x="910606" y="0"/>
                </a:lnTo>
                <a:close/>
              </a:path>
            </a:pathLst>
          </a:custGeom>
          <a:gradFill>
            <a:gsLst>
              <a:gs pos="0">
                <a:schemeClr val="lt1"/>
              </a:gs>
              <a:gs pos="53303">
                <a:schemeClr val="lt1"/>
              </a:gs>
              <a:gs pos="100000">
                <a:srgbClr val="D8D8D8"/>
              </a:gs>
            </a:gsLst>
            <a:lin ang="1254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91" name="Google Shape;91;p17"/>
          <p:cNvSpPr txBox="1">
            <a:spLocks noGrp="1"/>
          </p:cNvSpPr>
          <p:nvPr>
            <p:ph type="title"/>
          </p:nvPr>
        </p:nvSpPr>
        <p:spPr>
          <a:xfrm>
            <a:off x="2095500" y="1655927"/>
            <a:ext cx="4762500" cy="1093873"/>
          </a:xfrm>
          <a:prstGeom prst="rect">
            <a:avLst/>
          </a:prstGeom>
          <a:noFill/>
          <a:ln>
            <a:noFill/>
          </a:ln>
        </p:spPr>
        <p:txBody>
          <a:bodyPr spcFirstLastPara="1" wrap="square" lIns="91425" tIns="45700" rIns="91425" bIns="45700" anchor="b" anchorCtr="0"/>
          <a:lstStyle>
            <a:lvl1pPr lvl="0" algn="ctr">
              <a:lnSpc>
                <a:spcPct val="100000"/>
              </a:lnSpc>
              <a:spcBef>
                <a:spcPts val="0"/>
              </a:spcBef>
              <a:spcAft>
                <a:spcPts val="0"/>
              </a:spcAft>
              <a:buClr>
                <a:schemeClr val="lt1"/>
              </a:buClr>
              <a:buSzPts val="3600"/>
              <a:buFont typeface="Source Sans Pro"/>
              <a:buNone/>
              <a:defRPr sz="3600" b="1" cap="none">
                <a:solidFill>
                  <a:schemeClr val="lt1"/>
                </a:solidFill>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7"/>
          <p:cNvSpPr txBox="1">
            <a:spLocks noGrp="1"/>
          </p:cNvSpPr>
          <p:nvPr>
            <p:ph type="body" idx="1"/>
          </p:nvPr>
        </p:nvSpPr>
        <p:spPr>
          <a:xfrm>
            <a:off x="2095500" y="2752725"/>
            <a:ext cx="4762500" cy="476250"/>
          </a:xfrm>
          <a:prstGeom prst="rect">
            <a:avLst/>
          </a:prstGeom>
          <a:noFill/>
          <a:ln>
            <a:noFill/>
          </a:ln>
        </p:spPr>
        <p:txBody>
          <a:bodyPr spcFirstLastPara="1" wrap="square" lIns="91425" tIns="45700" rIns="91425" bIns="45700" anchor="t" anchorCtr="0"/>
          <a:lstStyle>
            <a:lvl1pPr marL="457200" lvl="0" indent="-228600" algn="ctr">
              <a:lnSpc>
                <a:spcPct val="100000"/>
              </a:lnSpc>
              <a:spcBef>
                <a:spcPts val="1200"/>
              </a:spcBef>
              <a:spcAft>
                <a:spcPts val="0"/>
              </a:spcAft>
              <a:buSzPts val="1920"/>
              <a:buNone/>
              <a:defRPr sz="1600" i="0">
                <a:solidFill>
                  <a:schemeClr val="lt1"/>
                </a:solidFill>
                <a:latin typeface="Source Sans Pro"/>
                <a:ea typeface="Source Sans Pro"/>
                <a:cs typeface="Source Sans Pro"/>
                <a:sym typeface="Source Sans Pro"/>
              </a:defRPr>
            </a:lvl1pPr>
            <a:lvl2pPr marL="914400" lvl="1" indent="-228600" algn="l">
              <a:spcBef>
                <a:spcPts val="360"/>
              </a:spcBef>
              <a:spcAft>
                <a:spcPts val="0"/>
              </a:spcAft>
              <a:buSzPts val="1800"/>
              <a:buNone/>
              <a:defRPr sz="1800">
                <a:solidFill>
                  <a:srgbClr val="888888"/>
                </a:solidFill>
                <a:latin typeface="Source Sans Pro"/>
                <a:ea typeface="Source Sans Pro"/>
                <a:cs typeface="Source Sans Pro"/>
                <a:sym typeface="Source Sans Pro"/>
              </a:defRPr>
            </a:lvl2pPr>
            <a:lvl3pPr marL="1371600" lvl="2" indent="-228600" algn="l">
              <a:spcBef>
                <a:spcPts val="320"/>
              </a:spcBef>
              <a:spcAft>
                <a:spcPts val="0"/>
              </a:spcAft>
              <a:buSzPts val="1600"/>
              <a:buNone/>
              <a:defRPr sz="1600">
                <a:solidFill>
                  <a:srgbClr val="888888"/>
                </a:solidFill>
                <a:latin typeface="Source Sans Pro"/>
                <a:ea typeface="Source Sans Pro"/>
                <a:cs typeface="Source Sans Pro"/>
                <a:sym typeface="Source Sans Pro"/>
              </a:defRPr>
            </a:lvl3pPr>
            <a:lvl4pPr marL="1828800" lvl="3" indent="-228600" algn="l">
              <a:spcBef>
                <a:spcPts val="280"/>
              </a:spcBef>
              <a:spcAft>
                <a:spcPts val="0"/>
              </a:spcAft>
              <a:buSzPts val="1400"/>
              <a:buNone/>
              <a:defRPr sz="1400">
                <a:solidFill>
                  <a:srgbClr val="888888"/>
                </a:solidFill>
                <a:latin typeface="Source Sans Pro"/>
                <a:ea typeface="Source Sans Pro"/>
                <a:cs typeface="Source Sans Pro"/>
                <a:sym typeface="Source Sans Pro"/>
              </a:defRPr>
            </a:lvl4pPr>
            <a:lvl5pPr marL="2286000" lvl="4" indent="-228600" algn="l">
              <a:spcBef>
                <a:spcPts val="280"/>
              </a:spcBef>
              <a:spcAft>
                <a:spcPts val="0"/>
              </a:spcAft>
              <a:buSzPts val="1400"/>
              <a:buNone/>
              <a:defRPr sz="1400">
                <a:solidFill>
                  <a:srgbClr val="888888"/>
                </a:solidFill>
                <a:latin typeface="Source Sans Pro"/>
                <a:ea typeface="Source Sans Pro"/>
                <a:cs typeface="Source Sans Pro"/>
                <a:sym typeface="Source Sans Pro"/>
              </a:defRPr>
            </a:lvl5pPr>
            <a:lvl6pPr marL="2743200" lvl="5" indent="-228600" algn="l">
              <a:spcBef>
                <a:spcPts val="280"/>
              </a:spcBef>
              <a:spcAft>
                <a:spcPts val="0"/>
              </a:spcAft>
              <a:buSzPts val="1400"/>
              <a:buNone/>
              <a:defRPr sz="1400">
                <a:solidFill>
                  <a:srgbClr val="888888"/>
                </a:solidFill>
                <a:latin typeface="Source Sans Pro"/>
                <a:ea typeface="Source Sans Pro"/>
                <a:cs typeface="Source Sans Pro"/>
                <a:sym typeface="Source Sans Pro"/>
              </a:defRPr>
            </a:lvl6pPr>
            <a:lvl7pPr marL="3200400" lvl="6" indent="-228600" algn="l">
              <a:spcBef>
                <a:spcPts val="280"/>
              </a:spcBef>
              <a:spcAft>
                <a:spcPts val="0"/>
              </a:spcAft>
              <a:buSzPts val="1400"/>
              <a:buNone/>
              <a:defRPr sz="1400">
                <a:solidFill>
                  <a:srgbClr val="888888"/>
                </a:solidFill>
                <a:latin typeface="Source Sans Pro"/>
                <a:ea typeface="Source Sans Pro"/>
                <a:cs typeface="Source Sans Pro"/>
                <a:sym typeface="Source Sans Pro"/>
              </a:defRPr>
            </a:lvl7pPr>
            <a:lvl8pPr marL="3657600" lvl="7" indent="-228600" algn="l">
              <a:spcBef>
                <a:spcPts val="280"/>
              </a:spcBef>
              <a:spcAft>
                <a:spcPts val="0"/>
              </a:spcAft>
              <a:buSzPts val="1400"/>
              <a:buNone/>
              <a:defRPr sz="1400">
                <a:solidFill>
                  <a:srgbClr val="888888"/>
                </a:solidFill>
                <a:latin typeface="Source Sans Pro"/>
                <a:ea typeface="Source Sans Pro"/>
                <a:cs typeface="Source Sans Pro"/>
                <a:sym typeface="Source Sans Pro"/>
              </a:defRPr>
            </a:lvl8pPr>
            <a:lvl9pPr marL="4114800" lvl="8" indent="-228600" algn="l">
              <a:spcBef>
                <a:spcPts val="280"/>
              </a:spcBef>
              <a:spcAft>
                <a:spcPts val="0"/>
              </a:spcAft>
              <a:buSzPts val="1400"/>
              <a:buNone/>
              <a:defRPr sz="1400">
                <a:solidFill>
                  <a:srgbClr val="888888"/>
                </a:solidFill>
                <a:latin typeface="Source Sans Pro"/>
                <a:ea typeface="Source Sans Pro"/>
                <a:cs typeface="Source Sans Pro"/>
                <a:sym typeface="Source Sans Pro"/>
              </a:defRPr>
            </a:lvl9pPr>
          </a:lstStyle>
          <a:p>
            <a:endParaRPr/>
          </a:p>
        </p:txBody>
      </p:sp>
      <p:sp>
        <p:nvSpPr>
          <p:cNvPr id="93" name="Google Shape;93;p17"/>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7"/>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600" i="0">
                <a:solidFill>
                  <a:srgbClr val="BFBFBF"/>
                </a:solidFill>
                <a:latin typeface="Source Sans Pro"/>
                <a:ea typeface="Source Sans Pro"/>
                <a:cs typeface="Source Sans Pro"/>
                <a:sym typeface="Source Sans Pro"/>
              </a:defRPr>
            </a:lvl1pPr>
            <a:lvl2pPr marL="0" lvl="1" indent="0" algn="ctr">
              <a:spcBef>
                <a:spcPts val="0"/>
              </a:spcBef>
              <a:buNone/>
              <a:defRPr sz="600" i="0">
                <a:solidFill>
                  <a:srgbClr val="BFBFBF"/>
                </a:solidFill>
                <a:latin typeface="Source Sans Pro"/>
                <a:ea typeface="Source Sans Pro"/>
                <a:cs typeface="Source Sans Pro"/>
                <a:sym typeface="Source Sans Pro"/>
              </a:defRPr>
            </a:lvl2pPr>
            <a:lvl3pPr marL="0" lvl="2" indent="0" algn="ctr">
              <a:spcBef>
                <a:spcPts val="0"/>
              </a:spcBef>
              <a:buNone/>
              <a:defRPr sz="600" i="0">
                <a:solidFill>
                  <a:srgbClr val="BFBFBF"/>
                </a:solidFill>
                <a:latin typeface="Source Sans Pro"/>
                <a:ea typeface="Source Sans Pro"/>
                <a:cs typeface="Source Sans Pro"/>
                <a:sym typeface="Source Sans Pro"/>
              </a:defRPr>
            </a:lvl3pPr>
            <a:lvl4pPr marL="0" lvl="3" indent="0" algn="ctr">
              <a:spcBef>
                <a:spcPts val="0"/>
              </a:spcBef>
              <a:buNone/>
              <a:defRPr sz="600" i="0">
                <a:solidFill>
                  <a:srgbClr val="BFBFBF"/>
                </a:solidFill>
                <a:latin typeface="Source Sans Pro"/>
                <a:ea typeface="Source Sans Pro"/>
                <a:cs typeface="Source Sans Pro"/>
                <a:sym typeface="Source Sans Pro"/>
              </a:defRPr>
            </a:lvl4pPr>
            <a:lvl5pPr marL="0" lvl="4" indent="0" algn="ctr">
              <a:spcBef>
                <a:spcPts val="0"/>
              </a:spcBef>
              <a:buNone/>
              <a:defRPr sz="600" i="0">
                <a:solidFill>
                  <a:srgbClr val="BFBFBF"/>
                </a:solidFill>
                <a:latin typeface="Source Sans Pro"/>
                <a:ea typeface="Source Sans Pro"/>
                <a:cs typeface="Source Sans Pro"/>
                <a:sym typeface="Source Sans Pro"/>
              </a:defRPr>
            </a:lvl5pPr>
            <a:lvl6pPr marL="0" lvl="5" indent="0" algn="ctr">
              <a:spcBef>
                <a:spcPts val="0"/>
              </a:spcBef>
              <a:buNone/>
              <a:defRPr sz="600" i="0">
                <a:solidFill>
                  <a:srgbClr val="BFBFBF"/>
                </a:solidFill>
                <a:latin typeface="Source Sans Pro"/>
                <a:ea typeface="Source Sans Pro"/>
                <a:cs typeface="Source Sans Pro"/>
                <a:sym typeface="Source Sans Pro"/>
              </a:defRPr>
            </a:lvl6pPr>
            <a:lvl7pPr marL="0" lvl="6" indent="0" algn="ctr">
              <a:spcBef>
                <a:spcPts val="0"/>
              </a:spcBef>
              <a:buNone/>
              <a:defRPr sz="600" i="0">
                <a:solidFill>
                  <a:srgbClr val="BFBFBF"/>
                </a:solidFill>
                <a:latin typeface="Source Sans Pro"/>
                <a:ea typeface="Source Sans Pro"/>
                <a:cs typeface="Source Sans Pro"/>
                <a:sym typeface="Source Sans Pro"/>
              </a:defRPr>
            </a:lvl7pPr>
            <a:lvl8pPr marL="0" lvl="7" indent="0" algn="ctr">
              <a:spcBef>
                <a:spcPts val="0"/>
              </a:spcBef>
              <a:buNone/>
              <a:defRPr sz="600" i="0">
                <a:solidFill>
                  <a:srgbClr val="BFBFBF"/>
                </a:solidFill>
                <a:latin typeface="Source Sans Pro"/>
                <a:ea typeface="Source Sans Pro"/>
                <a:cs typeface="Source Sans Pro"/>
                <a:sym typeface="Source Sans Pro"/>
              </a:defRPr>
            </a:lvl8pPr>
            <a:lvl9pPr marL="0" lvl="8" indent="0" algn="ctr">
              <a:spcBef>
                <a:spcPts val="0"/>
              </a:spcBef>
              <a:buNone/>
              <a:defRPr sz="600" i="0">
                <a:solidFill>
                  <a:srgbClr val="BFBFB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b="0" u="none" strike="noStrike" cap="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6"/>
        <p:cNvGrpSpPr/>
        <p:nvPr/>
      </p:nvGrpSpPr>
      <p:grpSpPr>
        <a:xfrm>
          <a:off x="0" y="0"/>
          <a:ext cx="0" cy="0"/>
          <a:chOff x="0" y="0"/>
          <a:chExt cx="0" cy="0"/>
        </a:xfrm>
      </p:grpSpPr>
      <p:sp>
        <p:nvSpPr>
          <p:cNvPr id="97" name="Google Shape;97;p18"/>
          <p:cNvSpPr/>
          <p:nvPr/>
        </p:nvSpPr>
        <p:spPr>
          <a:xfrm rot="10800000" flipH="1">
            <a:off x="6258158" y="4390590"/>
            <a:ext cx="2505075" cy="457200"/>
          </a:xfrm>
          <a:custGeom>
            <a:avLst/>
            <a:gdLst/>
            <a:ahLst/>
            <a:cxnLst/>
            <a:rect l="l" t="t" r="r" b="b"/>
            <a:pathLst>
              <a:path w="2505075" h="457200" extrusionOk="0">
                <a:moveTo>
                  <a:pt x="0" y="0"/>
                </a:moveTo>
                <a:lnTo>
                  <a:pt x="2505075" y="457200"/>
                </a:lnTo>
                <a:lnTo>
                  <a:pt x="123825" y="400050"/>
                </a:lnTo>
                <a:close/>
              </a:path>
            </a:pathLst>
          </a:custGeom>
          <a:gradFill>
            <a:gsLst>
              <a:gs pos="0">
                <a:schemeClr val="accent1"/>
              </a:gs>
              <a:gs pos="77974">
                <a:schemeClr val="accent2"/>
              </a:gs>
              <a:gs pos="100000">
                <a:schemeClr val="accent2"/>
              </a:gs>
            </a:gsLst>
            <a:lin ang="1254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txBox="1"/>
          <p:nvPr/>
        </p:nvSpPr>
        <p:spPr>
          <a:xfrm flipH="1">
            <a:off x="6258150" y="4390575"/>
            <a:ext cx="2505075"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swald"/>
              <a:ea typeface="Oswald"/>
              <a:cs typeface="Oswald"/>
              <a:sym typeface="Oswald"/>
            </a:endParaRPr>
          </a:p>
        </p:txBody>
      </p:sp>
      <p:sp>
        <p:nvSpPr>
          <p:cNvPr id="99" name="Google Shape;99;p18"/>
          <p:cNvSpPr/>
          <p:nvPr/>
        </p:nvSpPr>
        <p:spPr>
          <a:xfrm>
            <a:off x="0" y="0"/>
            <a:ext cx="9144000" cy="4590615"/>
          </a:xfrm>
          <a:custGeom>
            <a:avLst/>
            <a:gdLst/>
            <a:ahLst/>
            <a:cxnLst/>
            <a:rect l="l" t="t" r="r" b="b"/>
            <a:pathLst>
              <a:path w="9144000" h="4590615" extrusionOk="0">
                <a:moveTo>
                  <a:pt x="0" y="2081"/>
                </a:moveTo>
                <a:lnTo>
                  <a:pt x="9144000" y="0"/>
                </a:lnTo>
                <a:lnTo>
                  <a:pt x="8755095" y="4391776"/>
                </a:lnTo>
                <a:lnTo>
                  <a:pt x="512413" y="4590615"/>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00" name="Google Shape;100;p18"/>
          <p:cNvSpPr/>
          <p:nvPr/>
        </p:nvSpPr>
        <p:spPr>
          <a:xfrm>
            <a:off x="6248400" y="4762500"/>
            <a:ext cx="777875" cy="206375"/>
          </a:xfrm>
          <a:custGeom>
            <a:avLst/>
            <a:gdLst/>
            <a:ahLst/>
            <a:cxnLst/>
            <a:rect l="l" t="t" r="r" b="b"/>
            <a:pathLst>
              <a:path w="777875" h="206375" extrusionOk="0">
                <a:moveTo>
                  <a:pt x="0" y="82550"/>
                </a:moveTo>
                <a:lnTo>
                  <a:pt x="438150" y="0"/>
                </a:lnTo>
                <a:lnTo>
                  <a:pt x="777875" y="206375"/>
                </a:lnTo>
                <a:close/>
              </a:path>
            </a:pathLst>
          </a:custGeom>
          <a:gradFill>
            <a:gsLst>
              <a:gs pos="0">
                <a:schemeClr val="accent1"/>
              </a:gs>
              <a:gs pos="100000">
                <a:schemeClr val="accent2"/>
              </a:gs>
            </a:gsLst>
            <a:lin ang="19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01" name="Google Shape;101;p18"/>
          <p:cNvSpPr txBox="1">
            <a:spLocks noGrp="1"/>
          </p:cNvSpPr>
          <p:nvPr>
            <p:ph type="title"/>
          </p:nvPr>
        </p:nvSpPr>
        <p:spPr>
          <a:xfrm>
            <a:off x="790575" y="571500"/>
            <a:ext cx="7562850" cy="571500"/>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rgbClr val="FFB30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8"/>
          <p:cNvSpPr txBox="1">
            <a:spLocks noGrp="1"/>
          </p:cNvSpPr>
          <p:nvPr>
            <p:ph type="body" idx="1"/>
          </p:nvPr>
        </p:nvSpPr>
        <p:spPr>
          <a:xfrm>
            <a:off x="790575" y="1285875"/>
            <a:ext cx="3695700" cy="2857500"/>
          </a:xfrm>
          <a:prstGeom prst="rect">
            <a:avLst/>
          </a:prstGeom>
          <a:noFill/>
          <a:ln>
            <a:noFill/>
          </a:ln>
        </p:spPr>
        <p:txBody>
          <a:bodyPr spcFirstLastPara="1" wrap="square" lIns="91425" tIns="45700" rIns="91425" bIns="45700" anchor="t" anchorCtr="0"/>
          <a:lstStyle>
            <a:lvl1pPr marL="457200" lvl="0" indent="-365760" algn="l">
              <a:spcBef>
                <a:spcPts val="1200"/>
              </a:spcBef>
              <a:spcAft>
                <a:spcPts val="0"/>
              </a:spcAft>
              <a:buSzPts val="2160"/>
              <a:buChar char="→"/>
              <a:defRPr>
                <a:solidFill>
                  <a:schemeClr val="dk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298450" algn="l">
              <a:spcBef>
                <a:spcPts val="220"/>
              </a:spcBef>
              <a:spcAft>
                <a:spcPts val="0"/>
              </a:spcAft>
              <a:buSzPts val="1100"/>
              <a:buChar char="-"/>
              <a:defRPr>
                <a:solidFill>
                  <a:schemeClr val="dk1"/>
                </a:solidFill>
              </a:defRPr>
            </a:lvl5pPr>
            <a:lvl6pPr marL="2743200" lvl="5" indent="-298450" algn="l">
              <a:spcBef>
                <a:spcPts val="220"/>
              </a:spcBef>
              <a:spcAft>
                <a:spcPts val="0"/>
              </a:spcAft>
              <a:buSzPts val="1100"/>
              <a:buChar char="-"/>
              <a:defRPr>
                <a:solidFill>
                  <a:schemeClr val="dk1"/>
                </a:solidFill>
              </a:defRPr>
            </a:lvl6pPr>
            <a:lvl7pPr marL="3200400" lvl="6" indent="-298450" algn="l">
              <a:spcBef>
                <a:spcPts val="220"/>
              </a:spcBef>
              <a:spcAft>
                <a:spcPts val="0"/>
              </a:spcAft>
              <a:buSzPts val="1100"/>
              <a:buChar char="-"/>
              <a:defRPr>
                <a:solidFill>
                  <a:schemeClr val="dk1"/>
                </a:solidFill>
              </a:defRPr>
            </a:lvl7pPr>
            <a:lvl8pPr marL="3657600" lvl="7" indent="-298450" algn="l">
              <a:spcBef>
                <a:spcPts val="220"/>
              </a:spcBef>
              <a:spcAft>
                <a:spcPts val="0"/>
              </a:spcAft>
              <a:buSzPts val="1100"/>
              <a:buChar char="-"/>
              <a:defRPr>
                <a:solidFill>
                  <a:schemeClr val="dk1"/>
                </a:solidFill>
              </a:defRPr>
            </a:lvl8pPr>
            <a:lvl9pPr marL="4114800" lvl="8" indent="-298450" algn="l">
              <a:spcBef>
                <a:spcPts val="220"/>
              </a:spcBef>
              <a:spcAft>
                <a:spcPts val="0"/>
              </a:spcAft>
              <a:buSzPts val="1100"/>
              <a:buChar char="-"/>
              <a:defRPr>
                <a:solidFill>
                  <a:schemeClr val="dk1"/>
                </a:solidFill>
              </a:defRPr>
            </a:lvl9pPr>
          </a:lstStyle>
          <a:p>
            <a:endParaRPr/>
          </a:p>
        </p:txBody>
      </p:sp>
      <p:sp>
        <p:nvSpPr>
          <p:cNvPr id="103" name="Google Shape;103;p18"/>
          <p:cNvSpPr txBox="1">
            <a:spLocks noGrp="1"/>
          </p:cNvSpPr>
          <p:nvPr>
            <p:ph type="body" idx="2"/>
          </p:nvPr>
        </p:nvSpPr>
        <p:spPr>
          <a:xfrm>
            <a:off x="4667250" y="1285875"/>
            <a:ext cx="3695700" cy="2857500"/>
          </a:xfrm>
          <a:prstGeom prst="rect">
            <a:avLst/>
          </a:prstGeom>
          <a:noFill/>
          <a:ln>
            <a:noFill/>
          </a:ln>
        </p:spPr>
        <p:txBody>
          <a:bodyPr spcFirstLastPara="1" wrap="square" lIns="91425" tIns="45700" rIns="91425" bIns="45700" anchor="t" anchorCtr="0"/>
          <a:lstStyle>
            <a:lvl1pPr marL="457200" lvl="0" indent="-365760" algn="l">
              <a:spcBef>
                <a:spcPts val="1200"/>
              </a:spcBef>
              <a:spcAft>
                <a:spcPts val="0"/>
              </a:spcAft>
              <a:buSzPts val="2160"/>
              <a:buChar char="→"/>
              <a:defRPr>
                <a:solidFill>
                  <a:schemeClr val="dk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298450" algn="l">
              <a:spcBef>
                <a:spcPts val="220"/>
              </a:spcBef>
              <a:spcAft>
                <a:spcPts val="0"/>
              </a:spcAft>
              <a:buSzPts val="1100"/>
              <a:buChar char="-"/>
              <a:defRPr>
                <a:solidFill>
                  <a:schemeClr val="dk1"/>
                </a:solidFill>
              </a:defRPr>
            </a:lvl5pPr>
            <a:lvl6pPr marL="2743200" lvl="5" indent="-298450" algn="l">
              <a:spcBef>
                <a:spcPts val="220"/>
              </a:spcBef>
              <a:spcAft>
                <a:spcPts val="0"/>
              </a:spcAft>
              <a:buSzPts val="1100"/>
              <a:buChar char="-"/>
              <a:defRPr>
                <a:solidFill>
                  <a:schemeClr val="dk1"/>
                </a:solidFill>
              </a:defRPr>
            </a:lvl6pPr>
            <a:lvl7pPr marL="3200400" lvl="6" indent="-298450" algn="l">
              <a:spcBef>
                <a:spcPts val="220"/>
              </a:spcBef>
              <a:spcAft>
                <a:spcPts val="0"/>
              </a:spcAft>
              <a:buSzPts val="1100"/>
              <a:buChar char="-"/>
              <a:defRPr>
                <a:solidFill>
                  <a:schemeClr val="dk1"/>
                </a:solidFill>
              </a:defRPr>
            </a:lvl7pPr>
            <a:lvl8pPr marL="3657600" lvl="7" indent="-298450" algn="l">
              <a:spcBef>
                <a:spcPts val="220"/>
              </a:spcBef>
              <a:spcAft>
                <a:spcPts val="0"/>
              </a:spcAft>
              <a:buSzPts val="1100"/>
              <a:buChar char="-"/>
              <a:defRPr>
                <a:solidFill>
                  <a:schemeClr val="dk1"/>
                </a:solidFill>
              </a:defRPr>
            </a:lvl8pPr>
            <a:lvl9pPr marL="4114800" lvl="8" indent="-298450" algn="l">
              <a:spcBef>
                <a:spcPts val="220"/>
              </a:spcBef>
              <a:spcAft>
                <a:spcPts val="0"/>
              </a:spcAft>
              <a:buSzPts val="1100"/>
              <a:buChar char="-"/>
              <a:defRPr>
                <a:solidFill>
                  <a:schemeClr val="dk1"/>
                </a:solidFill>
              </a:defRPr>
            </a:lvl9pPr>
          </a:lstStyle>
          <a:p>
            <a:endParaRPr/>
          </a:p>
        </p:txBody>
      </p:sp>
      <p:sp>
        <p:nvSpPr>
          <p:cNvPr id="104" name="Google Shape;104;p18"/>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8"/>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8"/>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600" i="0">
                <a:solidFill>
                  <a:srgbClr val="BFBFBF"/>
                </a:solidFill>
                <a:latin typeface="Source Sans Pro"/>
                <a:ea typeface="Source Sans Pro"/>
                <a:cs typeface="Source Sans Pro"/>
                <a:sym typeface="Source Sans Pro"/>
              </a:defRPr>
            </a:lvl1pPr>
            <a:lvl2pPr marL="0" lvl="1" indent="0" algn="ctr">
              <a:spcBef>
                <a:spcPts val="0"/>
              </a:spcBef>
              <a:buNone/>
              <a:defRPr sz="600" i="0">
                <a:solidFill>
                  <a:srgbClr val="BFBFBF"/>
                </a:solidFill>
                <a:latin typeface="Source Sans Pro"/>
                <a:ea typeface="Source Sans Pro"/>
                <a:cs typeface="Source Sans Pro"/>
                <a:sym typeface="Source Sans Pro"/>
              </a:defRPr>
            </a:lvl2pPr>
            <a:lvl3pPr marL="0" lvl="2" indent="0" algn="ctr">
              <a:spcBef>
                <a:spcPts val="0"/>
              </a:spcBef>
              <a:buNone/>
              <a:defRPr sz="600" i="0">
                <a:solidFill>
                  <a:srgbClr val="BFBFBF"/>
                </a:solidFill>
                <a:latin typeface="Source Sans Pro"/>
                <a:ea typeface="Source Sans Pro"/>
                <a:cs typeface="Source Sans Pro"/>
                <a:sym typeface="Source Sans Pro"/>
              </a:defRPr>
            </a:lvl3pPr>
            <a:lvl4pPr marL="0" lvl="3" indent="0" algn="ctr">
              <a:spcBef>
                <a:spcPts val="0"/>
              </a:spcBef>
              <a:buNone/>
              <a:defRPr sz="600" i="0">
                <a:solidFill>
                  <a:srgbClr val="BFBFBF"/>
                </a:solidFill>
                <a:latin typeface="Source Sans Pro"/>
                <a:ea typeface="Source Sans Pro"/>
                <a:cs typeface="Source Sans Pro"/>
                <a:sym typeface="Source Sans Pro"/>
              </a:defRPr>
            </a:lvl4pPr>
            <a:lvl5pPr marL="0" lvl="4" indent="0" algn="ctr">
              <a:spcBef>
                <a:spcPts val="0"/>
              </a:spcBef>
              <a:buNone/>
              <a:defRPr sz="600" i="0">
                <a:solidFill>
                  <a:srgbClr val="BFBFBF"/>
                </a:solidFill>
                <a:latin typeface="Source Sans Pro"/>
                <a:ea typeface="Source Sans Pro"/>
                <a:cs typeface="Source Sans Pro"/>
                <a:sym typeface="Source Sans Pro"/>
              </a:defRPr>
            </a:lvl5pPr>
            <a:lvl6pPr marL="0" lvl="5" indent="0" algn="ctr">
              <a:spcBef>
                <a:spcPts val="0"/>
              </a:spcBef>
              <a:buNone/>
              <a:defRPr sz="600" i="0">
                <a:solidFill>
                  <a:srgbClr val="BFBFBF"/>
                </a:solidFill>
                <a:latin typeface="Source Sans Pro"/>
                <a:ea typeface="Source Sans Pro"/>
                <a:cs typeface="Source Sans Pro"/>
                <a:sym typeface="Source Sans Pro"/>
              </a:defRPr>
            </a:lvl6pPr>
            <a:lvl7pPr marL="0" lvl="6" indent="0" algn="ctr">
              <a:spcBef>
                <a:spcPts val="0"/>
              </a:spcBef>
              <a:buNone/>
              <a:defRPr sz="600" i="0">
                <a:solidFill>
                  <a:srgbClr val="BFBFBF"/>
                </a:solidFill>
                <a:latin typeface="Source Sans Pro"/>
                <a:ea typeface="Source Sans Pro"/>
                <a:cs typeface="Source Sans Pro"/>
                <a:sym typeface="Source Sans Pro"/>
              </a:defRPr>
            </a:lvl7pPr>
            <a:lvl8pPr marL="0" lvl="7" indent="0" algn="ctr">
              <a:spcBef>
                <a:spcPts val="0"/>
              </a:spcBef>
              <a:buNone/>
              <a:defRPr sz="600" i="0">
                <a:solidFill>
                  <a:srgbClr val="BFBFBF"/>
                </a:solidFill>
                <a:latin typeface="Source Sans Pro"/>
                <a:ea typeface="Source Sans Pro"/>
                <a:cs typeface="Source Sans Pro"/>
                <a:sym typeface="Source Sans Pro"/>
              </a:defRPr>
            </a:lvl8pPr>
            <a:lvl9pPr marL="0" lvl="8" indent="0" algn="ctr">
              <a:spcBef>
                <a:spcPts val="0"/>
              </a:spcBef>
              <a:buNone/>
              <a:defRPr sz="600" i="0">
                <a:solidFill>
                  <a:srgbClr val="BFBFB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b="0" u="none" strike="noStrike" cap="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7"/>
        <p:cNvGrpSpPr/>
        <p:nvPr/>
      </p:nvGrpSpPr>
      <p:grpSpPr>
        <a:xfrm>
          <a:off x="0" y="0"/>
          <a:ext cx="0" cy="0"/>
          <a:chOff x="0" y="0"/>
          <a:chExt cx="0" cy="0"/>
        </a:xfrm>
      </p:grpSpPr>
      <p:sp>
        <p:nvSpPr>
          <p:cNvPr id="108" name="Google Shape;108;p19"/>
          <p:cNvSpPr/>
          <p:nvPr/>
        </p:nvSpPr>
        <p:spPr>
          <a:xfrm>
            <a:off x="885825" y="4714875"/>
            <a:ext cx="534352" cy="404812"/>
          </a:xfrm>
          <a:custGeom>
            <a:avLst/>
            <a:gdLst/>
            <a:ahLst/>
            <a:cxnLst/>
            <a:rect l="l" t="t" r="r" b="b"/>
            <a:pathLst>
              <a:path w="534353" h="404813" extrusionOk="0">
                <a:moveTo>
                  <a:pt x="228600" y="0"/>
                </a:moveTo>
                <a:lnTo>
                  <a:pt x="534353" y="134303"/>
                </a:lnTo>
                <a:lnTo>
                  <a:pt x="0" y="404813"/>
                </a:lnTo>
                <a:close/>
              </a:path>
            </a:pathLst>
          </a:custGeom>
          <a:gradFill>
            <a:gsLst>
              <a:gs pos="0">
                <a:schemeClr val="accent1"/>
              </a:gs>
              <a:gs pos="100000">
                <a:schemeClr val="accent2"/>
              </a:gs>
            </a:gsLst>
            <a:lin ang="558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09" name="Google Shape;109;p19"/>
          <p:cNvSpPr/>
          <p:nvPr/>
        </p:nvSpPr>
        <p:spPr>
          <a:xfrm rot="10800000">
            <a:off x="0" y="4267200"/>
            <a:ext cx="1419225" cy="581025"/>
          </a:xfrm>
          <a:custGeom>
            <a:avLst/>
            <a:gdLst/>
            <a:ahLst/>
            <a:cxnLst/>
            <a:rect l="l" t="t" r="r" b="b"/>
            <a:pathLst>
              <a:path w="1419225" h="581025" extrusionOk="0">
                <a:moveTo>
                  <a:pt x="0" y="0"/>
                </a:moveTo>
                <a:lnTo>
                  <a:pt x="1419225" y="581025"/>
                </a:lnTo>
                <a:lnTo>
                  <a:pt x="34345" y="399576"/>
                </a:lnTo>
                <a:close/>
              </a:path>
            </a:pathLst>
          </a:custGeom>
          <a:gradFill>
            <a:gsLst>
              <a:gs pos="0">
                <a:schemeClr val="accent1"/>
              </a:gs>
              <a:gs pos="77974">
                <a:schemeClr val="accent2"/>
              </a:gs>
              <a:gs pos="100000">
                <a:schemeClr val="accent2"/>
              </a:gs>
            </a:gsLst>
            <a:lin ang="276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txBox="1"/>
          <p:nvPr/>
        </p:nvSpPr>
        <p:spPr>
          <a:xfrm>
            <a:off x="0" y="4267200"/>
            <a:ext cx="1419225" cy="581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swald"/>
              <a:ea typeface="Oswald"/>
              <a:cs typeface="Oswald"/>
              <a:sym typeface="Oswald"/>
            </a:endParaRPr>
          </a:p>
        </p:txBody>
      </p:sp>
      <p:sp>
        <p:nvSpPr>
          <p:cNvPr id="111" name="Google Shape;111;p19"/>
          <p:cNvSpPr/>
          <p:nvPr/>
        </p:nvSpPr>
        <p:spPr>
          <a:xfrm rot="10800000">
            <a:off x="3952875" y="209550"/>
            <a:ext cx="5191125" cy="4933950"/>
          </a:xfrm>
          <a:custGeom>
            <a:avLst/>
            <a:gdLst/>
            <a:ahLst/>
            <a:cxnLst/>
            <a:rect l="l" t="t" r="r" b="b"/>
            <a:pathLst>
              <a:path w="5191125" h="4933950" extrusionOk="0">
                <a:moveTo>
                  <a:pt x="0" y="285750"/>
                </a:moveTo>
                <a:lnTo>
                  <a:pt x="5191125" y="0"/>
                </a:lnTo>
                <a:lnTo>
                  <a:pt x="4505325" y="4933950"/>
                </a:lnTo>
                <a:lnTo>
                  <a:pt x="0" y="4267200"/>
                </a:lnTo>
                <a:close/>
              </a:path>
            </a:pathLst>
          </a:custGeom>
          <a:gradFill>
            <a:gsLst>
              <a:gs pos="0">
                <a:srgbClr val="F2F2F2"/>
              </a:gs>
              <a:gs pos="7048">
                <a:srgbClr val="F2F2F2"/>
              </a:gs>
              <a:gs pos="29074">
                <a:schemeClr val="lt1"/>
              </a:gs>
              <a:gs pos="100000">
                <a:schemeClr val="lt1"/>
              </a:gs>
            </a:gsLst>
            <a:lin ang="102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txBox="1"/>
          <p:nvPr/>
        </p:nvSpPr>
        <p:spPr>
          <a:xfrm>
            <a:off x="3952875" y="209550"/>
            <a:ext cx="5191125" cy="49339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13" name="Google Shape;113;p19"/>
          <p:cNvSpPr/>
          <p:nvPr/>
        </p:nvSpPr>
        <p:spPr>
          <a:xfrm>
            <a:off x="0" y="0"/>
            <a:ext cx="4972050" cy="4867275"/>
          </a:xfrm>
          <a:custGeom>
            <a:avLst/>
            <a:gdLst/>
            <a:ahLst/>
            <a:cxnLst/>
            <a:rect l="l" t="t" r="r" b="b"/>
            <a:pathLst>
              <a:path w="4972050" h="4867275" extrusionOk="0">
                <a:moveTo>
                  <a:pt x="0" y="285750"/>
                </a:moveTo>
                <a:lnTo>
                  <a:pt x="4972050" y="0"/>
                </a:lnTo>
                <a:lnTo>
                  <a:pt x="4505325" y="4867275"/>
                </a:lnTo>
                <a:lnTo>
                  <a:pt x="0" y="42672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14" name="Google Shape;114;p19"/>
          <p:cNvSpPr/>
          <p:nvPr/>
        </p:nvSpPr>
        <p:spPr>
          <a:xfrm>
            <a:off x="7724774" y="295275"/>
            <a:ext cx="1419225" cy="581025"/>
          </a:xfrm>
          <a:custGeom>
            <a:avLst/>
            <a:gdLst/>
            <a:ahLst/>
            <a:cxnLst/>
            <a:rect l="l" t="t" r="r" b="b"/>
            <a:pathLst>
              <a:path w="1419225" h="581025" extrusionOk="0">
                <a:moveTo>
                  <a:pt x="0" y="0"/>
                </a:moveTo>
                <a:lnTo>
                  <a:pt x="1419225" y="581025"/>
                </a:lnTo>
                <a:lnTo>
                  <a:pt x="57873" y="383884"/>
                </a:lnTo>
                <a:close/>
              </a:path>
            </a:pathLst>
          </a:custGeom>
          <a:gradFill>
            <a:gsLst>
              <a:gs pos="0">
                <a:schemeClr val="accent1"/>
              </a:gs>
              <a:gs pos="77974">
                <a:schemeClr val="accent2"/>
              </a:gs>
              <a:gs pos="100000">
                <a:schemeClr val="accent2"/>
              </a:gs>
            </a:gsLst>
            <a:lin ang="276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swald"/>
              <a:ea typeface="Oswald"/>
              <a:cs typeface="Oswald"/>
              <a:sym typeface="Oswald"/>
            </a:endParaRPr>
          </a:p>
        </p:txBody>
      </p:sp>
      <p:sp>
        <p:nvSpPr>
          <p:cNvPr id="115" name="Google Shape;115;p19"/>
          <p:cNvSpPr/>
          <p:nvPr/>
        </p:nvSpPr>
        <p:spPr>
          <a:xfrm rot="10800000">
            <a:off x="7724774" y="104775"/>
            <a:ext cx="595312" cy="319087"/>
          </a:xfrm>
          <a:custGeom>
            <a:avLst/>
            <a:gdLst/>
            <a:ahLst/>
            <a:cxnLst/>
            <a:rect l="l" t="t" r="r" b="b"/>
            <a:pathLst>
              <a:path w="595313" h="319088" extrusionOk="0">
                <a:moveTo>
                  <a:pt x="285750" y="0"/>
                </a:moveTo>
                <a:lnTo>
                  <a:pt x="595313" y="128588"/>
                </a:lnTo>
                <a:lnTo>
                  <a:pt x="0" y="319088"/>
                </a:lnTo>
                <a:close/>
              </a:path>
            </a:pathLst>
          </a:custGeom>
          <a:gradFill>
            <a:gsLst>
              <a:gs pos="0">
                <a:schemeClr val="accent1"/>
              </a:gs>
              <a:gs pos="100000">
                <a:schemeClr val="accent2"/>
              </a:gs>
            </a:gsLst>
            <a:lin ang="966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txBox="1"/>
          <p:nvPr/>
        </p:nvSpPr>
        <p:spPr>
          <a:xfrm>
            <a:off x="7724750" y="104775"/>
            <a:ext cx="595312" cy="3190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17" name="Google Shape;117;p19"/>
          <p:cNvSpPr/>
          <p:nvPr/>
        </p:nvSpPr>
        <p:spPr>
          <a:xfrm>
            <a:off x="3957637" y="4800600"/>
            <a:ext cx="552450" cy="342900"/>
          </a:xfrm>
          <a:custGeom>
            <a:avLst/>
            <a:gdLst/>
            <a:ahLst/>
            <a:cxnLst/>
            <a:rect l="l" t="t" r="r" b="b"/>
            <a:pathLst>
              <a:path w="552450" h="342900" extrusionOk="0">
                <a:moveTo>
                  <a:pt x="47625" y="0"/>
                </a:moveTo>
                <a:lnTo>
                  <a:pt x="552450" y="61913"/>
                </a:lnTo>
                <a:lnTo>
                  <a:pt x="0" y="342900"/>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18" name="Google Shape;118;p19"/>
          <p:cNvSpPr txBox="1">
            <a:spLocks noGrp="1"/>
          </p:cNvSpPr>
          <p:nvPr>
            <p:ph type="title"/>
          </p:nvPr>
        </p:nvSpPr>
        <p:spPr>
          <a:xfrm>
            <a:off x="790575" y="571500"/>
            <a:ext cx="7562850" cy="571500"/>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rgbClr val="FFB30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9"/>
          <p:cNvSpPr txBox="1">
            <a:spLocks noGrp="1"/>
          </p:cNvSpPr>
          <p:nvPr>
            <p:ph type="body" idx="1"/>
          </p:nvPr>
        </p:nvSpPr>
        <p:spPr>
          <a:xfrm>
            <a:off x="790575" y="1198819"/>
            <a:ext cx="3543300" cy="540644"/>
          </a:xfrm>
          <a:prstGeom prst="rect">
            <a:avLst/>
          </a:prstGeom>
          <a:noFill/>
          <a:ln>
            <a:noFill/>
          </a:ln>
        </p:spPr>
        <p:txBody>
          <a:bodyPr spcFirstLastPara="1" wrap="square" lIns="91425" tIns="45700" rIns="91425" bIns="45700" anchor="t" anchorCtr="0"/>
          <a:lstStyle>
            <a:lvl1pPr marL="457200" lvl="0" indent="-228600" algn="l">
              <a:spcBef>
                <a:spcPts val="1200"/>
              </a:spcBef>
              <a:spcAft>
                <a:spcPts val="0"/>
              </a:spcAft>
              <a:buClr>
                <a:srgbClr val="7F7F7F"/>
              </a:buClr>
              <a:buSzPts val="2160"/>
              <a:buNone/>
              <a:defRPr sz="1800" i="0" cap="none">
                <a:solidFill>
                  <a:schemeClr val="dk1"/>
                </a:solidFill>
                <a:latin typeface="Source Sans Pro"/>
                <a:ea typeface="Source Sans Pro"/>
                <a:cs typeface="Source Sans Pro"/>
                <a:sym typeface="Source Sans Pro"/>
              </a:defRPr>
            </a:lvl1pPr>
            <a:lvl2pPr marL="914400" lvl="1" indent="-228600" algn="l">
              <a:spcBef>
                <a:spcPts val="400"/>
              </a:spcBef>
              <a:spcAft>
                <a:spcPts val="0"/>
              </a:spcAft>
              <a:buSzPts val="2000"/>
              <a:buNone/>
              <a:defRPr sz="2000" b="1">
                <a:latin typeface="Source Sans Pro"/>
                <a:ea typeface="Source Sans Pro"/>
                <a:cs typeface="Source Sans Pro"/>
                <a:sym typeface="Source Sans Pro"/>
              </a:defRPr>
            </a:lvl2pPr>
            <a:lvl3pPr marL="1371600" lvl="2" indent="-228600" algn="l">
              <a:spcBef>
                <a:spcPts val="360"/>
              </a:spcBef>
              <a:spcAft>
                <a:spcPts val="0"/>
              </a:spcAft>
              <a:buSzPts val="1800"/>
              <a:buNone/>
              <a:defRPr sz="1800" b="1">
                <a:latin typeface="Source Sans Pro"/>
                <a:ea typeface="Source Sans Pro"/>
                <a:cs typeface="Source Sans Pro"/>
                <a:sym typeface="Source Sans Pro"/>
              </a:defRPr>
            </a:lvl3pPr>
            <a:lvl4pPr marL="1828800" lvl="3" indent="-228600" algn="l">
              <a:spcBef>
                <a:spcPts val="320"/>
              </a:spcBef>
              <a:spcAft>
                <a:spcPts val="0"/>
              </a:spcAft>
              <a:buSzPts val="1600"/>
              <a:buNone/>
              <a:defRPr sz="1600" b="1">
                <a:latin typeface="Source Sans Pro"/>
                <a:ea typeface="Source Sans Pro"/>
                <a:cs typeface="Source Sans Pro"/>
                <a:sym typeface="Source Sans Pro"/>
              </a:defRPr>
            </a:lvl4pPr>
            <a:lvl5pPr marL="2286000" lvl="4" indent="-228600" algn="l">
              <a:spcBef>
                <a:spcPts val="320"/>
              </a:spcBef>
              <a:spcAft>
                <a:spcPts val="0"/>
              </a:spcAft>
              <a:buSzPts val="1600"/>
              <a:buNone/>
              <a:defRPr sz="1600" b="1">
                <a:latin typeface="Source Sans Pro"/>
                <a:ea typeface="Source Sans Pro"/>
                <a:cs typeface="Source Sans Pro"/>
                <a:sym typeface="Source Sans Pro"/>
              </a:defRPr>
            </a:lvl5pPr>
            <a:lvl6pPr marL="2743200" lvl="5" indent="-228600" algn="l">
              <a:spcBef>
                <a:spcPts val="320"/>
              </a:spcBef>
              <a:spcAft>
                <a:spcPts val="0"/>
              </a:spcAft>
              <a:buSzPts val="1600"/>
              <a:buNone/>
              <a:defRPr sz="1600" b="1">
                <a:latin typeface="Source Sans Pro"/>
                <a:ea typeface="Source Sans Pro"/>
                <a:cs typeface="Source Sans Pro"/>
                <a:sym typeface="Source Sans Pro"/>
              </a:defRPr>
            </a:lvl6pPr>
            <a:lvl7pPr marL="3200400" lvl="6" indent="-228600" algn="l">
              <a:spcBef>
                <a:spcPts val="320"/>
              </a:spcBef>
              <a:spcAft>
                <a:spcPts val="0"/>
              </a:spcAft>
              <a:buSzPts val="1600"/>
              <a:buNone/>
              <a:defRPr sz="1600" b="1">
                <a:latin typeface="Source Sans Pro"/>
                <a:ea typeface="Source Sans Pro"/>
                <a:cs typeface="Source Sans Pro"/>
                <a:sym typeface="Source Sans Pro"/>
              </a:defRPr>
            </a:lvl7pPr>
            <a:lvl8pPr marL="3657600" lvl="7" indent="-228600" algn="l">
              <a:spcBef>
                <a:spcPts val="320"/>
              </a:spcBef>
              <a:spcAft>
                <a:spcPts val="0"/>
              </a:spcAft>
              <a:buSzPts val="1600"/>
              <a:buNone/>
              <a:defRPr sz="1600" b="1">
                <a:latin typeface="Source Sans Pro"/>
                <a:ea typeface="Source Sans Pro"/>
                <a:cs typeface="Source Sans Pro"/>
                <a:sym typeface="Source Sans Pro"/>
              </a:defRPr>
            </a:lvl8pPr>
            <a:lvl9pPr marL="4114800" lvl="8" indent="-228600" algn="l">
              <a:spcBef>
                <a:spcPts val="320"/>
              </a:spcBef>
              <a:spcAft>
                <a:spcPts val="0"/>
              </a:spcAft>
              <a:buSzPts val="1600"/>
              <a:buNone/>
              <a:defRPr sz="1600" b="1">
                <a:latin typeface="Source Sans Pro"/>
                <a:ea typeface="Source Sans Pro"/>
                <a:cs typeface="Source Sans Pro"/>
                <a:sym typeface="Source Sans Pro"/>
              </a:defRPr>
            </a:lvl9pPr>
          </a:lstStyle>
          <a:p>
            <a:endParaRPr/>
          </a:p>
        </p:txBody>
      </p:sp>
      <p:sp>
        <p:nvSpPr>
          <p:cNvPr id="120" name="Google Shape;120;p19"/>
          <p:cNvSpPr txBox="1">
            <a:spLocks noGrp="1"/>
          </p:cNvSpPr>
          <p:nvPr>
            <p:ph type="body" idx="2"/>
          </p:nvPr>
        </p:nvSpPr>
        <p:spPr>
          <a:xfrm>
            <a:off x="790575" y="1800532"/>
            <a:ext cx="3543300" cy="2466668"/>
          </a:xfrm>
          <a:prstGeom prst="rect">
            <a:avLst/>
          </a:prstGeom>
          <a:noFill/>
          <a:ln>
            <a:noFill/>
          </a:ln>
        </p:spPr>
        <p:txBody>
          <a:bodyPr spcFirstLastPara="1" wrap="square" lIns="91425" tIns="45700" rIns="91425" bIns="45700" anchor="t" anchorCtr="0"/>
          <a:lstStyle>
            <a:lvl1pPr marL="457200" lvl="0" indent="-365760" algn="l">
              <a:spcBef>
                <a:spcPts val="1200"/>
              </a:spcBef>
              <a:spcAft>
                <a:spcPts val="0"/>
              </a:spcAft>
              <a:buSzPts val="2160"/>
              <a:buChar char="→"/>
              <a:defRPr>
                <a:solidFill>
                  <a:srgbClr val="000000"/>
                </a:solidFill>
              </a:defRPr>
            </a:lvl1pPr>
            <a:lvl2pPr marL="914400" lvl="1" indent="-330200" algn="l">
              <a:spcBef>
                <a:spcPts val="320"/>
              </a:spcBef>
              <a:spcAft>
                <a:spcPts val="0"/>
              </a:spcAft>
              <a:buSzPts val="1600"/>
              <a:buChar char="-"/>
              <a:defRPr>
                <a:solidFill>
                  <a:srgbClr val="000000"/>
                </a:solidFill>
              </a:defRPr>
            </a:lvl2pPr>
            <a:lvl3pPr marL="1371600" lvl="2" indent="-317500" algn="l">
              <a:spcBef>
                <a:spcPts val="280"/>
              </a:spcBef>
              <a:spcAft>
                <a:spcPts val="0"/>
              </a:spcAft>
              <a:buSzPts val="1400"/>
              <a:buChar char="-"/>
              <a:defRPr>
                <a:solidFill>
                  <a:srgbClr val="000000"/>
                </a:solidFill>
              </a:defRPr>
            </a:lvl3pPr>
            <a:lvl4pPr marL="1828800" lvl="3" indent="-304800" algn="l">
              <a:spcBef>
                <a:spcPts val="240"/>
              </a:spcBef>
              <a:spcAft>
                <a:spcPts val="0"/>
              </a:spcAft>
              <a:buSzPts val="1200"/>
              <a:buChar char="-"/>
              <a:defRPr>
                <a:solidFill>
                  <a:srgbClr val="000000"/>
                </a:solidFill>
              </a:defRPr>
            </a:lvl4pPr>
            <a:lvl5pPr marL="2286000" lvl="4" indent="-298450" algn="l">
              <a:spcBef>
                <a:spcPts val="220"/>
              </a:spcBef>
              <a:spcAft>
                <a:spcPts val="0"/>
              </a:spcAft>
              <a:buSzPts val="1100"/>
              <a:buChar char="-"/>
              <a:defRPr>
                <a:solidFill>
                  <a:srgbClr val="000000"/>
                </a:solidFill>
              </a:defRPr>
            </a:lvl5pPr>
            <a:lvl6pPr marL="2743200" lvl="5" indent="-298450" algn="l">
              <a:spcBef>
                <a:spcPts val="220"/>
              </a:spcBef>
              <a:spcAft>
                <a:spcPts val="0"/>
              </a:spcAft>
              <a:buSzPts val="1100"/>
              <a:buChar char="-"/>
              <a:defRPr>
                <a:solidFill>
                  <a:srgbClr val="000000"/>
                </a:solidFill>
              </a:defRPr>
            </a:lvl6pPr>
            <a:lvl7pPr marL="3200400" lvl="6" indent="-298450" algn="l">
              <a:spcBef>
                <a:spcPts val="220"/>
              </a:spcBef>
              <a:spcAft>
                <a:spcPts val="0"/>
              </a:spcAft>
              <a:buSzPts val="1100"/>
              <a:buChar char="-"/>
              <a:defRPr>
                <a:solidFill>
                  <a:srgbClr val="000000"/>
                </a:solidFill>
              </a:defRPr>
            </a:lvl7pPr>
            <a:lvl8pPr marL="3657600" lvl="7" indent="-298450" algn="l">
              <a:spcBef>
                <a:spcPts val="220"/>
              </a:spcBef>
              <a:spcAft>
                <a:spcPts val="0"/>
              </a:spcAft>
              <a:buSzPts val="1100"/>
              <a:buChar char="-"/>
              <a:defRPr>
                <a:solidFill>
                  <a:srgbClr val="000000"/>
                </a:solidFill>
              </a:defRPr>
            </a:lvl8pPr>
            <a:lvl9pPr marL="4114800" lvl="8" indent="-298450" algn="l">
              <a:spcBef>
                <a:spcPts val="220"/>
              </a:spcBef>
              <a:spcAft>
                <a:spcPts val="0"/>
              </a:spcAft>
              <a:buSzPts val="1100"/>
              <a:buChar char="-"/>
              <a:defRPr>
                <a:solidFill>
                  <a:srgbClr val="000000"/>
                </a:solidFill>
              </a:defRPr>
            </a:lvl9pPr>
          </a:lstStyle>
          <a:p>
            <a:endParaRPr/>
          </a:p>
        </p:txBody>
      </p:sp>
      <p:sp>
        <p:nvSpPr>
          <p:cNvPr id="121" name="Google Shape;121;p19"/>
          <p:cNvSpPr txBox="1">
            <a:spLocks noGrp="1"/>
          </p:cNvSpPr>
          <p:nvPr>
            <p:ph type="body" idx="3"/>
          </p:nvPr>
        </p:nvSpPr>
        <p:spPr>
          <a:xfrm>
            <a:off x="5075695" y="1190625"/>
            <a:ext cx="3538779" cy="540644"/>
          </a:xfrm>
          <a:prstGeom prst="rect">
            <a:avLst/>
          </a:prstGeom>
          <a:noFill/>
          <a:ln>
            <a:noFill/>
          </a:ln>
        </p:spPr>
        <p:txBody>
          <a:bodyPr spcFirstLastPara="1" wrap="square" lIns="91425" tIns="45700" rIns="91425" bIns="45700" anchor="t" anchorCtr="0"/>
          <a:lstStyle>
            <a:lvl1pPr marL="457200" lvl="0" indent="-228600" algn="l">
              <a:spcBef>
                <a:spcPts val="1200"/>
              </a:spcBef>
              <a:spcAft>
                <a:spcPts val="0"/>
              </a:spcAft>
              <a:buClr>
                <a:srgbClr val="7F7F7F"/>
              </a:buClr>
              <a:buSzPts val="2160"/>
              <a:buNone/>
              <a:defRPr sz="1800" i="0" cap="none">
                <a:solidFill>
                  <a:schemeClr val="dk1"/>
                </a:solidFill>
                <a:latin typeface="Source Sans Pro"/>
                <a:ea typeface="Source Sans Pro"/>
                <a:cs typeface="Source Sans Pro"/>
                <a:sym typeface="Source Sans Pro"/>
              </a:defRPr>
            </a:lvl1pPr>
            <a:lvl2pPr marL="914400" lvl="1" indent="-228600" algn="l">
              <a:spcBef>
                <a:spcPts val="400"/>
              </a:spcBef>
              <a:spcAft>
                <a:spcPts val="0"/>
              </a:spcAft>
              <a:buSzPts val="2000"/>
              <a:buNone/>
              <a:defRPr sz="2000" b="1">
                <a:latin typeface="Source Sans Pro"/>
                <a:ea typeface="Source Sans Pro"/>
                <a:cs typeface="Source Sans Pro"/>
                <a:sym typeface="Source Sans Pro"/>
              </a:defRPr>
            </a:lvl2pPr>
            <a:lvl3pPr marL="1371600" lvl="2" indent="-228600" algn="l">
              <a:spcBef>
                <a:spcPts val="360"/>
              </a:spcBef>
              <a:spcAft>
                <a:spcPts val="0"/>
              </a:spcAft>
              <a:buSzPts val="1800"/>
              <a:buNone/>
              <a:defRPr sz="1800" b="1">
                <a:latin typeface="Source Sans Pro"/>
                <a:ea typeface="Source Sans Pro"/>
                <a:cs typeface="Source Sans Pro"/>
                <a:sym typeface="Source Sans Pro"/>
              </a:defRPr>
            </a:lvl3pPr>
            <a:lvl4pPr marL="1828800" lvl="3" indent="-228600" algn="l">
              <a:spcBef>
                <a:spcPts val="320"/>
              </a:spcBef>
              <a:spcAft>
                <a:spcPts val="0"/>
              </a:spcAft>
              <a:buSzPts val="1600"/>
              <a:buNone/>
              <a:defRPr sz="1600" b="1">
                <a:latin typeface="Source Sans Pro"/>
                <a:ea typeface="Source Sans Pro"/>
                <a:cs typeface="Source Sans Pro"/>
                <a:sym typeface="Source Sans Pro"/>
              </a:defRPr>
            </a:lvl4pPr>
            <a:lvl5pPr marL="2286000" lvl="4" indent="-228600" algn="l">
              <a:spcBef>
                <a:spcPts val="320"/>
              </a:spcBef>
              <a:spcAft>
                <a:spcPts val="0"/>
              </a:spcAft>
              <a:buSzPts val="1600"/>
              <a:buNone/>
              <a:defRPr sz="1600" b="1">
                <a:latin typeface="Source Sans Pro"/>
                <a:ea typeface="Source Sans Pro"/>
                <a:cs typeface="Source Sans Pro"/>
                <a:sym typeface="Source Sans Pro"/>
              </a:defRPr>
            </a:lvl5pPr>
            <a:lvl6pPr marL="2743200" lvl="5" indent="-228600" algn="l">
              <a:spcBef>
                <a:spcPts val="320"/>
              </a:spcBef>
              <a:spcAft>
                <a:spcPts val="0"/>
              </a:spcAft>
              <a:buSzPts val="1600"/>
              <a:buNone/>
              <a:defRPr sz="1600" b="1">
                <a:latin typeface="Source Sans Pro"/>
                <a:ea typeface="Source Sans Pro"/>
                <a:cs typeface="Source Sans Pro"/>
                <a:sym typeface="Source Sans Pro"/>
              </a:defRPr>
            </a:lvl6pPr>
            <a:lvl7pPr marL="3200400" lvl="6" indent="-228600" algn="l">
              <a:spcBef>
                <a:spcPts val="320"/>
              </a:spcBef>
              <a:spcAft>
                <a:spcPts val="0"/>
              </a:spcAft>
              <a:buSzPts val="1600"/>
              <a:buNone/>
              <a:defRPr sz="1600" b="1">
                <a:latin typeface="Source Sans Pro"/>
                <a:ea typeface="Source Sans Pro"/>
                <a:cs typeface="Source Sans Pro"/>
                <a:sym typeface="Source Sans Pro"/>
              </a:defRPr>
            </a:lvl7pPr>
            <a:lvl8pPr marL="3657600" lvl="7" indent="-228600" algn="l">
              <a:spcBef>
                <a:spcPts val="320"/>
              </a:spcBef>
              <a:spcAft>
                <a:spcPts val="0"/>
              </a:spcAft>
              <a:buSzPts val="1600"/>
              <a:buNone/>
              <a:defRPr sz="1600" b="1">
                <a:latin typeface="Source Sans Pro"/>
                <a:ea typeface="Source Sans Pro"/>
                <a:cs typeface="Source Sans Pro"/>
                <a:sym typeface="Source Sans Pro"/>
              </a:defRPr>
            </a:lvl8pPr>
            <a:lvl9pPr marL="4114800" lvl="8" indent="-228600" algn="l">
              <a:spcBef>
                <a:spcPts val="320"/>
              </a:spcBef>
              <a:spcAft>
                <a:spcPts val="0"/>
              </a:spcAft>
              <a:buSzPts val="1600"/>
              <a:buNone/>
              <a:defRPr sz="1600" b="1">
                <a:latin typeface="Source Sans Pro"/>
                <a:ea typeface="Source Sans Pro"/>
                <a:cs typeface="Source Sans Pro"/>
                <a:sym typeface="Source Sans Pro"/>
              </a:defRPr>
            </a:lvl9pPr>
          </a:lstStyle>
          <a:p>
            <a:endParaRPr/>
          </a:p>
        </p:txBody>
      </p:sp>
      <p:sp>
        <p:nvSpPr>
          <p:cNvPr id="122" name="Google Shape;122;p19"/>
          <p:cNvSpPr txBox="1">
            <a:spLocks noGrp="1"/>
          </p:cNvSpPr>
          <p:nvPr>
            <p:ph type="body" idx="4"/>
          </p:nvPr>
        </p:nvSpPr>
        <p:spPr>
          <a:xfrm>
            <a:off x="5075695" y="1800225"/>
            <a:ext cx="3538779" cy="2466668"/>
          </a:xfrm>
          <a:prstGeom prst="rect">
            <a:avLst/>
          </a:prstGeom>
          <a:noFill/>
          <a:ln>
            <a:noFill/>
          </a:ln>
        </p:spPr>
        <p:txBody>
          <a:bodyPr spcFirstLastPara="1" wrap="square" lIns="91425" tIns="45700" rIns="91425" bIns="45700" anchor="t" anchorCtr="0"/>
          <a:lstStyle>
            <a:lvl1pPr marL="457200" lvl="0" indent="-365760" algn="l">
              <a:spcBef>
                <a:spcPts val="1200"/>
              </a:spcBef>
              <a:spcAft>
                <a:spcPts val="0"/>
              </a:spcAft>
              <a:buSzPts val="2160"/>
              <a:buChar char="→"/>
              <a:defRPr>
                <a:solidFill>
                  <a:srgbClr val="000000"/>
                </a:solidFill>
              </a:defRPr>
            </a:lvl1pPr>
            <a:lvl2pPr marL="914400" lvl="1" indent="-330200" algn="l">
              <a:spcBef>
                <a:spcPts val="320"/>
              </a:spcBef>
              <a:spcAft>
                <a:spcPts val="0"/>
              </a:spcAft>
              <a:buSzPts val="1600"/>
              <a:buChar char="-"/>
              <a:defRPr>
                <a:solidFill>
                  <a:srgbClr val="000000"/>
                </a:solidFill>
              </a:defRPr>
            </a:lvl2pPr>
            <a:lvl3pPr marL="1371600" lvl="2" indent="-317500" algn="l">
              <a:spcBef>
                <a:spcPts val="280"/>
              </a:spcBef>
              <a:spcAft>
                <a:spcPts val="0"/>
              </a:spcAft>
              <a:buSzPts val="1400"/>
              <a:buChar char="-"/>
              <a:defRPr>
                <a:solidFill>
                  <a:srgbClr val="000000"/>
                </a:solidFill>
              </a:defRPr>
            </a:lvl3pPr>
            <a:lvl4pPr marL="1828800" lvl="3" indent="-304800" algn="l">
              <a:spcBef>
                <a:spcPts val="240"/>
              </a:spcBef>
              <a:spcAft>
                <a:spcPts val="0"/>
              </a:spcAft>
              <a:buSzPts val="1200"/>
              <a:buChar char="-"/>
              <a:defRPr>
                <a:solidFill>
                  <a:srgbClr val="000000"/>
                </a:solidFill>
              </a:defRPr>
            </a:lvl4pPr>
            <a:lvl5pPr marL="2286000" lvl="4" indent="-298450" algn="l">
              <a:spcBef>
                <a:spcPts val="220"/>
              </a:spcBef>
              <a:spcAft>
                <a:spcPts val="0"/>
              </a:spcAft>
              <a:buSzPts val="1100"/>
              <a:buChar char="-"/>
              <a:defRPr>
                <a:solidFill>
                  <a:srgbClr val="000000"/>
                </a:solidFill>
              </a:defRPr>
            </a:lvl5pPr>
            <a:lvl6pPr marL="2743200" lvl="5" indent="-298450" algn="l">
              <a:spcBef>
                <a:spcPts val="220"/>
              </a:spcBef>
              <a:spcAft>
                <a:spcPts val="0"/>
              </a:spcAft>
              <a:buSzPts val="1100"/>
              <a:buChar char="-"/>
              <a:defRPr>
                <a:solidFill>
                  <a:srgbClr val="000000"/>
                </a:solidFill>
              </a:defRPr>
            </a:lvl6pPr>
            <a:lvl7pPr marL="3200400" lvl="6" indent="-298450" algn="l">
              <a:spcBef>
                <a:spcPts val="220"/>
              </a:spcBef>
              <a:spcAft>
                <a:spcPts val="0"/>
              </a:spcAft>
              <a:buSzPts val="1100"/>
              <a:buChar char="-"/>
              <a:defRPr>
                <a:solidFill>
                  <a:srgbClr val="000000"/>
                </a:solidFill>
              </a:defRPr>
            </a:lvl7pPr>
            <a:lvl8pPr marL="3657600" lvl="7" indent="-298450" algn="l">
              <a:spcBef>
                <a:spcPts val="220"/>
              </a:spcBef>
              <a:spcAft>
                <a:spcPts val="0"/>
              </a:spcAft>
              <a:buSzPts val="1100"/>
              <a:buChar char="-"/>
              <a:defRPr>
                <a:solidFill>
                  <a:srgbClr val="000000"/>
                </a:solidFill>
              </a:defRPr>
            </a:lvl8pPr>
            <a:lvl9pPr marL="4114800" lvl="8" indent="-298450" algn="l">
              <a:spcBef>
                <a:spcPts val="220"/>
              </a:spcBef>
              <a:spcAft>
                <a:spcPts val="0"/>
              </a:spcAft>
              <a:buSzPts val="1100"/>
              <a:buChar char="-"/>
              <a:defRPr>
                <a:solidFill>
                  <a:srgbClr val="000000"/>
                </a:solidFill>
              </a:defRPr>
            </a:lvl9pPr>
          </a:lstStyle>
          <a:p>
            <a:endParaRPr/>
          </a:p>
        </p:txBody>
      </p:sp>
      <p:sp>
        <p:nvSpPr>
          <p:cNvPr id="123" name="Google Shape;123;p19"/>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9"/>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600" i="0">
                <a:solidFill>
                  <a:srgbClr val="BFBFBF"/>
                </a:solidFill>
                <a:latin typeface="Source Sans Pro"/>
                <a:ea typeface="Source Sans Pro"/>
                <a:cs typeface="Source Sans Pro"/>
                <a:sym typeface="Source Sans Pro"/>
              </a:defRPr>
            </a:lvl1pPr>
            <a:lvl2pPr marL="0" lvl="1" indent="0" algn="ctr">
              <a:spcBef>
                <a:spcPts val="0"/>
              </a:spcBef>
              <a:buNone/>
              <a:defRPr sz="600" i="0">
                <a:solidFill>
                  <a:srgbClr val="BFBFBF"/>
                </a:solidFill>
                <a:latin typeface="Source Sans Pro"/>
                <a:ea typeface="Source Sans Pro"/>
                <a:cs typeface="Source Sans Pro"/>
                <a:sym typeface="Source Sans Pro"/>
              </a:defRPr>
            </a:lvl2pPr>
            <a:lvl3pPr marL="0" lvl="2" indent="0" algn="ctr">
              <a:spcBef>
                <a:spcPts val="0"/>
              </a:spcBef>
              <a:buNone/>
              <a:defRPr sz="600" i="0">
                <a:solidFill>
                  <a:srgbClr val="BFBFBF"/>
                </a:solidFill>
                <a:latin typeface="Source Sans Pro"/>
                <a:ea typeface="Source Sans Pro"/>
                <a:cs typeface="Source Sans Pro"/>
                <a:sym typeface="Source Sans Pro"/>
              </a:defRPr>
            </a:lvl3pPr>
            <a:lvl4pPr marL="0" lvl="3" indent="0" algn="ctr">
              <a:spcBef>
                <a:spcPts val="0"/>
              </a:spcBef>
              <a:buNone/>
              <a:defRPr sz="600" i="0">
                <a:solidFill>
                  <a:srgbClr val="BFBFBF"/>
                </a:solidFill>
                <a:latin typeface="Source Sans Pro"/>
                <a:ea typeface="Source Sans Pro"/>
                <a:cs typeface="Source Sans Pro"/>
                <a:sym typeface="Source Sans Pro"/>
              </a:defRPr>
            </a:lvl4pPr>
            <a:lvl5pPr marL="0" lvl="4" indent="0" algn="ctr">
              <a:spcBef>
                <a:spcPts val="0"/>
              </a:spcBef>
              <a:buNone/>
              <a:defRPr sz="600" i="0">
                <a:solidFill>
                  <a:srgbClr val="BFBFBF"/>
                </a:solidFill>
                <a:latin typeface="Source Sans Pro"/>
                <a:ea typeface="Source Sans Pro"/>
                <a:cs typeface="Source Sans Pro"/>
                <a:sym typeface="Source Sans Pro"/>
              </a:defRPr>
            </a:lvl5pPr>
            <a:lvl6pPr marL="0" lvl="5" indent="0" algn="ctr">
              <a:spcBef>
                <a:spcPts val="0"/>
              </a:spcBef>
              <a:buNone/>
              <a:defRPr sz="600" i="0">
                <a:solidFill>
                  <a:srgbClr val="BFBFBF"/>
                </a:solidFill>
                <a:latin typeface="Source Sans Pro"/>
                <a:ea typeface="Source Sans Pro"/>
                <a:cs typeface="Source Sans Pro"/>
                <a:sym typeface="Source Sans Pro"/>
              </a:defRPr>
            </a:lvl6pPr>
            <a:lvl7pPr marL="0" lvl="6" indent="0" algn="ctr">
              <a:spcBef>
                <a:spcPts val="0"/>
              </a:spcBef>
              <a:buNone/>
              <a:defRPr sz="600" i="0">
                <a:solidFill>
                  <a:srgbClr val="BFBFBF"/>
                </a:solidFill>
                <a:latin typeface="Source Sans Pro"/>
                <a:ea typeface="Source Sans Pro"/>
                <a:cs typeface="Source Sans Pro"/>
                <a:sym typeface="Source Sans Pro"/>
              </a:defRPr>
            </a:lvl7pPr>
            <a:lvl8pPr marL="0" lvl="7" indent="0" algn="ctr">
              <a:spcBef>
                <a:spcPts val="0"/>
              </a:spcBef>
              <a:buNone/>
              <a:defRPr sz="600" i="0">
                <a:solidFill>
                  <a:srgbClr val="BFBFBF"/>
                </a:solidFill>
                <a:latin typeface="Source Sans Pro"/>
                <a:ea typeface="Source Sans Pro"/>
                <a:cs typeface="Source Sans Pro"/>
                <a:sym typeface="Source Sans Pro"/>
              </a:defRPr>
            </a:lvl8pPr>
            <a:lvl9pPr marL="0" lvl="8" indent="0" algn="ctr">
              <a:spcBef>
                <a:spcPts val="0"/>
              </a:spcBef>
              <a:buNone/>
              <a:defRPr sz="600" i="0">
                <a:solidFill>
                  <a:srgbClr val="BFBFB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b="0" u="none" strike="noStrike" cap="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20"/>
          <p:cNvSpPr/>
          <p:nvPr/>
        </p:nvSpPr>
        <p:spPr>
          <a:xfrm flipH="1">
            <a:off x="4913477" y="408665"/>
            <a:ext cx="2105934" cy="351041"/>
          </a:xfrm>
          <a:custGeom>
            <a:avLst/>
            <a:gdLst/>
            <a:ahLst/>
            <a:cxnLst/>
            <a:rect l="l" t="t" r="r" b="b"/>
            <a:pathLst>
              <a:path w="2105934" h="351042" extrusionOk="0">
                <a:moveTo>
                  <a:pt x="2105934" y="0"/>
                </a:moveTo>
                <a:lnTo>
                  <a:pt x="2096449" y="351042"/>
                </a:lnTo>
                <a:lnTo>
                  <a:pt x="0" y="194314"/>
                </a:lnTo>
                <a:close/>
              </a:path>
            </a:pathLst>
          </a:custGeom>
          <a:gradFill>
            <a:gsLst>
              <a:gs pos="0">
                <a:schemeClr val="accent1"/>
              </a:gs>
              <a:gs pos="68282">
                <a:schemeClr val="accent2"/>
              </a:gs>
              <a:gs pos="100000">
                <a:schemeClr val="accent2"/>
              </a:gs>
            </a:gsLst>
            <a:lin ang="138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28" name="Google Shape;128;p20"/>
          <p:cNvSpPr/>
          <p:nvPr/>
        </p:nvSpPr>
        <p:spPr>
          <a:xfrm>
            <a:off x="1176357" y="952500"/>
            <a:ext cx="6848514" cy="3291460"/>
          </a:xfrm>
          <a:custGeom>
            <a:avLst/>
            <a:gdLst/>
            <a:ahLst/>
            <a:cxnLst/>
            <a:rect l="l" t="t" r="r" b="b"/>
            <a:pathLst>
              <a:path w="6848515" h="3291461" extrusionOk="0">
                <a:moveTo>
                  <a:pt x="0" y="350963"/>
                </a:moveTo>
                <a:lnTo>
                  <a:pt x="6848515" y="0"/>
                </a:lnTo>
                <a:lnTo>
                  <a:pt x="5615403" y="3291461"/>
                </a:lnTo>
                <a:lnTo>
                  <a:pt x="578614" y="1925552"/>
                </a:ln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29" name="Google Shape;129;p20"/>
          <p:cNvSpPr/>
          <p:nvPr/>
        </p:nvSpPr>
        <p:spPr>
          <a:xfrm>
            <a:off x="1590675" y="590550"/>
            <a:ext cx="5966364" cy="3291460"/>
          </a:xfrm>
          <a:custGeom>
            <a:avLst/>
            <a:gdLst/>
            <a:ahLst/>
            <a:cxnLst/>
            <a:rect l="l" t="t" r="r" b="b"/>
            <a:pathLst>
              <a:path w="5966365" h="3291461" extrusionOk="0">
                <a:moveTo>
                  <a:pt x="331992" y="407876"/>
                </a:moveTo>
                <a:lnTo>
                  <a:pt x="5416208" y="0"/>
                </a:lnTo>
                <a:lnTo>
                  <a:pt x="5966365" y="3291461"/>
                </a:lnTo>
                <a:lnTo>
                  <a:pt x="0" y="3073295"/>
                </a:lnTo>
                <a:close/>
              </a:path>
            </a:pathLst>
          </a:custGeom>
          <a:gradFill>
            <a:gsLst>
              <a:gs pos="0">
                <a:schemeClr val="accent1"/>
              </a:gs>
              <a:gs pos="100000">
                <a:schemeClr val="accent2"/>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30" name="Google Shape;130;p20"/>
          <p:cNvSpPr/>
          <p:nvPr/>
        </p:nvSpPr>
        <p:spPr>
          <a:xfrm>
            <a:off x="1590675" y="3654497"/>
            <a:ext cx="3682618" cy="623294"/>
          </a:xfrm>
          <a:custGeom>
            <a:avLst/>
            <a:gdLst/>
            <a:ahLst/>
            <a:cxnLst/>
            <a:rect l="l" t="t" r="r" b="b"/>
            <a:pathLst>
              <a:path w="3682618" h="623295" extrusionOk="0">
                <a:moveTo>
                  <a:pt x="3550454" y="129852"/>
                </a:moveTo>
                <a:lnTo>
                  <a:pt x="3682618" y="623295"/>
                </a:lnTo>
                <a:lnTo>
                  <a:pt x="0" y="0"/>
                </a:lnTo>
                <a:close/>
              </a:path>
            </a:pathLst>
          </a:custGeom>
          <a:gradFill>
            <a:gsLst>
              <a:gs pos="0">
                <a:srgbClr val="D68200"/>
              </a:gs>
              <a:gs pos="77974">
                <a:schemeClr val="accent2"/>
              </a:gs>
              <a:gs pos="100000">
                <a:schemeClr val="accent2"/>
              </a:gs>
            </a:gsLst>
            <a:lin ang="5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31" name="Google Shape;131;p20"/>
          <p:cNvSpPr/>
          <p:nvPr/>
        </p:nvSpPr>
        <p:spPr>
          <a:xfrm>
            <a:off x="4210050" y="4171950"/>
            <a:ext cx="1060160" cy="369419"/>
          </a:xfrm>
          <a:custGeom>
            <a:avLst/>
            <a:gdLst/>
            <a:ahLst/>
            <a:cxnLst/>
            <a:rect l="l" t="t" r="r" b="b"/>
            <a:pathLst>
              <a:path w="1060160" h="369420" extrusionOk="0">
                <a:moveTo>
                  <a:pt x="491624" y="0"/>
                </a:moveTo>
                <a:lnTo>
                  <a:pt x="1060160" y="104301"/>
                </a:lnTo>
                <a:lnTo>
                  <a:pt x="0" y="369420"/>
                </a:lnTo>
                <a:close/>
              </a:path>
            </a:pathLst>
          </a:custGeom>
          <a:gradFill>
            <a:gsLst>
              <a:gs pos="0">
                <a:srgbClr val="D68200"/>
              </a:gs>
              <a:gs pos="78414">
                <a:schemeClr val="accent2"/>
              </a:gs>
              <a:gs pos="100000">
                <a:schemeClr val="accent2"/>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32" name="Google Shape;132;p20"/>
          <p:cNvSpPr/>
          <p:nvPr/>
        </p:nvSpPr>
        <p:spPr>
          <a:xfrm flipH="1">
            <a:off x="7715250" y="952500"/>
            <a:ext cx="428625" cy="1228725"/>
          </a:xfrm>
          <a:custGeom>
            <a:avLst/>
            <a:gdLst/>
            <a:ahLst/>
            <a:cxnLst/>
            <a:rect l="l" t="t" r="r" b="b"/>
            <a:pathLst>
              <a:path w="428625" h="1228725" extrusionOk="0">
                <a:moveTo>
                  <a:pt x="428625" y="823913"/>
                </a:moveTo>
                <a:lnTo>
                  <a:pt x="0" y="1228725"/>
                </a:lnTo>
                <a:lnTo>
                  <a:pt x="119161" y="0"/>
                </a:lnTo>
                <a:close/>
              </a:path>
            </a:pathLst>
          </a:custGeom>
          <a:gradFill>
            <a:gsLst>
              <a:gs pos="0">
                <a:srgbClr val="7F7F7F"/>
              </a:gs>
              <a:gs pos="68282">
                <a:srgbClr val="A5A5A5"/>
              </a:gs>
              <a:gs pos="100000">
                <a:srgbClr val="A5A5A5"/>
              </a:gs>
            </a:gsLst>
            <a:lin ang="138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33" name="Google Shape;133;p20"/>
          <p:cNvSpPr/>
          <p:nvPr/>
        </p:nvSpPr>
        <p:spPr>
          <a:xfrm rot="10500000">
            <a:off x="4889248" y="104775"/>
            <a:ext cx="1060160" cy="369419"/>
          </a:xfrm>
          <a:custGeom>
            <a:avLst/>
            <a:gdLst/>
            <a:ahLst/>
            <a:cxnLst/>
            <a:rect l="l" t="t" r="r" b="b"/>
            <a:pathLst>
              <a:path w="1060160" h="369420" extrusionOk="0">
                <a:moveTo>
                  <a:pt x="491624" y="0"/>
                </a:moveTo>
                <a:lnTo>
                  <a:pt x="1060160" y="104301"/>
                </a:lnTo>
                <a:lnTo>
                  <a:pt x="0" y="369420"/>
                </a:lnTo>
                <a:close/>
              </a:path>
            </a:pathLst>
          </a:custGeom>
          <a:gradFill>
            <a:gsLst>
              <a:gs pos="0">
                <a:srgbClr val="D68200"/>
              </a:gs>
              <a:gs pos="78414">
                <a:schemeClr val="accent2"/>
              </a:gs>
              <a:gs pos="100000">
                <a:schemeClr val="accent2"/>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34" name="Google Shape;134;p20"/>
          <p:cNvSpPr txBox="1">
            <a:spLocks noGrp="1"/>
          </p:cNvSpPr>
          <p:nvPr>
            <p:ph type="title"/>
          </p:nvPr>
        </p:nvSpPr>
        <p:spPr>
          <a:xfrm>
            <a:off x="2009775" y="1638300"/>
            <a:ext cx="5048250" cy="13335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lt1"/>
              </a:buClr>
              <a:buSzPts val="3600"/>
              <a:buFont typeface="Source Sans Pro"/>
              <a:buNone/>
              <a:defRPr sz="3600" b="1" cap="none">
                <a:solidFill>
                  <a:schemeClr val="lt1"/>
                </a:solidFill>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20"/>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0"/>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0"/>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600" i="0">
                <a:solidFill>
                  <a:srgbClr val="BFBFBF"/>
                </a:solidFill>
                <a:latin typeface="Source Sans Pro"/>
                <a:ea typeface="Source Sans Pro"/>
                <a:cs typeface="Source Sans Pro"/>
                <a:sym typeface="Source Sans Pro"/>
              </a:defRPr>
            </a:lvl1pPr>
            <a:lvl2pPr marL="0" lvl="1" indent="0" algn="ctr">
              <a:spcBef>
                <a:spcPts val="0"/>
              </a:spcBef>
              <a:buNone/>
              <a:defRPr sz="600" i="0">
                <a:solidFill>
                  <a:srgbClr val="BFBFBF"/>
                </a:solidFill>
                <a:latin typeface="Source Sans Pro"/>
                <a:ea typeface="Source Sans Pro"/>
                <a:cs typeface="Source Sans Pro"/>
                <a:sym typeface="Source Sans Pro"/>
              </a:defRPr>
            </a:lvl2pPr>
            <a:lvl3pPr marL="0" lvl="2" indent="0" algn="ctr">
              <a:spcBef>
                <a:spcPts val="0"/>
              </a:spcBef>
              <a:buNone/>
              <a:defRPr sz="600" i="0">
                <a:solidFill>
                  <a:srgbClr val="BFBFBF"/>
                </a:solidFill>
                <a:latin typeface="Source Sans Pro"/>
                <a:ea typeface="Source Sans Pro"/>
                <a:cs typeface="Source Sans Pro"/>
                <a:sym typeface="Source Sans Pro"/>
              </a:defRPr>
            </a:lvl3pPr>
            <a:lvl4pPr marL="0" lvl="3" indent="0" algn="ctr">
              <a:spcBef>
                <a:spcPts val="0"/>
              </a:spcBef>
              <a:buNone/>
              <a:defRPr sz="600" i="0">
                <a:solidFill>
                  <a:srgbClr val="BFBFBF"/>
                </a:solidFill>
                <a:latin typeface="Source Sans Pro"/>
                <a:ea typeface="Source Sans Pro"/>
                <a:cs typeface="Source Sans Pro"/>
                <a:sym typeface="Source Sans Pro"/>
              </a:defRPr>
            </a:lvl4pPr>
            <a:lvl5pPr marL="0" lvl="4" indent="0" algn="ctr">
              <a:spcBef>
                <a:spcPts val="0"/>
              </a:spcBef>
              <a:buNone/>
              <a:defRPr sz="600" i="0">
                <a:solidFill>
                  <a:srgbClr val="BFBFBF"/>
                </a:solidFill>
                <a:latin typeface="Source Sans Pro"/>
                <a:ea typeface="Source Sans Pro"/>
                <a:cs typeface="Source Sans Pro"/>
                <a:sym typeface="Source Sans Pro"/>
              </a:defRPr>
            </a:lvl5pPr>
            <a:lvl6pPr marL="0" lvl="5" indent="0" algn="ctr">
              <a:spcBef>
                <a:spcPts val="0"/>
              </a:spcBef>
              <a:buNone/>
              <a:defRPr sz="600" i="0">
                <a:solidFill>
                  <a:srgbClr val="BFBFBF"/>
                </a:solidFill>
                <a:latin typeface="Source Sans Pro"/>
                <a:ea typeface="Source Sans Pro"/>
                <a:cs typeface="Source Sans Pro"/>
                <a:sym typeface="Source Sans Pro"/>
              </a:defRPr>
            </a:lvl6pPr>
            <a:lvl7pPr marL="0" lvl="6" indent="0" algn="ctr">
              <a:spcBef>
                <a:spcPts val="0"/>
              </a:spcBef>
              <a:buNone/>
              <a:defRPr sz="600" i="0">
                <a:solidFill>
                  <a:srgbClr val="BFBFBF"/>
                </a:solidFill>
                <a:latin typeface="Source Sans Pro"/>
                <a:ea typeface="Source Sans Pro"/>
                <a:cs typeface="Source Sans Pro"/>
                <a:sym typeface="Source Sans Pro"/>
              </a:defRPr>
            </a:lvl7pPr>
            <a:lvl8pPr marL="0" lvl="7" indent="0" algn="ctr">
              <a:spcBef>
                <a:spcPts val="0"/>
              </a:spcBef>
              <a:buNone/>
              <a:defRPr sz="600" i="0">
                <a:solidFill>
                  <a:srgbClr val="BFBFBF"/>
                </a:solidFill>
                <a:latin typeface="Source Sans Pro"/>
                <a:ea typeface="Source Sans Pro"/>
                <a:cs typeface="Source Sans Pro"/>
                <a:sym typeface="Source Sans Pro"/>
              </a:defRPr>
            </a:lvl8pPr>
            <a:lvl9pPr marL="0" lvl="8" indent="0" algn="ctr">
              <a:spcBef>
                <a:spcPts val="0"/>
              </a:spcBef>
              <a:buNone/>
              <a:defRPr sz="600" i="0">
                <a:solidFill>
                  <a:srgbClr val="BFBFB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b="0" u="none" strike="noStrike" cap="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8"/>
        <p:cNvGrpSpPr/>
        <p:nvPr/>
      </p:nvGrpSpPr>
      <p:grpSpPr>
        <a:xfrm>
          <a:off x="0" y="0"/>
          <a:ext cx="0" cy="0"/>
          <a:chOff x="0" y="0"/>
          <a:chExt cx="0" cy="0"/>
        </a:xfrm>
      </p:grpSpPr>
      <p:sp>
        <p:nvSpPr>
          <p:cNvPr id="139" name="Google Shape;139;p21"/>
          <p:cNvSpPr/>
          <p:nvPr/>
        </p:nvSpPr>
        <p:spPr>
          <a:xfrm>
            <a:off x="-9525" y="0"/>
            <a:ext cx="4762460" cy="4572000"/>
          </a:xfrm>
          <a:custGeom>
            <a:avLst/>
            <a:gdLst/>
            <a:ahLst/>
            <a:cxnLst/>
            <a:rect l="l" t="t" r="r" b="b"/>
            <a:pathLst>
              <a:path w="4762461" h="4572000" extrusionOk="0">
                <a:moveTo>
                  <a:pt x="9525" y="0"/>
                </a:moveTo>
                <a:lnTo>
                  <a:pt x="4105275" y="0"/>
                </a:lnTo>
                <a:lnTo>
                  <a:pt x="4762461" y="4012357"/>
                </a:lnTo>
                <a:lnTo>
                  <a:pt x="9525" y="45720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40" name="Google Shape;140;p21"/>
          <p:cNvSpPr/>
          <p:nvPr/>
        </p:nvSpPr>
        <p:spPr>
          <a:xfrm rot="10800000" flipH="1">
            <a:off x="3248025" y="4419600"/>
            <a:ext cx="872703" cy="246622"/>
          </a:xfrm>
          <a:custGeom>
            <a:avLst/>
            <a:gdLst/>
            <a:ahLst/>
            <a:cxnLst/>
            <a:rect l="l" t="t" r="r" b="b"/>
            <a:pathLst>
              <a:path w="872703" h="246622" extrusionOk="0">
                <a:moveTo>
                  <a:pt x="5715" y="89460"/>
                </a:moveTo>
                <a:lnTo>
                  <a:pt x="872703" y="0"/>
                </a:lnTo>
                <a:lnTo>
                  <a:pt x="407915" y="246622"/>
                </a:lnTo>
                <a:close/>
              </a:path>
            </a:pathLst>
          </a:custGeom>
          <a:gradFill>
            <a:gsLst>
              <a:gs pos="0">
                <a:schemeClr val="accent1"/>
              </a:gs>
              <a:gs pos="22026">
                <a:schemeClr val="accent1"/>
              </a:gs>
              <a:gs pos="85022">
                <a:schemeClr val="accent2"/>
              </a:gs>
              <a:gs pos="100000">
                <a:schemeClr val="accent2"/>
              </a:gs>
            </a:gsLst>
            <a:lin ang="1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txBox="1"/>
          <p:nvPr/>
        </p:nvSpPr>
        <p:spPr>
          <a:xfrm flipH="1">
            <a:off x="3248025" y="4419600"/>
            <a:ext cx="872703" cy="24662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swald"/>
              <a:ea typeface="Oswald"/>
              <a:cs typeface="Oswald"/>
              <a:sym typeface="Oswald"/>
            </a:endParaRPr>
          </a:p>
        </p:txBody>
      </p:sp>
      <p:sp>
        <p:nvSpPr>
          <p:cNvPr id="142" name="Google Shape;142;p21"/>
          <p:cNvSpPr/>
          <p:nvPr/>
        </p:nvSpPr>
        <p:spPr>
          <a:xfrm rot="10800000" flipH="1">
            <a:off x="3253518" y="4010025"/>
            <a:ext cx="1508191" cy="569128"/>
          </a:xfrm>
          <a:custGeom>
            <a:avLst/>
            <a:gdLst/>
            <a:ahLst/>
            <a:cxnLst/>
            <a:rect l="l" t="t" r="r" b="b"/>
            <a:pathLst>
              <a:path w="1508191" h="569129" extrusionOk="0">
                <a:moveTo>
                  <a:pt x="0" y="0"/>
                </a:moveTo>
                <a:lnTo>
                  <a:pt x="1508191" y="569129"/>
                </a:lnTo>
                <a:lnTo>
                  <a:pt x="70155" y="399971"/>
                </a:lnTo>
                <a:close/>
              </a:path>
            </a:pathLst>
          </a:custGeom>
          <a:gradFill>
            <a:gsLst>
              <a:gs pos="0">
                <a:schemeClr val="accent1"/>
              </a:gs>
              <a:gs pos="77974">
                <a:srgbClr val="FFE19F"/>
              </a:gs>
              <a:gs pos="100000">
                <a:srgbClr val="FFE19F"/>
              </a:gs>
            </a:gsLst>
            <a:lin ang="1254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txBox="1"/>
          <p:nvPr/>
        </p:nvSpPr>
        <p:spPr>
          <a:xfrm flipH="1">
            <a:off x="3253500" y="4010025"/>
            <a:ext cx="1508191" cy="56912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swald"/>
              <a:ea typeface="Oswald"/>
              <a:cs typeface="Oswald"/>
              <a:sym typeface="Oswald"/>
            </a:endParaRPr>
          </a:p>
        </p:txBody>
      </p:sp>
      <p:sp>
        <p:nvSpPr>
          <p:cNvPr id="144" name="Google Shape;144;p21"/>
          <p:cNvSpPr txBox="1">
            <a:spLocks noGrp="1"/>
          </p:cNvSpPr>
          <p:nvPr>
            <p:ph type="title"/>
          </p:nvPr>
        </p:nvSpPr>
        <p:spPr>
          <a:xfrm>
            <a:off x="4886325" y="507473"/>
            <a:ext cx="3714750" cy="968902"/>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rgbClr val="FFB30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21"/>
          <p:cNvSpPr txBox="1">
            <a:spLocks noGrp="1"/>
          </p:cNvSpPr>
          <p:nvPr>
            <p:ph type="body" idx="1"/>
          </p:nvPr>
        </p:nvSpPr>
        <p:spPr>
          <a:xfrm>
            <a:off x="4886325" y="1476375"/>
            <a:ext cx="3714750" cy="2832473"/>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1200"/>
              </a:spcBef>
              <a:spcAft>
                <a:spcPts val="0"/>
              </a:spcAft>
              <a:buSzPts val="2160"/>
              <a:buNone/>
              <a:defRPr>
                <a:solidFill>
                  <a:schemeClr val="lt1"/>
                </a:solidFill>
                <a:latin typeface="Source Sans Pro"/>
                <a:ea typeface="Source Sans Pro"/>
                <a:cs typeface="Source Sans Pro"/>
                <a:sym typeface="Source Sans Pro"/>
              </a:defRPr>
            </a:lvl1pPr>
            <a:lvl2pPr marL="914400" lvl="1" indent="-228600" algn="l">
              <a:lnSpc>
                <a:spcPct val="100000"/>
              </a:lnSpc>
              <a:spcBef>
                <a:spcPts val="320"/>
              </a:spcBef>
              <a:spcAft>
                <a:spcPts val="0"/>
              </a:spcAft>
              <a:buSzPts val="1600"/>
              <a:buNone/>
              <a:defRPr>
                <a:latin typeface="Source Sans Pro"/>
                <a:ea typeface="Source Sans Pro"/>
                <a:cs typeface="Source Sans Pro"/>
                <a:sym typeface="Source Sans Pro"/>
              </a:defRPr>
            </a:lvl2pPr>
            <a:lvl3pPr marL="1371600" lvl="2" indent="-228600" algn="l">
              <a:lnSpc>
                <a:spcPct val="100000"/>
              </a:lnSpc>
              <a:spcBef>
                <a:spcPts val="280"/>
              </a:spcBef>
              <a:spcAft>
                <a:spcPts val="0"/>
              </a:spcAft>
              <a:buSzPts val="1400"/>
              <a:buNone/>
              <a:defRPr>
                <a:latin typeface="Source Sans Pro"/>
                <a:ea typeface="Source Sans Pro"/>
                <a:cs typeface="Source Sans Pro"/>
                <a:sym typeface="Source Sans Pro"/>
              </a:defRPr>
            </a:lvl3pPr>
            <a:lvl4pPr marL="1828800" lvl="3" indent="-228600" algn="l">
              <a:lnSpc>
                <a:spcPct val="100000"/>
              </a:lnSpc>
              <a:spcBef>
                <a:spcPts val="240"/>
              </a:spcBef>
              <a:spcAft>
                <a:spcPts val="0"/>
              </a:spcAft>
              <a:buSzPts val="1200"/>
              <a:buNone/>
              <a:defRPr>
                <a:latin typeface="Source Sans Pro"/>
                <a:ea typeface="Source Sans Pro"/>
                <a:cs typeface="Source Sans Pro"/>
                <a:sym typeface="Source Sans Pro"/>
              </a:defRPr>
            </a:lvl4pPr>
            <a:lvl5pPr marL="2286000" lvl="4" indent="-2286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5pPr>
            <a:lvl6pPr marL="2743200" lvl="5" indent="-2286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6pPr>
            <a:lvl7pPr marL="3200400" lvl="6" indent="-2286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7pPr>
            <a:lvl8pPr marL="3657600" lvl="7" indent="-2286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8pPr>
            <a:lvl9pPr marL="4114800" lvl="8" indent="-2286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9pPr>
          </a:lstStyle>
          <a:p>
            <a:endParaRPr/>
          </a:p>
        </p:txBody>
      </p:sp>
      <p:sp>
        <p:nvSpPr>
          <p:cNvPr id="146" name="Google Shape;146;p21"/>
          <p:cNvSpPr txBox="1">
            <a:spLocks noGrp="1"/>
          </p:cNvSpPr>
          <p:nvPr>
            <p:ph type="body" idx="2"/>
          </p:nvPr>
        </p:nvSpPr>
        <p:spPr>
          <a:xfrm>
            <a:off x="450723" y="517898"/>
            <a:ext cx="3841963" cy="3695700"/>
          </a:xfrm>
          <a:prstGeom prst="rect">
            <a:avLst/>
          </a:prstGeom>
          <a:noFill/>
          <a:ln>
            <a:noFill/>
          </a:ln>
        </p:spPr>
        <p:txBody>
          <a:bodyPr spcFirstLastPara="1" wrap="square" lIns="91425" tIns="45700" rIns="91425" bIns="45700" anchor="t" anchorCtr="0"/>
          <a:lstStyle>
            <a:lvl1pPr marL="457200" lvl="0" indent="-365760" algn="l">
              <a:spcBef>
                <a:spcPts val="1200"/>
              </a:spcBef>
              <a:spcAft>
                <a:spcPts val="0"/>
              </a:spcAft>
              <a:buSzPts val="2160"/>
              <a:buChar char="→"/>
              <a:defRPr>
                <a:solidFill>
                  <a:schemeClr val="dk1"/>
                </a:solidFill>
              </a:defRPr>
            </a:lvl1pPr>
            <a:lvl2pPr marL="914400" lvl="1" indent="-330200" algn="l">
              <a:spcBef>
                <a:spcPts val="320"/>
              </a:spcBef>
              <a:spcAft>
                <a:spcPts val="0"/>
              </a:spcAft>
              <a:buSzPts val="1600"/>
              <a:buChar char="-"/>
              <a:defRPr>
                <a:solidFill>
                  <a:schemeClr val="dk1"/>
                </a:solidFill>
              </a:defRPr>
            </a:lvl2pPr>
            <a:lvl3pPr marL="1371600" lvl="2" indent="-317500" algn="l">
              <a:spcBef>
                <a:spcPts val="280"/>
              </a:spcBef>
              <a:spcAft>
                <a:spcPts val="0"/>
              </a:spcAft>
              <a:buSzPts val="1400"/>
              <a:buChar char="-"/>
              <a:defRPr>
                <a:solidFill>
                  <a:schemeClr val="dk1"/>
                </a:solidFill>
              </a:defRPr>
            </a:lvl3pPr>
            <a:lvl4pPr marL="1828800" lvl="3" indent="-304800" algn="l">
              <a:spcBef>
                <a:spcPts val="240"/>
              </a:spcBef>
              <a:spcAft>
                <a:spcPts val="0"/>
              </a:spcAft>
              <a:buSzPts val="1200"/>
              <a:buChar char="-"/>
              <a:defRPr>
                <a:solidFill>
                  <a:schemeClr val="dk1"/>
                </a:solidFill>
              </a:defRPr>
            </a:lvl4pPr>
            <a:lvl5pPr marL="2286000" lvl="4" indent="-298450" algn="l">
              <a:spcBef>
                <a:spcPts val="220"/>
              </a:spcBef>
              <a:spcAft>
                <a:spcPts val="0"/>
              </a:spcAft>
              <a:buSzPts val="1100"/>
              <a:buChar char="-"/>
              <a:defRPr>
                <a:solidFill>
                  <a:schemeClr val="dk1"/>
                </a:solidFill>
              </a:defRPr>
            </a:lvl5pPr>
            <a:lvl6pPr marL="2743200" lvl="5" indent="-298450" algn="l">
              <a:spcBef>
                <a:spcPts val="220"/>
              </a:spcBef>
              <a:spcAft>
                <a:spcPts val="0"/>
              </a:spcAft>
              <a:buSzPts val="1100"/>
              <a:buChar char="-"/>
              <a:defRPr>
                <a:solidFill>
                  <a:schemeClr val="dk1"/>
                </a:solidFill>
              </a:defRPr>
            </a:lvl6pPr>
            <a:lvl7pPr marL="3200400" lvl="6" indent="-298450" algn="l">
              <a:spcBef>
                <a:spcPts val="220"/>
              </a:spcBef>
              <a:spcAft>
                <a:spcPts val="0"/>
              </a:spcAft>
              <a:buSzPts val="1100"/>
              <a:buChar char="-"/>
              <a:defRPr>
                <a:solidFill>
                  <a:schemeClr val="dk1"/>
                </a:solidFill>
              </a:defRPr>
            </a:lvl7pPr>
            <a:lvl8pPr marL="3657600" lvl="7" indent="-298450" algn="l">
              <a:spcBef>
                <a:spcPts val="220"/>
              </a:spcBef>
              <a:spcAft>
                <a:spcPts val="0"/>
              </a:spcAft>
              <a:buSzPts val="1100"/>
              <a:buChar char="-"/>
              <a:defRPr>
                <a:solidFill>
                  <a:schemeClr val="dk1"/>
                </a:solidFill>
              </a:defRPr>
            </a:lvl8pPr>
            <a:lvl9pPr marL="4114800" lvl="8" indent="-298450" algn="l">
              <a:spcBef>
                <a:spcPts val="220"/>
              </a:spcBef>
              <a:spcAft>
                <a:spcPts val="0"/>
              </a:spcAft>
              <a:buSzPts val="1100"/>
              <a:buChar char="-"/>
              <a:defRPr>
                <a:solidFill>
                  <a:schemeClr val="dk1"/>
                </a:solidFill>
              </a:defRPr>
            </a:lvl9pPr>
          </a:lstStyle>
          <a:p>
            <a:endParaRPr/>
          </a:p>
        </p:txBody>
      </p:sp>
      <p:sp>
        <p:nvSpPr>
          <p:cNvPr id="147" name="Google Shape;147;p21"/>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1"/>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1"/>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600" i="0">
                <a:solidFill>
                  <a:srgbClr val="BFBFBF"/>
                </a:solidFill>
                <a:latin typeface="Source Sans Pro"/>
                <a:ea typeface="Source Sans Pro"/>
                <a:cs typeface="Source Sans Pro"/>
                <a:sym typeface="Source Sans Pro"/>
              </a:defRPr>
            </a:lvl1pPr>
            <a:lvl2pPr marL="0" lvl="1" indent="0" algn="ctr">
              <a:spcBef>
                <a:spcPts val="0"/>
              </a:spcBef>
              <a:buNone/>
              <a:defRPr sz="600" i="0">
                <a:solidFill>
                  <a:srgbClr val="BFBFBF"/>
                </a:solidFill>
                <a:latin typeface="Source Sans Pro"/>
                <a:ea typeface="Source Sans Pro"/>
                <a:cs typeface="Source Sans Pro"/>
                <a:sym typeface="Source Sans Pro"/>
              </a:defRPr>
            </a:lvl2pPr>
            <a:lvl3pPr marL="0" lvl="2" indent="0" algn="ctr">
              <a:spcBef>
                <a:spcPts val="0"/>
              </a:spcBef>
              <a:buNone/>
              <a:defRPr sz="600" i="0">
                <a:solidFill>
                  <a:srgbClr val="BFBFBF"/>
                </a:solidFill>
                <a:latin typeface="Source Sans Pro"/>
                <a:ea typeface="Source Sans Pro"/>
                <a:cs typeface="Source Sans Pro"/>
                <a:sym typeface="Source Sans Pro"/>
              </a:defRPr>
            </a:lvl3pPr>
            <a:lvl4pPr marL="0" lvl="3" indent="0" algn="ctr">
              <a:spcBef>
                <a:spcPts val="0"/>
              </a:spcBef>
              <a:buNone/>
              <a:defRPr sz="600" i="0">
                <a:solidFill>
                  <a:srgbClr val="BFBFBF"/>
                </a:solidFill>
                <a:latin typeface="Source Sans Pro"/>
                <a:ea typeface="Source Sans Pro"/>
                <a:cs typeface="Source Sans Pro"/>
                <a:sym typeface="Source Sans Pro"/>
              </a:defRPr>
            </a:lvl4pPr>
            <a:lvl5pPr marL="0" lvl="4" indent="0" algn="ctr">
              <a:spcBef>
                <a:spcPts val="0"/>
              </a:spcBef>
              <a:buNone/>
              <a:defRPr sz="600" i="0">
                <a:solidFill>
                  <a:srgbClr val="BFBFBF"/>
                </a:solidFill>
                <a:latin typeface="Source Sans Pro"/>
                <a:ea typeface="Source Sans Pro"/>
                <a:cs typeface="Source Sans Pro"/>
                <a:sym typeface="Source Sans Pro"/>
              </a:defRPr>
            </a:lvl5pPr>
            <a:lvl6pPr marL="0" lvl="5" indent="0" algn="ctr">
              <a:spcBef>
                <a:spcPts val="0"/>
              </a:spcBef>
              <a:buNone/>
              <a:defRPr sz="600" i="0">
                <a:solidFill>
                  <a:srgbClr val="BFBFBF"/>
                </a:solidFill>
                <a:latin typeface="Source Sans Pro"/>
                <a:ea typeface="Source Sans Pro"/>
                <a:cs typeface="Source Sans Pro"/>
                <a:sym typeface="Source Sans Pro"/>
              </a:defRPr>
            </a:lvl6pPr>
            <a:lvl7pPr marL="0" lvl="6" indent="0" algn="ctr">
              <a:spcBef>
                <a:spcPts val="0"/>
              </a:spcBef>
              <a:buNone/>
              <a:defRPr sz="600" i="0">
                <a:solidFill>
                  <a:srgbClr val="BFBFBF"/>
                </a:solidFill>
                <a:latin typeface="Source Sans Pro"/>
                <a:ea typeface="Source Sans Pro"/>
                <a:cs typeface="Source Sans Pro"/>
                <a:sym typeface="Source Sans Pro"/>
              </a:defRPr>
            </a:lvl7pPr>
            <a:lvl8pPr marL="0" lvl="7" indent="0" algn="ctr">
              <a:spcBef>
                <a:spcPts val="0"/>
              </a:spcBef>
              <a:buNone/>
              <a:defRPr sz="600" i="0">
                <a:solidFill>
                  <a:srgbClr val="BFBFBF"/>
                </a:solidFill>
                <a:latin typeface="Source Sans Pro"/>
                <a:ea typeface="Source Sans Pro"/>
                <a:cs typeface="Source Sans Pro"/>
                <a:sym typeface="Source Sans Pro"/>
              </a:defRPr>
            </a:lvl8pPr>
            <a:lvl9pPr marL="0" lvl="8" indent="0" algn="ctr">
              <a:spcBef>
                <a:spcPts val="0"/>
              </a:spcBef>
              <a:buNone/>
              <a:defRPr sz="600" i="0">
                <a:solidFill>
                  <a:srgbClr val="BFBFB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b="0" u="none" strike="noStrike" cap="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0"/>
        <p:cNvGrpSpPr/>
        <p:nvPr/>
      </p:nvGrpSpPr>
      <p:grpSpPr>
        <a:xfrm>
          <a:off x="0" y="0"/>
          <a:ext cx="0" cy="0"/>
          <a:chOff x="0" y="0"/>
          <a:chExt cx="0" cy="0"/>
        </a:xfrm>
      </p:grpSpPr>
      <p:sp>
        <p:nvSpPr>
          <p:cNvPr id="151" name="Google Shape;151;p22"/>
          <p:cNvSpPr/>
          <p:nvPr/>
        </p:nvSpPr>
        <p:spPr>
          <a:xfrm flipH="1">
            <a:off x="4762" y="0"/>
            <a:ext cx="7222033" cy="5141128"/>
          </a:xfrm>
          <a:custGeom>
            <a:avLst/>
            <a:gdLst/>
            <a:ahLst/>
            <a:cxnLst/>
            <a:rect l="l" t="t" r="r" b="b"/>
            <a:pathLst>
              <a:path w="7222034" h="5141129" extrusionOk="0">
                <a:moveTo>
                  <a:pt x="745034" y="0"/>
                </a:moveTo>
                <a:lnTo>
                  <a:pt x="7222034" y="0"/>
                </a:lnTo>
                <a:lnTo>
                  <a:pt x="7222034" y="5141129"/>
                </a:lnTo>
                <a:lnTo>
                  <a:pt x="0" y="5141129"/>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52" name="Google Shape;152;p22"/>
          <p:cNvSpPr/>
          <p:nvPr/>
        </p:nvSpPr>
        <p:spPr>
          <a:xfrm>
            <a:off x="7148512" y="390525"/>
            <a:ext cx="728662" cy="295275"/>
          </a:xfrm>
          <a:custGeom>
            <a:avLst/>
            <a:gdLst/>
            <a:ahLst/>
            <a:cxnLst/>
            <a:rect l="l" t="t" r="r" b="b"/>
            <a:pathLst>
              <a:path w="728663" h="295275" extrusionOk="0">
                <a:moveTo>
                  <a:pt x="728663" y="0"/>
                </a:moveTo>
                <a:lnTo>
                  <a:pt x="445029" y="295275"/>
                </a:lnTo>
                <a:lnTo>
                  <a:pt x="0" y="190500"/>
                </a:lnTo>
                <a:close/>
              </a:path>
            </a:pathLst>
          </a:custGeom>
          <a:gradFill>
            <a:gsLst>
              <a:gs pos="0">
                <a:schemeClr val="accent1"/>
              </a:gs>
              <a:gs pos="75330">
                <a:schemeClr val="accent2"/>
              </a:gs>
              <a:gs pos="100000">
                <a:schemeClr val="accent2"/>
              </a:gs>
            </a:gsLst>
            <a:lin ang="744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53" name="Google Shape;153;p22"/>
          <p:cNvSpPr/>
          <p:nvPr/>
        </p:nvSpPr>
        <p:spPr>
          <a:xfrm>
            <a:off x="7153274" y="576262"/>
            <a:ext cx="1609725" cy="371961"/>
          </a:xfrm>
          <a:custGeom>
            <a:avLst/>
            <a:gdLst/>
            <a:ahLst/>
            <a:cxnLst/>
            <a:rect l="l" t="t" r="r" b="b"/>
            <a:pathLst>
              <a:path w="1609725" h="371961" extrusionOk="0">
                <a:moveTo>
                  <a:pt x="0" y="0"/>
                </a:moveTo>
                <a:lnTo>
                  <a:pt x="1609725" y="371961"/>
                </a:lnTo>
                <a:lnTo>
                  <a:pt x="47996" y="309563"/>
                </a:lnTo>
                <a:close/>
              </a:path>
            </a:pathLst>
          </a:custGeom>
          <a:gradFill>
            <a:gsLst>
              <a:gs pos="0">
                <a:schemeClr val="accent1"/>
              </a:gs>
              <a:gs pos="42731">
                <a:schemeClr val="accent2"/>
              </a:gs>
              <a:gs pos="100000">
                <a:schemeClr val="accent2"/>
              </a:gs>
            </a:gsLst>
            <a:lin ang="208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swald"/>
              <a:ea typeface="Oswald"/>
              <a:cs typeface="Oswald"/>
              <a:sym typeface="Oswald"/>
            </a:endParaRPr>
          </a:p>
        </p:txBody>
      </p:sp>
      <p:sp>
        <p:nvSpPr>
          <p:cNvPr id="154" name="Google Shape;154;p22"/>
          <p:cNvSpPr/>
          <p:nvPr/>
        </p:nvSpPr>
        <p:spPr>
          <a:xfrm>
            <a:off x="4532477" y="771525"/>
            <a:ext cx="4230523" cy="3680365"/>
          </a:xfrm>
          <a:custGeom>
            <a:avLst/>
            <a:gdLst/>
            <a:ahLst/>
            <a:cxnLst/>
            <a:rect l="l" t="t" r="r" b="b"/>
            <a:pathLst>
              <a:path w="4230523" h="3680365" extrusionOk="0">
                <a:moveTo>
                  <a:pt x="0" y="0"/>
                </a:moveTo>
                <a:lnTo>
                  <a:pt x="4230523" y="168411"/>
                </a:lnTo>
                <a:lnTo>
                  <a:pt x="4230523" y="3187120"/>
                </a:lnTo>
                <a:lnTo>
                  <a:pt x="521701" y="3680365"/>
                </a:lnTo>
                <a:close/>
              </a:path>
            </a:pathLst>
          </a:custGeom>
          <a:gradFill>
            <a:gsLst>
              <a:gs pos="0">
                <a:schemeClr val="accent1"/>
              </a:gs>
              <a:gs pos="100000">
                <a:schemeClr val="accent2"/>
              </a:gs>
            </a:gsLst>
            <a:lin ang="6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55" name="Google Shape;155;p22"/>
          <p:cNvSpPr/>
          <p:nvPr/>
        </p:nvSpPr>
        <p:spPr>
          <a:xfrm rot="10800000">
            <a:off x="5054178" y="4257675"/>
            <a:ext cx="1502520" cy="250000"/>
          </a:xfrm>
          <a:custGeom>
            <a:avLst/>
            <a:gdLst/>
            <a:ahLst/>
            <a:cxnLst/>
            <a:rect l="l" t="t" r="r" b="b"/>
            <a:pathLst>
              <a:path w="1502520" h="250001" extrusionOk="0">
                <a:moveTo>
                  <a:pt x="9525" y="0"/>
                </a:moveTo>
                <a:lnTo>
                  <a:pt x="1502520" y="60291"/>
                </a:lnTo>
                <a:lnTo>
                  <a:pt x="51242" y="250001"/>
                </a:lnTo>
                <a:close/>
              </a:path>
            </a:pathLst>
          </a:custGeom>
          <a:gradFill>
            <a:gsLst>
              <a:gs pos="0">
                <a:schemeClr val="accent1"/>
              </a:gs>
              <a:gs pos="100000">
                <a:schemeClr val="accent2"/>
              </a:gs>
            </a:gsLst>
            <a:lin ang="462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txBox="1"/>
          <p:nvPr/>
        </p:nvSpPr>
        <p:spPr>
          <a:xfrm>
            <a:off x="5054175" y="4257675"/>
            <a:ext cx="1502520" cy="250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swald"/>
              <a:ea typeface="Oswald"/>
              <a:cs typeface="Oswald"/>
              <a:sym typeface="Oswald"/>
            </a:endParaRPr>
          </a:p>
        </p:txBody>
      </p:sp>
      <p:sp>
        <p:nvSpPr>
          <p:cNvPr id="157" name="Google Shape;157;p22"/>
          <p:cNvSpPr/>
          <p:nvPr/>
        </p:nvSpPr>
        <p:spPr>
          <a:xfrm>
            <a:off x="6076950" y="4495800"/>
            <a:ext cx="466725" cy="338137"/>
          </a:xfrm>
          <a:custGeom>
            <a:avLst/>
            <a:gdLst/>
            <a:ahLst/>
            <a:cxnLst/>
            <a:rect l="l" t="t" r="r" b="b"/>
            <a:pathLst>
              <a:path w="466725" h="338138" extrusionOk="0">
                <a:moveTo>
                  <a:pt x="190500" y="0"/>
                </a:moveTo>
                <a:lnTo>
                  <a:pt x="466725" y="4763"/>
                </a:lnTo>
                <a:lnTo>
                  <a:pt x="0" y="338138"/>
                </a:lnTo>
                <a:close/>
              </a:path>
            </a:pathLst>
          </a:custGeom>
          <a:gradFill>
            <a:gsLst>
              <a:gs pos="0">
                <a:schemeClr val="accent1"/>
              </a:gs>
              <a:gs pos="100000">
                <a:schemeClr val="accent2"/>
              </a:gs>
            </a:gsLst>
            <a:lin ang="558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58" name="Google Shape;158;p22"/>
          <p:cNvSpPr txBox="1">
            <a:spLocks noGrp="1"/>
          </p:cNvSpPr>
          <p:nvPr>
            <p:ph type="title"/>
          </p:nvPr>
        </p:nvSpPr>
        <p:spPr>
          <a:xfrm>
            <a:off x="571500" y="666750"/>
            <a:ext cx="3810000" cy="95250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rgbClr val="FFB30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22"/>
          <p:cNvSpPr txBox="1">
            <a:spLocks noGrp="1"/>
          </p:cNvSpPr>
          <p:nvPr>
            <p:ph type="body" idx="1"/>
          </p:nvPr>
        </p:nvSpPr>
        <p:spPr>
          <a:xfrm>
            <a:off x="571500" y="1619250"/>
            <a:ext cx="3810000" cy="2381250"/>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1200"/>
              </a:spcBef>
              <a:spcAft>
                <a:spcPts val="0"/>
              </a:spcAft>
              <a:buSzPts val="1680"/>
              <a:buNone/>
              <a:defRPr sz="1400">
                <a:solidFill>
                  <a:schemeClr val="dk1"/>
                </a:solidFill>
                <a:latin typeface="Source Sans Pro"/>
                <a:ea typeface="Source Sans Pro"/>
                <a:cs typeface="Source Sans Pro"/>
                <a:sym typeface="Source Sans Pro"/>
              </a:defRPr>
            </a:lvl1pPr>
            <a:lvl2pPr marL="914400" lvl="1" indent="-228600" algn="l">
              <a:lnSpc>
                <a:spcPct val="100000"/>
              </a:lnSpc>
              <a:spcBef>
                <a:spcPts val="320"/>
              </a:spcBef>
              <a:spcAft>
                <a:spcPts val="0"/>
              </a:spcAft>
              <a:buSzPts val="1600"/>
              <a:buNone/>
              <a:defRPr>
                <a:latin typeface="Source Sans Pro"/>
                <a:ea typeface="Source Sans Pro"/>
                <a:cs typeface="Source Sans Pro"/>
                <a:sym typeface="Source Sans Pro"/>
              </a:defRPr>
            </a:lvl2pPr>
            <a:lvl3pPr marL="1371600" lvl="2" indent="-228600" algn="l">
              <a:lnSpc>
                <a:spcPct val="100000"/>
              </a:lnSpc>
              <a:spcBef>
                <a:spcPts val="280"/>
              </a:spcBef>
              <a:spcAft>
                <a:spcPts val="0"/>
              </a:spcAft>
              <a:buSzPts val="1400"/>
              <a:buNone/>
              <a:defRPr>
                <a:latin typeface="Source Sans Pro"/>
                <a:ea typeface="Source Sans Pro"/>
                <a:cs typeface="Source Sans Pro"/>
                <a:sym typeface="Source Sans Pro"/>
              </a:defRPr>
            </a:lvl3pPr>
            <a:lvl4pPr marL="1828800" lvl="3" indent="-228600" algn="l">
              <a:lnSpc>
                <a:spcPct val="100000"/>
              </a:lnSpc>
              <a:spcBef>
                <a:spcPts val="240"/>
              </a:spcBef>
              <a:spcAft>
                <a:spcPts val="0"/>
              </a:spcAft>
              <a:buSzPts val="1200"/>
              <a:buNone/>
              <a:defRPr>
                <a:latin typeface="Source Sans Pro"/>
                <a:ea typeface="Source Sans Pro"/>
                <a:cs typeface="Source Sans Pro"/>
                <a:sym typeface="Source Sans Pro"/>
              </a:defRPr>
            </a:lvl4pPr>
            <a:lvl5pPr marL="2286000" lvl="4" indent="-2286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5pPr>
            <a:lvl6pPr marL="2743200" lvl="5" indent="-2286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6pPr>
            <a:lvl7pPr marL="3200400" lvl="6" indent="-2286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7pPr>
            <a:lvl8pPr marL="3657600" lvl="7" indent="-2286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8pPr>
            <a:lvl9pPr marL="4114800" lvl="8" indent="-228600" algn="l">
              <a:lnSpc>
                <a:spcPct val="100000"/>
              </a:lnSpc>
              <a:spcBef>
                <a:spcPts val="220"/>
              </a:spcBef>
              <a:spcAft>
                <a:spcPts val="0"/>
              </a:spcAft>
              <a:buSzPts val="1100"/>
              <a:buFont typeface="Arial"/>
              <a:buNone/>
              <a:defRPr>
                <a:latin typeface="Source Sans Pro"/>
                <a:ea typeface="Source Sans Pro"/>
                <a:cs typeface="Source Sans Pro"/>
                <a:sym typeface="Source Sans Pro"/>
              </a:defRPr>
            </a:lvl9pPr>
          </a:lstStyle>
          <a:p>
            <a:endParaRPr/>
          </a:p>
        </p:txBody>
      </p:sp>
      <p:sp>
        <p:nvSpPr>
          <p:cNvPr id="160" name="Google Shape;160;p22"/>
          <p:cNvSpPr>
            <a:spLocks noGrp="1"/>
          </p:cNvSpPr>
          <p:nvPr>
            <p:ph type="pic" idx="2"/>
          </p:nvPr>
        </p:nvSpPr>
        <p:spPr>
          <a:xfrm>
            <a:off x="4704796" y="910605"/>
            <a:ext cx="3926987" cy="3367344"/>
          </a:xfrm>
          <a:prstGeom prst="rect">
            <a:avLst/>
          </a:prstGeom>
          <a:solidFill>
            <a:srgbClr val="F2F2F2"/>
          </a:solidFill>
          <a:ln>
            <a:noFill/>
          </a:ln>
        </p:spPr>
        <p:txBody>
          <a:bodyPr spcFirstLastPara="1" wrap="square" lIns="91425" tIns="45700" rIns="91425" bIns="45700" anchor="t" anchorCtr="0"/>
          <a:lstStyle>
            <a:lvl1pPr marR="0" lvl="0" algn="l" rtl="0">
              <a:spcBef>
                <a:spcPts val="1200"/>
              </a:spcBef>
              <a:spcAft>
                <a:spcPts val="0"/>
              </a:spcAft>
              <a:buClr>
                <a:srgbClr val="9B9B9B"/>
              </a:buClr>
              <a:buSzPts val="216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R="0" lvl="1" algn="l" rtl="0">
              <a:spcBef>
                <a:spcPts val="320"/>
              </a:spcBef>
              <a:spcAft>
                <a:spcPts val="0"/>
              </a:spcAft>
              <a:buClr>
                <a:srgbClr val="9B9B9B"/>
              </a:buClr>
              <a:buSzPts val="1600"/>
              <a:buFont typeface="Source Sans Pro"/>
              <a:buChar char="-"/>
              <a:defRPr sz="1600" b="0" i="0" u="none" strike="noStrike" cap="none">
                <a:solidFill>
                  <a:schemeClr val="lt2"/>
                </a:solidFill>
                <a:latin typeface="Source Sans Pro"/>
                <a:ea typeface="Source Sans Pro"/>
                <a:cs typeface="Source Sans Pro"/>
                <a:sym typeface="Source Sans Pro"/>
              </a:defRPr>
            </a:lvl2pPr>
            <a:lvl3pPr marR="0" lvl="2" algn="l" rtl="0">
              <a:spcBef>
                <a:spcPts val="280"/>
              </a:spcBef>
              <a:spcAft>
                <a:spcPts val="0"/>
              </a:spcAft>
              <a:buClr>
                <a:srgbClr val="9B9B9B"/>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R="0" lvl="3" algn="l" rtl="0">
              <a:spcBef>
                <a:spcPts val="240"/>
              </a:spcBef>
              <a:spcAft>
                <a:spcPts val="0"/>
              </a:spcAft>
              <a:buClr>
                <a:srgbClr val="9B9B9B"/>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R="0" lvl="4"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5pPr>
            <a:lvl6pPr marR="0" lvl="5"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6pPr>
            <a:lvl7pPr marR="0" lvl="6"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7pPr>
            <a:lvl8pPr marR="0" lvl="7"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8pPr>
            <a:lvl9pPr marR="0" lvl="8"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9pPr>
          </a:lstStyle>
          <a:p>
            <a:endParaRPr/>
          </a:p>
        </p:txBody>
      </p:sp>
      <p:sp>
        <p:nvSpPr>
          <p:cNvPr id="161" name="Google Shape;161;p22"/>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2"/>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2"/>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600" i="0">
                <a:solidFill>
                  <a:srgbClr val="BFBFBF"/>
                </a:solidFill>
                <a:latin typeface="Source Sans Pro"/>
                <a:ea typeface="Source Sans Pro"/>
                <a:cs typeface="Source Sans Pro"/>
                <a:sym typeface="Source Sans Pro"/>
              </a:defRPr>
            </a:lvl1pPr>
            <a:lvl2pPr marL="0" lvl="1" indent="0" algn="ctr">
              <a:spcBef>
                <a:spcPts val="0"/>
              </a:spcBef>
              <a:buNone/>
              <a:defRPr sz="600" i="0">
                <a:solidFill>
                  <a:srgbClr val="BFBFBF"/>
                </a:solidFill>
                <a:latin typeface="Source Sans Pro"/>
                <a:ea typeface="Source Sans Pro"/>
                <a:cs typeface="Source Sans Pro"/>
                <a:sym typeface="Source Sans Pro"/>
              </a:defRPr>
            </a:lvl2pPr>
            <a:lvl3pPr marL="0" lvl="2" indent="0" algn="ctr">
              <a:spcBef>
                <a:spcPts val="0"/>
              </a:spcBef>
              <a:buNone/>
              <a:defRPr sz="600" i="0">
                <a:solidFill>
                  <a:srgbClr val="BFBFBF"/>
                </a:solidFill>
                <a:latin typeface="Source Sans Pro"/>
                <a:ea typeface="Source Sans Pro"/>
                <a:cs typeface="Source Sans Pro"/>
                <a:sym typeface="Source Sans Pro"/>
              </a:defRPr>
            </a:lvl3pPr>
            <a:lvl4pPr marL="0" lvl="3" indent="0" algn="ctr">
              <a:spcBef>
                <a:spcPts val="0"/>
              </a:spcBef>
              <a:buNone/>
              <a:defRPr sz="600" i="0">
                <a:solidFill>
                  <a:srgbClr val="BFBFBF"/>
                </a:solidFill>
                <a:latin typeface="Source Sans Pro"/>
                <a:ea typeface="Source Sans Pro"/>
                <a:cs typeface="Source Sans Pro"/>
                <a:sym typeface="Source Sans Pro"/>
              </a:defRPr>
            </a:lvl4pPr>
            <a:lvl5pPr marL="0" lvl="4" indent="0" algn="ctr">
              <a:spcBef>
                <a:spcPts val="0"/>
              </a:spcBef>
              <a:buNone/>
              <a:defRPr sz="600" i="0">
                <a:solidFill>
                  <a:srgbClr val="BFBFBF"/>
                </a:solidFill>
                <a:latin typeface="Source Sans Pro"/>
                <a:ea typeface="Source Sans Pro"/>
                <a:cs typeface="Source Sans Pro"/>
                <a:sym typeface="Source Sans Pro"/>
              </a:defRPr>
            </a:lvl5pPr>
            <a:lvl6pPr marL="0" lvl="5" indent="0" algn="ctr">
              <a:spcBef>
                <a:spcPts val="0"/>
              </a:spcBef>
              <a:buNone/>
              <a:defRPr sz="600" i="0">
                <a:solidFill>
                  <a:srgbClr val="BFBFBF"/>
                </a:solidFill>
                <a:latin typeface="Source Sans Pro"/>
                <a:ea typeface="Source Sans Pro"/>
                <a:cs typeface="Source Sans Pro"/>
                <a:sym typeface="Source Sans Pro"/>
              </a:defRPr>
            </a:lvl6pPr>
            <a:lvl7pPr marL="0" lvl="6" indent="0" algn="ctr">
              <a:spcBef>
                <a:spcPts val="0"/>
              </a:spcBef>
              <a:buNone/>
              <a:defRPr sz="600" i="0">
                <a:solidFill>
                  <a:srgbClr val="BFBFBF"/>
                </a:solidFill>
                <a:latin typeface="Source Sans Pro"/>
                <a:ea typeface="Source Sans Pro"/>
                <a:cs typeface="Source Sans Pro"/>
                <a:sym typeface="Source Sans Pro"/>
              </a:defRPr>
            </a:lvl7pPr>
            <a:lvl8pPr marL="0" lvl="7" indent="0" algn="ctr">
              <a:spcBef>
                <a:spcPts val="0"/>
              </a:spcBef>
              <a:buNone/>
              <a:defRPr sz="600" i="0">
                <a:solidFill>
                  <a:srgbClr val="BFBFBF"/>
                </a:solidFill>
                <a:latin typeface="Source Sans Pro"/>
                <a:ea typeface="Source Sans Pro"/>
                <a:cs typeface="Source Sans Pro"/>
                <a:sym typeface="Source Sans Pro"/>
              </a:defRPr>
            </a:lvl8pPr>
            <a:lvl9pPr marL="0" lvl="8" indent="0" algn="ctr">
              <a:spcBef>
                <a:spcPts val="0"/>
              </a:spcBef>
              <a:buNone/>
              <a:defRPr sz="600" i="0">
                <a:solidFill>
                  <a:srgbClr val="BFBFB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b="0" u="none" strike="noStrike" cap="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Text, and Images">
  <p:cSld name="Title,Text, and Images">
    <p:spTree>
      <p:nvGrpSpPr>
        <p:cNvPr id="1" name="Shape 164"/>
        <p:cNvGrpSpPr/>
        <p:nvPr/>
      </p:nvGrpSpPr>
      <p:grpSpPr>
        <a:xfrm>
          <a:off x="0" y="0"/>
          <a:ext cx="0" cy="0"/>
          <a:chOff x="0" y="0"/>
          <a:chExt cx="0" cy="0"/>
        </a:xfrm>
      </p:grpSpPr>
      <p:sp>
        <p:nvSpPr>
          <p:cNvPr id="165" name="Google Shape;165;p23"/>
          <p:cNvSpPr/>
          <p:nvPr/>
        </p:nvSpPr>
        <p:spPr>
          <a:xfrm>
            <a:off x="7377112" y="3187700"/>
            <a:ext cx="1093788" cy="242887"/>
          </a:xfrm>
          <a:custGeom>
            <a:avLst/>
            <a:gdLst/>
            <a:ahLst/>
            <a:cxnLst/>
            <a:rect l="l" t="t" r="r" b="b"/>
            <a:pathLst>
              <a:path w="1093788" h="242888" extrusionOk="0">
                <a:moveTo>
                  <a:pt x="0" y="0"/>
                </a:moveTo>
                <a:lnTo>
                  <a:pt x="1093788" y="100013"/>
                </a:lnTo>
                <a:lnTo>
                  <a:pt x="17463" y="242888"/>
                </a:lnTo>
                <a:close/>
              </a:path>
            </a:pathLst>
          </a:custGeom>
          <a:gradFill>
            <a:gsLst>
              <a:gs pos="0">
                <a:schemeClr val="accent1"/>
              </a:gs>
              <a:gs pos="70485">
                <a:schemeClr val="accent2"/>
              </a:gs>
              <a:gs pos="100000">
                <a:schemeClr val="accent2"/>
              </a:gs>
            </a:gsLst>
            <a:lin ang="1566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swald"/>
              <a:ea typeface="Oswald"/>
              <a:cs typeface="Oswald"/>
              <a:sym typeface="Oswald"/>
            </a:endParaRPr>
          </a:p>
        </p:txBody>
      </p:sp>
      <p:sp>
        <p:nvSpPr>
          <p:cNvPr id="166" name="Google Shape;166;p23"/>
          <p:cNvSpPr/>
          <p:nvPr/>
        </p:nvSpPr>
        <p:spPr>
          <a:xfrm flipH="1">
            <a:off x="4325937" y="3873500"/>
            <a:ext cx="271462" cy="238125"/>
          </a:xfrm>
          <a:custGeom>
            <a:avLst/>
            <a:gdLst/>
            <a:ahLst/>
            <a:cxnLst/>
            <a:rect l="l" t="t" r="r" b="b"/>
            <a:pathLst>
              <a:path w="271462" h="238125" extrusionOk="0">
                <a:moveTo>
                  <a:pt x="4763" y="31750"/>
                </a:moveTo>
                <a:lnTo>
                  <a:pt x="223837" y="0"/>
                </a:lnTo>
                <a:lnTo>
                  <a:pt x="271462" y="238125"/>
                </a:lnTo>
                <a:close/>
              </a:path>
            </a:pathLst>
          </a:custGeom>
          <a:gradFill>
            <a:gsLst>
              <a:gs pos="0">
                <a:schemeClr val="accent1"/>
              </a:gs>
              <a:gs pos="100000">
                <a:schemeClr val="accent2"/>
              </a:gs>
            </a:gsLst>
            <a:lin ang="558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67" name="Google Shape;167;p23"/>
          <p:cNvSpPr/>
          <p:nvPr/>
        </p:nvSpPr>
        <p:spPr>
          <a:xfrm flipH="1">
            <a:off x="3552825" y="3676650"/>
            <a:ext cx="1039812" cy="228600"/>
          </a:xfrm>
          <a:custGeom>
            <a:avLst/>
            <a:gdLst/>
            <a:ahLst/>
            <a:cxnLst/>
            <a:rect l="l" t="t" r="r" b="b"/>
            <a:pathLst>
              <a:path w="1039813" h="228600" extrusionOk="0">
                <a:moveTo>
                  <a:pt x="4763" y="0"/>
                </a:moveTo>
                <a:lnTo>
                  <a:pt x="1039813" y="87312"/>
                </a:lnTo>
                <a:lnTo>
                  <a:pt x="0" y="228600"/>
                </a:lnTo>
                <a:close/>
              </a:path>
            </a:pathLst>
          </a:custGeom>
          <a:gradFill>
            <a:gsLst>
              <a:gs pos="0">
                <a:schemeClr val="accent1"/>
              </a:gs>
              <a:gs pos="70485">
                <a:schemeClr val="accent2"/>
              </a:gs>
              <a:gs pos="100000">
                <a:schemeClr val="accent2"/>
              </a:gs>
            </a:gsLst>
            <a:lin ang="1566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swald"/>
              <a:ea typeface="Oswald"/>
              <a:cs typeface="Oswald"/>
              <a:sym typeface="Oswald"/>
            </a:endParaRPr>
          </a:p>
        </p:txBody>
      </p:sp>
      <p:sp>
        <p:nvSpPr>
          <p:cNvPr id="168" name="Google Shape;168;p23"/>
          <p:cNvSpPr/>
          <p:nvPr/>
        </p:nvSpPr>
        <p:spPr>
          <a:xfrm>
            <a:off x="1857375" y="3552825"/>
            <a:ext cx="368300" cy="223837"/>
          </a:xfrm>
          <a:custGeom>
            <a:avLst/>
            <a:gdLst/>
            <a:ahLst/>
            <a:cxnLst/>
            <a:rect l="l" t="t" r="r" b="b"/>
            <a:pathLst>
              <a:path w="368300" h="223838" extrusionOk="0">
                <a:moveTo>
                  <a:pt x="0" y="38100"/>
                </a:moveTo>
                <a:lnTo>
                  <a:pt x="230188" y="0"/>
                </a:lnTo>
                <a:lnTo>
                  <a:pt x="368300" y="223838"/>
                </a:lnTo>
                <a:close/>
              </a:path>
            </a:pathLst>
          </a:custGeom>
          <a:gradFill>
            <a:gsLst>
              <a:gs pos="0">
                <a:schemeClr val="accent1"/>
              </a:gs>
              <a:gs pos="100000">
                <a:schemeClr val="accent2"/>
              </a:gs>
            </a:gsLst>
            <a:lin ang="558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69" name="Google Shape;169;p23"/>
          <p:cNvSpPr/>
          <p:nvPr/>
        </p:nvSpPr>
        <p:spPr>
          <a:xfrm>
            <a:off x="1858962" y="3367087"/>
            <a:ext cx="958850" cy="223837"/>
          </a:xfrm>
          <a:custGeom>
            <a:avLst/>
            <a:gdLst/>
            <a:ahLst/>
            <a:cxnLst/>
            <a:rect l="l" t="t" r="r" b="b"/>
            <a:pathLst>
              <a:path w="958850" h="223838" extrusionOk="0">
                <a:moveTo>
                  <a:pt x="0" y="0"/>
                </a:moveTo>
                <a:lnTo>
                  <a:pt x="958850" y="85725"/>
                </a:lnTo>
                <a:lnTo>
                  <a:pt x="1882" y="223838"/>
                </a:lnTo>
                <a:close/>
              </a:path>
            </a:pathLst>
          </a:custGeom>
          <a:gradFill>
            <a:gsLst>
              <a:gs pos="0">
                <a:schemeClr val="accent1"/>
              </a:gs>
              <a:gs pos="70485">
                <a:schemeClr val="accent2"/>
              </a:gs>
              <a:gs pos="100000">
                <a:schemeClr val="accent2"/>
              </a:gs>
            </a:gsLst>
            <a:lin ang="1566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swald"/>
              <a:ea typeface="Oswald"/>
              <a:cs typeface="Oswald"/>
              <a:sym typeface="Oswald"/>
            </a:endParaRPr>
          </a:p>
        </p:txBody>
      </p:sp>
      <p:sp>
        <p:nvSpPr>
          <p:cNvPr id="170" name="Google Shape;170;p23"/>
          <p:cNvSpPr/>
          <p:nvPr/>
        </p:nvSpPr>
        <p:spPr>
          <a:xfrm>
            <a:off x="0" y="0"/>
            <a:ext cx="9144000" cy="3462199"/>
          </a:xfrm>
          <a:custGeom>
            <a:avLst/>
            <a:gdLst/>
            <a:ahLst/>
            <a:cxnLst/>
            <a:rect l="l" t="t" r="r" b="b"/>
            <a:pathLst>
              <a:path w="9144000" h="3462199" extrusionOk="0">
                <a:moveTo>
                  <a:pt x="0" y="0"/>
                </a:moveTo>
                <a:lnTo>
                  <a:pt x="9144000" y="0"/>
                </a:lnTo>
                <a:lnTo>
                  <a:pt x="9144000" y="2886075"/>
                </a:lnTo>
                <a:lnTo>
                  <a:pt x="7408158" y="1849668"/>
                </a:lnTo>
                <a:lnTo>
                  <a:pt x="5008332" y="3462199"/>
                </a:lnTo>
                <a:lnTo>
                  <a:pt x="1754813" y="2048863"/>
                </a:lnTo>
                <a:lnTo>
                  <a:pt x="0" y="299085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71" name="Google Shape;171;p23"/>
          <p:cNvSpPr/>
          <p:nvPr/>
        </p:nvSpPr>
        <p:spPr>
          <a:xfrm>
            <a:off x="6124574" y="1336346"/>
            <a:ext cx="2561078" cy="1954008"/>
          </a:xfrm>
          <a:custGeom>
            <a:avLst/>
            <a:gdLst/>
            <a:ahLst/>
            <a:cxnLst/>
            <a:rect l="l" t="t" r="r" b="b"/>
            <a:pathLst>
              <a:path w="2561079" h="1954008" extrusionOk="0">
                <a:moveTo>
                  <a:pt x="0" y="208681"/>
                </a:moveTo>
                <a:lnTo>
                  <a:pt x="2561079" y="0"/>
                </a:lnTo>
                <a:lnTo>
                  <a:pt x="2342913" y="1954008"/>
                </a:lnTo>
                <a:lnTo>
                  <a:pt x="246622" y="1773784"/>
                </a:lnTo>
                <a:close/>
              </a:path>
            </a:pathLst>
          </a:custGeom>
          <a:gradFill>
            <a:gsLst>
              <a:gs pos="0">
                <a:schemeClr val="accent1"/>
              </a:gs>
              <a:gs pos="100000">
                <a:schemeClr val="accent2"/>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72" name="Google Shape;172;p23"/>
          <p:cNvSpPr/>
          <p:nvPr/>
        </p:nvSpPr>
        <p:spPr>
          <a:xfrm>
            <a:off x="7399338" y="3392487"/>
            <a:ext cx="352425" cy="219075"/>
          </a:xfrm>
          <a:custGeom>
            <a:avLst/>
            <a:gdLst/>
            <a:ahLst/>
            <a:cxnLst/>
            <a:rect l="l" t="t" r="r" b="b"/>
            <a:pathLst>
              <a:path w="352425" h="219075" extrusionOk="0">
                <a:moveTo>
                  <a:pt x="0" y="33338"/>
                </a:moveTo>
                <a:lnTo>
                  <a:pt x="276225" y="0"/>
                </a:lnTo>
                <a:lnTo>
                  <a:pt x="352425" y="219075"/>
                </a:lnTo>
                <a:close/>
              </a:path>
            </a:pathLst>
          </a:custGeom>
          <a:gradFill>
            <a:gsLst>
              <a:gs pos="0">
                <a:schemeClr val="accent1"/>
              </a:gs>
              <a:gs pos="100000">
                <a:schemeClr val="accent2"/>
              </a:gs>
            </a:gsLst>
            <a:lin ang="558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73" name="Google Shape;173;p23"/>
          <p:cNvSpPr/>
          <p:nvPr/>
        </p:nvSpPr>
        <p:spPr>
          <a:xfrm>
            <a:off x="8379927" y="1257300"/>
            <a:ext cx="92420" cy="104775"/>
          </a:xfrm>
          <a:custGeom>
            <a:avLst/>
            <a:gdLst/>
            <a:ahLst/>
            <a:cxnLst/>
            <a:rect l="l" t="t" r="r" b="b"/>
            <a:pathLst>
              <a:path w="92421" h="104775" extrusionOk="0">
                <a:moveTo>
                  <a:pt x="0" y="0"/>
                </a:moveTo>
                <a:lnTo>
                  <a:pt x="92421" y="95250"/>
                </a:lnTo>
                <a:lnTo>
                  <a:pt x="0" y="104775"/>
                </a:ln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74" name="Google Shape;174;p23"/>
          <p:cNvSpPr/>
          <p:nvPr/>
        </p:nvSpPr>
        <p:spPr>
          <a:xfrm flipH="1">
            <a:off x="3333750" y="1812596"/>
            <a:ext cx="2561078" cy="1954008"/>
          </a:xfrm>
          <a:custGeom>
            <a:avLst/>
            <a:gdLst/>
            <a:ahLst/>
            <a:cxnLst/>
            <a:rect l="l" t="t" r="r" b="b"/>
            <a:pathLst>
              <a:path w="2561079" h="1954008" extrusionOk="0">
                <a:moveTo>
                  <a:pt x="0" y="208681"/>
                </a:moveTo>
                <a:lnTo>
                  <a:pt x="2561079" y="0"/>
                </a:lnTo>
                <a:lnTo>
                  <a:pt x="2342913" y="1954008"/>
                </a:lnTo>
                <a:lnTo>
                  <a:pt x="246622" y="1773784"/>
                </a:lnTo>
                <a:close/>
              </a:path>
            </a:pathLst>
          </a:custGeom>
          <a:gradFill>
            <a:gsLst>
              <a:gs pos="0">
                <a:schemeClr val="accent1"/>
              </a:gs>
              <a:gs pos="100000">
                <a:schemeClr val="accent2"/>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75" name="Google Shape;175;p23"/>
          <p:cNvSpPr/>
          <p:nvPr/>
        </p:nvSpPr>
        <p:spPr>
          <a:xfrm flipH="1">
            <a:off x="3547055" y="1733550"/>
            <a:ext cx="92420" cy="104775"/>
          </a:xfrm>
          <a:custGeom>
            <a:avLst/>
            <a:gdLst/>
            <a:ahLst/>
            <a:cxnLst/>
            <a:rect l="l" t="t" r="r" b="b"/>
            <a:pathLst>
              <a:path w="92421" h="104775" extrusionOk="0">
                <a:moveTo>
                  <a:pt x="0" y="0"/>
                </a:moveTo>
                <a:lnTo>
                  <a:pt x="92421" y="95250"/>
                </a:lnTo>
                <a:lnTo>
                  <a:pt x="0" y="104775"/>
                </a:ln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76" name="Google Shape;176;p23"/>
          <p:cNvSpPr/>
          <p:nvPr/>
        </p:nvSpPr>
        <p:spPr>
          <a:xfrm>
            <a:off x="476250" y="1498271"/>
            <a:ext cx="2561078" cy="1954008"/>
          </a:xfrm>
          <a:custGeom>
            <a:avLst/>
            <a:gdLst/>
            <a:ahLst/>
            <a:cxnLst/>
            <a:rect l="l" t="t" r="r" b="b"/>
            <a:pathLst>
              <a:path w="2561079" h="1954008" extrusionOk="0">
                <a:moveTo>
                  <a:pt x="0" y="208681"/>
                </a:moveTo>
                <a:lnTo>
                  <a:pt x="2561079" y="0"/>
                </a:lnTo>
                <a:lnTo>
                  <a:pt x="2342913" y="1954008"/>
                </a:lnTo>
                <a:lnTo>
                  <a:pt x="246622" y="1773784"/>
                </a:lnTo>
                <a:close/>
              </a:path>
            </a:pathLst>
          </a:custGeom>
          <a:gradFill>
            <a:gsLst>
              <a:gs pos="0">
                <a:schemeClr val="accent1"/>
              </a:gs>
              <a:gs pos="100000">
                <a:schemeClr val="accent2"/>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77" name="Google Shape;177;p23"/>
          <p:cNvSpPr/>
          <p:nvPr/>
        </p:nvSpPr>
        <p:spPr>
          <a:xfrm>
            <a:off x="2731602" y="1419225"/>
            <a:ext cx="92420" cy="104775"/>
          </a:xfrm>
          <a:custGeom>
            <a:avLst/>
            <a:gdLst/>
            <a:ahLst/>
            <a:cxnLst/>
            <a:rect l="l" t="t" r="r" b="b"/>
            <a:pathLst>
              <a:path w="92421" h="104775" extrusionOk="0">
                <a:moveTo>
                  <a:pt x="0" y="0"/>
                </a:moveTo>
                <a:lnTo>
                  <a:pt x="92421" y="95250"/>
                </a:lnTo>
                <a:lnTo>
                  <a:pt x="0" y="104775"/>
                </a:ln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Source Sans Pro"/>
              <a:ea typeface="Source Sans Pro"/>
              <a:cs typeface="Source Sans Pro"/>
              <a:sym typeface="Source Sans Pro"/>
            </a:endParaRPr>
          </a:p>
        </p:txBody>
      </p:sp>
      <p:sp>
        <p:nvSpPr>
          <p:cNvPr id="178" name="Google Shape;178;p23"/>
          <p:cNvSpPr txBox="1">
            <a:spLocks noGrp="1"/>
          </p:cNvSpPr>
          <p:nvPr>
            <p:ph type="title"/>
          </p:nvPr>
        </p:nvSpPr>
        <p:spPr>
          <a:xfrm>
            <a:off x="790575" y="571500"/>
            <a:ext cx="7562850" cy="571500"/>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rgbClr val="FFB30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a:spLocks noGrp="1"/>
          </p:cNvSpPr>
          <p:nvPr>
            <p:ph type="pic" idx="2"/>
          </p:nvPr>
        </p:nvSpPr>
        <p:spPr>
          <a:xfrm>
            <a:off x="771525" y="1428750"/>
            <a:ext cx="1962150" cy="1962150"/>
          </a:xfrm>
          <a:prstGeom prst="rect">
            <a:avLst/>
          </a:prstGeom>
          <a:solidFill>
            <a:srgbClr val="F2F2F2"/>
          </a:solidFill>
          <a:ln>
            <a:noFill/>
          </a:ln>
        </p:spPr>
        <p:txBody>
          <a:bodyPr spcFirstLastPara="1" wrap="square" lIns="91425" tIns="45700" rIns="91425" bIns="45700" anchor="t" anchorCtr="0"/>
          <a:lstStyle>
            <a:lvl1pPr marR="0" lvl="0" algn="l" rtl="0">
              <a:spcBef>
                <a:spcPts val="1200"/>
              </a:spcBef>
              <a:spcAft>
                <a:spcPts val="0"/>
              </a:spcAft>
              <a:buClr>
                <a:srgbClr val="9B9B9B"/>
              </a:buClr>
              <a:buSzPts val="216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R="0" lvl="1" algn="l" rtl="0">
              <a:spcBef>
                <a:spcPts val="320"/>
              </a:spcBef>
              <a:spcAft>
                <a:spcPts val="0"/>
              </a:spcAft>
              <a:buClr>
                <a:srgbClr val="9B9B9B"/>
              </a:buClr>
              <a:buSzPts val="1600"/>
              <a:buFont typeface="Source Sans Pro"/>
              <a:buChar char="-"/>
              <a:defRPr sz="1600" b="0" i="0" u="none" strike="noStrike" cap="none">
                <a:solidFill>
                  <a:schemeClr val="lt2"/>
                </a:solidFill>
                <a:latin typeface="Source Sans Pro"/>
                <a:ea typeface="Source Sans Pro"/>
                <a:cs typeface="Source Sans Pro"/>
                <a:sym typeface="Source Sans Pro"/>
              </a:defRPr>
            </a:lvl2pPr>
            <a:lvl3pPr marR="0" lvl="2" algn="l" rtl="0">
              <a:spcBef>
                <a:spcPts val="280"/>
              </a:spcBef>
              <a:spcAft>
                <a:spcPts val="0"/>
              </a:spcAft>
              <a:buClr>
                <a:srgbClr val="9B9B9B"/>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R="0" lvl="3" algn="l" rtl="0">
              <a:spcBef>
                <a:spcPts val="240"/>
              </a:spcBef>
              <a:spcAft>
                <a:spcPts val="0"/>
              </a:spcAft>
              <a:buClr>
                <a:srgbClr val="9B9B9B"/>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R="0" lvl="4"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5pPr>
            <a:lvl6pPr marR="0" lvl="5"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6pPr>
            <a:lvl7pPr marR="0" lvl="6"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7pPr>
            <a:lvl8pPr marR="0" lvl="7"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8pPr>
            <a:lvl9pPr marR="0" lvl="8"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9pPr>
          </a:lstStyle>
          <a:p>
            <a:endParaRPr/>
          </a:p>
        </p:txBody>
      </p:sp>
      <p:sp>
        <p:nvSpPr>
          <p:cNvPr id="180" name="Google Shape;180;p23"/>
          <p:cNvSpPr txBox="1">
            <a:spLocks noGrp="1"/>
          </p:cNvSpPr>
          <p:nvPr>
            <p:ph type="body" idx="1"/>
          </p:nvPr>
        </p:nvSpPr>
        <p:spPr>
          <a:xfrm>
            <a:off x="571500" y="3800475"/>
            <a:ext cx="2381250" cy="476250"/>
          </a:xfrm>
          <a:prstGeom prst="rect">
            <a:avLst/>
          </a:prstGeom>
          <a:noFill/>
          <a:ln>
            <a:noFill/>
          </a:ln>
        </p:spPr>
        <p:txBody>
          <a:bodyPr spcFirstLastPara="1" wrap="square" lIns="91425" tIns="45700" rIns="91425" bIns="45700" anchor="t" anchorCtr="0"/>
          <a:lstStyle>
            <a:lvl1pPr marL="457200" lvl="0" indent="-228600" algn="ctr">
              <a:lnSpc>
                <a:spcPct val="100000"/>
              </a:lnSpc>
              <a:spcBef>
                <a:spcPts val="1200"/>
              </a:spcBef>
              <a:spcAft>
                <a:spcPts val="0"/>
              </a:spcAft>
              <a:buSzPts val="1440"/>
              <a:buNone/>
              <a:defRPr sz="1200">
                <a:solidFill>
                  <a:schemeClr val="lt1"/>
                </a:solidFill>
                <a:latin typeface="Source Sans Pro"/>
                <a:ea typeface="Source Sans Pro"/>
                <a:cs typeface="Source Sans Pro"/>
                <a:sym typeface="Source Sans Pro"/>
              </a:defRPr>
            </a:lvl1pPr>
            <a:lvl2pPr marL="914400" lvl="1" indent="-292100" algn="l">
              <a:lnSpc>
                <a:spcPct val="129000"/>
              </a:lnSpc>
              <a:spcBef>
                <a:spcPts val="200"/>
              </a:spcBef>
              <a:spcAft>
                <a:spcPts val="0"/>
              </a:spcAft>
              <a:buSzPts val="1000"/>
              <a:buChar char="-"/>
              <a:defRPr sz="1000">
                <a:solidFill>
                  <a:srgbClr val="A5A5A5"/>
                </a:solidFill>
                <a:latin typeface="Source Sans Pro"/>
                <a:ea typeface="Source Sans Pro"/>
                <a:cs typeface="Source Sans Pro"/>
                <a:sym typeface="Source Sans Pro"/>
              </a:defRPr>
            </a:lvl2pPr>
            <a:lvl3pPr marL="1371600" lvl="2" indent="-292100" algn="l">
              <a:lnSpc>
                <a:spcPct val="120000"/>
              </a:lnSpc>
              <a:spcBef>
                <a:spcPts val="200"/>
              </a:spcBef>
              <a:spcAft>
                <a:spcPts val="0"/>
              </a:spcAft>
              <a:buSzPts val="1000"/>
              <a:buChar char="-"/>
              <a:defRPr sz="1000" i="1">
                <a:solidFill>
                  <a:srgbClr val="9B9B9B"/>
                </a:solidFill>
                <a:latin typeface="Source Sans Pro"/>
                <a:ea typeface="Source Sans Pro"/>
                <a:cs typeface="Source Sans Pro"/>
                <a:sym typeface="Source Sans Pro"/>
              </a:defRPr>
            </a:lvl3pPr>
            <a:lvl4pPr marL="1828800" lvl="3" indent="-292100" algn="l">
              <a:lnSpc>
                <a:spcPct val="120000"/>
              </a:lnSpc>
              <a:spcBef>
                <a:spcPts val="200"/>
              </a:spcBef>
              <a:spcAft>
                <a:spcPts val="0"/>
              </a:spcAft>
              <a:buSzPts val="1000"/>
              <a:buChar char="-"/>
              <a:defRPr sz="1000" i="0">
                <a:solidFill>
                  <a:srgbClr val="9B9B9B"/>
                </a:solidFill>
                <a:latin typeface="Source Sans Pro"/>
                <a:ea typeface="Source Sans Pro"/>
                <a:cs typeface="Source Sans Pro"/>
                <a:sym typeface="Source Sans Pro"/>
              </a:defRPr>
            </a:lvl4pPr>
            <a:lvl5pPr marL="2286000" lvl="4" indent="-292100" algn="l">
              <a:lnSpc>
                <a:spcPct val="120000"/>
              </a:lnSpc>
              <a:spcBef>
                <a:spcPts val="200"/>
              </a:spcBef>
              <a:spcAft>
                <a:spcPts val="0"/>
              </a:spcAft>
              <a:buSzPts val="1000"/>
              <a:buFont typeface="Arial"/>
              <a:buChar char="»"/>
              <a:defRPr sz="1000" i="1">
                <a:solidFill>
                  <a:srgbClr val="9B9B9B"/>
                </a:solidFill>
                <a:latin typeface="Source Sans Pro"/>
                <a:ea typeface="Source Sans Pro"/>
                <a:cs typeface="Source Sans Pro"/>
                <a:sym typeface="Source Sans Pro"/>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81" name="Google Shape;181;p23"/>
          <p:cNvSpPr>
            <a:spLocks noGrp="1"/>
          </p:cNvSpPr>
          <p:nvPr>
            <p:ph type="pic" idx="3"/>
          </p:nvPr>
        </p:nvSpPr>
        <p:spPr>
          <a:xfrm>
            <a:off x="3638550" y="1733550"/>
            <a:ext cx="1962150" cy="1962150"/>
          </a:xfrm>
          <a:prstGeom prst="rect">
            <a:avLst/>
          </a:prstGeom>
          <a:solidFill>
            <a:srgbClr val="F2F2F2"/>
          </a:solidFill>
          <a:ln>
            <a:noFill/>
          </a:ln>
        </p:spPr>
        <p:txBody>
          <a:bodyPr spcFirstLastPara="1" wrap="square" lIns="91425" tIns="45700" rIns="91425" bIns="45700" anchor="t" anchorCtr="0"/>
          <a:lstStyle>
            <a:lvl1pPr marR="0" lvl="0" algn="l" rtl="0">
              <a:spcBef>
                <a:spcPts val="1200"/>
              </a:spcBef>
              <a:spcAft>
                <a:spcPts val="0"/>
              </a:spcAft>
              <a:buClr>
                <a:srgbClr val="9B9B9B"/>
              </a:buClr>
              <a:buSzPts val="216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R="0" lvl="1" algn="l" rtl="0">
              <a:spcBef>
                <a:spcPts val="320"/>
              </a:spcBef>
              <a:spcAft>
                <a:spcPts val="0"/>
              </a:spcAft>
              <a:buClr>
                <a:srgbClr val="9B9B9B"/>
              </a:buClr>
              <a:buSzPts val="1600"/>
              <a:buFont typeface="Source Sans Pro"/>
              <a:buChar char="-"/>
              <a:defRPr sz="1600" b="0" i="0" u="none" strike="noStrike" cap="none">
                <a:solidFill>
                  <a:schemeClr val="lt2"/>
                </a:solidFill>
                <a:latin typeface="Source Sans Pro"/>
                <a:ea typeface="Source Sans Pro"/>
                <a:cs typeface="Source Sans Pro"/>
                <a:sym typeface="Source Sans Pro"/>
              </a:defRPr>
            </a:lvl2pPr>
            <a:lvl3pPr marR="0" lvl="2" algn="l" rtl="0">
              <a:spcBef>
                <a:spcPts val="280"/>
              </a:spcBef>
              <a:spcAft>
                <a:spcPts val="0"/>
              </a:spcAft>
              <a:buClr>
                <a:srgbClr val="9B9B9B"/>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R="0" lvl="3" algn="l" rtl="0">
              <a:spcBef>
                <a:spcPts val="240"/>
              </a:spcBef>
              <a:spcAft>
                <a:spcPts val="0"/>
              </a:spcAft>
              <a:buClr>
                <a:srgbClr val="9B9B9B"/>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R="0" lvl="4"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5pPr>
            <a:lvl6pPr marR="0" lvl="5"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6pPr>
            <a:lvl7pPr marR="0" lvl="6"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7pPr>
            <a:lvl8pPr marR="0" lvl="7"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8pPr>
            <a:lvl9pPr marR="0" lvl="8"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9pPr>
          </a:lstStyle>
          <a:p>
            <a:endParaRPr/>
          </a:p>
        </p:txBody>
      </p:sp>
      <p:sp>
        <p:nvSpPr>
          <p:cNvPr id="182" name="Google Shape;182;p23"/>
          <p:cNvSpPr txBox="1">
            <a:spLocks noGrp="1"/>
          </p:cNvSpPr>
          <p:nvPr>
            <p:ph type="body" idx="4"/>
          </p:nvPr>
        </p:nvSpPr>
        <p:spPr>
          <a:xfrm>
            <a:off x="3429000" y="4157265"/>
            <a:ext cx="2381250" cy="476250"/>
          </a:xfrm>
          <a:prstGeom prst="rect">
            <a:avLst/>
          </a:prstGeom>
          <a:noFill/>
          <a:ln>
            <a:noFill/>
          </a:ln>
        </p:spPr>
        <p:txBody>
          <a:bodyPr spcFirstLastPara="1" wrap="square" lIns="91425" tIns="45700" rIns="91425" bIns="45700" anchor="t" anchorCtr="0"/>
          <a:lstStyle>
            <a:lvl1pPr marL="457200" lvl="0" indent="-228600" algn="ctr">
              <a:lnSpc>
                <a:spcPct val="100000"/>
              </a:lnSpc>
              <a:spcBef>
                <a:spcPts val="1200"/>
              </a:spcBef>
              <a:spcAft>
                <a:spcPts val="0"/>
              </a:spcAft>
              <a:buSzPts val="1440"/>
              <a:buNone/>
              <a:defRPr sz="1200">
                <a:solidFill>
                  <a:schemeClr val="lt1"/>
                </a:solidFill>
                <a:latin typeface="Source Sans Pro"/>
                <a:ea typeface="Source Sans Pro"/>
                <a:cs typeface="Source Sans Pro"/>
                <a:sym typeface="Source Sans Pro"/>
              </a:defRPr>
            </a:lvl1pPr>
            <a:lvl2pPr marL="914400" lvl="1" indent="-292100" algn="l">
              <a:lnSpc>
                <a:spcPct val="129000"/>
              </a:lnSpc>
              <a:spcBef>
                <a:spcPts val="200"/>
              </a:spcBef>
              <a:spcAft>
                <a:spcPts val="0"/>
              </a:spcAft>
              <a:buSzPts val="1000"/>
              <a:buChar char="-"/>
              <a:defRPr sz="1000">
                <a:solidFill>
                  <a:srgbClr val="A5A5A5"/>
                </a:solidFill>
                <a:latin typeface="Source Sans Pro"/>
                <a:ea typeface="Source Sans Pro"/>
                <a:cs typeface="Source Sans Pro"/>
                <a:sym typeface="Source Sans Pro"/>
              </a:defRPr>
            </a:lvl2pPr>
            <a:lvl3pPr marL="1371600" lvl="2" indent="-292100" algn="l">
              <a:lnSpc>
                <a:spcPct val="120000"/>
              </a:lnSpc>
              <a:spcBef>
                <a:spcPts val="200"/>
              </a:spcBef>
              <a:spcAft>
                <a:spcPts val="0"/>
              </a:spcAft>
              <a:buSzPts val="1000"/>
              <a:buChar char="-"/>
              <a:defRPr sz="1000" i="1">
                <a:solidFill>
                  <a:srgbClr val="9B9B9B"/>
                </a:solidFill>
                <a:latin typeface="Source Sans Pro"/>
                <a:ea typeface="Source Sans Pro"/>
                <a:cs typeface="Source Sans Pro"/>
                <a:sym typeface="Source Sans Pro"/>
              </a:defRPr>
            </a:lvl3pPr>
            <a:lvl4pPr marL="1828800" lvl="3" indent="-292100" algn="l">
              <a:lnSpc>
                <a:spcPct val="120000"/>
              </a:lnSpc>
              <a:spcBef>
                <a:spcPts val="200"/>
              </a:spcBef>
              <a:spcAft>
                <a:spcPts val="0"/>
              </a:spcAft>
              <a:buSzPts val="1000"/>
              <a:buChar char="-"/>
              <a:defRPr sz="1000" i="0">
                <a:solidFill>
                  <a:srgbClr val="9B9B9B"/>
                </a:solidFill>
                <a:latin typeface="Source Sans Pro"/>
                <a:ea typeface="Source Sans Pro"/>
                <a:cs typeface="Source Sans Pro"/>
                <a:sym typeface="Source Sans Pro"/>
              </a:defRPr>
            </a:lvl4pPr>
            <a:lvl5pPr marL="2286000" lvl="4" indent="-292100" algn="l">
              <a:lnSpc>
                <a:spcPct val="120000"/>
              </a:lnSpc>
              <a:spcBef>
                <a:spcPts val="200"/>
              </a:spcBef>
              <a:spcAft>
                <a:spcPts val="0"/>
              </a:spcAft>
              <a:buSzPts val="1000"/>
              <a:buFont typeface="Arial"/>
              <a:buChar char="»"/>
              <a:defRPr sz="1000" i="1">
                <a:solidFill>
                  <a:srgbClr val="9B9B9B"/>
                </a:solidFill>
                <a:latin typeface="Source Sans Pro"/>
                <a:ea typeface="Source Sans Pro"/>
                <a:cs typeface="Source Sans Pro"/>
                <a:sym typeface="Source Sans Pro"/>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83" name="Google Shape;183;p23"/>
          <p:cNvSpPr>
            <a:spLocks noGrp="1"/>
          </p:cNvSpPr>
          <p:nvPr>
            <p:ph type="pic" idx="5"/>
          </p:nvPr>
        </p:nvSpPr>
        <p:spPr>
          <a:xfrm>
            <a:off x="6419850" y="1261006"/>
            <a:ext cx="1962150" cy="1960831"/>
          </a:xfrm>
          <a:prstGeom prst="rect">
            <a:avLst/>
          </a:prstGeom>
          <a:solidFill>
            <a:srgbClr val="F2F2F2"/>
          </a:solidFill>
          <a:ln>
            <a:noFill/>
          </a:ln>
        </p:spPr>
        <p:txBody>
          <a:bodyPr spcFirstLastPara="1" wrap="square" lIns="91425" tIns="45700" rIns="91425" bIns="45700" anchor="t" anchorCtr="0"/>
          <a:lstStyle>
            <a:lvl1pPr marR="0" lvl="0" algn="l" rtl="0">
              <a:spcBef>
                <a:spcPts val="1200"/>
              </a:spcBef>
              <a:spcAft>
                <a:spcPts val="0"/>
              </a:spcAft>
              <a:buClr>
                <a:srgbClr val="9B9B9B"/>
              </a:buClr>
              <a:buSzPts val="216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R="0" lvl="1" algn="l" rtl="0">
              <a:spcBef>
                <a:spcPts val="320"/>
              </a:spcBef>
              <a:spcAft>
                <a:spcPts val="0"/>
              </a:spcAft>
              <a:buClr>
                <a:srgbClr val="9B9B9B"/>
              </a:buClr>
              <a:buSzPts val="1600"/>
              <a:buFont typeface="Source Sans Pro"/>
              <a:buChar char="-"/>
              <a:defRPr sz="1600" b="0" i="0" u="none" strike="noStrike" cap="none">
                <a:solidFill>
                  <a:schemeClr val="lt2"/>
                </a:solidFill>
                <a:latin typeface="Source Sans Pro"/>
                <a:ea typeface="Source Sans Pro"/>
                <a:cs typeface="Source Sans Pro"/>
                <a:sym typeface="Source Sans Pro"/>
              </a:defRPr>
            </a:lvl2pPr>
            <a:lvl3pPr marR="0" lvl="2" algn="l" rtl="0">
              <a:spcBef>
                <a:spcPts val="280"/>
              </a:spcBef>
              <a:spcAft>
                <a:spcPts val="0"/>
              </a:spcAft>
              <a:buClr>
                <a:srgbClr val="9B9B9B"/>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R="0" lvl="3" algn="l" rtl="0">
              <a:spcBef>
                <a:spcPts val="240"/>
              </a:spcBef>
              <a:spcAft>
                <a:spcPts val="0"/>
              </a:spcAft>
              <a:buClr>
                <a:srgbClr val="9B9B9B"/>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R="0" lvl="4"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5pPr>
            <a:lvl6pPr marR="0" lvl="5"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6pPr>
            <a:lvl7pPr marR="0" lvl="6"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7pPr>
            <a:lvl8pPr marR="0" lvl="7"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8pPr>
            <a:lvl9pPr marR="0" lvl="8"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9pPr>
          </a:lstStyle>
          <a:p>
            <a:endParaRPr/>
          </a:p>
        </p:txBody>
      </p:sp>
      <p:sp>
        <p:nvSpPr>
          <p:cNvPr id="184" name="Google Shape;184;p23"/>
          <p:cNvSpPr txBox="1">
            <a:spLocks noGrp="1"/>
          </p:cNvSpPr>
          <p:nvPr>
            <p:ph type="body" idx="6"/>
          </p:nvPr>
        </p:nvSpPr>
        <p:spPr>
          <a:xfrm>
            <a:off x="6238874" y="3638550"/>
            <a:ext cx="2381250" cy="476250"/>
          </a:xfrm>
          <a:prstGeom prst="rect">
            <a:avLst/>
          </a:prstGeom>
          <a:noFill/>
          <a:ln>
            <a:noFill/>
          </a:ln>
        </p:spPr>
        <p:txBody>
          <a:bodyPr spcFirstLastPara="1" wrap="square" lIns="91425" tIns="45700" rIns="91425" bIns="45700" anchor="t" anchorCtr="0"/>
          <a:lstStyle>
            <a:lvl1pPr marL="457200" lvl="0" indent="-228600" algn="ctr">
              <a:lnSpc>
                <a:spcPct val="100000"/>
              </a:lnSpc>
              <a:spcBef>
                <a:spcPts val="1200"/>
              </a:spcBef>
              <a:spcAft>
                <a:spcPts val="0"/>
              </a:spcAft>
              <a:buSzPts val="1440"/>
              <a:buNone/>
              <a:defRPr sz="1200">
                <a:solidFill>
                  <a:schemeClr val="lt1"/>
                </a:solidFill>
                <a:latin typeface="Source Sans Pro"/>
                <a:ea typeface="Source Sans Pro"/>
                <a:cs typeface="Source Sans Pro"/>
                <a:sym typeface="Source Sans Pro"/>
              </a:defRPr>
            </a:lvl1pPr>
            <a:lvl2pPr marL="914400" lvl="1" indent="-292100" algn="l">
              <a:lnSpc>
                <a:spcPct val="129000"/>
              </a:lnSpc>
              <a:spcBef>
                <a:spcPts val="200"/>
              </a:spcBef>
              <a:spcAft>
                <a:spcPts val="0"/>
              </a:spcAft>
              <a:buSzPts val="1000"/>
              <a:buChar char="-"/>
              <a:defRPr sz="1000">
                <a:solidFill>
                  <a:srgbClr val="A5A5A5"/>
                </a:solidFill>
                <a:latin typeface="Source Sans Pro"/>
                <a:ea typeface="Source Sans Pro"/>
                <a:cs typeface="Source Sans Pro"/>
                <a:sym typeface="Source Sans Pro"/>
              </a:defRPr>
            </a:lvl2pPr>
            <a:lvl3pPr marL="1371600" lvl="2" indent="-292100" algn="l">
              <a:lnSpc>
                <a:spcPct val="120000"/>
              </a:lnSpc>
              <a:spcBef>
                <a:spcPts val="200"/>
              </a:spcBef>
              <a:spcAft>
                <a:spcPts val="0"/>
              </a:spcAft>
              <a:buSzPts val="1000"/>
              <a:buChar char="-"/>
              <a:defRPr sz="1000" i="1">
                <a:solidFill>
                  <a:srgbClr val="9B9B9B"/>
                </a:solidFill>
                <a:latin typeface="Source Sans Pro"/>
                <a:ea typeface="Source Sans Pro"/>
                <a:cs typeface="Source Sans Pro"/>
                <a:sym typeface="Source Sans Pro"/>
              </a:defRPr>
            </a:lvl3pPr>
            <a:lvl4pPr marL="1828800" lvl="3" indent="-292100" algn="l">
              <a:lnSpc>
                <a:spcPct val="120000"/>
              </a:lnSpc>
              <a:spcBef>
                <a:spcPts val="200"/>
              </a:spcBef>
              <a:spcAft>
                <a:spcPts val="0"/>
              </a:spcAft>
              <a:buSzPts val="1000"/>
              <a:buChar char="-"/>
              <a:defRPr sz="1000" i="0">
                <a:solidFill>
                  <a:srgbClr val="9B9B9B"/>
                </a:solidFill>
                <a:latin typeface="Source Sans Pro"/>
                <a:ea typeface="Source Sans Pro"/>
                <a:cs typeface="Source Sans Pro"/>
                <a:sym typeface="Source Sans Pro"/>
              </a:defRPr>
            </a:lvl4pPr>
            <a:lvl5pPr marL="2286000" lvl="4" indent="-292100" algn="l">
              <a:lnSpc>
                <a:spcPct val="120000"/>
              </a:lnSpc>
              <a:spcBef>
                <a:spcPts val="200"/>
              </a:spcBef>
              <a:spcAft>
                <a:spcPts val="0"/>
              </a:spcAft>
              <a:buSzPts val="1000"/>
              <a:buFont typeface="Arial"/>
              <a:buChar char="»"/>
              <a:defRPr sz="1000" i="1">
                <a:solidFill>
                  <a:srgbClr val="9B9B9B"/>
                </a:solidFill>
                <a:latin typeface="Source Sans Pro"/>
                <a:ea typeface="Source Sans Pro"/>
                <a:cs typeface="Source Sans Pro"/>
                <a:sym typeface="Source Sans Pro"/>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85" name="Google Shape;185;p23"/>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23"/>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23"/>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600" i="0">
                <a:solidFill>
                  <a:srgbClr val="BFBFBF"/>
                </a:solidFill>
                <a:latin typeface="Source Sans Pro"/>
                <a:ea typeface="Source Sans Pro"/>
                <a:cs typeface="Source Sans Pro"/>
                <a:sym typeface="Source Sans Pro"/>
              </a:defRPr>
            </a:lvl1pPr>
            <a:lvl2pPr marL="0" lvl="1" indent="0" algn="ctr">
              <a:spcBef>
                <a:spcPts val="0"/>
              </a:spcBef>
              <a:buNone/>
              <a:defRPr sz="600" i="0">
                <a:solidFill>
                  <a:srgbClr val="BFBFBF"/>
                </a:solidFill>
                <a:latin typeface="Source Sans Pro"/>
                <a:ea typeface="Source Sans Pro"/>
                <a:cs typeface="Source Sans Pro"/>
                <a:sym typeface="Source Sans Pro"/>
              </a:defRPr>
            </a:lvl2pPr>
            <a:lvl3pPr marL="0" lvl="2" indent="0" algn="ctr">
              <a:spcBef>
                <a:spcPts val="0"/>
              </a:spcBef>
              <a:buNone/>
              <a:defRPr sz="600" i="0">
                <a:solidFill>
                  <a:srgbClr val="BFBFBF"/>
                </a:solidFill>
                <a:latin typeface="Source Sans Pro"/>
                <a:ea typeface="Source Sans Pro"/>
                <a:cs typeface="Source Sans Pro"/>
                <a:sym typeface="Source Sans Pro"/>
              </a:defRPr>
            </a:lvl3pPr>
            <a:lvl4pPr marL="0" lvl="3" indent="0" algn="ctr">
              <a:spcBef>
                <a:spcPts val="0"/>
              </a:spcBef>
              <a:buNone/>
              <a:defRPr sz="600" i="0">
                <a:solidFill>
                  <a:srgbClr val="BFBFBF"/>
                </a:solidFill>
                <a:latin typeface="Source Sans Pro"/>
                <a:ea typeface="Source Sans Pro"/>
                <a:cs typeface="Source Sans Pro"/>
                <a:sym typeface="Source Sans Pro"/>
              </a:defRPr>
            </a:lvl4pPr>
            <a:lvl5pPr marL="0" lvl="4" indent="0" algn="ctr">
              <a:spcBef>
                <a:spcPts val="0"/>
              </a:spcBef>
              <a:buNone/>
              <a:defRPr sz="600" i="0">
                <a:solidFill>
                  <a:srgbClr val="BFBFBF"/>
                </a:solidFill>
                <a:latin typeface="Source Sans Pro"/>
                <a:ea typeface="Source Sans Pro"/>
                <a:cs typeface="Source Sans Pro"/>
                <a:sym typeface="Source Sans Pro"/>
              </a:defRPr>
            </a:lvl5pPr>
            <a:lvl6pPr marL="0" lvl="5" indent="0" algn="ctr">
              <a:spcBef>
                <a:spcPts val="0"/>
              </a:spcBef>
              <a:buNone/>
              <a:defRPr sz="600" i="0">
                <a:solidFill>
                  <a:srgbClr val="BFBFBF"/>
                </a:solidFill>
                <a:latin typeface="Source Sans Pro"/>
                <a:ea typeface="Source Sans Pro"/>
                <a:cs typeface="Source Sans Pro"/>
                <a:sym typeface="Source Sans Pro"/>
              </a:defRPr>
            </a:lvl6pPr>
            <a:lvl7pPr marL="0" lvl="6" indent="0" algn="ctr">
              <a:spcBef>
                <a:spcPts val="0"/>
              </a:spcBef>
              <a:buNone/>
              <a:defRPr sz="600" i="0">
                <a:solidFill>
                  <a:srgbClr val="BFBFBF"/>
                </a:solidFill>
                <a:latin typeface="Source Sans Pro"/>
                <a:ea typeface="Source Sans Pro"/>
                <a:cs typeface="Source Sans Pro"/>
                <a:sym typeface="Source Sans Pro"/>
              </a:defRPr>
            </a:lvl7pPr>
            <a:lvl8pPr marL="0" lvl="7" indent="0" algn="ctr">
              <a:spcBef>
                <a:spcPts val="0"/>
              </a:spcBef>
              <a:buNone/>
              <a:defRPr sz="600" i="0">
                <a:solidFill>
                  <a:srgbClr val="BFBFBF"/>
                </a:solidFill>
                <a:latin typeface="Source Sans Pro"/>
                <a:ea typeface="Source Sans Pro"/>
                <a:cs typeface="Source Sans Pro"/>
                <a:sym typeface="Source Sans Pro"/>
              </a:defRPr>
            </a:lvl8pPr>
            <a:lvl9pPr marL="0" lvl="8" indent="0" algn="ctr">
              <a:spcBef>
                <a:spcPts val="0"/>
              </a:spcBef>
              <a:buNone/>
              <a:defRPr sz="600" i="0">
                <a:solidFill>
                  <a:srgbClr val="BFBFB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b="0" u="none" strike="noStrike" cap="non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90575" y="571500"/>
            <a:ext cx="7562850" cy="5715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FFB307"/>
              </a:buClr>
              <a:buSzPts val="3200"/>
              <a:buFont typeface="Oswald"/>
              <a:buNone/>
              <a:defRPr sz="3200" b="0" i="0" u="none" strike="noStrike" cap="none">
                <a:solidFill>
                  <a:srgbClr val="FFB307"/>
                </a:solidFill>
                <a:latin typeface="Oswald"/>
                <a:ea typeface="Oswald"/>
                <a:cs typeface="Oswald"/>
                <a:sym typeface="Oswa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790575" y="1351416"/>
            <a:ext cx="7562850" cy="2934833"/>
          </a:xfrm>
          <a:prstGeom prst="rect">
            <a:avLst/>
          </a:prstGeom>
          <a:noFill/>
          <a:ln>
            <a:noFill/>
          </a:ln>
        </p:spPr>
        <p:txBody>
          <a:bodyPr spcFirstLastPara="1" wrap="square" lIns="91425" tIns="45700" rIns="91425" bIns="45700" anchor="t" anchorCtr="0"/>
          <a:lstStyle>
            <a:lvl1pPr marL="457200" marR="0" lvl="0" indent="-365760" algn="l" rtl="0">
              <a:spcBef>
                <a:spcPts val="1200"/>
              </a:spcBef>
              <a:spcAft>
                <a:spcPts val="0"/>
              </a:spcAft>
              <a:buClr>
                <a:srgbClr val="9B9B9B"/>
              </a:buClr>
              <a:buSzPts val="216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30200" algn="l" rtl="0">
              <a:spcBef>
                <a:spcPts val="320"/>
              </a:spcBef>
              <a:spcAft>
                <a:spcPts val="0"/>
              </a:spcAft>
              <a:buClr>
                <a:srgbClr val="9B9B9B"/>
              </a:buClr>
              <a:buSzPts val="1600"/>
              <a:buFont typeface="Source Sans Pro"/>
              <a:buChar char="-"/>
              <a:defRPr sz="1600" b="0" i="0" u="none" strike="noStrike" cap="none">
                <a:solidFill>
                  <a:schemeClr val="lt2"/>
                </a:solidFill>
                <a:latin typeface="Source Sans Pro"/>
                <a:ea typeface="Source Sans Pro"/>
                <a:cs typeface="Source Sans Pro"/>
                <a:sym typeface="Source Sans Pro"/>
              </a:defRPr>
            </a:lvl2pPr>
            <a:lvl3pPr marL="1371600" marR="0" lvl="2" indent="-317500" algn="l" rtl="0">
              <a:spcBef>
                <a:spcPts val="280"/>
              </a:spcBef>
              <a:spcAft>
                <a:spcPts val="0"/>
              </a:spcAft>
              <a:buClr>
                <a:srgbClr val="9B9B9B"/>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04800" algn="l" rtl="0">
              <a:spcBef>
                <a:spcPts val="240"/>
              </a:spcBef>
              <a:spcAft>
                <a:spcPts val="0"/>
              </a:spcAft>
              <a:buClr>
                <a:srgbClr val="9B9B9B"/>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L="2286000" marR="0" lvl="4" indent="-298450"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5pPr>
            <a:lvl6pPr marL="2743200" marR="0" lvl="5" indent="-298450"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6pPr>
            <a:lvl7pPr marL="3200400" marR="0" lvl="6" indent="-298450"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7pPr>
            <a:lvl8pPr marL="3657600" marR="0" lvl="7" indent="-298450"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8pPr>
            <a:lvl9pPr marL="4114800" marR="0" lvl="8" indent="-298450" algn="l" rtl="0">
              <a:spcBef>
                <a:spcPts val="220"/>
              </a:spcBef>
              <a:spcAft>
                <a:spcPts val="0"/>
              </a:spcAft>
              <a:buClr>
                <a:srgbClr val="9B9B9B"/>
              </a:buClr>
              <a:buSzPts val="1100"/>
              <a:buFont typeface="Source Sans Pro"/>
              <a:buChar char="-"/>
              <a:defRPr sz="1100" b="0" i="0" u="none" strike="noStrike" cap="none">
                <a:solidFill>
                  <a:schemeClr val="lt2"/>
                </a:solidFill>
                <a:latin typeface="Source Sans Pro"/>
                <a:ea typeface="Source Sans Pro"/>
                <a:cs typeface="Source Sans Pro"/>
                <a:sym typeface="Source Sans Pro"/>
              </a:defRPr>
            </a:lvl9pPr>
          </a:lstStyle>
          <a:p>
            <a:endParaRPr/>
          </a:p>
        </p:txBody>
      </p:sp>
      <p:sp>
        <p:nvSpPr>
          <p:cNvPr id="53" name="Google Shape;53;p13"/>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600" b="0" i="0" u="none" strike="noStrike" cap="none">
                <a:solidFill>
                  <a:srgbClr val="BFBFBF"/>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4" name="Google Shape;54;p13"/>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600" b="0" i="0" u="none" strike="noStrike" cap="none">
                <a:solidFill>
                  <a:srgbClr val="BFBFBF"/>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5" name="Google Shape;55;p13"/>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600" b="0" i="0" u="none" strike="noStrike" cap="none">
                <a:solidFill>
                  <a:srgbClr val="BFBFBF"/>
                </a:solidFill>
                <a:latin typeface="Source Sans Pro"/>
                <a:ea typeface="Source Sans Pro"/>
                <a:cs typeface="Source Sans Pro"/>
                <a:sym typeface="Source Sans Pro"/>
              </a:defRPr>
            </a:lvl1pPr>
            <a:lvl2pPr marL="0" marR="0" lvl="1" indent="0" algn="ctr" rtl="0">
              <a:spcBef>
                <a:spcPts val="0"/>
              </a:spcBef>
              <a:buNone/>
              <a:defRPr sz="600" b="0" i="0" u="none" strike="noStrike" cap="none">
                <a:solidFill>
                  <a:srgbClr val="BFBFBF"/>
                </a:solidFill>
                <a:latin typeface="Source Sans Pro"/>
                <a:ea typeface="Source Sans Pro"/>
                <a:cs typeface="Source Sans Pro"/>
                <a:sym typeface="Source Sans Pro"/>
              </a:defRPr>
            </a:lvl2pPr>
            <a:lvl3pPr marL="0" marR="0" lvl="2" indent="0" algn="ctr" rtl="0">
              <a:spcBef>
                <a:spcPts val="0"/>
              </a:spcBef>
              <a:buNone/>
              <a:defRPr sz="600" b="0" i="0" u="none" strike="noStrike" cap="none">
                <a:solidFill>
                  <a:srgbClr val="BFBFBF"/>
                </a:solidFill>
                <a:latin typeface="Source Sans Pro"/>
                <a:ea typeface="Source Sans Pro"/>
                <a:cs typeface="Source Sans Pro"/>
                <a:sym typeface="Source Sans Pro"/>
              </a:defRPr>
            </a:lvl3pPr>
            <a:lvl4pPr marL="0" marR="0" lvl="3" indent="0" algn="ctr" rtl="0">
              <a:spcBef>
                <a:spcPts val="0"/>
              </a:spcBef>
              <a:buNone/>
              <a:defRPr sz="600" b="0" i="0" u="none" strike="noStrike" cap="none">
                <a:solidFill>
                  <a:srgbClr val="BFBFBF"/>
                </a:solidFill>
                <a:latin typeface="Source Sans Pro"/>
                <a:ea typeface="Source Sans Pro"/>
                <a:cs typeface="Source Sans Pro"/>
                <a:sym typeface="Source Sans Pro"/>
              </a:defRPr>
            </a:lvl4pPr>
            <a:lvl5pPr marL="0" marR="0" lvl="4" indent="0" algn="ctr" rtl="0">
              <a:spcBef>
                <a:spcPts val="0"/>
              </a:spcBef>
              <a:buNone/>
              <a:defRPr sz="600" b="0" i="0" u="none" strike="noStrike" cap="none">
                <a:solidFill>
                  <a:srgbClr val="BFBFBF"/>
                </a:solidFill>
                <a:latin typeface="Source Sans Pro"/>
                <a:ea typeface="Source Sans Pro"/>
                <a:cs typeface="Source Sans Pro"/>
                <a:sym typeface="Source Sans Pro"/>
              </a:defRPr>
            </a:lvl5pPr>
            <a:lvl6pPr marL="0" marR="0" lvl="5" indent="0" algn="ctr" rtl="0">
              <a:spcBef>
                <a:spcPts val="0"/>
              </a:spcBef>
              <a:buNone/>
              <a:defRPr sz="600" b="0" i="0" u="none" strike="noStrike" cap="none">
                <a:solidFill>
                  <a:srgbClr val="BFBFBF"/>
                </a:solidFill>
                <a:latin typeface="Source Sans Pro"/>
                <a:ea typeface="Source Sans Pro"/>
                <a:cs typeface="Source Sans Pro"/>
                <a:sym typeface="Source Sans Pro"/>
              </a:defRPr>
            </a:lvl6pPr>
            <a:lvl7pPr marL="0" marR="0" lvl="6" indent="0" algn="ctr" rtl="0">
              <a:spcBef>
                <a:spcPts val="0"/>
              </a:spcBef>
              <a:buNone/>
              <a:defRPr sz="600" b="0" i="0" u="none" strike="noStrike" cap="none">
                <a:solidFill>
                  <a:srgbClr val="BFBFBF"/>
                </a:solidFill>
                <a:latin typeface="Source Sans Pro"/>
                <a:ea typeface="Source Sans Pro"/>
                <a:cs typeface="Source Sans Pro"/>
                <a:sym typeface="Source Sans Pro"/>
              </a:defRPr>
            </a:lvl7pPr>
            <a:lvl8pPr marL="0" marR="0" lvl="7" indent="0" algn="ctr" rtl="0">
              <a:spcBef>
                <a:spcPts val="0"/>
              </a:spcBef>
              <a:buNone/>
              <a:defRPr sz="600" b="0" i="0" u="none" strike="noStrike" cap="none">
                <a:solidFill>
                  <a:srgbClr val="BFBFBF"/>
                </a:solidFill>
                <a:latin typeface="Source Sans Pro"/>
                <a:ea typeface="Source Sans Pro"/>
                <a:cs typeface="Source Sans Pro"/>
                <a:sym typeface="Source Sans Pro"/>
              </a:defRPr>
            </a:lvl8pPr>
            <a:lvl9pPr marL="0" marR="0" lvl="8" indent="0" algn="ctr" rtl="0">
              <a:spcBef>
                <a:spcPts val="0"/>
              </a:spcBef>
              <a:buNone/>
              <a:defRPr sz="600" b="0" i="0" u="none" strike="noStrike" cap="none">
                <a:solidFill>
                  <a:srgbClr val="BFBFB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2013737" y="1325365"/>
            <a:ext cx="4939512" cy="2260311"/>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3600"/>
              <a:buFont typeface="Source Sans Pro"/>
              <a:buNone/>
            </a:pPr>
            <a:endParaRPr/>
          </a:p>
          <a:p>
            <a:pPr marL="0" lvl="0" indent="0" algn="ctr" rtl="0">
              <a:lnSpc>
                <a:spcPct val="100000"/>
              </a:lnSpc>
              <a:spcBef>
                <a:spcPts val="0"/>
              </a:spcBef>
              <a:spcAft>
                <a:spcPts val="0"/>
              </a:spcAft>
              <a:buClr>
                <a:schemeClr val="lt1"/>
              </a:buClr>
              <a:buSzPts val="4800"/>
              <a:buFont typeface="Source Sans Pro"/>
              <a:buNone/>
            </a:pPr>
            <a:r>
              <a:rPr lang="en" sz="4800"/>
              <a:t>IMPLEMENTING </a:t>
            </a:r>
            <a:endParaRPr/>
          </a:p>
          <a:p>
            <a:pPr marL="0" lvl="0" indent="0" algn="ctr" rtl="0">
              <a:lnSpc>
                <a:spcPct val="100000"/>
              </a:lnSpc>
              <a:spcBef>
                <a:spcPts val="0"/>
              </a:spcBef>
              <a:spcAft>
                <a:spcPts val="0"/>
              </a:spcAft>
              <a:buClr>
                <a:schemeClr val="lt1"/>
              </a:buClr>
              <a:buSzPts val="4800"/>
              <a:buFont typeface="Source Sans Pro"/>
              <a:buNone/>
            </a:pPr>
            <a:r>
              <a:rPr lang="en" sz="4800"/>
              <a:t>CONTROLLER VIEW METHODS</a:t>
            </a:r>
            <a:endParaRPr/>
          </a:p>
        </p:txBody>
      </p:sp>
      <p:sp>
        <p:nvSpPr>
          <p:cNvPr id="215" name="Google Shape;215;p25"/>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sz="600" i="0">
                <a:solidFill>
                  <a:srgbClr val="BFBFBF"/>
                </a:solidFill>
                <a:latin typeface="Source Sans Pro"/>
                <a:ea typeface="Source Sans Pro"/>
                <a:cs typeface="Source Sans Pro"/>
                <a:sym typeface="Source Sans Pro"/>
              </a:rPr>
              <a:t>1</a:t>
            </a:fld>
            <a:endParaRPr sz="2000" b="0" i="0" u="none" strike="noStrike" cap="none">
              <a:solidFill>
                <a:srgbClr val="BFBFBF"/>
              </a:solidFill>
              <a:latin typeface="Source Sans Pro"/>
              <a:ea typeface="Source Sans Pro"/>
              <a:cs typeface="Source Sans Pro"/>
              <a:sym typeface="Source Sans Pro"/>
            </a:endParaRPr>
          </a:p>
        </p:txBody>
      </p:sp>
      <p:sp>
        <p:nvSpPr>
          <p:cNvPr id="216" name="Google Shape;216;p25"/>
          <p:cNvSpPr txBox="1">
            <a:spLocks noGrp="1"/>
          </p:cNvSpPr>
          <p:nvPr>
            <p:ph type="ftr" idx="11"/>
          </p:nvPr>
        </p:nvSpPr>
        <p:spPr>
          <a:xfrm flipH="1">
            <a:off x="5938466" y="4714875"/>
            <a:ext cx="2147297" cy="2857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1600" b="1" i="0" u="none" strike="noStrike" cap="none">
                <a:solidFill>
                  <a:schemeClr val="dk1"/>
                </a:solidFill>
                <a:latin typeface="Source Sans Pro"/>
                <a:ea typeface="Source Sans Pro"/>
                <a:cs typeface="Source Sans Pro"/>
                <a:sym typeface="Source Sans Pro"/>
              </a:rPr>
              <a:t>Bhuvanesh Nakka</a:t>
            </a:r>
            <a:endParaRPr/>
          </a:p>
        </p:txBody>
      </p:sp>
      <p:sp>
        <p:nvSpPr>
          <p:cNvPr id="217" name="Google Shape;217;p25"/>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 sz="1000" b="0" i="0" u="none" strike="noStrike" cap="none">
                <a:solidFill>
                  <a:schemeClr val="dk2"/>
                </a:solidFill>
                <a:latin typeface="Source Sans Pro"/>
                <a:ea typeface="Source Sans Pro"/>
                <a:cs typeface="Source Sans Pro"/>
                <a:sym typeface="Source Sans Pro"/>
              </a:rPr>
              <a:t>3 April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4"/>
          <p:cNvSpPr txBox="1"/>
          <p:nvPr/>
        </p:nvSpPr>
        <p:spPr>
          <a:xfrm>
            <a:off x="492800" y="277200"/>
            <a:ext cx="37728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DELETE</a:t>
            </a:r>
            <a:endParaRPr>
              <a:latin typeface="Source Sans Pro"/>
              <a:ea typeface="Source Sans Pro"/>
              <a:cs typeface="Source Sans Pro"/>
              <a:sym typeface="Source Sans Pro"/>
            </a:endParaRPr>
          </a:p>
        </p:txBody>
      </p:sp>
      <p:sp>
        <p:nvSpPr>
          <p:cNvPr id="299" name="Google Shape;299;p34"/>
          <p:cNvSpPr txBox="1"/>
          <p:nvPr/>
        </p:nvSpPr>
        <p:spPr>
          <a:xfrm>
            <a:off x="492800" y="745675"/>
            <a:ext cx="4003800" cy="35199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GET /delete/:id</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api.get('/delete/:id', (req, res) =&gt; {</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LOG.info(`Handling GET /delete/:id ${req}`)</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const id = parseInt(req.params.id)</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const data = req.app.locals.customers.query</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const item = find(data, { _id: id })</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if (!item) { return res.end(notfoundstring) }</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LOG.info(`RETURNING VIEW FOR ${JSON.stringify(item)}`)</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return res.render('customer/delete.ejs',</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title: 'Delete customer',</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layout: 'layout.ejs',</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customer: item</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a:t>
            </a:r>
            <a:endParaRPr sz="1050" dirty="0">
              <a:solidFill>
                <a:schemeClr val="tx1"/>
              </a:solidFill>
              <a:latin typeface="Courier New"/>
              <a:ea typeface="Courier New"/>
              <a:cs typeface="Courier New"/>
              <a:sym typeface="Courier New"/>
            </a:endParaRPr>
          </a:p>
          <a:p>
            <a:pPr marL="0" lvl="0" indent="0" algn="l" rtl="0">
              <a:spcBef>
                <a:spcPts val="0"/>
              </a:spcBef>
              <a:spcAft>
                <a:spcPts val="0"/>
              </a:spcAft>
              <a:buNone/>
            </a:pPr>
            <a:endParaRPr dirty="0">
              <a:latin typeface="Source Sans Pro"/>
              <a:ea typeface="Source Sans Pro"/>
              <a:cs typeface="Source Sans Pro"/>
              <a:sym typeface="Source Sans Pro"/>
            </a:endParaRPr>
          </a:p>
        </p:txBody>
      </p:sp>
      <p:sp>
        <p:nvSpPr>
          <p:cNvPr id="300" name="Google Shape;300;p34"/>
          <p:cNvSpPr txBox="1"/>
          <p:nvPr/>
        </p:nvSpPr>
        <p:spPr>
          <a:xfrm>
            <a:off x="5420700" y="1416775"/>
            <a:ext cx="3079800" cy="2848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Source Sans Pro"/>
              <a:buChar char="●"/>
            </a:pPr>
            <a:r>
              <a:rPr lang="en" dirty="0">
                <a:latin typeface="Source Sans Pro"/>
                <a:ea typeface="Source Sans Pro"/>
                <a:cs typeface="Source Sans Pro"/>
                <a:sym typeface="Source Sans Pro"/>
              </a:rPr>
              <a:t>It calls the </a:t>
            </a:r>
            <a:r>
              <a:rPr lang="en" dirty="0" smtClean="0">
                <a:latin typeface="Source Sans Pro"/>
                <a:ea typeface="Source Sans Pro"/>
                <a:cs typeface="Source Sans Pro"/>
                <a:sym typeface="Source Sans Pro"/>
              </a:rPr>
              <a:t>Delete.ejs</a:t>
            </a:r>
            <a:endParaRPr dirty="0">
              <a:latin typeface="Source Sans Pro"/>
              <a:ea typeface="Source Sans Pro"/>
              <a:cs typeface="Source Sans Pro"/>
              <a:sym typeface="Source Sans Pro"/>
            </a:endParaRPr>
          </a:p>
        </p:txBody>
      </p:sp>
      <p:sp>
        <p:nvSpPr>
          <p:cNvPr id="301" name="Google Shape;301;p34"/>
          <p:cNvSpPr txBox="1"/>
          <p:nvPr/>
        </p:nvSpPr>
        <p:spPr>
          <a:xfrm>
            <a:off x="708375" y="4881700"/>
            <a:ext cx="73425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71500"/>
            <a:ext cx="7562850" cy="571500"/>
          </a:xfrm>
        </p:spPr>
        <p:txBody>
          <a:bodyPr/>
          <a:lstStyle/>
          <a:p>
            <a:r>
              <a:rPr lang="en-US" dirty="0" smtClean="0"/>
              <a:t>DETAILS</a:t>
            </a:r>
            <a:endParaRPr lang="en-US" dirty="0"/>
          </a:p>
        </p:txBody>
      </p:sp>
      <p:sp>
        <p:nvSpPr>
          <p:cNvPr id="3" name="Text Placeholder 2"/>
          <p:cNvSpPr>
            <a:spLocks noGrp="1"/>
          </p:cNvSpPr>
          <p:nvPr>
            <p:ph type="body" idx="4294967295"/>
          </p:nvPr>
        </p:nvSpPr>
        <p:spPr>
          <a:xfrm>
            <a:off x="1839310" y="441271"/>
            <a:ext cx="4570413" cy="1808162"/>
          </a:xfrm>
        </p:spPr>
        <p:txBody>
          <a:bodyPr>
            <a:noAutofit/>
          </a:bodyPr>
          <a:lstStyle/>
          <a:p>
            <a:pPr marL="91440" indent="0">
              <a:buNone/>
            </a:pPr>
            <a:r>
              <a:rPr lang="en-US" sz="1200" dirty="0" smtClean="0">
                <a:solidFill>
                  <a:schemeClr val="tx1"/>
                </a:solidFill>
              </a:rPr>
              <a:t>// </a:t>
            </a:r>
            <a:r>
              <a:rPr lang="en-US" sz="1200" dirty="0">
                <a:solidFill>
                  <a:schemeClr val="tx1"/>
                </a:solidFill>
              </a:rPr>
              <a:t>GET /details/:id</a:t>
            </a:r>
          </a:p>
          <a:p>
            <a:pPr marL="91440" indent="0">
              <a:buNone/>
            </a:pPr>
            <a:r>
              <a:rPr lang="en-US" sz="1200" dirty="0" err="1">
                <a:solidFill>
                  <a:schemeClr val="tx1"/>
                </a:solidFill>
              </a:rPr>
              <a:t>api.get</a:t>
            </a:r>
            <a:r>
              <a:rPr lang="en-US" sz="1200" dirty="0">
                <a:solidFill>
                  <a:schemeClr val="tx1"/>
                </a:solidFill>
              </a:rPr>
              <a:t>('/details/:id', (</a:t>
            </a:r>
            <a:r>
              <a:rPr lang="en-US" sz="1200" dirty="0" err="1">
                <a:solidFill>
                  <a:schemeClr val="tx1"/>
                </a:solidFill>
              </a:rPr>
              <a:t>req</a:t>
            </a:r>
            <a:r>
              <a:rPr lang="en-US" sz="1200" dirty="0">
                <a:solidFill>
                  <a:schemeClr val="tx1"/>
                </a:solidFill>
              </a:rPr>
              <a:t>, res) =&gt; {</a:t>
            </a:r>
          </a:p>
          <a:p>
            <a:pPr marL="91440" indent="0">
              <a:buNone/>
            </a:pPr>
            <a:r>
              <a:rPr lang="en-US" sz="1200" dirty="0">
                <a:solidFill>
                  <a:schemeClr val="tx1"/>
                </a:solidFill>
              </a:rPr>
              <a:t>LOG.info(`Handling GET /details/:id ${</a:t>
            </a:r>
            <a:r>
              <a:rPr lang="en-US" sz="1200" dirty="0" err="1">
                <a:solidFill>
                  <a:schemeClr val="tx1"/>
                </a:solidFill>
              </a:rPr>
              <a:t>req</a:t>
            </a:r>
            <a:r>
              <a:rPr lang="en-US" sz="1200" dirty="0">
                <a:solidFill>
                  <a:schemeClr val="tx1"/>
                </a:solidFill>
              </a:rPr>
              <a:t>}`)</a:t>
            </a:r>
          </a:p>
          <a:p>
            <a:pPr marL="91440" indent="0">
              <a:buNone/>
            </a:pPr>
            <a:r>
              <a:rPr lang="en-US" sz="1200" dirty="0" err="1">
                <a:solidFill>
                  <a:schemeClr val="tx1"/>
                </a:solidFill>
              </a:rPr>
              <a:t>const</a:t>
            </a:r>
            <a:r>
              <a:rPr lang="en-US" sz="1200" dirty="0">
                <a:solidFill>
                  <a:schemeClr val="tx1"/>
                </a:solidFill>
              </a:rPr>
              <a:t> id = </a:t>
            </a:r>
            <a:r>
              <a:rPr lang="en-US" sz="1200" dirty="0" err="1">
                <a:solidFill>
                  <a:schemeClr val="tx1"/>
                </a:solidFill>
              </a:rPr>
              <a:t>parseInt</a:t>
            </a:r>
            <a:r>
              <a:rPr lang="en-US" sz="1200" dirty="0">
                <a:solidFill>
                  <a:schemeClr val="tx1"/>
                </a:solidFill>
              </a:rPr>
              <a:t>(req.params.id)</a:t>
            </a:r>
          </a:p>
          <a:p>
            <a:pPr marL="91440" indent="0">
              <a:buNone/>
            </a:pPr>
            <a:r>
              <a:rPr lang="en-US" sz="1200" dirty="0" err="1">
                <a:solidFill>
                  <a:schemeClr val="tx1"/>
                </a:solidFill>
              </a:rPr>
              <a:t>const</a:t>
            </a:r>
            <a:r>
              <a:rPr lang="en-US" sz="1200" dirty="0">
                <a:solidFill>
                  <a:schemeClr val="tx1"/>
                </a:solidFill>
              </a:rPr>
              <a:t> data = </a:t>
            </a:r>
            <a:r>
              <a:rPr lang="en-US" sz="1200" dirty="0" err="1">
                <a:solidFill>
                  <a:schemeClr val="tx1"/>
                </a:solidFill>
              </a:rPr>
              <a:t>req.app.locals.customers.query</a:t>
            </a:r>
            <a:endParaRPr lang="en-US" sz="1200" dirty="0">
              <a:solidFill>
                <a:schemeClr val="tx1"/>
              </a:solidFill>
            </a:endParaRPr>
          </a:p>
          <a:p>
            <a:pPr marL="91440" indent="0">
              <a:buNone/>
            </a:pPr>
            <a:r>
              <a:rPr lang="en-US" sz="1200" dirty="0" err="1">
                <a:solidFill>
                  <a:schemeClr val="tx1"/>
                </a:solidFill>
              </a:rPr>
              <a:t>const</a:t>
            </a:r>
            <a:r>
              <a:rPr lang="en-US" sz="1200" dirty="0">
                <a:solidFill>
                  <a:schemeClr val="tx1"/>
                </a:solidFill>
              </a:rPr>
              <a:t> item = find(data, { _id: id })</a:t>
            </a:r>
          </a:p>
          <a:p>
            <a:pPr marL="91440" indent="0">
              <a:buNone/>
            </a:pPr>
            <a:r>
              <a:rPr lang="en-US" sz="1200" dirty="0">
                <a:solidFill>
                  <a:schemeClr val="tx1"/>
                </a:solidFill>
              </a:rPr>
              <a:t>if (!item) { return </a:t>
            </a:r>
            <a:r>
              <a:rPr lang="en-US" sz="1200" dirty="0" err="1">
                <a:solidFill>
                  <a:schemeClr val="tx1"/>
                </a:solidFill>
              </a:rPr>
              <a:t>res.end</a:t>
            </a:r>
            <a:r>
              <a:rPr lang="en-US" sz="1200" dirty="0">
                <a:solidFill>
                  <a:schemeClr val="tx1"/>
                </a:solidFill>
              </a:rPr>
              <a:t>(</a:t>
            </a:r>
            <a:r>
              <a:rPr lang="en-US" sz="1200" dirty="0" err="1">
                <a:solidFill>
                  <a:schemeClr val="tx1"/>
                </a:solidFill>
              </a:rPr>
              <a:t>notfoundstring</a:t>
            </a:r>
            <a:r>
              <a:rPr lang="en-US" sz="1200" dirty="0">
                <a:solidFill>
                  <a:schemeClr val="tx1"/>
                </a:solidFill>
              </a:rPr>
              <a:t>) }</a:t>
            </a:r>
          </a:p>
          <a:p>
            <a:pPr marL="91440" indent="0">
              <a:buNone/>
            </a:pPr>
            <a:r>
              <a:rPr lang="en-US" sz="1200" dirty="0">
                <a:solidFill>
                  <a:schemeClr val="tx1"/>
                </a:solidFill>
              </a:rPr>
              <a:t>LOG.info(`RETURNING VIEW FOR ${</a:t>
            </a:r>
            <a:r>
              <a:rPr lang="en-US" sz="1200" dirty="0" err="1">
                <a:solidFill>
                  <a:schemeClr val="tx1"/>
                </a:solidFill>
              </a:rPr>
              <a:t>JSON.stringify</a:t>
            </a:r>
            <a:r>
              <a:rPr lang="en-US" sz="1200" dirty="0">
                <a:solidFill>
                  <a:schemeClr val="tx1"/>
                </a:solidFill>
              </a:rPr>
              <a:t>(item)}`)</a:t>
            </a:r>
          </a:p>
          <a:p>
            <a:pPr marL="91440" indent="0">
              <a:buNone/>
            </a:pPr>
            <a:r>
              <a:rPr lang="en-US" sz="1200" dirty="0">
                <a:solidFill>
                  <a:schemeClr val="tx1"/>
                </a:solidFill>
              </a:rPr>
              <a:t>return </a:t>
            </a:r>
            <a:r>
              <a:rPr lang="en-US" sz="1200" dirty="0" err="1">
                <a:solidFill>
                  <a:schemeClr val="tx1"/>
                </a:solidFill>
              </a:rPr>
              <a:t>res.render</a:t>
            </a:r>
            <a:r>
              <a:rPr lang="en-US" sz="1200" dirty="0">
                <a:solidFill>
                  <a:schemeClr val="tx1"/>
                </a:solidFill>
              </a:rPr>
              <a:t>('customer/</a:t>
            </a:r>
            <a:r>
              <a:rPr lang="en-US" sz="1200" dirty="0" err="1">
                <a:solidFill>
                  <a:schemeClr val="tx1"/>
                </a:solidFill>
              </a:rPr>
              <a:t>details.ejs</a:t>
            </a:r>
            <a:r>
              <a:rPr lang="en-US" sz="1200" dirty="0">
                <a:solidFill>
                  <a:schemeClr val="tx1"/>
                </a:solidFill>
              </a:rPr>
              <a:t>',</a:t>
            </a:r>
          </a:p>
          <a:p>
            <a:pPr marL="91440" indent="0">
              <a:buNone/>
            </a:pPr>
            <a:r>
              <a:rPr lang="en-US" sz="1200" dirty="0">
                <a:solidFill>
                  <a:schemeClr val="tx1"/>
                </a:solidFill>
              </a:rPr>
              <a:t>{</a:t>
            </a:r>
          </a:p>
          <a:p>
            <a:pPr marL="91440" indent="0">
              <a:buNone/>
            </a:pPr>
            <a:r>
              <a:rPr lang="en-US" sz="1200" dirty="0">
                <a:solidFill>
                  <a:schemeClr val="tx1"/>
                </a:solidFill>
              </a:rPr>
              <a:t>title: 'customer Details',</a:t>
            </a:r>
          </a:p>
          <a:p>
            <a:pPr marL="91440" indent="0">
              <a:buNone/>
            </a:pPr>
            <a:r>
              <a:rPr lang="en-US" sz="1200" dirty="0">
                <a:solidFill>
                  <a:schemeClr val="tx1"/>
                </a:solidFill>
              </a:rPr>
              <a:t>layout: '</a:t>
            </a:r>
            <a:r>
              <a:rPr lang="en-US" sz="1200" dirty="0" err="1">
                <a:solidFill>
                  <a:schemeClr val="tx1"/>
                </a:solidFill>
              </a:rPr>
              <a:t>layout.ejs</a:t>
            </a:r>
            <a:r>
              <a:rPr lang="en-US" sz="1200" dirty="0">
                <a:solidFill>
                  <a:schemeClr val="tx1"/>
                </a:solidFill>
              </a:rPr>
              <a:t>',</a:t>
            </a:r>
          </a:p>
          <a:p>
            <a:pPr marL="91440" indent="0">
              <a:buNone/>
            </a:pPr>
            <a:r>
              <a:rPr lang="en-US" sz="1200" dirty="0">
                <a:solidFill>
                  <a:schemeClr val="tx1"/>
                </a:solidFill>
              </a:rPr>
              <a:t>customer: item</a:t>
            </a:r>
          </a:p>
          <a:p>
            <a:pPr marL="91440" indent="0">
              <a:buNone/>
            </a:pPr>
            <a:r>
              <a:rPr lang="en-US" sz="1200" dirty="0">
                <a:solidFill>
                  <a:schemeClr val="tx1"/>
                </a:solidFill>
              </a:rPr>
              <a:t>})</a:t>
            </a:r>
          </a:p>
          <a:p>
            <a:pPr marL="91440" indent="0">
              <a:buNone/>
            </a:pPr>
            <a:r>
              <a:rPr lang="en-US" sz="1200" dirty="0">
                <a:solidFill>
                  <a:schemeClr val="tx1"/>
                </a:solidFill>
              </a:rPr>
              <a:t>})</a:t>
            </a:r>
          </a:p>
        </p:txBody>
      </p:sp>
    </p:spTree>
    <p:extLst>
      <p:ext uri="{BB962C8B-B14F-4D97-AF65-F5344CB8AC3E}">
        <p14:creationId xmlns:p14="http://schemas.microsoft.com/office/powerpoint/2010/main" val="2863880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71500"/>
            <a:ext cx="7562850" cy="571500"/>
          </a:xfrm>
        </p:spPr>
        <p:txBody>
          <a:bodyPr/>
          <a:lstStyle/>
          <a:p>
            <a:r>
              <a:rPr lang="en-US" dirty="0" smtClean="0"/>
              <a:t>EDIT</a:t>
            </a:r>
            <a:br>
              <a:rPr lang="en-US" dirty="0" smtClean="0"/>
            </a:br>
            <a:endParaRPr lang="en-US" dirty="0"/>
          </a:p>
        </p:txBody>
      </p:sp>
      <p:sp>
        <p:nvSpPr>
          <p:cNvPr id="3" name="Text Placeholder 2"/>
          <p:cNvSpPr>
            <a:spLocks noGrp="1"/>
          </p:cNvSpPr>
          <p:nvPr>
            <p:ph type="body" idx="4294967295"/>
          </p:nvPr>
        </p:nvSpPr>
        <p:spPr>
          <a:xfrm>
            <a:off x="1923393" y="238919"/>
            <a:ext cx="4570413" cy="1808162"/>
          </a:xfrm>
        </p:spPr>
        <p:txBody>
          <a:bodyPr>
            <a:noAutofit/>
          </a:bodyPr>
          <a:lstStyle/>
          <a:p>
            <a:pPr marL="91440" indent="0">
              <a:buNone/>
            </a:pPr>
            <a:r>
              <a:rPr lang="en-US" sz="1200" dirty="0">
                <a:solidFill>
                  <a:schemeClr val="tx1"/>
                </a:solidFill>
              </a:rPr>
              <a:t>// GET one</a:t>
            </a:r>
          </a:p>
          <a:p>
            <a:pPr marL="91440" indent="0">
              <a:buNone/>
            </a:pPr>
            <a:r>
              <a:rPr lang="en-US" sz="1200" dirty="0" err="1">
                <a:solidFill>
                  <a:schemeClr val="tx1"/>
                </a:solidFill>
              </a:rPr>
              <a:t>api.get</a:t>
            </a:r>
            <a:r>
              <a:rPr lang="en-US" sz="1200" dirty="0">
                <a:solidFill>
                  <a:schemeClr val="tx1"/>
                </a:solidFill>
              </a:rPr>
              <a:t>('/edit/:id', (</a:t>
            </a:r>
            <a:r>
              <a:rPr lang="en-US" sz="1200" dirty="0" err="1">
                <a:solidFill>
                  <a:schemeClr val="tx1"/>
                </a:solidFill>
              </a:rPr>
              <a:t>req</a:t>
            </a:r>
            <a:r>
              <a:rPr lang="en-US" sz="1200" dirty="0">
                <a:solidFill>
                  <a:schemeClr val="tx1"/>
                </a:solidFill>
              </a:rPr>
              <a:t>, res) =&gt; {</a:t>
            </a:r>
          </a:p>
          <a:p>
            <a:pPr marL="91440" indent="0">
              <a:buNone/>
            </a:pPr>
            <a:r>
              <a:rPr lang="en-US" sz="1200" dirty="0">
                <a:solidFill>
                  <a:schemeClr val="tx1"/>
                </a:solidFill>
              </a:rPr>
              <a:t>LOG.info(`Handling GET /edit/:id ${</a:t>
            </a:r>
            <a:r>
              <a:rPr lang="en-US" sz="1200" dirty="0" err="1">
                <a:solidFill>
                  <a:schemeClr val="tx1"/>
                </a:solidFill>
              </a:rPr>
              <a:t>req</a:t>
            </a:r>
            <a:r>
              <a:rPr lang="en-US" sz="1200" dirty="0">
                <a:solidFill>
                  <a:schemeClr val="tx1"/>
                </a:solidFill>
              </a:rPr>
              <a:t>}`)</a:t>
            </a:r>
          </a:p>
          <a:p>
            <a:pPr marL="91440" indent="0">
              <a:buNone/>
            </a:pPr>
            <a:r>
              <a:rPr lang="en-US" sz="1200" dirty="0" err="1">
                <a:solidFill>
                  <a:schemeClr val="tx1"/>
                </a:solidFill>
              </a:rPr>
              <a:t>const</a:t>
            </a:r>
            <a:r>
              <a:rPr lang="en-US" sz="1200" dirty="0">
                <a:solidFill>
                  <a:schemeClr val="tx1"/>
                </a:solidFill>
              </a:rPr>
              <a:t> id = </a:t>
            </a:r>
            <a:r>
              <a:rPr lang="en-US" sz="1200" dirty="0" err="1">
                <a:solidFill>
                  <a:schemeClr val="tx1"/>
                </a:solidFill>
              </a:rPr>
              <a:t>parseInt</a:t>
            </a:r>
            <a:r>
              <a:rPr lang="en-US" sz="1200" dirty="0">
                <a:solidFill>
                  <a:schemeClr val="tx1"/>
                </a:solidFill>
              </a:rPr>
              <a:t>(req.params.id)</a:t>
            </a:r>
          </a:p>
          <a:p>
            <a:pPr marL="91440" indent="0">
              <a:buNone/>
            </a:pPr>
            <a:r>
              <a:rPr lang="en-US" sz="1200" dirty="0" err="1">
                <a:solidFill>
                  <a:schemeClr val="tx1"/>
                </a:solidFill>
              </a:rPr>
              <a:t>const</a:t>
            </a:r>
            <a:r>
              <a:rPr lang="en-US" sz="1200" dirty="0">
                <a:solidFill>
                  <a:schemeClr val="tx1"/>
                </a:solidFill>
              </a:rPr>
              <a:t> data = </a:t>
            </a:r>
            <a:r>
              <a:rPr lang="en-US" sz="1200" dirty="0" err="1">
                <a:solidFill>
                  <a:schemeClr val="tx1"/>
                </a:solidFill>
              </a:rPr>
              <a:t>req.app.locals.customers.query</a:t>
            </a:r>
            <a:endParaRPr lang="en-US" sz="1200" dirty="0">
              <a:solidFill>
                <a:schemeClr val="tx1"/>
              </a:solidFill>
            </a:endParaRPr>
          </a:p>
          <a:p>
            <a:pPr marL="91440" indent="0">
              <a:buNone/>
            </a:pPr>
            <a:r>
              <a:rPr lang="en-US" sz="1200" dirty="0" err="1">
                <a:solidFill>
                  <a:schemeClr val="tx1"/>
                </a:solidFill>
              </a:rPr>
              <a:t>const</a:t>
            </a:r>
            <a:r>
              <a:rPr lang="en-US" sz="1200" dirty="0">
                <a:solidFill>
                  <a:schemeClr val="tx1"/>
                </a:solidFill>
              </a:rPr>
              <a:t> item = find(data, { _id: id })</a:t>
            </a:r>
          </a:p>
          <a:p>
            <a:pPr marL="91440" indent="0">
              <a:buNone/>
            </a:pPr>
            <a:r>
              <a:rPr lang="en-US" sz="1200" dirty="0">
                <a:solidFill>
                  <a:schemeClr val="tx1"/>
                </a:solidFill>
              </a:rPr>
              <a:t>if (!item) { return </a:t>
            </a:r>
            <a:r>
              <a:rPr lang="en-US" sz="1200" dirty="0" err="1">
                <a:solidFill>
                  <a:schemeClr val="tx1"/>
                </a:solidFill>
              </a:rPr>
              <a:t>res.end</a:t>
            </a:r>
            <a:r>
              <a:rPr lang="en-US" sz="1200" dirty="0">
                <a:solidFill>
                  <a:schemeClr val="tx1"/>
                </a:solidFill>
              </a:rPr>
              <a:t>(</a:t>
            </a:r>
            <a:r>
              <a:rPr lang="en-US" sz="1200" dirty="0" err="1">
                <a:solidFill>
                  <a:schemeClr val="tx1"/>
                </a:solidFill>
              </a:rPr>
              <a:t>notfoundstring</a:t>
            </a:r>
            <a:r>
              <a:rPr lang="en-US" sz="1200" dirty="0">
                <a:solidFill>
                  <a:schemeClr val="tx1"/>
                </a:solidFill>
              </a:rPr>
              <a:t>) }</a:t>
            </a:r>
          </a:p>
          <a:p>
            <a:pPr marL="91440" indent="0">
              <a:buNone/>
            </a:pPr>
            <a:r>
              <a:rPr lang="en-US" sz="1200" dirty="0">
                <a:solidFill>
                  <a:schemeClr val="tx1"/>
                </a:solidFill>
              </a:rPr>
              <a:t>LOG.info(`RETURNING VIEW FOR${</a:t>
            </a:r>
            <a:r>
              <a:rPr lang="en-US" sz="1200" dirty="0" err="1">
                <a:solidFill>
                  <a:schemeClr val="tx1"/>
                </a:solidFill>
              </a:rPr>
              <a:t>JSON.stringify</a:t>
            </a:r>
            <a:r>
              <a:rPr lang="en-US" sz="1200" dirty="0">
                <a:solidFill>
                  <a:schemeClr val="tx1"/>
                </a:solidFill>
              </a:rPr>
              <a:t>(item)}`)</a:t>
            </a:r>
          </a:p>
          <a:p>
            <a:pPr marL="91440" indent="0">
              <a:buNone/>
            </a:pPr>
            <a:r>
              <a:rPr lang="en-US" sz="1200" dirty="0">
                <a:solidFill>
                  <a:schemeClr val="tx1"/>
                </a:solidFill>
              </a:rPr>
              <a:t>return </a:t>
            </a:r>
            <a:r>
              <a:rPr lang="en-US" sz="1200" dirty="0" err="1">
                <a:solidFill>
                  <a:schemeClr val="tx1"/>
                </a:solidFill>
              </a:rPr>
              <a:t>res.render</a:t>
            </a:r>
            <a:r>
              <a:rPr lang="en-US" sz="1200" dirty="0">
                <a:solidFill>
                  <a:schemeClr val="tx1"/>
                </a:solidFill>
              </a:rPr>
              <a:t>('customer/</a:t>
            </a:r>
            <a:r>
              <a:rPr lang="en-US" sz="1200" dirty="0" err="1">
                <a:solidFill>
                  <a:schemeClr val="tx1"/>
                </a:solidFill>
              </a:rPr>
              <a:t>edit.ejs</a:t>
            </a:r>
            <a:r>
              <a:rPr lang="en-US" sz="1200" dirty="0">
                <a:solidFill>
                  <a:schemeClr val="tx1"/>
                </a:solidFill>
              </a:rPr>
              <a:t>',</a:t>
            </a:r>
          </a:p>
          <a:p>
            <a:pPr marL="91440" indent="0">
              <a:buNone/>
            </a:pPr>
            <a:r>
              <a:rPr lang="en-US" sz="1200" dirty="0">
                <a:solidFill>
                  <a:schemeClr val="tx1"/>
                </a:solidFill>
              </a:rPr>
              <a:t>{</a:t>
            </a:r>
          </a:p>
          <a:p>
            <a:pPr marL="91440" indent="0">
              <a:buNone/>
            </a:pPr>
            <a:r>
              <a:rPr lang="en-US" sz="1200" dirty="0">
                <a:solidFill>
                  <a:schemeClr val="tx1"/>
                </a:solidFill>
              </a:rPr>
              <a:t>title: 'customers',</a:t>
            </a:r>
          </a:p>
          <a:p>
            <a:pPr marL="91440" indent="0">
              <a:buNone/>
            </a:pPr>
            <a:r>
              <a:rPr lang="en-US" sz="1200" dirty="0">
                <a:solidFill>
                  <a:schemeClr val="tx1"/>
                </a:solidFill>
              </a:rPr>
              <a:t>layout: '</a:t>
            </a:r>
            <a:r>
              <a:rPr lang="en-US" sz="1200" dirty="0" err="1">
                <a:solidFill>
                  <a:schemeClr val="tx1"/>
                </a:solidFill>
              </a:rPr>
              <a:t>layout.ejs</a:t>
            </a:r>
            <a:r>
              <a:rPr lang="en-US" sz="1200" dirty="0">
                <a:solidFill>
                  <a:schemeClr val="tx1"/>
                </a:solidFill>
              </a:rPr>
              <a:t>',</a:t>
            </a:r>
          </a:p>
          <a:p>
            <a:pPr marL="91440" indent="0">
              <a:buNone/>
            </a:pPr>
            <a:r>
              <a:rPr lang="en-US" sz="1200" dirty="0">
                <a:solidFill>
                  <a:schemeClr val="tx1"/>
                </a:solidFill>
              </a:rPr>
              <a:t>customer: item</a:t>
            </a:r>
          </a:p>
          <a:p>
            <a:pPr marL="91440" indent="0">
              <a:buNone/>
            </a:pPr>
            <a:r>
              <a:rPr lang="en-US" sz="1200" dirty="0">
                <a:solidFill>
                  <a:schemeClr val="tx1"/>
                </a:solidFill>
              </a:rPr>
              <a:t>})</a:t>
            </a:r>
          </a:p>
          <a:p>
            <a:pPr marL="91440" indent="0">
              <a:buNone/>
            </a:pPr>
            <a:r>
              <a:rPr lang="en-US" sz="1200" dirty="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1027594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5"/>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 sz="1200"/>
              <a:t>3 April 2019</a:t>
            </a:r>
            <a:endParaRPr/>
          </a:p>
        </p:txBody>
      </p:sp>
      <p:sp>
        <p:nvSpPr>
          <p:cNvPr id="307" name="Google Shape;307;p35"/>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1200"/>
              <a:t>RAJESH KAMMARI</a:t>
            </a:r>
            <a:endParaRPr/>
          </a:p>
        </p:txBody>
      </p:sp>
      <p:sp>
        <p:nvSpPr>
          <p:cNvPr id="308" name="Google Shape;308;p35"/>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sz="600" i="0">
                <a:solidFill>
                  <a:srgbClr val="BFBFBF"/>
                </a:solidFill>
                <a:latin typeface="Source Sans Pro"/>
                <a:ea typeface="Source Sans Pro"/>
                <a:cs typeface="Source Sans Pro"/>
                <a:sym typeface="Source Sans Pro"/>
              </a:rPr>
              <a:t>13</a:t>
            </a:fld>
            <a:endParaRPr sz="1200"/>
          </a:p>
        </p:txBody>
      </p:sp>
      <p:pic>
        <p:nvPicPr>
          <p:cNvPr id="309" name="Google Shape;309;p35"/>
          <p:cNvPicPr preferRelativeResize="0"/>
          <p:nvPr/>
        </p:nvPicPr>
        <p:blipFill rotWithShape="1">
          <a:blip r:embed="rId3">
            <a:alphaModFix/>
          </a:blip>
          <a:srcRect/>
          <a:stretch/>
        </p:blipFill>
        <p:spPr>
          <a:xfrm>
            <a:off x="452913" y="34909"/>
            <a:ext cx="8095183" cy="4448470"/>
          </a:xfrm>
          <a:prstGeom prst="rect">
            <a:avLst/>
          </a:prstGeom>
          <a:noFill/>
          <a:ln>
            <a:noFill/>
          </a:ln>
        </p:spPr>
      </p:pic>
      <p:sp>
        <p:nvSpPr>
          <p:cNvPr id="310" name="Google Shape;310;p35"/>
          <p:cNvSpPr txBox="1"/>
          <p:nvPr/>
        </p:nvSpPr>
        <p:spPr>
          <a:xfrm>
            <a:off x="5250094" y="4159672"/>
            <a:ext cx="2330091" cy="323792"/>
          </a:xfrm>
          <a:prstGeom prst="rect">
            <a:avLst/>
          </a:prstGeom>
          <a:noFill/>
          <a:ln>
            <a:noFill/>
          </a:ln>
        </p:spPr>
        <p:txBody>
          <a:bodyPr spcFirstLastPara="1" wrap="square" lIns="95250" tIns="47625" rIns="95250" bIns="47625" anchor="ctr" anchorCtr="0">
            <a:noAutofit/>
          </a:bodyPr>
          <a:lstStyle/>
          <a:p>
            <a:pPr marL="0" marR="0" lvl="0" indent="0" algn="l" rtl="0">
              <a:spcBef>
                <a:spcPts val="0"/>
              </a:spcBef>
              <a:spcAft>
                <a:spcPts val="0"/>
              </a:spcAft>
              <a:buNone/>
            </a:pPr>
            <a:r>
              <a:rPr lang="en" sz="1500" b="1" i="0" u="none" strike="noStrike" cap="none">
                <a:solidFill>
                  <a:schemeClr val="dk1"/>
                </a:solidFill>
                <a:latin typeface="Source Sans Pro"/>
                <a:ea typeface="Source Sans Pro"/>
                <a:cs typeface="Source Sans Pro"/>
                <a:sym typeface="Source Sans Pro"/>
              </a:rPr>
              <a:t>Source : geeksforgeeks</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7"/>
          <p:cNvSpPr txBox="1"/>
          <p:nvPr/>
        </p:nvSpPr>
        <p:spPr>
          <a:xfrm>
            <a:off x="646775" y="277200"/>
            <a:ext cx="7961700" cy="63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326" name="Google Shape;326;p37"/>
          <p:cNvSpPr txBox="1"/>
          <p:nvPr/>
        </p:nvSpPr>
        <p:spPr>
          <a:xfrm>
            <a:off x="554400" y="1077975"/>
            <a:ext cx="7884600" cy="28182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chemeClr val="dk1"/>
              </a:buClr>
              <a:buSzPts val="2400"/>
              <a:buChar char="●"/>
            </a:pPr>
            <a:r>
              <a:rPr lang="en" sz="2400" dirty="0">
                <a:solidFill>
                  <a:schemeClr val="dk1"/>
                </a:solidFill>
              </a:rPr>
              <a:t>Get views to display for CRUD (show fields)</a:t>
            </a:r>
            <a:endParaRPr sz="1800" dirty="0">
              <a:solidFill>
                <a:srgbClr val="595959"/>
              </a:solidFill>
            </a:endParaRPr>
          </a:p>
          <a:p>
            <a:pPr marL="914400" lvl="1" indent="-381000" algn="l" rtl="0">
              <a:lnSpc>
                <a:spcPct val="115000"/>
              </a:lnSpc>
              <a:spcBef>
                <a:spcPts val="0"/>
              </a:spcBef>
              <a:spcAft>
                <a:spcPts val="0"/>
              </a:spcAft>
              <a:buClr>
                <a:schemeClr val="dk1"/>
              </a:buClr>
              <a:buSzPts val="2400"/>
              <a:buChar char="○"/>
            </a:pPr>
            <a:r>
              <a:rPr lang="en" sz="2400" dirty="0">
                <a:solidFill>
                  <a:schemeClr val="dk1"/>
                </a:solidFill>
              </a:rPr>
              <a:t>Index			api.get('/'</a:t>
            </a:r>
            <a:endParaRPr dirty="0">
              <a:solidFill>
                <a:srgbClr val="595959"/>
              </a:solidFill>
            </a:endParaRPr>
          </a:p>
          <a:p>
            <a:pPr marL="914400" lvl="1" indent="-381000" algn="l" rtl="0">
              <a:lnSpc>
                <a:spcPct val="115000"/>
              </a:lnSpc>
              <a:spcBef>
                <a:spcPts val="0"/>
              </a:spcBef>
              <a:spcAft>
                <a:spcPts val="0"/>
              </a:spcAft>
              <a:buClr>
                <a:schemeClr val="dk1"/>
              </a:buClr>
              <a:buSzPts val="2400"/>
              <a:buChar char="○"/>
            </a:pPr>
            <a:r>
              <a:rPr lang="en" sz="2400" dirty="0">
                <a:solidFill>
                  <a:schemeClr val="dk1"/>
                </a:solidFill>
              </a:rPr>
              <a:t>Create		api.get('/create'</a:t>
            </a:r>
            <a:endParaRPr dirty="0">
              <a:solidFill>
                <a:srgbClr val="595959"/>
              </a:solidFill>
            </a:endParaRPr>
          </a:p>
          <a:p>
            <a:pPr marL="914400" lvl="1" indent="-381000" algn="l" rtl="0">
              <a:lnSpc>
                <a:spcPct val="115000"/>
              </a:lnSpc>
              <a:spcBef>
                <a:spcPts val="0"/>
              </a:spcBef>
              <a:spcAft>
                <a:spcPts val="0"/>
              </a:spcAft>
              <a:buClr>
                <a:schemeClr val="dk1"/>
              </a:buClr>
              <a:buSzPts val="2400"/>
              <a:buChar char="○"/>
            </a:pPr>
            <a:r>
              <a:rPr lang="en" sz="2400" dirty="0">
                <a:solidFill>
                  <a:schemeClr val="dk1"/>
                </a:solidFill>
              </a:rPr>
              <a:t>Delete      	api.get('/delete/:id'</a:t>
            </a:r>
            <a:endParaRPr dirty="0">
              <a:solidFill>
                <a:srgbClr val="595959"/>
              </a:solidFill>
            </a:endParaRPr>
          </a:p>
          <a:p>
            <a:pPr marL="914400" lvl="1" indent="-381000" algn="l" rtl="0">
              <a:lnSpc>
                <a:spcPct val="115000"/>
              </a:lnSpc>
              <a:spcBef>
                <a:spcPts val="0"/>
              </a:spcBef>
              <a:spcAft>
                <a:spcPts val="0"/>
              </a:spcAft>
              <a:buClr>
                <a:schemeClr val="dk1"/>
              </a:buClr>
              <a:buSzPts val="2400"/>
              <a:buChar char="○"/>
            </a:pPr>
            <a:r>
              <a:rPr lang="en" sz="2400" dirty="0">
                <a:solidFill>
                  <a:schemeClr val="dk1"/>
                </a:solidFill>
              </a:rPr>
              <a:t>Details		api.get('/details/:id'</a:t>
            </a:r>
            <a:endParaRPr dirty="0">
              <a:solidFill>
                <a:srgbClr val="595959"/>
              </a:solidFill>
            </a:endParaRPr>
          </a:p>
          <a:p>
            <a:pPr marL="914400" lvl="1" indent="-381000" algn="l" rtl="0">
              <a:lnSpc>
                <a:spcPct val="115000"/>
              </a:lnSpc>
              <a:spcBef>
                <a:spcPts val="0"/>
              </a:spcBef>
              <a:spcAft>
                <a:spcPts val="0"/>
              </a:spcAft>
              <a:buClr>
                <a:schemeClr val="dk1"/>
              </a:buClr>
              <a:buSzPts val="2400"/>
              <a:buChar char="○"/>
            </a:pPr>
            <a:r>
              <a:rPr lang="en" sz="2400" dirty="0">
                <a:solidFill>
                  <a:schemeClr val="dk1"/>
                </a:solidFill>
              </a:rPr>
              <a:t>Edit   			api.get('/edit/:id'</a:t>
            </a:r>
            <a:endParaRPr dirty="0">
              <a:solidFill>
                <a:srgbClr val="595959"/>
              </a:solidFill>
            </a:endParaRPr>
          </a:p>
          <a:p>
            <a:pPr marL="0" lvl="0" indent="0" algn="l" rtl="0">
              <a:spcBef>
                <a:spcPts val="0"/>
              </a:spcBef>
              <a:spcAft>
                <a:spcPts val="0"/>
              </a:spcAft>
              <a:buNone/>
            </a:pPr>
            <a:endParaRPr dirty="0">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9"/>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 sz="1200"/>
              <a:t>3 April 2019</a:t>
            </a:r>
            <a:endParaRPr/>
          </a:p>
        </p:txBody>
      </p:sp>
      <p:sp>
        <p:nvSpPr>
          <p:cNvPr id="337" name="Google Shape;337;p39"/>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1200"/>
              <a:t>TEAM</a:t>
            </a:r>
            <a:endParaRPr/>
          </a:p>
        </p:txBody>
      </p:sp>
      <p:sp>
        <p:nvSpPr>
          <p:cNvPr id="338" name="Google Shape;338;p39"/>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sz="600" i="0">
                <a:solidFill>
                  <a:srgbClr val="BFBFBF"/>
                </a:solidFill>
                <a:latin typeface="Source Sans Pro"/>
                <a:ea typeface="Source Sans Pro"/>
                <a:cs typeface="Source Sans Pro"/>
                <a:sym typeface="Source Sans Pro"/>
              </a:rPr>
              <a:t>15</a:t>
            </a:fld>
            <a:endParaRPr sz="1200"/>
          </a:p>
        </p:txBody>
      </p:sp>
      <p:sp>
        <p:nvSpPr>
          <p:cNvPr id="339" name="Google Shape;339;p39"/>
          <p:cNvSpPr txBox="1"/>
          <p:nvPr/>
        </p:nvSpPr>
        <p:spPr>
          <a:xfrm>
            <a:off x="1042863" y="935183"/>
            <a:ext cx="4866351" cy="643756"/>
          </a:xfrm>
          <a:prstGeom prst="rect">
            <a:avLst/>
          </a:prstGeom>
          <a:noFill/>
          <a:ln>
            <a:noFill/>
          </a:ln>
        </p:spPr>
        <p:txBody>
          <a:bodyPr spcFirstLastPara="1" wrap="square" lIns="95250" tIns="47625" rIns="95250" bIns="47625" anchor="t" anchorCtr="0">
            <a:noAutofit/>
          </a:bodyPr>
          <a:lstStyle/>
          <a:p>
            <a:pPr marL="342900" marR="0" lvl="0" indent="-342900" algn="l" rtl="0">
              <a:spcBef>
                <a:spcPts val="0"/>
              </a:spcBef>
              <a:spcAft>
                <a:spcPts val="0"/>
              </a:spcAft>
              <a:buClr>
                <a:schemeClr val="accent3"/>
              </a:buClr>
              <a:buSzPts val="3600"/>
              <a:buFont typeface="Source Sans Pro"/>
              <a:buChar char="☛"/>
            </a:pPr>
            <a:r>
              <a:rPr lang="en" sz="3600" b="0" i="0" u="none" strike="noStrike" cap="none">
                <a:solidFill>
                  <a:schemeClr val="dk1"/>
                </a:solidFill>
                <a:latin typeface="Source Sans Pro"/>
                <a:ea typeface="Source Sans Pro"/>
                <a:cs typeface="Source Sans Pro"/>
                <a:sym typeface="Source Sans Pro"/>
              </a:rPr>
              <a:t>ANY QUERIES?</a:t>
            </a:r>
            <a:endParaRPr/>
          </a:p>
        </p:txBody>
      </p:sp>
      <p:pic>
        <p:nvPicPr>
          <p:cNvPr id="340" name="Google Shape;340;p39"/>
          <p:cNvPicPr preferRelativeResize="0"/>
          <p:nvPr/>
        </p:nvPicPr>
        <p:blipFill rotWithShape="1">
          <a:blip r:embed="rId3">
            <a:alphaModFix/>
          </a:blip>
          <a:srcRect/>
          <a:stretch/>
        </p:blipFill>
        <p:spPr>
          <a:xfrm>
            <a:off x="3269484" y="1675199"/>
            <a:ext cx="2616279" cy="26162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0"/>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 sz="1200"/>
              <a:t>3 April 2019</a:t>
            </a:r>
            <a:endParaRPr/>
          </a:p>
        </p:txBody>
      </p:sp>
      <p:sp>
        <p:nvSpPr>
          <p:cNvPr id="346" name="Google Shape;346;p40"/>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1200"/>
              <a:t>TEAM</a:t>
            </a:r>
            <a:endParaRPr/>
          </a:p>
        </p:txBody>
      </p:sp>
      <p:sp>
        <p:nvSpPr>
          <p:cNvPr id="347" name="Google Shape;347;p40"/>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sz="600" i="0">
                <a:solidFill>
                  <a:srgbClr val="BFBFBF"/>
                </a:solidFill>
                <a:latin typeface="Source Sans Pro"/>
                <a:ea typeface="Source Sans Pro"/>
                <a:cs typeface="Source Sans Pro"/>
                <a:sym typeface="Source Sans Pro"/>
              </a:rPr>
              <a:t>16</a:t>
            </a:fld>
            <a:endParaRPr sz="1200"/>
          </a:p>
        </p:txBody>
      </p:sp>
      <p:sp>
        <p:nvSpPr>
          <p:cNvPr id="348" name="Google Shape;348;p40"/>
          <p:cNvSpPr txBox="1"/>
          <p:nvPr/>
        </p:nvSpPr>
        <p:spPr>
          <a:xfrm>
            <a:off x="1198549" y="781335"/>
            <a:ext cx="6299434" cy="918000"/>
          </a:xfrm>
          <a:prstGeom prst="rect">
            <a:avLst/>
          </a:prstGeom>
          <a:noFill/>
          <a:ln>
            <a:noFill/>
          </a:ln>
        </p:spPr>
        <p:txBody>
          <a:bodyPr spcFirstLastPara="1" wrap="square" lIns="95250" tIns="47625" rIns="95250" bIns="47625" anchor="ctr" anchorCtr="0">
            <a:noAutofit/>
          </a:bodyPr>
          <a:lstStyle/>
          <a:p>
            <a:pPr marL="0" marR="0" lvl="0" indent="0" algn="l" rtl="0">
              <a:spcBef>
                <a:spcPts val="0"/>
              </a:spcBef>
              <a:spcAft>
                <a:spcPts val="0"/>
              </a:spcAft>
              <a:buNone/>
            </a:pPr>
            <a:r>
              <a:rPr lang="en" sz="5400" b="1" i="0" u="none" strike="noStrike" cap="none">
                <a:solidFill>
                  <a:schemeClr val="dk1"/>
                </a:solidFill>
                <a:latin typeface="Source Sans Pro"/>
                <a:ea typeface="Source Sans Pro"/>
                <a:cs typeface="Source Sans Pro"/>
                <a:sym typeface="Source Sans Pro"/>
              </a:rPr>
              <a:t>        THANK YOU!</a:t>
            </a:r>
            <a:endParaRPr/>
          </a:p>
        </p:txBody>
      </p:sp>
      <p:pic>
        <p:nvPicPr>
          <p:cNvPr id="349" name="Google Shape;349;p40"/>
          <p:cNvPicPr preferRelativeResize="0"/>
          <p:nvPr/>
        </p:nvPicPr>
        <p:blipFill rotWithShape="1">
          <a:blip r:embed="rId3">
            <a:alphaModFix/>
          </a:blip>
          <a:srcRect/>
          <a:stretch/>
        </p:blipFill>
        <p:spPr>
          <a:xfrm>
            <a:off x="3336807" y="1948376"/>
            <a:ext cx="2247900" cy="2247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26"/>
          <p:cNvPicPr preferRelativeResize="0"/>
          <p:nvPr/>
        </p:nvPicPr>
        <p:blipFill rotWithShape="1">
          <a:blip r:embed="rId3">
            <a:alphaModFix/>
          </a:blip>
          <a:srcRect/>
          <a:stretch/>
        </p:blipFill>
        <p:spPr>
          <a:xfrm>
            <a:off x="230981" y="0"/>
            <a:ext cx="2005022" cy="2673381"/>
          </a:xfrm>
          <a:prstGeom prst="rect">
            <a:avLst/>
          </a:prstGeom>
          <a:noFill/>
          <a:ln>
            <a:noFill/>
          </a:ln>
        </p:spPr>
      </p:pic>
      <p:pic>
        <p:nvPicPr>
          <p:cNvPr id="223" name="Google Shape;223;p26"/>
          <p:cNvPicPr preferRelativeResize="0"/>
          <p:nvPr/>
        </p:nvPicPr>
        <p:blipFill rotWithShape="1">
          <a:blip r:embed="rId4">
            <a:alphaModFix/>
          </a:blip>
          <a:srcRect t="38727" r="14438"/>
          <a:stretch/>
        </p:blipFill>
        <p:spPr>
          <a:xfrm>
            <a:off x="2236004" y="10830"/>
            <a:ext cx="2335996" cy="2662551"/>
          </a:xfrm>
          <a:prstGeom prst="rect">
            <a:avLst/>
          </a:prstGeom>
          <a:noFill/>
          <a:ln>
            <a:noFill/>
          </a:ln>
        </p:spPr>
      </p:pic>
      <p:pic>
        <p:nvPicPr>
          <p:cNvPr id="224" name="Google Shape;224;p26"/>
          <p:cNvPicPr preferRelativeResize="0"/>
          <p:nvPr/>
        </p:nvPicPr>
        <p:blipFill rotWithShape="1">
          <a:blip r:embed="rId5">
            <a:alphaModFix/>
          </a:blip>
          <a:srcRect/>
          <a:stretch/>
        </p:blipFill>
        <p:spPr>
          <a:xfrm>
            <a:off x="4572000" y="0"/>
            <a:ext cx="2342416" cy="2673381"/>
          </a:xfrm>
          <a:prstGeom prst="rect">
            <a:avLst/>
          </a:prstGeom>
          <a:noFill/>
          <a:ln>
            <a:noFill/>
          </a:ln>
        </p:spPr>
      </p:pic>
      <p:sp>
        <p:nvSpPr>
          <p:cNvPr id="225" name="Google Shape;225;p26"/>
          <p:cNvSpPr txBox="1"/>
          <p:nvPr/>
        </p:nvSpPr>
        <p:spPr>
          <a:xfrm>
            <a:off x="230981" y="2952150"/>
            <a:ext cx="2005022" cy="323792"/>
          </a:xfrm>
          <a:prstGeom prst="rect">
            <a:avLst/>
          </a:prstGeom>
          <a:noFill/>
          <a:ln>
            <a:noFill/>
          </a:ln>
        </p:spPr>
        <p:txBody>
          <a:bodyPr spcFirstLastPara="1" wrap="square" lIns="95250" tIns="47625" rIns="95250" bIns="47625" anchor="ctr" anchorCtr="0">
            <a:noAutofit/>
          </a:bodyPr>
          <a:lstStyle/>
          <a:p>
            <a:pPr marL="0" marR="0" lvl="0" indent="0" algn="l" rtl="0">
              <a:spcBef>
                <a:spcPts val="0"/>
              </a:spcBef>
              <a:spcAft>
                <a:spcPts val="0"/>
              </a:spcAft>
              <a:buNone/>
            </a:pPr>
            <a:r>
              <a:rPr lang="en" sz="1500" b="1" i="0" u="none" strike="noStrike" cap="none">
                <a:solidFill>
                  <a:schemeClr val="dk1"/>
                </a:solidFill>
                <a:latin typeface="Source Sans Pro"/>
                <a:ea typeface="Source Sans Pro"/>
                <a:cs typeface="Source Sans Pro"/>
                <a:sym typeface="Source Sans Pro"/>
              </a:rPr>
              <a:t>BHUVANESH NAKKA</a:t>
            </a:r>
            <a:endParaRPr/>
          </a:p>
        </p:txBody>
      </p:sp>
      <p:sp>
        <p:nvSpPr>
          <p:cNvPr id="226" name="Google Shape;226;p26"/>
          <p:cNvSpPr txBox="1"/>
          <p:nvPr/>
        </p:nvSpPr>
        <p:spPr>
          <a:xfrm>
            <a:off x="2336034" y="2957960"/>
            <a:ext cx="1905000" cy="308552"/>
          </a:xfrm>
          <a:prstGeom prst="rect">
            <a:avLst/>
          </a:prstGeom>
          <a:noFill/>
          <a:ln>
            <a:noFill/>
          </a:ln>
        </p:spPr>
        <p:txBody>
          <a:bodyPr spcFirstLastPara="1" wrap="square" lIns="95250" tIns="47625" rIns="95250" bIns="47625" anchor="ctr" anchorCtr="0">
            <a:noAutofit/>
          </a:bodyPr>
          <a:lstStyle/>
          <a:p>
            <a:pPr marL="0" marR="0" lvl="0" indent="0" algn="l" rtl="0">
              <a:spcBef>
                <a:spcPts val="0"/>
              </a:spcBef>
              <a:spcAft>
                <a:spcPts val="0"/>
              </a:spcAft>
              <a:buNone/>
            </a:pPr>
            <a:r>
              <a:rPr lang="en" sz="1400" b="1" i="0" u="none" strike="noStrike" cap="none">
                <a:solidFill>
                  <a:schemeClr val="dk1"/>
                </a:solidFill>
                <a:latin typeface="Source Sans Pro"/>
                <a:ea typeface="Source Sans Pro"/>
                <a:cs typeface="Source Sans Pro"/>
                <a:sym typeface="Source Sans Pro"/>
              </a:rPr>
              <a:t>RAJESH KAMMARI</a:t>
            </a:r>
            <a:endParaRPr/>
          </a:p>
        </p:txBody>
      </p:sp>
      <p:sp>
        <p:nvSpPr>
          <p:cNvPr id="227" name="Google Shape;227;p26"/>
          <p:cNvSpPr txBox="1"/>
          <p:nvPr/>
        </p:nvSpPr>
        <p:spPr>
          <a:xfrm>
            <a:off x="4241034" y="2885560"/>
            <a:ext cx="2591047" cy="552335"/>
          </a:xfrm>
          <a:prstGeom prst="rect">
            <a:avLst/>
          </a:prstGeom>
          <a:noFill/>
          <a:ln>
            <a:noFill/>
          </a:ln>
        </p:spPr>
        <p:txBody>
          <a:bodyPr spcFirstLastPara="1" wrap="square" lIns="95250" tIns="47625" rIns="95250" bIns="47625" anchor="ctr" anchorCtr="0">
            <a:noAutofit/>
          </a:bodyPr>
          <a:lstStyle/>
          <a:p>
            <a:pPr marL="0" marR="0" lvl="0" indent="0" algn="l" rtl="0">
              <a:spcBef>
                <a:spcPts val="0"/>
              </a:spcBef>
              <a:spcAft>
                <a:spcPts val="0"/>
              </a:spcAft>
              <a:buNone/>
            </a:pPr>
            <a:r>
              <a:rPr lang="en" sz="1500" b="1" i="0" u="none" strike="noStrike" cap="none">
                <a:solidFill>
                  <a:schemeClr val="dk1"/>
                </a:solidFill>
                <a:latin typeface="Source Sans Pro"/>
                <a:ea typeface="Source Sans Pro"/>
                <a:cs typeface="Source Sans Pro"/>
                <a:sym typeface="Source Sans Pro"/>
              </a:rPr>
              <a:t>VAMSHI KRISHNA REDDY </a:t>
            </a:r>
            <a:endParaRPr/>
          </a:p>
          <a:p>
            <a:pPr marL="0" marR="0" lvl="0" indent="0" algn="l" rtl="0">
              <a:spcBef>
                <a:spcPts val="0"/>
              </a:spcBef>
              <a:spcAft>
                <a:spcPts val="0"/>
              </a:spcAft>
              <a:buNone/>
            </a:pPr>
            <a:r>
              <a:rPr lang="en" sz="1500" b="1" i="0" u="none" strike="noStrike" cap="none">
                <a:solidFill>
                  <a:schemeClr val="dk1"/>
                </a:solidFill>
                <a:latin typeface="Source Sans Pro"/>
                <a:ea typeface="Source Sans Pro"/>
                <a:cs typeface="Source Sans Pro"/>
                <a:sym typeface="Source Sans Pro"/>
              </a:rPr>
              <a:t>               YEDALLA</a:t>
            </a:r>
            <a:endParaRPr/>
          </a:p>
        </p:txBody>
      </p:sp>
      <p:sp>
        <p:nvSpPr>
          <p:cNvPr id="228" name="Google Shape;228;p26"/>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sz="600" i="0">
                <a:solidFill>
                  <a:srgbClr val="BFBFBF"/>
                </a:solidFill>
                <a:latin typeface="Source Sans Pro"/>
                <a:ea typeface="Source Sans Pro"/>
                <a:cs typeface="Source Sans Pro"/>
                <a:sym typeface="Source Sans Pro"/>
              </a:rPr>
              <a:t>2</a:t>
            </a:fld>
            <a:endParaRPr sz="1000" b="0" i="0" u="none" strike="noStrike" cap="none">
              <a:solidFill>
                <a:srgbClr val="BFBFBF"/>
              </a:solidFill>
              <a:latin typeface="Source Sans Pro"/>
              <a:ea typeface="Source Sans Pro"/>
              <a:cs typeface="Source Sans Pro"/>
              <a:sym typeface="Source Sans Pro"/>
            </a:endParaRPr>
          </a:p>
        </p:txBody>
      </p:sp>
      <p:sp>
        <p:nvSpPr>
          <p:cNvPr id="229" name="Google Shape;229;p26"/>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 sz="1200" b="0" i="0" u="none" strike="noStrike" cap="none">
                <a:solidFill>
                  <a:srgbClr val="BFBFBF"/>
                </a:solidFill>
                <a:latin typeface="Source Sans Pro"/>
                <a:ea typeface="Source Sans Pro"/>
                <a:cs typeface="Source Sans Pro"/>
                <a:sym typeface="Source Sans Pro"/>
              </a:rPr>
              <a:t>3 April 2019</a:t>
            </a:r>
            <a:endParaRPr/>
          </a:p>
        </p:txBody>
      </p:sp>
      <p:sp>
        <p:nvSpPr>
          <p:cNvPr id="230" name="Google Shape;230;p26"/>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1600" b="0" i="0" u="none" strike="noStrike" cap="none">
                <a:solidFill>
                  <a:srgbClr val="BFBFBF"/>
                </a:solidFill>
                <a:latin typeface="Source Sans Pro"/>
                <a:ea typeface="Source Sans Pro"/>
                <a:cs typeface="Source Sans Pro"/>
                <a:sym typeface="Source Sans Pro"/>
              </a:rPr>
              <a:t>Bhuvanesh Nakka</a:t>
            </a:r>
            <a:endParaRPr/>
          </a:p>
        </p:txBody>
      </p:sp>
      <p:pic>
        <p:nvPicPr>
          <p:cNvPr id="231" name="Google Shape;231;p26"/>
          <p:cNvPicPr preferRelativeResize="0"/>
          <p:nvPr/>
        </p:nvPicPr>
        <p:blipFill rotWithShape="1">
          <a:blip r:embed="rId6">
            <a:alphaModFix/>
          </a:blip>
          <a:srcRect/>
          <a:stretch/>
        </p:blipFill>
        <p:spPr>
          <a:xfrm>
            <a:off x="6856142" y="10829"/>
            <a:ext cx="1979895" cy="2639863"/>
          </a:xfrm>
          <a:prstGeom prst="rect">
            <a:avLst/>
          </a:prstGeom>
          <a:noFill/>
          <a:ln>
            <a:noFill/>
          </a:ln>
        </p:spPr>
      </p:pic>
      <p:sp>
        <p:nvSpPr>
          <p:cNvPr id="232" name="Google Shape;232;p26"/>
          <p:cNvSpPr txBox="1"/>
          <p:nvPr/>
        </p:nvSpPr>
        <p:spPr>
          <a:xfrm>
            <a:off x="6676215" y="2931295"/>
            <a:ext cx="2160898" cy="369503"/>
          </a:xfrm>
          <a:prstGeom prst="rect">
            <a:avLst/>
          </a:prstGeom>
          <a:noFill/>
          <a:ln>
            <a:noFill/>
          </a:ln>
        </p:spPr>
        <p:txBody>
          <a:bodyPr spcFirstLastPara="1" wrap="square" lIns="95250" tIns="47625" rIns="95250" bIns="47625" anchor="ctr" anchorCtr="0">
            <a:noAutofit/>
          </a:bodyPr>
          <a:lstStyle/>
          <a:p>
            <a:pPr marL="0" marR="0" lvl="0" indent="0" algn="l" rtl="0">
              <a:spcBef>
                <a:spcPts val="0"/>
              </a:spcBef>
              <a:spcAft>
                <a:spcPts val="0"/>
              </a:spcAft>
              <a:buNone/>
            </a:pPr>
            <a:r>
              <a:rPr lang="en" sz="1800" b="1" i="0" u="none" strike="noStrike" cap="none">
                <a:solidFill>
                  <a:schemeClr val="dk1"/>
                </a:solidFill>
                <a:latin typeface="Source Sans Pro"/>
                <a:ea typeface="Source Sans Pro"/>
                <a:cs typeface="Source Sans Pro"/>
                <a:sym typeface="Source Sans Pro"/>
              </a:rPr>
              <a:t>Valentine osakwe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p:nvPr/>
        </p:nvSpPr>
        <p:spPr>
          <a:xfrm>
            <a:off x="205482" y="40176"/>
            <a:ext cx="5700017" cy="765638"/>
          </a:xfrm>
          <a:prstGeom prst="rect">
            <a:avLst/>
          </a:prstGeom>
          <a:noFill/>
          <a:ln>
            <a:noFill/>
          </a:ln>
        </p:spPr>
        <p:txBody>
          <a:bodyPr spcFirstLastPara="1" wrap="square" lIns="95250" tIns="47625" rIns="95250" bIns="47625" anchor="ctr" anchorCtr="0">
            <a:noAutofit/>
          </a:bodyPr>
          <a:lstStyle/>
          <a:p>
            <a:pPr marL="0" marR="0" lvl="0" indent="0" algn="l" rtl="0">
              <a:spcBef>
                <a:spcPts val="0"/>
              </a:spcBef>
              <a:spcAft>
                <a:spcPts val="0"/>
              </a:spcAft>
              <a:buClr>
                <a:schemeClr val="accent1"/>
              </a:buClr>
              <a:buSzPts val="2400"/>
              <a:buFont typeface="Source Sans Pro"/>
              <a:buNone/>
            </a:pPr>
            <a:r>
              <a:rPr lang="en" sz="3000" b="1">
                <a:solidFill>
                  <a:srgbClr val="FFC000"/>
                </a:solidFill>
                <a:latin typeface="Source Sans Pro"/>
                <a:ea typeface="Source Sans Pro"/>
                <a:cs typeface="Source Sans Pro"/>
                <a:sym typeface="Source Sans Pro"/>
              </a:rPr>
              <a:t>What to learn at the end of this:</a:t>
            </a:r>
            <a:r>
              <a:rPr lang="en" sz="4400" b="1" i="0" u="none" strike="noStrike" cap="none">
                <a:solidFill>
                  <a:schemeClr val="dk1"/>
                </a:solidFill>
                <a:latin typeface="Source Sans Pro"/>
                <a:ea typeface="Source Sans Pro"/>
                <a:cs typeface="Source Sans Pro"/>
                <a:sym typeface="Source Sans Pro"/>
              </a:rPr>
              <a:t> </a:t>
            </a:r>
            <a:endParaRPr/>
          </a:p>
        </p:txBody>
      </p:sp>
      <p:sp>
        <p:nvSpPr>
          <p:cNvPr id="238" name="Google Shape;238;p27"/>
          <p:cNvSpPr txBox="1"/>
          <p:nvPr/>
        </p:nvSpPr>
        <p:spPr>
          <a:xfrm>
            <a:off x="486737" y="1026128"/>
            <a:ext cx="7064768" cy="3943387"/>
          </a:xfrm>
          <a:prstGeom prst="rect">
            <a:avLst/>
          </a:prstGeom>
          <a:noFill/>
          <a:ln>
            <a:noFill/>
          </a:ln>
        </p:spPr>
        <p:txBody>
          <a:bodyPr spcFirstLastPara="1" wrap="square" lIns="95250" tIns="47625" rIns="95250" bIns="47625" anchor="t" anchorCtr="0">
            <a:noAutofit/>
          </a:bodyPr>
          <a:lstStyle/>
          <a:p>
            <a:pPr marL="457200" marR="0" lvl="0" indent="0" algn="l" rtl="0">
              <a:spcBef>
                <a:spcPts val="0"/>
              </a:spcBef>
              <a:spcAft>
                <a:spcPts val="0"/>
              </a:spcAft>
              <a:buNone/>
            </a:pPr>
            <a:endParaRPr/>
          </a:p>
          <a:p>
            <a:pPr marL="457200" marR="0" lvl="0" indent="-419100" algn="l" rtl="0">
              <a:spcBef>
                <a:spcPts val="0"/>
              </a:spcBef>
              <a:spcAft>
                <a:spcPts val="0"/>
              </a:spcAft>
              <a:buClr>
                <a:schemeClr val="dk1"/>
              </a:buClr>
              <a:buSzPts val="3000"/>
              <a:buFont typeface="Source Sans Pro"/>
              <a:buChar char="●"/>
            </a:pPr>
            <a:r>
              <a:rPr lang="en" sz="3000" b="1" i="0" u="none" strike="noStrike" cap="none">
                <a:solidFill>
                  <a:schemeClr val="dk1"/>
                </a:solidFill>
                <a:latin typeface="Source Sans Pro"/>
                <a:ea typeface="Source Sans Pro"/>
                <a:cs typeface="Source Sans Pro"/>
                <a:sym typeface="Source Sans Pro"/>
              </a:rPr>
              <a:t>CREATE</a:t>
            </a:r>
            <a:endParaRPr/>
          </a:p>
          <a:p>
            <a:pPr marL="457200" marR="0" lvl="0" indent="-419100" algn="l" rtl="0">
              <a:spcBef>
                <a:spcPts val="0"/>
              </a:spcBef>
              <a:spcAft>
                <a:spcPts val="0"/>
              </a:spcAft>
              <a:buClr>
                <a:schemeClr val="dk1"/>
              </a:buClr>
              <a:buSzPts val="3000"/>
              <a:buFont typeface="Source Sans Pro"/>
              <a:buChar char="●"/>
            </a:pPr>
            <a:r>
              <a:rPr lang="en" sz="3000" b="1" i="0" u="none" strike="noStrike" cap="none">
                <a:solidFill>
                  <a:schemeClr val="dk1"/>
                </a:solidFill>
                <a:latin typeface="Source Sans Pro"/>
                <a:ea typeface="Source Sans Pro"/>
                <a:cs typeface="Source Sans Pro"/>
                <a:sym typeface="Source Sans Pro"/>
              </a:rPr>
              <a:t>EDIT</a:t>
            </a:r>
            <a:endParaRPr/>
          </a:p>
          <a:p>
            <a:pPr marL="457200" marR="0" lvl="0" indent="-419100" algn="l" rtl="0">
              <a:spcBef>
                <a:spcPts val="0"/>
              </a:spcBef>
              <a:spcAft>
                <a:spcPts val="0"/>
              </a:spcAft>
              <a:buClr>
                <a:schemeClr val="dk1"/>
              </a:buClr>
              <a:buSzPts val="3000"/>
              <a:buFont typeface="Source Sans Pro"/>
              <a:buChar char="●"/>
            </a:pPr>
            <a:r>
              <a:rPr lang="en" sz="3000" b="1" i="0" u="none" strike="noStrike" cap="none">
                <a:solidFill>
                  <a:schemeClr val="dk1"/>
                </a:solidFill>
                <a:latin typeface="Source Sans Pro"/>
                <a:ea typeface="Source Sans Pro"/>
                <a:cs typeface="Source Sans Pro"/>
                <a:sym typeface="Source Sans Pro"/>
              </a:rPr>
              <a:t>DELETE</a:t>
            </a:r>
            <a:endParaRPr/>
          </a:p>
          <a:p>
            <a:pPr marL="457200" marR="0" lvl="0" indent="-419100" algn="l" rtl="0">
              <a:spcBef>
                <a:spcPts val="0"/>
              </a:spcBef>
              <a:spcAft>
                <a:spcPts val="0"/>
              </a:spcAft>
              <a:buClr>
                <a:schemeClr val="dk1"/>
              </a:buClr>
              <a:buSzPts val="3000"/>
              <a:buFont typeface="Source Sans Pro"/>
              <a:buChar char="●"/>
            </a:pPr>
            <a:r>
              <a:rPr lang="en" sz="3000" b="1" i="0" u="none" strike="noStrike" cap="none">
                <a:solidFill>
                  <a:schemeClr val="dk1"/>
                </a:solidFill>
                <a:latin typeface="Source Sans Pro"/>
                <a:ea typeface="Source Sans Pro"/>
                <a:cs typeface="Source Sans Pro"/>
                <a:sym typeface="Source Sans Pro"/>
              </a:rPr>
              <a:t>LIST</a:t>
            </a:r>
            <a:endParaRPr/>
          </a:p>
          <a:p>
            <a:pPr marL="457200" marR="0" lvl="0" indent="-419100" algn="l" rtl="0">
              <a:spcBef>
                <a:spcPts val="0"/>
              </a:spcBef>
              <a:spcAft>
                <a:spcPts val="0"/>
              </a:spcAft>
              <a:buClr>
                <a:schemeClr val="dk1"/>
              </a:buClr>
              <a:buSzPts val="3000"/>
              <a:buFont typeface="Source Sans Pro"/>
              <a:buChar char="●"/>
            </a:pPr>
            <a:r>
              <a:rPr lang="en" sz="3000" b="1" i="0" u="none" strike="noStrike" cap="none">
                <a:solidFill>
                  <a:schemeClr val="dk1"/>
                </a:solidFill>
                <a:latin typeface="Source Sans Pro"/>
                <a:ea typeface="Source Sans Pro"/>
                <a:cs typeface="Source Sans Pro"/>
                <a:sym typeface="Source Sans Pro"/>
              </a:rPr>
              <a:t>DETAILS</a:t>
            </a:r>
            <a:endParaRPr sz="3000" b="1" i="0" u="none" strike="noStrike" cap="none">
              <a:solidFill>
                <a:schemeClr val="dk1"/>
              </a:solidFill>
              <a:latin typeface="Source Sans Pro"/>
              <a:ea typeface="Source Sans Pro"/>
              <a:cs typeface="Source Sans Pro"/>
              <a:sym typeface="Source Sans Pro"/>
            </a:endParaRPr>
          </a:p>
          <a:p>
            <a:pPr marL="457200" lvl="0" indent="-419100" algn="l" rtl="0">
              <a:spcBef>
                <a:spcPts val="0"/>
              </a:spcBef>
              <a:spcAft>
                <a:spcPts val="0"/>
              </a:spcAft>
              <a:buClr>
                <a:schemeClr val="dk1"/>
              </a:buClr>
              <a:buSzPts val="3000"/>
              <a:buFont typeface="Source Sans Pro"/>
              <a:buChar char="●"/>
            </a:pPr>
            <a:r>
              <a:rPr lang="en" sz="3000" b="1">
                <a:solidFill>
                  <a:schemeClr val="dk1"/>
                </a:solidFill>
                <a:latin typeface="Source Sans Pro"/>
                <a:ea typeface="Source Sans Pro"/>
                <a:cs typeface="Source Sans Pro"/>
                <a:sym typeface="Source Sans Pro"/>
              </a:rPr>
              <a:t>Web Application- MVC</a:t>
            </a:r>
            <a:endParaRPr sz="3000" b="1">
              <a:solidFill>
                <a:schemeClr val="dk1"/>
              </a:solidFill>
              <a:latin typeface="Source Sans Pro"/>
              <a:ea typeface="Source Sans Pro"/>
              <a:cs typeface="Source Sans Pro"/>
              <a:sym typeface="Source Sans Pro"/>
            </a:endParaRPr>
          </a:p>
          <a:p>
            <a:pPr marL="342900" marR="0" lvl="0" indent="-88900" algn="l" rtl="0">
              <a:spcBef>
                <a:spcPts val="0"/>
              </a:spcBef>
              <a:spcAft>
                <a:spcPts val="0"/>
              </a:spcAft>
              <a:buClr>
                <a:schemeClr val="accent1"/>
              </a:buClr>
              <a:buSzPts val="4000"/>
              <a:buFont typeface="Source Sans Pro"/>
              <a:buNone/>
            </a:pPr>
            <a:endParaRPr sz="4000" b="1" i="0" u="none" strike="noStrike" cap="none">
              <a:solidFill>
                <a:schemeClr val="dk1"/>
              </a:solidFill>
              <a:latin typeface="Source Sans Pro"/>
              <a:ea typeface="Source Sans Pro"/>
              <a:cs typeface="Source Sans Pro"/>
              <a:sym typeface="Source Sans Pro"/>
            </a:endParaRPr>
          </a:p>
        </p:txBody>
      </p:sp>
      <p:sp>
        <p:nvSpPr>
          <p:cNvPr id="239" name="Google Shape;239;p27"/>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sz="600" i="0">
                <a:solidFill>
                  <a:srgbClr val="BFBFBF"/>
                </a:solidFill>
                <a:latin typeface="Source Sans Pro"/>
                <a:ea typeface="Source Sans Pro"/>
                <a:cs typeface="Source Sans Pro"/>
                <a:sym typeface="Source Sans Pro"/>
              </a:rPr>
              <a:t>3</a:t>
            </a:fld>
            <a:endParaRPr sz="1200" b="0" i="0" u="none" strike="noStrike" cap="none">
              <a:solidFill>
                <a:srgbClr val="BFBFBF"/>
              </a:solidFill>
              <a:latin typeface="Source Sans Pro"/>
              <a:ea typeface="Source Sans Pro"/>
              <a:cs typeface="Source Sans Pro"/>
              <a:sym typeface="Source Sans Pro"/>
            </a:endParaRPr>
          </a:p>
        </p:txBody>
      </p:sp>
      <p:sp>
        <p:nvSpPr>
          <p:cNvPr id="240" name="Google Shape;240;p27"/>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 sz="1000" b="0" i="0" u="none" strike="noStrike" cap="none">
                <a:solidFill>
                  <a:srgbClr val="BFBFBF"/>
                </a:solidFill>
                <a:latin typeface="Source Sans Pro"/>
                <a:ea typeface="Source Sans Pro"/>
                <a:cs typeface="Source Sans Pro"/>
                <a:sym typeface="Source Sans Pro"/>
              </a:rPr>
              <a:t>3 April 2019</a:t>
            </a:r>
            <a:endParaRPr/>
          </a:p>
        </p:txBody>
      </p:sp>
      <p:sp>
        <p:nvSpPr>
          <p:cNvPr id="241" name="Google Shape;241;p27"/>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1200" b="0" i="0" u="none" strike="noStrike" cap="none">
                <a:solidFill>
                  <a:srgbClr val="BFBFBF"/>
                </a:solidFill>
                <a:latin typeface="Source Sans Pro"/>
                <a:ea typeface="Source Sans Pro"/>
                <a:cs typeface="Source Sans Pro"/>
                <a:sym typeface="Source Sans Pro"/>
              </a:rPr>
              <a:t>Bhuvanesh Nakka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sz="600" i="0">
                <a:solidFill>
                  <a:srgbClr val="BFBFBF"/>
                </a:solidFill>
                <a:latin typeface="Source Sans Pro"/>
                <a:ea typeface="Source Sans Pro"/>
                <a:cs typeface="Source Sans Pro"/>
                <a:sym typeface="Source Sans Pro"/>
              </a:rPr>
              <a:t>4</a:t>
            </a:fld>
            <a:endParaRPr sz="1000" b="0" i="0" u="none" strike="noStrike" cap="none">
              <a:solidFill>
                <a:srgbClr val="BFBFBF"/>
              </a:solidFill>
              <a:latin typeface="Source Sans Pro"/>
              <a:ea typeface="Source Sans Pro"/>
              <a:cs typeface="Source Sans Pro"/>
              <a:sym typeface="Source Sans Pro"/>
            </a:endParaRPr>
          </a:p>
        </p:txBody>
      </p:sp>
      <p:sp>
        <p:nvSpPr>
          <p:cNvPr id="247" name="Google Shape;247;p28"/>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 sz="1200" b="0" i="0" u="none" strike="noStrike" cap="none">
                <a:solidFill>
                  <a:srgbClr val="BFBFBF"/>
                </a:solidFill>
                <a:latin typeface="Source Sans Pro"/>
                <a:ea typeface="Source Sans Pro"/>
                <a:cs typeface="Source Sans Pro"/>
                <a:sym typeface="Source Sans Pro"/>
              </a:rPr>
              <a:t>3 April 2019</a:t>
            </a:r>
            <a:endParaRPr/>
          </a:p>
        </p:txBody>
      </p:sp>
      <p:sp>
        <p:nvSpPr>
          <p:cNvPr id="248" name="Google Shape;248;p28"/>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1200" b="0" i="0" u="none" strike="noStrike" cap="none">
                <a:solidFill>
                  <a:srgbClr val="BFBFBF"/>
                </a:solidFill>
                <a:latin typeface="Source Sans Pro"/>
                <a:ea typeface="Source Sans Pro"/>
                <a:cs typeface="Source Sans Pro"/>
                <a:sym typeface="Source Sans Pro"/>
              </a:rPr>
              <a:t>Bhuvanesh Nakka</a:t>
            </a:r>
            <a:endParaRPr/>
          </a:p>
        </p:txBody>
      </p:sp>
      <p:sp>
        <p:nvSpPr>
          <p:cNvPr id="249" name="Google Shape;249;p28"/>
          <p:cNvSpPr txBox="1"/>
          <p:nvPr/>
        </p:nvSpPr>
        <p:spPr>
          <a:xfrm>
            <a:off x="1387011" y="195391"/>
            <a:ext cx="5435031" cy="521865"/>
          </a:xfrm>
          <a:prstGeom prst="rect">
            <a:avLst/>
          </a:prstGeom>
          <a:noFill/>
          <a:ln w="25400" cap="flat" cmpd="sng">
            <a:solidFill>
              <a:srgbClr val="BA7916"/>
            </a:solidFill>
            <a:prstDash val="solid"/>
            <a:round/>
            <a:headEnd type="none" w="sm" len="sm"/>
            <a:tailEnd type="none" w="sm" len="sm"/>
          </a:ln>
        </p:spPr>
        <p:txBody>
          <a:bodyPr spcFirstLastPara="1" wrap="square" lIns="95250" tIns="47625" rIns="95250" bIns="47625" anchor="ctr" anchorCtr="0">
            <a:noAutofit/>
          </a:bodyPr>
          <a:lstStyle/>
          <a:p>
            <a:pPr marL="0" marR="0" lvl="0" indent="0" algn="ctr" rtl="0">
              <a:spcBef>
                <a:spcPts val="0"/>
              </a:spcBef>
              <a:spcAft>
                <a:spcPts val="0"/>
              </a:spcAft>
              <a:buNone/>
            </a:pPr>
            <a:r>
              <a:rPr lang="en" sz="2800" b="1" i="0" u="none" strike="noStrike" cap="none">
                <a:solidFill>
                  <a:schemeClr val="dk1"/>
                </a:solidFill>
                <a:latin typeface="Source Sans Pro"/>
                <a:ea typeface="Source Sans Pro"/>
                <a:cs typeface="Source Sans Pro"/>
                <a:sym typeface="Source Sans Pro"/>
              </a:rPr>
              <a:t>Web Application</a:t>
            </a:r>
            <a:endParaRPr/>
          </a:p>
        </p:txBody>
      </p:sp>
      <p:sp>
        <p:nvSpPr>
          <p:cNvPr id="250" name="Google Shape;250;p28"/>
          <p:cNvSpPr txBox="1"/>
          <p:nvPr/>
        </p:nvSpPr>
        <p:spPr>
          <a:xfrm>
            <a:off x="571500" y="811653"/>
            <a:ext cx="8182079" cy="10851870"/>
          </a:xfrm>
          <a:prstGeom prst="rect">
            <a:avLst/>
          </a:prstGeom>
          <a:noFill/>
          <a:ln>
            <a:noFill/>
          </a:ln>
        </p:spPr>
        <p:txBody>
          <a:bodyPr spcFirstLastPara="1" wrap="square" lIns="95250" tIns="47625" rIns="95250" bIns="47625" anchor="t" anchorCtr="0">
            <a:noAutofit/>
          </a:bodyPr>
          <a:lstStyle/>
          <a:p>
            <a:pPr marL="342900" marR="0" lvl="0" indent="-342900" algn="l" rtl="0">
              <a:spcBef>
                <a:spcPts val="0"/>
              </a:spcBef>
              <a:spcAft>
                <a:spcPts val="0"/>
              </a:spcAft>
              <a:buClr>
                <a:schemeClr val="accent1"/>
              </a:buClr>
              <a:buSzPts val="2000"/>
              <a:buFont typeface="Times New Roman"/>
              <a:buChar char="•"/>
            </a:pPr>
            <a:r>
              <a:rPr lang="en" sz="2000" b="1" i="0" u="none" strike="noStrike" cap="none">
                <a:solidFill>
                  <a:schemeClr val="dk1"/>
                </a:solidFill>
                <a:latin typeface="Times New Roman"/>
                <a:ea typeface="Times New Roman"/>
                <a:cs typeface="Times New Roman"/>
                <a:sym typeface="Times New Roman"/>
              </a:rPr>
              <a:t>Web Application  is a client Server computer program which the client (including the user interface and client-side logic) runs in a web browser</a:t>
            </a:r>
            <a:r>
              <a:rPr lang="en" sz="2000" b="1" i="0" u="none" strike="noStrike" cap="none">
                <a:solidFill>
                  <a:schemeClr val="dk1"/>
                </a:solidFill>
                <a:latin typeface="Quattrocento Sans"/>
                <a:ea typeface="Quattrocento Sans"/>
                <a:cs typeface="Quattrocento Sans"/>
                <a:sym typeface="Quattrocento Sans"/>
              </a:rPr>
              <a:t> </a:t>
            </a:r>
            <a:r>
              <a:rPr lang="en" sz="2000" b="0" i="0" u="none" strike="noStrike" cap="none">
                <a:solidFill>
                  <a:schemeClr val="dk1"/>
                </a:solidFill>
                <a:latin typeface="Quattrocento Sans"/>
                <a:ea typeface="Quattrocento Sans"/>
                <a:cs typeface="Quattrocento Sans"/>
                <a:sym typeface="Quattrocento Sans"/>
              </a:rPr>
              <a:t>.</a:t>
            </a:r>
            <a:endParaRPr/>
          </a:p>
          <a:p>
            <a:pPr marL="0" marR="0" lvl="0" indent="0" algn="l" rtl="0">
              <a:spcBef>
                <a:spcPts val="0"/>
              </a:spcBef>
              <a:spcAft>
                <a:spcPts val="0"/>
              </a:spcAft>
              <a:buClr>
                <a:schemeClr val="accent1"/>
              </a:buClr>
              <a:buSzPts val="2000"/>
              <a:buFont typeface="Source Sans Pro"/>
              <a:buNone/>
            </a:pPr>
            <a:endParaRPr sz="2000" b="0" i="0" u="none" strike="noStrike" cap="none">
              <a:solidFill>
                <a:schemeClr val="dk1"/>
              </a:solidFill>
              <a:latin typeface="Quattrocento Sans"/>
              <a:ea typeface="Quattrocento Sans"/>
              <a:cs typeface="Quattrocento Sans"/>
              <a:sym typeface="Quattrocento Sans"/>
            </a:endParaRPr>
          </a:p>
          <a:p>
            <a:pPr marL="342900" marR="0" lvl="0" indent="-342900" algn="l" rtl="0">
              <a:spcBef>
                <a:spcPts val="0"/>
              </a:spcBef>
              <a:spcAft>
                <a:spcPts val="0"/>
              </a:spcAft>
              <a:buClr>
                <a:schemeClr val="accent1"/>
              </a:buClr>
              <a:buSzPts val="2000"/>
              <a:buFont typeface="Times New Roman"/>
              <a:buChar char="•"/>
            </a:pPr>
            <a:r>
              <a:rPr lang="en" sz="2000" b="1" i="0" u="none" strike="noStrike" cap="none">
                <a:solidFill>
                  <a:schemeClr val="dk1"/>
                </a:solidFill>
                <a:latin typeface="Times New Roman"/>
                <a:ea typeface="Times New Roman"/>
                <a:cs typeface="Times New Roman"/>
                <a:sym typeface="Times New Roman"/>
              </a:rPr>
              <a:t>The Model–view–controller shortly known as MVC is a  software architectural design</a:t>
            </a:r>
            <a:r>
              <a:rPr lang="en" sz="2000" b="1" i="0" u="none" strike="noStrike" cap="none">
                <a:solidFill>
                  <a:schemeClr val="dk1"/>
                </a:solidFill>
                <a:latin typeface="Source Sans Pro"/>
                <a:ea typeface="Source Sans Pro"/>
                <a:cs typeface="Source Sans Pro"/>
                <a:sym typeface="Source Sans Pro"/>
              </a:rPr>
              <a:t/>
            </a:r>
            <a:br>
              <a:rPr lang="en" sz="2000" b="1" i="0" u="none" strike="noStrike" cap="none">
                <a:solidFill>
                  <a:schemeClr val="dk1"/>
                </a:solidFill>
                <a:latin typeface="Source Sans Pro"/>
                <a:ea typeface="Source Sans Pro"/>
                <a:cs typeface="Source Sans Pro"/>
                <a:sym typeface="Source Sans Pro"/>
              </a:rPr>
            </a:br>
            <a:r>
              <a:rPr lang="en" sz="2000" b="1" i="0" u="none" strike="noStrike" cap="none">
                <a:solidFill>
                  <a:schemeClr val="dk1"/>
                </a:solidFill>
                <a:latin typeface="Times New Roman"/>
                <a:ea typeface="Times New Roman"/>
                <a:cs typeface="Times New Roman"/>
                <a:sym typeface="Times New Roman"/>
              </a:rPr>
              <a:t>for implementing user interfaces on computers.</a:t>
            </a:r>
            <a:r>
              <a:rPr lang="en" sz="2000" b="1" i="0" u="none" strike="noStrike" cap="none">
                <a:solidFill>
                  <a:schemeClr val="dk1"/>
                </a:solidFill>
                <a:latin typeface="Source Sans Pro"/>
                <a:ea typeface="Source Sans Pro"/>
                <a:cs typeface="Source Sans Pro"/>
                <a:sym typeface="Source Sans Pro"/>
              </a:rPr>
              <a:t/>
            </a:r>
            <a:br>
              <a:rPr lang="en" sz="2000" b="1" i="0" u="none" strike="noStrike" cap="none">
                <a:solidFill>
                  <a:schemeClr val="dk1"/>
                </a:solidFill>
                <a:latin typeface="Source Sans Pro"/>
                <a:ea typeface="Source Sans Pro"/>
                <a:cs typeface="Source Sans Pro"/>
                <a:sym typeface="Source Sans Pro"/>
              </a:rPr>
            </a:br>
            <a:endParaRPr sz="2000" b="1" i="0" u="none" strike="noStrike" cap="none">
              <a:solidFill>
                <a:schemeClr val="dk1"/>
              </a:solidFill>
              <a:latin typeface="Source Sans Pro"/>
              <a:ea typeface="Source Sans Pro"/>
              <a:cs typeface="Source Sans Pro"/>
              <a:sym typeface="Source Sans Pro"/>
            </a:endParaRPr>
          </a:p>
          <a:p>
            <a:pPr marL="342900" marR="0" lvl="0" indent="-342900" algn="l" rtl="0">
              <a:spcBef>
                <a:spcPts val="0"/>
              </a:spcBef>
              <a:spcAft>
                <a:spcPts val="0"/>
              </a:spcAft>
              <a:buClr>
                <a:schemeClr val="accent1"/>
              </a:buClr>
              <a:buSzPts val="2000"/>
              <a:buFont typeface="Times New Roman"/>
              <a:buChar char="•"/>
            </a:pPr>
            <a:r>
              <a:rPr lang="en" sz="2000" b="1" i="0" u="none" strike="noStrike" cap="none">
                <a:solidFill>
                  <a:schemeClr val="dk1"/>
                </a:solidFill>
                <a:latin typeface="Times New Roman"/>
                <a:ea typeface="Times New Roman"/>
                <a:cs typeface="Times New Roman"/>
                <a:sym typeface="Times New Roman"/>
              </a:rPr>
              <a:t>MVC patterns separate input, processing, and output of an application. </a:t>
            </a:r>
            <a:endParaRPr/>
          </a:p>
          <a:p>
            <a:pPr marL="0" marR="0" lvl="0" indent="0" algn="l" rtl="0">
              <a:spcBef>
                <a:spcPts val="0"/>
              </a:spcBef>
              <a:spcAft>
                <a:spcPts val="0"/>
              </a:spcAft>
              <a:buClr>
                <a:schemeClr val="accent1"/>
              </a:buClr>
              <a:buSzPts val="1600"/>
              <a:buFont typeface="Source Sans Pro"/>
              <a:buNone/>
            </a:pPr>
            <a:r>
              <a:rPr lang="en" sz="1600" b="0" i="0" u="none" strike="noStrike" cap="none">
                <a:solidFill>
                  <a:schemeClr val="dk1"/>
                </a:solidFill>
                <a:latin typeface="Source Sans Pro"/>
                <a:ea typeface="Source Sans Pro"/>
                <a:cs typeface="Source Sans Pro"/>
                <a:sym typeface="Source Sans Pro"/>
              </a:rPr>
              <a:t/>
            </a:r>
            <a:br>
              <a:rPr lang="en" sz="16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endParaRPr sz="1800" b="0" i="0" u="none" strike="noStrike" cap="none">
              <a:solidFill>
                <a:schemeClr val="dk1"/>
              </a:solidFill>
              <a:latin typeface="Source Sans Pro"/>
              <a:ea typeface="Source Sans Pro"/>
              <a:cs typeface="Source Sans Pro"/>
              <a:sym typeface="Source Sans Pro"/>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9"/>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 sz="1000"/>
              <a:t>3 April 2019</a:t>
            </a:r>
            <a:endParaRPr/>
          </a:p>
        </p:txBody>
      </p:sp>
      <p:sp>
        <p:nvSpPr>
          <p:cNvPr id="256" name="Google Shape;256;p29"/>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1200"/>
              <a:t>Bhuvanesh Nakka</a:t>
            </a:r>
            <a:endParaRPr/>
          </a:p>
        </p:txBody>
      </p:sp>
      <p:sp>
        <p:nvSpPr>
          <p:cNvPr id="257" name="Google Shape;257;p29"/>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sz="600" i="0">
                <a:solidFill>
                  <a:srgbClr val="BFBFBF"/>
                </a:solidFill>
                <a:latin typeface="Source Sans Pro"/>
                <a:ea typeface="Source Sans Pro"/>
                <a:cs typeface="Source Sans Pro"/>
                <a:sym typeface="Source Sans Pro"/>
              </a:rPr>
              <a:t>5</a:t>
            </a:fld>
            <a:endParaRPr sz="1000"/>
          </a:p>
        </p:txBody>
      </p:sp>
      <p:sp>
        <p:nvSpPr>
          <p:cNvPr id="258" name="Google Shape;258;p29"/>
          <p:cNvSpPr txBox="1"/>
          <p:nvPr/>
        </p:nvSpPr>
        <p:spPr>
          <a:xfrm>
            <a:off x="92468" y="0"/>
            <a:ext cx="8671389" cy="4500076"/>
          </a:xfrm>
          <a:prstGeom prst="rect">
            <a:avLst/>
          </a:prstGeom>
          <a:noFill/>
          <a:ln>
            <a:noFill/>
          </a:ln>
        </p:spPr>
        <p:txBody>
          <a:bodyPr spcFirstLastPara="1" wrap="square" lIns="95250" tIns="47625" rIns="95250" bIns="47625" anchor="t" anchorCtr="0">
            <a:noAutofit/>
          </a:bodyPr>
          <a:lstStyle/>
          <a:p>
            <a:pPr marL="0" marR="0" lvl="0" indent="0" algn="l" rtl="0">
              <a:lnSpc>
                <a:spcPct val="100000"/>
              </a:lnSpc>
              <a:spcBef>
                <a:spcPts val="0"/>
              </a:spcBef>
              <a:spcAft>
                <a:spcPts val="0"/>
              </a:spcAft>
              <a:buClr>
                <a:schemeClr val="accent1"/>
              </a:buClr>
              <a:buSzPts val="2000"/>
              <a:buFont typeface="Source Sans Pro"/>
              <a:buChar char="•"/>
            </a:pPr>
            <a:r>
              <a:rPr lang="en" sz="2000" b="1" i="0" u="none" strike="noStrike" cap="none">
                <a:solidFill>
                  <a:schemeClr val="dk1"/>
                </a:solidFill>
                <a:latin typeface="Source Sans Pro"/>
                <a:ea typeface="Source Sans Pro"/>
                <a:cs typeface="Source Sans Pro"/>
                <a:sym typeface="Source Sans Pro"/>
              </a:rPr>
              <a:t>In MVC pattern, application and its development are divided into three  interconnected parts.</a:t>
            </a:r>
            <a:endParaRPr/>
          </a:p>
          <a:p>
            <a:pPr marL="0" marR="0" lvl="0" indent="0" algn="l" rtl="0">
              <a:lnSpc>
                <a:spcPct val="100000"/>
              </a:lnSpc>
              <a:spcBef>
                <a:spcPts val="0"/>
              </a:spcBef>
              <a:spcAft>
                <a:spcPts val="0"/>
              </a:spcAft>
              <a:buClr>
                <a:schemeClr val="accent1"/>
              </a:buClr>
              <a:buSzPts val="2000"/>
              <a:buFont typeface="Source Sans Pro"/>
              <a:buNone/>
            </a:pPr>
            <a:endParaRPr sz="2000" b="1" i="0" u="none" strike="noStrike" cap="none">
              <a:solidFill>
                <a:schemeClr val="dk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accent1"/>
              </a:buClr>
              <a:buSzPts val="2000"/>
              <a:buFont typeface="Source Sans Pro"/>
              <a:buChar char="•"/>
            </a:pPr>
            <a:r>
              <a:rPr lang="en" sz="2000" b="1" i="0" u="none" strike="noStrike" cap="none">
                <a:solidFill>
                  <a:schemeClr val="dk1"/>
                </a:solidFill>
                <a:latin typeface="Source Sans Pro"/>
                <a:ea typeface="Source Sans Pro"/>
                <a:cs typeface="Source Sans Pro"/>
                <a:sym typeface="Source Sans Pro"/>
              </a:rPr>
              <a:t> The advantage of this is it helps in focusing on a specific part of the </a:t>
            </a:r>
            <a:endParaRPr/>
          </a:p>
          <a:p>
            <a:pPr marL="0" marR="0" lvl="0" indent="0" algn="l" rtl="0">
              <a:lnSpc>
                <a:spcPct val="100000"/>
              </a:lnSpc>
              <a:spcBef>
                <a:spcPts val="0"/>
              </a:spcBef>
              <a:spcAft>
                <a:spcPts val="0"/>
              </a:spcAft>
              <a:buClr>
                <a:schemeClr val="accent1"/>
              </a:buClr>
              <a:buSzPts val="2000"/>
              <a:buFont typeface="Source Sans Pro"/>
              <a:buNone/>
            </a:pPr>
            <a:r>
              <a:rPr lang="en" sz="2000" b="1" i="0" u="none" strike="noStrike" cap="none">
                <a:solidFill>
                  <a:schemeClr val="dk1"/>
                </a:solidFill>
                <a:latin typeface="Source Sans Pro"/>
                <a:ea typeface="Source Sans Pro"/>
                <a:cs typeface="Source Sans Pro"/>
                <a:sym typeface="Source Sans Pro"/>
              </a:rPr>
              <a:t>              Application the ways information is presented to and accepted from,                </a:t>
            </a:r>
            <a:endParaRPr/>
          </a:p>
          <a:p>
            <a:pPr marL="0" marR="0" lvl="0" indent="0" algn="l" rtl="0">
              <a:lnSpc>
                <a:spcPct val="100000"/>
              </a:lnSpc>
              <a:spcBef>
                <a:spcPts val="0"/>
              </a:spcBef>
              <a:spcAft>
                <a:spcPts val="0"/>
              </a:spcAft>
              <a:buClr>
                <a:schemeClr val="accent1"/>
              </a:buClr>
              <a:buSzPts val="2000"/>
              <a:buFont typeface="Source Sans Pro"/>
              <a:buNone/>
            </a:pPr>
            <a:r>
              <a:rPr lang="en" sz="2000" b="1" i="0" u="none" strike="noStrike" cap="none">
                <a:solidFill>
                  <a:schemeClr val="dk1"/>
                </a:solidFill>
                <a:latin typeface="Source Sans Pro"/>
                <a:ea typeface="Source Sans Pro"/>
                <a:cs typeface="Source Sans Pro"/>
                <a:sym typeface="Source Sans Pro"/>
              </a:rPr>
              <a:t>              the user.</a:t>
            </a:r>
            <a:endParaRPr/>
          </a:p>
          <a:p>
            <a:pPr marL="0" marR="0" lvl="0" indent="127000" algn="l" rtl="0">
              <a:lnSpc>
                <a:spcPct val="100000"/>
              </a:lnSpc>
              <a:spcBef>
                <a:spcPts val="0"/>
              </a:spcBef>
              <a:spcAft>
                <a:spcPts val="0"/>
              </a:spcAft>
              <a:buClr>
                <a:schemeClr val="accent1"/>
              </a:buClr>
              <a:buSzPts val="2000"/>
              <a:buFont typeface="Source Sans Pro"/>
              <a:buNone/>
            </a:pPr>
            <a:endParaRPr sz="2000" b="1" i="0" u="none" strike="noStrike" cap="none">
              <a:solidFill>
                <a:schemeClr val="dk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accent1"/>
              </a:buClr>
              <a:buSzPts val="2000"/>
              <a:buFont typeface="Source Sans Pro"/>
              <a:buChar char="•"/>
            </a:pPr>
            <a:r>
              <a:rPr lang="en" sz="2000" b="1" i="0" u="none" strike="noStrike" cap="none">
                <a:solidFill>
                  <a:schemeClr val="dk1"/>
                </a:solidFill>
                <a:latin typeface="Source Sans Pro"/>
                <a:ea typeface="Source Sans Pro"/>
                <a:cs typeface="Source Sans Pro"/>
                <a:sym typeface="Source Sans Pro"/>
              </a:rPr>
              <a:t> It helps in allowing for efficient code reuse and the parallel development</a:t>
            </a:r>
            <a:endParaRPr/>
          </a:p>
          <a:p>
            <a:pPr marL="0" marR="0" lvl="0" indent="0" algn="l" rtl="0">
              <a:lnSpc>
                <a:spcPct val="100000"/>
              </a:lnSpc>
              <a:spcBef>
                <a:spcPts val="0"/>
              </a:spcBef>
              <a:spcAft>
                <a:spcPts val="0"/>
              </a:spcAft>
              <a:buClr>
                <a:schemeClr val="accent1"/>
              </a:buClr>
              <a:buSzPts val="2000"/>
              <a:buFont typeface="Source Sans Pro"/>
              <a:buNone/>
            </a:pPr>
            <a:r>
              <a:rPr lang="en" sz="2000" b="1" i="0" u="none" strike="noStrike" cap="none">
                <a:solidFill>
                  <a:schemeClr val="dk1"/>
                </a:solidFill>
                <a:latin typeface="Source Sans Pro"/>
                <a:ea typeface="Source Sans Pro"/>
                <a:cs typeface="Source Sans Pro"/>
                <a:sym typeface="Source Sans Pro"/>
              </a:rPr>
              <a:t>             Of the application.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0"/>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 sz="1200"/>
              <a:t>3 April 2019</a:t>
            </a:r>
            <a:endParaRPr/>
          </a:p>
        </p:txBody>
      </p:sp>
      <p:sp>
        <p:nvSpPr>
          <p:cNvPr id="265" name="Google Shape;265;p30"/>
          <p:cNvSpPr txBox="1">
            <a:spLocks noGrp="1"/>
          </p:cNvSpPr>
          <p:nvPr>
            <p:ph type="sldNum" idx="12"/>
          </p:nvPr>
        </p:nvSpPr>
        <p:spPr>
          <a:xfrm>
            <a:off x="600599" y="4706335"/>
            <a:ext cx="1575041" cy="2857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sz="1400" dirty="0" smtClean="0"/>
              <a:t>Bhuvanesh Nakka</a:t>
            </a:r>
            <a:endParaRPr sz="1400" dirty="0"/>
          </a:p>
        </p:txBody>
      </p:sp>
      <p:sp>
        <p:nvSpPr>
          <p:cNvPr id="266" name="Google Shape;266;p30"/>
          <p:cNvSpPr txBox="1"/>
          <p:nvPr/>
        </p:nvSpPr>
        <p:spPr>
          <a:xfrm>
            <a:off x="482888" y="174659"/>
            <a:ext cx="8198776" cy="2014975"/>
          </a:xfrm>
          <a:prstGeom prst="rect">
            <a:avLst/>
          </a:prstGeom>
          <a:noFill/>
          <a:ln>
            <a:noFill/>
          </a:ln>
        </p:spPr>
        <p:txBody>
          <a:bodyPr spcFirstLastPara="1" wrap="square" lIns="95250" tIns="47625" rIns="95250" bIns="47625" anchor="t" anchorCtr="0">
            <a:noAutofit/>
          </a:bodyPr>
          <a:lstStyle/>
          <a:p>
            <a:pPr marL="0" marR="0" lvl="0" indent="0" algn="l" rtl="0">
              <a:spcBef>
                <a:spcPts val="0"/>
              </a:spcBef>
              <a:spcAft>
                <a:spcPts val="0"/>
              </a:spcAft>
              <a:buClr>
                <a:schemeClr val="accent1"/>
              </a:buClr>
              <a:buSzPts val="1400"/>
              <a:buFont typeface="Arial"/>
              <a:buNone/>
            </a:pPr>
            <a:r>
              <a:rPr lang="en" sz="1400" b="1" i="0" u="none" strike="noStrike" cap="none">
                <a:solidFill>
                  <a:schemeClr val="dk1"/>
                </a:solidFill>
                <a:latin typeface="Arial"/>
                <a:ea typeface="Arial"/>
                <a:cs typeface="Arial"/>
                <a:sym typeface="Arial"/>
              </a:rPr>
              <a:t>Model</a:t>
            </a:r>
            <a:r>
              <a:rPr lang="en" sz="1400" b="0" i="0" u="none" strike="noStrike" cap="none">
                <a:solidFill>
                  <a:schemeClr val="dk1"/>
                </a:solidFill>
                <a:latin typeface="Arial"/>
                <a:ea typeface="Arial"/>
                <a:cs typeface="Arial"/>
                <a:sym typeface="Arial"/>
              </a:rPr>
              <a:t>: Model represents the structure of data,the format and the constraints with which it is stored. It maintains the data of the application. Essentially, it is the database part of the application.</a:t>
            </a:r>
            <a:r>
              <a:rPr lang="en" sz="1200" b="0" i="0" u="none" strike="noStrike" cap="none">
                <a:solidFill>
                  <a:schemeClr val="dk1"/>
                </a:solidFill>
                <a:latin typeface="Quattrocento Sans"/>
                <a:ea typeface="Quattrocento Sans"/>
                <a:cs typeface="Quattrocento Sans"/>
                <a:sym typeface="Quattrocento Sans"/>
              </a:rPr>
              <a:t> </a:t>
            </a: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endParaRPr sz="1800" b="0" i="0" u="none" strike="noStrike" cap="none">
              <a:solidFill>
                <a:schemeClr val="dk1"/>
              </a:solidFill>
              <a:latin typeface="Source Sans Pro"/>
              <a:ea typeface="Source Sans Pro"/>
              <a:cs typeface="Source Sans Pro"/>
              <a:sym typeface="Source Sans Pro"/>
            </a:endParaRPr>
          </a:p>
        </p:txBody>
      </p:sp>
      <p:sp>
        <p:nvSpPr>
          <p:cNvPr id="267" name="Google Shape;267;p30"/>
          <p:cNvSpPr txBox="1"/>
          <p:nvPr/>
        </p:nvSpPr>
        <p:spPr>
          <a:xfrm>
            <a:off x="600600" y="1016375"/>
            <a:ext cx="7977000" cy="32187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const CustomerSchema = new mongoose.Schema({</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_id: { type: Number, required: true },</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email: { type: String, required: true, unique: true },</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given: { type: String, required: true, default: 'Given' },</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family: { type: String, required: true, default: 'Family' },</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accountNumber: { type: String, required: true, default: '' },</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transactionType: { type: String, required: false, default: '' },</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amount: { type: String, required: true, default: '' },</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module.exports = mongoose.model('Customer', CustomerSchema)</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dirty="0">
              <a:solidFill>
                <a:srgbClr val="D4D4D4"/>
              </a:solidFill>
              <a:latin typeface="Courier New"/>
              <a:ea typeface="Courier New"/>
              <a:cs typeface="Courier New"/>
              <a:sym typeface="Courier New"/>
            </a:endParaRPr>
          </a:p>
          <a:p>
            <a:pPr marL="0" lvl="0" indent="0" algn="l" rtl="0">
              <a:spcBef>
                <a:spcPts val="0"/>
              </a:spcBef>
              <a:spcAft>
                <a:spcPts val="0"/>
              </a:spcAft>
              <a:buNone/>
            </a:pPr>
            <a:endParaRPr dirty="0">
              <a:latin typeface="Source Sans Pro"/>
              <a:ea typeface="Source Sans Pro"/>
              <a:cs typeface="Source Sans Pro"/>
              <a:sym typeface="Source Sans Pro"/>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1"/>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 sz="1200"/>
              <a:t>3 April 2019</a:t>
            </a:r>
            <a:endParaRPr/>
          </a:p>
        </p:txBody>
      </p:sp>
      <p:sp>
        <p:nvSpPr>
          <p:cNvPr id="273" name="Google Shape;273;p31"/>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1000"/>
              <a:t>VAMSHI KRISHNA REDDY</a:t>
            </a:r>
            <a:endParaRPr/>
          </a:p>
        </p:txBody>
      </p:sp>
      <p:sp>
        <p:nvSpPr>
          <p:cNvPr id="274" name="Google Shape;274;p31"/>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sz="600" i="0">
                <a:solidFill>
                  <a:srgbClr val="BFBFBF"/>
                </a:solidFill>
                <a:latin typeface="Source Sans Pro"/>
                <a:ea typeface="Source Sans Pro"/>
                <a:cs typeface="Source Sans Pro"/>
                <a:sym typeface="Source Sans Pro"/>
              </a:rPr>
              <a:t>7</a:t>
            </a:fld>
            <a:endParaRPr sz="1200"/>
          </a:p>
        </p:txBody>
      </p:sp>
      <p:sp>
        <p:nvSpPr>
          <p:cNvPr id="275" name="Google Shape;275;p31"/>
          <p:cNvSpPr txBox="1"/>
          <p:nvPr/>
        </p:nvSpPr>
        <p:spPr>
          <a:xfrm>
            <a:off x="1654140" y="123215"/>
            <a:ext cx="4941865" cy="671826"/>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5250" tIns="47625" rIns="95250" bIns="47625" anchor="ctr" anchorCtr="0">
            <a:noAutofit/>
          </a:bodyPr>
          <a:lstStyle/>
          <a:p>
            <a:pPr marL="0" marR="0" lvl="0" indent="0" algn="ctr" rtl="0">
              <a:spcBef>
                <a:spcPts val="0"/>
              </a:spcBef>
              <a:spcAft>
                <a:spcPts val="0"/>
              </a:spcAft>
              <a:buNone/>
            </a:pPr>
            <a:r>
              <a:rPr lang="en" sz="1800" b="1" i="0" u="none" strike="noStrike" cap="none">
                <a:solidFill>
                  <a:schemeClr val="dk1"/>
                </a:solidFill>
                <a:latin typeface="Source Sans Pro"/>
                <a:ea typeface="Source Sans Pro"/>
                <a:cs typeface="Source Sans Pro"/>
                <a:sym typeface="Source Sans Pro"/>
              </a:rPr>
              <a:t>VIEWS</a:t>
            </a:r>
            <a:endParaRPr/>
          </a:p>
        </p:txBody>
      </p:sp>
      <p:sp>
        <p:nvSpPr>
          <p:cNvPr id="276" name="Google Shape;276;p31"/>
          <p:cNvSpPr txBox="1"/>
          <p:nvPr/>
        </p:nvSpPr>
        <p:spPr>
          <a:xfrm>
            <a:off x="421243" y="795042"/>
            <a:ext cx="8137131" cy="9114987"/>
          </a:xfrm>
          <a:prstGeom prst="rect">
            <a:avLst/>
          </a:prstGeom>
          <a:noFill/>
          <a:ln>
            <a:noFill/>
          </a:ln>
        </p:spPr>
        <p:txBody>
          <a:bodyPr spcFirstLastPara="1" wrap="square" lIns="95250" tIns="47625" rIns="95250" bIns="47625" anchor="t" anchorCtr="0">
            <a:noAutofit/>
          </a:bodyPr>
          <a:lstStyle/>
          <a:p>
            <a:pPr marL="342900" marR="0" lvl="0" indent="-342900" algn="l" rtl="0">
              <a:spcBef>
                <a:spcPts val="0"/>
              </a:spcBef>
              <a:spcAft>
                <a:spcPts val="0"/>
              </a:spcAft>
              <a:buClr>
                <a:schemeClr val="accent1"/>
              </a:buClr>
              <a:buSzPts val="2000"/>
              <a:buFont typeface="Arial"/>
              <a:buChar char="•"/>
            </a:pPr>
            <a:r>
              <a:rPr lang="en" sz="2000" b="1" i="0" u="none" strike="noStrike" cap="none">
                <a:solidFill>
                  <a:schemeClr val="dk1"/>
                </a:solidFill>
                <a:latin typeface="Arial"/>
                <a:ea typeface="Arial"/>
                <a:cs typeface="Arial"/>
                <a:sym typeface="Arial"/>
              </a:rPr>
              <a:t>View</a:t>
            </a:r>
            <a:r>
              <a:rPr lang="en" sz="2000" b="0" i="0" u="none" strike="noStrike" cap="none">
                <a:solidFill>
                  <a:schemeClr val="dk1"/>
                </a:solidFill>
                <a:latin typeface="Arial"/>
                <a:ea typeface="Arial"/>
                <a:cs typeface="Arial"/>
                <a:sym typeface="Arial"/>
              </a:rPr>
              <a:t>:</a:t>
            </a:r>
            <a:r>
              <a:rPr lang="en" sz="1800" b="0" i="0" u="none" strike="noStrike" cap="none">
                <a:solidFill>
                  <a:schemeClr val="dk1"/>
                </a:solidFill>
                <a:latin typeface="Arial"/>
                <a:ea typeface="Arial"/>
                <a:cs typeface="Arial"/>
                <a:sym typeface="Arial"/>
              </a:rPr>
              <a:t> View is what is presented to the user.Views utilize the Model and present data in a form in which the user wants.</a:t>
            </a:r>
            <a:endParaRPr/>
          </a:p>
          <a:p>
            <a:pPr marL="342900" marR="0" lvl="0" indent="-228600" algn="l" rtl="0">
              <a:spcBef>
                <a:spcPts val="0"/>
              </a:spcBef>
              <a:spcAft>
                <a:spcPts val="0"/>
              </a:spcAft>
              <a:buClr>
                <a:schemeClr val="accent1"/>
              </a:buClr>
              <a:buSzPts val="1800"/>
              <a:buFont typeface="Source Sans Pro"/>
              <a:buNone/>
            </a:pPr>
            <a:endParaRPr sz="1800" b="0" i="0" u="none" strike="noStrike" cap="none">
              <a:solidFill>
                <a:schemeClr val="dk1"/>
              </a:solidFill>
              <a:latin typeface="Arial"/>
              <a:ea typeface="Arial"/>
              <a:cs typeface="Arial"/>
              <a:sym typeface="Arial"/>
            </a:endParaRPr>
          </a:p>
          <a:p>
            <a:pPr marL="342900" marR="0" lvl="0" indent="-342900" algn="l" rtl="0">
              <a:spcBef>
                <a:spcPts val="0"/>
              </a:spcBef>
              <a:spcAft>
                <a:spcPts val="0"/>
              </a:spcAft>
              <a:buClr>
                <a:schemeClr val="accent1"/>
              </a:buClr>
              <a:buSzPts val="1800"/>
              <a:buFont typeface="Arial"/>
              <a:buChar char="•"/>
            </a:pPr>
            <a:r>
              <a:rPr lang="en" sz="1800" b="0" i="0" u="none" strike="noStrike" cap="none">
                <a:solidFill>
                  <a:schemeClr val="dk1"/>
                </a:solidFill>
                <a:latin typeface="Arial"/>
                <a:ea typeface="Arial"/>
                <a:cs typeface="Arial"/>
                <a:sym typeface="Arial"/>
              </a:rPr>
              <a:t> A user can also be allowed to make changes to the data presented to the user.</a:t>
            </a:r>
            <a:endParaRPr/>
          </a:p>
          <a:p>
            <a:pPr marL="342900" marR="0" lvl="0" indent="-228600" algn="l" rtl="0">
              <a:spcBef>
                <a:spcPts val="0"/>
              </a:spcBef>
              <a:spcAft>
                <a:spcPts val="0"/>
              </a:spcAft>
              <a:buClr>
                <a:schemeClr val="accent1"/>
              </a:buClr>
              <a:buSzPts val="1800"/>
              <a:buFont typeface="Source Sans Pro"/>
              <a:buNone/>
            </a:pPr>
            <a:endParaRPr sz="1800" b="0" i="0" u="none" strike="noStrike" cap="none">
              <a:solidFill>
                <a:schemeClr val="dk1"/>
              </a:solidFill>
              <a:latin typeface="Arial"/>
              <a:ea typeface="Arial"/>
              <a:cs typeface="Arial"/>
              <a:sym typeface="Arial"/>
            </a:endParaRPr>
          </a:p>
          <a:p>
            <a:pPr marL="342900" marR="0" lvl="0" indent="-342900" algn="l" rtl="0">
              <a:spcBef>
                <a:spcPts val="0"/>
              </a:spcBef>
              <a:spcAft>
                <a:spcPts val="0"/>
              </a:spcAft>
              <a:buClr>
                <a:schemeClr val="accent1"/>
              </a:buClr>
              <a:buSzPts val="1800"/>
              <a:buFont typeface="Arial"/>
              <a:buChar char="•"/>
            </a:pPr>
            <a:r>
              <a:rPr lang="en" sz="1800" b="0" i="0" u="none" strike="noStrike" cap="none">
                <a:solidFill>
                  <a:schemeClr val="dk1"/>
                </a:solidFill>
                <a:latin typeface="Arial"/>
                <a:ea typeface="Arial"/>
                <a:cs typeface="Arial"/>
                <a:sym typeface="Arial"/>
              </a:rPr>
              <a:t>They consist of static and dynamic pages which are rendered or sent to the user when the user requests them.</a:t>
            </a:r>
            <a:r>
              <a:rPr lang="en" sz="1800" b="0" i="0" u="none" strike="noStrike" cap="none">
                <a:solidFill>
                  <a:schemeClr val="dk1"/>
                </a:solidFill>
                <a:latin typeface="Quattrocento Sans"/>
                <a:ea typeface="Quattrocento Sans"/>
                <a:cs typeface="Quattrocento Sans"/>
                <a:sym typeface="Quattrocento Sans"/>
              </a:rPr>
              <a:t> </a:t>
            </a:r>
            <a:r>
              <a:rPr lang="en" sz="1800" b="0" i="0" u="none" strike="noStrike" cap="none">
                <a:solidFill>
                  <a:schemeClr val="dk1"/>
                </a:solidFill>
                <a:latin typeface="Source Sans Pro"/>
                <a:ea typeface="Source Sans Pro"/>
                <a:cs typeface="Source Sans Pro"/>
                <a:sym typeface="Source Sans Pro"/>
              </a:rPr>
              <a:t/>
            </a:r>
            <a:br>
              <a:rPr lang="en" sz="1800" b="0" i="0" u="none" strike="noStrike" cap="none">
                <a:solidFill>
                  <a:schemeClr val="dk1"/>
                </a:solidFill>
                <a:latin typeface="Source Sans Pro"/>
                <a:ea typeface="Source Sans Pro"/>
                <a:cs typeface="Source Sans Pro"/>
                <a:sym typeface="Source Sans Pro"/>
              </a:rPr>
            </a:br>
            <a:endParaRPr sz="1800" b="0" i="0" u="none" strike="noStrike" cap="none">
              <a:solidFill>
                <a:schemeClr val="dk1"/>
              </a:solidFill>
              <a:latin typeface="Source Sans Pro"/>
              <a:ea typeface="Source Sans Pro"/>
              <a:cs typeface="Source Sans Pro"/>
              <a:sym typeface="Source Sans Pro"/>
            </a:endParaRPr>
          </a:p>
          <a:p>
            <a:pPr marL="342900" marR="0" lvl="0" indent="-342900" algn="l" rtl="0">
              <a:spcBef>
                <a:spcPts val="0"/>
              </a:spcBef>
              <a:spcAft>
                <a:spcPts val="0"/>
              </a:spcAft>
              <a:buClr>
                <a:schemeClr val="accent1"/>
              </a:buClr>
              <a:buSzPts val="1800"/>
              <a:buFont typeface="Times New Roman"/>
              <a:buChar char="•"/>
            </a:pPr>
            <a:r>
              <a:rPr lang="en" sz="1800" b="0" i="0" u="none" strike="noStrike" cap="none">
                <a:solidFill>
                  <a:schemeClr val="dk1"/>
                </a:solidFill>
                <a:latin typeface="Times New Roman"/>
                <a:ea typeface="Times New Roman"/>
                <a:cs typeface="Times New Roman"/>
                <a:sym typeface="Times New Roman"/>
              </a:rPr>
              <a:t>Everything the user will see. Basically the pages that we’re going to send to the client.</a:t>
            </a: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endParaRPr sz="1800" b="0" i="0" u="none" strike="noStrike" cap="none">
              <a:solidFill>
                <a:schemeClr val="dk1"/>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2"/>
          <p:cNvSpPr txBox="1">
            <a:spLocks noGrp="1"/>
          </p:cNvSpPr>
          <p:nvPr>
            <p:ph type="dt" idx="10"/>
          </p:nvPr>
        </p:nvSpPr>
        <p:spPr>
          <a:xfrm>
            <a:off x="7286625" y="4714875"/>
            <a:ext cx="1666875" cy="28575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 sz="1000"/>
              <a:t>3 April 2019</a:t>
            </a:r>
            <a:endParaRPr/>
          </a:p>
        </p:txBody>
      </p:sp>
      <p:sp>
        <p:nvSpPr>
          <p:cNvPr id="282" name="Google Shape;282;p32"/>
          <p:cNvSpPr txBox="1">
            <a:spLocks noGrp="1"/>
          </p:cNvSpPr>
          <p:nvPr>
            <p:ph type="ftr" idx="11"/>
          </p:nvPr>
        </p:nvSpPr>
        <p:spPr>
          <a:xfrm>
            <a:off x="762000" y="4714875"/>
            <a:ext cx="3810000" cy="2857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1200"/>
              <a:t>RAJESH KAMMARI</a:t>
            </a:r>
            <a:endParaRPr/>
          </a:p>
        </p:txBody>
      </p:sp>
      <p:sp>
        <p:nvSpPr>
          <p:cNvPr id="283" name="Google Shape;283;p32"/>
          <p:cNvSpPr txBox="1">
            <a:spLocks noGrp="1"/>
          </p:cNvSpPr>
          <p:nvPr>
            <p:ph type="sldNum" idx="12"/>
          </p:nvPr>
        </p:nvSpPr>
        <p:spPr>
          <a:xfrm>
            <a:off x="190500" y="4714875"/>
            <a:ext cx="381000" cy="2857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sz="600" i="0">
                <a:solidFill>
                  <a:srgbClr val="BFBFBF"/>
                </a:solidFill>
                <a:latin typeface="Source Sans Pro"/>
                <a:ea typeface="Source Sans Pro"/>
                <a:cs typeface="Source Sans Pro"/>
                <a:sym typeface="Source Sans Pro"/>
              </a:rPr>
              <a:t>8</a:t>
            </a:fld>
            <a:endParaRPr sz="1200"/>
          </a:p>
        </p:txBody>
      </p:sp>
      <p:sp>
        <p:nvSpPr>
          <p:cNvPr id="284" name="Google Shape;284;p32"/>
          <p:cNvSpPr txBox="1"/>
          <p:nvPr/>
        </p:nvSpPr>
        <p:spPr>
          <a:xfrm>
            <a:off x="1243174" y="253712"/>
            <a:ext cx="6863134" cy="369503"/>
          </a:xfrm>
          <a:prstGeom prst="rect">
            <a:avLst/>
          </a:prstGeom>
          <a:solidFill>
            <a:schemeClr val="accent1"/>
          </a:solidFill>
          <a:ln>
            <a:noFill/>
          </a:ln>
        </p:spPr>
        <p:txBody>
          <a:bodyPr spcFirstLastPara="1" wrap="square" lIns="95250" tIns="47625" rIns="95250" bIns="47625" anchor="ctr" anchorCtr="0">
            <a:noAutofit/>
          </a:bodyPr>
          <a:lstStyle/>
          <a:p>
            <a:pPr marL="0" marR="0" lvl="0" indent="0" algn="ctr" rtl="0">
              <a:spcBef>
                <a:spcPts val="0"/>
              </a:spcBef>
              <a:spcAft>
                <a:spcPts val="0"/>
              </a:spcAft>
              <a:buNone/>
            </a:pPr>
            <a:r>
              <a:rPr lang="en" sz="1800" b="1" i="0" u="none" strike="noStrike" cap="none">
                <a:solidFill>
                  <a:schemeClr val="dk1"/>
                </a:solidFill>
                <a:latin typeface="Source Sans Pro"/>
                <a:ea typeface="Source Sans Pro"/>
                <a:cs typeface="Source Sans Pro"/>
                <a:sym typeface="Source Sans Pro"/>
              </a:rPr>
              <a:t>CONTROLLERS</a:t>
            </a:r>
            <a:endParaRPr/>
          </a:p>
        </p:txBody>
      </p:sp>
      <p:sp>
        <p:nvSpPr>
          <p:cNvPr id="285" name="Google Shape;285;p32"/>
          <p:cNvSpPr txBox="1"/>
          <p:nvPr/>
        </p:nvSpPr>
        <p:spPr>
          <a:xfrm>
            <a:off x="487984" y="708917"/>
            <a:ext cx="8003562" cy="10760498"/>
          </a:xfrm>
          <a:prstGeom prst="rect">
            <a:avLst/>
          </a:prstGeom>
          <a:noFill/>
          <a:ln>
            <a:noFill/>
          </a:ln>
        </p:spPr>
        <p:txBody>
          <a:bodyPr spcFirstLastPara="1" wrap="square" lIns="95250" tIns="47625" rIns="95250" bIns="47625" anchor="t" anchorCtr="0">
            <a:noAutofit/>
          </a:bodyPr>
          <a:lstStyle/>
          <a:p>
            <a:pPr marL="342900" marR="0" lvl="0" indent="-342900" algn="l" rtl="0">
              <a:spcBef>
                <a:spcPts val="0"/>
              </a:spcBef>
              <a:spcAft>
                <a:spcPts val="0"/>
              </a:spcAft>
              <a:buClr>
                <a:schemeClr val="accent1"/>
              </a:buClr>
              <a:buSzPts val="1800"/>
              <a:buFont typeface="Arial"/>
              <a:buChar char="•"/>
            </a:pPr>
            <a:r>
              <a:rPr lang="en" sz="1800" b="1" i="0" u="none" strike="noStrike" cap="none">
                <a:solidFill>
                  <a:schemeClr val="dk1"/>
                </a:solidFill>
                <a:latin typeface="Arial"/>
                <a:ea typeface="Arial"/>
                <a:cs typeface="Arial"/>
                <a:sym typeface="Arial"/>
              </a:rPr>
              <a:t>Controller</a:t>
            </a:r>
            <a:r>
              <a:rPr lang="en" sz="1600" b="0" i="0" u="none" strike="noStrike" cap="none">
                <a:solidFill>
                  <a:schemeClr val="dk1"/>
                </a:solidFill>
                <a:latin typeface="Times New Roman"/>
                <a:ea typeface="Times New Roman"/>
                <a:cs typeface="Times New Roman"/>
                <a:sym typeface="Times New Roman"/>
              </a:rPr>
              <a:t>:Controller controls the requests of the user and then generates appropriate response which is fed to the viewer.</a:t>
            </a:r>
            <a:endParaRPr/>
          </a:p>
          <a:p>
            <a:pPr marL="342900" marR="0" lvl="0" indent="-241300" algn="l" rtl="0">
              <a:spcBef>
                <a:spcPts val="0"/>
              </a:spcBef>
              <a:spcAft>
                <a:spcPts val="0"/>
              </a:spcAft>
              <a:buClr>
                <a:schemeClr val="accent1"/>
              </a:buClr>
              <a:buSzPts val="1600"/>
              <a:buFont typeface="Source Sans Pro"/>
              <a:buNone/>
            </a:pPr>
            <a:endParaRPr sz="16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accent1"/>
              </a:buClr>
              <a:buSzPts val="1600"/>
              <a:buFont typeface="Times New Roman"/>
              <a:buChar char="•"/>
            </a:pPr>
            <a:r>
              <a:rPr lang="en" sz="1600" b="0" i="0" u="none" strike="noStrike" cap="none">
                <a:solidFill>
                  <a:schemeClr val="dk1"/>
                </a:solidFill>
                <a:latin typeface="Times New Roman"/>
                <a:ea typeface="Times New Roman"/>
                <a:cs typeface="Times New Roman"/>
                <a:sym typeface="Times New Roman"/>
              </a:rPr>
              <a:t>The  user interacts with the View, which in turn generates the appropriate request,this request will be handled by a controller.</a:t>
            </a:r>
            <a:endParaRPr/>
          </a:p>
          <a:p>
            <a:pPr marL="0" marR="0" lvl="0" indent="0" algn="l" rtl="0">
              <a:spcBef>
                <a:spcPts val="0"/>
              </a:spcBef>
              <a:spcAft>
                <a:spcPts val="0"/>
              </a:spcAft>
              <a:buClr>
                <a:schemeClr val="accent1"/>
              </a:buClr>
              <a:buSzPts val="1600"/>
              <a:buFont typeface="Source Sans Pro"/>
              <a:buNone/>
            </a:pPr>
            <a:endParaRPr sz="16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accent1"/>
              </a:buClr>
              <a:buSzPts val="1600"/>
              <a:buFont typeface="Times New Roman"/>
              <a:buChar char="•"/>
            </a:pPr>
            <a:r>
              <a:rPr lang="en" sz="1600" b="0" i="0" u="none" strike="noStrike" cap="none">
                <a:solidFill>
                  <a:schemeClr val="dk1"/>
                </a:solidFill>
                <a:latin typeface="Times New Roman"/>
                <a:ea typeface="Times New Roman"/>
                <a:cs typeface="Times New Roman"/>
                <a:sym typeface="Times New Roman"/>
              </a:rPr>
              <a:t> The controller renders the  appropriate view with the model data as a response.</a:t>
            </a:r>
            <a:r>
              <a:rPr lang="en" sz="1600" b="0" i="0" u="none" strike="noStrike" cap="none">
                <a:solidFill>
                  <a:schemeClr val="dk1"/>
                </a:solidFill>
                <a:latin typeface="Quattrocento Sans"/>
                <a:ea typeface="Quattrocento Sans"/>
                <a:cs typeface="Quattrocento Sans"/>
                <a:sym typeface="Quattrocento Sans"/>
              </a:rPr>
              <a:t> </a:t>
            </a:r>
            <a:endParaRPr/>
          </a:p>
          <a:p>
            <a:pPr marL="0" marR="0" lvl="0" indent="0" algn="l" rtl="0">
              <a:spcBef>
                <a:spcPts val="0"/>
              </a:spcBef>
              <a:spcAft>
                <a:spcPts val="0"/>
              </a:spcAft>
              <a:buClr>
                <a:schemeClr val="accent1"/>
              </a:buClr>
              <a:buSzPts val="1600"/>
              <a:buFont typeface="Times New Roman"/>
              <a:buNone/>
            </a:pPr>
            <a:r>
              <a:rPr lang="en" sz="1600" b="0" i="0" u="none" strike="noStrike" cap="none">
                <a:solidFill>
                  <a:schemeClr val="dk1"/>
                </a:solidFill>
                <a:latin typeface="Times New Roman"/>
                <a:ea typeface="Times New Roman"/>
                <a:cs typeface="Times New Roman"/>
                <a:sym typeface="Times New Roman"/>
              </a:rPr>
              <a:t>         </a:t>
            </a:r>
            <a:r>
              <a:rPr lang="en" sz="1600" b="0" i="0" u="none" strike="noStrike" cap="none">
                <a:solidFill>
                  <a:schemeClr val="dk1"/>
                </a:solidFill>
                <a:latin typeface="Source Sans Pro"/>
                <a:ea typeface="Source Sans Pro"/>
                <a:cs typeface="Source Sans Pro"/>
                <a:sym typeface="Source Sans Pro"/>
              </a:rPr>
              <a:t/>
            </a:r>
            <a:br>
              <a:rPr lang="en" sz="1600" b="0" i="0" u="none" strike="noStrike" cap="none">
                <a:solidFill>
                  <a:schemeClr val="dk1"/>
                </a:solidFill>
                <a:latin typeface="Source Sans Pro"/>
                <a:ea typeface="Source Sans Pro"/>
                <a:cs typeface="Source Sans Pro"/>
                <a:sym typeface="Source Sans Pro"/>
              </a:rPr>
            </a:br>
            <a:r>
              <a:rPr lang="en" sz="1600" b="0" i="0" u="none" strike="noStrike" cap="none">
                <a:solidFill>
                  <a:schemeClr val="dk1"/>
                </a:solidFill>
                <a:latin typeface="Arial"/>
                <a:ea typeface="Arial"/>
                <a:cs typeface="Arial"/>
                <a:sym typeface="Arial"/>
              </a:rPr>
              <a:t>        Model is data part. </a:t>
            </a:r>
            <a:endParaRPr/>
          </a:p>
          <a:p>
            <a:pPr marL="0" marR="0" lvl="0" indent="0" algn="l" rtl="0">
              <a:spcBef>
                <a:spcPts val="0"/>
              </a:spcBef>
              <a:spcAft>
                <a:spcPts val="0"/>
              </a:spcAft>
              <a:buClr>
                <a:schemeClr val="accent1"/>
              </a:buClr>
              <a:buSzPts val="1600"/>
              <a:buFont typeface="Times New Roman"/>
              <a:buNone/>
            </a:pPr>
            <a:r>
              <a:rPr lang="en" sz="1600" b="0" i="0" u="none" strike="noStrike" cap="none">
                <a:solidFill>
                  <a:schemeClr val="dk1"/>
                </a:solidFill>
                <a:latin typeface="Times New Roman"/>
                <a:ea typeface="Times New Roman"/>
                <a:cs typeface="Times New Roman"/>
                <a:sym typeface="Times New Roman"/>
              </a:rPr>
              <a:t>             </a:t>
            </a:r>
            <a:r>
              <a:rPr lang="en" sz="1600" b="0" i="0" u="none" strike="noStrike" cap="none">
                <a:solidFill>
                  <a:schemeClr val="dk1"/>
                </a:solidFill>
                <a:latin typeface="Source Sans Pro"/>
                <a:ea typeface="Source Sans Pro"/>
                <a:cs typeface="Source Sans Pro"/>
                <a:sym typeface="Source Sans Pro"/>
              </a:rPr>
              <a:t/>
            </a:r>
            <a:br>
              <a:rPr lang="en" sz="1600" b="0" i="0" u="none" strike="noStrike" cap="none">
                <a:solidFill>
                  <a:schemeClr val="dk1"/>
                </a:solidFill>
                <a:latin typeface="Source Sans Pro"/>
                <a:ea typeface="Source Sans Pro"/>
                <a:cs typeface="Source Sans Pro"/>
                <a:sym typeface="Source Sans Pro"/>
              </a:rPr>
            </a:br>
            <a:r>
              <a:rPr lang="en" sz="1600" b="0" i="0" u="none" strike="noStrike" cap="none">
                <a:solidFill>
                  <a:schemeClr val="dk1"/>
                </a:solidFill>
                <a:latin typeface="Arial"/>
                <a:ea typeface="Arial"/>
                <a:cs typeface="Arial"/>
                <a:sym typeface="Arial"/>
              </a:rPr>
              <a:t>        View is User Interface part. </a:t>
            </a:r>
            <a:br>
              <a:rPr lang="en" sz="1600" b="0" i="0" u="none" strike="noStrike" cap="none">
                <a:solidFill>
                  <a:schemeClr val="dk1"/>
                </a:solidFill>
                <a:latin typeface="Arial"/>
                <a:ea typeface="Arial"/>
                <a:cs typeface="Arial"/>
                <a:sym typeface="Arial"/>
              </a:rPr>
            </a:br>
            <a:r>
              <a:rPr lang="en" sz="1600" b="0" i="0" u="none" strike="noStrike" cap="none">
                <a:solidFill>
                  <a:schemeClr val="dk1"/>
                </a:solidFill>
                <a:latin typeface="Arial"/>
                <a:ea typeface="Arial"/>
                <a:cs typeface="Arial"/>
                <a:sym typeface="Arial"/>
              </a:rPr>
              <a:t/>
            </a:r>
            <a:br>
              <a:rPr lang="en" sz="1600" b="0" i="0" u="none" strike="noStrike" cap="none">
                <a:solidFill>
                  <a:schemeClr val="dk1"/>
                </a:solidFill>
                <a:latin typeface="Arial"/>
                <a:ea typeface="Arial"/>
                <a:cs typeface="Arial"/>
                <a:sym typeface="Arial"/>
              </a:rPr>
            </a:br>
            <a:r>
              <a:rPr lang="en" sz="1600" b="0" i="0" u="none" strike="noStrike" cap="none">
                <a:solidFill>
                  <a:schemeClr val="dk1"/>
                </a:solidFill>
                <a:latin typeface="Arial"/>
                <a:ea typeface="Arial"/>
                <a:cs typeface="Arial"/>
                <a:sym typeface="Arial"/>
              </a:rPr>
              <a:t>        Controller  is request-response handler.</a:t>
            </a:r>
            <a:r>
              <a:rPr lang="en" sz="1400" b="0" i="0" u="none" strike="noStrike" cap="none">
                <a:solidFill>
                  <a:schemeClr val="dk1"/>
                </a:solidFill>
                <a:latin typeface="Arial"/>
                <a:ea typeface="Arial"/>
                <a:cs typeface="Arial"/>
                <a:sym typeface="Arial"/>
              </a:rPr>
              <a:t/>
            </a:r>
            <a:br>
              <a:rPr lang="en" sz="1400" b="0" i="0" u="none" strike="noStrike" cap="none">
                <a:solidFill>
                  <a:schemeClr val="dk1"/>
                </a:solidFill>
                <a:latin typeface="Arial"/>
                <a:ea typeface="Arial"/>
                <a:cs typeface="Arial"/>
                <a:sym typeface="Arial"/>
              </a:rPr>
            </a:br>
            <a:r>
              <a:rPr lang="en" sz="1400" b="0" i="0" u="none" strike="noStrike" cap="none">
                <a:solidFill>
                  <a:schemeClr val="dk1"/>
                </a:solidFill>
                <a:latin typeface="Arial"/>
                <a:ea typeface="Arial"/>
                <a:cs typeface="Arial"/>
                <a:sym typeface="Arial"/>
              </a:rPr>
              <a:t/>
            </a:r>
            <a:br>
              <a:rPr lang="en" sz="1400" b="0" i="0" u="none" strike="noStrike" cap="none">
                <a:solidFill>
                  <a:schemeClr val="dk1"/>
                </a:solidFill>
                <a:latin typeface="Arial"/>
                <a:ea typeface="Arial"/>
                <a:cs typeface="Arial"/>
                <a:sym typeface="Arial"/>
              </a:rPr>
            </a:br>
            <a:r>
              <a:rPr lang="en" sz="1400" b="0" i="0" u="none" strike="noStrike" cap="none">
                <a:solidFill>
                  <a:schemeClr val="dk1"/>
                </a:solidFill>
                <a:latin typeface="Arial"/>
                <a:ea typeface="Arial"/>
                <a:cs typeface="Arial"/>
                <a:sym typeface="Arial"/>
              </a:rPr>
              <a:t/>
            </a:r>
            <a:br>
              <a:rPr lang="en" sz="1400" b="0" i="0" u="none" strike="noStrike" cap="none">
                <a:solidFill>
                  <a:schemeClr val="dk1"/>
                </a:solidFill>
                <a:latin typeface="Arial"/>
                <a:ea typeface="Arial"/>
                <a:cs typeface="Arial"/>
                <a:sym typeface="Arial"/>
              </a:rPr>
            </a:br>
            <a:r>
              <a:rPr lang="en" sz="1400" b="0" i="0" u="none" strike="noStrike" cap="none">
                <a:solidFill>
                  <a:schemeClr val="dk1"/>
                </a:solidFill>
                <a:latin typeface="Arial"/>
                <a:ea typeface="Arial"/>
                <a:cs typeface="Arial"/>
                <a:sym typeface="Arial"/>
              </a:rPr>
              <a:t/>
            </a:r>
            <a:br>
              <a:rPr lang="en" sz="1400" b="0" i="0" u="none" strike="noStrike" cap="none">
                <a:solidFill>
                  <a:schemeClr val="dk1"/>
                </a:solidFill>
                <a:latin typeface="Arial"/>
                <a:ea typeface="Arial"/>
                <a:cs typeface="Arial"/>
                <a:sym typeface="Arial"/>
              </a:rPr>
            </a:br>
            <a:r>
              <a:rPr lang="en" sz="1400" b="0" i="0" u="none" strike="noStrike" cap="none">
                <a:solidFill>
                  <a:schemeClr val="dk1"/>
                </a:solidFill>
                <a:latin typeface="Arial"/>
                <a:ea typeface="Arial"/>
                <a:cs typeface="Arial"/>
                <a:sym typeface="Arial"/>
              </a:rPr>
              <a:t/>
            </a:r>
            <a:br>
              <a:rPr lang="en" sz="1400" b="0" i="0" u="none" strike="noStrike" cap="none">
                <a:solidFill>
                  <a:schemeClr val="dk1"/>
                </a:solidFill>
                <a:latin typeface="Arial"/>
                <a:ea typeface="Arial"/>
                <a:cs typeface="Arial"/>
                <a:sym typeface="Arial"/>
              </a:rPr>
            </a:br>
            <a:r>
              <a:rPr lang="en" sz="1400" b="0" i="0" u="none" strike="noStrike" cap="none">
                <a:solidFill>
                  <a:schemeClr val="dk1"/>
                </a:solidFill>
                <a:latin typeface="Arial"/>
                <a:ea typeface="Arial"/>
                <a:cs typeface="Arial"/>
                <a:sym typeface="Arial"/>
              </a:rPr>
              <a:t/>
            </a:r>
            <a:br>
              <a:rPr lang="en" sz="1400" b="0" i="0" u="none" strike="noStrike" cap="none">
                <a:solidFill>
                  <a:schemeClr val="dk1"/>
                </a:solidFill>
                <a:latin typeface="Arial"/>
                <a:ea typeface="Arial"/>
                <a:cs typeface="Arial"/>
                <a:sym typeface="Arial"/>
              </a:rPr>
            </a:br>
            <a:r>
              <a:rPr lang="en" sz="1400" b="0" i="0" u="none" strike="noStrike" cap="none">
                <a:solidFill>
                  <a:schemeClr val="dk1"/>
                </a:solidFill>
                <a:latin typeface="Arial"/>
                <a:ea typeface="Arial"/>
                <a:cs typeface="Arial"/>
                <a:sym typeface="Arial"/>
              </a:rPr>
              <a:t/>
            </a:r>
            <a:br>
              <a:rPr lang="en" sz="1400" b="0" i="0" u="none" strike="noStrike" cap="none">
                <a:solidFill>
                  <a:schemeClr val="dk1"/>
                </a:solidFill>
                <a:latin typeface="Arial"/>
                <a:ea typeface="Arial"/>
                <a:cs typeface="Arial"/>
                <a:sym typeface="Arial"/>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r>
              <a:rPr lang="en" sz="1400" b="0" i="0" u="none" strike="noStrike" cap="none">
                <a:solidFill>
                  <a:schemeClr val="dk1"/>
                </a:solidFill>
                <a:latin typeface="Source Sans Pro"/>
                <a:ea typeface="Source Sans Pro"/>
                <a:cs typeface="Source Sans Pro"/>
                <a:sym typeface="Source Sans Pro"/>
              </a:rPr>
              <a:t/>
            </a:r>
            <a:br>
              <a:rPr lang="en" sz="1400" b="0" i="0" u="none" strike="noStrike" cap="none">
                <a:solidFill>
                  <a:schemeClr val="dk1"/>
                </a:solidFill>
                <a:latin typeface="Source Sans Pro"/>
                <a:ea typeface="Source Sans Pro"/>
                <a:cs typeface="Source Sans Pro"/>
                <a:sym typeface="Source Sans Pro"/>
              </a:rPr>
            </a:br>
            <a:endParaRPr sz="1800" b="0" i="0" u="none" strike="noStrike" cap="none">
              <a:solidFill>
                <a:schemeClr val="dk1"/>
              </a:solidFill>
              <a:latin typeface="Source Sans Pro"/>
              <a:ea typeface="Source Sans Pro"/>
              <a:cs typeface="Source Sans Pro"/>
              <a:sym typeface="Source Sans Pro"/>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3"/>
          <p:cNvSpPr txBox="1"/>
          <p:nvPr/>
        </p:nvSpPr>
        <p:spPr>
          <a:xfrm>
            <a:off x="510325" y="161150"/>
            <a:ext cx="3035100" cy="4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CREATE</a:t>
            </a:r>
            <a:endParaRPr>
              <a:latin typeface="Source Sans Pro"/>
              <a:ea typeface="Source Sans Pro"/>
              <a:cs typeface="Source Sans Pro"/>
              <a:sym typeface="Source Sans Pro"/>
            </a:endParaRPr>
          </a:p>
        </p:txBody>
      </p:sp>
      <p:sp>
        <p:nvSpPr>
          <p:cNvPr id="291" name="Google Shape;291;p33"/>
          <p:cNvSpPr txBox="1">
            <a:spLocks noGrp="1"/>
          </p:cNvSpPr>
          <p:nvPr>
            <p:ph type="title"/>
          </p:nvPr>
        </p:nvSpPr>
        <p:spPr>
          <a:xfrm>
            <a:off x="790575" y="571500"/>
            <a:ext cx="7563000" cy="571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3"/>
          <p:cNvSpPr txBox="1">
            <a:spLocks noGrp="1"/>
          </p:cNvSpPr>
          <p:nvPr>
            <p:ph type="body" idx="1"/>
          </p:nvPr>
        </p:nvSpPr>
        <p:spPr>
          <a:xfrm>
            <a:off x="790575" y="1285875"/>
            <a:ext cx="3695700" cy="2857500"/>
          </a:xfrm>
          <a:prstGeom prst="rect">
            <a:avLst/>
          </a:prstGeom>
        </p:spPr>
        <p:txBody>
          <a:bodyPr spcFirstLastPara="1" wrap="square" lIns="91425" tIns="45700" rIns="91425" bIns="45700"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GET create</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api.get('/create', (req, res) =&gt; {</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LOG.info(`Handling GET /create${req}`)</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const item = new Model()</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LOG.debug(JSON.stringify(item))</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res.render('customer/create',</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title: 'Create customer',</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layout: 'layout.ejs',</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customer: item</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   })</a:t>
            </a:r>
            <a:endParaRPr sz="1050" dirty="0">
              <a:solidFill>
                <a:schemeClr val="tx1"/>
              </a:solidFill>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dirty="0">
                <a:solidFill>
                  <a:schemeClr val="tx1"/>
                </a:solidFill>
                <a:latin typeface="Courier New"/>
                <a:ea typeface="Courier New"/>
                <a:cs typeface="Courier New"/>
                <a:sym typeface="Courier New"/>
              </a:rPr>
              <a:t>})</a:t>
            </a:r>
            <a:endParaRPr sz="1050" dirty="0">
              <a:solidFill>
                <a:schemeClr val="tx1"/>
              </a:solidFill>
              <a:latin typeface="Courier New"/>
              <a:ea typeface="Courier New"/>
              <a:cs typeface="Courier New"/>
              <a:sym typeface="Courier New"/>
            </a:endParaRPr>
          </a:p>
          <a:p>
            <a:pPr marL="0" lvl="0" indent="0" algn="l" rtl="0">
              <a:spcBef>
                <a:spcPts val="1200"/>
              </a:spcBef>
              <a:spcAft>
                <a:spcPts val="0"/>
              </a:spcAft>
              <a:buNone/>
            </a:pPr>
            <a:endParaRPr dirty="0"/>
          </a:p>
        </p:txBody>
      </p:sp>
      <p:sp>
        <p:nvSpPr>
          <p:cNvPr id="293" name="Google Shape;293;p33"/>
          <p:cNvSpPr txBox="1">
            <a:spLocks noGrp="1"/>
          </p:cNvSpPr>
          <p:nvPr>
            <p:ph type="body" idx="2"/>
          </p:nvPr>
        </p:nvSpPr>
        <p:spPr>
          <a:xfrm>
            <a:off x="4667250" y="1285875"/>
            <a:ext cx="3695700" cy="2857500"/>
          </a:xfrm>
          <a:prstGeom prst="rect">
            <a:avLst/>
          </a:prstGeom>
        </p:spPr>
        <p:txBody>
          <a:bodyPr spcFirstLastPara="1" wrap="square" lIns="91425" tIns="45700" rIns="91425" bIns="45700" anchor="t" anchorCtr="0">
            <a:noAutofit/>
          </a:bodyPr>
          <a:lstStyle/>
          <a:p>
            <a:pPr marL="457200" lvl="0" indent="-365760" algn="l" rtl="0">
              <a:spcBef>
                <a:spcPts val="1200"/>
              </a:spcBef>
              <a:spcAft>
                <a:spcPts val="0"/>
              </a:spcAft>
              <a:buSzPts val="2160"/>
              <a:buChar char="→"/>
            </a:pPr>
            <a:r>
              <a:rPr lang="en" dirty="0"/>
              <a:t>Calls create create.ejs in customer</a:t>
            </a:r>
            <a:r>
              <a:rPr lang="en" dirty="0" smtClean="0"/>
              <a:t>.</a:t>
            </a:r>
            <a:endParaRPr dirty="0"/>
          </a:p>
        </p:txBody>
      </p:sp>
    </p:spTree>
  </p:cSld>
  <p:clrMapOvr>
    <a:masterClrMapping/>
  </p:clrMapOvr>
</p:sld>
</file>

<file path=ppt/theme/theme1.xml><?xml version="1.0" encoding="utf-8"?>
<a:theme xmlns:a="http://schemas.openxmlformats.org/drawingml/2006/main" name="Origami">
  <a:themeElements>
    <a:clrScheme name="Origami">
      <a:dk1>
        <a:srgbClr val="000000"/>
      </a:dk1>
      <a:lt1>
        <a:srgbClr val="FFFFFF"/>
      </a:lt1>
      <a:dk2>
        <a:srgbClr val="383838"/>
      </a:dk2>
      <a:lt2>
        <a:srgbClr val="F6F6F6"/>
      </a:lt2>
      <a:accent1>
        <a:srgbClr val="FFA71F"/>
      </a:accent1>
      <a:accent2>
        <a:srgbClr val="FFCE5F"/>
      </a:accent2>
      <a:accent3>
        <a:srgbClr val="FF841E"/>
      </a:accent3>
      <a:accent4>
        <a:srgbClr val="79DCD0"/>
      </a:accent4>
      <a:accent5>
        <a:srgbClr val="C7D263"/>
      </a:accent5>
      <a:accent6>
        <a:srgbClr val="4EA3D3"/>
      </a:accent6>
      <a:hlink>
        <a:srgbClr val="1DA2ED"/>
      </a:hlink>
      <a:folHlink>
        <a:srgbClr val="FF7C0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TotalTime>
  <Words>669</Words>
  <Application>Microsoft Office PowerPoint</Application>
  <PresentationFormat>On-screen Show (16:9)</PresentationFormat>
  <Paragraphs>161</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Quattrocento Sans</vt:lpstr>
      <vt:lpstr>Arial</vt:lpstr>
      <vt:lpstr>Times New Roman</vt:lpstr>
      <vt:lpstr>Courier New</vt:lpstr>
      <vt:lpstr>Source Sans Pro</vt:lpstr>
      <vt:lpstr>Oswald</vt:lpstr>
      <vt:lpstr>Origami</vt:lpstr>
      <vt:lpstr> IMPLEMENTING  CONTROLLER VIEW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DETAILS</vt:lpstr>
      <vt:lpstr>EDIT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IMPLEMENTING  CONTROLLER VIEW METHODS</dc:title>
  <cp:lastModifiedBy>Kammari,Rajesh</cp:lastModifiedBy>
  <cp:revision>8</cp:revision>
  <dcterms:modified xsi:type="dcterms:W3CDTF">2019-04-03T13:40:41Z</dcterms:modified>
</cp:coreProperties>
</file>