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23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3"/>
            <a:ext cx="5272405" cy="915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b="1" spc="-5" dirty="0">
                <a:latin typeface="Calibri"/>
                <a:cs typeface="Calibri"/>
              </a:rPr>
              <a:t>                               </a:t>
            </a:r>
            <a:r>
              <a:rPr sz="2400" b="1" spc="-5" dirty="0">
                <a:latin typeface="Calibri"/>
                <a:cs typeface="Calibri"/>
              </a:rPr>
              <a:t>Important Docker Commands: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00" b="1" dirty="0">
                <a:latin typeface="Calibri"/>
                <a:cs typeface="Calibri"/>
              </a:rPr>
              <a:t>Check </a:t>
            </a:r>
            <a:r>
              <a:rPr sz="1100" b="1" spc="-5" dirty="0">
                <a:latin typeface="Calibri"/>
                <a:cs typeface="Calibri"/>
              </a:rPr>
              <a:t>Docker Version: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docker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--version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b="1" spc="-5" dirty="0">
                <a:latin typeface="Calibri"/>
                <a:cs typeface="Calibri"/>
              </a:rPr>
              <a:t>Details about Docker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Host: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docker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info</a:t>
            </a: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b="1" spc="-5" dirty="0">
                <a:latin typeface="Calibri"/>
                <a:cs typeface="Calibri"/>
              </a:rPr>
              <a:t>For Pulling images from Docker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Hub: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docker </a:t>
            </a:r>
            <a:r>
              <a:rPr sz="1100" spc="-5" dirty="0">
                <a:latin typeface="Calibri"/>
                <a:cs typeface="Calibri"/>
              </a:rPr>
              <a:t>pull image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name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check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images running on Docker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Host: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docker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images</a:t>
            </a: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b="1" spc="-5" dirty="0">
                <a:latin typeface="Calibri"/>
                <a:cs typeface="Calibri"/>
              </a:rPr>
              <a:t>Creating Containers: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docker run </a:t>
            </a:r>
            <a:r>
              <a:rPr sz="1100" spc="-5" dirty="0">
                <a:latin typeface="Calibri"/>
                <a:cs typeface="Calibri"/>
              </a:rPr>
              <a:t>-d imagereponame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imageid (Detached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Mode)</a:t>
            </a:r>
          </a:p>
          <a:p>
            <a:pPr marL="12700" marR="522605">
              <a:lnSpc>
                <a:spcPct val="17000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docker run </a:t>
            </a:r>
            <a:r>
              <a:rPr sz="1100" spc="-5" dirty="0">
                <a:latin typeface="Calibri"/>
                <a:cs typeface="Calibri"/>
              </a:rPr>
              <a:t>-d --name containername imagereponame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imageid (Detached </a:t>
            </a:r>
            <a:r>
              <a:rPr sz="1100" dirty="0">
                <a:latin typeface="Calibri"/>
                <a:cs typeface="Calibri"/>
              </a:rPr>
              <a:t>Mode)  docker run </a:t>
            </a:r>
            <a:r>
              <a:rPr sz="1100" spc="-5" dirty="0">
                <a:latin typeface="Calibri"/>
                <a:cs typeface="Calibri"/>
              </a:rPr>
              <a:t>-it imagereponame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imageid /bin/sh (Interactive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Mode)</a:t>
            </a: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docker run </a:t>
            </a:r>
            <a:r>
              <a:rPr sz="1100" spc="-5" dirty="0">
                <a:latin typeface="Calibri"/>
                <a:cs typeface="Calibri"/>
              </a:rPr>
              <a:t>-it --name containername imagereponame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imageid /bin/sh (Interactive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Mode)</a:t>
            </a: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b="1" spc="-5" dirty="0">
                <a:latin typeface="Calibri"/>
                <a:cs typeface="Calibri"/>
              </a:rPr>
              <a:t>Command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login </a:t>
            </a:r>
            <a:r>
              <a:rPr sz="1100" b="1" dirty="0">
                <a:latin typeface="Calibri"/>
                <a:cs typeface="Calibri"/>
              </a:rPr>
              <a:t>to a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container: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docker </a:t>
            </a:r>
            <a:r>
              <a:rPr sz="1100" spc="-5" dirty="0">
                <a:latin typeface="Calibri"/>
                <a:cs typeface="Calibri"/>
              </a:rPr>
              <a:t>exec </a:t>
            </a:r>
            <a:r>
              <a:rPr sz="1100" spc="-10" dirty="0">
                <a:latin typeface="Calibri"/>
                <a:cs typeface="Calibri"/>
              </a:rPr>
              <a:t>-it </a:t>
            </a:r>
            <a:r>
              <a:rPr sz="1100" spc="-5" dirty="0">
                <a:latin typeface="Calibri"/>
                <a:cs typeface="Calibri"/>
              </a:rPr>
              <a:t>containerid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containername /bin/sh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b="1" spc="-5" dirty="0">
                <a:latin typeface="Calibri"/>
                <a:cs typeface="Calibri"/>
              </a:rPr>
              <a:t>Command </a:t>
            </a:r>
            <a:r>
              <a:rPr sz="1100" b="1" dirty="0">
                <a:latin typeface="Calibri"/>
                <a:cs typeface="Calibri"/>
              </a:rPr>
              <a:t>to check </a:t>
            </a:r>
            <a:r>
              <a:rPr sz="1100" b="1" spc="-5" dirty="0">
                <a:latin typeface="Calibri"/>
                <a:cs typeface="Calibri"/>
              </a:rPr>
              <a:t>running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containers: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docker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ps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b="1" spc="-5" dirty="0">
                <a:latin typeface="Calibri"/>
                <a:cs typeface="Calibri"/>
              </a:rPr>
              <a:t>Command </a:t>
            </a:r>
            <a:r>
              <a:rPr sz="1100" b="1" dirty="0">
                <a:latin typeface="Calibri"/>
                <a:cs typeface="Calibri"/>
              </a:rPr>
              <a:t>to check </a:t>
            </a:r>
            <a:r>
              <a:rPr sz="1100" b="1" spc="-5" dirty="0">
                <a:latin typeface="Calibri"/>
                <a:cs typeface="Calibri"/>
              </a:rPr>
              <a:t>all containers (stopped and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running)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docker </a:t>
            </a:r>
            <a:r>
              <a:rPr sz="1100" spc="-5" dirty="0">
                <a:latin typeface="Calibri"/>
                <a:cs typeface="Calibri"/>
              </a:rPr>
              <a:t>ps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-a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b="1" spc="-5" dirty="0">
                <a:latin typeface="Calibri"/>
                <a:cs typeface="Calibri"/>
              </a:rPr>
              <a:t>Command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authenticate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DockerHub: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docker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648F59-73FB-490C-8183-9C01D721F555}"/>
              </a:ext>
            </a:extLst>
          </p:cNvPr>
          <p:cNvSpPr/>
          <p:nvPr/>
        </p:nvSpPr>
        <p:spPr>
          <a:xfrm>
            <a:off x="120649" y="88900"/>
            <a:ext cx="7315201" cy="10439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79321"/>
            <a:ext cx="4166235" cy="419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Commands </a:t>
            </a:r>
            <a:r>
              <a:rPr sz="1100" b="1" dirty="0">
                <a:latin typeface="Calibri"/>
                <a:cs typeface="Calibri"/>
              </a:rPr>
              <a:t>to start </a:t>
            </a:r>
            <a:r>
              <a:rPr sz="1100" b="1" spc="-5" dirty="0">
                <a:latin typeface="Calibri"/>
                <a:cs typeface="Calibri"/>
              </a:rPr>
              <a:t>or stop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containers:</a:t>
            </a:r>
            <a:endParaRPr sz="1100">
              <a:latin typeface="Calibri"/>
              <a:cs typeface="Calibri"/>
            </a:endParaRPr>
          </a:p>
          <a:p>
            <a:pPr marL="12700" marR="1680845">
              <a:lnSpc>
                <a:spcPct val="17000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docker </a:t>
            </a:r>
            <a:r>
              <a:rPr sz="1100" spc="-5" dirty="0">
                <a:latin typeface="Calibri"/>
                <a:cs typeface="Calibri"/>
              </a:rPr>
              <a:t>start containername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containerid  </a:t>
            </a:r>
            <a:r>
              <a:rPr sz="1100" dirty="0">
                <a:latin typeface="Calibri"/>
                <a:cs typeface="Calibri"/>
              </a:rPr>
              <a:t>docker </a:t>
            </a:r>
            <a:r>
              <a:rPr sz="1100" spc="-5" dirty="0">
                <a:latin typeface="Calibri"/>
                <a:cs typeface="Calibri"/>
              </a:rPr>
              <a:t>stop </a:t>
            </a:r>
            <a:r>
              <a:rPr sz="1100" dirty="0">
                <a:latin typeface="Calibri"/>
                <a:cs typeface="Calibri"/>
              </a:rPr>
              <a:t>container </a:t>
            </a:r>
            <a:r>
              <a:rPr sz="1100" spc="-5" dirty="0">
                <a:latin typeface="Calibri"/>
                <a:cs typeface="Calibri"/>
              </a:rPr>
              <a:t>name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container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b="1" spc="-5" dirty="0">
                <a:latin typeface="Calibri"/>
                <a:cs typeface="Calibri"/>
              </a:rPr>
              <a:t>Command </a:t>
            </a:r>
            <a:r>
              <a:rPr sz="1100" b="1" dirty="0">
                <a:latin typeface="Calibri"/>
                <a:cs typeface="Calibri"/>
              </a:rPr>
              <a:t>to get </a:t>
            </a:r>
            <a:r>
              <a:rPr sz="1100" b="1" spc="-5" dirty="0">
                <a:latin typeface="Calibri"/>
                <a:cs typeface="Calibri"/>
              </a:rPr>
              <a:t>more details about </a:t>
            </a:r>
            <a:r>
              <a:rPr sz="1100" b="1" dirty="0">
                <a:latin typeface="Calibri"/>
                <a:cs typeface="Calibri"/>
              </a:rPr>
              <a:t>a </a:t>
            </a:r>
            <a:r>
              <a:rPr sz="1100" b="1" spc="-5" dirty="0">
                <a:latin typeface="Calibri"/>
                <a:cs typeface="Calibri"/>
              </a:rPr>
              <a:t>running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container: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docker inspect </a:t>
            </a:r>
            <a:r>
              <a:rPr sz="1100" spc="-5" dirty="0">
                <a:latin typeface="Calibri"/>
                <a:cs typeface="Calibri"/>
              </a:rPr>
              <a:t>containername </a:t>
            </a:r>
            <a:r>
              <a:rPr sz="1100" dirty="0">
                <a:latin typeface="Calibri"/>
                <a:cs typeface="Calibri"/>
              </a:rPr>
              <a:t>or </a:t>
            </a:r>
            <a:r>
              <a:rPr sz="1100" spc="-5" dirty="0">
                <a:latin typeface="Calibri"/>
                <a:cs typeface="Calibri"/>
              </a:rPr>
              <a:t>container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b="1" spc="-5" dirty="0">
                <a:latin typeface="Calibri"/>
                <a:cs typeface="Calibri"/>
              </a:rPr>
              <a:t>Command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commit container changes </a:t>
            </a:r>
            <a:r>
              <a:rPr sz="1100" b="1" dirty="0">
                <a:latin typeface="Calibri"/>
                <a:cs typeface="Calibri"/>
              </a:rPr>
              <a:t>to a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image: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docker </a:t>
            </a:r>
            <a:r>
              <a:rPr sz="1100" spc="-5" dirty="0">
                <a:latin typeface="Calibri"/>
                <a:cs typeface="Calibri"/>
              </a:rPr>
              <a:t>commit continername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localimagename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b="1" spc="-5" dirty="0">
                <a:latin typeface="Calibri"/>
                <a:cs typeface="Calibri"/>
              </a:rPr>
              <a:t>Command </a:t>
            </a:r>
            <a:r>
              <a:rPr sz="1100" b="1" dirty="0">
                <a:latin typeface="Calibri"/>
                <a:cs typeface="Calibri"/>
              </a:rPr>
              <a:t>to tag </a:t>
            </a:r>
            <a:r>
              <a:rPr sz="1100" b="1" spc="-5" dirty="0">
                <a:latin typeface="Calibri"/>
                <a:cs typeface="Calibri"/>
              </a:rPr>
              <a:t>image </a:t>
            </a:r>
            <a:r>
              <a:rPr sz="1100" b="1" dirty="0">
                <a:latin typeface="Calibri"/>
                <a:cs typeface="Calibri"/>
              </a:rPr>
              <a:t>to a </a:t>
            </a:r>
            <a:r>
              <a:rPr sz="1100" b="1" spc="-5" dirty="0">
                <a:latin typeface="Calibri"/>
                <a:cs typeface="Calibri"/>
              </a:rPr>
              <a:t>DockerHub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Repository: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docker tag </a:t>
            </a:r>
            <a:r>
              <a:rPr sz="1100" spc="-5" dirty="0">
                <a:latin typeface="Calibri"/>
                <a:cs typeface="Calibri"/>
              </a:rPr>
              <a:t>localimagename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yourhubusername/repositoryname:tagname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b="1" spc="-5" dirty="0">
                <a:latin typeface="Calibri"/>
                <a:cs typeface="Calibri"/>
              </a:rPr>
              <a:t>Command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push tagged image </a:t>
            </a:r>
            <a:r>
              <a:rPr sz="1100" b="1" dirty="0">
                <a:latin typeface="Calibri"/>
                <a:cs typeface="Calibri"/>
              </a:rPr>
              <a:t>to a </a:t>
            </a:r>
            <a:r>
              <a:rPr sz="1100" b="1" spc="-5" dirty="0">
                <a:latin typeface="Calibri"/>
                <a:cs typeface="Calibri"/>
              </a:rPr>
              <a:t>DockerHub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Repository: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dirty="0">
                <a:latin typeface="Calibri"/>
                <a:cs typeface="Calibri"/>
              </a:rPr>
              <a:t>docker </a:t>
            </a:r>
            <a:r>
              <a:rPr sz="1100" spc="-5" dirty="0">
                <a:latin typeface="Calibri"/>
                <a:cs typeface="Calibri"/>
              </a:rPr>
              <a:t>push yourhubusername/repository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EEF5C-8122-45F1-A9B8-D1BFE1111262}"/>
              </a:ext>
            </a:extLst>
          </p:cNvPr>
          <p:cNvSpPr/>
          <p:nvPr/>
        </p:nvSpPr>
        <p:spPr>
          <a:xfrm>
            <a:off x="120649" y="88900"/>
            <a:ext cx="7315201" cy="10439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231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Gaajula</dc:creator>
  <cp:lastModifiedBy>Chaitanya Gaajula</cp:lastModifiedBy>
  <cp:revision>3</cp:revision>
  <dcterms:created xsi:type="dcterms:W3CDTF">2020-05-08T12:53:18Z</dcterms:created>
  <dcterms:modified xsi:type="dcterms:W3CDTF">2022-03-20T13:09:13Z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2020-05-08T00:00:00Z</vt:filetime>
  </property>
</Properties>
</file>