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hIU6arqtvEkjfye+0FXN/n9TV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a0ccab58_2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a0ccab5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ba0ccab58_2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a0ccab58_2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a0ccab5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ba0ccab58_2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000" y="3087929"/>
            <a:ext cx="7773900" cy="22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APACHE AND                      TOMCAT INSTALLATION USIN</a:t>
            </a:r>
            <a:r>
              <a:rPr b="1" lang="en-US"/>
              <a:t>G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DOCKERFILE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916237" y="6381750"/>
            <a:ext cx="31035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D:\dtlogo new.png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500" y="1484312"/>
            <a:ext cx="2232025" cy="143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457200" y="274626"/>
            <a:ext cx="82296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DOCKER FILE FOR APACHE APPLICATION WITH  INDEX.HTML FILE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734150" y="2685900"/>
            <a:ext cx="73485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Dockerfile 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the Docker file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the Dockerfile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docker build -t apache  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Dockerfile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docker run -d -p 80:80 apache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57200" y="476250"/>
            <a:ext cx="8229600" cy="56499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42950" lvl="0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253425"/>
            <a:ext cx="8229600" cy="4422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lang="en-US" sz="2600"/>
              <a:t>Tomcat</a:t>
            </a:r>
            <a:r>
              <a:rPr lang="en-US" sz="2600"/>
              <a:t> is a application server,in this tomcat server we will deploy .war, .ear, .jar files. </a:t>
            </a:r>
            <a:endParaRPr b="1" sz="2600"/>
          </a:p>
          <a:p>
            <a:pPr indent="-3810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lang="en-US" sz="2600"/>
              <a:t>Apache</a:t>
            </a:r>
            <a:r>
              <a:rPr lang="en-US" sz="2600"/>
              <a:t> is a web server, in this  webserver we will deploy html files.</a:t>
            </a:r>
            <a:endParaRPr sz="34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lang="en-US" sz="2600"/>
              <a:t>EC2</a:t>
            </a:r>
            <a:r>
              <a:rPr lang="en-US" sz="2600"/>
              <a:t> stands as Elastic Cloud Compute .By using ec2 we can launch an instance</a:t>
            </a:r>
            <a:r>
              <a:rPr lang="en-US" sz="2800"/>
              <a:t> .</a:t>
            </a:r>
            <a:endParaRPr sz="28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2600"/>
              <a:t>S3</a:t>
            </a:r>
            <a:r>
              <a:rPr lang="en-US" sz="2600"/>
              <a:t> stands as Simple Storage Service . By using s3 we can store huge amount of data </a:t>
            </a:r>
            <a:r>
              <a:rPr lang="en-US" sz="2800"/>
              <a:t>.</a:t>
            </a:r>
            <a:endParaRPr sz="2800"/>
          </a:p>
        </p:txBody>
      </p:sp>
      <p:sp>
        <p:nvSpPr>
          <p:cNvPr id="98" name="Google Shape;98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42950" lvl="0" marL="7429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OBJECTIVE AND SCOPE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3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is document describes how to install the apache and tomcat  to deploy sample .war and index.html files into servers using Dockerfile.</a:t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    EC2(ELASTIC CLOUD COMPUTE)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275950" y="1799737"/>
            <a:ext cx="7200900" cy="3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EC2 stands as Elastic Cloud Computing.</a:t>
            </a:r>
            <a:endParaRPr sz="260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Amazon Elastic Compute Cloud (Amazon EC2) is a web service that provides secure, resizable compute capacity in the cloud.</a:t>
            </a:r>
            <a:endParaRPr sz="260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rgbClr val="151515"/>
                </a:solidFill>
                <a:latin typeface="Calibri"/>
                <a:ea typeface="Calibri"/>
                <a:cs typeface="Calibri"/>
                <a:sym typeface="Calibri"/>
              </a:rPr>
              <a:t>Amazon EC2's simple web service interface allows you to obtain and configure capacity with minimal friction.</a:t>
            </a:r>
            <a:endParaRPr sz="2600">
              <a:solidFill>
                <a:srgbClr val="1515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810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b="1" lang="en-US" sz="3700">
                <a:solidFill>
                  <a:srgbClr val="FF0000"/>
                </a:solidFill>
              </a:rPr>
              <a:t>         S3(SIMPLE STORAGE SERVICE)</a:t>
            </a:r>
            <a:endParaRPr sz="4500"/>
          </a:p>
        </p:txBody>
      </p:sp>
      <p:sp>
        <p:nvSpPr>
          <p:cNvPr id="121" name="Google Shape;121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2256150" y="3384225"/>
            <a:ext cx="73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821550" y="2041275"/>
            <a:ext cx="734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S3 stands as Simple Storage Service.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Amazon Simple Storage Service (Amazon S3) is an object storage service that offers industry-leading scalability, data availability, security, and performance.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You can use Amazon S3 to store and retrieve any amount of data at any time, from anywhere.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0000"/>
                </a:solidFill>
              </a:rPr>
              <a:t>DOCKER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/>
              <a:t>Docker is a containerization tool.</a:t>
            </a:r>
            <a:endParaRPr sz="2600"/>
          </a:p>
          <a:p>
            <a:pPr indent="-469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alibri"/>
              <a:buChar char="•"/>
            </a:pPr>
            <a:r>
              <a:rPr lang="en-US" sz="2600"/>
              <a:t>Docker is a software platform that allows you to build, test, and deploy applications quickly.</a:t>
            </a:r>
            <a:endParaRPr sz="2600"/>
          </a:p>
          <a:p>
            <a:pPr indent="-469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alibri"/>
              <a:buChar char="•"/>
            </a:pPr>
            <a:r>
              <a:rPr lang="en-US" sz="2600"/>
              <a:t>Docker packages software into standardized units called containers that have everything the software needs to run including libraries, system tools, code, and runtime.</a:t>
            </a:r>
            <a:endParaRPr sz="2600"/>
          </a:p>
          <a:p>
            <a:pPr indent="-4699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alibri"/>
              <a:buChar char="•"/>
            </a:pPr>
            <a:r>
              <a:rPr lang="en-US" sz="2600"/>
              <a:t>A Dockerfile is a text document that contains all the commands a user could call on the command line to assemble an image</a:t>
            </a:r>
            <a:endParaRPr i="0" sz="2600" u="none">
              <a:solidFill>
                <a:schemeClr val="dk1"/>
              </a:solidFill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a0ccab58_2_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EC2 AND S3 BUCKET CREATION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39" name="Google Shape;139;geba0ccab58_2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2600"/>
              <a:t>C</a:t>
            </a:r>
            <a:r>
              <a:rPr lang="en-US" sz="2600"/>
              <a:t>reate an </a:t>
            </a:r>
            <a:r>
              <a:rPr lang="en-US" sz="2600"/>
              <a:t>ubuntu</a:t>
            </a:r>
            <a:r>
              <a:rPr lang="en-US" sz="2600"/>
              <a:t>  instance in aws.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2600"/>
              <a:t>Create one S3 bucket and upload the .war and index.html files.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2600"/>
              <a:t>Give public access to S3 bucket and allow read and write permissions to public.</a:t>
            </a:r>
            <a:endParaRPr sz="2600"/>
          </a:p>
        </p:txBody>
      </p:sp>
      <p:sp>
        <p:nvSpPr>
          <p:cNvPr id="140" name="Google Shape;140;geba0ccab58_2_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a0ccab58_2_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</a:rPr>
              <a:t>DOCKER INSTALLATION ON UBUNTU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147" name="Google Shape;147;geba0ccab58_2_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2600"/>
              <a:t>Using </a:t>
            </a:r>
            <a:r>
              <a:rPr b="1" lang="en-US" sz="2600"/>
              <a:t>apt-get update</a:t>
            </a:r>
            <a:r>
              <a:rPr lang="en-US" sz="2600"/>
              <a:t> command  update the packages.</a:t>
            </a:r>
            <a:endParaRPr sz="2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2600"/>
              <a:t>Using </a:t>
            </a:r>
            <a:r>
              <a:rPr b="1" lang="en-US" sz="2600"/>
              <a:t>apt-get install docker.io </a:t>
            </a:r>
            <a:r>
              <a:rPr lang="en-US" sz="2600"/>
              <a:t>command install docker in ubuntu  machine .</a:t>
            </a:r>
            <a:endParaRPr sz="2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•"/>
            </a:pPr>
            <a:r>
              <a:rPr lang="en-US" sz="2600"/>
              <a:t>Using </a:t>
            </a:r>
            <a:r>
              <a:rPr b="1" lang="en-US" sz="2600"/>
              <a:t>docker </a:t>
            </a:r>
            <a:r>
              <a:rPr b="1" lang="en-US" sz="2600"/>
              <a:t>--version</a:t>
            </a:r>
            <a:r>
              <a:rPr lang="en-US" sz="2600"/>
              <a:t> command check the version of docker.</a:t>
            </a:r>
            <a:r>
              <a:rPr lang="en-US"/>
              <a:t> </a:t>
            </a:r>
            <a:endParaRPr/>
          </a:p>
        </p:txBody>
      </p:sp>
      <p:sp>
        <p:nvSpPr>
          <p:cNvPr id="148" name="Google Shape;148;geba0ccab58_2_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107425"/>
            <a:ext cx="82296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DOCKER  FILE  FOR TOMCAT APPLICATION WITH  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SAMPLE .WAR FILE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                                                                                           </a:t>
            </a:r>
            <a:endParaRPr b="1"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DATA TEMPLATE INTERNAL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859500" y="2148725"/>
            <a:ext cx="81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895300" y="2471025"/>
            <a:ext cx="779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Dockerfile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Edit the Docker file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Build the Dockerfile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&gt; docker build -t tomcat  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Run the Dockerfile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&gt; docker run -d -p 8080:8080 tomcat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2019-08-13T05:00:45Z</dcterms:created>
  <dc:creator>Deepali</dc:creator>
</cp:coreProperties>
</file>