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8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2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3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4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3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418F-ECCD-4346-9CC6-D40206F50A19}" type="datetimeFigureOut">
              <a:rPr lang="en-IN" smtClean="0"/>
              <a:t>04-04-2011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AE82-62A9-49AB-AE11-18C6059A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95936" y="1196752"/>
            <a:ext cx="1872208" cy="11521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IN" dirty="0"/>
          </a:p>
        </p:txBody>
      </p:sp>
      <p:pic>
        <p:nvPicPr>
          <p:cNvPr id="1026" name="Picture 2" descr="C:\Users\radhika\AppData\Local\Microsoft\Windows\Temporary Internet Files\Content.IE5\F4AFPZ9F\MP90039055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4" y="980728"/>
            <a:ext cx="1281266" cy="10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endCxn id="4" idx="1"/>
          </p:cNvCxnSpPr>
          <p:nvPr/>
        </p:nvCxnSpPr>
        <p:spPr>
          <a:xfrm>
            <a:off x="1691680" y="1484784"/>
            <a:ext cx="2304000" cy="2880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11247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5940152" y="3068960"/>
            <a:ext cx="1872208" cy="1152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IN" dirty="0"/>
          </a:p>
        </p:txBody>
      </p:sp>
      <p:cxnSp>
        <p:nvCxnSpPr>
          <p:cNvPr id="19" name="Elbow Connector 18"/>
          <p:cNvCxnSpPr>
            <a:stCxn id="4" idx="3"/>
            <a:endCxn id="18" idx="0"/>
          </p:cNvCxnSpPr>
          <p:nvPr/>
        </p:nvCxnSpPr>
        <p:spPr>
          <a:xfrm>
            <a:off x="5868144" y="1772816"/>
            <a:ext cx="1008112" cy="129614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8264" y="2164214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Data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2067832" y="3086538"/>
            <a:ext cx="1872208" cy="11521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IN" dirty="0"/>
          </a:p>
        </p:txBody>
      </p:sp>
      <p:cxnSp>
        <p:nvCxnSpPr>
          <p:cNvPr id="23" name="Elbow Connector 22"/>
          <p:cNvCxnSpPr>
            <a:stCxn id="4" idx="2"/>
            <a:endCxn id="22" idx="0"/>
          </p:cNvCxnSpPr>
          <p:nvPr/>
        </p:nvCxnSpPr>
        <p:spPr>
          <a:xfrm rot="5400000">
            <a:off x="3599159" y="1753657"/>
            <a:ext cx="737658" cy="192810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7704" y="2339588"/>
            <a:ext cx="23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Renders View(model)</a:t>
            </a:r>
          </a:p>
        </p:txBody>
      </p:sp>
      <p:cxnSp>
        <p:nvCxnSpPr>
          <p:cNvPr id="31" name="Straight Arrow Connector 30"/>
          <p:cNvCxnSpPr>
            <a:stCxn id="22" idx="3"/>
            <a:endCxn id="18" idx="1"/>
          </p:cNvCxnSpPr>
          <p:nvPr/>
        </p:nvCxnSpPr>
        <p:spPr>
          <a:xfrm flipV="1">
            <a:off x="3940040" y="3645024"/>
            <a:ext cx="2000112" cy="1757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410414" y="260648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MVC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44831" y="2419186"/>
            <a:ext cx="21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Scans the route table</a:t>
            </a:r>
            <a:endParaRPr lang="en-IN" dirty="0"/>
          </a:p>
        </p:txBody>
      </p:sp>
      <p:sp>
        <p:nvSpPr>
          <p:cNvPr id="1024" name="TextBox 1023"/>
          <p:cNvSpPr txBox="1"/>
          <p:nvPr/>
        </p:nvSpPr>
        <p:spPr>
          <a:xfrm>
            <a:off x="410414" y="260648"/>
            <a:ext cx="17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 Diagram</a:t>
            </a:r>
            <a:endParaRPr lang="en-IN" dirty="0"/>
          </a:p>
        </p:txBody>
      </p:sp>
      <p:sp>
        <p:nvSpPr>
          <p:cNvPr id="3" name="Quad Arrow Callout 2"/>
          <p:cNvSpPr/>
          <p:nvPr/>
        </p:nvSpPr>
        <p:spPr>
          <a:xfrm>
            <a:off x="3419872" y="260648"/>
            <a:ext cx="2176358" cy="1966936"/>
          </a:xfrm>
          <a:prstGeom prst="quad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</a:t>
            </a:r>
            <a:endParaRPr lang="en-IN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39843"/>
              </p:ext>
            </p:extLst>
          </p:nvPr>
        </p:nvGraphicFramePr>
        <p:xfrm>
          <a:off x="179512" y="3015952"/>
          <a:ext cx="8712967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392"/>
                <a:gridCol w="1495072"/>
                <a:gridCol w="1944216"/>
                <a:gridCol w="1080120"/>
                <a:gridCol w="151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Parameters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/^(?P&lt;controller&gt;[a-</a:t>
                      </a:r>
                      <a:r>
                        <a:rPr lang="en-IN" dirty="0" err="1" smtClean="0"/>
                        <a:t>zA</a:t>
                      </a:r>
                      <a:r>
                        <a:rPr lang="en-IN" dirty="0" smtClean="0"/>
                        <a:t>-Z]\w+)/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HomeController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^(?P&lt;controller&gt;[a-zA-Z]\w+)\/(?P&lt;action&gt;[a-zA-Z]\w+)$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/home/index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^(?P&lt;controller&gt;[a-zA-Z]\w+)\/(?P&lt;id&gt;\d+)\/(?P&lt;action&gt;[a-zA-Z]\w+)$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/home/2/edit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$id=2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5" name="Straight Arrow Connector 1024"/>
          <p:cNvCxnSpPr>
            <a:stCxn id="3" idx="2"/>
          </p:cNvCxnSpPr>
          <p:nvPr/>
        </p:nvCxnSpPr>
        <p:spPr>
          <a:xfrm>
            <a:off x="4508051" y="2227584"/>
            <a:ext cx="0" cy="7525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84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</dc:creator>
  <cp:lastModifiedBy>radhika</cp:lastModifiedBy>
  <cp:revision>5</cp:revision>
  <dcterms:created xsi:type="dcterms:W3CDTF">2011-04-04T10:29:59Z</dcterms:created>
  <dcterms:modified xsi:type="dcterms:W3CDTF">2011-04-04T13:11:46Z</dcterms:modified>
</cp:coreProperties>
</file>