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060"/>
  </p:normalViewPr>
  <p:slideViewPr>
    <p:cSldViewPr snapToGrid="0">
      <p:cViewPr varScale="1">
        <p:scale>
          <a:sx n="111" d="100"/>
          <a:sy n="111" d="100"/>
        </p:scale>
        <p:origin x="9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06D6A-696A-F84C-98EA-F95165690C43}" type="datetimeFigureOut">
              <a:rPr lang="en-US" smtClean="0"/>
              <a:t>10/7/22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EDDFC-4FC9-6E4A-B48C-4ABF959538BA}" type="slidenum">
              <a:rPr lang="en-US" smtClean="0"/>
              <a:t>‹#›</a:t>
            </a:fld>
            <a:endParaRPr lang="en-US"/>
          </a:p>
        </p:txBody>
      </p:sp>
    </p:spTree>
    <p:extLst>
      <p:ext uri="{BB962C8B-B14F-4D97-AF65-F5344CB8AC3E}">
        <p14:creationId xmlns:p14="http://schemas.microsoft.com/office/powerpoint/2010/main" val="2647275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4"/>
                </a:solidFill>
                <a:effectLst/>
                <a:latin typeface="arial" panose="020B0604020202020204" pitchFamily="34" charset="0"/>
              </a:rPr>
              <a:t>Python is a general-purpose language, meaning it can be used to create a variety of different programs and isn't specialized for any specific problems.</a:t>
            </a:r>
            <a:endParaRPr lang="en-US" dirty="0"/>
          </a:p>
        </p:txBody>
      </p:sp>
      <p:sp>
        <p:nvSpPr>
          <p:cNvPr id="4" name="Slide Number Placeholder 3"/>
          <p:cNvSpPr>
            <a:spLocks noGrp="1"/>
          </p:cNvSpPr>
          <p:nvPr>
            <p:ph type="sldNum" sz="quarter" idx="5"/>
          </p:nvPr>
        </p:nvSpPr>
        <p:spPr/>
        <p:txBody>
          <a:bodyPr/>
          <a:lstStyle/>
          <a:p>
            <a:fld id="{B14EDDFC-4FC9-6E4A-B48C-4ABF959538BA}" type="slidenum">
              <a:rPr lang="en-US" smtClean="0"/>
              <a:t>4</a:t>
            </a:fld>
            <a:endParaRPr lang="en-US"/>
          </a:p>
        </p:txBody>
      </p:sp>
    </p:spTree>
    <p:extLst>
      <p:ext uri="{BB962C8B-B14F-4D97-AF65-F5344CB8AC3E}">
        <p14:creationId xmlns:p14="http://schemas.microsoft.com/office/powerpoint/2010/main" val="1742804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202124"/>
                </a:solidFill>
                <a:effectLst/>
                <a:latin typeface="arial" panose="020B0604020202020204" pitchFamily="34" charset="0"/>
              </a:rPr>
              <a:t>Python is an interpreted and dynamically typed language, whereas Java is a compiled and statically typed language</a:t>
            </a:r>
            <a:r>
              <a:rPr lang="en-IN" b="0" i="0" dirty="0">
                <a:solidFill>
                  <a:srgbClr val="202124"/>
                </a:solidFill>
                <a:effectLst/>
                <a:latin typeface="arial" panose="020B0604020202020204" pitchFamily="34" charset="0"/>
              </a:rPr>
              <a:t>. Python code doesn't need to be compiled before being run. Java code, on the other hand, needs to be compiled from code readable by humans to code readable by the machine.</a:t>
            </a:r>
            <a:endParaRPr lang="en-US" dirty="0"/>
          </a:p>
        </p:txBody>
      </p:sp>
      <p:sp>
        <p:nvSpPr>
          <p:cNvPr id="4" name="Slide Number Placeholder 3"/>
          <p:cNvSpPr>
            <a:spLocks noGrp="1"/>
          </p:cNvSpPr>
          <p:nvPr>
            <p:ph type="sldNum" sz="quarter" idx="5"/>
          </p:nvPr>
        </p:nvSpPr>
        <p:spPr/>
        <p:txBody>
          <a:bodyPr/>
          <a:lstStyle/>
          <a:p>
            <a:fld id="{B14EDDFC-4FC9-6E4A-B48C-4ABF959538BA}" type="slidenum">
              <a:rPr lang="en-US" smtClean="0"/>
              <a:t>6</a:t>
            </a:fld>
            <a:endParaRPr lang="en-US"/>
          </a:p>
        </p:txBody>
      </p:sp>
    </p:spTree>
    <p:extLst>
      <p:ext uri="{BB962C8B-B14F-4D97-AF65-F5344CB8AC3E}">
        <p14:creationId xmlns:p14="http://schemas.microsoft.com/office/powerpoint/2010/main" val="257721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7657-405D-4DB4-4670-3CF76509ED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3D4A8C-508C-8631-D2B1-45AFDDA08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857188D-D13C-84DF-FC4C-CCA6FBCA02C8}"/>
              </a:ext>
            </a:extLst>
          </p:cNvPr>
          <p:cNvSpPr>
            <a:spLocks noGrp="1"/>
          </p:cNvSpPr>
          <p:nvPr>
            <p:ph type="dt" sz="half" idx="10"/>
          </p:nvPr>
        </p:nvSpPr>
        <p:spPr/>
        <p:txBody>
          <a:bodyPr/>
          <a:lstStyle/>
          <a:p>
            <a:fld id="{51DFC8C1-844F-3F49-BDF9-5A658CD4A85B}" type="datetime1">
              <a:rPr lang="en-IN" smtClean="0"/>
              <a:t>07/10/22</a:t>
            </a:fld>
            <a:endParaRPr lang="en-US"/>
          </a:p>
        </p:txBody>
      </p:sp>
      <p:sp>
        <p:nvSpPr>
          <p:cNvPr id="5" name="Footer Placeholder 4">
            <a:extLst>
              <a:ext uri="{FF2B5EF4-FFF2-40B4-BE49-F238E27FC236}">
                <a16:creationId xmlns:a16="http://schemas.microsoft.com/office/drawing/2014/main" id="{F5968A6B-65DF-07BF-ABAF-DD269F178511}"/>
              </a:ext>
            </a:extLst>
          </p:cNvPr>
          <p:cNvSpPr>
            <a:spLocks noGrp="1"/>
          </p:cNvSpPr>
          <p:nvPr>
            <p:ph type="ftr" sz="quarter" idx="11"/>
          </p:nvPr>
        </p:nvSpPr>
        <p:spPr/>
        <p:txBody>
          <a:bodyPr/>
          <a:lstStyle/>
          <a:p>
            <a:r>
              <a:rPr lang="en-US"/>
              <a:t>Rhash Algo</a:t>
            </a:r>
          </a:p>
        </p:txBody>
      </p:sp>
      <p:sp>
        <p:nvSpPr>
          <p:cNvPr id="6" name="Slide Number Placeholder 5">
            <a:extLst>
              <a:ext uri="{FF2B5EF4-FFF2-40B4-BE49-F238E27FC236}">
                <a16:creationId xmlns:a16="http://schemas.microsoft.com/office/drawing/2014/main" id="{0CC85EDE-8824-B337-113F-2F48732D2DDC}"/>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254951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DC92-97B9-8A97-D07C-9F2660205ED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0D81A9-8A79-9894-7FDB-C2A31C0496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EF204A-A525-57C6-0422-067685B8DC8A}"/>
              </a:ext>
            </a:extLst>
          </p:cNvPr>
          <p:cNvSpPr>
            <a:spLocks noGrp="1"/>
          </p:cNvSpPr>
          <p:nvPr>
            <p:ph type="dt" sz="half" idx="10"/>
          </p:nvPr>
        </p:nvSpPr>
        <p:spPr/>
        <p:txBody>
          <a:bodyPr/>
          <a:lstStyle/>
          <a:p>
            <a:fld id="{6ADFC85C-62C2-2E4C-9DB8-DD17A42A0BEF}" type="datetime1">
              <a:rPr lang="en-IN" smtClean="0"/>
              <a:t>07/10/22</a:t>
            </a:fld>
            <a:endParaRPr lang="en-US"/>
          </a:p>
        </p:txBody>
      </p:sp>
      <p:sp>
        <p:nvSpPr>
          <p:cNvPr id="5" name="Footer Placeholder 4">
            <a:extLst>
              <a:ext uri="{FF2B5EF4-FFF2-40B4-BE49-F238E27FC236}">
                <a16:creationId xmlns:a16="http://schemas.microsoft.com/office/drawing/2014/main" id="{097244BE-F801-D7F9-DC7E-0C36EC9FA4F5}"/>
              </a:ext>
            </a:extLst>
          </p:cNvPr>
          <p:cNvSpPr>
            <a:spLocks noGrp="1"/>
          </p:cNvSpPr>
          <p:nvPr>
            <p:ph type="ftr" sz="quarter" idx="11"/>
          </p:nvPr>
        </p:nvSpPr>
        <p:spPr/>
        <p:txBody>
          <a:bodyPr/>
          <a:lstStyle/>
          <a:p>
            <a:r>
              <a:rPr lang="en-US"/>
              <a:t>Rhash Algo</a:t>
            </a:r>
          </a:p>
        </p:txBody>
      </p:sp>
      <p:sp>
        <p:nvSpPr>
          <p:cNvPr id="6" name="Slide Number Placeholder 5">
            <a:extLst>
              <a:ext uri="{FF2B5EF4-FFF2-40B4-BE49-F238E27FC236}">
                <a16:creationId xmlns:a16="http://schemas.microsoft.com/office/drawing/2014/main" id="{C28D3E10-4A3D-8DB3-013D-59CCFA57B8FC}"/>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410236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2C2BBA-62C2-CB04-0473-2493506459D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835934-8F68-64A2-CE28-5BACE3D62C0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BEC305-CAC4-19CA-3010-142109E4F592}"/>
              </a:ext>
            </a:extLst>
          </p:cNvPr>
          <p:cNvSpPr>
            <a:spLocks noGrp="1"/>
          </p:cNvSpPr>
          <p:nvPr>
            <p:ph type="dt" sz="half" idx="10"/>
          </p:nvPr>
        </p:nvSpPr>
        <p:spPr/>
        <p:txBody>
          <a:bodyPr/>
          <a:lstStyle/>
          <a:p>
            <a:fld id="{085406C8-D18E-C540-A9C9-8ECB587189BF}" type="datetime1">
              <a:rPr lang="en-IN" smtClean="0"/>
              <a:t>07/10/22</a:t>
            </a:fld>
            <a:endParaRPr lang="en-US"/>
          </a:p>
        </p:txBody>
      </p:sp>
      <p:sp>
        <p:nvSpPr>
          <p:cNvPr id="5" name="Footer Placeholder 4">
            <a:extLst>
              <a:ext uri="{FF2B5EF4-FFF2-40B4-BE49-F238E27FC236}">
                <a16:creationId xmlns:a16="http://schemas.microsoft.com/office/drawing/2014/main" id="{AB1950D1-FC3C-38A6-3BA3-F671770F835E}"/>
              </a:ext>
            </a:extLst>
          </p:cNvPr>
          <p:cNvSpPr>
            <a:spLocks noGrp="1"/>
          </p:cNvSpPr>
          <p:nvPr>
            <p:ph type="ftr" sz="quarter" idx="11"/>
          </p:nvPr>
        </p:nvSpPr>
        <p:spPr/>
        <p:txBody>
          <a:bodyPr/>
          <a:lstStyle/>
          <a:p>
            <a:r>
              <a:rPr lang="en-US"/>
              <a:t>Rhash Algo</a:t>
            </a:r>
          </a:p>
        </p:txBody>
      </p:sp>
      <p:sp>
        <p:nvSpPr>
          <p:cNvPr id="6" name="Slide Number Placeholder 5">
            <a:extLst>
              <a:ext uri="{FF2B5EF4-FFF2-40B4-BE49-F238E27FC236}">
                <a16:creationId xmlns:a16="http://schemas.microsoft.com/office/drawing/2014/main" id="{296ABAFF-28A7-8350-CBD3-C7C1AB23F01E}"/>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155447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1D9A-07B6-F724-D156-CB98F9B0778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71B8F7-6387-3C8F-562A-78F0443FF4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DEE332-F1A9-B4ED-9FF5-FE25EB95AD1F}"/>
              </a:ext>
            </a:extLst>
          </p:cNvPr>
          <p:cNvSpPr>
            <a:spLocks noGrp="1"/>
          </p:cNvSpPr>
          <p:nvPr>
            <p:ph type="dt" sz="half" idx="10"/>
          </p:nvPr>
        </p:nvSpPr>
        <p:spPr/>
        <p:txBody>
          <a:bodyPr/>
          <a:lstStyle/>
          <a:p>
            <a:fld id="{C422E92E-4B63-F541-8666-75B94BDF48C0}" type="datetime1">
              <a:rPr lang="en-IN" smtClean="0"/>
              <a:t>07/10/22</a:t>
            </a:fld>
            <a:endParaRPr lang="en-US"/>
          </a:p>
        </p:txBody>
      </p:sp>
      <p:sp>
        <p:nvSpPr>
          <p:cNvPr id="5" name="Footer Placeholder 4">
            <a:extLst>
              <a:ext uri="{FF2B5EF4-FFF2-40B4-BE49-F238E27FC236}">
                <a16:creationId xmlns:a16="http://schemas.microsoft.com/office/drawing/2014/main" id="{9863CD17-C75B-2506-B6AB-9AF1399F79B8}"/>
              </a:ext>
            </a:extLst>
          </p:cNvPr>
          <p:cNvSpPr>
            <a:spLocks noGrp="1"/>
          </p:cNvSpPr>
          <p:nvPr>
            <p:ph type="ftr" sz="quarter" idx="11"/>
          </p:nvPr>
        </p:nvSpPr>
        <p:spPr/>
        <p:txBody>
          <a:bodyPr/>
          <a:lstStyle/>
          <a:p>
            <a:r>
              <a:rPr lang="en-US"/>
              <a:t>Rhash Algo</a:t>
            </a:r>
          </a:p>
        </p:txBody>
      </p:sp>
      <p:sp>
        <p:nvSpPr>
          <p:cNvPr id="6" name="Slide Number Placeholder 5">
            <a:extLst>
              <a:ext uri="{FF2B5EF4-FFF2-40B4-BE49-F238E27FC236}">
                <a16:creationId xmlns:a16="http://schemas.microsoft.com/office/drawing/2014/main" id="{C1AA47AA-30DA-3623-E514-C6C47BCAF7DB}"/>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415692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7CA2-E75E-4DF0-C5EE-5BF0E4030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E68AFEE-1D57-C14F-3BD8-5E45C0C89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1D6957-8A05-7952-3954-3E3B41DBA74E}"/>
              </a:ext>
            </a:extLst>
          </p:cNvPr>
          <p:cNvSpPr>
            <a:spLocks noGrp="1"/>
          </p:cNvSpPr>
          <p:nvPr>
            <p:ph type="dt" sz="half" idx="10"/>
          </p:nvPr>
        </p:nvSpPr>
        <p:spPr/>
        <p:txBody>
          <a:bodyPr/>
          <a:lstStyle/>
          <a:p>
            <a:fld id="{1598ABCA-57F9-A449-B66A-60D01975261A}" type="datetime1">
              <a:rPr lang="en-IN" smtClean="0"/>
              <a:t>07/10/22</a:t>
            </a:fld>
            <a:endParaRPr lang="en-US"/>
          </a:p>
        </p:txBody>
      </p:sp>
      <p:sp>
        <p:nvSpPr>
          <p:cNvPr id="5" name="Footer Placeholder 4">
            <a:extLst>
              <a:ext uri="{FF2B5EF4-FFF2-40B4-BE49-F238E27FC236}">
                <a16:creationId xmlns:a16="http://schemas.microsoft.com/office/drawing/2014/main" id="{78B85873-A873-92B1-551A-A1880781A4F2}"/>
              </a:ext>
            </a:extLst>
          </p:cNvPr>
          <p:cNvSpPr>
            <a:spLocks noGrp="1"/>
          </p:cNvSpPr>
          <p:nvPr>
            <p:ph type="ftr" sz="quarter" idx="11"/>
          </p:nvPr>
        </p:nvSpPr>
        <p:spPr/>
        <p:txBody>
          <a:bodyPr/>
          <a:lstStyle/>
          <a:p>
            <a:r>
              <a:rPr lang="en-US"/>
              <a:t>Rhash Algo</a:t>
            </a:r>
          </a:p>
        </p:txBody>
      </p:sp>
      <p:sp>
        <p:nvSpPr>
          <p:cNvPr id="6" name="Slide Number Placeholder 5">
            <a:extLst>
              <a:ext uri="{FF2B5EF4-FFF2-40B4-BE49-F238E27FC236}">
                <a16:creationId xmlns:a16="http://schemas.microsoft.com/office/drawing/2014/main" id="{3FC180F9-5F15-1EBB-B2D7-3E538B16B7F5}"/>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191061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0DFF-9DA8-BF41-D9B8-C50277246B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12C2FA5-E470-137D-5B70-5BA18481C6F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9EFEC0D-5284-E26F-3F92-C726A94929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F81B03-58E3-CF77-9DC3-DAD337D948BD}"/>
              </a:ext>
            </a:extLst>
          </p:cNvPr>
          <p:cNvSpPr>
            <a:spLocks noGrp="1"/>
          </p:cNvSpPr>
          <p:nvPr>
            <p:ph type="dt" sz="half" idx="10"/>
          </p:nvPr>
        </p:nvSpPr>
        <p:spPr/>
        <p:txBody>
          <a:bodyPr/>
          <a:lstStyle/>
          <a:p>
            <a:fld id="{65D2C9BF-2147-734E-8D64-02B3F0811E1F}" type="datetime1">
              <a:rPr lang="en-IN" smtClean="0"/>
              <a:t>07/10/22</a:t>
            </a:fld>
            <a:endParaRPr lang="en-US"/>
          </a:p>
        </p:txBody>
      </p:sp>
      <p:sp>
        <p:nvSpPr>
          <p:cNvPr id="6" name="Footer Placeholder 5">
            <a:extLst>
              <a:ext uri="{FF2B5EF4-FFF2-40B4-BE49-F238E27FC236}">
                <a16:creationId xmlns:a16="http://schemas.microsoft.com/office/drawing/2014/main" id="{22968FEF-F249-C512-4B41-65BBB9D3A880}"/>
              </a:ext>
            </a:extLst>
          </p:cNvPr>
          <p:cNvSpPr>
            <a:spLocks noGrp="1"/>
          </p:cNvSpPr>
          <p:nvPr>
            <p:ph type="ftr" sz="quarter" idx="11"/>
          </p:nvPr>
        </p:nvSpPr>
        <p:spPr/>
        <p:txBody>
          <a:bodyPr/>
          <a:lstStyle/>
          <a:p>
            <a:r>
              <a:rPr lang="en-US"/>
              <a:t>Rhash Algo</a:t>
            </a:r>
          </a:p>
        </p:txBody>
      </p:sp>
      <p:sp>
        <p:nvSpPr>
          <p:cNvPr id="7" name="Slide Number Placeholder 6">
            <a:extLst>
              <a:ext uri="{FF2B5EF4-FFF2-40B4-BE49-F238E27FC236}">
                <a16:creationId xmlns:a16="http://schemas.microsoft.com/office/drawing/2014/main" id="{361595C7-6E47-979E-157B-3439FE0DCD68}"/>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388053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9B1C-5EBF-A11F-2AB1-55E632F3F2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2DB572-76FA-0C51-83A0-99E977848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EF47BD-2A43-B26A-8E25-FFC92D07C1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F294E51-CD49-D4B0-2FE1-2FC642E1A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80822A-164D-E124-C7D2-F36C41C258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F6CE4D-3331-EADE-C363-DAB135FC425D}"/>
              </a:ext>
            </a:extLst>
          </p:cNvPr>
          <p:cNvSpPr>
            <a:spLocks noGrp="1"/>
          </p:cNvSpPr>
          <p:nvPr>
            <p:ph type="dt" sz="half" idx="10"/>
          </p:nvPr>
        </p:nvSpPr>
        <p:spPr/>
        <p:txBody>
          <a:bodyPr/>
          <a:lstStyle/>
          <a:p>
            <a:fld id="{E26BBA84-9A90-0446-A825-603B5136AC29}" type="datetime1">
              <a:rPr lang="en-IN" smtClean="0"/>
              <a:t>07/10/22</a:t>
            </a:fld>
            <a:endParaRPr lang="en-US"/>
          </a:p>
        </p:txBody>
      </p:sp>
      <p:sp>
        <p:nvSpPr>
          <p:cNvPr id="8" name="Footer Placeholder 7">
            <a:extLst>
              <a:ext uri="{FF2B5EF4-FFF2-40B4-BE49-F238E27FC236}">
                <a16:creationId xmlns:a16="http://schemas.microsoft.com/office/drawing/2014/main" id="{419F2912-1869-F9D5-6785-C83948ABF68F}"/>
              </a:ext>
            </a:extLst>
          </p:cNvPr>
          <p:cNvSpPr>
            <a:spLocks noGrp="1"/>
          </p:cNvSpPr>
          <p:nvPr>
            <p:ph type="ftr" sz="quarter" idx="11"/>
          </p:nvPr>
        </p:nvSpPr>
        <p:spPr/>
        <p:txBody>
          <a:bodyPr/>
          <a:lstStyle/>
          <a:p>
            <a:r>
              <a:rPr lang="en-US"/>
              <a:t>Rhash Algo</a:t>
            </a:r>
          </a:p>
        </p:txBody>
      </p:sp>
      <p:sp>
        <p:nvSpPr>
          <p:cNvPr id="9" name="Slide Number Placeholder 8">
            <a:extLst>
              <a:ext uri="{FF2B5EF4-FFF2-40B4-BE49-F238E27FC236}">
                <a16:creationId xmlns:a16="http://schemas.microsoft.com/office/drawing/2014/main" id="{BAB4CBAC-E4C9-6585-52AA-6B30441AC5D3}"/>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15573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9573-2DB2-BCA3-68EB-3A4DBFB30CB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2565AC-12D0-A049-821D-BE242A6316FD}"/>
              </a:ext>
            </a:extLst>
          </p:cNvPr>
          <p:cNvSpPr>
            <a:spLocks noGrp="1"/>
          </p:cNvSpPr>
          <p:nvPr>
            <p:ph type="dt" sz="half" idx="10"/>
          </p:nvPr>
        </p:nvSpPr>
        <p:spPr/>
        <p:txBody>
          <a:bodyPr/>
          <a:lstStyle/>
          <a:p>
            <a:fld id="{0344927C-42DD-6248-BDC6-797DC1743B17}" type="datetime1">
              <a:rPr lang="en-IN" smtClean="0"/>
              <a:t>07/10/22</a:t>
            </a:fld>
            <a:endParaRPr lang="en-US"/>
          </a:p>
        </p:txBody>
      </p:sp>
      <p:sp>
        <p:nvSpPr>
          <p:cNvPr id="4" name="Footer Placeholder 3">
            <a:extLst>
              <a:ext uri="{FF2B5EF4-FFF2-40B4-BE49-F238E27FC236}">
                <a16:creationId xmlns:a16="http://schemas.microsoft.com/office/drawing/2014/main" id="{4356A374-3982-70F2-DAE2-E785DB8C796E}"/>
              </a:ext>
            </a:extLst>
          </p:cNvPr>
          <p:cNvSpPr>
            <a:spLocks noGrp="1"/>
          </p:cNvSpPr>
          <p:nvPr>
            <p:ph type="ftr" sz="quarter" idx="11"/>
          </p:nvPr>
        </p:nvSpPr>
        <p:spPr/>
        <p:txBody>
          <a:bodyPr/>
          <a:lstStyle/>
          <a:p>
            <a:r>
              <a:rPr lang="en-US"/>
              <a:t>Rhash Algo</a:t>
            </a:r>
          </a:p>
        </p:txBody>
      </p:sp>
      <p:sp>
        <p:nvSpPr>
          <p:cNvPr id="5" name="Slide Number Placeholder 4">
            <a:extLst>
              <a:ext uri="{FF2B5EF4-FFF2-40B4-BE49-F238E27FC236}">
                <a16:creationId xmlns:a16="http://schemas.microsoft.com/office/drawing/2014/main" id="{FC85B75D-FB88-0B6D-4A42-3655A3225F88}"/>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112689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38CB7-86BA-8056-B964-D681D526407E}"/>
              </a:ext>
            </a:extLst>
          </p:cNvPr>
          <p:cNvSpPr>
            <a:spLocks noGrp="1"/>
          </p:cNvSpPr>
          <p:nvPr>
            <p:ph type="dt" sz="half" idx="10"/>
          </p:nvPr>
        </p:nvSpPr>
        <p:spPr/>
        <p:txBody>
          <a:bodyPr/>
          <a:lstStyle/>
          <a:p>
            <a:fld id="{C10A07B2-A688-D94C-B032-0E08B7687294}" type="datetime1">
              <a:rPr lang="en-IN" smtClean="0"/>
              <a:t>07/10/22</a:t>
            </a:fld>
            <a:endParaRPr lang="en-US"/>
          </a:p>
        </p:txBody>
      </p:sp>
      <p:sp>
        <p:nvSpPr>
          <p:cNvPr id="3" name="Footer Placeholder 2">
            <a:extLst>
              <a:ext uri="{FF2B5EF4-FFF2-40B4-BE49-F238E27FC236}">
                <a16:creationId xmlns:a16="http://schemas.microsoft.com/office/drawing/2014/main" id="{A7CAAE55-B3F2-ABE8-A41E-1C8D473E7419}"/>
              </a:ext>
            </a:extLst>
          </p:cNvPr>
          <p:cNvSpPr>
            <a:spLocks noGrp="1"/>
          </p:cNvSpPr>
          <p:nvPr>
            <p:ph type="ftr" sz="quarter" idx="11"/>
          </p:nvPr>
        </p:nvSpPr>
        <p:spPr/>
        <p:txBody>
          <a:bodyPr/>
          <a:lstStyle/>
          <a:p>
            <a:r>
              <a:rPr lang="en-US"/>
              <a:t>Rhash Algo</a:t>
            </a:r>
          </a:p>
        </p:txBody>
      </p:sp>
      <p:sp>
        <p:nvSpPr>
          <p:cNvPr id="4" name="Slide Number Placeholder 3">
            <a:extLst>
              <a:ext uri="{FF2B5EF4-FFF2-40B4-BE49-F238E27FC236}">
                <a16:creationId xmlns:a16="http://schemas.microsoft.com/office/drawing/2014/main" id="{F34EBE68-D669-658A-E609-1EE736765960}"/>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378730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49D4-D589-4D7F-F3BF-667A3014E2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BFD300-3F80-90ED-E55E-02C0676B9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761775E-A7DB-3A80-D551-320326ECE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0B1A3E-4F0A-15C9-B4CC-3A4F3DFB0A84}"/>
              </a:ext>
            </a:extLst>
          </p:cNvPr>
          <p:cNvSpPr>
            <a:spLocks noGrp="1"/>
          </p:cNvSpPr>
          <p:nvPr>
            <p:ph type="dt" sz="half" idx="10"/>
          </p:nvPr>
        </p:nvSpPr>
        <p:spPr/>
        <p:txBody>
          <a:bodyPr/>
          <a:lstStyle/>
          <a:p>
            <a:fld id="{2057E3D6-2749-4244-88AF-597F25E066FD}" type="datetime1">
              <a:rPr lang="en-IN" smtClean="0"/>
              <a:t>07/10/22</a:t>
            </a:fld>
            <a:endParaRPr lang="en-US"/>
          </a:p>
        </p:txBody>
      </p:sp>
      <p:sp>
        <p:nvSpPr>
          <p:cNvPr id="6" name="Footer Placeholder 5">
            <a:extLst>
              <a:ext uri="{FF2B5EF4-FFF2-40B4-BE49-F238E27FC236}">
                <a16:creationId xmlns:a16="http://schemas.microsoft.com/office/drawing/2014/main" id="{F5CFB58C-2C2D-5F09-708C-6ECEFF490EDB}"/>
              </a:ext>
            </a:extLst>
          </p:cNvPr>
          <p:cNvSpPr>
            <a:spLocks noGrp="1"/>
          </p:cNvSpPr>
          <p:nvPr>
            <p:ph type="ftr" sz="quarter" idx="11"/>
          </p:nvPr>
        </p:nvSpPr>
        <p:spPr/>
        <p:txBody>
          <a:bodyPr/>
          <a:lstStyle/>
          <a:p>
            <a:r>
              <a:rPr lang="en-US"/>
              <a:t>Rhash Algo</a:t>
            </a:r>
          </a:p>
        </p:txBody>
      </p:sp>
      <p:sp>
        <p:nvSpPr>
          <p:cNvPr id="7" name="Slide Number Placeholder 6">
            <a:extLst>
              <a:ext uri="{FF2B5EF4-FFF2-40B4-BE49-F238E27FC236}">
                <a16:creationId xmlns:a16="http://schemas.microsoft.com/office/drawing/2014/main" id="{C84B4E49-23D2-56B1-0104-51058FC39BF0}"/>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207398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4E29-5795-FC42-4B98-B3EED60E27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E9B9EA2-BC62-A028-F52F-7A9986390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B25B0-50B4-081B-EED3-6CB617BD4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66CCE4-7AFD-F5BC-1830-07E501DE293F}"/>
              </a:ext>
            </a:extLst>
          </p:cNvPr>
          <p:cNvSpPr>
            <a:spLocks noGrp="1"/>
          </p:cNvSpPr>
          <p:nvPr>
            <p:ph type="dt" sz="half" idx="10"/>
          </p:nvPr>
        </p:nvSpPr>
        <p:spPr/>
        <p:txBody>
          <a:bodyPr/>
          <a:lstStyle/>
          <a:p>
            <a:fld id="{0A069BAE-F0DF-B049-A3CA-F14ABB807A64}" type="datetime1">
              <a:rPr lang="en-IN" smtClean="0"/>
              <a:t>07/10/22</a:t>
            </a:fld>
            <a:endParaRPr lang="en-US"/>
          </a:p>
        </p:txBody>
      </p:sp>
      <p:sp>
        <p:nvSpPr>
          <p:cNvPr id="6" name="Footer Placeholder 5">
            <a:extLst>
              <a:ext uri="{FF2B5EF4-FFF2-40B4-BE49-F238E27FC236}">
                <a16:creationId xmlns:a16="http://schemas.microsoft.com/office/drawing/2014/main" id="{7B1BF19F-22F6-6E41-3664-4795C48B96DA}"/>
              </a:ext>
            </a:extLst>
          </p:cNvPr>
          <p:cNvSpPr>
            <a:spLocks noGrp="1"/>
          </p:cNvSpPr>
          <p:nvPr>
            <p:ph type="ftr" sz="quarter" idx="11"/>
          </p:nvPr>
        </p:nvSpPr>
        <p:spPr/>
        <p:txBody>
          <a:bodyPr/>
          <a:lstStyle/>
          <a:p>
            <a:r>
              <a:rPr lang="en-US"/>
              <a:t>Rhash Algo</a:t>
            </a:r>
          </a:p>
        </p:txBody>
      </p:sp>
      <p:sp>
        <p:nvSpPr>
          <p:cNvPr id="7" name="Slide Number Placeholder 6">
            <a:extLst>
              <a:ext uri="{FF2B5EF4-FFF2-40B4-BE49-F238E27FC236}">
                <a16:creationId xmlns:a16="http://schemas.microsoft.com/office/drawing/2014/main" id="{119D1748-FBA5-9EEB-4E3B-B4F5C97FC2FE}"/>
              </a:ext>
            </a:extLst>
          </p:cNvPr>
          <p:cNvSpPr>
            <a:spLocks noGrp="1"/>
          </p:cNvSpPr>
          <p:nvPr>
            <p:ph type="sldNum" sz="quarter" idx="12"/>
          </p:nvPr>
        </p:nvSpPr>
        <p:spPr/>
        <p:txBody>
          <a:bodyPr/>
          <a:lstStyle/>
          <a:p>
            <a:fld id="{CEAD0E77-D044-D746-B758-8DCBD246E669}" type="slidenum">
              <a:rPr lang="en-US" smtClean="0"/>
              <a:t>‹#›</a:t>
            </a:fld>
            <a:endParaRPr lang="en-US"/>
          </a:p>
        </p:txBody>
      </p:sp>
    </p:spTree>
    <p:extLst>
      <p:ext uri="{BB962C8B-B14F-4D97-AF65-F5344CB8AC3E}">
        <p14:creationId xmlns:p14="http://schemas.microsoft.com/office/powerpoint/2010/main" val="291212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58CA8-4088-C6EA-3BE4-B8CABB20A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C7F4B7-5EE3-23DB-3CCF-0D1ED75DD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FCCA6E-9601-548F-C3CF-BE0754003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08415-8ABC-0845-8524-F570D41425C3}" type="datetime1">
              <a:rPr lang="en-IN" smtClean="0"/>
              <a:t>07/10/22</a:t>
            </a:fld>
            <a:endParaRPr lang="en-US"/>
          </a:p>
        </p:txBody>
      </p:sp>
      <p:sp>
        <p:nvSpPr>
          <p:cNvPr id="5" name="Footer Placeholder 4">
            <a:extLst>
              <a:ext uri="{FF2B5EF4-FFF2-40B4-BE49-F238E27FC236}">
                <a16:creationId xmlns:a16="http://schemas.microsoft.com/office/drawing/2014/main" id="{11785146-9CA4-1228-499A-BC3802262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Rhash Algo</a:t>
            </a:r>
          </a:p>
        </p:txBody>
      </p:sp>
      <p:sp>
        <p:nvSpPr>
          <p:cNvPr id="6" name="Slide Number Placeholder 5">
            <a:extLst>
              <a:ext uri="{FF2B5EF4-FFF2-40B4-BE49-F238E27FC236}">
                <a16:creationId xmlns:a16="http://schemas.microsoft.com/office/drawing/2014/main" id="{E3886E95-88C2-8855-37AD-C7CC715BE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D0E77-D044-D746-B758-8DCBD246E669}" type="slidenum">
              <a:rPr lang="en-US" smtClean="0"/>
              <a:t>‹#›</a:t>
            </a:fld>
            <a:endParaRPr lang="en-US"/>
          </a:p>
        </p:txBody>
      </p:sp>
    </p:spTree>
    <p:extLst>
      <p:ext uri="{BB962C8B-B14F-4D97-AF65-F5344CB8AC3E}">
        <p14:creationId xmlns:p14="http://schemas.microsoft.com/office/powerpoint/2010/main" val="224991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576A-DA8D-B9FE-19E4-48A6656E56A0}"/>
              </a:ext>
            </a:extLst>
          </p:cNvPr>
          <p:cNvSpPr>
            <a:spLocks noGrp="1"/>
          </p:cNvSpPr>
          <p:nvPr>
            <p:ph type="ctrTitle"/>
          </p:nvPr>
        </p:nvSpPr>
        <p:spPr>
          <a:xfrm>
            <a:off x="1524000" y="1122363"/>
            <a:ext cx="9144000" cy="1141335"/>
          </a:xfrm>
        </p:spPr>
        <p:txBody>
          <a:bodyPr>
            <a:normAutofit/>
          </a:bodyPr>
          <a:lstStyle/>
          <a:p>
            <a:r>
              <a:rPr lang="en-IN" sz="4000" dirty="0">
                <a:effectLst/>
                <a:latin typeface="+mn-lt"/>
              </a:rPr>
              <a:t>Module 1: An Introduction to Python</a:t>
            </a:r>
            <a:endParaRPr lang="en-US" dirty="0">
              <a:latin typeface="+mn-lt"/>
            </a:endParaRPr>
          </a:p>
        </p:txBody>
      </p:sp>
      <p:sp>
        <p:nvSpPr>
          <p:cNvPr id="3" name="Subtitle 2">
            <a:extLst>
              <a:ext uri="{FF2B5EF4-FFF2-40B4-BE49-F238E27FC236}">
                <a16:creationId xmlns:a16="http://schemas.microsoft.com/office/drawing/2014/main" id="{89D568F4-3E11-0872-46A0-B0E6035CB7A8}"/>
              </a:ext>
            </a:extLst>
          </p:cNvPr>
          <p:cNvSpPr>
            <a:spLocks noGrp="1"/>
          </p:cNvSpPr>
          <p:nvPr>
            <p:ph type="subTitle" idx="1"/>
          </p:nvPr>
        </p:nvSpPr>
        <p:spPr/>
        <p:txBody>
          <a:bodyPr>
            <a:normAutofit/>
          </a:bodyPr>
          <a:lstStyle/>
          <a:p>
            <a:r>
              <a:rPr lang="en-US" sz="6000" dirty="0">
                <a:solidFill>
                  <a:srgbClr val="FF0000"/>
                </a:solidFill>
              </a:rPr>
              <a:t>R</a:t>
            </a:r>
            <a:r>
              <a:rPr lang="en-US" sz="4000" dirty="0">
                <a:solidFill>
                  <a:srgbClr val="00B050"/>
                </a:solidFill>
              </a:rPr>
              <a:t>hash</a:t>
            </a:r>
            <a:r>
              <a:rPr lang="en-US" sz="6000" dirty="0"/>
              <a:t> </a:t>
            </a:r>
            <a:r>
              <a:rPr lang="en-US" sz="6000" dirty="0">
                <a:solidFill>
                  <a:srgbClr val="0432FF"/>
                </a:solidFill>
              </a:rPr>
              <a:t>Algo</a:t>
            </a:r>
          </a:p>
        </p:txBody>
      </p:sp>
      <p:sp>
        <p:nvSpPr>
          <p:cNvPr id="6" name="Footer Placeholder 5">
            <a:extLst>
              <a:ext uri="{FF2B5EF4-FFF2-40B4-BE49-F238E27FC236}">
                <a16:creationId xmlns:a16="http://schemas.microsoft.com/office/drawing/2014/main" id="{4C7C421F-4AEC-D264-5EDC-EA44C367E468}"/>
              </a:ext>
            </a:extLst>
          </p:cNvPr>
          <p:cNvSpPr>
            <a:spLocks noGrp="1"/>
          </p:cNvSpPr>
          <p:nvPr>
            <p:ph type="ftr" sz="quarter" idx="11"/>
          </p:nvPr>
        </p:nvSpPr>
        <p:spPr>
          <a:xfrm>
            <a:off x="8077200" y="6321626"/>
            <a:ext cx="4114800" cy="365125"/>
          </a:xfrm>
        </p:spPr>
        <p:txBody>
          <a:bodyPr/>
          <a:lstStyle/>
          <a:p>
            <a:r>
              <a:rPr lang="en-US" sz="1600" dirty="0">
                <a:solidFill>
                  <a:srgbClr val="FF0000"/>
                </a:solidFill>
              </a:rPr>
              <a:t>R</a:t>
            </a:r>
            <a:r>
              <a:rPr lang="en-US" dirty="0">
                <a:solidFill>
                  <a:srgbClr val="00B050"/>
                </a:solidFill>
              </a:rPr>
              <a:t>hash</a:t>
            </a:r>
            <a:r>
              <a:rPr lang="en-US" dirty="0"/>
              <a:t> </a:t>
            </a:r>
            <a:r>
              <a:rPr lang="en-US" dirty="0">
                <a:solidFill>
                  <a:srgbClr val="0432FF"/>
                </a:solidFill>
              </a:rPr>
              <a:t>Algo</a:t>
            </a:r>
          </a:p>
        </p:txBody>
      </p:sp>
    </p:spTree>
    <p:extLst>
      <p:ext uri="{BB962C8B-B14F-4D97-AF65-F5344CB8AC3E}">
        <p14:creationId xmlns:p14="http://schemas.microsoft.com/office/powerpoint/2010/main" val="345450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8CCA-07BC-E317-D9BD-DB76191B0394}"/>
              </a:ext>
            </a:extLst>
          </p:cNvPr>
          <p:cNvSpPr>
            <a:spLocks noGrp="1"/>
          </p:cNvSpPr>
          <p:nvPr>
            <p:ph type="title"/>
          </p:nvPr>
        </p:nvSpPr>
        <p:spPr>
          <a:xfrm>
            <a:off x="838200" y="365125"/>
            <a:ext cx="10515600" cy="984173"/>
          </a:xfrm>
        </p:spPr>
        <p:txBody>
          <a:bodyPr/>
          <a:lstStyle/>
          <a:p>
            <a:r>
              <a:rPr lang="en-US" dirty="0"/>
              <a:t>What’s covered?</a:t>
            </a:r>
          </a:p>
        </p:txBody>
      </p:sp>
      <p:sp>
        <p:nvSpPr>
          <p:cNvPr id="3" name="Content Placeholder 2">
            <a:extLst>
              <a:ext uri="{FF2B5EF4-FFF2-40B4-BE49-F238E27FC236}">
                <a16:creationId xmlns:a16="http://schemas.microsoft.com/office/drawing/2014/main" id="{A29EA919-2613-FDA1-9B6C-E40C06617313}"/>
              </a:ext>
            </a:extLst>
          </p:cNvPr>
          <p:cNvSpPr>
            <a:spLocks noGrp="1"/>
          </p:cNvSpPr>
          <p:nvPr>
            <p:ph idx="1"/>
          </p:nvPr>
        </p:nvSpPr>
        <p:spPr/>
        <p:txBody>
          <a:bodyPr/>
          <a:lstStyle/>
          <a:p>
            <a:r>
              <a:rPr lang="en-IN" dirty="0">
                <a:effectLst/>
                <a:latin typeface="Helvetica" pitchFamily="2" charset="0"/>
              </a:rPr>
              <a:t>What can Python do?</a:t>
            </a:r>
          </a:p>
          <a:p>
            <a:r>
              <a:rPr lang="en-IN" dirty="0">
                <a:effectLst/>
                <a:latin typeface="Helvetica" pitchFamily="2" charset="0"/>
              </a:rPr>
              <a:t>Why Python?</a:t>
            </a:r>
          </a:p>
          <a:p>
            <a:r>
              <a:rPr lang="en-IN" dirty="0">
                <a:effectLst/>
                <a:latin typeface="Helvetica" pitchFamily="2" charset="0"/>
              </a:rPr>
              <a:t>Good to know</a:t>
            </a:r>
          </a:p>
          <a:p>
            <a:r>
              <a:rPr lang="en-IN" dirty="0">
                <a:effectLst/>
                <a:latin typeface="Helvetica" pitchFamily="2" charset="0"/>
              </a:rPr>
              <a:t>Python </a:t>
            </a:r>
            <a:r>
              <a:rPr lang="en-IN">
                <a:effectLst/>
                <a:latin typeface="Helvetica" pitchFamily="2" charset="0"/>
              </a:rPr>
              <a:t>Syntax </a:t>
            </a:r>
          </a:p>
          <a:p>
            <a:r>
              <a:rPr lang="en-IN">
                <a:effectLst/>
                <a:latin typeface="Helvetica" pitchFamily="2" charset="0"/>
              </a:rPr>
              <a:t>Python </a:t>
            </a:r>
            <a:r>
              <a:rPr lang="en-IN" dirty="0">
                <a:effectLst/>
                <a:latin typeface="Helvetica" pitchFamily="2" charset="0"/>
              </a:rPr>
              <a:t>Install</a:t>
            </a:r>
          </a:p>
          <a:p>
            <a:pPr marL="0" indent="0">
              <a:buNone/>
            </a:pPr>
            <a:endParaRPr lang="en-US" dirty="0"/>
          </a:p>
        </p:txBody>
      </p:sp>
      <p:sp>
        <p:nvSpPr>
          <p:cNvPr id="5" name="Footer Placeholder 5">
            <a:extLst>
              <a:ext uri="{FF2B5EF4-FFF2-40B4-BE49-F238E27FC236}">
                <a16:creationId xmlns:a16="http://schemas.microsoft.com/office/drawing/2014/main" id="{746413F3-577B-0516-5EE5-2C8454973406}"/>
              </a:ext>
            </a:extLst>
          </p:cNvPr>
          <p:cNvSpPr>
            <a:spLocks noGrp="1"/>
          </p:cNvSpPr>
          <p:nvPr>
            <p:ph type="ftr" sz="quarter" idx="11"/>
          </p:nvPr>
        </p:nvSpPr>
        <p:spPr>
          <a:xfrm>
            <a:off x="8077200" y="6321626"/>
            <a:ext cx="4114800" cy="365125"/>
          </a:xfrm>
        </p:spPr>
        <p:txBody>
          <a:bodyPr/>
          <a:lstStyle/>
          <a:p>
            <a:r>
              <a:rPr lang="en-US" sz="1600" dirty="0">
                <a:solidFill>
                  <a:srgbClr val="FF0000"/>
                </a:solidFill>
              </a:rPr>
              <a:t>R</a:t>
            </a:r>
            <a:r>
              <a:rPr lang="en-US" dirty="0">
                <a:solidFill>
                  <a:srgbClr val="00B050"/>
                </a:solidFill>
              </a:rPr>
              <a:t>hash</a:t>
            </a:r>
            <a:r>
              <a:rPr lang="en-US" dirty="0"/>
              <a:t> </a:t>
            </a:r>
            <a:r>
              <a:rPr lang="en-US" dirty="0">
                <a:solidFill>
                  <a:srgbClr val="0432FF"/>
                </a:solidFill>
              </a:rPr>
              <a:t>Algo</a:t>
            </a:r>
          </a:p>
        </p:txBody>
      </p:sp>
    </p:spTree>
    <p:extLst>
      <p:ext uri="{BB962C8B-B14F-4D97-AF65-F5344CB8AC3E}">
        <p14:creationId xmlns:p14="http://schemas.microsoft.com/office/powerpoint/2010/main" val="301136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141D-E5B9-2A87-A872-DC5D112F982F}"/>
              </a:ext>
            </a:extLst>
          </p:cNvPr>
          <p:cNvSpPr>
            <a:spLocks noGrp="1"/>
          </p:cNvSpPr>
          <p:nvPr>
            <p:ph type="title"/>
          </p:nvPr>
        </p:nvSpPr>
        <p:spPr/>
        <p:txBody>
          <a:bodyPr/>
          <a:lstStyle/>
          <a:p>
            <a:r>
              <a:rPr lang="en-IN" dirty="0">
                <a:effectLst/>
                <a:latin typeface="Helvetica" pitchFamily="2" charset="0"/>
              </a:rPr>
              <a:t>What can Python do?</a:t>
            </a:r>
            <a:endParaRPr lang="en-US" b="1" dirty="0"/>
          </a:p>
        </p:txBody>
      </p:sp>
      <p:sp>
        <p:nvSpPr>
          <p:cNvPr id="3" name="Content Placeholder 2">
            <a:extLst>
              <a:ext uri="{FF2B5EF4-FFF2-40B4-BE49-F238E27FC236}">
                <a16:creationId xmlns:a16="http://schemas.microsoft.com/office/drawing/2014/main" id="{AA35F5E0-01AD-BB3D-BF88-5E77C6E1FB9C}"/>
              </a:ext>
            </a:extLst>
          </p:cNvPr>
          <p:cNvSpPr>
            <a:spLocks noGrp="1"/>
          </p:cNvSpPr>
          <p:nvPr>
            <p:ph idx="1"/>
          </p:nvPr>
        </p:nvSpPr>
        <p:spPr/>
        <p:txBody>
          <a:bodyPr/>
          <a:lstStyle/>
          <a:p>
            <a:r>
              <a:rPr lang="en-IN" b="1" dirty="0">
                <a:solidFill>
                  <a:srgbClr val="202124"/>
                </a:solidFill>
                <a:latin typeface="arial" panose="020B0604020202020204" pitchFamily="34" charset="0"/>
              </a:rPr>
              <a:t>B</a:t>
            </a:r>
            <a:r>
              <a:rPr lang="en-IN" b="1" i="0" dirty="0">
                <a:solidFill>
                  <a:srgbClr val="202124"/>
                </a:solidFill>
                <a:effectLst/>
                <a:latin typeface="arial" panose="020B0604020202020204" pitchFamily="34" charset="0"/>
              </a:rPr>
              <a:t>uild websites and software</a:t>
            </a:r>
          </a:p>
          <a:p>
            <a:r>
              <a:rPr lang="en-IN" b="1" dirty="0">
                <a:solidFill>
                  <a:srgbClr val="202124"/>
                </a:solidFill>
                <a:latin typeface="arial" panose="020B0604020202020204" pitchFamily="34" charset="0"/>
              </a:rPr>
              <a:t>Automate routine tasks</a:t>
            </a:r>
            <a:endParaRPr lang="en-US" b="1"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Data Analysis</a:t>
            </a:r>
          </a:p>
          <a:p>
            <a:r>
              <a:rPr lang="en-US" b="1" dirty="0">
                <a:solidFill>
                  <a:srgbClr val="202124"/>
                </a:solidFill>
                <a:latin typeface="arial" panose="020B0604020202020204" pitchFamily="34" charset="0"/>
              </a:rPr>
              <a:t>Game Development</a:t>
            </a:r>
          </a:p>
          <a:p>
            <a:endParaRPr lang="en-IN" b="1" dirty="0">
              <a:solidFill>
                <a:srgbClr val="202124"/>
              </a:solidFill>
              <a:latin typeface="arial" panose="020B0604020202020204" pitchFamily="34" charset="0"/>
            </a:endParaRPr>
          </a:p>
        </p:txBody>
      </p:sp>
      <p:sp>
        <p:nvSpPr>
          <p:cNvPr id="5" name="Footer Placeholder 5">
            <a:extLst>
              <a:ext uri="{FF2B5EF4-FFF2-40B4-BE49-F238E27FC236}">
                <a16:creationId xmlns:a16="http://schemas.microsoft.com/office/drawing/2014/main" id="{4CCE947F-E190-5719-6B92-CBE177777ED5}"/>
              </a:ext>
            </a:extLst>
          </p:cNvPr>
          <p:cNvSpPr>
            <a:spLocks noGrp="1"/>
          </p:cNvSpPr>
          <p:nvPr>
            <p:ph type="ftr" sz="quarter" idx="11"/>
          </p:nvPr>
        </p:nvSpPr>
        <p:spPr>
          <a:xfrm>
            <a:off x="8077200" y="6321626"/>
            <a:ext cx="4114800" cy="365125"/>
          </a:xfrm>
        </p:spPr>
        <p:txBody>
          <a:bodyPr/>
          <a:lstStyle/>
          <a:p>
            <a:r>
              <a:rPr lang="en-US" sz="1600" dirty="0">
                <a:solidFill>
                  <a:srgbClr val="FF0000"/>
                </a:solidFill>
              </a:rPr>
              <a:t>R</a:t>
            </a:r>
            <a:r>
              <a:rPr lang="en-US" dirty="0">
                <a:solidFill>
                  <a:srgbClr val="00B050"/>
                </a:solidFill>
              </a:rPr>
              <a:t>hash</a:t>
            </a:r>
            <a:r>
              <a:rPr lang="en-US" dirty="0"/>
              <a:t> </a:t>
            </a:r>
            <a:r>
              <a:rPr lang="en-US" dirty="0">
                <a:solidFill>
                  <a:srgbClr val="0432FF"/>
                </a:solidFill>
              </a:rPr>
              <a:t>Algo</a:t>
            </a:r>
          </a:p>
        </p:txBody>
      </p:sp>
    </p:spTree>
    <p:extLst>
      <p:ext uri="{BB962C8B-B14F-4D97-AF65-F5344CB8AC3E}">
        <p14:creationId xmlns:p14="http://schemas.microsoft.com/office/powerpoint/2010/main" val="328434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6E33-6B5B-0242-B408-294AFCD10C9C}"/>
              </a:ext>
            </a:extLst>
          </p:cNvPr>
          <p:cNvSpPr>
            <a:spLocks noGrp="1"/>
          </p:cNvSpPr>
          <p:nvPr>
            <p:ph type="title"/>
          </p:nvPr>
        </p:nvSpPr>
        <p:spPr/>
        <p:txBody>
          <a:bodyPr/>
          <a:lstStyle/>
          <a:p>
            <a:r>
              <a:rPr lang="en-IN" dirty="0">
                <a:effectLst/>
                <a:latin typeface="Helvetica" pitchFamily="2" charset="0"/>
              </a:rPr>
              <a:t>Why &amp; Where Python?</a:t>
            </a:r>
            <a:endParaRPr lang="en-US" dirty="0"/>
          </a:p>
        </p:txBody>
      </p:sp>
      <p:sp>
        <p:nvSpPr>
          <p:cNvPr id="3" name="Content Placeholder 2">
            <a:extLst>
              <a:ext uri="{FF2B5EF4-FFF2-40B4-BE49-F238E27FC236}">
                <a16:creationId xmlns:a16="http://schemas.microsoft.com/office/drawing/2014/main" id="{FAB12794-21A0-EA28-DFA4-6A294C2AB13F}"/>
              </a:ext>
            </a:extLst>
          </p:cNvPr>
          <p:cNvSpPr>
            <a:spLocks noGrp="1"/>
          </p:cNvSpPr>
          <p:nvPr>
            <p:ph idx="1"/>
          </p:nvPr>
        </p:nvSpPr>
        <p:spPr/>
        <p:txBody>
          <a:bodyPr>
            <a:normAutofit lnSpcReduction="10000"/>
          </a:bodyPr>
          <a:lstStyle/>
          <a:p>
            <a:r>
              <a:rPr lang="en-US" dirty="0"/>
              <a:t>General Purpose Language</a:t>
            </a:r>
          </a:p>
          <a:p>
            <a:r>
              <a:rPr lang="en-US" dirty="0"/>
              <a:t>General &amp; App Specific Testing</a:t>
            </a:r>
          </a:p>
          <a:p>
            <a:r>
              <a:rPr lang="en-US" dirty="0"/>
              <a:t>Finance &amp; Trading</a:t>
            </a:r>
          </a:p>
          <a:p>
            <a:r>
              <a:rPr lang="en-US" dirty="0"/>
              <a:t>Automation &amp; Administration</a:t>
            </a:r>
          </a:p>
          <a:p>
            <a:r>
              <a:rPr lang="en-US" dirty="0"/>
              <a:t>Data Science</a:t>
            </a:r>
          </a:p>
          <a:p>
            <a:r>
              <a:rPr lang="en-US" dirty="0"/>
              <a:t>Data Analysis</a:t>
            </a:r>
          </a:p>
          <a:p>
            <a:r>
              <a:rPr lang="en-US" dirty="0"/>
              <a:t>Scientific and mathematical computing</a:t>
            </a:r>
          </a:p>
          <a:p>
            <a:r>
              <a:rPr lang="en-US" dirty="0"/>
              <a:t>Computer Graphics</a:t>
            </a:r>
          </a:p>
          <a:p>
            <a:r>
              <a:rPr lang="en-US" dirty="0"/>
              <a:t>Etc.</a:t>
            </a:r>
          </a:p>
          <a:p>
            <a:endParaRPr lang="en-US" dirty="0"/>
          </a:p>
        </p:txBody>
      </p:sp>
      <p:sp>
        <p:nvSpPr>
          <p:cNvPr id="5" name="Footer Placeholder 5">
            <a:extLst>
              <a:ext uri="{FF2B5EF4-FFF2-40B4-BE49-F238E27FC236}">
                <a16:creationId xmlns:a16="http://schemas.microsoft.com/office/drawing/2014/main" id="{5DA94476-7BF6-45DC-7992-6C24A5764FEB}"/>
              </a:ext>
            </a:extLst>
          </p:cNvPr>
          <p:cNvSpPr>
            <a:spLocks noGrp="1"/>
          </p:cNvSpPr>
          <p:nvPr>
            <p:ph type="ftr" sz="quarter" idx="11"/>
          </p:nvPr>
        </p:nvSpPr>
        <p:spPr>
          <a:xfrm>
            <a:off x="8077200" y="6321626"/>
            <a:ext cx="4114800" cy="365125"/>
          </a:xfrm>
        </p:spPr>
        <p:txBody>
          <a:bodyPr/>
          <a:lstStyle/>
          <a:p>
            <a:r>
              <a:rPr lang="en-US" sz="1600" dirty="0">
                <a:solidFill>
                  <a:srgbClr val="FF0000"/>
                </a:solidFill>
              </a:rPr>
              <a:t>R</a:t>
            </a:r>
            <a:r>
              <a:rPr lang="en-US" dirty="0">
                <a:solidFill>
                  <a:srgbClr val="00B050"/>
                </a:solidFill>
              </a:rPr>
              <a:t>hash</a:t>
            </a:r>
            <a:r>
              <a:rPr lang="en-US" dirty="0"/>
              <a:t> </a:t>
            </a:r>
            <a:r>
              <a:rPr lang="en-US" dirty="0">
                <a:solidFill>
                  <a:srgbClr val="0432FF"/>
                </a:solidFill>
              </a:rPr>
              <a:t>Algo</a:t>
            </a:r>
          </a:p>
        </p:txBody>
      </p:sp>
    </p:spTree>
    <p:extLst>
      <p:ext uri="{BB962C8B-B14F-4D97-AF65-F5344CB8AC3E}">
        <p14:creationId xmlns:p14="http://schemas.microsoft.com/office/powerpoint/2010/main" val="400701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6196-CA26-7400-2FC7-81556BCF4C88}"/>
              </a:ext>
            </a:extLst>
          </p:cNvPr>
          <p:cNvSpPr>
            <a:spLocks noGrp="1"/>
          </p:cNvSpPr>
          <p:nvPr>
            <p:ph type="title"/>
          </p:nvPr>
        </p:nvSpPr>
        <p:spPr/>
        <p:txBody>
          <a:bodyPr/>
          <a:lstStyle/>
          <a:p>
            <a:r>
              <a:rPr lang="en-IN" dirty="0">
                <a:effectLst/>
                <a:latin typeface="Helvetica" pitchFamily="2" charset="0"/>
              </a:rPr>
              <a:t>Good to know</a:t>
            </a:r>
            <a:endParaRPr lang="en-US" dirty="0"/>
          </a:p>
        </p:txBody>
      </p:sp>
      <p:sp>
        <p:nvSpPr>
          <p:cNvPr id="3" name="Content Placeholder 2">
            <a:extLst>
              <a:ext uri="{FF2B5EF4-FFF2-40B4-BE49-F238E27FC236}">
                <a16:creationId xmlns:a16="http://schemas.microsoft.com/office/drawing/2014/main" id="{E2994228-B67F-72CE-0078-FCE200EE3DB3}"/>
              </a:ext>
            </a:extLst>
          </p:cNvPr>
          <p:cNvSpPr>
            <a:spLocks noGrp="1"/>
          </p:cNvSpPr>
          <p:nvPr>
            <p:ph idx="1"/>
          </p:nvPr>
        </p:nvSpPr>
        <p:spPr/>
        <p:txBody>
          <a:bodyPr/>
          <a:lstStyle/>
          <a:p>
            <a:r>
              <a:rPr lang="en-US" dirty="0"/>
              <a:t>Basics of Programming</a:t>
            </a:r>
          </a:p>
          <a:p>
            <a:endParaRPr lang="en-US" dirty="0"/>
          </a:p>
        </p:txBody>
      </p:sp>
      <p:sp>
        <p:nvSpPr>
          <p:cNvPr id="5" name="Footer Placeholder 5">
            <a:extLst>
              <a:ext uri="{FF2B5EF4-FFF2-40B4-BE49-F238E27FC236}">
                <a16:creationId xmlns:a16="http://schemas.microsoft.com/office/drawing/2014/main" id="{E5366108-4CFD-588A-E0D7-F4F18DEFD0B7}"/>
              </a:ext>
            </a:extLst>
          </p:cNvPr>
          <p:cNvSpPr>
            <a:spLocks noGrp="1"/>
          </p:cNvSpPr>
          <p:nvPr>
            <p:ph type="ftr" sz="quarter" idx="11"/>
          </p:nvPr>
        </p:nvSpPr>
        <p:spPr>
          <a:xfrm>
            <a:off x="8077200" y="6321626"/>
            <a:ext cx="4114800" cy="365125"/>
          </a:xfrm>
        </p:spPr>
        <p:txBody>
          <a:bodyPr/>
          <a:lstStyle/>
          <a:p>
            <a:r>
              <a:rPr lang="en-US" sz="1600" dirty="0">
                <a:solidFill>
                  <a:srgbClr val="FF0000"/>
                </a:solidFill>
              </a:rPr>
              <a:t>R</a:t>
            </a:r>
            <a:r>
              <a:rPr lang="en-US" dirty="0">
                <a:solidFill>
                  <a:srgbClr val="00B050"/>
                </a:solidFill>
              </a:rPr>
              <a:t>hash</a:t>
            </a:r>
            <a:r>
              <a:rPr lang="en-US" dirty="0"/>
              <a:t> </a:t>
            </a:r>
            <a:r>
              <a:rPr lang="en-US" dirty="0">
                <a:solidFill>
                  <a:srgbClr val="0432FF"/>
                </a:solidFill>
              </a:rPr>
              <a:t>Algo</a:t>
            </a:r>
          </a:p>
        </p:txBody>
      </p:sp>
    </p:spTree>
    <p:extLst>
      <p:ext uri="{BB962C8B-B14F-4D97-AF65-F5344CB8AC3E}">
        <p14:creationId xmlns:p14="http://schemas.microsoft.com/office/powerpoint/2010/main" val="423059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EE0E-BFAA-05FE-E3B7-86F2DC9E4280}"/>
              </a:ext>
            </a:extLst>
          </p:cNvPr>
          <p:cNvSpPr>
            <a:spLocks noGrp="1"/>
          </p:cNvSpPr>
          <p:nvPr>
            <p:ph type="title"/>
          </p:nvPr>
        </p:nvSpPr>
        <p:spPr/>
        <p:txBody>
          <a:bodyPr>
            <a:normAutofit/>
          </a:bodyPr>
          <a:lstStyle/>
          <a:p>
            <a:r>
              <a:rPr lang="en-IN" dirty="0">
                <a:effectLst/>
                <a:latin typeface="Helvetica" pitchFamily="2" charset="0"/>
              </a:rPr>
              <a:t>Python Syntax</a:t>
            </a:r>
            <a:endParaRPr lang="en-US" dirty="0"/>
          </a:p>
        </p:txBody>
      </p:sp>
      <p:sp>
        <p:nvSpPr>
          <p:cNvPr id="3" name="Content Placeholder 2">
            <a:extLst>
              <a:ext uri="{FF2B5EF4-FFF2-40B4-BE49-F238E27FC236}">
                <a16:creationId xmlns:a16="http://schemas.microsoft.com/office/drawing/2014/main" id="{D89DA03D-C752-D72E-DC1F-192395EEF6CB}"/>
              </a:ext>
            </a:extLst>
          </p:cNvPr>
          <p:cNvSpPr>
            <a:spLocks noGrp="1"/>
          </p:cNvSpPr>
          <p:nvPr>
            <p:ph idx="1"/>
          </p:nvPr>
        </p:nvSpPr>
        <p:spPr/>
        <p:txBody>
          <a:bodyPr/>
          <a:lstStyle/>
          <a:p>
            <a:r>
              <a:rPr lang="en-IN" b="1" i="0" dirty="0">
                <a:solidFill>
                  <a:srgbClr val="202124"/>
                </a:solidFill>
                <a:effectLst/>
                <a:latin typeface="arial" panose="020B0604020202020204" pitchFamily="34" charset="0"/>
              </a:rPr>
              <a:t>Interpreted</a:t>
            </a:r>
            <a:r>
              <a:rPr lang="en-US" b="1" i="0" dirty="0">
                <a:solidFill>
                  <a:srgbClr val="202124"/>
                </a:solidFill>
                <a:effectLst/>
                <a:latin typeface="arial" panose="020B0604020202020204" pitchFamily="34" charset="0"/>
              </a:rPr>
              <a:t> &amp; </a:t>
            </a:r>
            <a:r>
              <a:rPr lang="en-IN" b="1" i="0" dirty="0">
                <a:solidFill>
                  <a:srgbClr val="202124"/>
                </a:solidFill>
                <a:effectLst/>
                <a:latin typeface="arial" panose="020B0604020202020204" pitchFamily="34" charset="0"/>
              </a:rPr>
              <a:t>dynamically typed language</a:t>
            </a:r>
          </a:p>
          <a:p>
            <a:endParaRPr lang="en-IN" b="1" dirty="0">
              <a:solidFill>
                <a:srgbClr val="202124"/>
              </a:solidFill>
              <a:latin typeface="arial" panose="020B0604020202020204" pitchFamily="34" charset="0"/>
            </a:endParaRPr>
          </a:p>
          <a:p>
            <a:endParaRPr lang="en-IN" b="1" dirty="0">
              <a:solidFill>
                <a:srgbClr val="202124"/>
              </a:solidFill>
              <a:latin typeface="arial" panose="020B0604020202020204" pitchFamily="34" charset="0"/>
            </a:endParaRPr>
          </a:p>
          <a:p>
            <a:r>
              <a:rPr lang="en-US" dirty="0"/>
              <a:t>https://</a:t>
            </a:r>
            <a:r>
              <a:rPr lang="en-US" dirty="0" err="1"/>
              <a:t>www.python.org</a:t>
            </a:r>
            <a:r>
              <a:rPr lang="en-US" dirty="0"/>
              <a:t>/doc/essays/comparisons/</a:t>
            </a:r>
          </a:p>
        </p:txBody>
      </p:sp>
      <p:sp>
        <p:nvSpPr>
          <p:cNvPr id="5" name="Footer Placeholder 5">
            <a:extLst>
              <a:ext uri="{FF2B5EF4-FFF2-40B4-BE49-F238E27FC236}">
                <a16:creationId xmlns:a16="http://schemas.microsoft.com/office/drawing/2014/main" id="{594DFB44-7913-5D89-210D-26FD3521786E}"/>
              </a:ext>
            </a:extLst>
          </p:cNvPr>
          <p:cNvSpPr>
            <a:spLocks noGrp="1"/>
          </p:cNvSpPr>
          <p:nvPr>
            <p:ph type="ftr" sz="quarter" idx="11"/>
          </p:nvPr>
        </p:nvSpPr>
        <p:spPr>
          <a:xfrm>
            <a:off x="8077200" y="6321626"/>
            <a:ext cx="4114800" cy="365125"/>
          </a:xfrm>
        </p:spPr>
        <p:txBody>
          <a:bodyPr/>
          <a:lstStyle/>
          <a:p>
            <a:r>
              <a:rPr lang="en-US" sz="1600" dirty="0">
                <a:solidFill>
                  <a:srgbClr val="FF0000"/>
                </a:solidFill>
              </a:rPr>
              <a:t>R</a:t>
            </a:r>
            <a:r>
              <a:rPr lang="en-US" dirty="0">
                <a:solidFill>
                  <a:srgbClr val="00B050"/>
                </a:solidFill>
              </a:rPr>
              <a:t>hash</a:t>
            </a:r>
            <a:r>
              <a:rPr lang="en-US" dirty="0"/>
              <a:t> </a:t>
            </a:r>
            <a:r>
              <a:rPr lang="en-US" dirty="0">
                <a:solidFill>
                  <a:srgbClr val="0432FF"/>
                </a:solidFill>
              </a:rPr>
              <a:t>Algo</a:t>
            </a:r>
          </a:p>
        </p:txBody>
      </p:sp>
    </p:spTree>
    <p:extLst>
      <p:ext uri="{BB962C8B-B14F-4D97-AF65-F5344CB8AC3E}">
        <p14:creationId xmlns:p14="http://schemas.microsoft.com/office/powerpoint/2010/main" val="225589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1173-C0F8-C29D-5921-9E01D72B0772}"/>
              </a:ext>
            </a:extLst>
          </p:cNvPr>
          <p:cNvSpPr>
            <a:spLocks noGrp="1"/>
          </p:cNvSpPr>
          <p:nvPr>
            <p:ph type="title"/>
          </p:nvPr>
        </p:nvSpPr>
        <p:spPr/>
        <p:txBody>
          <a:bodyPr/>
          <a:lstStyle/>
          <a:p>
            <a:r>
              <a:rPr lang="en-IN" dirty="0">
                <a:effectLst/>
                <a:latin typeface="Helvetica" pitchFamily="2" charset="0"/>
              </a:rPr>
              <a:t>Python Install</a:t>
            </a:r>
            <a:endParaRPr lang="en-US" dirty="0"/>
          </a:p>
        </p:txBody>
      </p:sp>
      <p:sp>
        <p:nvSpPr>
          <p:cNvPr id="3" name="Content Placeholder 2">
            <a:extLst>
              <a:ext uri="{FF2B5EF4-FFF2-40B4-BE49-F238E27FC236}">
                <a16:creationId xmlns:a16="http://schemas.microsoft.com/office/drawing/2014/main" id="{FC640C3F-4E52-E74C-407B-3CBE135741CC}"/>
              </a:ext>
            </a:extLst>
          </p:cNvPr>
          <p:cNvSpPr>
            <a:spLocks noGrp="1"/>
          </p:cNvSpPr>
          <p:nvPr>
            <p:ph idx="1"/>
          </p:nvPr>
        </p:nvSpPr>
        <p:spPr/>
        <p:txBody>
          <a:bodyPr/>
          <a:lstStyle/>
          <a:p>
            <a:r>
              <a:rPr lang="en-US" dirty="0"/>
              <a:t>https://</a:t>
            </a:r>
            <a:r>
              <a:rPr lang="en-US" dirty="0" err="1"/>
              <a:t>www.python.org</a:t>
            </a:r>
            <a:r>
              <a:rPr lang="en-US" dirty="0"/>
              <a:t>/downloads/</a:t>
            </a:r>
          </a:p>
        </p:txBody>
      </p:sp>
      <p:sp>
        <p:nvSpPr>
          <p:cNvPr id="5" name="Footer Placeholder 5">
            <a:extLst>
              <a:ext uri="{FF2B5EF4-FFF2-40B4-BE49-F238E27FC236}">
                <a16:creationId xmlns:a16="http://schemas.microsoft.com/office/drawing/2014/main" id="{7EF32F59-FBC3-C78A-0739-B741B462EA83}"/>
              </a:ext>
            </a:extLst>
          </p:cNvPr>
          <p:cNvSpPr>
            <a:spLocks noGrp="1"/>
          </p:cNvSpPr>
          <p:nvPr>
            <p:ph type="ftr" sz="quarter" idx="11"/>
          </p:nvPr>
        </p:nvSpPr>
        <p:spPr>
          <a:xfrm>
            <a:off x="8077200" y="6321626"/>
            <a:ext cx="4114800" cy="365125"/>
          </a:xfrm>
        </p:spPr>
        <p:txBody>
          <a:bodyPr/>
          <a:lstStyle/>
          <a:p>
            <a:r>
              <a:rPr lang="en-US" sz="1600" dirty="0">
                <a:solidFill>
                  <a:srgbClr val="FF0000"/>
                </a:solidFill>
              </a:rPr>
              <a:t>R</a:t>
            </a:r>
            <a:r>
              <a:rPr lang="en-US" dirty="0">
                <a:solidFill>
                  <a:srgbClr val="00B050"/>
                </a:solidFill>
              </a:rPr>
              <a:t>hash</a:t>
            </a:r>
            <a:r>
              <a:rPr lang="en-US" dirty="0"/>
              <a:t> </a:t>
            </a:r>
            <a:r>
              <a:rPr lang="en-US" dirty="0">
                <a:solidFill>
                  <a:srgbClr val="0432FF"/>
                </a:solidFill>
              </a:rPr>
              <a:t>Algo</a:t>
            </a:r>
          </a:p>
        </p:txBody>
      </p:sp>
    </p:spTree>
    <p:extLst>
      <p:ext uri="{BB962C8B-B14F-4D97-AF65-F5344CB8AC3E}">
        <p14:creationId xmlns:p14="http://schemas.microsoft.com/office/powerpoint/2010/main" val="4220899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209</Words>
  <Application>Microsoft Macintosh PowerPoint</Application>
  <PresentationFormat>Widescreen</PresentationFormat>
  <Paragraphs>43</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Helvetica</vt:lpstr>
      <vt:lpstr>Office Theme</vt:lpstr>
      <vt:lpstr>Module 1: An Introduction to Python</vt:lpstr>
      <vt:lpstr>What’s covered?</vt:lpstr>
      <vt:lpstr>What can Python do?</vt:lpstr>
      <vt:lpstr>Why &amp; Where Python?</vt:lpstr>
      <vt:lpstr>Good to know</vt:lpstr>
      <vt:lpstr>Python Syntax</vt:lpstr>
      <vt:lpstr>Python Install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An Introduction to Python</dc:title>
  <dc:creator>Paleru, Rajesh</dc:creator>
  <cp:lastModifiedBy>Paleru, Rajesh</cp:lastModifiedBy>
  <cp:revision>9</cp:revision>
  <dcterms:created xsi:type="dcterms:W3CDTF">2022-10-07T07:13:52Z</dcterms:created>
  <dcterms:modified xsi:type="dcterms:W3CDTF">2022-10-07T07:51:28Z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2022-10-07T07:18:22Z</vt:lpwstr>
  </property>
  <property fmtid="{D5CDD505-2E9C-101B-9397-08002B2CF9AE}" pid="4" name="MSIP_Label_a8a73c85-e524-44a6-bd58-7df7ef87be8f_Method">
    <vt:lpwstr>Standard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5a81d39c-f4a2-4592-9d0b-4277843f843c</vt:lpwstr>
  </property>
  <property fmtid="{D5CDD505-2E9C-101B-9397-08002B2CF9AE}" pid="8" name="MSIP_Label_a8a73c85-e524-44a6-bd58-7df7ef87be8f_ContentBits">
    <vt:lpwstr>0</vt:lpwstr>
  </property>
</Properties>
</file>