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060"/>
  </p:normalViewPr>
  <p:slideViewPr>
    <p:cSldViewPr snapToGrid="0">
      <p:cViewPr varScale="1">
        <p:scale>
          <a:sx n="111" d="100"/>
          <a:sy n="111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06D6A-696A-F84C-98EA-F95165690C43}" type="datetimeFigureOut">
              <a:rPr lang="en-US" smtClean="0"/>
              <a:t>10/8/22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DDFC-4FC9-6E4A-B48C-4ABF9595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7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657-405D-4DB4-4670-3CF76509E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D4A8C-508C-8631-D2B1-45AFDDA08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188D-D13C-84DF-FC4C-CCA6FBCA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50CB-9492-2549-A94E-5CE05DC40640}" type="datetime1">
              <a:rPr lang="en-IN" smtClean="0"/>
              <a:t>08/10/22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8A6B-65DF-07BF-ABAF-DD269F17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Rhash Algo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85EDE-8824-B337-113F-2F48732D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1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DC92-97B9-8A97-D07C-9F266020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D81A9-8A79-9894-7FDB-C2A31C049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F204A-A525-57C6-0422-067685B8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45D9-4A55-DA41-BCF4-76B46D929B0C}" type="datetime1">
              <a:rPr lang="en-IN" smtClean="0"/>
              <a:t>08/10/22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244BE-F801-D7F9-DC7E-0C36EC9F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Rhash Algo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3E10-4A3D-8DB3-013D-59CCFA57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6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C2BBA-62C2-CB04-0473-249350645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35934-8F68-64A2-CE28-5BACE3D62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C305-CAC4-19CA-3010-142109E4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435B-56BE-7F41-B2B2-6EE0FEBC25E0}" type="datetime1">
              <a:rPr lang="en-IN" smtClean="0"/>
              <a:t>08/10/22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950D1-FC3C-38A6-3BA3-F671770F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Rhash Algo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BAFF-28A7-8350-CBD3-C7C1AB23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1D9A-07B6-F724-D156-CB98F9B0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B8F7-6387-3C8F-562A-78F0443FF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EE332-F1A9-B4ED-9FF5-FE25EB95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9768-6C78-1F45-8759-23BEC9B4E7BE}" type="datetime1">
              <a:rPr lang="en-IN" smtClean="0"/>
              <a:t>08/10/22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CD17-C75B-2506-B6AB-9AF1399F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Rhash Algo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47AA-30DA-3623-E514-C6C47BCA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7CA2-E75E-4DF0-C5EE-5BF0E403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8AFEE-1D57-C14F-3BD8-5E45C0C89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6957-8A05-7952-3954-3E3B41DB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0E98-332A-8A4C-A80F-BB87D4878013}" type="datetime1">
              <a:rPr lang="en-IN" smtClean="0"/>
              <a:t>08/10/22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85873-A873-92B1-551A-A1880781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Rhash Algo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80F9-5F15-1EBB-B2D7-3E538B16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0DFF-9DA8-BF41-D9B8-C5027724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C2FA5-E470-137D-5B70-5BA18481C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FEC0D-5284-E26F-3F92-C726A9492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81B03-58E3-CF77-9DC3-DAD337D9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4D6E-ABE2-3140-B958-0CA5551C0BD2}" type="datetime1">
              <a:rPr lang="en-IN" smtClean="0"/>
              <a:t>08/10/22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68FEF-F249-C512-4B41-65BBB9D3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Rhash Algo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595C7-6E47-979E-157B-3439FE0D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3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9B1C-5EBF-A11F-2AB1-55E632F3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DB572-76FA-0C51-83A0-99E977848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F47BD-2A43-B26A-8E25-FFC92D07C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94E51-CD49-D4B0-2FE1-2FC642E1A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0822A-164D-E124-C7D2-F36C41C25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6CE4D-3331-EADE-C363-DAB135FC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2ECB-08BB-CB4C-AB77-5B99BA5349D3}" type="datetime1">
              <a:rPr lang="en-IN" smtClean="0"/>
              <a:t>08/10/22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F2912-1869-F9D5-6785-C83948AB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Rhash Algo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4CBAC-E4C9-6585-52AA-6B30441A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9573-2DB2-BCA3-68EB-3A4DBFB3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65AC-12D0-A049-821D-BE242A63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BC27-A46D-EF42-BDC3-32CA5296B5D7}" type="datetime1">
              <a:rPr lang="en-IN" smtClean="0"/>
              <a:t>08/10/22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6A374-3982-70F2-DAE2-E785DB8C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Rhash Algo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5B75D-FB88-0B6D-4A42-3655A322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9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38CB7-86BA-8056-B964-D681D526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936B-91A9-A54E-A94F-A6BA06CE3A37}" type="datetime1">
              <a:rPr lang="en-IN" smtClean="0"/>
              <a:t>08/10/22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AAE55-B3F2-ABE8-A41E-1C8D473E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Rhash Algo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EBE68-D669-658A-E609-1EE73676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0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49D4-D589-4D7F-F3BF-667A3014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FD300-3F80-90ED-E55E-02C0676B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1775E-A7DB-3A80-D551-320326ECE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B1A3E-4F0A-15C9-B4CC-3A4F3DFB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265E-2A73-3F4A-A5E8-C649364243E9}" type="datetime1">
              <a:rPr lang="en-IN" smtClean="0"/>
              <a:t>08/10/22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B58C-2C2D-5F09-708C-6ECEFF49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Rhash Algo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B4E49-23D2-56B1-0104-51058FC3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8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4E29-5795-FC42-4B98-B3EED60E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B9EA2-BC62-A028-F52F-7A9986390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B25B0-50B4-081B-EED3-6CB617BD4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6CCE4-7AFD-F5BC-1830-07E501DE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6168-1888-E54C-A0C7-11BF316107D8}" type="datetime1">
              <a:rPr lang="en-IN" smtClean="0"/>
              <a:t>08/10/22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BF19F-22F6-6E41-3664-4795C48B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Rhash Algo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D1748-FBA5-9EEB-4E3B-B4F5C97F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2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58CA8-4088-C6EA-3BE4-B8CABB20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F4B7-5EE3-23DB-3CCF-0D1ED75D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CCA6E-9601-548F-C3CF-BE0754003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D1685-6007-8C41-A843-7CC2BA36DD20}" type="datetime1">
              <a:rPr lang="en-IN" smtClean="0"/>
              <a:t>08/10/22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85146-9CA4-1228-499A-BC3802262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Rhash Algo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86E95-88C2-8855-37AD-C7CC715BE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0E77-D044-D746-B758-8DCBD246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1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576A-DA8D-B9FE-19E4-48A6656E5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1335"/>
          </a:xfrm>
        </p:spPr>
        <p:txBody>
          <a:bodyPr>
            <a:normAutofit/>
          </a:bodyPr>
          <a:lstStyle/>
          <a:p>
            <a:r>
              <a:rPr lang="en-IN" sz="4000" dirty="0">
                <a:effectLst/>
                <a:latin typeface="+mn-lt"/>
              </a:rPr>
              <a:t>Module 2</a:t>
            </a:r>
            <a:r>
              <a:rPr lang="en-IN" sz="4000" dirty="0">
                <a:latin typeface="+mn-lt"/>
              </a:rPr>
              <a:t>: Beginning Python Basics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568F4-3E11-0872-46A0-B0E6035CB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R</a:t>
            </a:r>
            <a:r>
              <a:rPr lang="en-US" sz="4000" dirty="0">
                <a:solidFill>
                  <a:srgbClr val="00B050"/>
                </a:solidFill>
              </a:rPr>
              <a:t>hash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0432FF"/>
                </a:solidFill>
              </a:rPr>
              <a:t>Algo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792A036C-D9DD-724F-668B-27B43B5D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21626"/>
            <a:ext cx="4114800" cy="365125"/>
          </a:xfrm>
        </p:spPr>
        <p:txBody>
          <a:bodyPr/>
          <a:lstStyle/>
          <a:p>
            <a:r>
              <a:rPr lang="en-US" sz="1600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hash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Algo</a:t>
            </a:r>
          </a:p>
        </p:txBody>
      </p:sp>
    </p:spTree>
    <p:extLst>
      <p:ext uri="{BB962C8B-B14F-4D97-AF65-F5344CB8AC3E}">
        <p14:creationId xmlns:p14="http://schemas.microsoft.com/office/powerpoint/2010/main" val="345450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8CCA-07BC-E317-D9BD-DB76191B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173"/>
          </a:xfrm>
        </p:spPr>
        <p:txBody>
          <a:bodyPr/>
          <a:lstStyle/>
          <a:p>
            <a:r>
              <a:rPr lang="en-US" dirty="0"/>
              <a:t>What’s covered?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EA919-2613-FDA1-9B6C-E40C0661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  <a:latin typeface="Helvetica" pitchFamily="2" charset="0"/>
              </a:rPr>
              <a:t>The print statement</a:t>
            </a:r>
          </a:p>
          <a:p>
            <a:r>
              <a:rPr lang="en-IN" dirty="0">
                <a:effectLst/>
                <a:latin typeface="Helvetica" pitchFamily="2" charset="0"/>
              </a:rPr>
              <a:t>Comments</a:t>
            </a:r>
          </a:p>
          <a:p>
            <a:r>
              <a:rPr lang="en-IN" dirty="0">
                <a:effectLst/>
                <a:latin typeface="Helvetica" pitchFamily="2" charset="0"/>
              </a:rPr>
              <a:t>Python Data Structures &amp; Data Types</a:t>
            </a:r>
          </a:p>
          <a:p>
            <a:r>
              <a:rPr lang="en-IN" dirty="0">
                <a:effectLst/>
                <a:latin typeface="Helvetica" pitchFamily="2" charset="0"/>
              </a:rPr>
              <a:t>String Operations in Python</a:t>
            </a:r>
          </a:p>
          <a:p>
            <a:r>
              <a:rPr lang="en-IN" dirty="0">
                <a:effectLst/>
                <a:latin typeface="Helvetica" pitchFamily="2" charset="0"/>
              </a:rPr>
              <a:t>Simple Input &amp; Output</a:t>
            </a:r>
          </a:p>
          <a:p>
            <a:r>
              <a:rPr lang="en-IN" dirty="0">
                <a:effectLst/>
                <a:latin typeface="Helvetica" pitchFamily="2" charset="0"/>
              </a:rPr>
              <a:t>Simple Output Formatting</a:t>
            </a:r>
          </a:p>
          <a:p>
            <a:r>
              <a:rPr lang="en-IN" dirty="0">
                <a:effectLst/>
                <a:latin typeface="Helvetica" pitchFamily="2" charset="0"/>
              </a:rPr>
              <a:t>Operators in python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A5024FED-1A2C-AFC3-BB06-E8F9BC16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21626"/>
            <a:ext cx="4114800" cy="365125"/>
          </a:xfrm>
        </p:spPr>
        <p:txBody>
          <a:bodyPr/>
          <a:lstStyle/>
          <a:p>
            <a:r>
              <a:rPr lang="en-US" sz="1600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hash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Algo</a:t>
            </a:r>
          </a:p>
        </p:txBody>
      </p:sp>
    </p:spTree>
    <p:extLst>
      <p:ext uri="{BB962C8B-B14F-4D97-AF65-F5344CB8AC3E}">
        <p14:creationId xmlns:p14="http://schemas.microsoft.com/office/powerpoint/2010/main" val="301136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2053-D04A-CAAE-1084-D63FE2AA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Helvetica" pitchFamily="2" charset="0"/>
              </a:rPr>
              <a:t>The print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D619-B1CA-BA39-721D-F3C56A75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7F12370-BE9D-4E5B-4CCC-5AD3CF73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21626"/>
            <a:ext cx="4114800" cy="365125"/>
          </a:xfrm>
        </p:spPr>
        <p:txBody>
          <a:bodyPr/>
          <a:lstStyle/>
          <a:p>
            <a:r>
              <a:rPr lang="en-US" sz="1600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hash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Algo</a:t>
            </a:r>
          </a:p>
        </p:txBody>
      </p:sp>
    </p:spTree>
    <p:extLst>
      <p:ext uri="{BB962C8B-B14F-4D97-AF65-F5344CB8AC3E}">
        <p14:creationId xmlns:p14="http://schemas.microsoft.com/office/powerpoint/2010/main" val="330384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21D6-5CC3-9214-3FE4-07A0B309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Helvetica" pitchFamily="2" charset="0"/>
              </a:rPr>
              <a:t>Comments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1E87-3292-373D-BE2F-030687E72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AF336D0-221F-0B74-6C94-332AC528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21626"/>
            <a:ext cx="4114800" cy="365125"/>
          </a:xfrm>
        </p:spPr>
        <p:txBody>
          <a:bodyPr/>
          <a:lstStyle/>
          <a:p>
            <a:r>
              <a:rPr lang="en-US" sz="1600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hash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Algo</a:t>
            </a:r>
          </a:p>
        </p:txBody>
      </p:sp>
    </p:spTree>
    <p:extLst>
      <p:ext uri="{BB962C8B-B14F-4D97-AF65-F5344CB8AC3E}">
        <p14:creationId xmlns:p14="http://schemas.microsoft.com/office/powerpoint/2010/main" val="321387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29A8-2747-E795-64CA-728141DC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Helvetica" pitchFamily="2" charset="0"/>
              </a:rPr>
              <a:t>Python Data Structures &amp;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131A-E5E8-8B36-9462-0175C8F89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4F5A713-1CEE-3F20-CF12-C0C45FFD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21626"/>
            <a:ext cx="4114800" cy="365125"/>
          </a:xfrm>
        </p:spPr>
        <p:txBody>
          <a:bodyPr/>
          <a:lstStyle/>
          <a:p>
            <a:r>
              <a:rPr lang="en-US" sz="1600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hash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Algo</a:t>
            </a:r>
          </a:p>
        </p:txBody>
      </p:sp>
    </p:spTree>
    <p:extLst>
      <p:ext uri="{BB962C8B-B14F-4D97-AF65-F5344CB8AC3E}">
        <p14:creationId xmlns:p14="http://schemas.microsoft.com/office/powerpoint/2010/main" val="405562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8307-DD4B-7E61-80B9-FF3B1A11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Helvetica" pitchFamily="2" charset="0"/>
              </a:rPr>
              <a:t>String Operations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9980-E36E-1820-4599-3F6BCB6E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E5DBA26-0DD2-C8C3-F613-FBC8F189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21626"/>
            <a:ext cx="4114800" cy="365125"/>
          </a:xfrm>
        </p:spPr>
        <p:txBody>
          <a:bodyPr/>
          <a:lstStyle/>
          <a:p>
            <a:r>
              <a:rPr lang="en-US" sz="1600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hash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Algo</a:t>
            </a:r>
          </a:p>
        </p:txBody>
      </p:sp>
    </p:spTree>
    <p:extLst>
      <p:ext uri="{BB962C8B-B14F-4D97-AF65-F5344CB8AC3E}">
        <p14:creationId xmlns:p14="http://schemas.microsoft.com/office/powerpoint/2010/main" val="77947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0F59-9CEC-B2CE-949D-4B4B57EF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Helvetica" pitchFamily="2" charset="0"/>
              </a:rPr>
              <a:t>Simple Input &amp; 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8A3F-B2D8-4B38-D359-76328C9E1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108AC21-A444-CA5D-EFEB-8FCE138A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21626"/>
            <a:ext cx="4114800" cy="365125"/>
          </a:xfrm>
        </p:spPr>
        <p:txBody>
          <a:bodyPr/>
          <a:lstStyle/>
          <a:p>
            <a:r>
              <a:rPr lang="en-US" sz="1600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hash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Algo</a:t>
            </a:r>
          </a:p>
        </p:txBody>
      </p:sp>
    </p:spTree>
    <p:extLst>
      <p:ext uri="{BB962C8B-B14F-4D97-AF65-F5344CB8AC3E}">
        <p14:creationId xmlns:p14="http://schemas.microsoft.com/office/powerpoint/2010/main" val="66690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0EC8-F5EE-13F4-8F73-EF0135B7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Helvetica" pitchFamily="2" charset="0"/>
              </a:rPr>
              <a:t>Simple Output Formatting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E9B8-3918-2C5F-A3DA-4B68E7A9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0A77F33-E995-A0C1-8367-F795187B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21626"/>
            <a:ext cx="4114800" cy="365125"/>
          </a:xfrm>
        </p:spPr>
        <p:txBody>
          <a:bodyPr/>
          <a:lstStyle/>
          <a:p>
            <a:r>
              <a:rPr lang="en-US" sz="1600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hash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Algo</a:t>
            </a:r>
          </a:p>
        </p:txBody>
      </p:sp>
    </p:spTree>
    <p:extLst>
      <p:ext uri="{BB962C8B-B14F-4D97-AF65-F5344CB8AC3E}">
        <p14:creationId xmlns:p14="http://schemas.microsoft.com/office/powerpoint/2010/main" val="71307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D486-356C-197A-2AB6-8EE7B75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Helvetica" pitchFamily="2" charset="0"/>
              </a:rPr>
              <a:t>Operators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519C-A4C5-04D4-67DA-B3A58CEF9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54A97C2-A782-9326-9D20-4CDE1E88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21626"/>
            <a:ext cx="4114800" cy="365125"/>
          </a:xfrm>
        </p:spPr>
        <p:txBody>
          <a:bodyPr/>
          <a:lstStyle/>
          <a:p>
            <a:r>
              <a:rPr lang="en-US" sz="1600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hash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Algo</a:t>
            </a:r>
          </a:p>
        </p:txBody>
      </p:sp>
    </p:spTree>
    <p:extLst>
      <p:ext uri="{BB962C8B-B14F-4D97-AF65-F5344CB8AC3E}">
        <p14:creationId xmlns:p14="http://schemas.microsoft.com/office/powerpoint/2010/main" val="110073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77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Module 2: Beginning Python Basics</vt:lpstr>
      <vt:lpstr>What’s covered?</vt:lpstr>
      <vt:lpstr>The print statement</vt:lpstr>
      <vt:lpstr>Comments</vt:lpstr>
      <vt:lpstr>Python Data Structures &amp; Data Types</vt:lpstr>
      <vt:lpstr>String Operations in Python</vt:lpstr>
      <vt:lpstr>Simple Input &amp; Output</vt:lpstr>
      <vt:lpstr>Simple Output Formatting</vt:lpstr>
      <vt:lpstr>Operators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An Introduction to Python</dc:title>
  <dc:creator>Paleru, Rajesh</dc:creator>
  <cp:lastModifiedBy>Paleru, Rajesh</cp:lastModifiedBy>
  <cp:revision>20</cp:revision>
  <dcterms:created xsi:type="dcterms:W3CDTF">2022-10-07T07:13:52Z</dcterms:created>
  <dcterms:modified xsi:type="dcterms:W3CDTF">2022-10-08T09:48:28Z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a73c85-e524-44a6-bd58-7df7ef87be8f_Enabled">
    <vt:lpwstr>true</vt:lpwstr>
  </property>
  <property fmtid="{D5CDD505-2E9C-101B-9397-08002B2CF9AE}" pid="3" name="MSIP_Label_a8a73c85-e524-44a6-bd58-7df7ef87be8f_SetDate">
    <vt:lpwstr>2022-10-07T07:18:22Z</vt:lpwstr>
  </property>
  <property fmtid="{D5CDD505-2E9C-101B-9397-08002B2CF9AE}" pid="4" name="MSIP_Label_a8a73c85-e524-44a6-bd58-7df7ef87be8f_Method">
    <vt:lpwstr>Standard</vt:lpwstr>
  </property>
  <property fmtid="{D5CDD505-2E9C-101B-9397-08002B2CF9AE}" pid="5" name="MSIP_Label_a8a73c85-e524-44a6-bd58-7df7ef87be8f_Name">
    <vt:lpwstr>Internal Label</vt:lpwstr>
  </property>
  <property fmtid="{D5CDD505-2E9C-101B-9397-08002B2CF9AE}" pid="6" name="MSIP_Label_a8a73c85-e524-44a6-bd58-7df7ef87be8f_SiteId">
    <vt:lpwstr>db05faca-c82a-4b9d-b9c5-0f64b6755421</vt:lpwstr>
  </property>
  <property fmtid="{D5CDD505-2E9C-101B-9397-08002B2CF9AE}" pid="7" name="MSIP_Label_a8a73c85-e524-44a6-bd58-7df7ef87be8f_ActionId">
    <vt:lpwstr>5a81d39c-f4a2-4592-9d0b-4277843f843c</vt:lpwstr>
  </property>
  <property fmtid="{D5CDD505-2E9C-101B-9397-08002B2CF9AE}" pid="8" name="MSIP_Label_a8a73c85-e524-44a6-bd58-7df7ef87be8f_ContentBits">
    <vt:lpwstr>0</vt:lpwstr>
  </property>
</Properties>
</file>