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>
      <p:cViewPr varScale="1">
        <p:scale>
          <a:sx n="115" d="100"/>
          <a:sy n="115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657-405D-4DB4-4670-3CF76509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4A8C-508C-8631-D2B1-45AFDDA08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188D-D13C-84DF-FC4C-CCA6FBCA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A6B-65DF-07BF-ABAF-DD269F17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5EDE-8824-B337-113F-2F48732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DC92-97B9-8A97-D07C-9F266020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81A9-8A79-9894-7FDB-C2A31C04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204A-A525-57C6-0422-067685B8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44BE-F801-D7F9-DC7E-0C36EC9F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3E10-4A3D-8DB3-013D-59CCFA5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C2BBA-62C2-CB04-0473-24935064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35934-8F68-64A2-CE28-5BACE3D6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C305-CAC4-19CA-3010-142109E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50D1-FC3C-38A6-3BA3-F671770F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AFF-28A7-8350-CBD3-C7C1AB23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1D9A-07B6-F724-D156-CB98F9B0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B8F7-6387-3C8F-562A-78F0443F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E332-F1A9-B4ED-9FF5-FE25EB95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CD17-C75B-2506-B6AB-9AF1399F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47AA-30DA-3623-E514-C6C47BCA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CA2-E75E-4DF0-C5EE-5BF0E403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AFEE-1D57-C14F-3BD8-5E45C0C8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6957-8A05-7952-3954-3E3B41DB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873-A873-92B1-551A-A1880781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80F9-5F15-1EBB-B2D7-3E538B16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0DFF-9DA8-BF41-D9B8-C5027724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2FA5-E470-137D-5B70-5BA18481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EC0D-5284-E26F-3F92-C726A949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1B03-58E3-CF77-9DC3-DAD337D9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68FEF-F249-C512-4B41-65BBB9D3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95C7-6E47-979E-157B-3439FE0D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B1C-5EBF-A11F-2AB1-55E632F3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B572-76FA-0C51-83A0-99E97784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47BD-2A43-B26A-8E25-FFC92D07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4E51-CD49-D4B0-2FE1-2FC642E1A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0822A-164D-E124-C7D2-F36C41C2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CE4D-3331-EADE-C363-DAB135F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F2912-1869-F9D5-6785-C83948AB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4CBAC-E4C9-6585-52AA-6B30441A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9573-2DB2-BCA3-68EB-3A4DBFB3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65AC-12D0-A049-821D-BE242A6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A374-3982-70F2-DAE2-E785DB8C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5B75D-FB88-0B6D-4A42-3655A32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38CB7-86BA-8056-B964-D681D52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AAE55-B3F2-ABE8-A41E-1C8D473E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EBE68-D669-658A-E609-1EE73676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9D4-D589-4D7F-F3BF-667A3014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D300-3F80-90ED-E55E-02C0676B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1775E-A7DB-3A80-D551-320326ECE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1A3E-4F0A-15C9-B4CC-3A4F3DFB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B58C-2C2D-5F09-708C-6ECEFF49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B4E49-23D2-56B1-0104-51058FC3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8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4E29-5795-FC42-4B98-B3EED60E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B9EA2-BC62-A028-F52F-7A9986390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B25B0-50B4-081B-EED3-6CB617BD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CCE4-7AFD-F5BC-1830-07E501DE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F19F-22F6-6E41-3664-4795C48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1748-FBA5-9EEB-4E3B-B4F5C97F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58CA8-4088-C6EA-3BE4-B8CABB2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F4B7-5EE3-23DB-3CCF-0D1ED75D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CA6E-9601-548F-C3CF-BE0754003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978A-D435-DC4F-894C-66BF9400881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5146-9CA4-1228-499A-BC3802262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6E95-88C2-8855-37AD-C7CC715BE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576A-DA8D-B9FE-19E4-48A6656E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335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+mn-lt"/>
              </a:rPr>
              <a:t>Module 1: An Introduction to Python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568F4-3E11-0872-46A0-B0E6035CB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R</a:t>
            </a:r>
            <a:r>
              <a:rPr lang="en-US" sz="4000" dirty="0">
                <a:solidFill>
                  <a:srgbClr val="00B050"/>
                </a:solidFill>
              </a:rPr>
              <a:t>hash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345450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Module 1: An Introduction to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 Introduction to Python</dc:title>
  <dc:creator>Paleru, Rajesh</dc:creator>
  <cp:lastModifiedBy>Paleru, Rajesh</cp:lastModifiedBy>
  <cp:revision>1</cp:revision>
  <dcterms:created xsi:type="dcterms:W3CDTF">2022-10-07T07:13:52Z</dcterms:created>
  <dcterms:modified xsi:type="dcterms:W3CDTF">2022-10-07T07:18:23Z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2022-10-07T07:18:22Z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5a81d39c-f4a2-4592-9d0b-4277843f843c</vt:lpwstr>
  </property>
  <property fmtid="{D5CDD505-2E9C-101B-9397-08002B2CF9AE}" pid="8" name="MSIP_Label_a8a73c85-e524-44a6-bd58-7df7ef87be8f_ContentBits">
    <vt:lpwstr>0</vt:lpwstr>
  </property>
</Properties>
</file>