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0d469d2-f92a-46e0-9392-a5e08ea9046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dea5c56a796408e" /><Relationship Type="http://schemas.openxmlformats.org/officeDocument/2006/relationships/slideLayout" Target="/ppt/slideLayouts/slideLayout8.xml" Id="R757d3257646c48d6" /><Relationship Type="http://schemas.openxmlformats.org/officeDocument/2006/relationships/hyperlink" Target="https://app.powerbi.com/groups/me/reports/b0d469d2-f92a-46e0-9392-a5e08ea90467/?pbi_source=PowerPoint" TargetMode="External" Id="RelId0" /><Relationship Type="http://schemas.openxmlformats.org/officeDocument/2006/relationships/image" Target="/ppt/media/image4.png" Id="imgId1920236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9c412fd027c4675" /><Relationship Type="http://schemas.openxmlformats.org/officeDocument/2006/relationships/slideLayout" Target="/ppt/slideLayouts/slideLayout8.xml" Id="R45f972c5103a45a4" /><Relationship Type="http://schemas.openxmlformats.org/officeDocument/2006/relationships/hyperlink" Target="https://app.powerbi.com/groups/me/reports/b0d469d2-f92a-46e0-9392-a5e08ea90467/?pbi_source=PowerPoint" TargetMode="External" Id="RelId1" /><Relationship Type="http://schemas.openxmlformats.org/officeDocument/2006/relationships/image" Target="/ppt/media/image5.png" Id="imgId1920236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final_project_CNGSales (2)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9/12/2023 8:14:14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9/12/2023 7:16:17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tackedAreaChart ,clusteredBarChart ,gauge ,column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023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61925" y="0"/>
            <a:ext cx="118586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reaChart ,slicer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023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