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8EE68ED-0EE2-45CE-8DBD-95E9C1EE9D8C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7025B79-D990-49D5-AEED-22B6B09A54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sz="6000" u="sng" dirty="0" smtClean="0"/>
              <a:t>ELECTRON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73754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943600"/>
          </a:xfrm>
        </p:spPr>
        <p:txBody>
          <a:bodyPr anchor="t"/>
          <a:lstStyle/>
          <a:p>
            <a:pPr algn="just"/>
            <a:r>
              <a:rPr lang="en-US" sz="2400" dirty="0" smtClean="0"/>
              <a:t>Electron is a </a:t>
            </a:r>
            <a:r>
              <a:rPr lang="en-US" sz="2400" dirty="0" smtClean="0"/>
              <a:t>node based framework </a:t>
            </a:r>
            <a:r>
              <a:rPr lang="en-US" sz="2400" dirty="0" smtClean="0"/>
              <a:t>to develop desktop applications based on web components i.e. HTML, CSS and JavaScript. It can integrate other libraries/frameworks e.g. React, Angular, Asp.net </a:t>
            </a:r>
            <a:r>
              <a:rPr lang="en-US" sz="2400" dirty="0" err="1" smtClean="0"/>
              <a:t>Blazor</a:t>
            </a:r>
            <a:r>
              <a:rPr lang="en-US" sz="2400" dirty="0" smtClean="0"/>
              <a:t>, etc. Making web-based desktop apps is also an advantage since it supports more rich UI which is normally not available in native desktop frameworks like </a:t>
            </a:r>
            <a:r>
              <a:rPr lang="en-US" sz="2400" dirty="0" err="1" smtClean="0"/>
              <a:t>Dotnet</a:t>
            </a:r>
            <a:r>
              <a:rPr lang="en-US" sz="2400" dirty="0"/>
              <a:t> </a:t>
            </a:r>
            <a:r>
              <a:rPr lang="en-US" sz="2400" dirty="0" smtClean="0"/>
              <a:t>(C#, VB.net), C++,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17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943600"/>
          </a:xfrm>
        </p:spPr>
        <p:txBody>
          <a:bodyPr anchor="t"/>
          <a:lstStyle/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44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943600"/>
          </a:xfrm>
        </p:spPr>
        <p:txBody>
          <a:bodyPr anchor="t"/>
          <a:lstStyle/>
          <a:p>
            <a:pPr algn="just"/>
            <a:r>
              <a:rPr lang="en-US" sz="2400" smtClean="0"/>
              <a:t>What to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76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522</TotalTime>
  <Words>75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ELECTRON</vt:lpstr>
      <vt:lpstr>Electron is a node based framework to develop desktop applications based on web components i.e. HTML, CSS and JavaScript. It can integrate other libraries/frameworks e.g. React, Angular, Asp.net Blazor, etc. Making web-based desktop apps is also an advantage since it supports more rich UI which is normally not available in native desktop frameworks like Dotnet (C#, VB.net), C++, etc.</vt:lpstr>
      <vt:lpstr>PowerPoint Presentation</vt:lpstr>
      <vt:lpstr>What 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</dc:title>
  <dc:creator>himanshu gupta</dc:creator>
  <cp:lastModifiedBy>himanshu gupta</cp:lastModifiedBy>
  <cp:revision>14</cp:revision>
  <dcterms:created xsi:type="dcterms:W3CDTF">2023-02-09T06:04:55Z</dcterms:created>
  <dcterms:modified xsi:type="dcterms:W3CDTF">2023-02-18T09:10:46Z</dcterms:modified>
</cp:coreProperties>
</file>