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B62F-F25C-5A49-A683-DD181846F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9BAF7-5AD2-252F-DF5C-69DAB226D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4F38D-1EBA-2D67-742C-D2FF20C0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C9B6-7BC0-4613-BC7F-A1E91FC0F7F4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D8206-0B0F-B722-A79A-27BE94EFA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29DAA-4C13-A878-5F50-73EF29BB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C9AA-504B-4D88-9D72-9A44D53D3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44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8A32-131B-D43A-8378-61C4FCE33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11630-84F8-0513-4AF6-ADE014E49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9B501-F311-A7D6-F80B-034AD677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C9B6-7BC0-4613-BC7F-A1E91FC0F7F4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196D7-4898-B19D-81A8-65266F14A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EEB96-47F6-258F-3B6A-BCB9A321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C9AA-504B-4D88-9D72-9A44D53D3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30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F7144-55B8-2C3D-A6E4-845ECC06E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0A9DB-B7AD-9E54-6B21-DB68B63B8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2A916-0386-32F1-FC35-BE71DFEC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C9B6-7BC0-4613-BC7F-A1E91FC0F7F4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2880B-80CA-72E2-0713-85B3B96E3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1086B-D6F0-287F-782B-5DFB4D1F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C9AA-504B-4D88-9D72-9A44D53D3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310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33C4-7AA2-504E-6FFD-FA20BCB78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2B5F-0138-167C-5250-DBDCA0F0F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E23E9-AA23-67E3-7DDA-DE7A569B4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C9B6-7BC0-4613-BC7F-A1E91FC0F7F4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68EDD-F95D-B507-2E47-6035CB23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5C065-198D-E3AD-8530-496FDFE47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C9AA-504B-4D88-9D72-9A44D53D3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88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78CF-9107-3F74-CD73-1566ADF6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F5B85-9621-3DCC-2F0E-5218AD451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E5DF6-2C58-1101-B06E-21FB73DA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C9B6-7BC0-4613-BC7F-A1E91FC0F7F4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3335C-86F0-67D0-7A3B-17AB2704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F8CD-7DC4-9DC1-6C42-E37A12B65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C9AA-504B-4D88-9D72-9A44D53D3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32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31F7-4CEB-95C3-E297-4C9C0640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0FCA3-E572-6344-12FF-C9D69502E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94F79-76F4-6CC2-D790-663BB67B2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B1EEF-D9EC-ED2B-6D98-6D93A661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C9B6-7BC0-4613-BC7F-A1E91FC0F7F4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B9EFD-0F1D-26FF-0010-916C9F230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64174-FBE3-FCCC-51BA-26EA20E4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C9AA-504B-4D88-9D72-9A44D53D3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131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CF823-22FF-D4FE-0826-D37222DE3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4314C-5B0A-651A-BE55-CCB9CB3D4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E14F3-BF15-DCAB-A435-8675B8164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A9228-0985-2208-851C-F941DA97B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B968F-B644-FEC4-9A7E-0F157D93B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3E014-EA09-3453-1816-363E942C6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C9B6-7BC0-4613-BC7F-A1E91FC0F7F4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051571-7C89-C0A9-E508-C8AC6FFA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54BB5-EF83-3053-340E-4C4077CF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C9AA-504B-4D88-9D72-9A44D53D3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91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4D7E-F88A-4591-4D7F-A00398FAA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01139-2C99-5F09-2894-B86361EEB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C9B6-7BC0-4613-BC7F-A1E91FC0F7F4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064761-32AE-8EAE-0281-AE9458D4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327BB-3D1F-C462-03E9-A21943894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C9AA-504B-4D88-9D72-9A44D53D3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39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0D23E-BA91-BA84-95D5-0A419590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C9B6-7BC0-4613-BC7F-A1E91FC0F7F4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C612C-F6E3-B59C-DEBB-5FEDC3C80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C098E-282B-7B83-3D33-421C77F42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C9AA-504B-4D88-9D72-9A44D53D3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420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8508-3380-F72D-FEBF-8ADAA4F3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354C4-B0B6-A334-B2E4-C3C267FD6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EA164-8BFA-1A75-163C-30AAC41A1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D1AF9-60F4-3CFA-287C-910D7B3D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C9B6-7BC0-4613-BC7F-A1E91FC0F7F4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72199-5ABA-C39B-74D6-F11698D2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4A24A-AA9F-3222-91EC-AF3F92BE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C9AA-504B-4D88-9D72-9A44D53D3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88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40AB-23E7-ECFE-FA8F-AB089432B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9DFBA3-ADE4-E4B0-323B-E413D47D8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9DC69-2B8E-CB43-380D-151CFC662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BE476-6364-75BD-7D58-BCCE19B6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C9B6-7BC0-4613-BC7F-A1E91FC0F7F4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922D9-5DDF-2764-303E-0C89AE32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93675-0E2A-C2E9-0820-35557482E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BC9AA-504B-4D88-9D72-9A44D53D3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27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65E5CD-33E9-6001-79B5-70815F46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74CAC-29BB-8F3C-B6DC-FFFC44DC6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CE61-8915-CEEB-56F6-DF15D9866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C9B6-7BC0-4613-BC7F-A1E91FC0F7F4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D2A91-1B99-F666-041B-93248C5EA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8C238-2D39-6A9F-659E-66D4C98A6E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BC9AA-504B-4D88-9D72-9A44D53D3D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573C3F-7909-B307-E3CF-DA8A1DDD4BAB}"/>
              </a:ext>
            </a:extLst>
          </p:cNvPr>
          <p:cNvSpPr/>
          <p:nvPr/>
        </p:nvSpPr>
        <p:spPr>
          <a:xfrm>
            <a:off x="2394408" y="857839"/>
            <a:ext cx="9587060" cy="591060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71F09C-A5B2-79B2-123A-F4B07C6D50D4}"/>
              </a:ext>
            </a:extLst>
          </p:cNvPr>
          <p:cNvSpPr/>
          <p:nvPr/>
        </p:nvSpPr>
        <p:spPr>
          <a:xfrm>
            <a:off x="216816" y="89556"/>
            <a:ext cx="11764652" cy="67401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E22F63-7854-A0AE-DCEE-0391A2992EA4}"/>
              </a:ext>
            </a:extLst>
          </p:cNvPr>
          <p:cNvSpPr/>
          <p:nvPr/>
        </p:nvSpPr>
        <p:spPr>
          <a:xfrm>
            <a:off x="210532" y="857839"/>
            <a:ext cx="1938779" cy="2931735"/>
          </a:xfrm>
          <a:prstGeom prst="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336BE2-A859-E21A-39BB-3238EB3F714B}"/>
              </a:ext>
            </a:extLst>
          </p:cNvPr>
          <p:cNvSpPr/>
          <p:nvPr/>
        </p:nvSpPr>
        <p:spPr>
          <a:xfrm>
            <a:off x="210532" y="3926265"/>
            <a:ext cx="1938779" cy="2842179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882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Rajesh S</dc:creator>
  <cp:lastModifiedBy>Rajesh S</cp:lastModifiedBy>
  <cp:revision>2</cp:revision>
  <dcterms:created xsi:type="dcterms:W3CDTF">2025-08-19T10:51:19Z</dcterms:created>
  <dcterms:modified xsi:type="dcterms:W3CDTF">2025-08-19T11:29:06Z</dcterms:modified>
</cp:coreProperties>
</file>