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97E6-24CA-4F78-94B9-A0A80E1D5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E22C5-4A6E-4339-8702-7C2444B30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6216D-B66E-41F8-94A5-EAD1F26A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DF99-759F-4C02-AD4D-753C2911752D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965EB-C633-43E0-9416-BC3006E53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0121E-5ADD-4FDA-8036-EFDEF9E7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047C-EC73-4986-859D-A1C307F16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46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F3D5-D412-4D81-9E0E-41A3E7E1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56908-CB2C-4B10-AA3D-2E8A21306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2518F-FC8C-4F6C-A2D9-4726F80C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DF99-759F-4C02-AD4D-753C2911752D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2810C-1DD8-4AF1-AB3C-B9A445C8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F9048-473A-4542-AF61-8887720AE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047C-EC73-4986-859D-A1C307F16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18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37C70F-B7CB-4F7E-8A43-3F98D8C10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B3FF1-38D0-40C1-81E6-651C407D7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A8F42-FB2A-4CF6-9A17-C9FE8252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DF99-759F-4C02-AD4D-753C2911752D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F1CC2-312F-4791-A0AE-B5DF73AE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6E7CB-D216-4D29-B1A8-E8491E67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047C-EC73-4986-859D-A1C307F16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2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BB67-7FC7-4C86-AB59-39F1339F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8BBA2-24D4-49D4-B78B-3AD6211FA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4EBD5-1430-4FED-A3F5-1C5708B5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DF99-759F-4C02-AD4D-753C2911752D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3C07C-DF0D-4E34-8288-82210EB5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6A236-9A91-4C67-9B69-B42F9308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047C-EC73-4986-859D-A1C307F16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82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C370-ABF4-4211-9D65-16BC77E9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C5FB1-69EE-49C0-9A9A-533091981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64C17-7BF2-4685-B670-548487CA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DF99-759F-4C02-AD4D-753C2911752D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E3C97-CA0C-458D-9D1B-A4A237B2B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F04AA-0DAF-4FDF-A206-4E2566FB2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047C-EC73-4986-859D-A1C307F16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95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53AD-BA22-42A0-AB8D-98CF6F750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F2433-C281-48B6-AD59-498C222AB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8C2BF-BBE7-4055-B4FE-93D174559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D6F8A-EDD8-4044-B053-B9A5178FC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DF99-759F-4C02-AD4D-753C2911752D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1EC8C-AFFA-4BF2-AFB6-7C85EEA0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95B12-7333-40FD-8093-5BBB3237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047C-EC73-4986-859D-A1C307F16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68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E57B-4A3C-4CA9-919C-E3CD07C91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1EE0F-AF58-4D49-8F97-A8EB53963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1120-EEFD-4A09-AEDB-134D30BA3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9017F-CE8B-431D-AB09-257A19DD7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5B1AA-F0EB-4C0D-A6C1-BE0D5EF90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8534A-AA74-4B59-9F3C-8D6A6509A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DF99-759F-4C02-AD4D-753C2911752D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2C70A-9DD8-47B3-80F1-20088256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20643E-C64C-4BD0-B325-2873EAB8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047C-EC73-4986-859D-A1C307F16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55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D244-0374-4AC6-AB68-D3B3BF7D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7DBEC-CE89-4310-8F68-C075183C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DF99-759F-4C02-AD4D-753C2911752D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99421-DB2A-4C15-A37E-D7B8BF68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2EF55-F1F0-4A59-B15F-3DB145745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047C-EC73-4986-859D-A1C307F16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49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9848EB-0368-4AE4-B032-853A0D8C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DF99-759F-4C02-AD4D-753C2911752D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9C3AC-3E06-4084-A1D4-7FE787416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3ABE5-7592-4780-BC57-B1E73714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047C-EC73-4986-859D-A1C307F16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62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5C78D-4DF0-4921-B852-7EB391B7A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24EC8-E52B-4BC9-A146-87D6D277B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513B5-B645-4291-A510-B564BBAB7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4BD11-42BA-48AD-8644-024303076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DF99-759F-4C02-AD4D-753C2911752D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B5971-7999-4A0B-86FD-6D8D93F7E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AC838-591F-46C3-B376-398FD689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047C-EC73-4986-859D-A1C307F16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02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CE15-0FEE-4166-A7D4-3CD6A30DB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DDEF5-1A6F-4346-A662-204BF690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70BE7-6439-4F9F-AD67-E36BC7191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037D2-C32A-48F4-B996-F0D45F69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DF99-759F-4C02-AD4D-753C2911752D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726FD-8ED6-4818-A513-01260EBB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C9BC7-2E5B-4700-B0BE-0D6CA031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047C-EC73-4986-859D-A1C307F16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52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AD5EE6-EAC1-4C1E-8139-A9D506740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CC763-0AAF-4153-9433-9D3A40A49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D966D-D60B-4B6A-8A6C-66426746B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EDF99-759F-4C02-AD4D-753C2911752D}" type="datetimeFigureOut">
              <a:rPr lang="en-IN" smtClean="0"/>
              <a:t>06-06-2023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D30C9-B3F2-4BCC-AFF0-A727531B1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9D495-EB26-4DA1-B398-5F8E4CF16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E047C-EC73-4986-859D-A1C307F16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0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ax/dax-function-referen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6517-FB56-4010-A247-06C537B7C7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8180D-9C94-4E29-B51E-6D7250274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Basics of Power BI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41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80711-3450-48D3-A16B-F40BFC6E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EF8A1-F163-47D1-9332-9A8BD428D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941" y="1923770"/>
            <a:ext cx="10515600" cy="4351338"/>
          </a:xfrm>
        </p:spPr>
        <p:txBody>
          <a:bodyPr/>
          <a:lstStyle/>
          <a:p>
            <a:r>
              <a:rPr lang="en-US" dirty="0"/>
              <a:t>Introduction of Microsoft Power BI Desktop Software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Power Query</a:t>
            </a:r>
          </a:p>
          <a:p>
            <a:r>
              <a:rPr lang="en-US" dirty="0"/>
              <a:t>Usage of Formula in Data View</a:t>
            </a:r>
          </a:p>
          <a:p>
            <a:r>
              <a:rPr lang="en-US" dirty="0"/>
              <a:t>Visualizations</a:t>
            </a:r>
          </a:p>
          <a:p>
            <a:r>
              <a:rPr lang="en-US" dirty="0"/>
              <a:t>Measures</a:t>
            </a:r>
          </a:p>
          <a:p>
            <a:r>
              <a:rPr lang="en-US" dirty="0"/>
              <a:t>Dashboard Design/Download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13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C40D-3154-4C44-BC03-DB99426C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data connection</a:t>
            </a:r>
            <a:endParaRPr lang="en-IN" dirty="0"/>
          </a:p>
        </p:txBody>
      </p:sp>
      <p:pic>
        <p:nvPicPr>
          <p:cNvPr id="1026" name="Picture 2" descr="Diagram of how different sources of data can be showcased in one place.">
            <a:extLst>
              <a:ext uri="{FF2B5EF4-FFF2-40B4-BE49-F238E27FC236}">
                <a16:creationId xmlns:a16="http://schemas.microsoft.com/office/drawing/2014/main" id="{5600D48E-43E3-423D-8DFA-BD369C1B55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809" y="2572722"/>
            <a:ext cx="9752381" cy="28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36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5459-6943-489F-BF03-B3C84B12C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Formulae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BBEF2-20D7-486C-8403-EF2311F9B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76" y="1452002"/>
            <a:ext cx="3617259" cy="2701551"/>
          </a:xfrm>
        </p:spPr>
        <p:txBody>
          <a:bodyPr/>
          <a:lstStyle/>
          <a:p>
            <a:r>
              <a:rPr lang="en-US" dirty="0"/>
              <a:t>Simple Aggregations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SUM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AVERAGE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MIN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MAX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COUNT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EA768D-8C28-4722-A9C0-D0B2AC55A914}"/>
              </a:ext>
            </a:extLst>
          </p:cNvPr>
          <p:cNvSpPr txBox="1">
            <a:spLocks/>
          </p:cNvSpPr>
          <p:nvPr/>
        </p:nvSpPr>
        <p:spPr>
          <a:xfrm>
            <a:off x="838200" y="4237131"/>
            <a:ext cx="3617259" cy="2701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Iterator Functions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SUMX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AVERAGEX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MINX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MAXX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COUNTX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196DF0-5E6B-4F8F-A2BD-9A1A851D9F54}"/>
              </a:ext>
            </a:extLst>
          </p:cNvPr>
          <p:cNvSpPr txBox="1">
            <a:spLocks/>
          </p:cNvSpPr>
          <p:nvPr/>
        </p:nvSpPr>
        <p:spPr>
          <a:xfrm>
            <a:off x="4670611" y="1323603"/>
            <a:ext cx="3617259" cy="1061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Logic Functions</a:t>
            </a:r>
          </a:p>
          <a:p>
            <a:pPr marL="457200" lvl="1" indent="0">
              <a:buNone/>
            </a:pPr>
            <a:r>
              <a:rPr lang="en-US" dirty="0"/>
              <a:t>IF, AND, OR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74B245-BCEF-425B-838D-518117841CFD}"/>
              </a:ext>
            </a:extLst>
          </p:cNvPr>
          <p:cNvSpPr txBox="1">
            <a:spLocks/>
          </p:cNvSpPr>
          <p:nvPr/>
        </p:nvSpPr>
        <p:spPr>
          <a:xfrm>
            <a:off x="4670611" y="2748990"/>
            <a:ext cx="3617259" cy="1061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Text Functions</a:t>
            </a:r>
          </a:p>
          <a:p>
            <a:pPr marL="457200" lvl="1" indent="0">
              <a:buNone/>
            </a:pPr>
            <a:r>
              <a:rPr lang="en-US" dirty="0"/>
              <a:t>LEFT, RIGHT, MID,LEN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02E3A8-5054-42C1-8832-AEC1347B1035}"/>
              </a:ext>
            </a:extLst>
          </p:cNvPr>
          <p:cNvSpPr txBox="1">
            <a:spLocks/>
          </p:cNvSpPr>
          <p:nvPr/>
        </p:nvSpPr>
        <p:spPr>
          <a:xfrm>
            <a:off x="4670611" y="4237131"/>
            <a:ext cx="3617259" cy="1061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Number Functions</a:t>
            </a:r>
          </a:p>
          <a:p>
            <a:pPr marL="457200" lvl="1" indent="0">
              <a:buNone/>
            </a:pPr>
            <a:r>
              <a:rPr lang="en-US" dirty="0"/>
              <a:t>ROUND,INT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16EF93-19A9-422E-802A-A3713B4CE4C3}"/>
              </a:ext>
            </a:extLst>
          </p:cNvPr>
          <p:cNvSpPr txBox="1">
            <a:spLocks/>
          </p:cNvSpPr>
          <p:nvPr/>
        </p:nvSpPr>
        <p:spPr>
          <a:xfrm>
            <a:off x="8848164" y="1323603"/>
            <a:ext cx="3030071" cy="15182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Filter Functions</a:t>
            </a:r>
          </a:p>
          <a:p>
            <a:pPr marL="457200" lvl="1" indent="0">
              <a:buNone/>
            </a:pPr>
            <a:r>
              <a:rPr lang="en-US" dirty="0"/>
              <a:t>FILTER</a:t>
            </a:r>
          </a:p>
          <a:p>
            <a:pPr marL="457200" lvl="1" indent="0">
              <a:buNone/>
            </a:pPr>
            <a:r>
              <a:rPr lang="en-US" dirty="0"/>
              <a:t>LOOKUPVALUE</a:t>
            </a:r>
          </a:p>
          <a:p>
            <a:pPr marL="457200" lvl="1" indent="0">
              <a:buNone/>
            </a:pPr>
            <a:r>
              <a:rPr lang="en-US" dirty="0"/>
              <a:t>CALCULATE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DF764A-BBAE-4165-BB23-BB8E2E14F58E}"/>
              </a:ext>
            </a:extLst>
          </p:cNvPr>
          <p:cNvSpPr txBox="1">
            <a:spLocks/>
          </p:cNvSpPr>
          <p:nvPr/>
        </p:nvSpPr>
        <p:spPr>
          <a:xfrm>
            <a:off x="8825752" y="3279216"/>
            <a:ext cx="3030071" cy="2018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Date Functions</a:t>
            </a:r>
          </a:p>
          <a:p>
            <a:pPr marL="457200" lvl="1" indent="0">
              <a:buNone/>
            </a:pPr>
            <a:r>
              <a:rPr lang="en-US" dirty="0"/>
              <a:t>DATEDIFF</a:t>
            </a:r>
          </a:p>
          <a:p>
            <a:pPr marL="457200" lvl="1" indent="0">
              <a:buNone/>
            </a:pPr>
            <a:r>
              <a:rPr lang="en-US" dirty="0"/>
              <a:t>TODAY()</a:t>
            </a:r>
          </a:p>
          <a:p>
            <a:pPr marL="457200" lvl="1" indent="0">
              <a:buNone/>
            </a:pPr>
            <a:r>
              <a:rPr lang="en-US" dirty="0"/>
              <a:t>NOW()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0F7DDAE-1DA8-435B-A996-E1F08E65AEA9}"/>
              </a:ext>
            </a:extLst>
          </p:cNvPr>
          <p:cNvSpPr txBox="1">
            <a:spLocks/>
          </p:cNvSpPr>
          <p:nvPr/>
        </p:nvSpPr>
        <p:spPr>
          <a:xfrm>
            <a:off x="4563035" y="5593696"/>
            <a:ext cx="3617259" cy="1061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Operator Functions</a:t>
            </a:r>
          </a:p>
          <a:p>
            <a:pPr marL="457200" lvl="1" indent="0">
              <a:buNone/>
            </a:pPr>
            <a:r>
              <a:rPr lang="en-US" dirty="0"/>
              <a:t>&amp;&amp;		||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F066D04-FD8D-4680-B182-5218C065D28A}"/>
              </a:ext>
            </a:extLst>
          </p:cNvPr>
          <p:cNvSpPr txBox="1">
            <a:spLocks/>
          </p:cNvSpPr>
          <p:nvPr/>
        </p:nvSpPr>
        <p:spPr>
          <a:xfrm>
            <a:off x="8574741" y="5485653"/>
            <a:ext cx="3617259" cy="1061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OTHERS</a:t>
            </a:r>
          </a:p>
          <a:p>
            <a:pPr marL="457200" lvl="1" indent="0">
              <a:buNone/>
            </a:pPr>
            <a:r>
              <a:rPr lang="en-US" dirty="0"/>
              <a:t>DISTINCT</a:t>
            </a:r>
          </a:p>
        </p:txBody>
      </p:sp>
    </p:spTree>
    <p:extLst>
      <p:ext uri="{BB962C8B-B14F-4D97-AF65-F5344CB8AC3E}">
        <p14:creationId xmlns:p14="http://schemas.microsoft.com/office/powerpoint/2010/main" val="252355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56B0-CE54-48F8-894D-62B44C7D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Assessment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02B6019-3108-4572-8BEF-B03825E52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6341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visual in Power BI that displays sales data across different countries, emphasizing the variation in product sales by color-coding them based on their target sales with slicer.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848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06FB-154C-43BB-8572-7BE2535C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6422F-3848-494B-A83B-1336566585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808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125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Introduction</vt:lpstr>
      <vt:lpstr>Topics Covered</vt:lpstr>
      <vt:lpstr>Power BI data connection</vt:lpstr>
      <vt:lpstr>Formulae</vt:lpstr>
      <vt:lpstr>Assessment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Rajesh SJ</dc:creator>
  <cp:lastModifiedBy>Rajesh SJ</cp:lastModifiedBy>
  <cp:revision>5</cp:revision>
  <dcterms:created xsi:type="dcterms:W3CDTF">2023-06-06T17:37:24Z</dcterms:created>
  <dcterms:modified xsi:type="dcterms:W3CDTF">2023-06-06T18:39:08Z</dcterms:modified>
</cp:coreProperties>
</file>