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FF52-513C-34F9-155A-1C7F56330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7131B-6AD3-02D7-DB06-2D23F5BCE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E97E9-098B-4FD7-CB3A-9FD6FB78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4AF8-9E77-4E84-9BA4-F68F0A06373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DB838-B752-00EA-BFE7-AE2D055E9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C2900-F3CA-8121-B7A6-4BC7BDCB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6E1-9E48-4418-AB39-25639931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34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86EE-E7A0-FA4B-F207-2894F450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31035-67FD-AB4C-BFC4-FE40D1E96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12347-361F-5FC2-E86A-6FFBF65F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4AF8-9E77-4E84-9BA4-F68F0A06373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52950-D6A8-A9D7-2147-BA59FA4F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C026E-3D0E-4D0A-C027-C53B166F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6E1-9E48-4418-AB39-25639931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35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692C5-5165-A711-56B0-3237DB7C3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A7215-BC4B-7CFA-BD33-B5B53857D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BB7FA-F22A-952B-E71A-E1720D48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4AF8-9E77-4E84-9BA4-F68F0A06373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662C2-BA23-2915-E025-44E7B740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84062-1A1B-307A-F026-3AA9EDDF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6E1-9E48-4418-AB39-25639931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59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0781-9705-A607-5314-3E364AC2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9AEE-B404-0176-914E-7B86251E8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5E67-36A2-952F-789C-451F539D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4AF8-9E77-4E84-9BA4-F68F0A06373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861B-F62F-8B86-D874-CD000A9E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D7D92-41E1-D7A9-4765-DF29DB56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6E1-9E48-4418-AB39-25639931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21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5CB1-796C-3796-1AA3-67D7C8224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FEB23-67AE-1CE3-B13C-2E682D68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45B0E-0E06-D434-92AD-A588B97F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4AF8-9E77-4E84-9BA4-F68F0A06373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8741-2B4D-689C-7BD8-322B1011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6778F-1290-473F-55BC-2B9408E0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6E1-9E48-4418-AB39-25639931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5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9FA4-126F-F626-9E64-FE8C4B84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CF36-CEAF-9951-C777-DF930C1F0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017A-0E67-254E-271A-A0D9B327B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2C856-A8B9-15CA-EC26-B066DA75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4AF8-9E77-4E84-9BA4-F68F0A06373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70FE3-3F48-5FD3-40F4-A91E4BBD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3F150-6E69-6383-C0C0-A4E608F5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6E1-9E48-4418-AB39-25639931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8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CF62-936F-EDB9-4BE2-F454905B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4F936-2029-1AF4-5B66-7D143285B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99869-29B5-9A45-C0C7-6CD69C7CE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02A6F-CB7E-53CF-D4B0-9E9281046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AADC1-0313-82C3-8911-A63EE3B75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60C44-1FB0-0346-DE4F-C4F67470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4AF8-9E77-4E84-9BA4-F68F0A06373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40C59-0B09-DB40-C7DA-B18B9B83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2F1CA-9FB1-5343-DC7C-FEB24A9D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6E1-9E48-4418-AB39-25639931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4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1D19-2BCA-186B-63F8-9815B9E3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3C849-09E3-DCA4-847C-8EA0D1D8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4AF8-9E77-4E84-9BA4-F68F0A06373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64815-79C3-D239-B231-B97D318B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F697C-9983-C7BE-21F0-A9D9265B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6E1-9E48-4418-AB39-25639931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99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1B0F3-E895-36E4-350B-59539905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4AF8-9E77-4E84-9BA4-F68F0A06373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ECC95-FD30-87D6-0F99-4AB0781C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2A93-2CBA-D4F6-18F7-9A8CD556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6E1-9E48-4418-AB39-25639931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6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84BD-CA31-BB1B-512F-63C7FADF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5B50E-6E2B-554B-0805-E603D670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2FB1B-F6A5-85EC-FDA9-0B264017A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B3C91-3329-1471-090D-7374D61BF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4AF8-9E77-4E84-9BA4-F68F0A06373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28C26-DCC5-2A15-B582-1E6E811F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0B977-6A8A-A3D3-EE9D-D8AB9296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6E1-9E48-4418-AB39-25639931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88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D725C-4554-C7CB-3C92-014FF4003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02287-5EDF-0D48-FDC8-2F914C5D1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83479-6FB3-FD9E-552B-8EA1D39D6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ACFC2-479C-B81D-3E6E-76D9C97F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4AF8-9E77-4E84-9BA4-F68F0A06373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63C60-977C-B5E7-E2EE-858528A6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E425E-A924-679C-0393-14D59413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56E1-9E48-4418-AB39-25639931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69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2880B6-4F2C-2AD8-2195-05A09D75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F4E49-F2A9-5671-03EE-01F9C1164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DE0A5-0581-6598-7656-5B43AEB38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4AF8-9E77-4E84-9BA4-F68F0A063737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79139-A73B-2C87-812F-B02E1A8BC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995BF-E920-A53A-B511-6753C2948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56E1-9E48-4418-AB39-2563993177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60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E97C4A-2A6C-1B61-3A94-E9B99CDF2FF2}"/>
              </a:ext>
            </a:extLst>
          </p:cNvPr>
          <p:cNvSpPr/>
          <p:nvPr/>
        </p:nvSpPr>
        <p:spPr>
          <a:xfrm>
            <a:off x="1244338" y="822489"/>
            <a:ext cx="10731664" cy="5768810"/>
          </a:xfrm>
          <a:prstGeom prst="roundRect">
            <a:avLst>
              <a:gd name="adj" fmla="val 3105"/>
            </a:avLst>
          </a:prstGeom>
          <a:solidFill>
            <a:srgbClr val="D0CECE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C510E9-10F7-2CD8-6582-F99EC3DBE69D}"/>
              </a:ext>
            </a:extLst>
          </p:cNvPr>
          <p:cNvSpPr/>
          <p:nvPr/>
        </p:nvSpPr>
        <p:spPr>
          <a:xfrm>
            <a:off x="114300" y="822489"/>
            <a:ext cx="1016916" cy="5768811"/>
          </a:xfrm>
          <a:prstGeom prst="roundRect">
            <a:avLst>
              <a:gd name="adj" fmla="val 3105"/>
            </a:avLst>
          </a:prstGeom>
          <a:solidFill>
            <a:srgbClr val="D0CECE">
              <a:alpha val="2588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B94A33-E361-F85F-70A5-207294E37670}"/>
              </a:ext>
            </a:extLst>
          </p:cNvPr>
          <p:cNvSpPr/>
          <p:nvPr/>
        </p:nvSpPr>
        <p:spPr>
          <a:xfrm>
            <a:off x="223947" y="79342"/>
            <a:ext cx="11597265" cy="599387"/>
          </a:xfrm>
          <a:prstGeom prst="roundRect">
            <a:avLst>
              <a:gd name="adj" fmla="val 3105"/>
            </a:avLst>
          </a:prstGeom>
          <a:solidFill>
            <a:srgbClr val="D0CECE">
              <a:alpha val="1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95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S</dc:creator>
  <cp:lastModifiedBy>Rajesh S</cp:lastModifiedBy>
  <cp:revision>6</cp:revision>
  <dcterms:created xsi:type="dcterms:W3CDTF">2025-07-11T12:12:45Z</dcterms:created>
  <dcterms:modified xsi:type="dcterms:W3CDTF">2025-07-11T16:46:49Z</dcterms:modified>
</cp:coreProperties>
</file>