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C1C1C"/>
    <a:srgbClr val="EAEAEA"/>
    <a:srgbClr val="E6AA14"/>
    <a:srgbClr val="4E220A"/>
    <a:srgbClr val="282828"/>
    <a:srgbClr val="9E9EE6"/>
    <a:srgbClr val="96EEA7"/>
    <a:srgbClr val="999999"/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1682-151D-DD49-91FD-8A16BB598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E145E-FF2E-C5ED-40E4-001D85FD7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017F4-D5DD-82A2-4C9F-0B3946A3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4FC43-AA0E-F262-5F5D-6946EA37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95C65-5EDC-E0D6-3ABE-1C88EAB1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1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2028-0F33-D4BE-B14F-E9E48D5F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5DADE-9D82-0EB5-094E-53A145259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B0B0-3489-328A-7845-78BD68C9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A3E0D-07D6-5D26-2F24-4A3EB9A1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5EC89-A6A3-581C-DDC8-40690458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398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6B05F-9992-C1C9-5403-51402DFD0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398E7-46F4-8922-DB3D-AC7C098B9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359C8-FADE-7B71-F594-9F7AB146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C20F-8011-17CF-E728-7871481C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30CC5-C8B7-369F-F800-4BA4E32F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41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55D5-09CD-50BC-889A-D6208776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1F3A-B11D-48C0-24AA-0908A5A0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E9D4-71FC-51A4-54CB-94A9D6CF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B1F6-91E7-D3D0-75B0-B1151B2E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9D88E-1E33-4A57-7F69-D36009B3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13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7029-CED3-0937-E2CC-7BDAD51E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36D4-9C28-31C8-21F3-332671A4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47C3C-FBF6-6CDE-43BF-CE4A69A5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2ECD-B387-9C23-8045-A9B05700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43F77-E736-24FC-C63E-2C0E9F60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71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E61D-7040-937D-9886-23DB830D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024AF-AD2C-4548-00AB-98F57963E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9DD34-3204-E08B-9FFB-1162CF176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09AF1-9A85-37C9-9063-9ED476E0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C5B3-CA19-39C9-0BAD-51930BC8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980D1-8561-177E-CD09-A6D7ADC9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D23E-CC1E-8480-9C47-E88CA13D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386A-FA3A-3DA6-ABF4-137D042EF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32C26-5EAF-F967-F5BC-8D873402F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683F9-DCF5-41A2-93A1-A2A007C29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D50CD-8BE5-5A75-4604-BB3049068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3E72D-B5EF-0E29-2588-DB029C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35E38-F462-D6B8-4A55-D3B22D48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F1A69-9278-9DFE-00C7-DD4DE3A8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9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C64E-DD3D-460C-C4A1-99C89602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F8CCB-C9E7-DAE1-D226-8D2C53F9E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05B9E-2CE3-22DB-F894-78FED0A1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E898E-9B95-D605-E7A5-7D52965F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D5CCA-70D0-5C19-7F1C-22B8A07B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0D2EF-0BAE-E4C7-3843-D7CD95BE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65439-069E-DC5F-B303-E2F4D043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1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06EE-C39D-057A-2599-07AF7584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F94A-ECAA-95A4-3395-B65E4BFC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FD999-51F4-69B4-5CA5-AAC187CF5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C978-6498-D3C6-E4A3-672F4469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2CA3A-C31C-C897-172D-2A9F9C22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536F6-169C-30D8-3059-08DFD2CE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18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E651-7C07-898B-718F-895F62E0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D8169-EBCD-C1AC-6305-00AE04442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D7E87-CFE5-2934-753D-54E4DD40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2D599-1540-B35F-03A0-6FAB68D3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D663F-5CEC-85B0-FB95-296DDD274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B676-5577-29F5-D6E0-D02B0D72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14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F1C2B-5EC7-6C58-6205-93EC867A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6BBB1-3D23-7717-9BB7-1D993AA2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5981-3560-73CD-4794-73C94ADE1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3DD75-5D68-47B1-AC64-F4B6D5A966E6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E2E9-A464-9955-FD5E-0A956D6CC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8D4C-099F-B4F5-56AB-A305C764B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27EC2-39BB-4652-8B99-208D481034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2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FC03C9-0860-94FE-E62C-FF052A283B49}"/>
              </a:ext>
            </a:extLst>
          </p:cNvPr>
          <p:cNvSpPr/>
          <p:nvPr/>
        </p:nvSpPr>
        <p:spPr>
          <a:xfrm>
            <a:off x="0" y="0"/>
            <a:ext cx="12192000" cy="6902778"/>
          </a:xfrm>
          <a:prstGeom prst="roundRect">
            <a:avLst>
              <a:gd name="adj" fmla="val 0"/>
            </a:avLst>
          </a:prstGeom>
          <a:solidFill>
            <a:srgbClr val="EAEAEA">
              <a:alpha val="29804"/>
            </a:srgb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B604CA-5EBB-EBB1-CBA6-B5BE96E2B8B5}"/>
              </a:ext>
            </a:extLst>
          </p:cNvPr>
          <p:cNvSpPr/>
          <p:nvPr/>
        </p:nvSpPr>
        <p:spPr>
          <a:xfrm>
            <a:off x="78559" y="36493"/>
            <a:ext cx="12015247" cy="822917"/>
          </a:xfrm>
          <a:prstGeom prst="roundRect">
            <a:avLst>
              <a:gd name="adj" fmla="val 2983"/>
            </a:avLst>
          </a:prstGeom>
          <a:solidFill>
            <a:srgbClr val="1C1C1C">
              <a:alpha val="30196"/>
            </a:srgb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0B8184-368B-C7CF-86A9-495EC64EC92F}"/>
              </a:ext>
            </a:extLst>
          </p:cNvPr>
          <p:cNvSpPr/>
          <p:nvPr/>
        </p:nvSpPr>
        <p:spPr>
          <a:xfrm>
            <a:off x="78559" y="895903"/>
            <a:ext cx="12015247" cy="5925604"/>
          </a:xfrm>
          <a:prstGeom prst="roundRect">
            <a:avLst>
              <a:gd name="adj" fmla="val 1852"/>
            </a:avLst>
          </a:prstGeom>
          <a:solidFill>
            <a:srgbClr val="EAEAEA">
              <a:alpha val="29804"/>
            </a:srgbClr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1632F-3636-6276-00C7-F82E6342C11E}"/>
              </a:ext>
            </a:extLst>
          </p:cNvPr>
          <p:cNvSpPr/>
          <p:nvPr/>
        </p:nvSpPr>
        <p:spPr>
          <a:xfrm>
            <a:off x="140208" y="3563332"/>
            <a:ext cx="1517904" cy="3044858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A005DE-2933-AE6A-D29E-5051E1754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" y="114794"/>
            <a:ext cx="689351" cy="6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8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taylor watson</dc:creator>
  <cp:lastModifiedBy>taylor watson</cp:lastModifiedBy>
  <cp:revision>10</cp:revision>
  <dcterms:created xsi:type="dcterms:W3CDTF">2025-06-24T12:47:57Z</dcterms:created>
  <dcterms:modified xsi:type="dcterms:W3CDTF">2025-06-30T09:33:47Z</dcterms:modified>
</cp:coreProperties>
</file>