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" y="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B988-B2BA-83E7-FFB9-75230D377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834FE-CBC2-4012-5CDE-F016FF1B8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C7CD2-0DAE-F666-463B-FBB0EA25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BA27-D8BA-446B-A1B2-FB85107270B6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995F3-45D6-0D82-0D1C-A44FA3FB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091A2-B049-B129-5126-5B9CDD29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355B-DD44-47D0-8ADB-F866DE8A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31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6B42-3972-C057-1633-E8697F7B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96664-8F57-41AA-184D-3D5964910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8A299-6DE7-54D3-7B2E-03EDAE87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BA27-D8BA-446B-A1B2-FB85107270B6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2FC79-CADC-F7FD-2E17-CD78ADEC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8487C-3433-EB0B-2DA2-BB3CBE5C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355B-DD44-47D0-8ADB-F866DE8A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28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E18BF-8DE4-4B4E-7409-230736BA2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BBF23-72A2-C147-A00D-BD8247940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82CF2-B6A0-6325-B78B-8ED871F8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BA27-D8BA-446B-A1B2-FB85107270B6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2162B-2316-3627-918D-67C73286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0E3DB-EEC7-68A8-55A1-6A2DE171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355B-DD44-47D0-8ADB-F866DE8A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54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0CF6-0380-3540-0039-7D470F21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86D50-5811-D09B-EA91-93A7C3A0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E4B5B-9D53-4AC2-30B2-C370C070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BA27-D8BA-446B-A1B2-FB85107270B6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65238-2060-CEB6-5C82-C4950A8A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F8321-7A75-A7A0-9FCB-80C3ABAA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355B-DD44-47D0-8ADB-F866DE8A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5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E173-A574-CEA2-D327-97930A7F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214C3-F4C8-46E7-FE02-A613EA2D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258F-AC36-9DDC-6926-8AE673CB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BA27-D8BA-446B-A1B2-FB85107270B6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D864A-5422-7EA3-EDBC-14EE1E7B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FAD38-7C4E-59D5-970C-E397D3A2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355B-DD44-47D0-8ADB-F866DE8A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09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7646-16C8-83FB-84E9-288728A0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31D20-B5CF-5262-E637-579E8A534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01C3F-CFC8-2584-FDE8-3D2AC6A86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848A0-F6B6-860E-3F14-2BA5F0B0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BA27-D8BA-446B-A1B2-FB85107270B6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96763-D681-3A0C-F0DC-7A4A3CA3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327DE-20A3-75E8-A9D3-B686CC92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355B-DD44-47D0-8ADB-F866DE8A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01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55FE-A75F-6975-793C-F2080B63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DBE61-7D2D-6101-6709-721466A80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E383C-7BE7-AD08-F629-446B82724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E580-40C2-81AF-ED46-31F251B95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820F0-0E97-A10A-F8A4-053BC248A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F67EE-F297-9514-04FE-7F909781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BA27-D8BA-446B-A1B2-FB85107270B6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552FF-49BC-599D-7698-3C0E37C8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972A8-1713-DAC8-1109-9D54F726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355B-DD44-47D0-8ADB-F866DE8A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72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11A7-BD5C-643B-D7DC-161CD6AD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CCBFE-5AEE-2F48-E595-548A63FF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BA27-D8BA-446B-A1B2-FB85107270B6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60B18-5919-3E5E-136A-4AE89B23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EB77D-4D71-1961-E8A5-A00CCB8A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355B-DD44-47D0-8ADB-F866DE8A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01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62ADA-1F99-12C1-D878-DC87E98E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BA27-D8BA-446B-A1B2-FB85107270B6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283E3-7201-680C-A48F-8E3E1341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F2D25-CE5B-6BA4-5FA2-6B2F50B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355B-DD44-47D0-8ADB-F866DE8A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57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99C2-34EA-4911-4F40-44027EBB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6DC9-5B13-66F6-C532-DCDE498EC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F19D4-8BD4-8C3E-E9F1-9E342FD72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FEE7A-1E3B-5AD7-228F-1CFDFA82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BA27-D8BA-446B-A1B2-FB85107270B6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DD279-03AB-E625-C7D5-E72C5B05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AE702-B47E-0C5B-FB1F-F652D9CF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355B-DD44-47D0-8ADB-F866DE8A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76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D666-2A69-3F63-EDBC-1F8FC962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317CF-9772-6F9D-9B17-6EEB888FE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5188C-6CC9-9152-8185-20C38F694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AD9DC-73B2-506D-1249-FEC51707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BA27-D8BA-446B-A1B2-FB85107270B6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284C7-EF36-94E3-212F-367F99A7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60523-113A-EB0C-2F1D-D9312FD4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355B-DD44-47D0-8ADB-F866DE8A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22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F27072-4823-B93E-9B82-B0584636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97DA3-6528-C6EF-D135-A0DC6E4B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0CD9F-BC87-D197-D6E4-4440225E8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4BA27-D8BA-446B-A1B2-FB85107270B6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AAE4-E1DF-D206-ED84-1F6E5DA08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77947-973B-B1FC-B61D-FFC52F4FA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9355B-DD44-47D0-8ADB-F866DE8A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84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17FADF-019F-1173-7DA6-555FCAF92295}"/>
              </a:ext>
            </a:extLst>
          </p:cNvPr>
          <p:cNvSpPr/>
          <p:nvPr/>
        </p:nvSpPr>
        <p:spPr>
          <a:xfrm>
            <a:off x="0" y="1"/>
            <a:ext cx="12192000" cy="20669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E204CD-6EA1-7945-FF86-E13A7414870C}"/>
              </a:ext>
            </a:extLst>
          </p:cNvPr>
          <p:cNvSpPr/>
          <p:nvPr/>
        </p:nvSpPr>
        <p:spPr>
          <a:xfrm>
            <a:off x="200024" y="123824"/>
            <a:ext cx="11801475" cy="6553201"/>
          </a:xfrm>
          <a:prstGeom prst="roundRect">
            <a:avLst>
              <a:gd name="adj" fmla="val 4268"/>
            </a:avLst>
          </a:prstGeom>
          <a:solidFill>
            <a:schemeClr val="bg1"/>
          </a:solidFill>
          <a:effectLst>
            <a:outerShdw blurRad="76200" dist="38100" dir="2700000" algn="tl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B9B1E1-C7CF-2A0D-F184-B751B1C15FA8}"/>
              </a:ext>
            </a:extLst>
          </p:cNvPr>
          <p:cNvSpPr/>
          <p:nvPr/>
        </p:nvSpPr>
        <p:spPr>
          <a:xfrm>
            <a:off x="200025" y="113031"/>
            <a:ext cx="11801474" cy="657226"/>
          </a:xfrm>
          <a:prstGeom prst="roundRect">
            <a:avLst>
              <a:gd name="adj" fmla="val 4339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464C47B-9E28-7416-90A7-4C06652A0A8F}"/>
              </a:ext>
            </a:extLst>
          </p:cNvPr>
          <p:cNvSpPr/>
          <p:nvPr/>
        </p:nvSpPr>
        <p:spPr>
          <a:xfrm>
            <a:off x="1714500" y="790575"/>
            <a:ext cx="704850" cy="5876920"/>
          </a:xfrm>
          <a:prstGeom prst="roundRect">
            <a:avLst>
              <a:gd name="adj" fmla="val 0"/>
            </a:avLst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CF3FAB-231A-1872-CB1D-EF2FC236E61D}"/>
              </a:ext>
            </a:extLst>
          </p:cNvPr>
          <p:cNvSpPr/>
          <p:nvPr/>
        </p:nvSpPr>
        <p:spPr>
          <a:xfrm>
            <a:off x="200023" y="512446"/>
            <a:ext cx="11801476" cy="285749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F2C6E4-F793-10DF-47B2-3135CBCAC667}"/>
              </a:ext>
            </a:extLst>
          </p:cNvPr>
          <p:cNvSpPr/>
          <p:nvPr/>
        </p:nvSpPr>
        <p:spPr>
          <a:xfrm>
            <a:off x="1695450" y="800104"/>
            <a:ext cx="10287000" cy="5876920"/>
          </a:xfrm>
          <a:prstGeom prst="roundRect">
            <a:avLst>
              <a:gd name="adj" fmla="val 4268"/>
            </a:avLst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8C8D3C-995C-D75A-83B9-74698B36D221}"/>
              </a:ext>
            </a:extLst>
          </p:cNvPr>
          <p:cNvSpPr/>
          <p:nvPr/>
        </p:nvSpPr>
        <p:spPr bwMode="auto">
          <a:xfrm>
            <a:off x="7143751" y="971552"/>
            <a:ext cx="4629150" cy="2009774"/>
          </a:xfrm>
          <a:prstGeom prst="roundRect">
            <a:avLst>
              <a:gd name="adj" fmla="val 7377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8E5F6B-3BCF-D034-2CA8-840EB44F8723}"/>
              </a:ext>
            </a:extLst>
          </p:cNvPr>
          <p:cNvSpPr/>
          <p:nvPr/>
        </p:nvSpPr>
        <p:spPr bwMode="auto">
          <a:xfrm>
            <a:off x="2066925" y="971552"/>
            <a:ext cx="4629150" cy="2009774"/>
          </a:xfrm>
          <a:prstGeom prst="roundRect">
            <a:avLst>
              <a:gd name="adj" fmla="val 7377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DD2F8EA-96B9-5C2A-8570-459A239D47CB}"/>
              </a:ext>
            </a:extLst>
          </p:cNvPr>
          <p:cNvSpPr/>
          <p:nvPr/>
        </p:nvSpPr>
        <p:spPr bwMode="auto">
          <a:xfrm>
            <a:off x="5845044" y="3256385"/>
            <a:ext cx="5961194" cy="3230140"/>
          </a:xfrm>
          <a:prstGeom prst="roundRect">
            <a:avLst>
              <a:gd name="adj" fmla="val 7377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3099F0E-9765-9F66-4C5D-8A2B574C365B}"/>
              </a:ext>
            </a:extLst>
          </p:cNvPr>
          <p:cNvSpPr/>
          <p:nvPr/>
        </p:nvSpPr>
        <p:spPr bwMode="auto">
          <a:xfrm>
            <a:off x="2066925" y="3256384"/>
            <a:ext cx="3578095" cy="3230139"/>
          </a:xfrm>
          <a:prstGeom prst="roundRect">
            <a:avLst>
              <a:gd name="adj" fmla="val 7377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9125ED4-FF25-9774-459F-487E52F21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912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7108F3C-41E3-04A7-474A-870B3C417B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82" b="23581"/>
          <a:stretch/>
        </p:blipFill>
        <p:spPr>
          <a:xfrm>
            <a:off x="534845" y="265159"/>
            <a:ext cx="1664345" cy="41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6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SJ</dc:creator>
  <cp:lastModifiedBy>Rajesh SJ</cp:lastModifiedBy>
  <cp:revision>4</cp:revision>
  <dcterms:created xsi:type="dcterms:W3CDTF">2023-09-03T15:33:37Z</dcterms:created>
  <dcterms:modified xsi:type="dcterms:W3CDTF">2023-09-03T18:05:55Z</dcterms:modified>
</cp:coreProperties>
</file>