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8" r:id="rId3"/>
    <p:sldId id="259" r:id="rId4"/>
    <p:sldId id="260" r:id="rId5"/>
    <p:sldId id="279" r:id="rId6"/>
    <p:sldId id="264" r:id="rId7"/>
    <p:sldId id="261" r:id="rId8"/>
    <p:sldId id="262" r:id="rId9"/>
    <p:sldId id="263" r:id="rId10"/>
    <p:sldId id="265" r:id="rId11"/>
    <p:sldId id="281" r:id="rId12"/>
    <p:sldId id="266" r:id="rId13"/>
    <p:sldId id="267" r:id="rId14"/>
    <p:sldId id="283" r:id="rId15"/>
    <p:sldId id="282" r:id="rId16"/>
    <p:sldId id="269" r:id="rId17"/>
    <p:sldId id="270" r:id="rId18"/>
    <p:sldId id="271" r:id="rId19"/>
    <p:sldId id="272" r:id="rId20"/>
    <p:sldId id="274" r:id="rId21"/>
    <p:sldId id="275" r:id="rId22"/>
    <p:sldId id="276" r:id="rId23"/>
    <p:sldId id="277" r:id="rId2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2438337" rtl="0" fontAlgn="auto" latinLnBrk="0" hangingPunct="0">
      <a:lnSpc>
        <a:spcPct val="90000"/>
      </a:lnSpc>
      <a:spcBef>
        <a:spcPts val="2400"/>
      </a:spcBef>
      <a:spcAft>
        <a:spcPts val="0"/>
      </a:spcAft>
      <a:buClrTx/>
      <a:buSzTx/>
      <a:buFontTx/>
      <a:buNone/>
      <a:tabLst/>
      <a:defRPr kumimoji="0" sz="4400" b="0" i="0" u="none" strike="noStrike" cap="none" spc="0" normalizeH="0" baseline="0">
        <a:ln>
          <a:noFill/>
        </a:ln>
        <a:solidFill>
          <a:srgbClr val="000000"/>
        </a:solidFill>
        <a:effectLst/>
        <a:uFillTx/>
        <a:latin typeface="Canela Bold"/>
        <a:ea typeface="Canela Bold"/>
        <a:cs typeface="Canela Bold"/>
        <a:sym typeface="Canela Bold"/>
      </a:defRPr>
    </a:lvl1pPr>
    <a:lvl2pPr marL="0" marR="0" indent="0" algn="l" defTabSz="2438337" rtl="0" fontAlgn="auto" latinLnBrk="0" hangingPunct="0">
      <a:lnSpc>
        <a:spcPct val="90000"/>
      </a:lnSpc>
      <a:spcBef>
        <a:spcPts val="2400"/>
      </a:spcBef>
      <a:spcAft>
        <a:spcPts val="0"/>
      </a:spcAft>
      <a:buClrTx/>
      <a:buSzTx/>
      <a:buFontTx/>
      <a:buNone/>
      <a:tabLst/>
      <a:defRPr kumimoji="0" sz="4400" b="0" i="0" u="none" strike="noStrike" cap="none" spc="0" normalizeH="0" baseline="0">
        <a:ln>
          <a:noFill/>
        </a:ln>
        <a:solidFill>
          <a:srgbClr val="000000"/>
        </a:solidFill>
        <a:effectLst/>
        <a:uFillTx/>
        <a:latin typeface="Canela Bold"/>
        <a:ea typeface="Canela Bold"/>
        <a:cs typeface="Canela Bold"/>
        <a:sym typeface="Canela Bold"/>
      </a:defRPr>
    </a:lvl2pPr>
    <a:lvl3pPr marL="0" marR="0" indent="0" algn="l" defTabSz="2438337" rtl="0" fontAlgn="auto" latinLnBrk="0" hangingPunct="0">
      <a:lnSpc>
        <a:spcPct val="90000"/>
      </a:lnSpc>
      <a:spcBef>
        <a:spcPts val="2400"/>
      </a:spcBef>
      <a:spcAft>
        <a:spcPts val="0"/>
      </a:spcAft>
      <a:buClrTx/>
      <a:buSzTx/>
      <a:buFontTx/>
      <a:buNone/>
      <a:tabLst/>
      <a:defRPr kumimoji="0" sz="4400" b="0" i="0" u="none" strike="noStrike" cap="none" spc="0" normalizeH="0" baseline="0">
        <a:ln>
          <a:noFill/>
        </a:ln>
        <a:solidFill>
          <a:srgbClr val="000000"/>
        </a:solidFill>
        <a:effectLst/>
        <a:uFillTx/>
        <a:latin typeface="Canela Bold"/>
        <a:ea typeface="Canela Bold"/>
        <a:cs typeface="Canela Bold"/>
        <a:sym typeface="Canela Bold"/>
      </a:defRPr>
    </a:lvl3pPr>
    <a:lvl4pPr marL="0" marR="0" indent="0" algn="l" defTabSz="2438337" rtl="0" fontAlgn="auto" latinLnBrk="0" hangingPunct="0">
      <a:lnSpc>
        <a:spcPct val="90000"/>
      </a:lnSpc>
      <a:spcBef>
        <a:spcPts val="2400"/>
      </a:spcBef>
      <a:spcAft>
        <a:spcPts val="0"/>
      </a:spcAft>
      <a:buClrTx/>
      <a:buSzTx/>
      <a:buFontTx/>
      <a:buNone/>
      <a:tabLst/>
      <a:defRPr kumimoji="0" sz="4400" b="0" i="0" u="none" strike="noStrike" cap="none" spc="0" normalizeH="0" baseline="0">
        <a:ln>
          <a:noFill/>
        </a:ln>
        <a:solidFill>
          <a:srgbClr val="000000"/>
        </a:solidFill>
        <a:effectLst/>
        <a:uFillTx/>
        <a:latin typeface="Canela Bold"/>
        <a:ea typeface="Canela Bold"/>
        <a:cs typeface="Canela Bold"/>
        <a:sym typeface="Canela Bold"/>
      </a:defRPr>
    </a:lvl4pPr>
    <a:lvl5pPr marL="0" marR="0" indent="0" algn="l" defTabSz="2438337" rtl="0" fontAlgn="auto" latinLnBrk="0" hangingPunct="0">
      <a:lnSpc>
        <a:spcPct val="90000"/>
      </a:lnSpc>
      <a:spcBef>
        <a:spcPts val="2400"/>
      </a:spcBef>
      <a:spcAft>
        <a:spcPts val="0"/>
      </a:spcAft>
      <a:buClrTx/>
      <a:buSzTx/>
      <a:buFontTx/>
      <a:buNone/>
      <a:tabLst/>
      <a:defRPr kumimoji="0" sz="4400" b="0" i="0" u="none" strike="noStrike" cap="none" spc="0" normalizeH="0" baseline="0">
        <a:ln>
          <a:noFill/>
        </a:ln>
        <a:solidFill>
          <a:srgbClr val="000000"/>
        </a:solidFill>
        <a:effectLst/>
        <a:uFillTx/>
        <a:latin typeface="Canela Bold"/>
        <a:ea typeface="Canela Bold"/>
        <a:cs typeface="Canela Bold"/>
        <a:sym typeface="Canela Bold"/>
      </a:defRPr>
    </a:lvl5pPr>
    <a:lvl6pPr marL="0" marR="0" indent="0" algn="l" defTabSz="2438337" rtl="0" fontAlgn="auto" latinLnBrk="0" hangingPunct="0">
      <a:lnSpc>
        <a:spcPct val="90000"/>
      </a:lnSpc>
      <a:spcBef>
        <a:spcPts val="2400"/>
      </a:spcBef>
      <a:spcAft>
        <a:spcPts val="0"/>
      </a:spcAft>
      <a:buClrTx/>
      <a:buSzTx/>
      <a:buFontTx/>
      <a:buNone/>
      <a:tabLst/>
      <a:defRPr kumimoji="0" sz="4400" b="0" i="0" u="none" strike="noStrike" cap="none" spc="0" normalizeH="0" baseline="0">
        <a:ln>
          <a:noFill/>
        </a:ln>
        <a:solidFill>
          <a:srgbClr val="000000"/>
        </a:solidFill>
        <a:effectLst/>
        <a:uFillTx/>
        <a:latin typeface="Canela Bold"/>
        <a:ea typeface="Canela Bold"/>
        <a:cs typeface="Canela Bold"/>
        <a:sym typeface="Canela Bold"/>
      </a:defRPr>
    </a:lvl6pPr>
    <a:lvl7pPr marL="0" marR="0" indent="0" algn="l" defTabSz="2438337" rtl="0" fontAlgn="auto" latinLnBrk="0" hangingPunct="0">
      <a:lnSpc>
        <a:spcPct val="90000"/>
      </a:lnSpc>
      <a:spcBef>
        <a:spcPts val="2400"/>
      </a:spcBef>
      <a:spcAft>
        <a:spcPts val="0"/>
      </a:spcAft>
      <a:buClrTx/>
      <a:buSzTx/>
      <a:buFontTx/>
      <a:buNone/>
      <a:tabLst/>
      <a:defRPr kumimoji="0" sz="4400" b="0" i="0" u="none" strike="noStrike" cap="none" spc="0" normalizeH="0" baseline="0">
        <a:ln>
          <a:noFill/>
        </a:ln>
        <a:solidFill>
          <a:srgbClr val="000000"/>
        </a:solidFill>
        <a:effectLst/>
        <a:uFillTx/>
        <a:latin typeface="Canela Bold"/>
        <a:ea typeface="Canela Bold"/>
        <a:cs typeface="Canela Bold"/>
        <a:sym typeface="Canela Bold"/>
      </a:defRPr>
    </a:lvl7pPr>
    <a:lvl8pPr marL="0" marR="0" indent="0" algn="l" defTabSz="2438337" rtl="0" fontAlgn="auto" latinLnBrk="0" hangingPunct="0">
      <a:lnSpc>
        <a:spcPct val="90000"/>
      </a:lnSpc>
      <a:spcBef>
        <a:spcPts val="2400"/>
      </a:spcBef>
      <a:spcAft>
        <a:spcPts val="0"/>
      </a:spcAft>
      <a:buClrTx/>
      <a:buSzTx/>
      <a:buFontTx/>
      <a:buNone/>
      <a:tabLst/>
      <a:defRPr kumimoji="0" sz="4400" b="0" i="0" u="none" strike="noStrike" cap="none" spc="0" normalizeH="0" baseline="0">
        <a:ln>
          <a:noFill/>
        </a:ln>
        <a:solidFill>
          <a:srgbClr val="000000"/>
        </a:solidFill>
        <a:effectLst/>
        <a:uFillTx/>
        <a:latin typeface="Canela Bold"/>
        <a:ea typeface="Canela Bold"/>
        <a:cs typeface="Canela Bold"/>
        <a:sym typeface="Canela Bold"/>
      </a:defRPr>
    </a:lvl8pPr>
    <a:lvl9pPr marL="0" marR="0" indent="0" algn="l" defTabSz="2438337" rtl="0" fontAlgn="auto" latinLnBrk="0" hangingPunct="0">
      <a:lnSpc>
        <a:spcPct val="90000"/>
      </a:lnSpc>
      <a:spcBef>
        <a:spcPts val="2400"/>
      </a:spcBef>
      <a:spcAft>
        <a:spcPts val="0"/>
      </a:spcAft>
      <a:buClrTx/>
      <a:buSzTx/>
      <a:buFontTx/>
      <a:buNone/>
      <a:tabLst/>
      <a:defRPr kumimoji="0" sz="4400" b="0" i="0" u="none" strike="noStrike" cap="none" spc="0" normalizeH="0" baseline="0">
        <a:ln>
          <a:noFill/>
        </a:ln>
        <a:solidFill>
          <a:srgbClr val="000000"/>
        </a:solidFill>
        <a:effectLst/>
        <a:uFillTx/>
        <a:latin typeface="Canela Bold"/>
        <a:ea typeface="Canela Bold"/>
        <a:cs typeface="Canela Bold"/>
        <a:sym typeface="Canela Bold"/>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ff">
        <a:font>
          <a:latin typeface="Canela Bold"/>
          <a:ea typeface="Canela Bold"/>
          <a:cs typeface="Canela Bold"/>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5EE"/>
          </a:solidFill>
        </a:fill>
      </a:tcStyle>
    </a:wholeTbl>
    <a:band2H>
      <a:tcTxStyle/>
      <a:tcStyle>
        <a:tcBdr/>
        <a:fill>
          <a:solidFill>
            <a:srgbClr val="E8EBF7"/>
          </a:solidFill>
        </a:fill>
      </a:tcStyle>
    </a:band2H>
    <a:firstCol>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n" i="off">
        <a:font>
          <a:latin typeface="Canela Bold"/>
          <a:ea typeface="Canela Bold"/>
          <a:cs typeface="Canela Bold"/>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EE5CD"/>
          </a:solidFill>
        </a:fill>
      </a:tcStyle>
    </a:wholeTbl>
    <a:band2H>
      <a:tcTxStyle/>
      <a:tcStyle>
        <a:tcBdr/>
        <a:fill>
          <a:solidFill>
            <a:srgbClr val="E8F2E7"/>
          </a:solidFill>
        </a:fill>
      </a:tcStyle>
    </a:band2H>
    <a:firstCol>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n" i="off">
        <a:font>
          <a:latin typeface="Canela Bold"/>
          <a:ea typeface="Canela Bold"/>
          <a:cs typeface="Canela Bold"/>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8D3E5"/>
          </a:solidFill>
        </a:fill>
      </a:tcStyle>
    </a:wholeTbl>
    <a:band2H>
      <a:tcTxStyle/>
      <a:tcStyle>
        <a:tcBdr/>
        <a:fill>
          <a:solidFill>
            <a:srgbClr val="ECEAF3"/>
          </a:solidFill>
        </a:fill>
      </a:tcStyle>
    </a:band2H>
    <a:firstCol>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n" i="off">
        <a:font>
          <a:latin typeface="Canela Bold"/>
          <a:ea typeface="Canela Bold"/>
          <a:cs typeface="Canela Bold"/>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Canela Bold"/>
          <a:ea typeface="Canela Bold"/>
          <a:cs typeface="Canela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nela Bold"/>
          <a:ea typeface="Canela Bold"/>
          <a:cs typeface="Canela Bold"/>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nela Bold"/>
          <a:ea typeface="Canela Bold"/>
          <a:cs typeface="Canela Bold"/>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ff">
        <a:font>
          <a:latin typeface="Canela Bold"/>
          <a:ea typeface="Canela Bold"/>
          <a:cs typeface="Canela Bold"/>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n" i="off">
        <a:font>
          <a:latin typeface="Canela Bold"/>
          <a:ea typeface="Canela Bold"/>
          <a:cs typeface="Canela Bold"/>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Canela Bold"/>
          <a:ea typeface="Canela Bold"/>
          <a:cs typeface="Canela Bold"/>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nela Bold"/>
          <a:ea typeface="Canela Bold"/>
          <a:cs typeface="Canela Bold"/>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nela Bold"/>
          <a:ea typeface="Canela Bold"/>
          <a:cs typeface="Canela Bold"/>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4" d="100"/>
          <a:sy n="44"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8" name="Shape 168"/>
          <p:cNvSpPr>
            <a:spLocks noGrp="1" noRot="1" noChangeAspect="1"/>
          </p:cNvSpPr>
          <p:nvPr>
            <p:ph type="sldImg"/>
          </p:nvPr>
        </p:nvSpPr>
        <p:spPr>
          <a:xfrm>
            <a:off x="1143000" y="685800"/>
            <a:ext cx="4572000" cy="3429000"/>
          </a:xfrm>
          <a:prstGeom prst="rect">
            <a:avLst/>
          </a:prstGeom>
        </p:spPr>
        <p:txBody>
          <a:bodyPr/>
          <a:lstStyle/>
          <a:p>
            <a:endParaRPr/>
          </a:p>
        </p:txBody>
      </p:sp>
      <p:sp>
        <p:nvSpPr>
          <p:cNvPr id="169" name="Shape 16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p:spTree>
      <p:nvGrpSpPr>
        <p:cNvPr id="1" name=""/>
        <p:cNvGrpSpPr/>
        <p:nvPr/>
      </p:nvGrpSpPr>
      <p:grpSpPr>
        <a:xfrm>
          <a:off x="0" y="0"/>
          <a:ext cx="0" cy="0"/>
          <a:chOff x="0" y="0"/>
          <a:chExt cx="0" cy="0"/>
        </a:xfrm>
      </p:grpSpPr>
      <p:sp>
        <p:nvSpPr>
          <p:cNvPr id="11" name="Body Level One…"/>
          <p:cNvSpPr txBox="1">
            <a:spLocks noGrp="1"/>
          </p:cNvSpPr>
          <p:nvPr>
            <p:ph type="body" sz="quarter" idx="1" hasCustomPrompt="1"/>
          </p:nvPr>
        </p:nvSpPr>
        <p:spPr>
          <a:xfrm>
            <a:off x="1219200" y="11986162"/>
            <a:ext cx="21945599" cy="605792"/>
          </a:xfrm>
          <a:prstGeom prst="rect">
            <a:avLst/>
          </a:prstGeom>
        </p:spPr>
        <p:txBody>
          <a:bodyPr/>
          <a:lstStyle>
            <a:lvl1pPr marL="0" indent="0" algn="ctr" defTabSz="825500">
              <a:lnSpc>
                <a:spcPct val="100000"/>
              </a:lnSpc>
              <a:spcBef>
                <a:spcPts val="0"/>
              </a:spcBef>
              <a:buSzTx/>
              <a:buNone/>
              <a:defRPr sz="3000" spc="-29">
                <a:latin typeface="Graphik Medium"/>
                <a:ea typeface="Graphik Medium"/>
                <a:cs typeface="Graphik Medium"/>
                <a:sym typeface="Graphik Medium"/>
              </a:defRPr>
            </a:lvl1pPr>
            <a:lvl2pPr marL="918440" indent="-372340" algn="ctr" defTabSz="825500">
              <a:lnSpc>
                <a:spcPct val="100000"/>
              </a:lnSpc>
              <a:spcBef>
                <a:spcPts val="0"/>
              </a:spcBef>
              <a:defRPr sz="3000" spc="-29">
                <a:latin typeface="Graphik Medium"/>
                <a:ea typeface="Graphik Medium"/>
                <a:cs typeface="Graphik Medium"/>
                <a:sym typeface="Graphik Medium"/>
              </a:defRPr>
            </a:lvl2pPr>
            <a:lvl3pPr marL="1464540" indent="-372340" algn="ctr" defTabSz="825500">
              <a:lnSpc>
                <a:spcPct val="100000"/>
              </a:lnSpc>
              <a:spcBef>
                <a:spcPts val="0"/>
              </a:spcBef>
              <a:defRPr sz="3000" spc="-29">
                <a:latin typeface="Graphik Medium"/>
                <a:ea typeface="Graphik Medium"/>
                <a:cs typeface="Graphik Medium"/>
                <a:sym typeface="Graphik Medium"/>
              </a:defRPr>
            </a:lvl3pPr>
            <a:lvl4pPr marL="2010640" indent="-372340" algn="ctr" defTabSz="825500">
              <a:lnSpc>
                <a:spcPct val="100000"/>
              </a:lnSpc>
              <a:spcBef>
                <a:spcPts val="0"/>
              </a:spcBef>
              <a:defRPr sz="3000" spc="-29">
                <a:latin typeface="Graphik Medium"/>
                <a:ea typeface="Graphik Medium"/>
                <a:cs typeface="Graphik Medium"/>
                <a:sym typeface="Graphik Medium"/>
              </a:defRPr>
            </a:lvl4pPr>
            <a:lvl5pPr marL="2556740" indent="-372340" algn="ctr" defTabSz="825500">
              <a:lnSpc>
                <a:spcPct val="100000"/>
              </a:lnSpc>
              <a:spcBef>
                <a:spcPts val="0"/>
              </a:spcBef>
              <a:defRPr sz="3000" spc="-29">
                <a:latin typeface="Graphik Medium"/>
                <a:ea typeface="Graphik Medium"/>
                <a:cs typeface="Graphik Medium"/>
                <a:sym typeface="Graphik Medium"/>
              </a:defRPr>
            </a:lvl5pPr>
          </a:lstStyle>
          <a:p>
            <a:r>
              <a:t>Author and Date</a:t>
            </a:r>
          </a:p>
          <a:p>
            <a:pPr lvl="1"/>
            <a:endParaRPr/>
          </a:p>
          <a:p>
            <a:pPr lvl="2"/>
            <a:endParaRPr/>
          </a:p>
          <a:p>
            <a:pPr lvl="3"/>
            <a:endParaRPr/>
          </a:p>
          <a:p>
            <a:pPr lvl="4"/>
            <a:endParaRPr/>
          </a:p>
        </p:txBody>
      </p:sp>
      <p:sp>
        <p:nvSpPr>
          <p:cNvPr id="12" name="Presentation Title"/>
          <p:cNvSpPr txBox="1">
            <a:spLocks noGrp="1"/>
          </p:cNvSpPr>
          <p:nvPr>
            <p:ph type="title" hasCustomPrompt="1"/>
          </p:nvPr>
        </p:nvSpPr>
        <p:spPr>
          <a:xfrm>
            <a:off x="1219200" y="3543300"/>
            <a:ext cx="21945600" cy="4267200"/>
          </a:xfrm>
          <a:prstGeom prst="rect">
            <a:avLst/>
          </a:prstGeom>
        </p:spPr>
        <p:txBody>
          <a:bodyPr anchor="b"/>
          <a:lstStyle>
            <a:lvl1pPr>
              <a:defRPr sz="12800" spc="-128"/>
            </a:lvl1pPr>
          </a:lstStyle>
          <a:p>
            <a:r>
              <a:t>Presentation Title</a:t>
            </a:r>
          </a:p>
        </p:txBody>
      </p:sp>
      <p:sp>
        <p:nvSpPr>
          <p:cNvPr id="13" name="Body Level One…"/>
          <p:cNvSpPr txBox="1">
            <a:spLocks noGrp="1"/>
          </p:cNvSpPr>
          <p:nvPr>
            <p:ph type="body" sz="quarter" idx="21" hasCustomPrompt="1"/>
          </p:nvPr>
        </p:nvSpPr>
        <p:spPr>
          <a:xfrm>
            <a:off x="1219200" y="7567579"/>
            <a:ext cx="21945600" cy="2250594"/>
          </a:xfrm>
          <a:prstGeom prst="rect">
            <a:avLst/>
          </a:prstGeom>
        </p:spPr>
        <p:txBody>
          <a:bodyPr/>
          <a:lstStyle>
            <a:lvl1pPr marL="0" indent="0" algn="ctr" defTabSz="825500">
              <a:lnSpc>
                <a:spcPct val="100000"/>
              </a:lnSpc>
              <a:spcBef>
                <a:spcPts val="0"/>
              </a:spcBef>
              <a:buSzTx/>
              <a:buNone/>
              <a:defRPr sz="6000" spc="-100">
                <a:latin typeface="Graphik Semibold"/>
                <a:ea typeface="Graphik Semibold"/>
                <a:cs typeface="Graphik Semibold"/>
                <a:sym typeface="Graphik Semibold"/>
              </a:defRPr>
            </a:lvl1pPr>
          </a:lstStyle>
          <a:p>
            <a:r>
              <a:t>Presentation Subtitle</a:t>
            </a:r>
          </a:p>
        </p:txBody>
      </p:sp>
      <p:sp>
        <p:nvSpPr>
          <p:cNvPr id="14" name="Slide Number"/>
          <p:cNvSpPr txBox="1">
            <a:spLocks noGrp="1"/>
          </p:cNvSpPr>
          <p:nvPr>
            <p:ph type="sldNum" sz="quarter" idx="2"/>
          </p:nvPr>
        </p:nvSpPr>
        <p:spPr>
          <a:xfrm>
            <a:off x="12001499" y="12700001"/>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99" name="Slide Title"/>
          <p:cNvSpPr txBox="1">
            <a:spLocks noGrp="1"/>
          </p:cNvSpPr>
          <p:nvPr>
            <p:ph type="title" hasCustomPrompt="1"/>
          </p:nvPr>
        </p:nvSpPr>
        <p:spPr>
          <a:prstGeom prst="rect">
            <a:avLst/>
          </a:prstGeom>
        </p:spPr>
        <p:txBody>
          <a:bodyPr/>
          <a:lstStyle/>
          <a:p>
            <a:r>
              <a:t>Slide Title</a:t>
            </a:r>
          </a:p>
        </p:txBody>
      </p:sp>
      <p:sp>
        <p:nvSpPr>
          <p:cNvPr id="100" name="Body Level One…"/>
          <p:cNvSpPr txBox="1">
            <a:spLocks noGrp="1"/>
          </p:cNvSpPr>
          <p:nvPr>
            <p:ph type="body" sz="quarter" idx="1" hasCustomPrompt="1"/>
          </p:nvPr>
        </p:nvSpPr>
        <p:spPr>
          <a:xfrm>
            <a:off x="1219200" y="2384648"/>
            <a:ext cx="21945602" cy="832614"/>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algn="ctr" defTabSz="825500">
              <a:lnSpc>
                <a:spcPct val="100000"/>
              </a:lnSpc>
              <a:spcBef>
                <a:spcPts val="0"/>
              </a:spcBef>
              <a:defRPr spc="-44">
                <a:latin typeface="Graphik Semibold"/>
                <a:ea typeface="Graphik Semibold"/>
                <a:cs typeface="Graphik Semibold"/>
                <a:sym typeface="Graphik Semibold"/>
              </a:defRPr>
            </a:lvl2pPr>
            <a:lvl3pPr algn="ctr" defTabSz="825500">
              <a:lnSpc>
                <a:spcPct val="100000"/>
              </a:lnSpc>
              <a:spcBef>
                <a:spcPts val="0"/>
              </a:spcBef>
              <a:defRPr spc="-44">
                <a:latin typeface="Graphik Semibold"/>
                <a:ea typeface="Graphik Semibold"/>
                <a:cs typeface="Graphik Semibold"/>
                <a:sym typeface="Graphik Semibold"/>
              </a:defRPr>
            </a:lvl3pPr>
            <a:lvl4pPr algn="ctr" defTabSz="825500">
              <a:lnSpc>
                <a:spcPct val="100000"/>
              </a:lnSpc>
              <a:spcBef>
                <a:spcPts val="0"/>
              </a:spcBef>
              <a:defRPr spc="-44">
                <a:latin typeface="Graphik Semibold"/>
                <a:ea typeface="Graphik Semibold"/>
                <a:cs typeface="Graphik Semibold"/>
                <a:sym typeface="Graphik Semibold"/>
              </a:defRPr>
            </a:lvl4pPr>
            <a:lvl5pPr algn="ctr" defTabSz="825500">
              <a:lnSpc>
                <a:spcPct val="100000"/>
              </a:lnSpc>
              <a:spcBef>
                <a:spcPts val="0"/>
              </a:spcBef>
              <a:defRPr spc="-44">
                <a:latin typeface="Graphik Semibold"/>
                <a:ea typeface="Graphik Semibold"/>
                <a:cs typeface="Graphik Semibold"/>
                <a:sym typeface="Graphik Semibold"/>
              </a:defRPr>
            </a:lvl5pPr>
          </a:lstStyle>
          <a:p>
            <a:r>
              <a:t>Slide Subtitle</a:t>
            </a:r>
          </a:p>
          <a:p>
            <a:pPr lvl="1"/>
            <a:endParaRPr/>
          </a:p>
          <a:p>
            <a:pPr lvl="2"/>
            <a:endParaRPr/>
          </a:p>
          <a:p>
            <a:pPr lvl="3"/>
            <a:endParaRPr/>
          </a:p>
          <a:p>
            <a:pPr lvl="4"/>
            <a:endParaRPr/>
          </a:p>
        </p:txBody>
      </p:sp>
      <p:sp>
        <p:nvSpPr>
          <p:cNvPr id="101"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108" name="Agenda Title"/>
          <p:cNvSpPr txBox="1">
            <a:spLocks noGrp="1"/>
          </p:cNvSpPr>
          <p:nvPr>
            <p:ph type="title" hasCustomPrompt="1"/>
          </p:nvPr>
        </p:nvSpPr>
        <p:spPr>
          <a:prstGeom prst="rect">
            <a:avLst/>
          </a:prstGeom>
        </p:spPr>
        <p:txBody>
          <a:bodyPr/>
          <a:lstStyle/>
          <a:p>
            <a:r>
              <a:t>Agenda Title</a:t>
            </a:r>
          </a:p>
        </p:txBody>
      </p:sp>
      <p:sp>
        <p:nvSpPr>
          <p:cNvPr id="109" name="Body Level One…"/>
          <p:cNvSpPr txBox="1">
            <a:spLocks noGrp="1"/>
          </p:cNvSpPr>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z="6800" spc="-136">
                <a:latin typeface="Canela Deck Regular"/>
                <a:ea typeface="Canela Deck Regular"/>
                <a:cs typeface="Canela Deck Regular"/>
                <a:sym typeface="Canela Deck Regular"/>
              </a:defRPr>
            </a:lvl1pPr>
            <a:lvl2pPr marL="0" indent="0" defTabSz="825500">
              <a:lnSpc>
                <a:spcPct val="100000"/>
              </a:lnSpc>
              <a:buSzTx/>
              <a:buNone/>
              <a:defRPr sz="6800" spc="-136">
                <a:latin typeface="Canela Deck Regular"/>
                <a:ea typeface="Canela Deck Regular"/>
                <a:cs typeface="Canela Deck Regular"/>
                <a:sym typeface="Canela Deck Regular"/>
              </a:defRPr>
            </a:lvl2pPr>
            <a:lvl3pPr marL="0" indent="0" defTabSz="825500">
              <a:lnSpc>
                <a:spcPct val="100000"/>
              </a:lnSpc>
              <a:buSzTx/>
              <a:buNone/>
              <a:defRPr sz="6800" spc="-136">
                <a:latin typeface="Canela Deck Regular"/>
                <a:ea typeface="Canela Deck Regular"/>
                <a:cs typeface="Canela Deck Regular"/>
                <a:sym typeface="Canela Deck Regular"/>
              </a:defRPr>
            </a:lvl3pPr>
            <a:lvl4pPr marL="0" indent="0" defTabSz="825500">
              <a:lnSpc>
                <a:spcPct val="100000"/>
              </a:lnSpc>
              <a:buSzTx/>
              <a:buNone/>
              <a:defRPr sz="6800" spc="-136">
                <a:latin typeface="Canela Deck Regular"/>
                <a:ea typeface="Canela Deck Regular"/>
                <a:cs typeface="Canela Deck Regular"/>
                <a:sym typeface="Canela Deck Regular"/>
              </a:defRPr>
            </a:lvl4pPr>
            <a:lvl5pPr marL="0" indent="0" defTabSz="825500">
              <a:lnSpc>
                <a:spcPct val="100000"/>
              </a:lnSpc>
              <a:buSzTx/>
              <a:buNone/>
              <a:defRPr sz="6800" spc="-136">
                <a:latin typeface="Canela Deck Regular"/>
                <a:ea typeface="Canela Deck Regular"/>
                <a:cs typeface="Canela Deck Regular"/>
                <a:sym typeface="Canela Deck Regular"/>
              </a:defRPr>
            </a:lvl5pPr>
          </a:lstStyle>
          <a:p>
            <a:r>
              <a:t>Agenda Topics</a:t>
            </a:r>
          </a:p>
          <a:p>
            <a:pPr lvl="1"/>
            <a:endParaRPr/>
          </a:p>
          <a:p>
            <a:pPr lvl="2"/>
            <a:endParaRPr/>
          </a:p>
          <a:p>
            <a:pPr lvl="3"/>
            <a:endParaRPr/>
          </a:p>
          <a:p>
            <a:pPr lvl="4"/>
            <a:endParaRPr/>
          </a:p>
        </p:txBody>
      </p:sp>
      <p:sp>
        <p:nvSpPr>
          <p:cNvPr id="110" name="Agenda Subtitle"/>
          <p:cNvSpPr txBox="1">
            <a:spLocks noGrp="1"/>
          </p:cNvSpPr>
          <p:nvPr>
            <p:ph type="body" sz="quarter" idx="21" hasCustomPrompt="1"/>
          </p:nvPr>
        </p:nvSpPr>
        <p:spPr>
          <a:xfrm>
            <a:off x="1219200" y="2387114"/>
            <a:ext cx="21945602" cy="832614"/>
          </a:xfrm>
          <a:prstGeom prst="rect">
            <a:avLst/>
          </a:prstGeom>
        </p:spPr>
        <p:txBody>
          <a:bodyPr/>
          <a:lstStyle>
            <a:lvl1pPr marL="0" indent="0" algn="ctr" defTabSz="825500">
              <a:lnSpc>
                <a:spcPct val="100000"/>
              </a:lnSpc>
              <a:spcBef>
                <a:spcPts val="0"/>
              </a:spcBef>
              <a:buSzTx/>
              <a:buNone/>
              <a:defRPr spc="-100">
                <a:latin typeface="Graphik Semibold"/>
                <a:ea typeface="Graphik Semibold"/>
                <a:cs typeface="Graphik Semibold"/>
                <a:sym typeface="Graphik Semibold"/>
              </a:defRPr>
            </a:lvl1pPr>
          </a:lstStyle>
          <a:p>
            <a:r>
              <a:t>Agenda Subtitle</a:t>
            </a:r>
          </a:p>
        </p:txBody>
      </p:sp>
      <p:sp>
        <p:nvSpPr>
          <p:cNvPr id="111"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118" name="Body Level One…"/>
          <p:cNvSpPr txBox="1">
            <a:spLocks noGrp="1"/>
          </p:cNvSpPr>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0" algn="ctr" defTabSz="2438400">
              <a:lnSpc>
                <a:spcPct val="80000"/>
              </a:lnSpc>
              <a:spcBef>
                <a:spcPts val="0"/>
              </a:spcBef>
              <a:buSzTx/>
              <a:buNone/>
              <a:defRPr sz="12800">
                <a:latin typeface="Canela Regular"/>
                <a:ea typeface="Canela Regular"/>
                <a:cs typeface="Canela Regular"/>
                <a:sym typeface="Canela Regular"/>
              </a:defRPr>
            </a:lvl2pPr>
            <a:lvl3pPr marL="0" indent="0" algn="ctr" defTabSz="2438400">
              <a:lnSpc>
                <a:spcPct val="80000"/>
              </a:lnSpc>
              <a:spcBef>
                <a:spcPts val="0"/>
              </a:spcBef>
              <a:buSzTx/>
              <a:buNone/>
              <a:defRPr sz="12800">
                <a:latin typeface="Canela Regular"/>
                <a:ea typeface="Canela Regular"/>
                <a:cs typeface="Canela Regular"/>
                <a:sym typeface="Canela Regular"/>
              </a:defRPr>
            </a:lvl3pPr>
            <a:lvl4pPr marL="0" indent="0" algn="ctr" defTabSz="2438400">
              <a:lnSpc>
                <a:spcPct val="80000"/>
              </a:lnSpc>
              <a:spcBef>
                <a:spcPts val="0"/>
              </a:spcBef>
              <a:buSzTx/>
              <a:buNone/>
              <a:defRPr sz="12800">
                <a:latin typeface="Canela Regular"/>
                <a:ea typeface="Canela Regular"/>
                <a:cs typeface="Canela Regular"/>
                <a:sym typeface="Canela Regular"/>
              </a:defRPr>
            </a:lvl4pPr>
            <a:lvl5pPr marL="0" indent="0" algn="ctr" defTabSz="2438400">
              <a:lnSpc>
                <a:spcPct val="80000"/>
              </a:lnSpc>
              <a:spcBef>
                <a:spcPts val="0"/>
              </a:spcBef>
              <a:buSzTx/>
              <a:buNone/>
              <a:defRPr sz="12800">
                <a:latin typeface="Canela Regular"/>
                <a:ea typeface="Canela Regular"/>
                <a:cs typeface="Canela Regular"/>
                <a:sym typeface="Canela Regular"/>
              </a:defRPr>
            </a:lvl5pPr>
          </a:lstStyle>
          <a:p>
            <a:r>
              <a:t>Statement</a:t>
            </a:r>
          </a:p>
          <a:p>
            <a:pPr lvl="1"/>
            <a:endParaRPr/>
          </a:p>
          <a:p>
            <a:pPr lvl="2"/>
            <a:endParaRPr/>
          </a:p>
          <a:p>
            <a:pPr lvl="3"/>
            <a:endParaRPr/>
          </a:p>
          <a:p>
            <a:pPr lvl="4"/>
            <a:endParaRPr/>
          </a:p>
        </p:txBody>
      </p:sp>
      <p:sp>
        <p:nvSpPr>
          <p:cNvPr id="119" name="Slide Number"/>
          <p:cNvSpPr txBox="1">
            <a:spLocks noGrp="1"/>
          </p:cNvSpPr>
          <p:nvPr>
            <p:ph type="sldNum" sz="quarter" idx="2"/>
          </p:nvPr>
        </p:nvSpPr>
        <p:spPr>
          <a:xfrm>
            <a:off x="11997690"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26" name="Body Level One…"/>
          <p:cNvSpPr txBox="1">
            <a:spLocks noGrp="1"/>
          </p:cNvSpPr>
          <p:nvPr>
            <p:ph type="body" sz="quarter" idx="1" hasCustomPrompt="1"/>
          </p:nvPr>
        </p:nvSpPr>
        <p:spPr>
          <a:xfrm>
            <a:off x="1219200" y="8462239"/>
            <a:ext cx="21945602" cy="832614"/>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algn="ctr" defTabSz="825500">
              <a:lnSpc>
                <a:spcPct val="100000"/>
              </a:lnSpc>
              <a:spcBef>
                <a:spcPts val="0"/>
              </a:spcBef>
              <a:defRPr spc="-44">
                <a:latin typeface="Graphik Semibold"/>
                <a:ea typeface="Graphik Semibold"/>
                <a:cs typeface="Graphik Semibold"/>
                <a:sym typeface="Graphik Semibold"/>
              </a:defRPr>
            </a:lvl2pPr>
            <a:lvl3pPr algn="ctr" defTabSz="825500">
              <a:lnSpc>
                <a:spcPct val="100000"/>
              </a:lnSpc>
              <a:spcBef>
                <a:spcPts val="0"/>
              </a:spcBef>
              <a:defRPr spc="-44">
                <a:latin typeface="Graphik Semibold"/>
                <a:ea typeface="Graphik Semibold"/>
                <a:cs typeface="Graphik Semibold"/>
                <a:sym typeface="Graphik Semibold"/>
              </a:defRPr>
            </a:lvl3pPr>
            <a:lvl4pPr algn="ctr" defTabSz="825500">
              <a:lnSpc>
                <a:spcPct val="100000"/>
              </a:lnSpc>
              <a:spcBef>
                <a:spcPts val="0"/>
              </a:spcBef>
              <a:defRPr spc="-44">
                <a:latin typeface="Graphik Semibold"/>
                <a:ea typeface="Graphik Semibold"/>
                <a:cs typeface="Graphik Semibold"/>
                <a:sym typeface="Graphik Semibold"/>
              </a:defRPr>
            </a:lvl4pPr>
            <a:lvl5pPr algn="ctr" defTabSz="825500">
              <a:lnSpc>
                <a:spcPct val="100000"/>
              </a:lnSpc>
              <a:spcBef>
                <a:spcPts val="0"/>
              </a:spcBef>
              <a:defRPr spc="-44">
                <a:latin typeface="Graphik Semibold"/>
                <a:ea typeface="Graphik Semibold"/>
                <a:cs typeface="Graphik Semibold"/>
                <a:sym typeface="Graphik Semibold"/>
              </a:defRPr>
            </a:lvl5pPr>
          </a:lstStyle>
          <a:p>
            <a:r>
              <a:t>Fact information</a:t>
            </a:r>
          </a:p>
          <a:p>
            <a:pPr lvl="1"/>
            <a:endParaRPr/>
          </a:p>
          <a:p>
            <a:pPr lvl="2"/>
            <a:endParaRPr/>
          </a:p>
          <a:p>
            <a:pPr lvl="3"/>
            <a:endParaRPr/>
          </a:p>
          <a:p>
            <a:pPr lvl="4"/>
            <a:endParaRPr/>
          </a:p>
        </p:txBody>
      </p:sp>
      <p:sp>
        <p:nvSpPr>
          <p:cNvPr id="127" name="Body Level One…"/>
          <p:cNvSpPr txBox="1">
            <a:spLocks noGrp="1"/>
          </p:cNvSpPr>
          <p:nvPr>
            <p:ph type="body" sz="half" idx="21" hasCustomPrompt="1"/>
          </p:nvPr>
        </p:nvSpPr>
        <p:spPr>
          <a:xfrm>
            <a:off x="1219200" y="4214483"/>
            <a:ext cx="21945600" cy="4269709"/>
          </a:xfrm>
          <a:prstGeom prst="rect">
            <a:avLst/>
          </a:prstGeom>
        </p:spPr>
        <p:txBody>
          <a:bodyPr anchor="b"/>
          <a:lstStyle/>
          <a:p>
            <a:pPr marL="0" lvl="4" indent="1097280" algn="ctr" defTabSz="975360">
              <a:lnSpc>
                <a:spcPct val="80000"/>
              </a:lnSpc>
              <a:spcBef>
                <a:spcPts val="0"/>
              </a:spcBef>
              <a:buSzTx/>
              <a:buNone/>
              <a:defRPr sz="8960">
                <a:latin typeface="Canela Bold"/>
                <a:ea typeface="Canela Bold"/>
                <a:cs typeface="Canela Bold"/>
                <a:sym typeface="Canela Bold"/>
              </a:defRPr>
            </a:pPr>
            <a:r>
              <a:t>100%
</a:t>
            </a:r>
          </a:p>
        </p:txBody>
      </p:sp>
      <p:sp>
        <p:nvSpPr>
          <p:cNvPr id="128" name="Slide Number"/>
          <p:cNvSpPr txBox="1">
            <a:spLocks noGrp="1"/>
          </p:cNvSpPr>
          <p:nvPr>
            <p:ph type="sldNum" sz="quarter" idx="2"/>
          </p:nvPr>
        </p:nvSpPr>
        <p:spPr>
          <a:xfrm>
            <a:off x="11997690"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35" name="Body Level One…"/>
          <p:cNvSpPr txBox="1">
            <a:spLocks noGrp="1"/>
          </p:cNvSpPr>
          <p:nvPr>
            <p:ph type="body" sz="quarter" idx="1" hasCustomPrompt="1"/>
          </p:nvPr>
        </p:nvSpPr>
        <p:spPr>
          <a:xfrm>
            <a:off x="1219200" y="11100052"/>
            <a:ext cx="21945602" cy="832614"/>
          </a:xfrm>
          <a:prstGeom prst="rect">
            <a:avLst/>
          </a:prstGeom>
        </p:spPr>
        <p:txBody>
          <a:bodyPr anchor="ct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algn="ctr" defTabSz="825500">
              <a:lnSpc>
                <a:spcPct val="100000"/>
              </a:lnSpc>
              <a:spcBef>
                <a:spcPts val="0"/>
              </a:spcBef>
              <a:defRPr spc="-44">
                <a:latin typeface="Graphik Semibold"/>
                <a:ea typeface="Graphik Semibold"/>
                <a:cs typeface="Graphik Semibold"/>
                <a:sym typeface="Graphik Semibold"/>
              </a:defRPr>
            </a:lvl2pPr>
            <a:lvl3pPr algn="ctr" defTabSz="825500">
              <a:lnSpc>
                <a:spcPct val="100000"/>
              </a:lnSpc>
              <a:spcBef>
                <a:spcPts val="0"/>
              </a:spcBef>
              <a:defRPr spc="-44">
                <a:latin typeface="Graphik Semibold"/>
                <a:ea typeface="Graphik Semibold"/>
                <a:cs typeface="Graphik Semibold"/>
                <a:sym typeface="Graphik Semibold"/>
              </a:defRPr>
            </a:lvl3pPr>
            <a:lvl4pPr algn="ctr" defTabSz="825500">
              <a:lnSpc>
                <a:spcPct val="100000"/>
              </a:lnSpc>
              <a:spcBef>
                <a:spcPts val="0"/>
              </a:spcBef>
              <a:defRPr spc="-44">
                <a:latin typeface="Graphik Semibold"/>
                <a:ea typeface="Graphik Semibold"/>
                <a:cs typeface="Graphik Semibold"/>
                <a:sym typeface="Graphik Semibold"/>
              </a:defRPr>
            </a:lvl4pPr>
            <a:lvl5pPr algn="ctr" defTabSz="825500">
              <a:lnSpc>
                <a:spcPct val="100000"/>
              </a:lnSpc>
              <a:spcBef>
                <a:spcPts val="0"/>
              </a:spcBef>
              <a:defRPr spc="-44">
                <a:latin typeface="Graphik Semibold"/>
                <a:ea typeface="Graphik Semibold"/>
                <a:cs typeface="Graphik Semibold"/>
                <a:sym typeface="Graphik Semibold"/>
              </a:defRPr>
            </a:lvl5pPr>
          </a:lstStyle>
          <a:p>
            <a:r>
              <a:t>Attribution</a:t>
            </a:r>
          </a:p>
          <a:p>
            <a:pPr lvl="1"/>
            <a:endParaRPr/>
          </a:p>
          <a:p>
            <a:pPr lvl="2"/>
            <a:endParaRPr/>
          </a:p>
          <a:p>
            <a:pPr lvl="3"/>
            <a:endParaRPr/>
          </a:p>
          <a:p>
            <a:pPr lvl="4"/>
            <a:endParaRPr/>
          </a:p>
        </p:txBody>
      </p:sp>
      <p:sp>
        <p:nvSpPr>
          <p:cNvPr id="136" name="Body Level One…"/>
          <p:cNvSpPr txBox="1">
            <a:spLocks noGrp="1"/>
          </p:cNvSpPr>
          <p:nvPr>
            <p:ph type="body" sz="half" idx="21" hasCustomPrompt="1"/>
          </p:nvPr>
        </p:nvSpPr>
        <p:spPr>
          <a:xfrm>
            <a:off x="1219200" y="4178300"/>
            <a:ext cx="21945600" cy="4416425"/>
          </a:xfrm>
          <a:prstGeom prst="rect">
            <a:avLst/>
          </a:prstGeom>
        </p:spPr>
        <p:txBody>
          <a:bodyPr anchor="ctr"/>
          <a:lstStyle/>
          <a:p>
            <a:pPr marL="0" lvl="4" indent="1700783" algn="ctr" defTabSz="1511808">
              <a:lnSpc>
                <a:spcPct val="80000"/>
              </a:lnSpc>
              <a:spcBef>
                <a:spcPts val="0"/>
              </a:spcBef>
              <a:buSzTx/>
              <a:buNone/>
              <a:defRPr sz="5208">
                <a:latin typeface="Canela Bold"/>
                <a:ea typeface="Canela Bold"/>
                <a:cs typeface="Canela Bold"/>
                <a:sym typeface="Canela Bold"/>
              </a:defRPr>
            </a:pPr>
            <a:r>
              <a:t>“Notable Quote”
</a:t>
            </a:r>
          </a:p>
        </p:txBody>
      </p:sp>
      <p:sp>
        <p:nvSpPr>
          <p:cNvPr id="137"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44" name="Sea against sky at sunset 2"/>
          <p:cNvSpPr>
            <a:spLocks noGrp="1"/>
          </p:cNvSpPr>
          <p:nvPr>
            <p:ph type="pic" sz="quarter" idx="21"/>
          </p:nvPr>
        </p:nvSpPr>
        <p:spPr>
          <a:xfrm>
            <a:off x="15744825" y="5581751"/>
            <a:ext cx="7365408" cy="8280402"/>
          </a:xfrm>
          <a:prstGeom prst="rect">
            <a:avLst/>
          </a:prstGeom>
        </p:spPr>
        <p:txBody>
          <a:bodyPr lIns="91439" tIns="45719" rIns="91439" bIns="45719">
            <a:noAutofit/>
          </a:bodyPr>
          <a:lstStyle/>
          <a:p>
            <a:endParaRPr/>
          </a:p>
        </p:txBody>
      </p:sp>
      <p:sp>
        <p:nvSpPr>
          <p:cNvPr id="145" name="Sea against sky at sunset 1"/>
          <p:cNvSpPr>
            <a:spLocks noGrp="1"/>
          </p:cNvSpPr>
          <p:nvPr>
            <p:ph type="pic" sz="quarter" idx="22"/>
          </p:nvPr>
        </p:nvSpPr>
        <p:spPr>
          <a:xfrm>
            <a:off x="15363825" y="1270000"/>
            <a:ext cx="8115300" cy="5409006"/>
          </a:xfrm>
          <a:prstGeom prst="rect">
            <a:avLst/>
          </a:prstGeom>
        </p:spPr>
        <p:txBody>
          <a:bodyPr lIns="91439" tIns="45719" rIns="91439" bIns="45719">
            <a:noAutofit/>
          </a:bodyPr>
          <a:lstStyle/>
          <a:p>
            <a:endParaRPr/>
          </a:p>
        </p:txBody>
      </p:sp>
      <p:sp>
        <p:nvSpPr>
          <p:cNvPr id="146" name="Beach and sea at sunset"/>
          <p:cNvSpPr>
            <a:spLocks noGrp="1"/>
          </p:cNvSpPr>
          <p:nvPr>
            <p:ph type="pic" idx="23"/>
          </p:nvPr>
        </p:nvSpPr>
        <p:spPr>
          <a:xfrm>
            <a:off x="-63500" y="1270000"/>
            <a:ext cx="16764000" cy="11176000"/>
          </a:xfrm>
          <a:prstGeom prst="rect">
            <a:avLst/>
          </a:prstGeom>
        </p:spPr>
        <p:txBody>
          <a:bodyPr lIns="91439" tIns="45719" rIns="91439" bIns="45719">
            <a:noAutofit/>
          </a:bodyPr>
          <a:lstStyle/>
          <a:p>
            <a:endParaRPr/>
          </a:p>
        </p:txBody>
      </p:sp>
      <p:sp>
        <p:nvSpPr>
          <p:cNvPr id="147" name="Slide Number"/>
          <p:cNvSpPr txBox="1">
            <a:spLocks noGrp="1"/>
          </p:cNvSpPr>
          <p:nvPr>
            <p:ph type="sldNum" sz="quarter" idx="2"/>
          </p:nvPr>
        </p:nvSpPr>
        <p:spPr>
          <a:xfrm>
            <a:off x="12001499" y="12700001"/>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54" name="beach and sea at sunset"/>
          <p:cNvSpPr>
            <a:spLocks noGrp="1"/>
          </p:cNvSpPr>
          <p:nvPr>
            <p:ph type="pic" idx="21"/>
          </p:nvPr>
        </p:nvSpPr>
        <p:spPr>
          <a:xfrm>
            <a:off x="1270000" y="-423334"/>
            <a:ext cx="21844000" cy="14562668"/>
          </a:xfrm>
          <a:prstGeom prst="rect">
            <a:avLst/>
          </a:prstGeom>
        </p:spPr>
        <p:txBody>
          <a:bodyPr lIns="91439" tIns="45719" rIns="91439" bIns="45719">
            <a:noAutofit/>
          </a:bodyPr>
          <a:lstStyle/>
          <a:p>
            <a:endParaRPr/>
          </a:p>
        </p:txBody>
      </p:sp>
      <p:sp>
        <p:nvSpPr>
          <p:cNvPr id="155"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62" name="Slide Number"/>
          <p:cNvSpPr txBox="1">
            <a:spLocks noGrp="1"/>
          </p:cNvSpPr>
          <p:nvPr>
            <p:ph type="sldNum" sz="quarter" idx="2"/>
          </p:nvPr>
        </p:nvSpPr>
        <p:spPr>
          <a:xfrm>
            <a:off x="12001499" y="12700001"/>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Beach and sea at sunset"/>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19200" y="3543300"/>
            <a:ext cx="21945600" cy="4267200"/>
          </a:xfrm>
          <a:prstGeom prst="rect">
            <a:avLst/>
          </a:prstGeom>
        </p:spPr>
        <p:txBody>
          <a:bodyPr anchor="b"/>
          <a:lstStyle>
            <a:lvl1pPr>
              <a:defRPr sz="12800" spc="-128">
                <a:solidFill>
                  <a:srgbClr val="FFFFFF"/>
                </a:solidFill>
              </a:defRPr>
            </a:lvl1pPr>
          </a:lstStyle>
          <a:p>
            <a:r>
              <a:t>Presentation Title</a:t>
            </a:r>
          </a:p>
        </p:txBody>
      </p:sp>
      <p:sp>
        <p:nvSpPr>
          <p:cNvPr id="23" name="Body Level One…"/>
          <p:cNvSpPr txBox="1">
            <a:spLocks noGrp="1"/>
          </p:cNvSpPr>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z="6000" spc="-58">
                <a:solidFill>
                  <a:srgbClr val="FFFFFF"/>
                </a:solidFill>
                <a:latin typeface="Graphik Semibold"/>
                <a:ea typeface="Graphik Semibold"/>
                <a:cs typeface="Graphik Semibold"/>
                <a:sym typeface="Graphik Semibold"/>
              </a:defRPr>
            </a:lvl1pPr>
            <a:lvl2pPr marL="0" indent="0" algn="ctr" defTabSz="825500">
              <a:lnSpc>
                <a:spcPct val="100000"/>
              </a:lnSpc>
              <a:spcBef>
                <a:spcPts val="0"/>
              </a:spcBef>
              <a:buSzTx/>
              <a:buNone/>
              <a:defRPr sz="6000" spc="-58">
                <a:solidFill>
                  <a:srgbClr val="FFFFFF"/>
                </a:solidFill>
                <a:latin typeface="Graphik Semibold"/>
                <a:ea typeface="Graphik Semibold"/>
                <a:cs typeface="Graphik Semibold"/>
                <a:sym typeface="Graphik Semibold"/>
              </a:defRPr>
            </a:lvl2pPr>
            <a:lvl3pPr marL="0" indent="0" algn="ctr" defTabSz="825500">
              <a:lnSpc>
                <a:spcPct val="100000"/>
              </a:lnSpc>
              <a:spcBef>
                <a:spcPts val="0"/>
              </a:spcBef>
              <a:buSzTx/>
              <a:buNone/>
              <a:defRPr sz="6000" spc="-58">
                <a:solidFill>
                  <a:srgbClr val="FFFFFF"/>
                </a:solidFill>
                <a:latin typeface="Graphik Semibold"/>
                <a:ea typeface="Graphik Semibold"/>
                <a:cs typeface="Graphik Semibold"/>
                <a:sym typeface="Graphik Semibold"/>
              </a:defRPr>
            </a:lvl3pPr>
            <a:lvl4pPr marL="0" indent="0" algn="ctr" defTabSz="825500">
              <a:lnSpc>
                <a:spcPct val="100000"/>
              </a:lnSpc>
              <a:spcBef>
                <a:spcPts val="0"/>
              </a:spcBef>
              <a:buSzTx/>
              <a:buNone/>
              <a:defRPr sz="6000" spc="-58">
                <a:solidFill>
                  <a:srgbClr val="FFFFFF"/>
                </a:solidFill>
                <a:latin typeface="Graphik Semibold"/>
                <a:ea typeface="Graphik Semibold"/>
                <a:cs typeface="Graphik Semibold"/>
                <a:sym typeface="Graphik Semibold"/>
              </a:defRPr>
            </a:lvl4pPr>
            <a:lvl5pPr marL="0" indent="0" algn="ctr" defTabSz="825500">
              <a:lnSpc>
                <a:spcPct val="100000"/>
              </a:lnSpc>
              <a:spcBef>
                <a:spcPts val="0"/>
              </a:spcBef>
              <a:buSzTx/>
              <a:buNone/>
              <a:defRPr sz="6000" spc="-58">
                <a:solidFill>
                  <a:srgbClr val="FFFFFF"/>
                </a:solidFill>
                <a:latin typeface="Graphik Semibold"/>
                <a:ea typeface="Graphik Semibold"/>
                <a:cs typeface="Graphik Semibold"/>
                <a:sym typeface="Graphik Semibold"/>
              </a:defRPr>
            </a:lvl5pPr>
          </a:lstStyle>
          <a:p>
            <a:r>
              <a:t>Presentation Subtitle</a:t>
            </a:r>
          </a:p>
          <a:p>
            <a:pPr lvl="1"/>
            <a:endParaRPr/>
          </a:p>
          <a:p>
            <a:pPr lvl="2"/>
            <a:endParaRPr/>
          </a:p>
          <a:p>
            <a:pPr lvl="3"/>
            <a:endParaRPr/>
          </a:p>
          <a:p>
            <a:pPr lvl="4"/>
            <a:endParaRPr/>
          </a:p>
        </p:txBody>
      </p:sp>
      <p:sp>
        <p:nvSpPr>
          <p:cNvPr id="24" name="Author and Date"/>
          <p:cNvSpPr txBox="1">
            <a:spLocks noGrp="1"/>
          </p:cNvSpPr>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z="3000" spc="-100">
                <a:solidFill>
                  <a:srgbClr val="FFFFFF"/>
                </a:solidFill>
                <a:latin typeface="Graphik Medium"/>
                <a:ea typeface="Graphik Medium"/>
                <a:cs typeface="Graphik Medium"/>
                <a:sym typeface="Graphik Medium"/>
              </a:defRPr>
            </a:lvl1pPr>
          </a:lstStyle>
          <a:p>
            <a:r>
              <a:t>Author and Date</a:t>
            </a:r>
          </a:p>
        </p:txBody>
      </p:sp>
      <p:sp>
        <p:nvSpPr>
          <p:cNvPr id="25" name="Slide Number"/>
          <p:cNvSpPr txBox="1">
            <a:spLocks noGrp="1"/>
          </p:cNvSpPr>
          <p:nvPr>
            <p:ph type="sldNum" sz="quarter" idx="2"/>
          </p:nvPr>
        </p:nvSpPr>
        <p:spPr>
          <a:xfrm>
            <a:off x="11997690" y="12700000"/>
            <a:ext cx="388621" cy="429261"/>
          </a:xfrm>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Slide Title"/>
          <p:cNvSpPr txBox="1">
            <a:spLocks noGrp="1"/>
          </p:cNvSpPr>
          <p:nvPr>
            <p:ph type="title" hasCustomPrompt="1"/>
          </p:nvPr>
        </p:nvSpPr>
        <p:spPr>
          <a:xfrm>
            <a:off x="1215494" y="4585101"/>
            <a:ext cx="9757339" cy="2540002"/>
          </a:xfrm>
          <a:prstGeom prst="rect">
            <a:avLst/>
          </a:prstGeom>
        </p:spPr>
        <p:txBody>
          <a:bodyPr anchor="b"/>
          <a:lstStyle/>
          <a:p>
            <a:r>
              <a:t>Slide Title</a:t>
            </a:r>
          </a:p>
        </p:txBody>
      </p:sp>
      <p:sp>
        <p:nvSpPr>
          <p:cNvPr id="33" name="Sea against sky at sunset"/>
          <p:cNvSpPr>
            <a:spLocks noGrp="1"/>
          </p:cNvSpPr>
          <p:nvPr>
            <p:ph type="pic" idx="21"/>
          </p:nvPr>
        </p:nvSpPr>
        <p:spPr>
          <a:xfrm>
            <a:off x="9283700" y="1270000"/>
            <a:ext cx="16751300" cy="11176000"/>
          </a:xfrm>
          <a:prstGeom prst="rect">
            <a:avLst/>
          </a:prstGeom>
        </p:spPr>
        <p:txBody>
          <a:bodyPr lIns="91439" tIns="45719" rIns="91439" bIns="45719">
            <a:noAutofit/>
          </a:bodyPr>
          <a:lstStyle/>
          <a:p>
            <a:endParaRPr/>
          </a:p>
        </p:txBody>
      </p:sp>
      <p:sp>
        <p:nvSpPr>
          <p:cNvPr id="34" name="Body Level One…"/>
          <p:cNvSpPr txBox="1">
            <a:spLocks noGrp="1"/>
          </p:cNvSpPr>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marL="0" indent="0" algn="ctr" defTabSz="825500">
              <a:lnSpc>
                <a:spcPct val="100000"/>
              </a:lnSpc>
              <a:spcBef>
                <a:spcPts val="0"/>
              </a:spcBef>
              <a:buSzTx/>
              <a:buNone/>
              <a:defRPr spc="-44">
                <a:latin typeface="Graphik Semibold"/>
                <a:ea typeface="Graphik Semibold"/>
                <a:cs typeface="Graphik Semibold"/>
                <a:sym typeface="Graphik Semibold"/>
              </a:defRPr>
            </a:lvl2pPr>
            <a:lvl3pPr marL="0" indent="0" algn="ctr" defTabSz="825500">
              <a:lnSpc>
                <a:spcPct val="100000"/>
              </a:lnSpc>
              <a:spcBef>
                <a:spcPts val="0"/>
              </a:spcBef>
              <a:buSzTx/>
              <a:buNone/>
              <a:defRPr spc="-44">
                <a:latin typeface="Graphik Semibold"/>
                <a:ea typeface="Graphik Semibold"/>
                <a:cs typeface="Graphik Semibold"/>
                <a:sym typeface="Graphik Semibold"/>
              </a:defRPr>
            </a:lvl3pPr>
            <a:lvl4pPr marL="0" indent="0" algn="ctr" defTabSz="825500">
              <a:lnSpc>
                <a:spcPct val="100000"/>
              </a:lnSpc>
              <a:spcBef>
                <a:spcPts val="0"/>
              </a:spcBef>
              <a:buSzTx/>
              <a:buNone/>
              <a:defRPr spc="-44">
                <a:latin typeface="Graphik Semibold"/>
                <a:ea typeface="Graphik Semibold"/>
                <a:cs typeface="Graphik Semibold"/>
                <a:sym typeface="Graphik Semibold"/>
              </a:defRPr>
            </a:lvl4pPr>
            <a:lvl5pPr marL="0" indent="0" algn="ctr" defTabSz="825500">
              <a:lnSpc>
                <a:spcPct val="100000"/>
              </a:lnSpc>
              <a:spcBef>
                <a:spcPts val="0"/>
              </a:spcBef>
              <a:buSzTx/>
              <a:buNone/>
              <a:defRPr spc="-44">
                <a:latin typeface="Graphik Semibold"/>
                <a:ea typeface="Graphik Semibold"/>
                <a:cs typeface="Graphik Semibold"/>
                <a:sym typeface="Graphik Semibold"/>
              </a:defRPr>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1997690"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4" name="Slide Subtitle"/>
          <p:cNvSpPr txBox="1">
            <a:spLocks noGrp="1"/>
          </p:cNvSpPr>
          <p:nvPr>
            <p:ph type="body" sz="quarter" idx="21" hasCustomPrompt="1"/>
          </p:nvPr>
        </p:nvSpPr>
        <p:spPr>
          <a:xfrm>
            <a:off x="1219200" y="2384648"/>
            <a:ext cx="21945602" cy="832614"/>
          </a:xfrm>
          <a:prstGeom prst="rect">
            <a:avLst/>
          </a:prstGeom>
        </p:spPr>
        <p:txBody>
          <a:bodyPr/>
          <a:lstStyle>
            <a:lvl1pPr marL="0" indent="0" algn="ctr" defTabSz="825500">
              <a:lnSpc>
                <a:spcPct val="100000"/>
              </a:lnSpc>
              <a:spcBef>
                <a:spcPts val="0"/>
              </a:spcBef>
              <a:buSzTx/>
              <a:buNone/>
              <a:defRPr spc="-100">
                <a:latin typeface="Graphik Semibold"/>
                <a:ea typeface="Graphik Semibold"/>
                <a:cs typeface="Graphik Semibold"/>
                <a:sym typeface="Graphik Semibold"/>
              </a:defRPr>
            </a:lvl1pPr>
          </a:lstStyle>
          <a:p>
            <a:r>
              <a:t>Slide Subtitle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xfrm>
            <a:off x="1219200" y="4013200"/>
            <a:ext cx="21945600" cy="8487148"/>
          </a:xfrm>
          <a:prstGeom prst="rect">
            <a:avLst/>
          </a:prstGeom>
        </p:spPr>
        <p:txBody>
          <a:bodyPr numCol="2" spcCol="2558383"/>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Title"/>
          <p:cNvSpPr txBox="1">
            <a:spLocks noGrp="1"/>
          </p:cNvSpPr>
          <p:nvPr>
            <p:ph type="title" hasCustomPrompt="1"/>
          </p:nvPr>
        </p:nvSpPr>
        <p:spPr>
          <a:xfrm>
            <a:off x="1219200" y="774700"/>
            <a:ext cx="9753600" cy="1600200"/>
          </a:xfrm>
          <a:prstGeom prst="rect">
            <a:avLst/>
          </a:prstGeom>
        </p:spPr>
        <p:txBody>
          <a:bodyPr/>
          <a:lstStyle/>
          <a:p>
            <a:r>
              <a:t>Slide Title</a:t>
            </a:r>
          </a:p>
        </p:txBody>
      </p:sp>
      <p:sp>
        <p:nvSpPr>
          <p:cNvPr id="61" name="Sea against sky at sunset"/>
          <p:cNvSpPr>
            <a:spLocks noGrp="1"/>
          </p:cNvSpPr>
          <p:nvPr>
            <p:ph type="pic" idx="21"/>
          </p:nvPr>
        </p:nvSpPr>
        <p:spPr>
          <a:xfrm>
            <a:off x="12192644" y="718588"/>
            <a:ext cx="10972801" cy="12329625"/>
          </a:xfrm>
          <a:prstGeom prst="rect">
            <a:avLst/>
          </a:prstGeom>
        </p:spPr>
        <p:txBody>
          <a:bodyPr lIns="91439" tIns="45719" rIns="91439" bIns="45719">
            <a:noAutofit/>
          </a:bodyPr>
          <a:lstStyle/>
          <a:p>
            <a:endParaRPr/>
          </a:p>
        </p:txBody>
      </p:sp>
      <p:sp>
        <p:nvSpPr>
          <p:cNvPr id="62" name="Body Level One…"/>
          <p:cNvSpPr txBox="1">
            <a:spLocks noGrp="1"/>
          </p:cNvSpPr>
          <p:nvPr>
            <p:ph type="body" sz="quarter" idx="1"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algn="ctr" defTabSz="825500">
              <a:lnSpc>
                <a:spcPct val="100000"/>
              </a:lnSpc>
              <a:spcBef>
                <a:spcPts val="0"/>
              </a:spcBef>
              <a:defRPr spc="-44">
                <a:latin typeface="Graphik Semibold"/>
                <a:ea typeface="Graphik Semibold"/>
                <a:cs typeface="Graphik Semibold"/>
                <a:sym typeface="Graphik Semibold"/>
              </a:defRPr>
            </a:lvl2pPr>
            <a:lvl3pPr algn="ctr" defTabSz="825500">
              <a:lnSpc>
                <a:spcPct val="100000"/>
              </a:lnSpc>
              <a:spcBef>
                <a:spcPts val="0"/>
              </a:spcBef>
              <a:defRPr spc="-44">
                <a:latin typeface="Graphik Semibold"/>
                <a:ea typeface="Graphik Semibold"/>
                <a:cs typeface="Graphik Semibold"/>
                <a:sym typeface="Graphik Semibold"/>
              </a:defRPr>
            </a:lvl3pPr>
            <a:lvl4pPr algn="ctr" defTabSz="825500">
              <a:lnSpc>
                <a:spcPct val="100000"/>
              </a:lnSpc>
              <a:spcBef>
                <a:spcPts val="0"/>
              </a:spcBef>
              <a:defRPr spc="-44">
                <a:latin typeface="Graphik Semibold"/>
                <a:ea typeface="Graphik Semibold"/>
                <a:cs typeface="Graphik Semibold"/>
                <a:sym typeface="Graphik Semibold"/>
              </a:defRPr>
            </a:lvl4pPr>
            <a:lvl5pPr algn="ctr" defTabSz="825500">
              <a:lnSpc>
                <a:spcPct val="100000"/>
              </a:lnSpc>
              <a:spcBef>
                <a:spcPts val="0"/>
              </a:spcBef>
              <a:defRPr spc="-44">
                <a:latin typeface="Graphik Semibold"/>
                <a:ea typeface="Graphik Semibold"/>
                <a:cs typeface="Graphik Semibold"/>
                <a:sym typeface="Graphik Semibold"/>
              </a:defRPr>
            </a:lvl5pPr>
          </a:lstStyle>
          <a:p>
            <a:r>
              <a:t>Slide Subtitle</a:t>
            </a:r>
          </a:p>
          <a:p>
            <a:pPr lvl="1"/>
            <a:endParaRPr/>
          </a:p>
          <a:p>
            <a:pPr lvl="2"/>
            <a:endParaRPr/>
          </a:p>
          <a:p>
            <a:pPr lvl="3"/>
            <a:endParaRPr/>
          </a:p>
          <a:p>
            <a:pPr lvl="4"/>
            <a:endParaRPr/>
          </a:p>
        </p:txBody>
      </p:sp>
      <p:sp>
        <p:nvSpPr>
          <p:cNvPr id="63" name="Body Level One…"/>
          <p:cNvSpPr txBox="1">
            <a:spLocks noGrp="1"/>
          </p:cNvSpPr>
          <p:nvPr>
            <p:ph type="body" sz="half" idx="22" hasCustomPrompt="1"/>
          </p:nvPr>
        </p:nvSpPr>
        <p:spPr>
          <a:xfrm>
            <a:off x="1219199" y="4023221"/>
            <a:ext cx="9757571" cy="8384680"/>
          </a:xfrm>
          <a:prstGeom prst="rect">
            <a:avLst/>
          </a:prstGeom>
        </p:spPr>
        <p:txBody>
          <a:bodyPr/>
          <a:lstStyle/>
          <a:p>
            <a:r>
              <a:t>Slide bullet text</a:t>
            </a:r>
          </a:p>
        </p:txBody>
      </p:sp>
      <p:sp>
        <p:nvSpPr>
          <p:cNvPr id="64" name="Slide Number"/>
          <p:cNvSpPr txBox="1">
            <a:spLocks noGrp="1"/>
          </p:cNvSpPr>
          <p:nvPr>
            <p:ph type="sldNum" sz="quarter" idx="2"/>
          </p:nvPr>
        </p:nvSpPr>
        <p:spPr>
          <a:xfrm>
            <a:off x="12004039" y="12700001"/>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Live Video Small">
    <p:spTree>
      <p:nvGrpSpPr>
        <p:cNvPr id="1" name=""/>
        <p:cNvGrpSpPr/>
        <p:nvPr/>
      </p:nvGrpSpPr>
      <p:grpSpPr>
        <a:xfrm>
          <a:off x="0" y="0"/>
          <a:ext cx="0" cy="0"/>
          <a:chOff x="0" y="0"/>
          <a:chExt cx="0" cy="0"/>
        </a:xfrm>
      </p:grpSpPr>
      <p:sp>
        <p:nvSpPr>
          <p:cNvPr id="71" name="Slide Title"/>
          <p:cNvSpPr txBox="1">
            <a:spLocks noGrp="1"/>
          </p:cNvSpPr>
          <p:nvPr>
            <p:ph type="title" hasCustomPrompt="1"/>
          </p:nvPr>
        </p:nvSpPr>
        <p:spPr>
          <a:xfrm>
            <a:off x="1219200" y="774700"/>
            <a:ext cx="9753600" cy="1600200"/>
          </a:xfrm>
          <a:prstGeom prst="rect">
            <a:avLst/>
          </a:prstGeom>
        </p:spPr>
        <p:txBody>
          <a:bodyPr/>
          <a:lstStyle/>
          <a:p>
            <a:r>
              <a:t>Slide Title</a:t>
            </a:r>
          </a:p>
        </p:txBody>
      </p:sp>
      <p:sp>
        <p:nvSpPr>
          <p:cNvPr id="72" name="Body Level One…"/>
          <p:cNvSpPr txBox="1">
            <a:spLocks noGrp="1"/>
          </p:cNvSpPr>
          <p:nvPr>
            <p:ph type="body" sz="quarter" idx="1"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algn="ctr" defTabSz="825500">
              <a:lnSpc>
                <a:spcPct val="100000"/>
              </a:lnSpc>
              <a:spcBef>
                <a:spcPts val="0"/>
              </a:spcBef>
              <a:defRPr spc="-44">
                <a:latin typeface="Graphik Semibold"/>
                <a:ea typeface="Graphik Semibold"/>
                <a:cs typeface="Graphik Semibold"/>
                <a:sym typeface="Graphik Semibold"/>
              </a:defRPr>
            </a:lvl2pPr>
            <a:lvl3pPr algn="ctr" defTabSz="825500">
              <a:lnSpc>
                <a:spcPct val="100000"/>
              </a:lnSpc>
              <a:spcBef>
                <a:spcPts val="0"/>
              </a:spcBef>
              <a:defRPr spc="-44">
                <a:latin typeface="Graphik Semibold"/>
                <a:ea typeface="Graphik Semibold"/>
                <a:cs typeface="Graphik Semibold"/>
                <a:sym typeface="Graphik Semibold"/>
              </a:defRPr>
            </a:lvl3pPr>
            <a:lvl4pPr algn="ctr" defTabSz="825500">
              <a:lnSpc>
                <a:spcPct val="100000"/>
              </a:lnSpc>
              <a:spcBef>
                <a:spcPts val="0"/>
              </a:spcBef>
              <a:defRPr spc="-44">
                <a:latin typeface="Graphik Semibold"/>
                <a:ea typeface="Graphik Semibold"/>
                <a:cs typeface="Graphik Semibold"/>
                <a:sym typeface="Graphik Semibold"/>
              </a:defRPr>
            </a:lvl4pPr>
            <a:lvl5pPr algn="ctr" defTabSz="825500">
              <a:lnSpc>
                <a:spcPct val="100000"/>
              </a:lnSpc>
              <a:spcBef>
                <a:spcPts val="0"/>
              </a:spcBef>
              <a:defRPr spc="-44">
                <a:latin typeface="Graphik Semibold"/>
                <a:ea typeface="Graphik Semibold"/>
                <a:cs typeface="Graphik Semibold"/>
                <a:sym typeface="Graphik Semibold"/>
              </a:defRPr>
            </a:lvl5pPr>
          </a:lstStyle>
          <a:p>
            <a:r>
              <a:t>Slide Subtitle</a:t>
            </a:r>
          </a:p>
          <a:p>
            <a:pPr lvl="1"/>
            <a:endParaRPr/>
          </a:p>
          <a:p>
            <a:pPr lvl="2"/>
            <a:endParaRPr/>
          </a:p>
          <a:p>
            <a:pPr lvl="3"/>
            <a:endParaRPr/>
          </a:p>
          <a:p>
            <a:pPr lvl="4"/>
            <a:endParaRPr/>
          </a:p>
        </p:txBody>
      </p:sp>
      <p:sp>
        <p:nvSpPr>
          <p:cNvPr id="73" name="Body Level One…"/>
          <p:cNvSpPr txBox="1">
            <a:spLocks noGrp="1"/>
          </p:cNvSpPr>
          <p:nvPr>
            <p:ph type="body" sz="half" idx="21" hasCustomPrompt="1"/>
          </p:nvPr>
        </p:nvSpPr>
        <p:spPr>
          <a:xfrm>
            <a:off x="1219199" y="4023221"/>
            <a:ext cx="9757571" cy="8384679"/>
          </a:xfrm>
          <a:prstGeom prst="rect">
            <a:avLst/>
          </a:prstGeom>
        </p:spPr>
        <p:txBody>
          <a:bodyPr/>
          <a:lstStyle/>
          <a:p>
            <a:r>
              <a:t>Slide bullet text</a:t>
            </a:r>
          </a:p>
        </p:txBody>
      </p:sp>
      <p:sp>
        <p:nvSpPr>
          <p:cNvPr id="74" name="Slide Number"/>
          <p:cNvSpPr txBox="1">
            <a:spLocks noGrp="1"/>
          </p:cNvSpPr>
          <p:nvPr>
            <p:ph type="sldNum" sz="quarter" idx="2"/>
          </p:nvPr>
        </p:nvSpPr>
        <p:spPr>
          <a:xfrm>
            <a:off x="12004040"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Bullets &amp; Live Video Large">
    <p:spTree>
      <p:nvGrpSpPr>
        <p:cNvPr id="1" name=""/>
        <p:cNvGrpSpPr/>
        <p:nvPr/>
      </p:nvGrpSpPr>
      <p:grpSpPr>
        <a:xfrm>
          <a:off x="0" y="0"/>
          <a:ext cx="0" cy="0"/>
          <a:chOff x="0" y="0"/>
          <a:chExt cx="0" cy="0"/>
        </a:xfrm>
      </p:grpSpPr>
      <p:sp>
        <p:nvSpPr>
          <p:cNvPr id="81" name="Slide Title"/>
          <p:cNvSpPr txBox="1">
            <a:spLocks noGrp="1"/>
          </p:cNvSpPr>
          <p:nvPr>
            <p:ph type="title" hasCustomPrompt="1"/>
          </p:nvPr>
        </p:nvSpPr>
        <p:spPr>
          <a:xfrm>
            <a:off x="1219200" y="774700"/>
            <a:ext cx="9753600" cy="1600200"/>
          </a:xfrm>
          <a:prstGeom prst="rect">
            <a:avLst/>
          </a:prstGeom>
        </p:spPr>
        <p:txBody>
          <a:bodyPr/>
          <a:lstStyle/>
          <a:p>
            <a:r>
              <a:t>Slide Title</a:t>
            </a:r>
          </a:p>
        </p:txBody>
      </p:sp>
      <p:sp>
        <p:nvSpPr>
          <p:cNvPr id="82" name="Body Level One…"/>
          <p:cNvSpPr txBox="1">
            <a:spLocks noGrp="1"/>
          </p:cNvSpPr>
          <p:nvPr>
            <p:ph type="body" sz="quarter" idx="1"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algn="ctr" defTabSz="825500">
              <a:lnSpc>
                <a:spcPct val="100000"/>
              </a:lnSpc>
              <a:spcBef>
                <a:spcPts val="0"/>
              </a:spcBef>
              <a:defRPr spc="-44">
                <a:latin typeface="Graphik Semibold"/>
                <a:ea typeface="Graphik Semibold"/>
                <a:cs typeface="Graphik Semibold"/>
                <a:sym typeface="Graphik Semibold"/>
              </a:defRPr>
            </a:lvl2pPr>
            <a:lvl3pPr algn="ctr" defTabSz="825500">
              <a:lnSpc>
                <a:spcPct val="100000"/>
              </a:lnSpc>
              <a:spcBef>
                <a:spcPts val="0"/>
              </a:spcBef>
              <a:defRPr spc="-44">
                <a:latin typeface="Graphik Semibold"/>
                <a:ea typeface="Graphik Semibold"/>
                <a:cs typeface="Graphik Semibold"/>
                <a:sym typeface="Graphik Semibold"/>
              </a:defRPr>
            </a:lvl3pPr>
            <a:lvl4pPr algn="ctr" defTabSz="825500">
              <a:lnSpc>
                <a:spcPct val="100000"/>
              </a:lnSpc>
              <a:spcBef>
                <a:spcPts val="0"/>
              </a:spcBef>
              <a:defRPr spc="-44">
                <a:latin typeface="Graphik Semibold"/>
                <a:ea typeface="Graphik Semibold"/>
                <a:cs typeface="Graphik Semibold"/>
                <a:sym typeface="Graphik Semibold"/>
              </a:defRPr>
            </a:lvl4pPr>
            <a:lvl5pPr algn="ctr" defTabSz="825500">
              <a:lnSpc>
                <a:spcPct val="100000"/>
              </a:lnSpc>
              <a:spcBef>
                <a:spcPts val="0"/>
              </a:spcBef>
              <a:defRPr spc="-44">
                <a:latin typeface="Graphik Semibold"/>
                <a:ea typeface="Graphik Semibold"/>
                <a:cs typeface="Graphik Semibold"/>
                <a:sym typeface="Graphik Semibold"/>
              </a:defRPr>
            </a:lvl5pPr>
          </a:lstStyle>
          <a:p>
            <a:r>
              <a:t>Slide Subtitle</a:t>
            </a:r>
          </a:p>
          <a:p>
            <a:pPr lvl="1"/>
            <a:endParaRPr/>
          </a:p>
          <a:p>
            <a:pPr lvl="2"/>
            <a:endParaRPr/>
          </a:p>
          <a:p>
            <a:pPr lvl="3"/>
            <a:endParaRPr/>
          </a:p>
          <a:p>
            <a:pPr lvl="4"/>
            <a:endParaRPr/>
          </a:p>
        </p:txBody>
      </p:sp>
      <p:sp>
        <p:nvSpPr>
          <p:cNvPr id="83" name="Body Level One…"/>
          <p:cNvSpPr txBox="1">
            <a:spLocks noGrp="1"/>
          </p:cNvSpPr>
          <p:nvPr>
            <p:ph type="body" sz="half" idx="21" hasCustomPrompt="1"/>
          </p:nvPr>
        </p:nvSpPr>
        <p:spPr>
          <a:xfrm>
            <a:off x="1219199" y="4023221"/>
            <a:ext cx="9757571" cy="8384679"/>
          </a:xfrm>
          <a:prstGeom prst="rect">
            <a:avLst/>
          </a:prstGeom>
        </p:spPr>
        <p:txBody>
          <a:bodyPr/>
          <a:lstStyle/>
          <a:p>
            <a:r>
              <a:t>Slide bullet text</a:t>
            </a:r>
          </a:p>
        </p:txBody>
      </p:sp>
      <p:sp>
        <p:nvSpPr>
          <p:cNvPr id="84" name="Slide Number"/>
          <p:cNvSpPr txBox="1">
            <a:spLocks noGrp="1"/>
          </p:cNvSpPr>
          <p:nvPr>
            <p:ph type="sldNum" sz="quarter" idx="2"/>
          </p:nvPr>
        </p:nvSpPr>
        <p:spPr>
          <a:xfrm>
            <a:off x="12004040"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91" name="Section Title"/>
          <p:cNvSpPr txBox="1">
            <a:spLocks noGrp="1"/>
          </p:cNvSpPr>
          <p:nvPr>
            <p:ph type="title" hasCustomPrompt="1"/>
          </p:nvPr>
        </p:nvSpPr>
        <p:spPr>
          <a:xfrm>
            <a:off x="1219200" y="3242269"/>
            <a:ext cx="21945600" cy="6604002"/>
          </a:xfrm>
          <a:prstGeom prst="rect">
            <a:avLst/>
          </a:prstGeom>
        </p:spPr>
        <p:txBody>
          <a:bodyPr anchor="ctr"/>
          <a:lstStyle>
            <a:lvl1pPr>
              <a:defRPr sz="12800" spc="0"/>
            </a:lvl1pPr>
          </a:lstStyle>
          <a:p>
            <a:r>
              <a:t>Section Title</a:t>
            </a:r>
          </a:p>
        </p:txBody>
      </p:sp>
      <p:sp>
        <p:nvSpPr>
          <p:cNvPr id="92"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19200" y="774700"/>
            <a:ext cx="21945600" cy="1727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19200" y="4013200"/>
            <a:ext cx="21948577" cy="8483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1997689" y="12700001"/>
            <a:ext cx="388621" cy="429261"/>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2000">
                <a:solidFill>
                  <a:srgbClr val="5E5E5E"/>
                </a:solidFill>
                <a:latin typeface="Graphik"/>
                <a:ea typeface="Graphik"/>
                <a:cs typeface="Graphik"/>
                <a:sym typeface="Graphik"/>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txStyles>
    <p:titleStyle>
      <a:lvl1pPr marL="0" marR="0" indent="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Canela Bold"/>
          <a:ea typeface="Canela Bold"/>
          <a:cs typeface="Canela Bold"/>
          <a:sym typeface="Canela Bold"/>
        </a:defRPr>
      </a:lvl1pPr>
      <a:lvl2pPr marL="0" marR="0" indent="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Canela Bold"/>
          <a:ea typeface="Canela Bold"/>
          <a:cs typeface="Canela Bold"/>
          <a:sym typeface="Canela Bold"/>
        </a:defRPr>
      </a:lvl2pPr>
      <a:lvl3pPr marL="0" marR="0" indent="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Canela Bold"/>
          <a:ea typeface="Canela Bold"/>
          <a:cs typeface="Canela Bold"/>
          <a:sym typeface="Canela Bold"/>
        </a:defRPr>
      </a:lvl3pPr>
      <a:lvl4pPr marL="0" marR="0" indent="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Canela Bold"/>
          <a:ea typeface="Canela Bold"/>
          <a:cs typeface="Canela Bold"/>
          <a:sym typeface="Canela Bold"/>
        </a:defRPr>
      </a:lvl4pPr>
      <a:lvl5pPr marL="0" marR="0" indent="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Canela Bold"/>
          <a:ea typeface="Canela Bold"/>
          <a:cs typeface="Canela Bold"/>
          <a:sym typeface="Canela Bold"/>
        </a:defRPr>
      </a:lvl5pPr>
      <a:lvl6pPr marL="0" marR="0" indent="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Canela Bold"/>
          <a:ea typeface="Canela Bold"/>
          <a:cs typeface="Canela Bold"/>
          <a:sym typeface="Canela Bold"/>
        </a:defRPr>
      </a:lvl6pPr>
      <a:lvl7pPr marL="0" marR="0" indent="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Canela Bold"/>
          <a:ea typeface="Canela Bold"/>
          <a:cs typeface="Canela Bold"/>
          <a:sym typeface="Canela Bold"/>
        </a:defRPr>
      </a:lvl7pPr>
      <a:lvl8pPr marL="0" marR="0" indent="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Canela Bold"/>
          <a:ea typeface="Canela Bold"/>
          <a:cs typeface="Canela Bold"/>
          <a:sym typeface="Canela Bold"/>
        </a:defRPr>
      </a:lvl8pPr>
      <a:lvl9pPr marL="0" marR="0" indent="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Canela Bold"/>
          <a:ea typeface="Canela Bold"/>
          <a:cs typeface="Canela Bold"/>
          <a:sym typeface="Canela Bold"/>
        </a:defRPr>
      </a:lvl9pPr>
    </p:titleStyle>
    <p:bodyStyle>
      <a:lvl1pPr marL="546100" marR="0" indent="-546100" algn="l" defTabSz="2438337"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1pPr>
      <a:lvl2pPr marL="1092200" marR="0" indent="-546100" algn="l" defTabSz="2438337"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2pPr>
      <a:lvl3pPr marL="1638300" marR="0" indent="-546100" algn="l" defTabSz="2438337"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3pPr>
      <a:lvl4pPr marL="2184400" marR="0" indent="-546100" algn="l" defTabSz="2438337"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4pPr>
      <a:lvl5pPr marL="2730500" marR="0" indent="-546100" algn="l" defTabSz="2438337"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5pPr>
      <a:lvl6pPr marL="3276600" marR="0" indent="-546100" algn="l" defTabSz="2438337"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6pPr>
      <a:lvl7pPr marL="3822700" marR="0" indent="-546100" algn="l" defTabSz="2438337"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7pPr>
      <a:lvl8pPr marL="4368800" marR="0" indent="-546100" algn="l" defTabSz="2438337"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8pPr>
      <a:lvl9pPr marL="4914900" marR="0" indent="-546100" algn="l" defTabSz="2438337"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1pPr>
      <a:lvl2pPr marL="0" marR="0" indent="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2pPr>
      <a:lvl3pPr marL="0" marR="0" indent="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3pPr>
      <a:lvl4pPr marL="0" marR="0" indent="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4pPr>
      <a:lvl5pPr marL="0" marR="0" indent="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5pPr>
      <a:lvl6pPr marL="0" marR="0" indent="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6pPr>
      <a:lvl7pPr marL="0" marR="0" indent="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7pPr>
      <a:lvl8pPr marL="0" marR="0" indent="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8pPr>
      <a:lvl9pPr marL="0" marR="0" indent="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code/suwarnabaraskar/prosperloan-patch-3suwarna/input" TargetMode="Externa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S361 MACHINE LEARNING PROJECT PRESENTATION"/>
          <p:cNvSpPr txBox="1">
            <a:spLocks noGrp="1"/>
          </p:cNvSpPr>
          <p:nvPr>
            <p:ph type="title"/>
          </p:nvPr>
        </p:nvSpPr>
        <p:spPr>
          <a:xfrm>
            <a:off x="748962" y="6468864"/>
            <a:ext cx="22415838" cy="2522736"/>
          </a:xfrm>
          <a:prstGeom prst="rect">
            <a:avLst/>
          </a:prstGeom>
        </p:spPr>
        <p:txBody>
          <a:bodyPr/>
          <a:lstStyle>
            <a:lvl1pPr defTabSz="1341119">
              <a:defRPr sz="7000" spc="-100"/>
            </a:lvl1pPr>
          </a:lstStyle>
          <a:p>
            <a:r>
              <a:rPr dirty="0"/>
              <a:t>CS361</a:t>
            </a:r>
            <a:r>
              <a:rPr lang="en-IN" dirty="0"/>
              <a:t> - </a:t>
            </a:r>
            <a:r>
              <a:rPr dirty="0"/>
              <a:t> MACHINE LEARNING </a:t>
            </a:r>
            <a:br>
              <a:rPr lang="en-IN" dirty="0"/>
            </a:br>
            <a:r>
              <a:rPr dirty="0"/>
              <a:t>PROJECT PRESENTATION</a:t>
            </a:r>
          </a:p>
        </p:txBody>
      </p:sp>
      <p:sp>
        <p:nvSpPr>
          <p:cNvPr id="173" name="CREDIT RISK ASSESSMENT"/>
          <p:cNvSpPr txBox="1"/>
          <p:nvPr/>
        </p:nvSpPr>
        <p:spPr>
          <a:xfrm>
            <a:off x="1219200" y="9178749"/>
            <a:ext cx="21945600" cy="22505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ctr" defTabSz="825500">
              <a:lnSpc>
                <a:spcPct val="100000"/>
              </a:lnSpc>
              <a:spcBef>
                <a:spcPts val="0"/>
              </a:spcBef>
              <a:defRPr sz="6000" spc="-100">
                <a:latin typeface="Graphik Semibold"/>
                <a:ea typeface="Graphik Semibold"/>
                <a:cs typeface="Graphik Semibold"/>
                <a:sym typeface="Graphik Semibold"/>
              </a:defRPr>
            </a:lvl1pPr>
          </a:lstStyle>
          <a:p>
            <a:endParaRPr lang="en-IN" dirty="0"/>
          </a:p>
          <a:p>
            <a:r>
              <a:rPr lang="en-IN" dirty="0"/>
              <a:t>LOAN DEFAULT PREDICTION</a:t>
            </a:r>
            <a:endParaRPr dirty="0"/>
          </a:p>
        </p:txBody>
      </p:sp>
      <p:pic>
        <p:nvPicPr>
          <p:cNvPr id="174" name="images.jpeg" descr="images.jpeg"/>
          <p:cNvPicPr>
            <a:picLocks noChangeAspect="1"/>
          </p:cNvPicPr>
          <p:nvPr/>
        </p:nvPicPr>
        <p:blipFill>
          <a:blip r:embed="rId2"/>
          <a:stretch>
            <a:fillRect/>
          </a:stretch>
        </p:blipFill>
        <p:spPr>
          <a:xfrm>
            <a:off x="6683106" y="666262"/>
            <a:ext cx="10547550" cy="6191738"/>
          </a:xfrm>
          <a:prstGeom prst="rect">
            <a:avLst/>
          </a:prstGeom>
          <a:ln w="12700">
            <a:miter lim="400000"/>
          </a:ln>
        </p:spPr>
      </p:pic>
      <p:sp>
        <p:nvSpPr>
          <p:cNvPr id="5" name="Text Placeholder 4">
            <a:extLst>
              <a:ext uri="{FF2B5EF4-FFF2-40B4-BE49-F238E27FC236}">
                <a16:creationId xmlns:a16="http://schemas.microsoft.com/office/drawing/2014/main" id="{A1A9B111-79AE-A033-B780-B22905007C11}"/>
              </a:ext>
            </a:extLst>
          </p:cNvPr>
          <p:cNvSpPr>
            <a:spLocks noGrp="1"/>
          </p:cNvSpPr>
          <p:nvPr>
            <p:ph type="body" sz="quarter" idx="1"/>
          </p:nvPr>
        </p:nvSpPr>
        <p:spPr/>
        <p:txBody>
          <a:bodyPr/>
          <a:lstStyle/>
          <a:p>
            <a:endParaRPr lang="en-IN"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Label Encoding:…"/>
          <p:cNvSpPr txBox="1">
            <a:spLocks noGrp="1"/>
          </p:cNvSpPr>
          <p:nvPr>
            <p:ph type="body" idx="1"/>
          </p:nvPr>
        </p:nvSpPr>
        <p:spPr>
          <a:xfrm>
            <a:off x="1050867" y="1967948"/>
            <a:ext cx="21948580" cy="10178194"/>
          </a:xfrm>
          <a:prstGeom prst="rect">
            <a:avLst/>
          </a:prstGeom>
        </p:spPr>
        <p:txBody>
          <a:bodyPr>
            <a:normAutofit fontScale="92500"/>
          </a:bodyPr>
          <a:lstStyle/>
          <a:p>
            <a:pPr marL="365759" indent="-254000" defTabSz="365759">
              <a:lnSpc>
                <a:spcPct val="100000"/>
              </a:lnSpc>
              <a:spcBef>
                <a:spcPts val="0"/>
              </a:spcBef>
              <a:buClr>
                <a:srgbClr val="0D0D0D"/>
              </a:buClr>
              <a:buFont typeface="Helvetica"/>
              <a:defRPr sz="3600">
                <a:solidFill>
                  <a:srgbClr val="0D0D0D"/>
                </a:solidFill>
                <a:latin typeface="American Typewriter"/>
                <a:ea typeface="American Typewriter"/>
                <a:cs typeface="American Typewriter"/>
                <a:sym typeface="American Typewriter"/>
              </a:defRPr>
            </a:pPr>
            <a:r>
              <a:rPr dirty="0"/>
              <a:t>Label Encoding:</a:t>
            </a:r>
          </a:p>
          <a:p>
            <a:pPr marL="731519" lvl="1" indent="-254000" defTabSz="365759">
              <a:lnSpc>
                <a:spcPct val="100000"/>
              </a:lnSpc>
              <a:spcBef>
                <a:spcPts val="0"/>
              </a:spcBef>
              <a:buClr>
                <a:srgbClr val="0D0D0D"/>
              </a:buClr>
              <a:buFont typeface="Helvetica"/>
              <a:defRPr sz="3600">
                <a:solidFill>
                  <a:srgbClr val="0D0D0D"/>
                </a:solidFill>
                <a:latin typeface="American Typewriter"/>
                <a:ea typeface="American Typewriter"/>
                <a:cs typeface="American Typewriter"/>
                <a:sym typeface="American Typewriter"/>
              </a:defRPr>
            </a:pPr>
            <a:r>
              <a:rPr dirty="0"/>
              <a:t>Utilized Label Encoding for columns with labeled data, aiming to encode categorical columns. The "Loan Status" column was selected as the target variable.</a:t>
            </a:r>
          </a:p>
          <a:p>
            <a:pPr marL="365759" indent="-254000" defTabSz="365759">
              <a:lnSpc>
                <a:spcPct val="100000"/>
              </a:lnSpc>
              <a:spcBef>
                <a:spcPts val="0"/>
              </a:spcBef>
              <a:buClr>
                <a:srgbClr val="0D0D0D"/>
              </a:buClr>
              <a:buFont typeface="Helvetica"/>
              <a:defRPr sz="3600">
                <a:solidFill>
                  <a:srgbClr val="0D0D0D"/>
                </a:solidFill>
                <a:latin typeface="American Typewriter"/>
                <a:ea typeface="American Typewriter"/>
                <a:cs typeface="American Typewriter"/>
                <a:sym typeface="American Typewriter"/>
              </a:defRPr>
            </a:pPr>
            <a:r>
              <a:rPr dirty="0"/>
              <a:t>One Hot Encoding:</a:t>
            </a:r>
          </a:p>
          <a:p>
            <a:pPr marL="731519" lvl="1" indent="-254000" defTabSz="365759">
              <a:lnSpc>
                <a:spcPct val="100000"/>
              </a:lnSpc>
              <a:spcBef>
                <a:spcPts val="0"/>
              </a:spcBef>
              <a:buClr>
                <a:srgbClr val="0D0D0D"/>
              </a:buClr>
              <a:buFont typeface="Helvetica"/>
              <a:defRPr sz="3600">
                <a:solidFill>
                  <a:srgbClr val="0D0D0D"/>
                </a:solidFill>
                <a:latin typeface="American Typewriter"/>
                <a:ea typeface="American Typewriter"/>
                <a:cs typeface="American Typewriter"/>
                <a:sym typeface="American Typewriter"/>
              </a:defRPr>
            </a:pPr>
            <a:r>
              <a:rPr dirty="0"/>
              <a:t>Applied One Hot Encoding to categorize entries in the "Loan Status" column, considering it as a categorical variable. Only the "Completed" column was retained for the binary classification problem.</a:t>
            </a:r>
          </a:p>
          <a:p>
            <a:pPr marL="365759" indent="-254000" defTabSz="365759">
              <a:lnSpc>
                <a:spcPct val="100000"/>
              </a:lnSpc>
              <a:spcBef>
                <a:spcPts val="0"/>
              </a:spcBef>
              <a:buClr>
                <a:srgbClr val="0D0D0D"/>
              </a:buClr>
              <a:buFont typeface="Helvetica"/>
              <a:defRPr sz="3600">
                <a:solidFill>
                  <a:srgbClr val="0D0D0D"/>
                </a:solidFill>
                <a:latin typeface="American Typewriter"/>
                <a:ea typeface="American Typewriter"/>
                <a:cs typeface="American Typewriter"/>
                <a:sym typeface="American Typewriter"/>
              </a:defRPr>
            </a:pPr>
            <a:r>
              <a:rPr dirty="0"/>
              <a:t>Train-Validation-Test Split:</a:t>
            </a:r>
          </a:p>
          <a:p>
            <a:pPr marL="731519" lvl="1" indent="-254000" defTabSz="365759">
              <a:lnSpc>
                <a:spcPct val="100000"/>
              </a:lnSpc>
              <a:spcBef>
                <a:spcPts val="0"/>
              </a:spcBef>
              <a:buClr>
                <a:srgbClr val="0D0D0D"/>
              </a:buClr>
              <a:buFont typeface="Helvetica"/>
              <a:defRPr sz="3600">
                <a:solidFill>
                  <a:srgbClr val="0D0D0D"/>
                </a:solidFill>
                <a:latin typeface="American Typewriter"/>
                <a:ea typeface="American Typewriter"/>
                <a:cs typeface="American Typewriter"/>
                <a:sym typeface="American Typewriter"/>
              </a:defRPr>
            </a:pPr>
            <a:r>
              <a:rPr dirty="0"/>
              <a:t>Split the dataset into training, validation, and test sets, with both the validation set and test set size being 10% each. The "Loan Status" column was considered the target column, labeled as "Y," and split accordingly into Y train, Y </a:t>
            </a:r>
            <a:r>
              <a:rPr dirty="0" err="1"/>
              <a:t>val</a:t>
            </a:r>
            <a:r>
              <a:rPr dirty="0"/>
              <a:t>, and Y test.</a:t>
            </a:r>
          </a:p>
          <a:p>
            <a:pPr marL="365759" indent="-254000" defTabSz="365759">
              <a:lnSpc>
                <a:spcPct val="100000"/>
              </a:lnSpc>
              <a:spcBef>
                <a:spcPts val="0"/>
              </a:spcBef>
              <a:buClr>
                <a:srgbClr val="0D0D0D"/>
              </a:buClr>
              <a:buFont typeface="Helvetica"/>
              <a:defRPr sz="3600">
                <a:solidFill>
                  <a:srgbClr val="0D0D0D"/>
                </a:solidFill>
                <a:latin typeface="American Typewriter"/>
                <a:ea typeface="American Typewriter"/>
                <a:cs typeface="American Typewriter"/>
                <a:sym typeface="American Typewriter"/>
              </a:defRPr>
            </a:pPr>
            <a:r>
              <a:rPr dirty="0"/>
              <a:t>Standardization:</a:t>
            </a:r>
          </a:p>
          <a:p>
            <a:pPr marL="731519" lvl="1" indent="-254000" defTabSz="365759">
              <a:lnSpc>
                <a:spcPct val="100000"/>
              </a:lnSpc>
              <a:spcBef>
                <a:spcPts val="0"/>
              </a:spcBef>
              <a:buClr>
                <a:srgbClr val="0D0D0D"/>
              </a:buClr>
              <a:buFont typeface="Helvetica"/>
              <a:defRPr sz="3600">
                <a:solidFill>
                  <a:srgbClr val="0D0D0D"/>
                </a:solidFill>
                <a:latin typeface="American Typewriter"/>
                <a:ea typeface="American Typewriter"/>
                <a:cs typeface="American Typewriter"/>
                <a:sym typeface="American Typewriter"/>
              </a:defRPr>
            </a:pPr>
            <a:r>
              <a:rPr dirty="0"/>
              <a:t>Standardized both the training and test data to ensure they have a mean of 0 and a standard deviation of 1. This step is crucial for preparing the data for subsequent processing, enhancing model performance and stability. A function was employed to calculate the mean and standard deviation from the training data and applied the same transformation to both the training and test sets. This ensured consistency in data preprocessing across different datasets.</a:t>
            </a:r>
          </a:p>
        </p:txBody>
      </p:sp>
      <p:sp>
        <p:nvSpPr>
          <p:cNvPr id="3" name="TextBox 2">
            <a:extLst>
              <a:ext uri="{FF2B5EF4-FFF2-40B4-BE49-F238E27FC236}">
                <a16:creationId xmlns:a16="http://schemas.microsoft.com/office/drawing/2014/main" id="{FC55951C-436F-D2AD-A871-B270A9616BE0}"/>
              </a:ext>
            </a:extLst>
          </p:cNvPr>
          <p:cNvSpPr txBox="1"/>
          <p:nvPr/>
        </p:nvSpPr>
        <p:spPr>
          <a:xfrm>
            <a:off x="8960126" y="729628"/>
            <a:ext cx="12195312" cy="8402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5400" b="1" dirty="0"/>
              <a:t>PREPROCESSING</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Label Encoding:…"/>
          <p:cNvSpPr txBox="1">
            <a:spLocks noGrp="1"/>
          </p:cNvSpPr>
          <p:nvPr>
            <p:ph type="body" idx="1"/>
          </p:nvPr>
        </p:nvSpPr>
        <p:spPr>
          <a:xfrm>
            <a:off x="1050867" y="1967948"/>
            <a:ext cx="21948580" cy="10178194"/>
          </a:xfrm>
          <a:prstGeom prst="rect">
            <a:avLst/>
          </a:prstGeom>
        </p:spPr>
        <p:txBody>
          <a:bodyPr>
            <a:normAutofit/>
          </a:bodyPr>
          <a:lstStyle/>
          <a:p>
            <a:pPr marL="111759" indent="0" defTabSz="365759">
              <a:lnSpc>
                <a:spcPct val="100000"/>
              </a:lnSpc>
              <a:spcBef>
                <a:spcPts val="0"/>
              </a:spcBef>
              <a:buClr>
                <a:srgbClr val="0D0D0D"/>
              </a:buClr>
              <a:buNone/>
              <a:defRPr sz="3600">
                <a:solidFill>
                  <a:srgbClr val="0D0D0D"/>
                </a:solidFill>
                <a:latin typeface="American Typewriter"/>
                <a:ea typeface="American Typewriter"/>
                <a:cs typeface="American Typewriter"/>
                <a:sym typeface="American Typewriter"/>
              </a:defRPr>
            </a:pPr>
            <a:r>
              <a:rPr lang="en-IN" dirty="0"/>
              <a:t>  Here we can observe that class 1 is a minority class we have only 15k entries for it where as for class 0 we have 52k entries so used </a:t>
            </a:r>
            <a:r>
              <a:rPr lang="en-IN" dirty="0" err="1"/>
              <a:t>synthethic</a:t>
            </a:r>
            <a:r>
              <a:rPr lang="en-IN" dirty="0"/>
              <a:t> minority oversampling Technique(SMOTE). As class 0 is under represented and it is important to perform well on it</a:t>
            </a:r>
          </a:p>
          <a:p>
            <a:pPr marL="111759" indent="0" defTabSz="365759">
              <a:lnSpc>
                <a:spcPct val="100000"/>
              </a:lnSpc>
              <a:spcBef>
                <a:spcPts val="0"/>
              </a:spcBef>
              <a:buClr>
                <a:srgbClr val="0D0D0D"/>
              </a:buClr>
              <a:buNone/>
              <a:defRPr sz="3600">
                <a:solidFill>
                  <a:srgbClr val="0D0D0D"/>
                </a:solidFill>
                <a:latin typeface="American Typewriter"/>
                <a:ea typeface="American Typewriter"/>
                <a:cs typeface="American Typewriter"/>
                <a:sym typeface="American Typewriter"/>
              </a:defRPr>
            </a:pPr>
            <a:r>
              <a:rPr lang="en-IN" dirty="0"/>
              <a:t> SMOTE works by synthesizing new examples from the existing minority class samples which are close in feature space drawing a line between them and generating new instances along that line</a:t>
            </a:r>
          </a:p>
          <a:p>
            <a:pPr marL="111759" indent="0" defTabSz="365759">
              <a:lnSpc>
                <a:spcPct val="100000"/>
              </a:lnSpc>
              <a:spcBef>
                <a:spcPts val="0"/>
              </a:spcBef>
              <a:buClr>
                <a:srgbClr val="0D0D0D"/>
              </a:buClr>
              <a:buNone/>
              <a:defRPr sz="3600">
                <a:solidFill>
                  <a:srgbClr val="0D0D0D"/>
                </a:solidFill>
                <a:latin typeface="American Typewriter"/>
                <a:ea typeface="American Typewriter"/>
                <a:cs typeface="American Typewriter"/>
                <a:sym typeface="American Typewriter"/>
              </a:defRPr>
            </a:pPr>
            <a:r>
              <a:rPr lang="en-IN" dirty="0"/>
              <a:t>Thus, we balanced the class distribution, this helps to solve the problem of bias towards the majority class that may occur while training the models</a:t>
            </a:r>
            <a:endParaRPr dirty="0"/>
          </a:p>
        </p:txBody>
      </p:sp>
      <p:pic>
        <p:nvPicPr>
          <p:cNvPr id="3" name="Picture 2">
            <a:extLst>
              <a:ext uri="{FF2B5EF4-FFF2-40B4-BE49-F238E27FC236}">
                <a16:creationId xmlns:a16="http://schemas.microsoft.com/office/drawing/2014/main" id="{EA9400F1-4067-C7C6-02D0-56921C3B906A}"/>
              </a:ext>
            </a:extLst>
          </p:cNvPr>
          <p:cNvPicPr>
            <a:picLocks noChangeAspect="1"/>
          </p:cNvPicPr>
          <p:nvPr/>
        </p:nvPicPr>
        <p:blipFill>
          <a:blip r:embed="rId2"/>
          <a:stretch>
            <a:fillRect/>
          </a:stretch>
        </p:blipFill>
        <p:spPr>
          <a:xfrm>
            <a:off x="2246484" y="7997025"/>
            <a:ext cx="7801945" cy="3018511"/>
          </a:xfrm>
          <a:prstGeom prst="rect">
            <a:avLst/>
          </a:prstGeom>
        </p:spPr>
      </p:pic>
      <p:pic>
        <p:nvPicPr>
          <p:cNvPr id="5" name="Picture 4">
            <a:extLst>
              <a:ext uri="{FF2B5EF4-FFF2-40B4-BE49-F238E27FC236}">
                <a16:creationId xmlns:a16="http://schemas.microsoft.com/office/drawing/2014/main" id="{910787F9-5E8C-C484-1B50-807CE9089876}"/>
              </a:ext>
            </a:extLst>
          </p:cNvPr>
          <p:cNvPicPr>
            <a:picLocks noChangeAspect="1"/>
          </p:cNvPicPr>
          <p:nvPr/>
        </p:nvPicPr>
        <p:blipFill>
          <a:blip r:embed="rId3"/>
          <a:stretch>
            <a:fillRect/>
          </a:stretch>
        </p:blipFill>
        <p:spPr>
          <a:xfrm>
            <a:off x="14335573" y="7803946"/>
            <a:ext cx="7345093" cy="3404667"/>
          </a:xfrm>
          <a:prstGeom prst="rect">
            <a:avLst/>
          </a:prstGeom>
        </p:spPr>
      </p:pic>
      <p:sp>
        <p:nvSpPr>
          <p:cNvPr id="8" name="TextBox 7">
            <a:extLst>
              <a:ext uri="{FF2B5EF4-FFF2-40B4-BE49-F238E27FC236}">
                <a16:creationId xmlns:a16="http://schemas.microsoft.com/office/drawing/2014/main" id="{9CEB65B6-3A90-F4DD-D9EB-F102C65BD9DA}"/>
              </a:ext>
            </a:extLst>
          </p:cNvPr>
          <p:cNvSpPr txBox="1"/>
          <p:nvPr/>
        </p:nvSpPr>
        <p:spPr>
          <a:xfrm>
            <a:off x="8060603" y="745395"/>
            <a:ext cx="12195312"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6000" dirty="0"/>
              <a:t>    Balancing Data </a:t>
            </a:r>
          </a:p>
        </p:txBody>
      </p:sp>
      <p:sp>
        <p:nvSpPr>
          <p:cNvPr id="9" name="TextBox 8">
            <a:extLst>
              <a:ext uri="{FF2B5EF4-FFF2-40B4-BE49-F238E27FC236}">
                <a16:creationId xmlns:a16="http://schemas.microsoft.com/office/drawing/2014/main" id="{9056AC4E-F1BC-A9AF-346D-FEC44736BDC6}"/>
              </a:ext>
            </a:extLst>
          </p:cNvPr>
          <p:cNvSpPr txBox="1"/>
          <p:nvPr/>
        </p:nvSpPr>
        <p:spPr>
          <a:xfrm>
            <a:off x="4159630" y="11514194"/>
            <a:ext cx="7801945" cy="7981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7" rtl="0" fontAlgn="auto" latinLnBrk="0" hangingPunct="0">
              <a:lnSpc>
                <a:spcPct val="90000"/>
              </a:lnSpc>
              <a:spcBef>
                <a:spcPts val="2400"/>
              </a:spcBef>
              <a:spcAft>
                <a:spcPts val="0"/>
              </a:spcAft>
              <a:buClrTx/>
              <a:buSzTx/>
              <a:buFontTx/>
              <a:buNone/>
              <a:tabLst/>
            </a:pPr>
            <a:r>
              <a:rPr kumimoji="0" lang="en-IN" sz="2800" b="0" i="0" u="none" strike="noStrike" cap="none" spc="0" normalizeH="0" baseline="0" dirty="0">
                <a:ln>
                  <a:noFill/>
                </a:ln>
                <a:solidFill>
                  <a:srgbClr val="000000"/>
                </a:solidFill>
                <a:effectLst/>
                <a:uFillTx/>
                <a:latin typeface="Canela Bold"/>
                <a:ea typeface="Canela Bold"/>
                <a:cs typeface="Canela Bold"/>
                <a:sym typeface="Canela Bold"/>
              </a:rPr>
              <a:t>Before SMOTE</a:t>
            </a:r>
          </a:p>
        </p:txBody>
      </p:sp>
      <p:sp>
        <p:nvSpPr>
          <p:cNvPr id="11" name="TextBox 10">
            <a:extLst>
              <a:ext uri="{FF2B5EF4-FFF2-40B4-BE49-F238E27FC236}">
                <a16:creationId xmlns:a16="http://schemas.microsoft.com/office/drawing/2014/main" id="{6E7816E2-87F6-90C4-B360-8B42F0EF7C3B}"/>
              </a:ext>
            </a:extLst>
          </p:cNvPr>
          <p:cNvSpPr txBox="1"/>
          <p:nvPr/>
        </p:nvSpPr>
        <p:spPr>
          <a:xfrm>
            <a:off x="16136178" y="11620649"/>
            <a:ext cx="12011439" cy="4801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2800" dirty="0"/>
              <a:t>After SMOTE </a:t>
            </a:r>
          </a:p>
        </p:txBody>
      </p:sp>
    </p:spTree>
    <p:extLst>
      <p:ext uri="{BB962C8B-B14F-4D97-AF65-F5344CB8AC3E}">
        <p14:creationId xmlns:p14="http://schemas.microsoft.com/office/powerpoint/2010/main" val="162531148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PCA"/>
          <p:cNvSpPr txBox="1">
            <a:spLocks noGrp="1"/>
          </p:cNvSpPr>
          <p:nvPr>
            <p:ph type="title"/>
          </p:nvPr>
        </p:nvSpPr>
        <p:spPr>
          <a:xfrm>
            <a:off x="742122" y="1219200"/>
            <a:ext cx="21945600" cy="1727200"/>
          </a:xfrm>
          <a:prstGeom prst="rect">
            <a:avLst/>
          </a:prstGeom>
        </p:spPr>
        <p:txBody>
          <a:bodyPr/>
          <a:lstStyle>
            <a:lvl1pPr>
              <a:defRPr spc="-100"/>
            </a:lvl1pPr>
          </a:lstStyle>
          <a:p>
            <a:r>
              <a:rPr dirty="0"/>
              <a:t>PCA </a:t>
            </a:r>
          </a:p>
        </p:txBody>
      </p:sp>
      <p:sp>
        <p:nvSpPr>
          <p:cNvPr id="208" name="Correlation Matrix Analysis:…"/>
          <p:cNvSpPr txBox="1">
            <a:spLocks noGrp="1"/>
          </p:cNvSpPr>
          <p:nvPr>
            <p:ph type="body" idx="1"/>
          </p:nvPr>
        </p:nvSpPr>
        <p:spPr>
          <a:xfrm>
            <a:off x="1219199" y="4013200"/>
            <a:ext cx="21948578" cy="8483600"/>
          </a:xfrm>
          <a:prstGeom prst="rect">
            <a:avLst/>
          </a:prstGeom>
        </p:spPr>
        <p:txBody>
          <a:bodyPr>
            <a:normAutofit lnSpcReduction="10000"/>
          </a:bodyPr>
          <a:lstStyle/>
          <a:p>
            <a:pPr marL="198580" indent="-198580" defTabSz="457200">
              <a:lnSpc>
                <a:spcPct val="100000"/>
              </a:lnSpc>
              <a:spcBef>
                <a:spcPts val="0"/>
              </a:spcBef>
              <a:buSzPct val="45000"/>
              <a:buBlip>
                <a:blip r:embed="rId2"/>
              </a:buBlip>
              <a:defRPr sz="3300">
                <a:solidFill>
                  <a:srgbClr val="0D0D0D"/>
                </a:solidFill>
                <a:latin typeface="American Typewriter"/>
                <a:ea typeface="American Typewriter"/>
                <a:cs typeface="American Typewriter"/>
                <a:sym typeface="American Typewriter"/>
              </a:defRPr>
            </a:pPr>
            <a:r>
              <a:rPr dirty="0"/>
              <a:t>Correlation Matrix Analysis:</a:t>
            </a:r>
          </a:p>
          <a:p>
            <a:pPr marL="744680" lvl="1" indent="-198580" defTabSz="457200">
              <a:lnSpc>
                <a:spcPct val="100000"/>
              </a:lnSpc>
              <a:spcBef>
                <a:spcPts val="0"/>
              </a:spcBef>
              <a:buSzPct val="45000"/>
              <a:buBlip>
                <a:blip r:embed="rId2"/>
              </a:buBlip>
              <a:defRPr sz="3300">
                <a:solidFill>
                  <a:srgbClr val="0D0D0D"/>
                </a:solidFill>
                <a:latin typeface="American Typewriter"/>
                <a:ea typeface="American Typewriter"/>
                <a:cs typeface="American Typewriter"/>
                <a:sym typeface="American Typewriter"/>
              </a:defRPr>
            </a:pPr>
            <a:r>
              <a:rPr dirty="0"/>
              <a:t>Identified high correlation among many columns/features.</a:t>
            </a:r>
          </a:p>
          <a:p>
            <a:pPr marL="198580" indent="-198580" defTabSz="457200">
              <a:lnSpc>
                <a:spcPct val="100000"/>
              </a:lnSpc>
              <a:spcBef>
                <a:spcPts val="0"/>
              </a:spcBef>
              <a:buSzPct val="45000"/>
              <a:buBlip>
                <a:blip r:embed="rId2"/>
              </a:buBlip>
              <a:defRPr sz="3300">
                <a:solidFill>
                  <a:srgbClr val="0D0D0D"/>
                </a:solidFill>
                <a:latin typeface="American Typewriter"/>
                <a:ea typeface="American Typewriter"/>
                <a:cs typeface="American Typewriter"/>
                <a:sym typeface="American Typewriter"/>
              </a:defRPr>
            </a:pPr>
            <a:r>
              <a:rPr dirty="0"/>
              <a:t>Principal Component Analysis (PCA):</a:t>
            </a:r>
          </a:p>
          <a:p>
            <a:pPr marL="744680" lvl="1" indent="-198580" defTabSz="457200">
              <a:lnSpc>
                <a:spcPct val="100000"/>
              </a:lnSpc>
              <a:spcBef>
                <a:spcPts val="0"/>
              </a:spcBef>
              <a:buSzPct val="45000"/>
              <a:buBlip>
                <a:blip r:embed="rId2"/>
              </a:buBlip>
              <a:defRPr sz="3300">
                <a:solidFill>
                  <a:srgbClr val="0D0D0D"/>
                </a:solidFill>
                <a:latin typeface="American Typewriter"/>
                <a:ea typeface="American Typewriter"/>
                <a:cs typeface="American Typewriter"/>
                <a:sym typeface="American Typewriter"/>
              </a:defRPr>
            </a:pPr>
            <a:r>
              <a:rPr dirty="0"/>
              <a:t>Conducted PCA to reduce the dimensionality of the data and decrease the time required to run the models.</a:t>
            </a:r>
          </a:p>
          <a:p>
            <a:pPr marL="744680" lvl="1" indent="-198580" defTabSz="457200">
              <a:lnSpc>
                <a:spcPct val="100000"/>
              </a:lnSpc>
              <a:spcBef>
                <a:spcPts val="0"/>
              </a:spcBef>
              <a:buSzPct val="45000"/>
              <a:buBlip>
                <a:blip r:embed="rId2"/>
              </a:buBlip>
              <a:defRPr sz="3300">
                <a:solidFill>
                  <a:srgbClr val="0D0D0D"/>
                </a:solidFill>
                <a:latin typeface="American Typewriter"/>
                <a:ea typeface="American Typewriter"/>
                <a:cs typeface="American Typewriter"/>
                <a:sym typeface="American Typewriter"/>
              </a:defRPr>
            </a:pPr>
            <a:r>
              <a:rPr dirty="0"/>
              <a:t>Set a threshold of 75% on explained variance ratio.</a:t>
            </a:r>
          </a:p>
          <a:p>
            <a:pPr marL="744680" lvl="1" indent="-198580" defTabSz="457200">
              <a:lnSpc>
                <a:spcPct val="100000"/>
              </a:lnSpc>
              <a:spcBef>
                <a:spcPts val="0"/>
              </a:spcBef>
              <a:buSzPct val="45000"/>
              <a:buBlip>
                <a:blip r:embed="rId2"/>
              </a:buBlip>
              <a:defRPr sz="3300">
                <a:solidFill>
                  <a:srgbClr val="0D0D0D"/>
                </a:solidFill>
                <a:latin typeface="American Typewriter"/>
                <a:ea typeface="American Typewriter"/>
                <a:cs typeface="American Typewriter"/>
                <a:sym typeface="American Typewriter"/>
              </a:defRPr>
            </a:pPr>
            <a:r>
              <a:rPr dirty="0"/>
              <a:t>Selected 20 as the number of Principal Components based on the threshold set.</a:t>
            </a:r>
          </a:p>
          <a:p>
            <a:pPr marL="457200" indent="-317500" defTabSz="457200">
              <a:lnSpc>
                <a:spcPct val="100000"/>
              </a:lnSpc>
              <a:spcBef>
                <a:spcPts val="0"/>
              </a:spcBef>
              <a:buClr>
                <a:srgbClr val="0D0D0D"/>
              </a:buClr>
              <a:buFont typeface="Helvetica"/>
              <a:defRPr sz="3300">
                <a:solidFill>
                  <a:srgbClr val="0D0D0D"/>
                </a:solidFill>
                <a:latin typeface="American Typewriter"/>
                <a:ea typeface="American Typewriter"/>
                <a:cs typeface="American Typewriter"/>
                <a:sym typeface="American Typewriter"/>
              </a:defRPr>
            </a:pPr>
            <a:r>
              <a:rPr dirty="0"/>
              <a:t>Purpose: PCA filters out noise and enhances signal-to-noise ratio in high-dimensional data, leading to better predictive modeling performance.</a:t>
            </a:r>
          </a:p>
          <a:p>
            <a:pPr marL="457200" indent="-317500" defTabSz="457200">
              <a:lnSpc>
                <a:spcPct val="100000"/>
              </a:lnSpc>
              <a:spcBef>
                <a:spcPts val="0"/>
              </a:spcBef>
              <a:buClr>
                <a:srgbClr val="0D0D0D"/>
              </a:buClr>
              <a:buFont typeface="Helvetica"/>
              <a:defRPr sz="3300">
                <a:solidFill>
                  <a:srgbClr val="0D0D0D"/>
                </a:solidFill>
                <a:latin typeface="American Typewriter"/>
                <a:ea typeface="American Typewriter"/>
                <a:cs typeface="American Typewriter"/>
                <a:sym typeface="American Typewriter"/>
              </a:defRPr>
            </a:pPr>
            <a:r>
              <a:rPr dirty="0"/>
              <a:t>Benefits: PCA simplifies data, eliminates noise, and identifies variable patterns by capturing maximum variance directions.</a:t>
            </a:r>
          </a:p>
          <a:p>
            <a:pPr marL="457200" indent="-317500" defTabSz="457200">
              <a:lnSpc>
                <a:spcPct val="100000"/>
              </a:lnSpc>
              <a:spcBef>
                <a:spcPts val="0"/>
              </a:spcBef>
              <a:buClr>
                <a:srgbClr val="0D0D0D"/>
              </a:buClr>
              <a:buFont typeface="Helvetica"/>
              <a:defRPr sz="3300">
                <a:solidFill>
                  <a:srgbClr val="0D0D0D"/>
                </a:solidFill>
                <a:latin typeface="American Typewriter"/>
                <a:ea typeface="American Typewriter"/>
                <a:cs typeface="American Typewriter"/>
                <a:sym typeface="American Typewriter"/>
              </a:defRPr>
            </a:pPr>
            <a:r>
              <a:rPr dirty="0"/>
              <a:t>Principal Component Selection: Choosing 21 out of 65 principal components balances information retention with effective dimensionality reduction.</a:t>
            </a:r>
          </a:p>
          <a:p>
            <a:pPr marL="457200" indent="-317500" defTabSz="457200">
              <a:lnSpc>
                <a:spcPct val="100000"/>
              </a:lnSpc>
              <a:spcBef>
                <a:spcPts val="0"/>
              </a:spcBef>
              <a:buClr>
                <a:srgbClr val="0D0D0D"/>
              </a:buClr>
              <a:buFont typeface="Helvetica"/>
              <a:defRPr sz="3300">
                <a:solidFill>
                  <a:srgbClr val="0D0D0D"/>
                </a:solidFill>
                <a:latin typeface="American Typewriter"/>
                <a:ea typeface="American Typewriter"/>
                <a:cs typeface="American Typewriter"/>
                <a:sym typeface="American Typewriter"/>
              </a:defRPr>
            </a:pPr>
            <a:r>
              <a:rPr dirty="0"/>
              <a:t>High Variance Retention: Retaining 21 components preserves a substantial portion of the data's variance, ensuring important patterns are captured.</a:t>
            </a:r>
          </a:p>
          <a:p>
            <a:pPr marL="457200" indent="-317500" defTabSz="457200">
              <a:lnSpc>
                <a:spcPct val="100000"/>
              </a:lnSpc>
              <a:spcBef>
                <a:spcPts val="0"/>
              </a:spcBef>
              <a:buClr>
                <a:srgbClr val="0D0D0D"/>
              </a:buClr>
              <a:buFont typeface="Helvetica"/>
              <a:defRPr sz="3300">
                <a:solidFill>
                  <a:srgbClr val="0D0D0D"/>
                </a:solidFill>
                <a:latin typeface="American Typewriter"/>
                <a:ea typeface="American Typewriter"/>
                <a:cs typeface="American Typewriter"/>
                <a:sym typeface="American Typewriter"/>
              </a:defRPr>
            </a:pPr>
            <a:r>
              <a:rPr dirty="0"/>
              <a:t>Computational Efficiency: This choice optimizes computational resources by balancing dimensionality reduction with manageable complexity for subsequent analyses.</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0" name="Screenshot 2024-04-20 at 17.47.39.png" descr="Screenshot 2024-04-20 at 17.47.39.png"/>
          <p:cNvPicPr>
            <a:picLocks noChangeAspect="1"/>
          </p:cNvPicPr>
          <p:nvPr/>
        </p:nvPicPr>
        <p:blipFill>
          <a:blip r:embed="rId2"/>
          <a:stretch>
            <a:fillRect/>
          </a:stretch>
        </p:blipFill>
        <p:spPr>
          <a:xfrm>
            <a:off x="4221322" y="593706"/>
            <a:ext cx="14205826" cy="12742985"/>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46F4EB94-0D63-3C96-991C-20C2EC1869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5763" y="616227"/>
            <a:ext cx="19533124" cy="12524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282595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459525-F12C-1977-5611-DA2E212621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105" y="151076"/>
            <a:ext cx="22608207" cy="13564924"/>
          </a:xfrm>
          <a:prstGeom prst="rect">
            <a:avLst/>
          </a:prstGeom>
        </p:spPr>
      </p:pic>
    </p:spTree>
    <p:extLst>
      <p:ext uri="{BB962C8B-B14F-4D97-AF65-F5344CB8AC3E}">
        <p14:creationId xmlns:p14="http://schemas.microsoft.com/office/powerpoint/2010/main" val="402784350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MACHINE LEARNING ALGORITHMS"/>
          <p:cNvSpPr txBox="1">
            <a:spLocks noGrp="1"/>
          </p:cNvSpPr>
          <p:nvPr>
            <p:ph type="title"/>
          </p:nvPr>
        </p:nvSpPr>
        <p:spPr>
          <a:prstGeom prst="rect">
            <a:avLst/>
          </a:prstGeom>
        </p:spPr>
        <p:txBody>
          <a:bodyPr/>
          <a:lstStyle>
            <a:lvl1pPr>
              <a:defRPr spc="-100"/>
            </a:lvl1pPr>
          </a:lstStyle>
          <a:p>
            <a:r>
              <a:rPr dirty="0"/>
              <a:t>MACHINE LEARNING ALGORITHMS</a:t>
            </a:r>
          </a:p>
        </p:txBody>
      </p:sp>
      <p:sp>
        <p:nvSpPr>
          <p:cNvPr id="218" name="GAUSSIAN NAIVE BAYES…"/>
          <p:cNvSpPr txBox="1">
            <a:spLocks noGrp="1"/>
          </p:cNvSpPr>
          <p:nvPr>
            <p:ph type="body" idx="1"/>
          </p:nvPr>
        </p:nvSpPr>
        <p:spPr>
          <a:xfrm>
            <a:off x="1219199" y="4013200"/>
            <a:ext cx="21948578" cy="8483600"/>
          </a:xfrm>
          <a:prstGeom prst="rect">
            <a:avLst/>
          </a:prstGeom>
        </p:spPr>
        <p:txBody>
          <a:bodyPr>
            <a:normAutofit/>
          </a:bodyPr>
          <a:lstStyle/>
          <a:p>
            <a:pPr marL="513333" indent="-513333" defTabSz="2292038">
              <a:spcBef>
                <a:spcPts val="2200"/>
              </a:spcBef>
              <a:defRPr sz="4100">
                <a:latin typeface="American Typewriter"/>
                <a:ea typeface="American Typewriter"/>
                <a:cs typeface="American Typewriter"/>
                <a:sym typeface="American Typewriter"/>
              </a:defRPr>
            </a:pPr>
            <a:r>
              <a:rPr dirty="0"/>
              <a:t>GAUSSIAN NAIVE BAYES</a:t>
            </a:r>
          </a:p>
          <a:p>
            <a:pPr marL="513333" indent="-513333" defTabSz="2292038">
              <a:spcBef>
                <a:spcPts val="2200"/>
              </a:spcBef>
              <a:defRPr sz="4100">
                <a:latin typeface="American Typewriter"/>
                <a:ea typeface="American Typewriter"/>
                <a:cs typeface="American Typewriter"/>
                <a:sym typeface="American Typewriter"/>
              </a:defRPr>
            </a:pPr>
            <a:r>
              <a:rPr dirty="0"/>
              <a:t>LOGISTIC REGRESSION</a:t>
            </a:r>
          </a:p>
          <a:p>
            <a:pPr marL="513333" indent="-513333" defTabSz="2292038">
              <a:spcBef>
                <a:spcPts val="2200"/>
              </a:spcBef>
              <a:defRPr sz="4100">
                <a:latin typeface="American Typewriter"/>
                <a:ea typeface="American Typewriter"/>
                <a:cs typeface="American Typewriter"/>
                <a:sym typeface="American Typewriter"/>
              </a:defRPr>
            </a:pPr>
            <a:r>
              <a:rPr dirty="0"/>
              <a:t>SUPPORT VECTOR MACHINE</a:t>
            </a:r>
          </a:p>
          <a:p>
            <a:pPr marL="513333" indent="-513333" defTabSz="2292038">
              <a:spcBef>
                <a:spcPts val="2200"/>
              </a:spcBef>
              <a:defRPr sz="4100">
                <a:latin typeface="American Typewriter"/>
                <a:ea typeface="American Typewriter"/>
                <a:cs typeface="American Typewriter"/>
                <a:sym typeface="American Typewriter"/>
              </a:defRPr>
            </a:pPr>
            <a:r>
              <a:rPr dirty="0"/>
              <a:t>GRADIENT BOOSTING</a:t>
            </a:r>
          </a:p>
          <a:p>
            <a:pPr marL="513333" indent="-513333" defTabSz="2292038">
              <a:spcBef>
                <a:spcPts val="2200"/>
              </a:spcBef>
              <a:defRPr sz="4100">
                <a:latin typeface="American Typewriter"/>
                <a:ea typeface="American Typewriter"/>
                <a:cs typeface="American Typewriter"/>
                <a:sym typeface="American Typewriter"/>
              </a:defRPr>
            </a:pPr>
            <a:endParaRPr dirty="0"/>
          </a:p>
          <a:p>
            <a:pPr marL="0" indent="0" defTabSz="429768">
              <a:lnSpc>
                <a:spcPct val="100000"/>
              </a:lnSpc>
              <a:spcBef>
                <a:spcPts val="0"/>
              </a:spcBef>
              <a:buSzTx/>
              <a:buNone/>
              <a:defRPr sz="4100">
                <a:solidFill>
                  <a:srgbClr val="0D0D0D"/>
                </a:solidFill>
                <a:latin typeface="American Typewriter"/>
                <a:ea typeface="American Typewriter"/>
                <a:cs typeface="American Typewriter"/>
                <a:sym typeface="American Typewriter"/>
              </a:defRPr>
            </a:pPr>
            <a:endParaRPr dirty="0"/>
          </a:p>
          <a:p>
            <a:pPr marL="0" indent="0" defTabSz="429768">
              <a:lnSpc>
                <a:spcPct val="100000"/>
              </a:lnSpc>
              <a:spcBef>
                <a:spcPts val="0"/>
              </a:spcBef>
              <a:buSzTx/>
              <a:buNone/>
              <a:defRPr sz="4100">
                <a:solidFill>
                  <a:srgbClr val="0D0D0D"/>
                </a:solidFill>
                <a:latin typeface="American Typewriter"/>
                <a:ea typeface="American Typewriter"/>
                <a:cs typeface="American Typewriter"/>
                <a:sym typeface="American Typewriter"/>
              </a:defRPr>
            </a:pPr>
            <a:r>
              <a:rPr dirty="0"/>
              <a:t>We wish to run the first four models, perform hyperparameter tuning, and compare the metrics of these four with the results of the ensemble methods (done without hyperparameter tuning, using default hyperparameters in the </a:t>
            </a:r>
            <a:r>
              <a:rPr dirty="0" err="1"/>
              <a:t>sklearn</a:t>
            </a:r>
            <a:r>
              <a:rPr dirty="0"/>
              <a:t> inbuilt library).</a:t>
            </a:r>
          </a:p>
          <a:p>
            <a:pPr marL="0" indent="0" defTabSz="429768">
              <a:lnSpc>
                <a:spcPct val="100000"/>
              </a:lnSpc>
              <a:spcBef>
                <a:spcPts val="0"/>
              </a:spcBef>
              <a:buSzTx/>
              <a:buNone/>
              <a:defRPr sz="4100">
                <a:solidFill>
                  <a:srgbClr val="0D0D0D"/>
                </a:solidFill>
                <a:latin typeface="American Typewriter"/>
                <a:ea typeface="American Typewriter"/>
                <a:cs typeface="American Typewriter"/>
                <a:sym typeface="American Typewriter"/>
              </a:defRPr>
            </a:pPr>
            <a:endParaRPr dirty="0"/>
          </a:p>
          <a:p>
            <a:pPr marL="0" indent="0" defTabSz="429768">
              <a:lnSpc>
                <a:spcPct val="100000"/>
              </a:lnSpc>
              <a:spcBef>
                <a:spcPts val="0"/>
              </a:spcBef>
              <a:buSzTx/>
              <a:buNone/>
              <a:defRPr sz="4100">
                <a:solidFill>
                  <a:srgbClr val="0D0D0D"/>
                </a:solidFill>
                <a:latin typeface="American Typewriter"/>
                <a:ea typeface="American Typewriter"/>
                <a:cs typeface="American Typewriter"/>
                <a:sym typeface="American Typewriter"/>
              </a:defRPr>
            </a:pPr>
            <a:r>
              <a:rPr dirty="0"/>
              <a:t>METRICS USED:F1 Score</a:t>
            </a:r>
          </a:p>
        </p:txBody>
      </p:sp>
      <p:sp>
        <p:nvSpPr>
          <p:cNvPr id="219" name="OUTLINE"/>
          <p:cNvSpPr txBox="1">
            <a:spLocks noGrp="1"/>
          </p:cNvSpPr>
          <p:nvPr>
            <p:ph type="body" idx="21"/>
          </p:nvPr>
        </p:nvSpPr>
        <p:spPr>
          <a:xfrm>
            <a:off x="1219200" y="2384648"/>
            <a:ext cx="21945602" cy="83261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t>OUTLINE</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GAUSSIAN NAIIVE BAYES"/>
          <p:cNvSpPr txBox="1">
            <a:spLocks noGrp="1"/>
          </p:cNvSpPr>
          <p:nvPr>
            <p:ph type="title"/>
          </p:nvPr>
        </p:nvSpPr>
        <p:spPr>
          <a:prstGeom prst="rect">
            <a:avLst/>
          </a:prstGeom>
        </p:spPr>
        <p:txBody>
          <a:bodyPr/>
          <a:lstStyle>
            <a:lvl1pPr defTabSz="1853183">
              <a:defRPr sz="6300" spc="-100"/>
            </a:lvl1pPr>
          </a:lstStyle>
          <a:p>
            <a:r>
              <a:t>GAUSSIAN NAIIVE BAYES</a:t>
            </a:r>
          </a:p>
        </p:txBody>
      </p:sp>
      <p:sp>
        <p:nvSpPr>
          <p:cNvPr id="222" name="Bayes classification is valued for its simplicity and efficiency, particularly in handling large datasets.…"/>
          <p:cNvSpPr txBox="1">
            <a:spLocks noGrp="1"/>
          </p:cNvSpPr>
          <p:nvPr>
            <p:ph type="body" sz="half" idx="1"/>
          </p:nvPr>
        </p:nvSpPr>
        <p:spPr>
          <a:xfrm>
            <a:off x="1219200" y="2284486"/>
            <a:ext cx="10057315" cy="10123414"/>
          </a:xfrm>
          <a:prstGeom prst="rect">
            <a:avLst/>
          </a:prstGeom>
        </p:spPr>
        <p:txBody>
          <a:bodyPr>
            <a:normAutofit lnSpcReduction="10000"/>
          </a:bodyPr>
          <a:lstStyle/>
          <a:p>
            <a:pPr marL="457200" indent="-317500" algn="l" defTabSz="457200">
              <a:buClr>
                <a:srgbClr val="0D0D0D"/>
              </a:buClr>
              <a:buSzPct val="150000"/>
              <a:buFont typeface="Helvetica"/>
              <a:buChar char="•"/>
              <a:defRPr sz="3600" spc="0">
                <a:solidFill>
                  <a:srgbClr val="0D0D0D"/>
                </a:solidFill>
                <a:latin typeface="American Typewriter"/>
                <a:ea typeface="American Typewriter"/>
                <a:cs typeface="American Typewriter"/>
                <a:sym typeface="American Typewriter"/>
              </a:defRPr>
            </a:pPr>
            <a:r>
              <a:t>Bayes classification is valued for its simplicity and efficiency, particularly in handling large datasets.</a:t>
            </a:r>
          </a:p>
          <a:p>
            <a:pPr marL="457200" indent="-317500" algn="l" defTabSz="457200">
              <a:buClr>
                <a:srgbClr val="0D0D0D"/>
              </a:buClr>
              <a:buSzPct val="150000"/>
              <a:buFont typeface="Helvetica"/>
              <a:buChar char="•"/>
              <a:defRPr sz="3600" spc="0">
                <a:solidFill>
                  <a:srgbClr val="0D0D0D"/>
                </a:solidFill>
                <a:latin typeface="American Typewriter"/>
                <a:ea typeface="American Typewriter"/>
                <a:cs typeface="American Typewriter"/>
                <a:sym typeface="American Typewriter"/>
              </a:defRPr>
            </a:pPr>
            <a:r>
              <a:t>We ran GNB to identify the minimum level of performance that a simplistic model such as GNB can give us .</a:t>
            </a:r>
          </a:p>
          <a:p>
            <a:pPr marL="457200" indent="-317500" algn="l" defTabSz="457200">
              <a:buClr>
                <a:srgbClr val="0D0D0D"/>
              </a:buClr>
              <a:buSzPct val="150000"/>
              <a:buFont typeface="Helvetica"/>
              <a:buChar char="•"/>
              <a:defRPr sz="3600" spc="0">
                <a:solidFill>
                  <a:srgbClr val="0D0D0D"/>
                </a:solidFill>
                <a:latin typeface="American Typewriter"/>
                <a:ea typeface="American Typewriter"/>
                <a:cs typeface="American Typewriter"/>
                <a:sym typeface="American Typewriter"/>
              </a:defRPr>
            </a:pPr>
            <a:r>
              <a:t>Also our dataset was large enough so it’s initial usage was justified.</a:t>
            </a:r>
          </a:p>
          <a:p>
            <a:pPr marL="457200" indent="-317500" algn="l" defTabSz="457200">
              <a:buClr>
                <a:srgbClr val="0D0D0D"/>
              </a:buClr>
              <a:buSzPct val="150000"/>
              <a:buFont typeface="Helvetica"/>
              <a:buChar char="•"/>
              <a:defRPr sz="3600" spc="0">
                <a:solidFill>
                  <a:srgbClr val="0D0D0D"/>
                </a:solidFill>
                <a:latin typeface="American Typewriter"/>
                <a:ea typeface="American Typewriter"/>
                <a:cs typeface="American Typewriter"/>
                <a:sym typeface="American Typewriter"/>
              </a:defRPr>
            </a:pPr>
            <a:r>
              <a:t>We wrote our own version of GNB in python and didn’t use inbuilt libraries.</a:t>
            </a:r>
          </a:p>
          <a:p>
            <a:pPr marL="409575" indent="-409575" algn="l" defTabSz="457200">
              <a:spcBef>
                <a:spcPts val="1200"/>
              </a:spcBef>
              <a:buSzPct val="150000"/>
              <a:buChar char="•"/>
              <a:defRPr sz="3300" spc="0">
                <a:latin typeface="American Typewriter"/>
                <a:ea typeface="American Typewriter"/>
                <a:cs typeface="American Typewriter"/>
                <a:sym typeface="American Typewriter"/>
              </a:defRPr>
            </a:pPr>
            <a:r>
              <a:t>We wrote the code for GNB ,with alpha being our hyper- parameter,where alpha parameter in Gaussian Naive Bayes serves as a smoothing factor to prevent zero probabilities and enhance the robustness of the model. </a:t>
            </a:r>
          </a:p>
        </p:txBody>
      </p:sp>
      <p:pic>
        <p:nvPicPr>
          <p:cNvPr id="223" name="Screenshot 2024-04-20 at 17.00.56.png" descr="Screenshot 2024-04-20 at 17.00.56.png"/>
          <p:cNvPicPr>
            <a:picLocks noChangeAspect="1"/>
          </p:cNvPicPr>
          <p:nvPr/>
        </p:nvPicPr>
        <p:blipFill>
          <a:blip r:embed="rId2"/>
          <a:stretch>
            <a:fillRect/>
          </a:stretch>
        </p:blipFill>
        <p:spPr>
          <a:xfrm>
            <a:off x="11869826" y="2046502"/>
            <a:ext cx="11571497" cy="4312527"/>
          </a:xfrm>
          <a:prstGeom prst="rect">
            <a:avLst/>
          </a:prstGeom>
          <a:ln w="12700">
            <a:miter lim="400000"/>
          </a:ln>
        </p:spPr>
      </p:pic>
      <p:pic>
        <p:nvPicPr>
          <p:cNvPr id="224" name="Screenshot 2024-04-20 at 17.01.29.png" descr="Screenshot 2024-04-20 at 17.01.29.png"/>
          <p:cNvPicPr>
            <a:picLocks noChangeAspect="1"/>
          </p:cNvPicPr>
          <p:nvPr/>
        </p:nvPicPr>
        <p:blipFill>
          <a:blip r:embed="rId3"/>
          <a:stretch>
            <a:fillRect/>
          </a:stretch>
        </p:blipFill>
        <p:spPr>
          <a:xfrm>
            <a:off x="13252056" y="6239964"/>
            <a:ext cx="8002999" cy="6868397"/>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LOGISTIC REGRESSION"/>
          <p:cNvSpPr txBox="1">
            <a:spLocks noGrp="1"/>
          </p:cNvSpPr>
          <p:nvPr>
            <p:ph type="title"/>
          </p:nvPr>
        </p:nvSpPr>
        <p:spPr>
          <a:prstGeom prst="rect">
            <a:avLst/>
          </a:prstGeom>
        </p:spPr>
        <p:txBody>
          <a:bodyPr/>
          <a:lstStyle>
            <a:lvl1pPr defTabSz="1877566">
              <a:defRPr sz="6400" spc="-100"/>
            </a:lvl1pPr>
          </a:lstStyle>
          <a:p>
            <a:r>
              <a:t>LOGISTIC REGRESSION</a:t>
            </a:r>
          </a:p>
        </p:txBody>
      </p:sp>
      <p:sp>
        <p:nvSpPr>
          <p:cNvPr id="227" name="Thereafter we proceeded to GNB,to further improve the performance of our model…"/>
          <p:cNvSpPr txBox="1">
            <a:spLocks noGrp="1"/>
          </p:cNvSpPr>
          <p:nvPr>
            <p:ph type="body" sz="half" idx="1"/>
          </p:nvPr>
        </p:nvSpPr>
        <p:spPr>
          <a:xfrm>
            <a:off x="1217214" y="2363954"/>
            <a:ext cx="9757572" cy="8384679"/>
          </a:xfrm>
          <a:prstGeom prst="rect">
            <a:avLst/>
          </a:prstGeom>
        </p:spPr>
        <p:txBody>
          <a:bodyPr/>
          <a:lstStyle/>
          <a:p>
            <a:pPr marL="409575" indent="-409575" algn="l" defTabSz="457200">
              <a:spcBef>
                <a:spcPts val="1200"/>
              </a:spcBef>
              <a:buSzPct val="150000"/>
              <a:buChar char="•"/>
              <a:defRPr sz="2800" spc="0">
                <a:latin typeface="American Typewriter"/>
                <a:ea typeface="American Typewriter"/>
                <a:cs typeface="American Typewriter"/>
                <a:sym typeface="American Typewriter"/>
              </a:defRPr>
            </a:pPr>
            <a:r>
              <a:t>Thereafter we proceeded to GNB,to further improve the performance of our model</a:t>
            </a:r>
          </a:p>
          <a:p>
            <a:pPr marL="409575" indent="-409575" algn="l" defTabSz="457200">
              <a:spcBef>
                <a:spcPts val="1200"/>
              </a:spcBef>
              <a:buSzPct val="150000"/>
              <a:buChar char="•"/>
              <a:defRPr sz="2800" spc="0">
                <a:latin typeface="American Typewriter"/>
                <a:ea typeface="American Typewriter"/>
                <a:cs typeface="American Typewriter"/>
                <a:sym typeface="American Typewriter"/>
              </a:defRPr>
            </a:pPr>
            <a:r>
              <a:t>We wrote the code for logisitic regression ,with epochs and learning rate being the hyper parameters.Thereafter we proceeded to plotting the val set accuracy against learning rate.</a:t>
            </a:r>
          </a:p>
          <a:p>
            <a:pPr marL="409575" indent="-409575" algn="l" defTabSz="457200">
              <a:spcBef>
                <a:spcPts val="1200"/>
              </a:spcBef>
              <a:buSzPct val="150000"/>
              <a:buChar char="•"/>
              <a:defRPr sz="2800" spc="0">
                <a:latin typeface="American Typewriter"/>
                <a:ea typeface="American Typewriter"/>
                <a:cs typeface="American Typewriter"/>
                <a:sym typeface="American Typewriter"/>
              </a:defRPr>
            </a:pPr>
            <a:r>
              <a:t>Thereafter in the range of learning_rate from 0.025 to 0.150 and in number_of_iterations from 1000 to 2500,we got the highest accuracy on val set for alpha=…..,learning_rate=……</a:t>
            </a:r>
          </a:p>
          <a:p>
            <a:pPr marL="409575" indent="-409575" algn="l" defTabSz="457200">
              <a:spcBef>
                <a:spcPts val="1200"/>
              </a:spcBef>
              <a:buSzPct val="150000"/>
              <a:buChar char="•"/>
              <a:defRPr sz="2800" spc="0">
                <a:latin typeface="American Typewriter"/>
                <a:ea typeface="American Typewriter"/>
                <a:cs typeface="American Typewriter"/>
                <a:sym typeface="American Typewriter"/>
              </a:defRPr>
            </a:pPr>
            <a:r>
              <a:t>Then for the aformentioned values, we got the results as depicted herein this slide.</a:t>
            </a:r>
          </a:p>
        </p:txBody>
      </p:sp>
      <p:pic>
        <p:nvPicPr>
          <p:cNvPr id="228" name="Screenshot 2024-04-20 at 17.09.04.png" descr="Screenshot 2024-04-20 at 17.09.04.png"/>
          <p:cNvPicPr>
            <a:picLocks noChangeAspect="1"/>
          </p:cNvPicPr>
          <p:nvPr/>
        </p:nvPicPr>
        <p:blipFill>
          <a:blip r:embed="rId2"/>
          <a:stretch>
            <a:fillRect/>
          </a:stretch>
        </p:blipFill>
        <p:spPr>
          <a:xfrm>
            <a:off x="14560909" y="327870"/>
            <a:ext cx="6802428" cy="12069448"/>
          </a:xfrm>
          <a:prstGeom prst="rect">
            <a:avLst/>
          </a:prstGeom>
          <a:ln w="12700">
            <a:miter lim="400000"/>
          </a:ln>
        </p:spPr>
      </p:pic>
      <p:pic>
        <p:nvPicPr>
          <p:cNvPr id="229" name="Screenshot 2024-04-20 at 17.10.18.png" descr="Screenshot 2024-04-20 at 17.10.18.png"/>
          <p:cNvPicPr>
            <a:picLocks noChangeAspect="1"/>
          </p:cNvPicPr>
          <p:nvPr/>
        </p:nvPicPr>
        <p:blipFill>
          <a:blip r:embed="rId3"/>
          <a:stretch>
            <a:fillRect/>
          </a:stretch>
        </p:blipFill>
        <p:spPr>
          <a:xfrm>
            <a:off x="1209279" y="7776270"/>
            <a:ext cx="5628492" cy="5722612"/>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SUPPORT VECTOR MACHINE"/>
          <p:cNvSpPr txBox="1">
            <a:spLocks noGrp="1"/>
          </p:cNvSpPr>
          <p:nvPr>
            <p:ph type="title"/>
          </p:nvPr>
        </p:nvSpPr>
        <p:spPr>
          <a:prstGeom prst="rect">
            <a:avLst/>
          </a:prstGeom>
        </p:spPr>
        <p:txBody>
          <a:bodyPr/>
          <a:lstStyle>
            <a:lvl1pPr defTabSz="1536191">
              <a:defRPr sz="5200" spc="-100"/>
            </a:lvl1pPr>
          </a:lstStyle>
          <a:p>
            <a:r>
              <a:t>SUPPORT VECTOR MACHINE</a:t>
            </a:r>
          </a:p>
        </p:txBody>
      </p:sp>
      <p:sp>
        <p:nvSpPr>
          <p:cNvPr id="232" name="Slide bullet text"/>
          <p:cNvSpPr txBox="1">
            <a:spLocks noGrp="1"/>
          </p:cNvSpPr>
          <p:nvPr>
            <p:ph type="body" sz="half" idx="1"/>
          </p:nvPr>
        </p:nvSpPr>
        <p:spPr>
          <a:xfrm>
            <a:off x="1219199" y="4023221"/>
            <a:ext cx="9757571" cy="8384680"/>
          </a:xfrm>
          <a:prstGeom prst="rect">
            <a:avLst/>
          </a:prstGeom>
        </p:spPr>
        <p:txBody>
          <a:bodyPr/>
          <a:lstStyle/>
          <a:p>
            <a:pPr marL="546100" indent="-546100" algn="l" defTabSz="2438337">
              <a:lnSpc>
                <a:spcPct val="90000"/>
              </a:lnSpc>
              <a:spcBef>
                <a:spcPts val="2400"/>
              </a:spcBef>
              <a:buSzPct val="150000"/>
              <a:buChar char="•"/>
              <a:defRPr spc="0">
                <a:latin typeface="Canela Text Regular"/>
                <a:ea typeface="Canela Text Regular"/>
                <a:cs typeface="Canela Text Regular"/>
                <a:sym typeface="Canela Text Regular"/>
              </a:defRPr>
            </a:pPr>
            <a:endParaRPr dirty="0"/>
          </a:p>
        </p:txBody>
      </p:sp>
      <p:pic>
        <p:nvPicPr>
          <p:cNvPr id="233" name="Screenshot 2024-04-20 at 17.19.13.png" descr="Screenshot 2024-04-20 at 17.19.13.png"/>
          <p:cNvPicPr>
            <a:picLocks noChangeAspect="1"/>
          </p:cNvPicPr>
          <p:nvPr/>
        </p:nvPicPr>
        <p:blipFill>
          <a:blip r:embed="rId2"/>
          <a:stretch>
            <a:fillRect/>
          </a:stretch>
        </p:blipFill>
        <p:spPr>
          <a:xfrm>
            <a:off x="14829182" y="443168"/>
            <a:ext cx="8075524" cy="12829664"/>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MOTIVATION BEHIND THE PROJECT"/>
          <p:cNvSpPr txBox="1">
            <a:spLocks noGrp="1"/>
          </p:cNvSpPr>
          <p:nvPr>
            <p:ph type="title"/>
          </p:nvPr>
        </p:nvSpPr>
        <p:spPr>
          <a:prstGeom prst="rect">
            <a:avLst/>
          </a:prstGeom>
        </p:spPr>
        <p:txBody>
          <a:bodyPr/>
          <a:lstStyle>
            <a:lvl1pPr>
              <a:defRPr spc="-100"/>
            </a:lvl1pPr>
          </a:lstStyle>
          <a:p>
            <a:r>
              <a:t>MOTIVATION BEHIND THE PROJECT</a:t>
            </a:r>
          </a:p>
        </p:txBody>
      </p:sp>
      <p:sp>
        <p:nvSpPr>
          <p:cNvPr id="180" name="Project Objective: Develop machine learning-based models for credit risk analysis to predict loan statuses based on borrower and loan attributes.…"/>
          <p:cNvSpPr txBox="1">
            <a:spLocks noGrp="1"/>
          </p:cNvSpPr>
          <p:nvPr>
            <p:ph type="body" idx="1"/>
          </p:nvPr>
        </p:nvSpPr>
        <p:spPr>
          <a:xfrm>
            <a:off x="1217710" y="3184243"/>
            <a:ext cx="21948580" cy="8483601"/>
          </a:xfrm>
          <a:prstGeom prst="rect">
            <a:avLst/>
          </a:prstGeom>
        </p:spPr>
        <p:txBody>
          <a:bodyPr>
            <a:normAutofit lnSpcReduction="10000"/>
          </a:bodyPr>
          <a:lstStyle/>
          <a:p>
            <a:pPr marL="0" indent="0" defTabSz="457200">
              <a:lnSpc>
                <a:spcPct val="100000"/>
              </a:lnSpc>
              <a:spcBef>
                <a:spcPts val="0"/>
              </a:spcBef>
              <a:buSzTx/>
              <a:buNone/>
              <a:defRPr sz="3900">
                <a:solidFill>
                  <a:srgbClr val="0D0D0D"/>
                </a:solidFill>
                <a:latin typeface="American Typewriter"/>
                <a:ea typeface="American Typewriter"/>
                <a:cs typeface="American Typewriter"/>
                <a:sym typeface="American Typewriter"/>
              </a:defRPr>
            </a:pPr>
            <a:endParaRPr/>
          </a:p>
          <a:p>
            <a:pPr marL="457200" indent="-317500" defTabSz="457200">
              <a:lnSpc>
                <a:spcPct val="100000"/>
              </a:lnSpc>
              <a:spcBef>
                <a:spcPts val="0"/>
              </a:spcBef>
              <a:buClr>
                <a:srgbClr val="0D0D0D"/>
              </a:buClr>
              <a:buFont typeface="Helvetica"/>
              <a:defRPr sz="3900">
                <a:solidFill>
                  <a:srgbClr val="0D0D0D"/>
                </a:solidFill>
                <a:latin typeface="American Typewriter"/>
                <a:ea typeface="American Typewriter"/>
                <a:cs typeface="American Typewriter"/>
                <a:sym typeface="American Typewriter"/>
              </a:defRPr>
            </a:pPr>
            <a:r>
              <a:t>Project Objective: Develop machine learning-based models for credit risk analysis to predict loan statuses based on borrower and loan attributes.</a:t>
            </a:r>
          </a:p>
          <a:p>
            <a:pPr marL="457200" indent="-317500" defTabSz="457200">
              <a:lnSpc>
                <a:spcPct val="100000"/>
              </a:lnSpc>
              <a:spcBef>
                <a:spcPts val="0"/>
              </a:spcBef>
              <a:buClr>
                <a:srgbClr val="0D0D0D"/>
              </a:buClr>
              <a:buFont typeface="Helvetica"/>
              <a:defRPr sz="3900">
                <a:solidFill>
                  <a:srgbClr val="0D0D0D"/>
                </a:solidFill>
                <a:latin typeface="American Typewriter"/>
                <a:ea typeface="American Typewriter"/>
                <a:cs typeface="American Typewriter"/>
                <a:sym typeface="American Typewriter"/>
              </a:defRPr>
            </a:pPr>
            <a:r>
              <a:t>Goal: Provide financial institutions with reliable tools for credit risk management, enhancing lending practices and promoting financial stability.</a:t>
            </a:r>
          </a:p>
          <a:p>
            <a:pPr marL="457200" indent="-317500" defTabSz="457200">
              <a:lnSpc>
                <a:spcPct val="100000"/>
              </a:lnSpc>
              <a:spcBef>
                <a:spcPts val="0"/>
              </a:spcBef>
              <a:buClr>
                <a:srgbClr val="0D0D0D"/>
              </a:buClr>
              <a:buFont typeface="Helvetica"/>
              <a:defRPr sz="3900">
                <a:solidFill>
                  <a:srgbClr val="0D0D0D"/>
                </a:solidFill>
                <a:latin typeface="American Typewriter"/>
                <a:ea typeface="American Typewriter"/>
                <a:cs typeface="American Typewriter"/>
                <a:sym typeface="American Typewriter"/>
              </a:defRPr>
            </a:pPr>
            <a:r>
              <a:t>Motivation:</a:t>
            </a:r>
          </a:p>
          <a:p>
            <a:pPr marL="914400" lvl="1" indent="-317500" defTabSz="457200">
              <a:lnSpc>
                <a:spcPct val="100000"/>
              </a:lnSpc>
              <a:spcBef>
                <a:spcPts val="0"/>
              </a:spcBef>
              <a:buClr>
                <a:srgbClr val="0D0D0D"/>
              </a:buClr>
              <a:buFont typeface="Helvetica"/>
              <a:defRPr sz="3900">
                <a:solidFill>
                  <a:srgbClr val="0D0D0D"/>
                </a:solidFill>
                <a:latin typeface="American Typewriter"/>
                <a:ea typeface="American Typewriter"/>
                <a:cs typeface="American Typewriter"/>
                <a:sym typeface="American Typewriter"/>
              </a:defRPr>
            </a:pPr>
            <a:r>
              <a:t>Importance of credit risk assessment in ensuring responsible lending practices.</a:t>
            </a:r>
          </a:p>
          <a:p>
            <a:pPr marL="914400" lvl="1" indent="-317500" defTabSz="457200">
              <a:lnSpc>
                <a:spcPct val="100000"/>
              </a:lnSpc>
              <a:spcBef>
                <a:spcPts val="0"/>
              </a:spcBef>
              <a:buClr>
                <a:srgbClr val="0D0D0D"/>
              </a:buClr>
              <a:buFont typeface="Helvetica"/>
              <a:defRPr sz="3900">
                <a:solidFill>
                  <a:srgbClr val="0D0D0D"/>
                </a:solidFill>
                <a:latin typeface="American Typewriter"/>
                <a:ea typeface="American Typewriter"/>
                <a:cs typeface="American Typewriter"/>
                <a:sym typeface="American Typewriter"/>
              </a:defRPr>
            </a:pPr>
            <a:r>
              <a:t>Safeguarding financial institutions against potential defaults.</a:t>
            </a:r>
          </a:p>
          <a:p>
            <a:pPr marL="914400" lvl="1" indent="-317500" defTabSz="457200">
              <a:lnSpc>
                <a:spcPct val="100000"/>
              </a:lnSpc>
              <a:spcBef>
                <a:spcPts val="0"/>
              </a:spcBef>
              <a:buClr>
                <a:srgbClr val="0D0D0D"/>
              </a:buClr>
              <a:buFont typeface="Helvetica"/>
              <a:defRPr sz="3900">
                <a:solidFill>
                  <a:srgbClr val="0D0D0D"/>
                </a:solidFill>
                <a:latin typeface="American Typewriter"/>
                <a:ea typeface="American Typewriter"/>
                <a:cs typeface="American Typewriter"/>
                <a:sym typeface="American Typewriter"/>
              </a:defRPr>
            </a:pPr>
            <a:r>
              <a:t>Significance in the Indian context, especially with initiatives like Jan Dhan Yojana promoting financial inclusion.</a:t>
            </a:r>
          </a:p>
          <a:p>
            <a:pPr marL="457200" indent="-317500" defTabSz="457200">
              <a:lnSpc>
                <a:spcPct val="100000"/>
              </a:lnSpc>
              <a:spcBef>
                <a:spcPts val="0"/>
              </a:spcBef>
              <a:buClr>
                <a:srgbClr val="0D0D0D"/>
              </a:buClr>
              <a:buFont typeface="Helvetica"/>
              <a:defRPr sz="3900">
                <a:solidFill>
                  <a:srgbClr val="0D0D0D"/>
                </a:solidFill>
                <a:latin typeface="American Typewriter"/>
                <a:ea typeface="American Typewriter"/>
                <a:cs typeface="American Typewriter"/>
                <a:sym typeface="American Typewriter"/>
              </a:defRPr>
            </a:pPr>
            <a:r>
              <a:t>Contribution:</a:t>
            </a:r>
          </a:p>
          <a:p>
            <a:pPr marL="914400" lvl="1" indent="-317500" defTabSz="457200">
              <a:lnSpc>
                <a:spcPct val="100000"/>
              </a:lnSpc>
              <a:spcBef>
                <a:spcPts val="0"/>
              </a:spcBef>
              <a:buClr>
                <a:srgbClr val="0D0D0D"/>
              </a:buClr>
              <a:buFont typeface="Helvetica"/>
              <a:defRPr sz="3900">
                <a:solidFill>
                  <a:srgbClr val="0D0D0D"/>
                </a:solidFill>
                <a:latin typeface="American Typewriter"/>
                <a:ea typeface="American Typewriter"/>
                <a:cs typeface="American Typewriter"/>
                <a:sym typeface="American Typewriter"/>
              </a:defRPr>
            </a:pPr>
            <a:r>
              <a:t>Advancement of responsible lending practices.</a:t>
            </a:r>
          </a:p>
          <a:p>
            <a:pPr marL="914400" lvl="1" indent="-317500" defTabSz="457200">
              <a:lnSpc>
                <a:spcPct val="100000"/>
              </a:lnSpc>
              <a:spcBef>
                <a:spcPts val="0"/>
              </a:spcBef>
              <a:buClr>
                <a:srgbClr val="0D0D0D"/>
              </a:buClr>
              <a:buFont typeface="Helvetica"/>
              <a:defRPr sz="3900">
                <a:solidFill>
                  <a:srgbClr val="0D0D0D"/>
                </a:solidFill>
                <a:latin typeface="American Typewriter"/>
                <a:ea typeface="American Typewriter"/>
                <a:cs typeface="American Typewriter"/>
                <a:sym typeface="American Typewriter"/>
              </a:defRPr>
            </a:pPr>
            <a:r>
              <a:t>Support for financial inclusion initiatives and economic development.</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RESULTS SO FAR"/>
          <p:cNvSpPr txBox="1">
            <a:spLocks noGrp="1"/>
          </p:cNvSpPr>
          <p:nvPr>
            <p:ph type="title"/>
          </p:nvPr>
        </p:nvSpPr>
        <p:spPr>
          <a:prstGeom prst="rect">
            <a:avLst/>
          </a:prstGeom>
        </p:spPr>
        <p:txBody>
          <a:bodyPr/>
          <a:lstStyle>
            <a:lvl1pPr>
              <a:defRPr spc="-100"/>
            </a:lvl1pPr>
          </a:lstStyle>
          <a:p>
            <a:r>
              <a:rPr dirty="0"/>
              <a:t>RESULTS SO FAR</a:t>
            </a:r>
          </a:p>
        </p:txBody>
      </p:sp>
      <p:sp>
        <p:nvSpPr>
          <p:cNvPr id="241" name="The best performance obtained was on Decision Tree with a weighted average F1 Score of 90%…"/>
          <p:cNvSpPr txBox="1">
            <a:spLocks noGrp="1"/>
          </p:cNvSpPr>
          <p:nvPr>
            <p:ph type="body" idx="1"/>
          </p:nvPr>
        </p:nvSpPr>
        <p:spPr>
          <a:xfrm>
            <a:off x="1219199" y="4013200"/>
            <a:ext cx="21948578" cy="8483600"/>
          </a:xfrm>
          <a:prstGeom prst="rect">
            <a:avLst/>
          </a:prstGeom>
        </p:spPr>
        <p:txBody>
          <a:bodyPr>
            <a:normAutofit fontScale="92500" lnSpcReduction="10000"/>
          </a:bodyPr>
          <a:lstStyle/>
          <a:p>
            <a:pPr marL="518794" indent="-518794" defTabSz="2316421">
              <a:spcBef>
                <a:spcPts val="2200"/>
              </a:spcBef>
              <a:defRPr sz="3200">
                <a:latin typeface="American Typewriter"/>
                <a:ea typeface="American Typewriter"/>
                <a:cs typeface="American Typewriter"/>
                <a:sym typeface="American Typewriter"/>
              </a:defRPr>
            </a:pPr>
            <a:r>
              <a:rPr dirty="0"/>
              <a:t>The best performance obtained was on Decision Tree with a weighted average F1 Score of 90%</a:t>
            </a:r>
          </a:p>
          <a:p>
            <a:pPr marL="518794" indent="-518794" defTabSz="2316421">
              <a:spcBef>
                <a:spcPts val="2200"/>
              </a:spcBef>
              <a:defRPr sz="3200">
                <a:latin typeface="American Typewriter"/>
                <a:ea typeface="American Typewriter"/>
                <a:cs typeface="American Typewriter"/>
                <a:sym typeface="American Typewriter"/>
              </a:defRPr>
            </a:pPr>
            <a:r>
              <a:rPr dirty="0"/>
              <a:t>After this we proceeded to compare this with Ensemble Methods</a:t>
            </a:r>
          </a:p>
          <a:p>
            <a:pPr marL="518794" indent="-518794" defTabSz="2316421">
              <a:spcBef>
                <a:spcPts val="2200"/>
              </a:spcBef>
              <a:defRPr sz="3200">
                <a:latin typeface="American Typewriter"/>
                <a:ea typeface="American Typewriter"/>
                <a:cs typeface="American Typewriter"/>
                <a:sym typeface="American Typewriter"/>
              </a:defRPr>
            </a:pPr>
            <a:r>
              <a:rPr dirty="0"/>
              <a:t>We used 200 estimators and left all the other hyperparameters in both Random Forest and Gradient Boosting set to their default as set in the </a:t>
            </a:r>
            <a:r>
              <a:rPr dirty="0" err="1"/>
              <a:t>sklearn</a:t>
            </a:r>
            <a:r>
              <a:rPr dirty="0"/>
              <a:t> library</a:t>
            </a:r>
          </a:p>
          <a:p>
            <a:pPr marL="0" indent="0" defTabSz="434340">
              <a:lnSpc>
                <a:spcPct val="100000"/>
              </a:lnSpc>
              <a:spcBef>
                <a:spcPts val="0"/>
              </a:spcBef>
              <a:buSzTx/>
              <a:buNone/>
              <a:defRPr sz="3200">
                <a:solidFill>
                  <a:srgbClr val="0D0D0D"/>
                </a:solidFill>
                <a:latin typeface="American Typewriter"/>
                <a:ea typeface="American Typewriter"/>
                <a:cs typeface="American Typewriter"/>
                <a:sym typeface="American Typewriter"/>
              </a:defRPr>
            </a:pPr>
            <a:endParaRPr dirty="0"/>
          </a:p>
          <a:p>
            <a:pPr marL="434340" indent="-301625" defTabSz="434340">
              <a:lnSpc>
                <a:spcPct val="100000"/>
              </a:lnSpc>
              <a:spcBef>
                <a:spcPts val="0"/>
              </a:spcBef>
              <a:buClr>
                <a:srgbClr val="0D0D0D"/>
              </a:buClr>
              <a:buFont typeface="Helvetica"/>
              <a:defRPr sz="3200">
                <a:solidFill>
                  <a:srgbClr val="0D0D0D"/>
                </a:solidFill>
                <a:latin typeface="American Typewriter"/>
                <a:ea typeface="American Typewriter"/>
                <a:cs typeface="American Typewriter"/>
                <a:sym typeface="American Typewriter"/>
              </a:defRPr>
            </a:pPr>
            <a:r>
              <a:rPr lang="en-US" dirty="0"/>
              <a:t>Random Forest:</a:t>
            </a:r>
          </a:p>
          <a:p>
            <a:pPr marL="868680" lvl="1" indent="-301625" defTabSz="434340">
              <a:lnSpc>
                <a:spcPct val="100000"/>
              </a:lnSpc>
              <a:spcBef>
                <a:spcPts val="0"/>
              </a:spcBef>
              <a:buClr>
                <a:srgbClr val="0D0D0D"/>
              </a:buClr>
              <a:buFont typeface="Helvetica"/>
              <a:defRPr sz="3200">
                <a:solidFill>
                  <a:srgbClr val="0D0D0D"/>
                </a:solidFill>
                <a:latin typeface="American Typewriter"/>
                <a:ea typeface="American Typewriter"/>
                <a:cs typeface="American Typewriter"/>
                <a:sym typeface="American Typewriter"/>
              </a:defRPr>
            </a:pPr>
            <a:r>
              <a:rPr lang="en-US" dirty="0"/>
              <a:t>Ensemble learning method based on decision trees.</a:t>
            </a:r>
          </a:p>
          <a:p>
            <a:pPr marL="868680" lvl="1" indent="-301625" defTabSz="434340">
              <a:lnSpc>
                <a:spcPct val="100000"/>
              </a:lnSpc>
              <a:spcBef>
                <a:spcPts val="0"/>
              </a:spcBef>
              <a:buClr>
                <a:srgbClr val="0D0D0D"/>
              </a:buClr>
              <a:buFont typeface="Helvetica"/>
              <a:defRPr sz="3200">
                <a:solidFill>
                  <a:srgbClr val="0D0D0D"/>
                </a:solidFill>
                <a:latin typeface="American Typewriter"/>
                <a:ea typeface="American Typewriter"/>
                <a:cs typeface="American Typewriter"/>
                <a:sym typeface="American Typewriter"/>
              </a:defRPr>
            </a:pPr>
            <a:r>
              <a:rPr lang="en-US" dirty="0"/>
              <a:t>Constructs multiple decision trees during training.</a:t>
            </a:r>
          </a:p>
          <a:p>
            <a:pPr marL="868680" lvl="1" indent="-301625" defTabSz="434340">
              <a:lnSpc>
                <a:spcPct val="100000"/>
              </a:lnSpc>
              <a:spcBef>
                <a:spcPts val="0"/>
              </a:spcBef>
              <a:buClr>
                <a:srgbClr val="0D0D0D"/>
              </a:buClr>
              <a:buFont typeface="Helvetica"/>
              <a:defRPr sz="3200">
                <a:solidFill>
                  <a:srgbClr val="0D0D0D"/>
                </a:solidFill>
                <a:latin typeface="American Typewriter"/>
                <a:ea typeface="American Typewriter"/>
                <a:cs typeface="American Typewriter"/>
                <a:sym typeface="American Typewriter"/>
              </a:defRPr>
            </a:pPr>
            <a:r>
              <a:rPr lang="en-US" dirty="0"/>
              <a:t>Each tree is trained on a random subset of the training data and a random subset of features.</a:t>
            </a:r>
          </a:p>
          <a:p>
            <a:pPr marL="868680" lvl="1" indent="-301625" defTabSz="434340">
              <a:lnSpc>
                <a:spcPct val="100000"/>
              </a:lnSpc>
              <a:spcBef>
                <a:spcPts val="0"/>
              </a:spcBef>
              <a:buClr>
                <a:srgbClr val="0D0D0D"/>
              </a:buClr>
              <a:buFont typeface="Helvetica"/>
              <a:defRPr sz="3200">
                <a:solidFill>
                  <a:srgbClr val="0D0D0D"/>
                </a:solidFill>
                <a:latin typeface="American Typewriter"/>
                <a:ea typeface="American Typewriter"/>
                <a:cs typeface="American Typewriter"/>
                <a:sym typeface="American Typewriter"/>
              </a:defRPr>
            </a:pPr>
            <a:r>
              <a:rPr lang="en-US" dirty="0"/>
              <a:t>Final prediction is made by averaging or voting the predictions of individual trees.</a:t>
            </a:r>
          </a:p>
          <a:p>
            <a:pPr marL="868680" lvl="1" indent="-301625" defTabSz="434340">
              <a:lnSpc>
                <a:spcPct val="100000"/>
              </a:lnSpc>
              <a:spcBef>
                <a:spcPts val="0"/>
              </a:spcBef>
              <a:buClr>
                <a:srgbClr val="0D0D0D"/>
              </a:buClr>
              <a:buFont typeface="Helvetica"/>
              <a:defRPr sz="3200">
                <a:solidFill>
                  <a:srgbClr val="0D0D0D"/>
                </a:solidFill>
                <a:latin typeface="American Typewriter"/>
                <a:ea typeface="American Typewriter"/>
                <a:cs typeface="American Typewriter"/>
                <a:sym typeface="American Typewriter"/>
              </a:defRPr>
            </a:pPr>
            <a:r>
              <a:rPr lang="en-US" dirty="0"/>
              <a:t>Helps reduce overfitting and improve generalization.</a:t>
            </a:r>
          </a:p>
          <a:p>
            <a:pPr marL="434340" indent="-301625" defTabSz="434340">
              <a:lnSpc>
                <a:spcPct val="100000"/>
              </a:lnSpc>
              <a:spcBef>
                <a:spcPts val="0"/>
              </a:spcBef>
              <a:buClr>
                <a:srgbClr val="0D0D0D"/>
              </a:buClr>
              <a:buFont typeface="Helvetica"/>
              <a:defRPr sz="3200">
                <a:solidFill>
                  <a:srgbClr val="0D0D0D"/>
                </a:solidFill>
                <a:latin typeface="American Typewriter"/>
                <a:ea typeface="American Typewriter"/>
                <a:cs typeface="American Typewriter"/>
                <a:sym typeface="American Typewriter"/>
              </a:defRPr>
            </a:pPr>
            <a:r>
              <a:rPr lang="en-US" dirty="0"/>
              <a:t>Gradient Boosting:</a:t>
            </a:r>
          </a:p>
          <a:p>
            <a:pPr marL="868680" lvl="1" indent="-301625" defTabSz="434340">
              <a:lnSpc>
                <a:spcPct val="100000"/>
              </a:lnSpc>
              <a:spcBef>
                <a:spcPts val="0"/>
              </a:spcBef>
              <a:buClr>
                <a:srgbClr val="0D0D0D"/>
              </a:buClr>
              <a:buFont typeface="Helvetica"/>
              <a:defRPr sz="3200">
                <a:solidFill>
                  <a:srgbClr val="0D0D0D"/>
                </a:solidFill>
                <a:latin typeface="American Typewriter"/>
                <a:ea typeface="American Typewriter"/>
                <a:cs typeface="American Typewriter"/>
                <a:sym typeface="American Typewriter"/>
              </a:defRPr>
            </a:pPr>
            <a:r>
              <a:rPr dirty="0"/>
              <a:t>Ensemble learning method that builds trees sequentially.</a:t>
            </a:r>
          </a:p>
          <a:p>
            <a:pPr marL="868680" lvl="1" indent="-301625" defTabSz="434340">
              <a:lnSpc>
                <a:spcPct val="100000"/>
              </a:lnSpc>
              <a:spcBef>
                <a:spcPts val="0"/>
              </a:spcBef>
              <a:buClr>
                <a:srgbClr val="0D0D0D"/>
              </a:buClr>
              <a:buFont typeface="Helvetica"/>
              <a:defRPr sz="3200">
                <a:solidFill>
                  <a:srgbClr val="0D0D0D"/>
                </a:solidFill>
                <a:latin typeface="American Typewriter"/>
                <a:ea typeface="American Typewriter"/>
                <a:cs typeface="American Typewriter"/>
                <a:sym typeface="American Typewriter"/>
              </a:defRPr>
            </a:pPr>
            <a:r>
              <a:rPr dirty="0"/>
              <a:t>Each tree corrects the errors made by the previous one.</a:t>
            </a:r>
          </a:p>
          <a:p>
            <a:pPr marL="868680" lvl="1" indent="-301625" defTabSz="434340">
              <a:lnSpc>
                <a:spcPct val="100000"/>
              </a:lnSpc>
              <a:spcBef>
                <a:spcPts val="0"/>
              </a:spcBef>
              <a:buClr>
                <a:srgbClr val="0D0D0D"/>
              </a:buClr>
              <a:buFont typeface="Helvetica"/>
              <a:defRPr sz="3200">
                <a:solidFill>
                  <a:srgbClr val="0D0D0D"/>
                </a:solidFill>
                <a:latin typeface="American Typewriter"/>
                <a:ea typeface="American Typewriter"/>
                <a:cs typeface="American Typewriter"/>
                <a:sym typeface="American Typewriter"/>
              </a:defRPr>
            </a:pPr>
            <a:r>
              <a:rPr dirty="0"/>
              <a:t>Trees are fitted to the residuals of the previous trees.</a:t>
            </a:r>
          </a:p>
          <a:p>
            <a:pPr marL="868680" lvl="1" indent="-301625" defTabSz="434340">
              <a:lnSpc>
                <a:spcPct val="100000"/>
              </a:lnSpc>
              <a:spcBef>
                <a:spcPts val="0"/>
              </a:spcBef>
              <a:buClr>
                <a:srgbClr val="0D0D0D"/>
              </a:buClr>
              <a:buFont typeface="Helvetica"/>
              <a:defRPr sz="3200">
                <a:solidFill>
                  <a:srgbClr val="0D0D0D"/>
                </a:solidFill>
                <a:latin typeface="American Typewriter"/>
                <a:ea typeface="American Typewriter"/>
                <a:cs typeface="American Typewriter"/>
                <a:sym typeface="American Typewriter"/>
              </a:defRPr>
            </a:pPr>
            <a:r>
              <a:rPr dirty="0"/>
              <a:t>Typically uses shallow trees (weak learners) as base estimators.</a:t>
            </a:r>
          </a:p>
          <a:p>
            <a:pPr marL="868680" lvl="1" indent="-301625" defTabSz="434340">
              <a:lnSpc>
                <a:spcPct val="100000"/>
              </a:lnSpc>
              <a:spcBef>
                <a:spcPts val="0"/>
              </a:spcBef>
              <a:buClr>
                <a:srgbClr val="0D0D0D"/>
              </a:buClr>
              <a:buFont typeface="Helvetica"/>
              <a:defRPr sz="3200">
                <a:solidFill>
                  <a:srgbClr val="0D0D0D"/>
                </a:solidFill>
                <a:latin typeface="American Typewriter"/>
                <a:ea typeface="American Typewriter"/>
                <a:cs typeface="American Typewriter"/>
                <a:sym typeface="American Typewriter"/>
              </a:defRPr>
            </a:pPr>
            <a:r>
              <a:rPr dirty="0"/>
              <a:t>Effective in capturing complex relationships and achieving high predictive accuracy.</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ENSEMBLE METHODS"/>
          <p:cNvSpPr txBox="1">
            <a:spLocks noGrp="1"/>
          </p:cNvSpPr>
          <p:nvPr>
            <p:ph type="title"/>
          </p:nvPr>
        </p:nvSpPr>
        <p:spPr>
          <a:prstGeom prst="rect">
            <a:avLst/>
          </a:prstGeom>
        </p:spPr>
        <p:txBody>
          <a:bodyPr/>
          <a:lstStyle>
            <a:lvl1pPr defTabSz="2023872">
              <a:defRPr sz="6900" spc="-100"/>
            </a:lvl1pPr>
          </a:lstStyle>
          <a:p>
            <a:r>
              <a:t>ENSEMBLE METHODS</a:t>
            </a:r>
          </a:p>
        </p:txBody>
      </p:sp>
      <p:sp>
        <p:nvSpPr>
          <p:cNvPr id="244" name="Random Forest"/>
          <p:cNvSpPr txBox="1">
            <a:spLocks noGrp="1"/>
          </p:cNvSpPr>
          <p:nvPr>
            <p:ph type="body" sz="quarter" idx="1"/>
          </p:nvPr>
        </p:nvSpPr>
        <p:spPr>
          <a:xfrm>
            <a:off x="1219199" y="2387600"/>
            <a:ext cx="9757571" cy="832612"/>
          </a:xfrm>
          <a:prstGeom prst="rect">
            <a:avLst/>
          </a:prstGeom>
        </p:spPr>
        <p:txBody>
          <a:bodyPr/>
          <a:lstStyle>
            <a:lvl1pPr>
              <a:defRPr spc="-100"/>
            </a:lvl1pPr>
          </a:lstStyle>
          <a:p>
            <a:r>
              <a:t>Random Forest</a:t>
            </a:r>
          </a:p>
        </p:txBody>
      </p:sp>
      <p:sp>
        <p:nvSpPr>
          <p:cNvPr id="245" name="Gradient Boosting"/>
          <p:cNvSpPr txBox="1"/>
          <p:nvPr/>
        </p:nvSpPr>
        <p:spPr>
          <a:xfrm>
            <a:off x="12086610" y="2379944"/>
            <a:ext cx="9757572" cy="8326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ctr" defTabSz="825500">
              <a:lnSpc>
                <a:spcPct val="100000"/>
              </a:lnSpc>
              <a:spcBef>
                <a:spcPts val="0"/>
              </a:spcBef>
              <a:defRPr spc="-100">
                <a:latin typeface="Graphik Semibold"/>
                <a:ea typeface="Graphik Semibold"/>
                <a:cs typeface="Graphik Semibold"/>
                <a:sym typeface="Graphik Semibold"/>
              </a:defRPr>
            </a:lvl1pPr>
          </a:lstStyle>
          <a:p>
            <a:r>
              <a:t>Gradient Boosting</a:t>
            </a:r>
          </a:p>
        </p:txBody>
      </p:sp>
      <p:pic>
        <p:nvPicPr>
          <p:cNvPr id="246" name="Screenshot 2024-04-20 at 17.36.36.png" descr="Screenshot 2024-04-20 at 17.36.36.png"/>
          <p:cNvPicPr>
            <a:picLocks noChangeAspect="1"/>
          </p:cNvPicPr>
          <p:nvPr/>
        </p:nvPicPr>
        <p:blipFill>
          <a:blip r:embed="rId2"/>
          <a:stretch>
            <a:fillRect/>
          </a:stretch>
        </p:blipFill>
        <p:spPr>
          <a:xfrm>
            <a:off x="2466355" y="3545526"/>
            <a:ext cx="6689081" cy="5202620"/>
          </a:xfrm>
          <a:prstGeom prst="rect">
            <a:avLst/>
          </a:prstGeom>
          <a:ln w="12700">
            <a:miter lim="400000"/>
          </a:ln>
        </p:spPr>
      </p:pic>
      <p:pic>
        <p:nvPicPr>
          <p:cNvPr id="247" name="Screenshot 2024-04-20 at 17.37.06.png" descr="Screenshot 2024-04-20 at 17.37.06.png"/>
          <p:cNvPicPr>
            <a:picLocks noChangeAspect="1"/>
          </p:cNvPicPr>
          <p:nvPr/>
        </p:nvPicPr>
        <p:blipFill>
          <a:blip r:embed="rId3"/>
          <a:stretch>
            <a:fillRect/>
          </a:stretch>
        </p:blipFill>
        <p:spPr>
          <a:xfrm>
            <a:off x="2889250" y="9073460"/>
            <a:ext cx="7956427" cy="2520850"/>
          </a:xfrm>
          <a:prstGeom prst="rect">
            <a:avLst/>
          </a:prstGeom>
          <a:ln w="12700">
            <a:miter lim="400000"/>
          </a:ln>
        </p:spPr>
      </p:pic>
      <p:pic>
        <p:nvPicPr>
          <p:cNvPr id="248" name="Screenshot 2024-04-20 at 17.37.32.png" descr="Screenshot 2024-04-20 at 17.37.32.png"/>
          <p:cNvPicPr>
            <a:picLocks noChangeAspect="1"/>
          </p:cNvPicPr>
          <p:nvPr/>
        </p:nvPicPr>
        <p:blipFill>
          <a:blip r:embed="rId4"/>
          <a:stretch>
            <a:fillRect/>
          </a:stretch>
        </p:blipFill>
        <p:spPr>
          <a:xfrm>
            <a:off x="13736873" y="3244886"/>
            <a:ext cx="6973032" cy="5050200"/>
          </a:xfrm>
          <a:prstGeom prst="rect">
            <a:avLst/>
          </a:prstGeom>
          <a:ln w="12700">
            <a:miter lim="400000"/>
          </a:ln>
        </p:spPr>
      </p:pic>
      <p:pic>
        <p:nvPicPr>
          <p:cNvPr id="249" name="Screenshot 2024-04-20 at 17.37.59.png" descr="Screenshot 2024-04-20 at 17.37.59.png"/>
          <p:cNvPicPr>
            <a:picLocks noChangeAspect="1"/>
          </p:cNvPicPr>
          <p:nvPr/>
        </p:nvPicPr>
        <p:blipFill>
          <a:blip r:embed="rId5"/>
          <a:stretch>
            <a:fillRect/>
          </a:stretch>
        </p:blipFill>
        <p:spPr>
          <a:xfrm>
            <a:off x="13776156" y="9225308"/>
            <a:ext cx="5918202" cy="1892302"/>
          </a:xfrm>
          <a:prstGeom prst="rect">
            <a:avLst/>
          </a:prstGeom>
          <a:ln w="12700">
            <a:miter lim="400000"/>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CONCLUSION"/>
          <p:cNvSpPr txBox="1">
            <a:spLocks noGrp="1"/>
          </p:cNvSpPr>
          <p:nvPr>
            <p:ph type="title"/>
          </p:nvPr>
        </p:nvSpPr>
        <p:spPr>
          <a:prstGeom prst="rect">
            <a:avLst/>
          </a:prstGeom>
        </p:spPr>
        <p:txBody>
          <a:bodyPr/>
          <a:lstStyle>
            <a:lvl1pPr>
              <a:defRPr spc="-100"/>
            </a:lvl1pPr>
          </a:lstStyle>
          <a:p>
            <a:r>
              <a:t>CONCLUSION</a:t>
            </a:r>
          </a:p>
        </p:txBody>
      </p:sp>
      <p:sp>
        <p:nvSpPr>
          <p:cNvPr id="252" name="The F1 Score obtained on our tuned Decision Tree model was 0.90 against an F1 score of 0.94 for both the ensemble methods."/>
          <p:cNvSpPr txBox="1">
            <a:spLocks noGrp="1"/>
          </p:cNvSpPr>
          <p:nvPr>
            <p:ph type="body" idx="1"/>
          </p:nvPr>
        </p:nvSpPr>
        <p:spPr>
          <a:xfrm>
            <a:off x="1219199" y="4013200"/>
            <a:ext cx="21948578" cy="8483600"/>
          </a:xfrm>
          <a:prstGeom prst="rect">
            <a:avLst/>
          </a:prstGeom>
        </p:spPr>
        <p:txBody>
          <a:bodyPr/>
          <a:lstStyle>
            <a:lvl1pPr>
              <a:defRPr>
                <a:latin typeface="American Typewriter"/>
                <a:ea typeface="American Typewriter"/>
                <a:cs typeface="American Typewriter"/>
                <a:sym typeface="American Typewriter"/>
              </a:defRPr>
            </a:lvl1pPr>
          </a:lstStyle>
          <a:p>
            <a:r>
              <a:rPr dirty="0"/>
              <a:t>The F1 Score obtained on our tuned </a:t>
            </a:r>
            <a:r>
              <a:rPr lang="en-IN" dirty="0"/>
              <a:t>Logistic Regression </a:t>
            </a:r>
            <a:r>
              <a:rPr dirty="0"/>
              <a:t>model was 0.</a:t>
            </a:r>
            <a:r>
              <a:rPr lang="en-IN" dirty="0"/>
              <a:t>84, 0.8 for SVM model</a:t>
            </a:r>
            <a:r>
              <a:rPr dirty="0"/>
              <a:t> against an F1 score of 0.94 for both the ensemble methods.</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Group 4"/>
          <p:cNvSpPr txBox="1">
            <a:spLocks noGrp="1"/>
          </p:cNvSpPr>
          <p:nvPr>
            <p:ph type="body" sz="quarter" idx="1"/>
          </p:nvPr>
        </p:nvSpPr>
        <p:spPr>
          <a:xfrm>
            <a:off x="1219200" y="11100052"/>
            <a:ext cx="21945602" cy="832614"/>
          </a:xfrm>
          <a:prstGeom prst="rect">
            <a:avLst/>
          </a:prstGeom>
        </p:spPr>
        <p:txBody>
          <a:bodyPr/>
          <a:lstStyle>
            <a:lvl1pPr>
              <a:defRPr spc="-100"/>
            </a:lvl1pPr>
          </a:lstStyle>
          <a:p>
            <a:endParaRPr dirty="0"/>
          </a:p>
        </p:txBody>
      </p:sp>
      <p:sp>
        <p:nvSpPr>
          <p:cNvPr id="255" name="Thank you"/>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marL="0" indent="0" algn="ctr" defTabSz="2438400">
              <a:lnSpc>
                <a:spcPct val="80000"/>
              </a:lnSpc>
              <a:spcBef>
                <a:spcPts val="0"/>
              </a:spcBef>
              <a:buSzTx/>
              <a:buNone/>
              <a:defRPr sz="8400">
                <a:latin typeface="Canela Bold"/>
                <a:ea typeface="Canela Bold"/>
                <a:cs typeface="Canela Bold"/>
                <a:sym typeface="Canela Bold"/>
              </a:defRPr>
            </a:lvl1pPr>
          </a:lstStyle>
          <a:p>
            <a:r>
              <a:rPr dirty="0"/>
              <a:t>Thank you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ROBLEM DESCRIPTION"/>
          <p:cNvSpPr txBox="1">
            <a:spLocks noGrp="1"/>
          </p:cNvSpPr>
          <p:nvPr>
            <p:ph type="title"/>
          </p:nvPr>
        </p:nvSpPr>
        <p:spPr>
          <a:prstGeom prst="rect">
            <a:avLst/>
          </a:prstGeom>
        </p:spPr>
        <p:txBody>
          <a:bodyPr/>
          <a:lstStyle>
            <a:lvl1pPr>
              <a:defRPr spc="-100"/>
            </a:lvl1pPr>
          </a:lstStyle>
          <a:p>
            <a:r>
              <a:t>PROBLEM DESCRIPTION</a:t>
            </a:r>
          </a:p>
        </p:txBody>
      </p:sp>
      <p:sp>
        <p:nvSpPr>
          <p:cNvPr id="183" name="Objective: Develop machine learning models for a classification problem to predict whether the loan status of a loan applicant will be completed or not.…"/>
          <p:cNvSpPr txBox="1">
            <a:spLocks noGrp="1"/>
          </p:cNvSpPr>
          <p:nvPr>
            <p:ph type="body" idx="1"/>
          </p:nvPr>
        </p:nvSpPr>
        <p:spPr>
          <a:xfrm>
            <a:off x="1219199" y="4013200"/>
            <a:ext cx="21948578" cy="8483600"/>
          </a:xfrm>
          <a:prstGeom prst="rect">
            <a:avLst/>
          </a:prstGeom>
        </p:spPr>
        <p:txBody>
          <a:bodyPr/>
          <a:lstStyle/>
          <a:p>
            <a:pPr marL="914400" lvl="1" indent="-317500" defTabSz="457200">
              <a:lnSpc>
                <a:spcPct val="100000"/>
              </a:lnSpc>
              <a:spcBef>
                <a:spcPts val="0"/>
              </a:spcBef>
              <a:buClr>
                <a:srgbClr val="0D0D0D"/>
              </a:buClr>
              <a:buFont typeface="Helvetica"/>
              <a:defRPr sz="3300">
                <a:solidFill>
                  <a:srgbClr val="0D0D0D"/>
                </a:solidFill>
                <a:latin typeface="American Typewriter"/>
                <a:ea typeface="American Typewriter"/>
                <a:cs typeface="American Typewriter"/>
                <a:sym typeface="American Typewriter"/>
              </a:defRPr>
            </a:pPr>
            <a:r>
              <a:t>Objective: Develop machine learning models for a classification problem to predict whether the loan status of a loan applicant will be completed or not.</a:t>
            </a:r>
          </a:p>
          <a:p>
            <a:pPr marL="914400" lvl="1" indent="-317500" defTabSz="457200">
              <a:lnSpc>
                <a:spcPct val="100000"/>
              </a:lnSpc>
              <a:spcBef>
                <a:spcPts val="0"/>
              </a:spcBef>
              <a:buClr>
                <a:srgbClr val="0D0D0D"/>
              </a:buClr>
              <a:buFont typeface="Helvetica"/>
              <a:defRPr sz="3300">
                <a:solidFill>
                  <a:srgbClr val="0D0D0D"/>
                </a:solidFill>
                <a:latin typeface="American Typewriter"/>
                <a:ea typeface="American Typewriter"/>
                <a:cs typeface="American Typewriter"/>
                <a:sym typeface="American Typewriter"/>
              </a:defRPr>
            </a:pPr>
            <a:r>
              <a:t>Dataset: Contains 81 columns and approximately 113,000 data points, including important features like Borrower APR, Borrower Rate, Prosper Rating, Employment Status, Occupation, Prosper Score, etc.</a:t>
            </a:r>
          </a:p>
          <a:p>
            <a:pPr marL="457200" indent="-317500" defTabSz="457200">
              <a:lnSpc>
                <a:spcPct val="100000"/>
              </a:lnSpc>
              <a:spcBef>
                <a:spcPts val="0"/>
              </a:spcBef>
              <a:buClr>
                <a:srgbClr val="0D0D0D"/>
              </a:buClr>
              <a:buFont typeface="Helvetica"/>
              <a:defRPr sz="3300">
                <a:solidFill>
                  <a:srgbClr val="0D0D0D"/>
                </a:solidFill>
                <a:latin typeface="American Typewriter"/>
                <a:ea typeface="American Typewriter"/>
                <a:cs typeface="American Typewriter"/>
                <a:sym typeface="American Typewriter"/>
              </a:defRPr>
            </a:pPr>
            <a:r>
              <a:t>Outline of the Project:</a:t>
            </a:r>
          </a:p>
          <a:p>
            <a:pPr marL="914400" lvl="1" indent="-317500" defTabSz="457200">
              <a:lnSpc>
                <a:spcPct val="100000"/>
              </a:lnSpc>
              <a:spcBef>
                <a:spcPts val="0"/>
              </a:spcBef>
              <a:buClr>
                <a:srgbClr val="0D0D0D"/>
              </a:buClr>
              <a:buFont typeface="Helvetica"/>
              <a:defRPr sz="3300">
                <a:solidFill>
                  <a:srgbClr val="0D0D0D"/>
                </a:solidFill>
                <a:latin typeface="American Typewriter"/>
                <a:ea typeface="American Typewriter"/>
                <a:cs typeface="American Typewriter"/>
                <a:sym typeface="American Typewriter"/>
              </a:defRPr>
            </a:pPr>
            <a:r>
              <a:t>Exploratory Data Analysis (EDA)</a:t>
            </a:r>
          </a:p>
          <a:p>
            <a:pPr marL="914400" lvl="1" indent="-317500" defTabSz="457200">
              <a:lnSpc>
                <a:spcPct val="100000"/>
              </a:lnSpc>
              <a:spcBef>
                <a:spcPts val="0"/>
              </a:spcBef>
              <a:buClr>
                <a:srgbClr val="0D0D0D"/>
              </a:buClr>
              <a:buFont typeface="Helvetica"/>
              <a:defRPr sz="3300">
                <a:solidFill>
                  <a:srgbClr val="0D0D0D"/>
                </a:solidFill>
                <a:latin typeface="American Typewriter"/>
                <a:ea typeface="American Typewriter"/>
                <a:cs typeface="American Typewriter"/>
                <a:sym typeface="American Typewriter"/>
              </a:defRPr>
            </a:pPr>
            <a:r>
              <a:t>Data Preprocessing</a:t>
            </a:r>
          </a:p>
          <a:p>
            <a:pPr marL="914400" lvl="1" indent="-317500" defTabSz="457200">
              <a:lnSpc>
                <a:spcPct val="100000"/>
              </a:lnSpc>
              <a:spcBef>
                <a:spcPts val="0"/>
              </a:spcBef>
              <a:buClr>
                <a:srgbClr val="0D0D0D"/>
              </a:buClr>
              <a:buFont typeface="Helvetica"/>
              <a:defRPr sz="3300">
                <a:solidFill>
                  <a:srgbClr val="0D0D0D"/>
                </a:solidFill>
                <a:latin typeface="American Typewriter"/>
                <a:ea typeface="American Typewriter"/>
                <a:cs typeface="American Typewriter"/>
                <a:sym typeface="American Typewriter"/>
              </a:defRPr>
            </a:pPr>
            <a:r>
              <a:t>Principal Component Analysis (PCA)</a:t>
            </a:r>
          </a:p>
          <a:p>
            <a:pPr marL="914400" lvl="1" indent="-317500" defTabSz="457200">
              <a:lnSpc>
                <a:spcPct val="100000"/>
              </a:lnSpc>
              <a:spcBef>
                <a:spcPts val="0"/>
              </a:spcBef>
              <a:buClr>
                <a:srgbClr val="0D0D0D"/>
              </a:buClr>
              <a:buFont typeface="Helvetica"/>
              <a:defRPr sz="3300">
                <a:solidFill>
                  <a:srgbClr val="0D0D0D"/>
                </a:solidFill>
                <a:latin typeface="American Typewriter"/>
                <a:ea typeface="American Typewriter"/>
                <a:cs typeface="American Typewriter"/>
                <a:sym typeface="American Typewriter"/>
              </a:defRPr>
            </a:pPr>
            <a:r>
              <a:t>Model Building and Evaluation:</a:t>
            </a:r>
          </a:p>
          <a:p>
            <a:pPr marL="1371600" lvl="2" indent="-317500" defTabSz="457200">
              <a:lnSpc>
                <a:spcPct val="100000"/>
              </a:lnSpc>
              <a:spcBef>
                <a:spcPts val="0"/>
              </a:spcBef>
              <a:buClr>
                <a:srgbClr val="0D0D0D"/>
              </a:buClr>
              <a:buFont typeface="Helvetica"/>
              <a:defRPr sz="3300">
                <a:solidFill>
                  <a:srgbClr val="0D0D0D"/>
                </a:solidFill>
                <a:latin typeface="American Typewriter"/>
                <a:ea typeface="American Typewriter"/>
                <a:cs typeface="American Typewriter"/>
                <a:sym typeface="American Typewriter"/>
              </a:defRPr>
            </a:pPr>
            <a:r>
              <a:t>Gaussian Naive Bayes</a:t>
            </a:r>
          </a:p>
          <a:p>
            <a:pPr marL="1371600" lvl="2" indent="-317500" defTabSz="457200">
              <a:lnSpc>
                <a:spcPct val="100000"/>
              </a:lnSpc>
              <a:spcBef>
                <a:spcPts val="0"/>
              </a:spcBef>
              <a:buClr>
                <a:srgbClr val="0D0D0D"/>
              </a:buClr>
              <a:buFont typeface="Helvetica"/>
              <a:defRPr sz="3300">
                <a:solidFill>
                  <a:srgbClr val="0D0D0D"/>
                </a:solidFill>
                <a:latin typeface="American Typewriter"/>
                <a:ea typeface="American Typewriter"/>
                <a:cs typeface="American Typewriter"/>
                <a:sym typeface="American Typewriter"/>
              </a:defRPr>
            </a:pPr>
            <a:r>
              <a:t>Logistic Regression</a:t>
            </a:r>
          </a:p>
          <a:p>
            <a:pPr marL="1371600" lvl="2" indent="-317500" defTabSz="457200">
              <a:lnSpc>
                <a:spcPct val="100000"/>
              </a:lnSpc>
              <a:spcBef>
                <a:spcPts val="0"/>
              </a:spcBef>
              <a:buClr>
                <a:srgbClr val="0D0D0D"/>
              </a:buClr>
              <a:buFont typeface="Helvetica"/>
              <a:defRPr sz="3300">
                <a:solidFill>
                  <a:srgbClr val="0D0D0D"/>
                </a:solidFill>
                <a:latin typeface="American Typewriter"/>
                <a:ea typeface="American Typewriter"/>
                <a:cs typeface="American Typewriter"/>
                <a:sym typeface="American Typewriter"/>
              </a:defRPr>
            </a:pPr>
            <a:r>
              <a:t>Support Vector Machine (SVM)</a:t>
            </a:r>
          </a:p>
          <a:p>
            <a:pPr marL="1371600" lvl="2" indent="-317500" defTabSz="457200">
              <a:lnSpc>
                <a:spcPct val="100000"/>
              </a:lnSpc>
              <a:spcBef>
                <a:spcPts val="0"/>
              </a:spcBef>
              <a:buClr>
                <a:srgbClr val="0D0D0D"/>
              </a:buClr>
              <a:buFont typeface="Helvetica"/>
              <a:defRPr sz="3300">
                <a:solidFill>
                  <a:srgbClr val="0D0D0D"/>
                </a:solidFill>
                <a:latin typeface="American Typewriter"/>
                <a:ea typeface="American Typewriter"/>
                <a:cs typeface="American Typewriter"/>
                <a:sym typeface="American Typewriter"/>
              </a:defRPr>
            </a:pPr>
            <a:r>
              <a:t>Decision Tree</a:t>
            </a:r>
          </a:p>
          <a:p>
            <a:pPr marL="1371600" lvl="2" indent="-317500" defTabSz="457200">
              <a:lnSpc>
                <a:spcPct val="100000"/>
              </a:lnSpc>
              <a:spcBef>
                <a:spcPts val="0"/>
              </a:spcBef>
              <a:buClr>
                <a:srgbClr val="0D0D0D"/>
              </a:buClr>
              <a:buFont typeface="Helvetica"/>
              <a:defRPr sz="3300">
                <a:solidFill>
                  <a:srgbClr val="0D0D0D"/>
                </a:solidFill>
                <a:latin typeface="American Typewriter"/>
                <a:ea typeface="American Typewriter"/>
                <a:cs typeface="American Typewriter"/>
                <a:sym typeface="American Typewriter"/>
              </a:defRPr>
            </a:pPr>
            <a:r>
              <a:t>Ensemble Methods</a:t>
            </a:r>
          </a:p>
          <a:p>
            <a:pPr marL="914400" lvl="1" indent="-317500" defTabSz="457200">
              <a:lnSpc>
                <a:spcPct val="100000"/>
              </a:lnSpc>
              <a:spcBef>
                <a:spcPts val="0"/>
              </a:spcBef>
              <a:buClr>
                <a:srgbClr val="0D0D0D"/>
              </a:buClr>
              <a:buFont typeface="Helvetica"/>
              <a:defRPr sz="3300">
                <a:solidFill>
                  <a:srgbClr val="0D0D0D"/>
                </a:solidFill>
                <a:latin typeface="American Typewriter"/>
                <a:ea typeface="American Typewriter"/>
                <a:cs typeface="American Typewriter"/>
                <a:sym typeface="American Typewriter"/>
              </a:defRPr>
            </a:pPr>
            <a:r>
              <a:t>Model Evaluation for each technique used.</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DATASET DESCRIPTION"/>
          <p:cNvSpPr txBox="1">
            <a:spLocks noGrp="1"/>
          </p:cNvSpPr>
          <p:nvPr>
            <p:ph type="title"/>
          </p:nvPr>
        </p:nvSpPr>
        <p:spPr>
          <a:prstGeom prst="rect">
            <a:avLst/>
          </a:prstGeom>
        </p:spPr>
        <p:txBody>
          <a:bodyPr/>
          <a:lstStyle>
            <a:lvl1pPr algn="l"/>
          </a:lstStyle>
          <a:p>
            <a:r>
              <a:t>DATASET DESCRIPTION</a:t>
            </a:r>
          </a:p>
        </p:txBody>
      </p:sp>
      <p:sp>
        <p:nvSpPr>
          <p:cNvPr id="186" name="We got the dataset from Kaggle:-https://www.kaggle.com/code/suwarnabaraskar/prosperloan-patch-3suwarna/input"/>
          <p:cNvSpPr txBox="1">
            <a:spLocks noGrp="1"/>
          </p:cNvSpPr>
          <p:nvPr>
            <p:ph type="body" idx="1"/>
          </p:nvPr>
        </p:nvSpPr>
        <p:spPr>
          <a:prstGeom prst="rect">
            <a:avLst/>
          </a:prstGeom>
        </p:spPr>
        <p:txBody>
          <a:bodyPr/>
          <a:lstStyle/>
          <a:p>
            <a:r>
              <a:rPr dirty="0"/>
              <a:t>We got the dataset from Kaggle:-</a:t>
            </a:r>
            <a:endParaRPr lang="en-IN" dirty="0"/>
          </a:p>
          <a:p>
            <a:pPr marL="0" indent="0">
              <a:buNone/>
            </a:pPr>
            <a:r>
              <a:rPr lang="en-IN" sz="3200" u="sng" dirty="0">
                <a:solidFill>
                  <a:srgbClr val="0000FF"/>
                </a:solidFill>
                <a:uFill>
                  <a:solidFill>
                    <a:srgbClr val="0000FF"/>
                  </a:solidFill>
                </a:uFill>
                <a:hlinkClick r:id="rId2"/>
              </a:rPr>
              <a:t> https://www.kaggle.com/code/suwarnabaraskar/prosperloan-patch-3suwarna/input</a:t>
            </a:r>
            <a:endParaRPr sz="1400" dirty="0"/>
          </a:p>
          <a:p>
            <a:endParaRPr sz="1400" dirty="0"/>
          </a:p>
          <a:p>
            <a:r>
              <a:rPr lang="en-IN" sz="3200" dirty="0"/>
              <a:t>Size of the data set</a:t>
            </a:r>
            <a:endParaRPr sz="3200" dirty="0"/>
          </a:p>
          <a:p>
            <a:endParaRPr sz="1400" dirty="0"/>
          </a:p>
          <a:p>
            <a:endParaRPr sz="1200" dirty="0"/>
          </a:p>
        </p:txBody>
      </p:sp>
      <p:pic>
        <p:nvPicPr>
          <p:cNvPr id="187" name="Screenshot 2024-04-24 at 15.36.29.png" descr="Screenshot 2024-04-24 at 15.36.29.png"/>
          <p:cNvPicPr>
            <a:picLocks noChangeAspect="1"/>
          </p:cNvPicPr>
          <p:nvPr/>
        </p:nvPicPr>
        <p:blipFill>
          <a:blip r:embed="rId3"/>
          <a:stretch>
            <a:fillRect/>
          </a:stretch>
        </p:blipFill>
        <p:spPr>
          <a:xfrm>
            <a:off x="15962243" y="711197"/>
            <a:ext cx="8139316" cy="12293606"/>
          </a:xfrm>
          <a:prstGeom prst="rect">
            <a:avLst/>
          </a:prstGeom>
          <a:ln w="12700">
            <a:miter lim="400000"/>
          </a:ln>
        </p:spPr>
      </p:pic>
      <p:pic>
        <p:nvPicPr>
          <p:cNvPr id="2" name="Picture 1">
            <a:extLst>
              <a:ext uri="{FF2B5EF4-FFF2-40B4-BE49-F238E27FC236}">
                <a16:creationId xmlns:a16="http://schemas.microsoft.com/office/drawing/2014/main" id="{7A8BF968-75F5-CF82-2286-46CAE5AF7492}"/>
              </a:ext>
            </a:extLst>
          </p:cNvPr>
          <p:cNvPicPr>
            <a:picLocks noChangeAspect="1"/>
          </p:cNvPicPr>
          <p:nvPr/>
        </p:nvPicPr>
        <p:blipFill>
          <a:blip r:embed="rId4"/>
          <a:stretch>
            <a:fillRect/>
          </a:stretch>
        </p:blipFill>
        <p:spPr>
          <a:xfrm>
            <a:off x="1378644" y="7110129"/>
            <a:ext cx="7212078" cy="2968149"/>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PREPROCESSING"/>
          <p:cNvSpPr txBox="1">
            <a:spLocks noGrp="1"/>
          </p:cNvSpPr>
          <p:nvPr>
            <p:ph type="title"/>
          </p:nvPr>
        </p:nvSpPr>
        <p:spPr>
          <a:prstGeom prst="rect">
            <a:avLst/>
          </a:prstGeom>
        </p:spPr>
        <p:txBody>
          <a:bodyPr/>
          <a:lstStyle>
            <a:lvl1pPr>
              <a:defRPr spc="-100"/>
            </a:lvl1pPr>
          </a:lstStyle>
          <a:p>
            <a:r>
              <a:t>PREPROCESSING</a:t>
            </a:r>
          </a:p>
        </p:txBody>
      </p:sp>
      <p:sp>
        <p:nvSpPr>
          <p:cNvPr id="202" name="Calculated the percentage of null values in each column of the database.…"/>
          <p:cNvSpPr txBox="1">
            <a:spLocks noGrp="1"/>
          </p:cNvSpPr>
          <p:nvPr>
            <p:ph type="body" idx="1"/>
          </p:nvPr>
        </p:nvSpPr>
        <p:spPr>
          <a:xfrm>
            <a:off x="1219199" y="3217261"/>
            <a:ext cx="21948578" cy="9279539"/>
          </a:xfrm>
          <a:prstGeom prst="rect">
            <a:avLst/>
          </a:prstGeom>
        </p:spPr>
        <p:txBody>
          <a:bodyPr>
            <a:normAutofit/>
          </a:bodyPr>
          <a:lstStyle/>
          <a:p>
            <a:pPr marL="0" indent="0" defTabSz="457200">
              <a:lnSpc>
                <a:spcPct val="100000"/>
              </a:lnSpc>
              <a:spcBef>
                <a:spcPts val="0"/>
              </a:spcBef>
              <a:buSzPct val="45000"/>
              <a:buNone/>
              <a:defRPr sz="4300">
                <a:solidFill>
                  <a:srgbClr val="0D0D0D"/>
                </a:solidFill>
                <a:latin typeface="American Typewriter"/>
                <a:ea typeface="American Typewriter"/>
                <a:cs typeface="American Typewriter"/>
                <a:sym typeface="American Typewriter"/>
              </a:defRPr>
            </a:pPr>
            <a:endParaRPr lang="en-IN" dirty="0"/>
          </a:p>
          <a:p>
            <a:pPr marL="446809" indent="-446809" defTabSz="457200">
              <a:lnSpc>
                <a:spcPct val="100000"/>
              </a:lnSpc>
              <a:spcBef>
                <a:spcPts val="0"/>
              </a:spcBef>
              <a:buSzPct val="45000"/>
              <a:buBlip>
                <a:blip r:embed="rId2"/>
              </a:buBlip>
              <a:defRPr sz="4300">
                <a:solidFill>
                  <a:srgbClr val="0D0D0D"/>
                </a:solidFill>
                <a:latin typeface="American Typewriter"/>
                <a:ea typeface="American Typewriter"/>
                <a:cs typeface="American Typewriter"/>
                <a:sym typeface="American Typewriter"/>
              </a:defRPr>
            </a:pPr>
            <a:r>
              <a:rPr dirty="0"/>
              <a:t>Calculated the percentage of null values in each column of the database.</a:t>
            </a:r>
          </a:p>
          <a:p>
            <a:pPr marL="446809" indent="-446809" defTabSz="457200">
              <a:lnSpc>
                <a:spcPct val="100000"/>
              </a:lnSpc>
              <a:spcBef>
                <a:spcPts val="0"/>
              </a:spcBef>
              <a:buSzPct val="45000"/>
              <a:buBlip>
                <a:blip r:embed="rId2"/>
              </a:buBlip>
              <a:defRPr sz="4300">
                <a:solidFill>
                  <a:srgbClr val="0D0D0D"/>
                </a:solidFill>
                <a:latin typeface="American Typewriter"/>
                <a:ea typeface="American Typewriter"/>
                <a:cs typeface="American Typewriter"/>
                <a:sym typeface="American Typewriter"/>
              </a:defRPr>
            </a:pPr>
            <a:r>
              <a:rPr dirty="0"/>
              <a:t>Removed columns with null values exceeding 50%.</a:t>
            </a:r>
            <a:endParaRPr lang="en-IN" dirty="0"/>
          </a:p>
          <a:p>
            <a:pPr marL="446809" indent="-446809" defTabSz="457200">
              <a:lnSpc>
                <a:spcPct val="100000"/>
              </a:lnSpc>
              <a:spcBef>
                <a:spcPts val="0"/>
              </a:spcBef>
              <a:buSzPct val="45000"/>
              <a:buBlip>
                <a:blip r:embed="rId2"/>
              </a:buBlip>
              <a:defRPr sz="4300">
                <a:solidFill>
                  <a:srgbClr val="0D0D0D"/>
                </a:solidFill>
                <a:latin typeface="American Typewriter"/>
                <a:ea typeface="American Typewriter"/>
                <a:cs typeface="American Typewriter"/>
                <a:sym typeface="American Typewriter"/>
              </a:defRPr>
            </a:pPr>
            <a:r>
              <a:rPr lang="en-IN" dirty="0"/>
              <a:t>For numeric </a:t>
            </a:r>
            <a:r>
              <a:rPr lang="en-IN" dirty="0" err="1"/>
              <a:t>coulmns</a:t>
            </a:r>
            <a:r>
              <a:rPr lang="en-IN" dirty="0"/>
              <a:t> we replaced the null values with mean of the column and for non numeric columns we replaced them with mode</a:t>
            </a:r>
          </a:p>
          <a:p>
            <a:pPr marL="446809" indent="-446809" defTabSz="457200">
              <a:lnSpc>
                <a:spcPct val="100000"/>
              </a:lnSpc>
              <a:spcBef>
                <a:spcPts val="0"/>
              </a:spcBef>
              <a:buSzPct val="45000"/>
              <a:buBlip>
                <a:blip r:embed="rId2"/>
              </a:buBlip>
              <a:defRPr sz="4300">
                <a:solidFill>
                  <a:srgbClr val="0D0D0D"/>
                </a:solidFill>
                <a:latin typeface="American Typewriter"/>
                <a:ea typeface="American Typewriter"/>
                <a:cs typeface="American Typewriter"/>
                <a:sym typeface="American Typewriter"/>
              </a:defRPr>
            </a:pPr>
            <a:endParaRPr lang="en-IN" dirty="0"/>
          </a:p>
          <a:p>
            <a:pPr marL="446809" indent="-446809" defTabSz="457200">
              <a:lnSpc>
                <a:spcPct val="100000"/>
              </a:lnSpc>
              <a:spcBef>
                <a:spcPts val="0"/>
              </a:spcBef>
              <a:buSzPct val="45000"/>
              <a:buBlip>
                <a:blip r:embed="rId2"/>
              </a:buBlip>
              <a:defRPr sz="4300">
                <a:solidFill>
                  <a:srgbClr val="0D0D0D"/>
                </a:solidFill>
                <a:latin typeface="American Typewriter"/>
                <a:ea typeface="American Typewriter"/>
                <a:cs typeface="American Typewriter"/>
                <a:sym typeface="American Typewriter"/>
              </a:defRPr>
            </a:pPr>
            <a:endParaRPr lang="en-IN" dirty="0"/>
          </a:p>
          <a:p>
            <a:pPr marL="446809" indent="-446809" defTabSz="457200">
              <a:lnSpc>
                <a:spcPct val="100000"/>
              </a:lnSpc>
              <a:spcBef>
                <a:spcPts val="0"/>
              </a:spcBef>
              <a:buSzPct val="45000"/>
              <a:buBlip>
                <a:blip r:embed="rId2"/>
              </a:buBlip>
              <a:defRPr sz="4300">
                <a:solidFill>
                  <a:srgbClr val="0D0D0D"/>
                </a:solidFill>
                <a:latin typeface="American Typewriter"/>
                <a:ea typeface="American Typewriter"/>
                <a:cs typeface="American Typewriter"/>
                <a:sym typeface="American Typewriter"/>
              </a:defRPr>
            </a:pPr>
            <a:endParaRPr lang="en-IN" dirty="0"/>
          </a:p>
          <a:p>
            <a:pPr marL="446809" indent="-446809" defTabSz="457200">
              <a:lnSpc>
                <a:spcPct val="100000"/>
              </a:lnSpc>
              <a:spcBef>
                <a:spcPts val="0"/>
              </a:spcBef>
              <a:buSzPct val="45000"/>
              <a:buBlip>
                <a:blip r:embed="rId2"/>
              </a:buBlip>
              <a:defRPr sz="4300">
                <a:solidFill>
                  <a:srgbClr val="0D0D0D"/>
                </a:solidFill>
                <a:latin typeface="American Typewriter"/>
                <a:ea typeface="American Typewriter"/>
                <a:cs typeface="American Typewriter"/>
                <a:sym typeface="American Typewriter"/>
              </a:defRPr>
            </a:pPr>
            <a:endParaRPr lang="en-IN" dirty="0"/>
          </a:p>
          <a:p>
            <a:pPr marL="446809" indent="-446809" defTabSz="457200">
              <a:lnSpc>
                <a:spcPct val="100000"/>
              </a:lnSpc>
              <a:spcBef>
                <a:spcPts val="0"/>
              </a:spcBef>
              <a:buSzPct val="45000"/>
              <a:buBlip>
                <a:blip r:embed="rId2"/>
              </a:buBlip>
              <a:defRPr sz="4300">
                <a:solidFill>
                  <a:srgbClr val="0D0D0D"/>
                </a:solidFill>
                <a:latin typeface="American Typewriter"/>
                <a:ea typeface="American Typewriter"/>
                <a:cs typeface="American Typewriter"/>
                <a:sym typeface="American Typewriter"/>
              </a:defRPr>
            </a:pPr>
            <a:endParaRPr dirty="0"/>
          </a:p>
        </p:txBody>
      </p:sp>
      <p:sp>
        <p:nvSpPr>
          <p:cNvPr id="203" name="HANDLING NULL VALUES"/>
          <p:cNvSpPr txBox="1">
            <a:spLocks noGrp="1"/>
          </p:cNvSpPr>
          <p:nvPr>
            <p:ph type="body" idx="21"/>
          </p:nvPr>
        </p:nvSpPr>
        <p:spPr>
          <a:xfrm>
            <a:off x="1219200" y="2384648"/>
            <a:ext cx="21945602" cy="83261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HANDLING NULL VALUES</a:t>
            </a:r>
          </a:p>
        </p:txBody>
      </p:sp>
      <p:pic>
        <p:nvPicPr>
          <p:cNvPr id="2" name="Picture 1">
            <a:extLst>
              <a:ext uri="{FF2B5EF4-FFF2-40B4-BE49-F238E27FC236}">
                <a16:creationId xmlns:a16="http://schemas.microsoft.com/office/drawing/2014/main" id="{75781BD4-315B-52AC-6661-464CE480148F}"/>
              </a:ext>
            </a:extLst>
          </p:cNvPr>
          <p:cNvPicPr>
            <a:picLocks noChangeAspect="1"/>
          </p:cNvPicPr>
          <p:nvPr/>
        </p:nvPicPr>
        <p:blipFill>
          <a:blip r:embed="rId3"/>
          <a:stretch>
            <a:fillRect/>
          </a:stretch>
        </p:blipFill>
        <p:spPr>
          <a:xfrm>
            <a:off x="1587700" y="7603784"/>
            <a:ext cx="14255273" cy="5337516"/>
          </a:xfrm>
          <a:prstGeom prst="rect">
            <a:avLst/>
          </a:prstGeom>
        </p:spPr>
      </p:pic>
    </p:spTree>
    <p:extLst>
      <p:ext uri="{BB962C8B-B14F-4D97-AF65-F5344CB8AC3E}">
        <p14:creationId xmlns:p14="http://schemas.microsoft.com/office/powerpoint/2010/main" val="160860373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PREPROCESSING"/>
          <p:cNvSpPr txBox="1">
            <a:spLocks noGrp="1"/>
          </p:cNvSpPr>
          <p:nvPr>
            <p:ph type="title"/>
          </p:nvPr>
        </p:nvSpPr>
        <p:spPr>
          <a:prstGeom prst="rect">
            <a:avLst/>
          </a:prstGeom>
        </p:spPr>
        <p:txBody>
          <a:bodyPr/>
          <a:lstStyle>
            <a:lvl1pPr>
              <a:defRPr spc="-100"/>
            </a:lvl1pPr>
          </a:lstStyle>
          <a:p>
            <a:r>
              <a:rPr dirty="0"/>
              <a:t>PREPROCESSING</a:t>
            </a:r>
          </a:p>
        </p:txBody>
      </p:sp>
      <p:sp>
        <p:nvSpPr>
          <p:cNvPr id="202" name="Calculated the percentage of null values in each column of the database.…"/>
          <p:cNvSpPr txBox="1">
            <a:spLocks noGrp="1"/>
          </p:cNvSpPr>
          <p:nvPr>
            <p:ph type="body" idx="1"/>
          </p:nvPr>
        </p:nvSpPr>
        <p:spPr>
          <a:xfrm>
            <a:off x="1219199" y="3498574"/>
            <a:ext cx="21948578" cy="8998226"/>
          </a:xfrm>
          <a:prstGeom prst="rect">
            <a:avLst/>
          </a:prstGeom>
        </p:spPr>
        <p:txBody>
          <a:bodyPr>
            <a:normAutofit/>
          </a:bodyPr>
          <a:lstStyle/>
          <a:p>
            <a:pPr marL="446809" indent="-446809" defTabSz="457200">
              <a:lnSpc>
                <a:spcPct val="100000"/>
              </a:lnSpc>
              <a:spcBef>
                <a:spcPts val="0"/>
              </a:spcBef>
              <a:buSzPct val="45000"/>
              <a:buBlip>
                <a:blip r:embed="rId2"/>
              </a:buBlip>
              <a:defRPr sz="4300">
                <a:solidFill>
                  <a:srgbClr val="0D0D0D"/>
                </a:solidFill>
                <a:latin typeface="American Typewriter"/>
                <a:ea typeface="American Typewriter"/>
                <a:cs typeface="American Typewriter"/>
                <a:sym typeface="American Typewriter"/>
              </a:defRPr>
            </a:pPr>
            <a:endParaRPr dirty="0"/>
          </a:p>
          <a:p>
            <a:pPr marL="0" indent="0" defTabSz="457200">
              <a:lnSpc>
                <a:spcPct val="100000"/>
              </a:lnSpc>
              <a:spcBef>
                <a:spcPts val="0"/>
              </a:spcBef>
              <a:buSzPct val="45000"/>
              <a:buNone/>
              <a:defRPr sz="4300">
                <a:solidFill>
                  <a:srgbClr val="0D0D0D"/>
                </a:solidFill>
                <a:latin typeface="American Typewriter"/>
                <a:ea typeface="American Typewriter"/>
                <a:cs typeface="American Typewriter"/>
                <a:sym typeface="American Typewriter"/>
              </a:defRPr>
            </a:pPr>
            <a:endParaRPr lang="en-IN" dirty="0"/>
          </a:p>
          <a:p>
            <a:pPr marL="446809" indent="-446809" defTabSz="457200">
              <a:lnSpc>
                <a:spcPct val="100000"/>
              </a:lnSpc>
              <a:spcBef>
                <a:spcPts val="0"/>
              </a:spcBef>
              <a:buSzPct val="45000"/>
              <a:buBlip>
                <a:blip r:embed="rId2"/>
              </a:buBlip>
              <a:defRPr sz="4300">
                <a:solidFill>
                  <a:srgbClr val="0D0D0D"/>
                </a:solidFill>
                <a:latin typeface="American Typewriter"/>
                <a:ea typeface="American Typewriter"/>
                <a:cs typeface="American Typewriter"/>
                <a:sym typeface="American Typewriter"/>
              </a:defRPr>
            </a:pPr>
            <a:r>
              <a:rPr lang="en-IN" dirty="0"/>
              <a:t>Dropped the columns which are not important in the context of Loan Default </a:t>
            </a:r>
            <a:r>
              <a:rPr lang="en-IN" dirty="0" err="1"/>
              <a:t>Predection</a:t>
            </a:r>
            <a:r>
              <a:rPr lang="en-IN" dirty="0"/>
              <a:t> such as Listing Key, Date and time on which loan was sanctioned etc..</a:t>
            </a:r>
          </a:p>
          <a:p>
            <a:pPr marL="446809" indent="-446809" defTabSz="457200">
              <a:lnSpc>
                <a:spcPct val="100000"/>
              </a:lnSpc>
              <a:spcBef>
                <a:spcPts val="0"/>
              </a:spcBef>
              <a:buSzPct val="45000"/>
              <a:buBlip>
                <a:blip r:embed="rId2"/>
              </a:buBlip>
              <a:defRPr sz="4300">
                <a:solidFill>
                  <a:srgbClr val="0D0D0D"/>
                </a:solidFill>
                <a:latin typeface="American Typewriter"/>
                <a:ea typeface="American Typewriter"/>
                <a:cs typeface="American Typewriter"/>
                <a:sym typeface="American Typewriter"/>
              </a:defRPr>
            </a:pPr>
            <a:r>
              <a:rPr dirty="0"/>
              <a:t>Designated the column "Loan Status" as the target column.</a:t>
            </a:r>
          </a:p>
          <a:p>
            <a:pPr marL="446809" indent="-446809" defTabSz="457200">
              <a:lnSpc>
                <a:spcPct val="100000"/>
              </a:lnSpc>
              <a:spcBef>
                <a:spcPts val="0"/>
              </a:spcBef>
              <a:buSzPct val="45000"/>
              <a:buBlip>
                <a:blip r:embed="rId2"/>
              </a:buBlip>
              <a:defRPr sz="4300">
                <a:solidFill>
                  <a:srgbClr val="0D0D0D"/>
                </a:solidFill>
                <a:latin typeface="American Typewriter"/>
                <a:ea typeface="American Typewriter"/>
                <a:cs typeface="American Typewriter"/>
                <a:sym typeface="American Typewriter"/>
              </a:defRPr>
            </a:pPr>
            <a:r>
              <a:rPr dirty="0"/>
              <a:t>Removed rows in the database with null values in the "Loan Status" column.</a:t>
            </a:r>
            <a:endParaRPr lang="en-IN" dirty="0"/>
          </a:p>
          <a:p>
            <a:pPr marL="446809" indent="-446809" defTabSz="457200">
              <a:lnSpc>
                <a:spcPct val="100000"/>
              </a:lnSpc>
              <a:spcBef>
                <a:spcPts val="0"/>
              </a:spcBef>
              <a:buSzPct val="45000"/>
              <a:buBlip>
                <a:blip r:embed="rId2"/>
              </a:buBlip>
              <a:defRPr sz="4300">
                <a:solidFill>
                  <a:srgbClr val="0D0D0D"/>
                </a:solidFill>
                <a:latin typeface="American Typewriter"/>
                <a:ea typeface="American Typewriter"/>
                <a:cs typeface="American Typewriter"/>
                <a:sym typeface="American Typewriter"/>
              </a:defRPr>
            </a:pPr>
            <a:endParaRPr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EDA"/>
          <p:cNvSpPr txBox="1">
            <a:spLocks noGrp="1"/>
          </p:cNvSpPr>
          <p:nvPr>
            <p:ph type="title"/>
          </p:nvPr>
        </p:nvSpPr>
        <p:spPr>
          <a:prstGeom prst="rect">
            <a:avLst/>
          </a:prstGeom>
        </p:spPr>
        <p:txBody>
          <a:bodyPr/>
          <a:lstStyle>
            <a:lvl1pPr>
              <a:defRPr spc="-100"/>
            </a:lvl1pPr>
          </a:lstStyle>
          <a:p>
            <a:r>
              <a:t>EDA </a:t>
            </a:r>
          </a:p>
        </p:txBody>
      </p:sp>
      <p:sp>
        <p:nvSpPr>
          <p:cNvPr id="190" name="Loan Status Distribution:…"/>
          <p:cNvSpPr txBox="1">
            <a:spLocks noGrp="1"/>
          </p:cNvSpPr>
          <p:nvPr>
            <p:ph type="body" idx="1"/>
          </p:nvPr>
        </p:nvSpPr>
        <p:spPr>
          <a:xfrm>
            <a:off x="1219199" y="4013200"/>
            <a:ext cx="21948578" cy="8483600"/>
          </a:xfrm>
          <a:prstGeom prst="rect">
            <a:avLst/>
          </a:prstGeom>
        </p:spPr>
        <p:txBody>
          <a:bodyPr/>
          <a:lstStyle/>
          <a:p>
            <a:pPr marL="457200" indent="-317500" defTabSz="457200">
              <a:lnSpc>
                <a:spcPct val="100000"/>
              </a:lnSpc>
              <a:spcBef>
                <a:spcPts val="0"/>
              </a:spcBef>
              <a:buClr>
                <a:srgbClr val="0D0D0D"/>
              </a:buClr>
              <a:buFont typeface="Helvetica"/>
              <a:defRPr sz="3300">
                <a:solidFill>
                  <a:srgbClr val="0D0D0D"/>
                </a:solidFill>
                <a:latin typeface="American Typewriter"/>
                <a:ea typeface="American Typewriter"/>
                <a:cs typeface="American Typewriter"/>
                <a:sym typeface="American Typewriter"/>
              </a:defRPr>
            </a:pPr>
            <a:r>
              <a:t>Loan Status Distribution:</a:t>
            </a:r>
          </a:p>
          <a:p>
            <a:pPr marL="914400" lvl="1" indent="-317500" defTabSz="457200">
              <a:lnSpc>
                <a:spcPct val="100000"/>
              </a:lnSpc>
              <a:spcBef>
                <a:spcPts val="0"/>
              </a:spcBef>
              <a:buClr>
                <a:srgbClr val="0D0D0D"/>
              </a:buClr>
              <a:buFont typeface="Helvetica"/>
              <a:defRPr sz="3300">
                <a:solidFill>
                  <a:srgbClr val="0D0D0D"/>
                </a:solidFill>
                <a:latin typeface="American Typewriter"/>
                <a:ea typeface="American Typewriter"/>
                <a:cs typeface="American Typewriter"/>
                <a:sym typeface="American Typewriter"/>
              </a:defRPr>
            </a:pPr>
            <a:r>
              <a:t>Most loan statuses are still current.</a:t>
            </a:r>
          </a:p>
          <a:p>
            <a:pPr marL="457200" indent="-317500" defTabSz="457200">
              <a:lnSpc>
                <a:spcPct val="100000"/>
              </a:lnSpc>
              <a:spcBef>
                <a:spcPts val="0"/>
              </a:spcBef>
              <a:buClr>
                <a:srgbClr val="0D0D0D"/>
              </a:buClr>
              <a:buFont typeface="Helvetica"/>
              <a:defRPr sz="3300">
                <a:solidFill>
                  <a:srgbClr val="0D0D0D"/>
                </a:solidFill>
                <a:latin typeface="American Typewriter"/>
                <a:ea typeface="American Typewriter"/>
                <a:cs typeface="American Typewriter"/>
                <a:sym typeface="American Typewriter"/>
              </a:defRPr>
            </a:pPr>
            <a:r>
              <a:t>Borrowed Amount Distribution:</a:t>
            </a:r>
          </a:p>
          <a:p>
            <a:pPr marL="914400" lvl="1" indent="-317500" defTabSz="457200">
              <a:lnSpc>
                <a:spcPct val="100000"/>
              </a:lnSpc>
              <a:spcBef>
                <a:spcPts val="0"/>
              </a:spcBef>
              <a:buClr>
                <a:srgbClr val="0D0D0D"/>
              </a:buClr>
              <a:buFont typeface="Helvetica"/>
              <a:defRPr sz="3300">
                <a:solidFill>
                  <a:srgbClr val="0D0D0D"/>
                </a:solidFill>
                <a:latin typeface="American Typewriter"/>
                <a:ea typeface="American Typewriter"/>
                <a:cs typeface="American Typewriter"/>
                <a:sym typeface="American Typewriter"/>
              </a:defRPr>
            </a:pPr>
            <a:r>
              <a:t>Majority of loans fall into the average amounts of $5,000, $10,000, and $15,000.</a:t>
            </a:r>
          </a:p>
          <a:p>
            <a:pPr marL="457200" indent="-317500" defTabSz="457200">
              <a:lnSpc>
                <a:spcPct val="100000"/>
              </a:lnSpc>
              <a:spcBef>
                <a:spcPts val="0"/>
              </a:spcBef>
              <a:buClr>
                <a:srgbClr val="0D0D0D"/>
              </a:buClr>
              <a:buFont typeface="Helvetica"/>
              <a:defRPr sz="3300">
                <a:solidFill>
                  <a:srgbClr val="0D0D0D"/>
                </a:solidFill>
                <a:latin typeface="American Typewriter"/>
                <a:ea typeface="American Typewriter"/>
                <a:cs typeface="American Typewriter"/>
                <a:sym typeface="American Typewriter"/>
              </a:defRPr>
            </a:pPr>
            <a:r>
              <a:t>Loan Duration:</a:t>
            </a:r>
          </a:p>
          <a:p>
            <a:pPr marL="914400" lvl="1" indent="-317500" defTabSz="457200">
              <a:lnSpc>
                <a:spcPct val="100000"/>
              </a:lnSpc>
              <a:spcBef>
                <a:spcPts val="0"/>
              </a:spcBef>
              <a:buClr>
                <a:srgbClr val="0D0D0D"/>
              </a:buClr>
              <a:buFont typeface="Helvetica"/>
              <a:defRPr sz="3300">
                <a:solidFill>
                  <a:srgbClr val="0D0D0D"/>
                </a:solidFill>
                <a:latin typeface="American Typewriter"/>
                <a:ea typeface="American Typewriter"/>
                <a:cs typeface="American Typewriter"/>
                <a:sym typeface="American Typewriter"/>
              </a:defRPr>
            </a:pPr>
            <a:r>
              <a:t>Most loans have a duration of three years, followed by five years.</a:t>
            </a:r>
          </a:p>
          <a:p>
            <a:pPr marL="457200" indent="-317500" defTabSz="457200">
              <a:lnSpc>
                <a:spcPct val="100000"/>
              </a:lnSpc>
              <a:spcBef>
                <a:spcPts val="0"/>
              </a:spcBef>
              <a:buClr>
                <a:srgbClr val="0D0D0D"/>
              </a:buClr>
              <a:buFont typeface="Helvetica"/>
              <a:defRPr sz="3300">
                <a:solidFill>
                  <a:srgbClr val="0D0D0D"/>
                </a:solidFill>
                <a:latin typeface="American Typewriter"/>
                <a:ea typeface="American Typewriter"/>
                <a:cs typeface="American Typewriter"/>
                <a:sym typeface="American Typewriter"/>
              </a:defRPr>
            </a:pPr>
            <a:r>
              <a:t>Employment Status:</a:t>
            </a:r>
          </a:p>
          <a:p>
            <a:pPr marL="914400" lvl="1" indent="-317500" defTabSz="457200">
              <a:lnSpc>
                <a:spcPct val="100000"/>
              </a:lnSpc>
              <a:spcBef>
                <a:spcPts val="0"/>
              </a:spcBef>
              <a:buClr>
                <a:srgbClr val="0D0D0D"/>
              </a:buClr>
              <a:buFont typeface="Helvetica"/>
              <a:defRPr sz="3300">
                <a:solidFill>
                  <a:srgbClr val="0D0D0D"/>
                </a:solidFill>
                <a:latin typeface="American Typewriter"/>
                <a:ea typeface="American Typewriter"/>
                <a:cs typeface="American Typewriter"/>
                <a:sym typeface="American Typewriter"/>
              </a:defRPr>
            </a:pPr>
            <a:r>
              <a:t>Majority of people are employed, but more than half do not own their own house.</a:t>
            </a:r>
          </a:p>
          <a:p>
            <a:pPr marL="457200" indent="-317500" defTabSz="457200">
              <a:lnSpc>
                <a:spcPct val="100000"/>
              </a:lnSpc>
              <a:spcBef>
                <a:spcPts val="0"/>
              </a:spcBef>
              <a:buClr>
                <a:srgbClr val="0D0D0D"/>
              </a:buClr>
              <a:buFont typeface="Helvetica"/>
              <a:defRPr sz="3300">
                <a:solidFill>
                  <a:srgbClr val="0D0D0D"/>
                </a:solidFill>
                <a:latin typeface="American Typewriter"/>
                <a:ea typeface="American Typewriter"/>
                <a:cs typeface="American Typewriter"/>
                <a:sym typeface="American Typewriter"/>
              </a:defRPr>
            </a:pPr>
            <a:r>
              <a:t>Average Number of Accounts:</a:t>
            </a:r>
          </a:p>
          <a:p>
            <a:pPr marL="914400" lvl="1" indent="-317500" defTabSz="457200">
              <a:lnSpc>
                <a:spcPct val="100000"/>
              </a:lnSpc>
              <a:spcBef>
                <a:spcPts val="0"/>
              </a:spcBef>
              <a:buClr>
                <a:srgbClr val="0D0D0D"/>
              </a:buClr>
              <a:buFont typeface="Helvetica"/>
              <a:defRPr sz="3300">
                <a:solidFill>
                  <a:srgbClr val="0D0D0D"/>
                </a:solidFill>
                <a:latin typeface="American Typewriter"/>
                <a:ea typeface="American Typewriter"/>
                <a:cs typeface="American Typewriter"/>
                <a:sym typeface="American Typewriter"/>
              </a:defRPr>
            </a:pPr>
            <a:r>
              <a:t>On average, a client is likely to have 6 accounts.</a:t>
            </a:r>
          </a:p>
          <a:p>
            <a:pPr marL="457200" indent="-317500" defTabSz="457200">
              <a:lnSpc>
                <a:spcPct val="100000"/>
              </a:lnSpc>
              <a:spcBef>
                <a:spcPts val="0"/>
              </a:spcBef>
              <a:buClr>
                <a:srgbClr val="0D0D0D"/>
              </a:buClr>
              <a:buFont typeface="Helvetica"/>
              <a:defRPr sz="3300">
                <a:solidFill>
                  <a:srgbClr val="0D0D0D"/>
                </a:solidFill>
                <a:latin typeface="American Typewriter"/>
                <a:ea typeface="American Typewriter"/>
                <a:cs typeface="American Typewriter"/>
                <a:sym typeface="American Typewriter"/>
              </a:defRPr>
            </a:pPr>
            <a:r>
              <a:t>Average Monthly Disbursement:</a:t>
            </a:r>
          </a:p>
          <a:p>
            <a:pPr marL="914400" lvl="1" indent="-317500" defTabSz="457200">
              <a:lnSpc>
                <a:spcPct val="100000"/>
              </a:lnSpc>
              <a:spcBef>
                <a:spcPts val="0"/>
              </a:spcBef>
              <a:buClr>
                <a:srgbClr val="0D0D0D"/>
              </a:buClr>
              <a:buFont typeface="Helvetica"/>
              <a:defRPr sz="3300">
                <a:solidFill>
                  <a:srgbClr val="0D0D0D"/>
                </a:solidFill>
                <a:latin typeface="American Typewriter"/>
                <a:ea typeface="American Typewriter"/>
                <a:cs typeface="American Typewriter"/>
                <a:sym typeface="American Typewriter"/>
              </a:defRPr>
            </a:pPr>
            <a:r>
              <a:t>Average monthly disbursement stands at around $1,000.</a:t>
            </a:r>
          </a:p>
          <a:p>
            <a:pPr marL="457200" indent="-317500" defTabSz="457200">
              <a:lnSpc>
                <a:spcPct val="100000"/>
              </a:lnSpc>
              <a:spcBef>
                <a:spcPts val="0"/>
              </a:spcBef>
              <a:buClr>
                <a:srgbClr val="0D0D0D"/>
              </a:buClr>
              <a:buFont typeface="Helvetica"/>
              <a:defRPr sz="3300">
                <a:solidFill>
                  <a:srgbClr val="0D0D0D"/>
                </a:solidFill>
                <a:latin typeface="American Typewriter"/>
                <a:ea typeface="American Typewriter"/>
                <a:cs typeface="American Typewriter"/>
                <a:sym typeface="American Typewriter"/>
              </a:defRPr>
            </a:pPr>
            <a:r>
              <a:t>Reasons for Loans:</a:t>
            </a:r>
          </a:p>
          <a:p>
            <a:pPr marL="914400" lvl="1" indent="-317500" defTabSz="457200">
              <a:lnSpc>
                <a:spcPct val="100000"/>
              </a:lnSpc>
              <a:spcBef>
                <a:spcPts val="0"/>
              </a:spcBef>
              <a:buClr>
                <a:srgbClr val="0D0D0D"/>
              </a:buClr>
              <a:buFont typeface="Helvetica"/>
              <a:defRPr sz="3300">
                <a:solidFill>
                  <a:srgbClr val="0D0D0D"/>
                </a:solidFill>
                <a:latin typeface="American Typewriter"/>
                <a:ea typeface="American Typewriter"/>
                <a:cs typeface="American Typewriter"/>
                <a:sym typeface="American Typewriter"/>
              </a:defRPr>
            </a:pPr>
            <a:r>
              <a:t>Most common reasons for loans include Debt Consolidation, Home, Business, and Others.</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Screenshot 2024-04-20 at 17.45.44.png" descr="Screenshot 2024-04-20 at 17.45.44.png"/>
          <p:cNvPicPr>
            <a:picLocks noChangeAspect="1"/>
          </p:cNvPicPr>
          <p:nvPr/>
        </p:nvPicPr>
        <p:blipFill>
          <a:blip r:embed="rId2"/>
          <a:stretch>
            <a:fillRect/>
          </a:stretch>
        </p:blipFill>
        <p:spPr>
          <a:xfrm>
            <a:off x="7686885" y="7375772"/>
            <a:ext cx="9628848" cy="6340228"/>
          </a:xfrm>
          <a:prstGeom prst="rect">
            <a:avLst/>
          </a:prstGeom>
          <a:ln w="12700">
            <a:miter lim="400000"/>
          </a:ln>
        </p:spPr>
      </p:pic>
      <p:pic>
        <p:nvPicPr>
          <p:cNvPr id="195" name="Screenshot 2024-04-20 at 17.47.59.png" descr="Screenshot 2024-04-20 at 17.47.59.png"/>
          <p:cNvPicPr>
            <a:picLocks noChangeAspect="1"/>
          </p:cNvPicPr>
          <p:nvPr/>
        </p:nvPicPr>
        <p:blipFill>
          <a:blip r:embed="rId3"/>
          <a:stretch>
            <a:fillRect/>
          </a:stretch>
        </p:blipFill>
        <p:spPr>
          <a:xfrm>
            <a:off x="2174240" y="517772"/>
            <a:ext cx="19663818" cy="6885509"/>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7" name="Screenshot 2024-04-20 at 17.48.21.png" descr="Screenshot 2024-04-20 at 17.48.21.png"/>
          <p:cNvPicPr>
            <a:picLocks noChangeAspect="1"/>
          </p:cNvPicPr>
          <p:nvPr/>
        </p:nvPicPr>
        <p:blipFill>
          <a:blip r:embed="rId2"/>
          <a:stretch>
            <a:fillRect/>
          </a:stretch>
        </p:blipFill>
        <p:spPr>
          <a:xfrm>
            <a:off x="1292993" y="1689652"/>
            <a:ext cx="11886293" cy="9471955"/>
          </a:xfrm>
          <a:prstGeom prst="rect">
            <a:avLst/>
          </a:prstGeom>
          <a:ln w="12700">
            <a:miter lim="400000"/>
          </a:ln>
        </p:spPr>
      </p:pic>
      <p:pic>
        <p:nvPicPr>
          <p:cNvPr id="198" name="Screenshot 2024-04-20 at 17.48.29.png" descr="Screenshot 2024-04-20 at 17.48.29.png"/>
          <p:cNvPicPr>
            <a:picLocks noChangeAspect="1"/>
          </p:cNvPicPr>
          <p:nvPr/>
        </p:nvPicPr>
        <p:blipFill>
          <a:blip r:embed="rId3"/>
          <a:stretch>
            <a:fillRect/>
          </a:stretch>
        </p:blipFill>
        <p:spPr>
          <a:xfrm>
            <a:off x="13574526" y="936587"/>
            <a:ext cx="8461845" cy="11292469"/>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23_ClassicWhite">
  <a:themeElements>
    <a:clrScheme name="23_ClassicWhite">
      <a:dk1>
        <a:srgbClr val="000000"/>
      </a:dk1>
      <a:lt1>
        <a:srgbClr val="FFFFFF"/>
      </a:lt1>
      <a:dk2>
        <a:srgbClr val="A7A7A7"/>
      </a:dk2>
      <a:lt2>
        <a:srgbClr val="535353"/>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Helvetica"/>
        <a:ea typeface="Helvetica"/>
        <a:cs typeface="Helvetica"/>
      </a:majorFont>
      <a:minorFont>
        <a:latin typeface="Helvetica Neue"/>
        <a:ea typeface="Helvetica Neue"/>
        <a:cs typeface="Helvetica Neue"/>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l" defTabSz="2438337" rtl="0" fontAlgn="auto" latinLnBrk="0" hangingPunct="0">
          <a:lnSpc>
            <a:spcPct val="90000"/>
          </a:lnSpc>
          <a:spcBef>
            <a:spcPts val="2400"/>
          </a:spcBef>
          <a:spcAft>
            <a:spcPts val="0"/>
          </a:spcAft>
          <a:buClrTx/>
          <a:buSzTx/>
          <a:buFontTx/>
          <a:buNone/>
          <a:tabLst/>
          <a:defRPr kumimoji="0" sz="4400" b="0" i="0" u="none" strike="noStrike" cap="none" spc="0" normalizeH="0" baseline="0">
            <a:ln>
              <a:noFill/>
            </a:ln>
            <a:solidFill>
              <a:srgbClr val="000000"/>
            </a:solidFill>
            <a:effectLst/>
            <a:uFillTx/>
            <a:latin typeface="Canela Bold"/>
            <a:ea typeface="Canela Bold"/>
            <a:cs typeface="Canela Bold"/>
            <a:sym typeface="Canela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7" rtl="0" fontAlgn="auto" latinLnBrk="0" hangingPunct="0">
          <a:lnSpc>
            <a:spcPct val="90000"/>
          </a:lnSpc>
          <a:spcBef>
            <a:spcPts val="2400"/>
          </a:spcBef>
          <a:spcAft>
            <a:spcPts val="0"/>
          </a:spcAft>
          <a:buClrTx/>
          <a:buSzTx/>
          <a:buFontTx/>
          <a:buNone/>
          <a:tabLst/>
          <a:defRPr kumimoji="0" sz="4400" b="0" i="0" u="none" strike="noStrike" cap="none" spc="0" normalizeH="0" baseline="0">
            <a:ln>
              <a:noFill/>
            </a:ln>
            <a:solidFill>
              <a:srgbClr val="000000"/>
            </a:solidFill>
            <a:effectLst/>
            <a:uFillTx/>
            <a:latin typeface="Canela Bold"/>
            <a:ea typeface="Canela Bold"/>
            <a:cs typeface="Canela Bold"/>
            <a:sym typeface="Canela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3_ClassicWhite">
  <a:themeElements>
    <a:clrScheme name="23_ClassicWhite">
      <a:dk1>
        <a:srgbClr val="000000"/>
      </a:dk1>
      <a:lt1>
        <a:srgbClr val="FFFFFF"/>
      </a:lt1>
      <a:dk2>
        <a:srgbClr val="A7A7A7"/>
      </a:dk2>
      <a:lt2>
        <a:srgbClr val="535353"/>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Helvetica"/>
        <a:ea typeface="Helvetica"/>
        <a:cs typeface="Helvetica"/>
      </a:majorFont>
      <a:minorFont>
        <a:latin typeface="Helvetica Neue"/>
        <a:ea typeface="Helvetica Neue"/>
        <a:cs typeface="Helvetica Neue"/>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l" defTabSz="2438337" rtl="0" fontAlgn="auto" latinLnBrk="0" hangingPunct="0">
          <a:lnSpc>
            <a:spcPct val="90000"/>
          </a:lnSpc>
          <a:spcBef>
            <a:spcPts val="2400"/>
          </a:spcBef>
          <a:spcAft>
            <a:spcPts val="0"/>
          </a:spcAft>
          <a:buClrTx/>
          <a:buSzTx/>
          <a:buFontTx/>
          <a:buNone/>
          <a:tabLst/>
          <a:defRPr kumimoji="0" sz="4400" b="0" i="0" u="none" strike="noStrike" cap="none" spc="0" normalizeH="0" baseline="0">
            <a:ln>
              <a:noFill/>
            </a:ln>
            <a:solidFill>
              <a:srgbClr val="000000"/>
            </a:solidFill>
            <a:effectLst/>
            <a:uFillTx/>
            <a:latin typeface="Canela Bold"/>
            <a:ea typeface="Canela Bold"/>
            <a:cs typeface="Canela Bold"/>
            <a:sym typeface="Canela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7" rtl="0" fontAlgn="auto" latinLnBrk="0" hangingPunct="0">
          <a:lnSpc>
            <a:spcPct val="90000"/>
          </a:lnSpc>
          <a:spcBef>
            <a:spcPts val="2400"/>
          </a:spcBef>
          <a:spcAft>
            <a:spcPts val="0"/>
          </a:spcAft>
          <a:buClrTx/>
          <a:buSzTx/>
          <a:buFontTx/>
          <a:buNone/>
          <a:tabLst/>
          <a:defRPr kumimoji="0" sz="4400" b="0" i="0" u="none" strike="noStrike" cap="none" spc="0" normalizeH="0" baseline="0">
            <a:ln>
              <a:noFill/>
            </a:ln>
            <a:solidFill>
              <a:srgbClr val="000000"/>
            </a:solidFill>
            <a:effectLst/>
            <a:uFillTx/>
            <a:latin typeface="Canela Bold"/>
            <a:ea typeface="Canela Bold"/>
            <a:cs typeface="Canela Bold"/>
            <a:sym typeface="Canela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13</TotalTime>
  <Words>1452</Words>
  <Application>Microsoft Office PowerPoint</Application>
  <PresentationFormat>Custom</PresentationFormat>
  <Paragraphs>136</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Canela Bold</vt:lpstr>
      <vt:lpstr>Canela Deck Regular</vt:lpstr>
      <vt:lpstr>Canela Regular</vt:lpstr>
      <vt:lpstr>Canela Text Regular</vt:lpstr>
      <vt:lpstr>Graphik</vt:lpstr>
      <vt:lpstr>Graphik Medium</vt:lpstr>
      <vt:lpstr>Graphik Semibold</vt:lpstr>
      <vt:lpstr>Helvetica</vt:lpstr>
      <vt:lpstr>Helvetica Neue</vt:lpstr>
      <vt:lpstr>23_ClassicWhite</vt:lpstr>
      <vt:lpstr>CS361 -  MACHINE LEARNING  PROJECT PRESENTATION</vt:lpstr>
      <vt:lpstr>MOTIVATION BEHIND THE PROJECT</vt:lpstr>
      <vt:lpstr>PROBLEM DESCRIPTION</vt:lpstr>
      <vt:lpstr>DATASET DESCRIPTION</vt:lpstr>
      <vt:lpstr>PREPROCESSING</vt:lpstr>
      <vt:lpstr>PREPROCESSING</vt:lpstr>
      <vt:lpstr>EDA </vt:lpstr>
      <vt:lpstr>PowerPoint Presentation</vt:lpstr>
      <vt:lpstr>PowerPoint Presentation</vt:lpstr>
      <vt:lpstr>PowerPoint Presentation</vt:lpstr>
      <vt:lpstr>PowerPoint Presentation</vt:lpstr>
      <vt:lpstr>PCA </vt:lpstr>
      <vt:lpstr>PowerPoint Presentation</vt:lpstr>
      <vt:lpstr>PowerPoint Presentation</vt:lpstr>
      <vt:lpstr>PowerPoint Presentation</vt:lpstr>
      <vt:lpstr>MACHINE LEARNING ALGORITHMS</vt:lpstr>
      <vt:lpstr>GAUSSIAN NAIIVE BAYES</vt:lpstr>
      <vt:lpstr>LOGISTIC REGRESSION</vt:lpstr>
      <vt:lpstr>SUPPORT VECTOR MACHINE</vt:lpstr>
      <vt:lpstr>RESULTS SO FAR</vt:lpstr>
      <vt:lpstr>ENSEMBLE METHODS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CS361 MACHINE LEARNING PROJECT PRESENTATION</dc:title>
  <dc:creator>Rajesh Kumar Arani</dc:creator>
  <cp:lastModifiedBy>Rajesh Kumar Arani</cp:lastModifiedBy>
  <cp:revision>3</cp:revision>
  <dcterms:modified xsi:type="dcterms:W3CDTF">2024-09-05T06:07:45Z</dcterms:modified>
</cp:coreProperties>
</file>