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gN9LJll1mlLKwF1lLuSQkmALLl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6.xml"/><Relationship Id="rId33" Type="http://schemas.openxmlformats.org/officeDocument/2006/relationships/font" Target="fonts/Corbel-boldItalic.fntdata"/><Relationship Id="rId10" Type="http://schemas.openxmlformats.org/officeDocument/2006/relationships/slide" Target="slides/slide5.xml"/><Relationship Id="rId32" Type="http://schemas.openxmlformats.org/officeDocument/2006/relationships/font" Target="fonts/Corbel-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d5cd402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d5cd402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d5cd40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d5cd40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0"/>
          <p:cNvGrpSpPr/>
          <p:nvPr/>
        </p:nvGrpSpPr>
        <p:grpSpPr>
          <a:xfrm>
            <a:off x="409575" y="-3572"/>
            <a:ext cx="3761184" cy="5147072"/>
            <a:chOff x="2928938" y="-4763"/>
            <a:chExt cx="5014912" cy="6862763"/>
          </a:xfrm>
        </p:grpSpPr>
        <p:sp>
          <p:nvSpPr>
            <p:cNvPr id="20" name="Google Shape;20;p20"/>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0"/>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0"/>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0"/>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0"/>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0"/>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0"/>
          <p:cNvSpPr txBox="1"/>
          <p:nvPr>
            <p:ph type="ctrTitle"/>
          </p:nvPr>
        </p:nvSpPr>
        <p:spPr>
          <a:xfrm>
            <a:off x="2196301" y="1035052"/>
            <a:ext cx="6430967" cy="196214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500"/>
              <a:buFont typeface="Corbel"/>
              <a:buNone/>
              <a:defRPr sz="4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subTitle"/>
          </p:nvPr>
        </p:nvSpPr>
        <p:spPr>
          <a:xfrm>
            <a:off x="3386533" y="2997200"/>
            <a:ext cx="5240734" cy="1041401"/>
          </a:xfrm>
          <a:prstGeom prst="rect">
            <a:avLst/>
          </a:prstGeom>
          <a:noFill/>
          <a:ln>
            <a:noFill/>
          </a:ln>
        </p:spPr>
        <p:txBody>
          <a:bodyPr anchorCtr="0" anchor="t" bIns="45700" lIns="91425" spcFirstLastPara="1" rIns="91425" wrap="square" tIns="45700">
            <a:normAutofit/>
          </a:bodyPr>
          <a:lstStyle>
            <a:lvl1pPr lvl="0" algn="r">
              <a:spcBef>
                <a:spcPts val="315"/>
              </a:spcBef>
              <a:spcAft>
                <a:spcPts val="0"/>
              </a:spcAft>
              <a:buSzPts val="2284"/>
              <a:buNone/>
              <a:defRPr sz="1575">
                <a:solidFill>
                  <a:schemeClr val="dk1"/>
                </a:solidFill>
              </a:defRPr>
            </a:lvl1pPr>
            <a:lvl2pPr lvl="1" algn="ctr">
              <a:spcBef>
                <a:spcPts val="450"/>
              </a:spcBef>
              <a:spcAft>
                <a:spcPts val="0"/>
              </a:spcAft>
              <a:buSzPts val="2175"/>
              <a:buNone/>
              <a:defRPr>
                <a:solidFill>
                  <a:srgbClr val="888888"/>
                </a:solidFill>
              </a:defRPr>
            </a:lvl2pPr>
            <a:lvl3pPr lvl="2" algn="ctr">
              <a:spcBef>
                <a:spcPts val="450"/>
              </a:spcBef>
              <a:spcAft>
                <a:spcPts val="0"/>
              </a:spcAft>
              <a:buSzPts val="1958"/>
              <a:buNone/>
              <a:defRPr>
                <a:solidFill>
                  <a:srgbClr val="888888"/>
                </a:solidFill>
              </a:defRPr>
            </a:lvl3pPr>
            <a:lvl4pPr lvl="3" algn="ctr">
              <a:spcBef>
                <a:spcPts val="450"/>
              </a:spcBef>
              <a:spcAft>
                <a:spcPts val="0"/>
              </a:spcAft>
              <a:buSzPts val="1740"/>
              <a:buNone/>
              <a:defRPr>
                <a:solidFill>
                  <a:srgbClr val="888888"/>
                </a:solidFill>
              </a:defRPr>
            </a:lvl4pPr>
            <a:lvl5pPr lvl="4" algn="ctr">
              <a:spcBef>
                <a:spcPts val="450"/>
              </a:spcBef>
              <a:spcAft>
                <a:spcPts val="0"/>
              </a:spcAft>
              <a:buSzPts val="1523"/>
              <a:buNone/>
              <a:defRPr>
                <a:solidFill>
                  <a:srgbClr val="888888"/>
                </a:solidFill>
              </a:defRPr>
            </a:lvl5pPr>
            <a:lvl6pPr lvl="5" algn="ctr">
              <a:spcBef>
                <a:spcPts val="450"/>
              </a:spcBef>
              <a:spcAft>
                <a:spcPts val="0"/>
              </a:spcAft>
              <a:buSzPts val="1523"/>
              <a:buNone/>
              <a:defRPr>
                <a:solidFill>
                  <a:srgbClr val="888888"/>
                </a:solidFill>
              </a:defRPr>
            </a:lvl6pPr>
            <a:lvl7pPr lvl="6" algn="ctr">
              <a:spcBef>
                <a:spcPts val="450"/>
              </a:spcBef>
              <a:spcAft>
                <a:spcPts val="0"/>
              </a:spcAft>
              <a:buSzPts val="1523"/>
              <a:buNone/>
              <a:defRPr>
                <a:solidFill>
                  <a:srgbClr val="888888"/>
                </a:solidFill>
              </a:defRPr>
            </a:lvl7pPr>
            <a:lvl8pPr lvl="7" algn="ctr">
              <a:spcBef>
                <a:spcPts val="450"/>
              </a:spcBef>
              <a:spcAft>
                <a:spcPts val="0"/>
              </a:spcAft>
              <a:buSzPts val="1523"/>
              <a:buNone/>
              <a:defRPr>
                <a:solidFill>
                  <a:srgbClr val="888888"/>
                </a:solidFill>
              </a:defRPr>
            </a:lvl8pPr>
            <a:lvl9pPr lvl="8" algn="ctr">
              <a:spcBef>
                <a:spcPts val="450"/>
              </a:spcBef>
              <a:spcAft>
                <a:spcPts val="450"/>
              </a:spcAft>
              <a:buSzPts val="1523"/>
              <a:buNone/>
              <a:defRPr>
                <a:solidFill>
                  <a:srgbClr val="888888"/>
                </a:solidFill>
              </a:defRPr>
            </a:lvl9pPr>
          </a:lstStyle>
          <a:p/>
        </p:txBody>
      </p:sp>
      <p:sp>
        <p:nvSpPr>
          <p:cNvPr id="28" name="Google Shape;28;p2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3999309" y="4412457"/>
            <a:ext cx="32430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30"/>
          <p:cNvSpPr txBox="1"/>
          <p:nvPr>
            <p:ph type="title"/>
          </p:nvPr>
        </p:nvSpPr>
        <p:spPr>
          <a:xfrm>
            <a:off x="1113234" y="1200150"/>
            <a:ext cx="2661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 type="body"/>
          </p:nvPr>
        </p:nvSpPr>
        <p:spPr>
          <a:xfrm>
            <a:off x="3946525" y="514350"/>
            <a:ext cx="4680743" cy="3829051"/>
          </a:xfrm>
          <a:prstGeom prst="rect">
            <a:avLst/>
          </a:prstGeom>
          <a:noFill/>
          <a:ln>
            <a:noFill/>
          </a:ln>
        </p:spPr>
        <p:txBody>
          <a:bodyPr anchorCtr="0" anchor="ctr" bIns="45700" lIns="91425" spcFirstLastPara="1" rIns="91425" wrap="square" tIns="45700">
            <a:normAutofit/>
          </a:bodyPr>
          <a:lstStyle>
            <a:lvl1pPr indent="-366712" lvl="0" marL="457200" algn="l">
              <a:spcBef>
                <a:spcPts val="300"/>
              </a:spcBef>
              <a:spcAft>
                <a:spcPts val="0"/>
              </a:spcAft>
              <a:buSzPts val="2175"/>
              <a:buChar char="•"/>
              <a:defRPr sz="1500"/>
            </a:lvl1pPr>
            <a:lvl2pPr indent="-352901" lvl="1" marL="914400" algn="l">
              <a:spcBef>
                <a:spcPts val="450"/>
              </a:spcBef>
              <a:spcAft>
                <a:spcPts val="0"/>
              </a:spcAft>
              <a:buSzPts val="1958"/>
              <a:buChar char="•"/>
              <a:defRPr sz="1350"/>
            </a:lvl2pPr>
            <a:lvl3pPr indent="-339089" lvl="2" marL="1371600" algn="l">
              <a:spcBef>
                <a:spcPts val="450"/>
              </a:spcBef>
              <a:spcAft>
                <a:spcPts val="0"/>
              </a:spcAft>
              <a:buSzPts val="1740"/>
              <a:buChar char="•"/>
              <a:defRPr sz="1200"/>
            </a:lvl3pPr>
            <a:lvl4pPr indent="-325278" lvl="3" marL="1828800" algn="l">
              <a:spcBef>
                <a:spcPts val="450"/>
              </a:spcBef>
              <a:spcAft>
                <a:spcPts val="0"/>
              </a:spcAft>
              <a:buSzPts val="1523"/>
              <a:buChar char="•"/>
              <a:defRPr sz="1050"/>
            </a:lvl4pPr>
            <a:lvl5pPr indent="-325278" lvl="4" marL="2286000" algn="l">
              <a:spcBef>
                <a:spcPts val="450"/>
              </a:spcBef>
              <a:spcAft>
                <a:spcPts val="0"/>
              </a:spcAft>
              <a:buSzPts val="1523"/>
              <a:buChar char="•"/>
              <a:defRPr sz="1050"/>
            </a:lvl5pPr>
            <a:lvl6pPr indent="-325278" lvl="5" marL="2743200" algn="l">
              <a:spcBef>
                <a:spcPts val="450"/>
              </a:spcBef>
              <a:spcAft>
                <a:spcPts val="0"/>
              </a:spcAft>
              <a:buSzPts val="1523"/>
              <a:buChar char="•"/>
              <a:defRPr sz="1050"/>
            </a:lvl6pPr>
            <a:lvl7pPr indent="-325278" lvl="6" marL="3200400" algn="l">
              <a:spcBef>
                <a:spcPts val="450"/>
              </a:spcBef>
              <a:spcAft>
                <a:spcPts val="0"/>
              </a:spcAft>
              <a:buSzPts val="1523"/>
              <a:buChar char="•"/>
              <a:defRPr sz="1050"/>
            </a:lvl7pPr>
            <a:lvl8pPr indent="-325278" lvl="7" marL="3657600" algn="l">
              <a:spcBef>
                <a:spcPts val="450"/>
              </a:spcBef>
              <a:spcAft>
                <a:spcPts val="0"/>
              </a:spcAft>
              <a:buSzPts val="1523"/>
              <a:buChar char="•"/>
              <a:defRPr sz="1050"/>
            </a:lvl8pPr>
            <a:lvl9pPr indent="-325278" lvl="8" marL="4114800" algn="l">
              <a:spcBef>
                <a:spcPts val="450"/>
              </a:spcBef>
              <a:spcAft>
                <a:spcPts val="450"/>
              </a:spcAft>
              <a:buSzPts val="1523"/>
              <a:buChar char="•"/>
              <a:defRPr sz="1050"/>
            </a:lvl9pPr>
          </a:lstStyle>
          <a:p/>
        </p:txBody>
      </p:sp>
      <p:sp>
        <p:nvSpPr>
          <p:cNvPr id="84" name="Google Shape;84;p30"/>
          <p:cNvSpPr txBox="1"/>
          <p:nvPr>
            <p:ph idx="2" type="body"/>
          </p:nvPr>
        </p:nvSpPr>
        <p:spPr>
          <a:xfrm>
            <a:off x="1113234" y="2228850"/>
            <a:ext cx="2661841" cy="1371600"/>
          </a:xfrm>
          <a:prstGeom prst="rect">
            <a:avLst/>
          </a:prstGeom>
          <a:noFill/>
          <a:ln>
            <a:noFill/>
          </a:ln>
        </p:spPr>
        <p:txBody>
          <a:bodyPr anchorCtr="0" anchor="ctr" bIns="45700" lIns="91425" spcFirstLastPara="1" rIns="91425" wrap="square" tIns="45700">
            <a:normAutofit/>
          </a:bodyPr>
          <a:lstStyle>
            <a:lvl1pPr indent="-228600" lvl="0" marL="457200" algn="ctr">
              <a:spcBef>
                <a:spcPts val="240"/>
              </a:spcBef>
              <a:spcAft>
                <a:spcPts val="0"/>
              </a:spcAft>
              <a:buSzPts val="1740"/>
              <a:buNone/>
              <a:defRPr sz="1200"/>
            </a:lvl1pPr>
            <a:lvl2pPr indent="-228600" lvl="1" marL="914400" algn="l">
              <a:spcBef>
                <a:spcPts val="450"/>
              </a:spcBef>
              <a:spcAft>
                <a:spcPts val="0"/>
              </a:spcAft>
              <a:buSzPts val="1305"/>
              <a:buNone/>
              <a:defRPr sz="900"/>
            </a:lvl2pPr>
            <a:lvl3pPr indent="-228600" lvl="2" marL="1371600" algn="l">
              <a:spcBef>
                <a:spcPts val="450"/>
              </a:spcBef>
              <a:spcAft>
                <a:spcPts val="0"/>
              </a:spcAft>
              <a:buSzPts val="1088"/>
              <a:buNone/>
              <a:defRPr sz="750"/>
            </a:lvl3pPr>
            <a:lvl4pPr indent="-228600" lvl="3" marL="1828800" algn="l">
              <a:spcBef>
                <a:spcPts val="450"/>
              </a:spcBef>
              <a:spcAft>
                <a:spcPts val="0"/>
              </a:spcAft>
              <a:buSzPts val="979"/>
              <a:buNone/>
              <a:defRPr sz="675"/>
            </a:lvl4pPr>
            <a:lvl5pPr indent="-228600" lvl="4" marL="2286000" algn="l">
              <a:spcBef>
                <a:spcPts val="450"/>
              </a:spcBef>
              <a:spcAft>
                <a:spcPts val="0"/>
              </a:spcAft>
              <a:buSzPts val="979"/>
              <a:buNone/>
              <a:defRPr sz="675"/>
            </a:lvl5pPr>
            <a:lvl6pPr indent="-228600" lvl="5" marL="2743200" algn="l">
              <a:spcBef>
                <a:spcPts val="450"/>
              </a:spcBef>
              <a:spcAft>
                <a:spcPts val="0"/>
              </a:spcAft>
              <a:buSzPts val="979"/>
              <a:buNone/>
              <a:defRPr sz="675"/>
            </a:lvl6pPr>
            <a:lvl7pPr indent="-228600" lvl="6" marL="3200400" algn="l">
              <a:spcBef>
                <a:spcPts val="450"/>
              </a:spcBef>
              <a:spcAft>
                <a:spcPts val="0"/>
              </a:spcAft>
              <a:buSzPts val="979"/>
              <a:buNone/>
              <a:defRPr sz="675"/>
            </a:lvl7pPr>
            <a:lvl8pPr indent="-228600" lvl="7" marL="3657600" algn="l">
              <a:spcBef>
                <a:spcPts val="450"/>
              </a:spcBef>
              <a:spcAft>
                <a:spcPts val="0"/>
              </a:spcAft>
              <a:buSzPts val="979"/>
              <a:buNone/>
              <a:defRPr sz="675"/>
            </a:lvl8pPr>
            <a:lvl9pPr indent="-228600" lvl="8" marL="4114800" algn="l">
              <a:spcBef>
                <a:spcPts val="450"/>
              </a:spcBef>
              <a:spcAft>
                <a:spcPts val="450"/>
              </a:spcAft>
              <a:buSzPts val="979"/>
              <a:buNone/>
              <a:defRPr sz="675"/>
            </a:lvl9pPr>
          </a:lstStyle>
          <a:p/>
        </p:txBody>
      </p:sp>
      <p:sp>
        <p:nvSpPr>
          <p:cNvPr id="85" name="Google Shape;85;p3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31"/>
          <p:cNvSpPr txBox="1"/>
          <p:nvPr>
            <p:ph type="title"/>
          </p:nvPr>
        </p:nvSpPr>
        <p:spPr>
          <a:xfrm>
            <a:off x="1112043" y="1314449"/>
            <a:ext cx="4069619"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100"/>
              <a:buFont typeface="Corbel"/>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1"/>
          <p:cNvSpPr/>
          <p:nvPr>
            <p:ph idx="2" type="pic"/>
          </p:nvPr>
        </p:nvSpPr>
        <p:spPr>
          <a:xfrm>
            <a:off x="5696011" y="685800"/>
            <a:ext cx="2460731" cy="3429000"/>
          </a:xfrm>
          <a:prstGeom prst="roundRect">
            <a:avLst>
              <a:gd fmla="val 4280" name="adj"/>
            </a:avLst>
          </a:prstGeom>
          <a:noFill/>
          <a:ln cap="flat" cmpd="sng" w="38100">
            <a:solidFill>
              <a:schemeClr val="lt2"/>
            </a:solidFill>
            <a:prstDash val="solid"/>
            <a:round/>
            <a:headEnd len="sm" w="sm" type="none"/>
            <a:tailEnd len="sm" w="sm" type="none"/>
          </a:ln>
        </p:spPr>
      </p:sp>
      <p:sp>
        <p:nvSpPr>
          <p:cNvPr id="91" name="Google Shape;91;p31"/>
          <p:cNvSpPr txBox="1"/>
          <p:nvPr>
            <p:ph idx="1" type="body"/>
          </p:nvPr>
        </p:nvSpPr>
        <p:spPr>
          <a:xfrm>
            <a:off x="1112043" y="2343149"/>
            <a:ext cx="4069619" cy="1371600"/>
          </a:xfrm>
          <a:prstGeom prst="rect">
            <a:avLst/>
          </a:prstGeom>
          <a:noFill/>
          <a:ln>
            <a:noFill/>
          </a:ln>
        </p:spPr>
        <p:txBody>
          <a:bodyPr anchorCtr="0" anchor="ctr" bIns="45700" lIns="91425" spcFirstLastPara="1" rIns="91425" wrap="square" tIns="45700">
            <a:normAutofit/>
          </a:bodyPr>
          <a:lstStyle>
            <a:lvl1pPr indent="-228600" lvl="0" marL="457200" algn="ctr">
              <a:spcBef>
                <a:spcPts val="270"/>
              </a:spcBef>
              <a:spcAft>
                <a:spcPts val="0"/>
              </a:spcAft>
              <a:buSzPts val="1958"/>
              <a:buNone/>
              <a:defRPr sz="1350"/>
            </a:lvl1pPr>
            <a:lvl2pPr indent="-228600" lvl="1" marL="914400" algn="l">
              <a:spcBef>
                <a:spcPts val="450"/>
              </a:spcBef>
              <a:spcAft>
                <a:spcPts val="0"/>
              </a:spcAft>
              <a:buSzPts val="1305"/>
              <a:buNone/>
              <a:defRPr sz="900"/>
            </a:lvl2pPr>
            <a:lvl3pPr indent="-228600" lvl="2" marL="1371600" algn="l">
              <a:spcBef>
                <a:spcPts val="450"/>
              </a:spcBef>
              <a:spcAft>
                <a:spcPts val="0"/>
              </a:spcAft>
              <a:buSzPts val="1088"/>
              <a:buNone/>
              <a:defRPr sz="750"/>
            </a:lvl3pPr>
            <a:lvl4pPr indent="-228600" lvl="3" marL="1828800" algn="l">
              <a:spcBef>
                <a:spcPts val="450"/>
              </a:spcBef>
              <a:spcAft>
                <a:spcPts val="0"/>
              </a:spcAft>
              <a:buSzPts val="979"/>
              <a:buNone/>
              <a:defRPr sz="675"/>
            </a:lvl4pPr>
            <a:lvl5pPr indent="-228600" lvl="4" marL="2286000" algn="l">
              <a:spcBef>
                <a:spcPts val="450"/>
              </a:spcBef>
              <a:spcAft>
                <a:spcPts val="0"/>
              </a:spcAft>
              <a:buSzPts val="979"/>
              <a:buNone/>
              <a:defRPr sz="675"/>
            </a:lvl5pPr>
            <a:lvl6pPr indent="-228600" lvl="5" marL="2743200" algn="l">
              <a:spcBef>
                <a:spcPts val="450"/>
              </a:spcBef>
              <a:spcAft>
                <a:spcPts val="0"/>
              </a:spcAft>
              <a:buSzPts val="979"/>
              <a:buNone/>
              <a:defRPr sz="675"/>
            </a:lvl6pPr>
            <a:lvl7pPr indent="-228600" lvl="6" marL="3200400" algn="l">
              <a:spcBef>
                <a:spcPts val="450"/>
              </a:spcBef>
              <a:spcAft>
                <a:spcPts val="0"/>
              </a:spcAft>
              <a:buSzPts val="979"/>
              <a:buNone/>
              <a:defRPr sz="675"/>
            </a:lvl7pPr>
            <a:lvl8pPr indent="-228600" lvl="7" marL="3657600" algn="l">
              <a:spcBef>
                <a:spcPts val="450"/>
              </a:spcBef>
              <a:spcAft>
                <a:spcPts val="0"/>
              </a:spcAft>
              <a:buSzPts val="979"/>
              <a:buNone/>
              <a:defRPr sz="675"/>
            </a:lvl8pPr>
            <a:lvl9pPr indent="-228600" lvl="8" marL="4114800" algn="l">
              <a:spcBef>
                <a:spcPts val="450"/>
              </a:spcBef>
              <a:spcAft>
                <a:spcPts val="450"/>
              </a:spcAft>
              <a:buSzPts val="979"/>
              <a:buNone/>
              <a:defRPr sz="675"/>
            </a:lvl9pPr>
          </a:lstStyle>
          <a:p/>
        </p:txBody>
      </p:sp>
      <p:sp>
        <p:nvSpPr>
          <p:cNvPr id="92" name="Google Shape;92;p3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5" name="Shape 95"/>
        <p:cNvGrpSpPr/>
        <p:nvPr/>
      </p:nvGrpSpPr>
      <p:grpSpPr>
        <a:xfrm>
          <a:off x="0" y="0"/>
          <a:ext cx="0" cy="0"/>
          <a:chOff x="0" y="0"/>
          <a:chExt cx="0" cy="0"/>
        </a:xfrm>
      </p:grpSpPr>
      <p:sp>
        <p:nvSpPr>
          <p:cNvPr id="96" name="Google Shape;96;p32"/>
          <p:cNvSpPr txBox="1"/>
          <p:nvPr>
            <p:ph type="title"/>
          </p:nvPr>
        </p:nvSpPr>
        <p:spPr>
          <a:xfrm>
            <a:off x="1113234" y="3549649"/>
            <a:ext cx="7514033"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p:nvPr>
            <p:ph idx="2" type="pic"/>
          </p:nvPr>
        </p:nvSpPr>
        <p:spPr>
          <a:xfrm>
            <a:off x="1789509" y="699084"/>
            <a:ext cx="6169458" cy="2373732"/>
          </a:xfrm>
          <a:prstGeom prst="roundRect">
            <a:avLst>
              <a:gd fmla="val 4380" name="adj"/>
            </a:avLst>
          </a:prstGeom>
          <a:noFill/>
          <a:ln cap="flat" cmpd="sng" w="38100">
            <a:solidFill>
              <a:schemeClr val="lt2"/>
            </a:solidFill>
            <a:prstDash val="solid"/>
            <a:round/>
            <a:headEnd len="sm" w="sm" type="none"/>
            <a:tailEnd len="sm" w="sm" type="none"/>
          </a:ln>
        </p:spPr>
      </p:sp>
      <p:sp>
        <p:nvSpPr>
          <p:cNvPr id="98" name="Google Shape;98;p32"/>
          <p:cNvSpPr txBox="1"/>
          <p:nvPr>
            <p:ph idx="1" type="body"/>
          </p:nvPr>
        </p:nvSpPr>
        <p:spPr>
          <a:xfrm>
            <a:off x="1113234" y="3974702"/>
            <a:ext cx="7514033" cy="370284"/>
          </a:xfrm>
          <a:prstGeom prst="rect">
            <a:avLst/>
          </a:prstGeom>
          <a:noFill/>
          <a:ln>
            <a:noFill/>
          </a:ln>
        </p:spPr>
        <p:txBody>
          <a:bodyPr anchorCtr="0" anchor="ctr" bIns="45700" lIns="91425" spcFirstLastPara="1" rIns="91425" wrap="square" tIns="45700">
            <a:normAutofit/>
          </a:bodyPr>
          <a:lstStyle>
            <a:lvl1pPr indent="-228600" lvl="0" marL="457200" algn="ctr">
              <a:spcBef>
                <a:spcPts val="210"/>
              </a:spcBef>
              <a:spcAft>
                <a:spcPts val="0"/>
              </a:spcAft>
              <a:buSzPts val="1523"/>
              <a:buNone/>
              <a:defRPr sz="1050"/>
            </a:lvl1pPr>
            <a:lvl2pPr indent="-228600" lvl="1" marL="914400" algn="l">
              <a:spcBef>
                <a:spcPts val="450"/>
              </a:spcBef>
              <a:spcAft>
                <a:spcPts val="0"/>
              </a:spcAft>
              <a:buSzPts val="1305"/>
              <a:buNone/>
              <a:defRPr sz="900"/>
            </a:lvl2pPr>
            <a:lvl3pPr indent="-228600" lvl="2" marL="1371600" algn="l">
              <a:spcBef>
                <a:spcPts val="450"/>
              </a:spcBef>
              <a:spcAft>
                <a:spcPts val="0"/>
              </a:spcAft>
              <a:buSzPts val="1088"/>
              <a:buNone/>
              <a:defRPr sz="750"/>
            </a:lvl3pPr>
            <a:lvl4pPr indent="-228600" lvl="3" marL="1828800" algn="l">
              <a:spcBef>
                <a:spcPts val="450"/>
              </a:spcBef>
              <a:spcAft>
                <a:spcPts val="0"/>
              </a:spcAft>
              <a:buSzPts val="979"/>
              <a:buNone/>
              <a:defRPr sz="675"/>
            </a:lvl4pPr>
            <a:lvl5pPr indent="-228600" lvl="4" marL="2286000" algn="l">
              <a:spcBef>
                <a:spcPts val="450"/>
              </a:spcBef>
              <a:spcAft>
                <a:spcPts val="0"/>
              </a:spcAft>
              <a:buSzPts val="979"/>
              <a:buNone/>
              <a:defRPr sz="675"/>
            </a:lvl5pPr>
            <a:lvl6pPr indent="-228600" lvl="5" marL="2743200" algn="l">
              <a:spcBef>
                <a:spcPts val="450"/>
              </a:spcBef>
              <a:spcAft>
                <a:spcPts val="0"/>
              </a:spcAft>
              <a:buSzPts val="979"/>
              <a:buNone/>
              <a:defRPr sz="675"/>
            </a:lvl6pPr>
            <a:lvl7pPr indent="-228600" lvl="6" marL="3200400" algn="l">
              <a:spcBef>
                <a:spcPts val="450"/>
              </a:spcBef>
              <a:spcAft>
                <a:spcPts val="0"/>
              </a:spcAft>
              <a:buSzPts val="979"/>
              <a:buNone/>
              <a:defRPr sz="675"/>
            </a:lvl7pPr>
            <a:lvl8pPr indent="-228600" lvl="7" marL="3657600" algn="l">
              <a:spcBef>
                <a:spcPts val="450"/>
              </a:spcBef>
              <a:spcAft>
                <a:spcPts val="0"/>
              </a:spcAft>
              <a:buSzPts val="979"/>
              <a:buNone/>
              <a:defRPr sz="675"/>
            </a:lvl8pPr>
            <a:lvl9pPr indent="-228600" lvl="8" marL="4114800" algn="l">
              <a:spcBef>
                <a:spcPts val="450"/>
              </a:spcBef>
              <a:spcAft>
                <a:spcPts val="450"/>
              </a:spcAft>
              <a:buSzPts val="979"/>
              <a:buNone/>
              <a:defRPr sz="675"/>
            </a:lvl9pPr>
          </a:lstStyle>
          <a:p/>
        </p:txBody>
      </p:sp>
      <p:sp>
        <p:nvSpPr>
          <p:cNvPr id="99" name="Google Shape;99;p32"/>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2" name="Shape 102"/>
        <p:cNvGrpSpPr/>
        <p:nvPr/>
      </p:nvGrpSpPr>
      <p:grpSpPr>
        <a:xfrm>
          <a:off x="0" y="0"/>
          <a:ext cx="0" cy="0"/>
          <a:chOff x="0" y="0"/>
          <a:chExt cx="0" cy="0"/>
        </a:xfrm>
      </p:grpSpPr>
      <p:sp>
        <p:nvSpPr>
          <p:cNvPr id="103" name="Google Shape;103;p33"/>
          <p:cNvSpPr txBox="1"/>
          <p:nvPr>
            <p:ph type="title"/>
          </p:nvPr>
        </p:nvSpPr>
        <p:spPr>
          <a:xfrm>
            <a:off x="1113235" y="514350"/>
            <a:ext cx="7514033" cy="2286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orbel"/>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3"/>
          <p:cNvSpPr txBox="1"/>
          <p:nvPr>
            <p:ph idx="1" type="body"/>
          </p:nvPr>
        </p:nvSpPr>
        <p:spPr>
          <a:xfrm>
            <a:off x="1113234" y="3257550"/>
            <a:ext cx="7514035" cy="10858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05" name="Google Shape;105;p3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8" name="Shape 108"/>
        <p:cNvGrpSpPr/>
        <p:nvPr/>
      </p:nvGrpSpPr>
      <p:grpSpPr>
        <a:xfrm>
          <a:off x="0" y="0"/>
          <a:ext cx="0" cy="0"/>
          <a:chOff x="0" y="0"/>
          <a:chExt cx="0" cy="0"/>
        </a:xfrm>
      </p:grpSpPr>
      <p:sp>
        <p:nvSpPr>
          <p:cNvPr id="109" name="Google Shape;109;p34"/>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en-US" sz="6000" u="none" cap="none" strike="noStrike">
                <a:solidFill>
                  <a:schemeClr val="dk1"/>
                </a:solidFill>
                <a:latin typeface="Corbel"/>
                <a:ea typeface="Corbel"/>
                <a:cs typeface="Corbel"/>
                <a:sym typeface="Corbel"/>
              </a:rPr>
              <a:t>“</a:t>
            </a:r>
            <a:endParaRPr/>
          </a:p>
        </p:txBody>
      </p:sp>
      <p:sp>
        <p:nvSpPr>
          <p:cNvPr id="110" name="Google Shape;110;p34"/>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en-US" sz="6000" u="none" cap="none" strike="noStrike">
                <a:solidFill>
                  <a:schemeClr val="dk1"/>
                </a:solidFill>
                <a:latin typeface="Corbel"/>
                <a:ea typeface="Corbel"/>
                <a:cs typeface="Corbel"/>
                <a:sym typeface="Corbel"/>
              </a:rPr>
              <a:t>”</a:t>
            </a:r>
            <a:endParaRPr/>
          </a:p>
        </p:txBody>
      </p:sp>
      <p:sp>
        <p:nvSpPr>
          <p:cNvPr id="111" name="Google Shape;111;p34"/>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 type="body"/>
          </p:nvPr>
        </p:nvSpPr>
        <p:spPr>
          <a:xfrm>
            <a:off x="1827609" y="2571749"/>
            <a:ext cx="6399611" cy="285750"/>
          </a:xfrm>
          <a:prstGeom prst="rect">
            <a:avLst/>
          </a:prstGeom>
          <a:noFill/>
          <a:ln>
            <a:noFill/>
          </a:ln>
        </p:spPr>
        <p:txBody>
          <a:bodyPr anchorCtr="0" anchor="ctr" bIns="45700" lIns="91425" spcFirstLastPara="1" rIns="91425" wrap="square" tIns="45700">
            <a:normAutofit/>
          </a:bodyPr>
          <a:lstStyle>
            <a:lvl1pPr indent="-228600" lvl="0" marL="457200" algn="l">
              <a:spcBef>
                <a:spcPts val="270"/>
              </a:spcBef>
              <a:spcAft>
                <a:spcPts val="0"/>
              </a:spcAft>
              <a:buSzPts val="1958"/>
              <a:buFont typeface="Corbel"/>
              <a:buNone/>
              <a:defRPr sz="1350"/>
            </a:lvl1pPr>
            <a:lvl2pPr indent="-228600" lvl="1" marL="914400" algn="l">
              <a:spcBef>
                <a:spcPts val="450"/>
              </a:spcBef>
              <a:spcAft>
                <a:spcPts val="0"/>
              </a:spcAft>
              <a:buSzPts val="2175"/>
              <a:buFont typeface="Corbel"/>
              <a:buNone/>
              <a:defRPr/>
            </a:lvl2pPr>
            <a:lvl3pPr indent="-228600" lvl="2" marL="1371600" algn="l">
              <a:spcBef>
                <a:spcPts val="450"/>
              </a:spcBef>
              <a:spcAft>
                <a:spcPts val="0"/>
              </a:spcAft>
              <a:buSzPts val="1958"/>
              <a:buFont typeface="Corbel"/>
              <a:buNone/>
              <a:defRPr/>
            </a:lvl3pPr>
            <a:lvl4pPr indent="-228600" lvl="3" marL="1828800" algn="l">
              <a:spcBef>
                <a:spcPts val="450"/>
              </a:spcBef>
              <a:spcAft>
                <a:spcPts val="0"/>
              </a:spcAft>
              <a:buSzPts val="1740"/>
              <a:buFont typeface="Corbel"/>
              <a:buNone/>
              <a:defRPr/>
            </a:lvl4pPr>
            <a:lvl5pPr indent="-228600" lvl="4" marL="2286000" algn="l">
              <a:spcBef>
                <a:spcPts val="450"/>
              </a:spcBef>
              <a:spcAft>
                <a:spcPts val="0"/>
              </a:spcAft>
              <a:buSzPts val="1523"/>
              <a:buFont typeface="Corbel"/>
              <a:buNone/>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13" name="Google Shape;113;p34"/>
          <p:cNvSpPr txBox="1"/>
          <p:nvPr>
            <p:ph idx="2" type="body"/>
          </p:nvPr>
        </p:nvSpPr>
        <p:spPr>
          <a:xfrm>
            <a:off x="1113234" y="3257550"/>
            <a:ext cx="7514033" cy="10858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14" name="Google Shape;114;p34"/>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4"/>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4"/>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7" name="Shape 117"/>
        <p:cNvGrpSpPr/>
        <p:nvPr/>
      </p:nvGrpSpPr>
      <p:grpSpPr>
        <a:xfrm>
          <a:off x="0" y="0"/>
          <a:ext cx="0" cy="0"/>
          <a:chOff x="0" y="0"/>
          <a:chExt cx="0" cy="0"/>
        </a:xfrm>
      </p:grpSpPr>
      <p:sp>
        <p:nvSpPr>
          <p:cNvPr id="118" name="Google Shape;118;p35"/>
          <p:cNvSpPr txBox="1"/>
          <p:nvPr>
            <p:ph type="title"/>
          </p:nvPr>
        </p:nvSpPr>
        <p:spPr>
          <a:xfrm>
            <a:off x="1113235" y="2481436"/>
            <a:ext cx="7514032" cy="11016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2400"/>
              <a:buFont typeface="Corbel"/>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5"/>
          <p:cNvSpPr txBox="1"/>
          <p:nvPr>
            <p:ph idx="1" type="body"/>
          </p:nvPr>
        </p:nvSpPr>
        <p:spPr>
          <a:xfrm>
            <a:off x="1113234" y="3583036"/>
            <a:ext cx="7514033" cy="645300"/>
          </a:xfrm>
          <a:prstGeom prst="rect">
            <a:avLst/>
          </a:prstGeom>
          <a:noFill/>
          <a:ln>
            <a:noFill/>
          </a:ln>
        </p:spPr>
        <p:txBody>
          <a:bodyPr anchorCtr="0" anchor="t" bIns="45700" lIns="91425" spcFirstLastPara="1" rIns="91425" wrap="square" tIns="45700">
            <a:normAutofit/>
          </a:bodyPr>
          <a:lstStyle>
            <a:lvl1pPr indent="-228600" lvl="0" marL="457200" algn="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20" name="Google Shape;120;p35"/>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3" name="Shape 123"/>
        <p:cNvGrpSpPr/>
        <p:nvPr/>
      </p:nvGrpSpPr>
      <p:grpSpPr>
        <a:xfrm>
          <a:off x="0" y="0"/>
          <a:ext cx="0" cy="0"/>
          <a:chOff x="0" y="0"/>
          <a:chExt cx="0" cy="0"/>
        </a:xfrm>
      </p:grpSpPr>
      <p:sp>
        <p:nvSpPr>
          <p:cNvPr id="124" name="Google Shape;124;p36"/>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en-US" sz="6000" u="none" cap="none" strike="noStrike">
                <a:solidFill>
                  <a:schemeClr val="dk1"/>
                </a:solidFill>
                <a:latin typeface="Corbel"/>
                <a:ea typeface="Corbel"/>
                <a:cs typeface="Corbel"/>
                <a:sym typeface="Corbel"/>
              </a:rPr>
              <a:t>“</a:t>
            </a:r>
            <a:endParaRPr/>
          </a:p>
        </p:txBody>
      </p:sp>
      <p:sp>
        <p:nvSpPr>
          <p:cNvPr id="125" name="Google Shape;125;p36"/>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en-US" sz="6000" u="none" cap="none" strike="noStrike">
                <a:solidFill>
                  <a:schemeClr val="dk1"/>
                </a:solidFill>
                <a:latin typeface="Corbel"/>
                <a:ea typeface="Corbel"/>
                <a:cs typeface="Corbel"/>
                <a:sym typeface="Corbel"/>
              </a:rPr>
              <a:t>”</a:t>
            </a:r>
            <a:endParaRPr/>
          </a:p>
        </p:txBody>
      </p:sp>
      <p:sp>
        <p:nvSpPr>
          <p:cNvPr id="126" name="Google Shape;126;p36"/>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6"/>
          <p:cNvSpPr txBox="1"/>
          <p:nvPr>
            <p:ph idx="1" type="body"/>
          </p:nvPr>
        </p:nvSpPr>
        <p:spPr>
          <a:xfrm>
            <a:off x="1113235" y="2914650"/>
            <a:ext cx="7514033" cy="666750"/>
          </a:xfrm>
          <a:prstGeom prst="rect">
            <a:avLst/>
          </a:prstGeom>
          <a:noFill/>
          <a:ln>
            <a:noFill/>
          </a:ln>
        </p:spPr>
        <p:txBody>
          <a:bodyPr anchorCtr="0" anchor="b" bIns="45700" lIns="91425" spcFirstLastPara="1" rIns="91425" wrap="square" tIns="45700">
            <a:normAutofit/>
          </a:bodyPr>
          <a:lstStyle>
            <a:lvl1pPr indent="-228600" lvl="0" marL="457200" algn="r">
              <a:spcBef>
                <a:spcPts val="360"/>
              </a:spcBef>
              <a:spcAft>
                <a:spcPts val="0"/>
              </a:spcAft>
              <a:buSzPts val="2610"/>
              <a:buNone/>
              <a:defRPr b="0" sz="1800" cap="none">
                <a:solidFill>
                  <a:schemeClr val="dk1"/>
                </a:solidFill>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28" name="Google Shape;128;p36"/>
          <p:cNvSpPr txBox="1"/>
          <p:nvPr>
            <p:ph idx="2" type="body"/>
          </p:nvPr>
        </p:nvSpPr>
        <p:spPr>
          <a:xfrm>
            <a:off x="1113234" y="3581400"/>
            <a:ext cx="7514033" cy="762000"/>
          </a:xfrm>
          <a:prstGeom prst="rect">
            <a:avLst/>
          </a:prstGeom>
          <a:noFill/>
          <a:ln>
            <a:noFill/>
          </a:ln>
        </p:spPr>
        <p:txBody>
          <a:bodyPr anchorCtr="0" anchor="t" bIns="45700" lIns="91425" spcFirstLastPara="1" rIns="91425" wrap="square" tIns="45700">
            <a:normAutofit/>
          </a:bodyPr>
          <a:lstStyle>
            <a:lvl1pPr indent="-228600" lvl="0" marL="457200" algn="r">
              <a:spcBef>
                <a:spcPts val="270"/>
              </a:spcBef>
              <a:spcAft>
                <a:spcPts val="0"/>
              </a:spcAft>
              <a:buSzPts val="1958"/>
              <a:buNone/>
              <a:defRPr sz="135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29" name="Google Shape;129;p3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2" name="Shape 132"/>
        <p:cNvGrpSpPr/>
        <p:nvPr/>
      </p:nvGrpSpPr>
      <p:grpSpPr>
        <a:xfrm>
          <a:off x="0" y="0"/>
          <a:ext cx="0" cy="0"/>
          <a:chOff x="0" y="0"/>
          <a:chExt cx="0" cy="0"/>
        </a:xfrm>
      </p:grpSpPr>
      <p:sp>
        <p:nvSpPr>
          <p:cNvPr id="133" name="Google Shape;133;p37"/>
          <p:cNvSpPr txBox="1"/>
          <p:nvPr>
            <p:ph type="title"/>
          </p:nvPr>
        </p:nvSpPr>
        <p:spPr>
          <a:xfrm>
            <a:off x="1113235" y="514350"/>
            <a:ext cx="7514034" cy="204549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 type="body"/>
          </p:nvPr>
        </p:nvSpPr>
        <p:spPr>
          <a:xfrm>
            <a:off x="1113234" y="2628900"/>
            <a:ext cx="7514035" cy="628650"/>
          </a:xfrm>
          <a:prstGeom prst="rect">
            <a:avLst/>
          </a:prstGeom>
          <a:noFill/>
          <a:ln>
            <a:noFill/>
          </a:ln>
        </p:spPr>
        <p:txBody>
          <a:bodyPr anchorCtr="0" anchor="b" bIns="45700" lIns="91425" spcFirstLastPara="1" rIns="91425" wrap="square" tIns="45700">
            <a:normAutofit/>
          </a:bodyPr>
          <a:lstStyle>
            <a:lvl1pPr indent="-228600" lvl="0" marL="457200" algn="l">
              <a:spcBef>
                <a:spcPts val="420"/>
              </a:spcBef>
              <a:spcAft>
                <a:spcPts val="0"/>
              </a:spcAft>
              <a:buSzPts val="3045"/>
              <a:buNone/>
              <a:defRPr b="0" sz="2100" cap="none">
                <a:solidFill>
                  <a:schemeClr val="dk1"/>
                </a:solidFill>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35" name="Google Shape;135;p37"/>
          <p:cNvSpPr txBox="1"/>
          <p:nvPr>
            <p:ph idx="2" type="body"/>
          </p:nvPr>
        </p:nvSpPr>
        <p:spPr>
          <a:xfrm>
            <a:off x="1113234" y="3257550"/>
            <a:ext cx="7514035" cy="10858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958"/>
              <a:buNone/>
              <a:defRPr sz="135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36" name="Google Shape;136;p3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38"/>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 type="body"/>
          </p:nvPr>
        </p:nvSpPr>
        <p:spPr>
          <a:xfrm rot="5400000">
            <a:off x="3698675" y="-585192"/>
            <a:ext cx="2343151" cy="7514035"/>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42" name="Google Shape;142;p3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bg>
      <p:bgPr>
        <a:solidFill>
          <a:schemeClr val="accent3"/>
        </a:solidFill>
      </p:bgPr>
    </p:bg>
    <p:spTree>
      <p:nvGrpSpPr>
        <p:cNvPr id="31" name="Shape 31"/>
        <p:cNvGrpSpPr/>
        <p:nvPr/>
      </p:nvGrpSpPr>
      <p:grpSpPr>
        <a:xfrm>
          <a:off x="0" y="0"/>
          <a:ext cx="0" cy="0"/>
          <a:chOff x="0" y="0"/>
          <a:chExt cx="0" cy="0"/>
        </a:xfrm>
      </p:grpSpPr>
      <p:sp>
        <p:nvSpPr>
          <p:cNvPr id="32" name="Google Shape;32;p21"/>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3000"/>
              <a:buFont typeface="Corbel"/>
              <a:buNone/>
              <a:defRPr sz="3000"/>
            </a:lvl1pPr>
            <a:lvl2pPr lvl="1" algn="l">
              <a:spcBef>
                <a:spcPts val="0"/>
              </a:spcBef>
              <a:spcAft>
                <a:spcPts val="0"/>
              </a:spcAft>
              <a:buClr>
                <a:schemeClr val="dk2"/>
              </a:buClr>
              <a:buSzPts val="3000"/>
              <a:buNone/>
              <a:defRPr sz="3000"/>
            </a:lvl2pPr>
            <a:lvl3pPr lvl="2" algn="l">
              <a:spcBef>
                <a:spcPts val="0"/>
              </a:spcBef>
              <a:spcAft>
                <a:spcPts val="0"/>
              </a:spcAft>
              <a:buClr>
                <a:schemeClr val="dk2"/>
              </a:buClr>
              <a:buSzPts val="3000"/>
              <a:buNone/>
              <a:defRPr sz="3000"/>
            </a:lvl3pPr>
            <a:lvl4pPr lvl="3" algn="l">
              <a:spcBef>
                <a:spcPts val="0"/>
              </a:spcBef>
              <a:spcAft>
                <a:spcPts val="0"/>
              </a:spcAft>
              <a:buClr>
                <a:schemeClr val="dk2"/>
              </a:buClr>
              <a:buSzPts val="3000"/>
              <a:buNone/>
              <a:defRPr sz="3000"/>
            </a:lvl4pPr>
            <a:lvl5pPr lvl="4" algn="l">
              <a:spcBef>
                <a:spcPts val="0"/>
              </a:spcBef>
              <a:spcAft>
                <a:spcPts val="0"/>
              </a:spcAft>
              <a:buClr>
                <a:schemeClr val="dk2"/>
              </a:buClr>
              <a:buSzPts val="3000"/>
              <a:buNone/>
              <a:defRPr sz="3000"/>
            </a:lvl5pPr>
            <a:lvl6pPr lvl="5" algn="l">
              <a:spcBef>
                <a:spcPts val="0"/>
              </a:spcBef>
              <a:spcAft>
                <a:spcPts val="0"/>
              </a:spcAft>
              <a:buClr>
                <a:schemeClr val="dk2"/>
              </a:buClr>
              <a:buSzPts val="3000"/>
              <a:buNone/>
              <a:defRPr sz="3000"/>
            </a:lvl6pPr>
            <a:lvl7pPr lvl="6" algn="l">
              <a:spcBef>
                <a:spcPts val="0"/>
              </a:spcBef>
              <a:spcAft>
                <a:spcPts val="0"/>
              </a:spcAft>
              <a:buClr>
                <a:schemeClr val="dk2"/>
              </a:buClr>
              <a:buSzPts val="3000"/>
              <a:buNone/>
              <a:defRPr sz="3000"/>
            </a:lvl7pPr>
            <a:lvl8pPr lvl="7" algn="l">
              <a:spcBef>
                <a:spcPts val="0"/>
              </a:spcBef>
              <a:spcAft>
                <a:spcPts val="0"/>
              </a:spcAft>
              <a:buClr>
                <a:schemeClr val="dk2"/>
              </a:buClr>
              <a:buSzPts val="3000"/>
              <a:buNone/>
              <a:defRPr sz="3000"/>
            </a:lvl8pPr>
            <a:lvl9pPr lvl="8" algn="l">
              <a:spcBef>
                <a:spcPts val="0"/>
              </a:spcBef>
              <a:spcAft>
                <a:spcPts val="0"/>
              </a:spcAft>
              <a:buClr>
                <a:schemeClr val="dk2"/>
              </a:buClr>
              <a:buSzPts val="3000"/>
              <a:buNone/>
              <a:defRPr sz="3000"/>
            </a:lvl9pPr>
          </a:lstStyle>
          <a:p/>
        </p:txBody>
      </p:sp>
      <p:sp>
        <p:nvSpPr>
          <p:cNvPr id="33" name="Google Shape;33;p21"/>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SzPts val="1300"/>
              <a:buChar char="●"/>
              <a:defRPr/>
            </a:lvl1pPr>
            <a:lvl2pPr indent="-298450" lvl="1" marL="914400" algn="l">
              <a:spcBef>
                <a:spcPts val="0"/>
              </a:spcBef>
              <a:spcAft>
                <a:spcPts val="0"/>
              </a:spcAft>
              <a:buSzPts val="1100"/>
              <a:buChar char="○"/>
              <a:defRPr/>
            </a:lvl2pPr>
            <a:lvl3pPr indent="-298450" lvl="2" marL="1371600" algn="l">
              <a:spcBef>
                <a:spcPts val="0"/>
              </a:spcBef>
              <a:spcAft>
                <a:spcPts val="0"/>
              </a:spcAft>
              <a:buSzPts val="1100"/>
              <a:buChar char="■"/>
              <a:defRPr/>
            </a:lvl3pPr>
            <a:lvl4pPr indent="-298450" lvl="3" marL="1828800" algn="l">
              <a:spcBef>
                <a:spcPts val="0"/>
              </a:spcBef>
              <a:spcAft>
                <a:spcPts val="0"/>
              </a:spcAft>
              <a:buSzPts val="1100"/>
              <a:buChar char="●"/>
              <a:defRPr/>
            </a:lvl4pPr>
            <a:lvl5pPr indent="-298450" lvl="4" marL="2286000" algn="l">
              <a:spcBef>
                <a:spcPts val="0"/>
              </a:spcBef>
              <a:spcAft>
                <a:spcPts val="0"/>
              </a:spcAft>
              <a:buSzPts val="1100"/>
              <a:buChar char="○"/>
              <a:defRPr/>
            </a:lvl5pPr>
            <a:lvl6pPr indent="-298450" lvl="5" marL="2743200" algn="l">
              <a:spcBef>
                <a:spcPts val="0"/>
              </a:spcBef>
              <a:spcAft>
                <a:spcPts val="0"/>
              </a:spcAft>
              <a:buSzPts val="1100"/>
              <a:buChar char="■"/>
              <a:defRPr/>
            </a:lvl6pPr>
            <a:lvl7pPr indent="-298450" lvl="6" marL="3200400" algn="l">
              <a:spcBef>
                <a:spcPts val="0"/>
              </a:spcBef>
              <a:spcAft>
                <a:spcPts val="0"/>
              </a:spcAft>
              <a:buSzPts val="1100"/>
              <a:buChar char="●"/>
              <a:defRPr/>
            </a:lvl7pPr>
            <a:lvl8pPr indent="-298450" lvl="7" marL="3657600" algn="l">
              <a:spcBef>
                <a:spcPts val="0"/>
              </a:spcBef>
              <a:spcAft>
                <a:spcPts val="0"/>
              </a:spcAft>
              <a:buSzPts val="1100"/>
              <a:buChar char="○"/>
              <a:defRPr/>
            </a:lvl8pPr>
            <a:lvl9pPr indent="-298450" lvl="8" marL="4114800" algn="l">
              <a:spcBef>
                <a:spcPts val="0"/>
              </a:spcBef>
              <a:spcAft>
                <a:spcPts val="0"/>
              </a:spcAft>
              <a:buSzPts val="1100"/>
              <a:buChar char="■"/>
              <a:defRPr/>
            </a:lvl9pPr>
          </a:lstStyle>
          <a:p/>
        </p:txBody>
      </p:sp>
      <p:sp>
        <p:nvSpPr>
          <p:cNvPr id="34" name="Google Shape;34;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1pPr>
            <a:lvl2pPr indent="0" lvl="1"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2pPr>
            <a:lvl3pPr indent="0" lvl="2"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3pPr>
            <a:lvl4pPr indent="0" lvl="3"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4pPr>
            <a:lvl5pPr indent="0" lvl="4"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5pPr>
            <a:lvl6pPr indent="0" lvl="5"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6pPr>
            <a:lvl7pPr indent="0" lvl="6"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7pPr>
            <a:lvl8pPr indent="0" lvl="7"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8pPr>
            <a:lvl9pPr indent="0" lvl="8"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39"/>
          <p:cNvSpPr txBox="1"/>
          <p:nvPr>
            <p:ph type="title"/>
          </p:nvPr>
        </p:nvSpPr>
        <p:spPr>
          <a:xfrm rot="5400000">
            <a:off x="6048856" y="1764986"/>
            <a:ext cx="3829050" cy="132777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9"/>
          <p:cNvSpPr txBox="1"/>
          <p:nvPr>
            <p:ph idx="1" type="body"/>
          </p:nvPr>
        </p:nvSpPr>
        <p:spPr>
          <a:xfrm rot="5400000">
            <a:off x="2206112" y="-578528"/>
            <a:ext cx="3829050" cy="6014807"/>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48" name="Google Shape;148;p3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5" name="Shape 35"/>
        <p:cNvGrpSpPr/>
        <p:nvPr/>
      </p:nvGrpSpPr>
      <p:grpSpPr>
        <a:xfrm>
          <a:off x="0" y="0"/>
          <a:ext cx="0" cy="0"/>
          <a:chOff x="0" y="0"/>
          <a:chExt cx="0" cy="0"/>
        </a:xfrm>
      </p:grpSpPr>
      <p:sp>
        <p:nvSpPr>
          <p:cNvPr id="36" name="Google Shape;36;p2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3000"/>
              <a:buFont typeface="Corbel"/>
              <a:buNone/>
              <a:defRPr sz="3000"/>
            </a:lvl1pPr>
            <a:lvl2pPr lvl="1" algn="l">
              <a:spcBef>
                <a:spcPts val="0"/>
              </a:spcBef>
              <a:spcAft>
                <a:spcPts val="0"/>
              </a:spcAft>
              <a:buClr>
                <a:schemeClr val="dk2"/>
              </a:buClr>
              <a:buSzPts val="3000"/>
              <a:buNone/>
              <a:defRPr sz="3000"/>
            </a:lvl2pPr>
            <a:lvl3pPr lvl="2" algn="l">
              <a:spcBef>
                <a:spcPts val="0"/>
              </a:spcBef>
              <a:spcAft>
                <a:spcPts val="0"/>
              </a:spcAft>
              <a:buClr>
                <a:schemeClr val="dk2"/>
              </a:buClr>
              <a:buSzPts val="3000"/>
              <a:buNone/>
              <a:defRPr sz="3000"/>
            </a:lvl3pPr>
            <a:lvl4pPr lvl="3" algn="l">
              <a:spcBef>
                <a:spcPts val="0"/>
              </a:spcBef>
              <a:spcAft>
                <a:spcPts val="0"/>
              </a:spcAft>
              <a:buClr>
                <a:schemeClr val="dk2"/>
              </a:buClr>
              <a:buSzPts val="3000"/>
              <a:buNone/>
              <a:defRPr sz="3000"/>
            </a:lvl4pPr>
            <a:lvl5pPr lvl="4" algn="l">
              <a:spcBef>
                <a:spcPts val="0"/>
              </a:spcBef>
              <a:spcAft>
                <a:spcPts val="0"/>
              </a:spcAft>
              <a:buClr>
                <a:schemeClr val="dk2"/>
              </a:buClr>
              <a:buSzPts val="3000"/>
              <a:buNone/>
              <a:defRPr sz="3000"/>
            </a:lvl5pPr>
            <a:lvl6pPr lvl="5" algn="l">
              <a:spcBef>
                <a:spcPts val="0"/>
              </a:spcBef>
              <a:spcAft>
                <a:spcPts val="0"/>
              </a:spcAft>
              <a:buClr>
                <a:schemeClr val="dk2"/>
              </a:buClr>
              <a:buSzPts val="3000"/>
              <a:buNone/>
              <a:defRPr sz="3000"/>
            </a:lvl6pPr>
            <a:lvl7pPr lvl="6" algn="l">
              <a:spcBef>
                <a:spcPts val="0"/>
              </a:spcBef>
              <a:spcAft>
                <a:spcPts val="0"/>
              </a:spcAft>
              <a:buClr>
                <a:schemeClr val="dk2"/>
              </a:buClr>
              <a:buSzPts val="3000"/>
              <a:buNone/>
              <a:defRPr sz="3000"/>
            </a:lvl7pPr>
            <a:lvl8pPr lvl="7" algn="l">
              <a:spcBef>
                <a:spcPts val="0"/>
              </a:spcBef>
              <a:spcAft>
                <a:spcPts val="0"/>
              </a:spcAft>
              <a:buClr>
                <a:schemeClr val="dk2"/>
              </a:buClr>
              <a:buSzPts val="3000"/>
              <a:buNone/>
              <a:defRPr sz="3000"/>
            </a:lvl8pPr>
            <a:lvl9pPr lvl="8" algn="l">
              <a:spcBef>
                <a:spcPts val="0"/>
              </a:spcBef>
              <a:spcAft>
                <a:spcPts val="0"/>
              </a:spcAft>
              <a:buClr>
                <a:schemeClr val="dk2"/>
              </a:buClr>
              <a:buSzPts val="3000"/>
              <a:buNone/>
              <a:defRPr sz="3000"/>
            </a:lvl9pPr>
          </a:lstStyle>
          <a:p/>
        </p:txBody>
      </p:sp>
      <p:sp>
        <p:nvSpPr>
          <p:cNvPr id="37" name="Google Shape;37;p2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SzPts val="1300"/>
              <a:buChar char="●"/>
              <a:defRPr/>
            </a:lvl1pPr>
            <a:lvl2pPr indent="-298450" lvl="1" marL="914400" algn="l">
              <a:spcBef>
                <a:spcPts val="0"/>
              </a:spcBef>
              <a:spcAft>
                <a:spcPts val="0"/>
              </a:spcAft>
              <a:buSzPts val="1100"/>
              <a:buChar char="○"/>
              <a:defRPr/>
            </a:lvl2pPr>
            <a:lvl3pPr indent="-298450" lvl="2" marL="1371600" algn="l">
              <a:spcBef>
                <a:spcPts val="0"/>
              </a:spcBef>
              <a:spcAft>
                <a:spcPts val="0"/>
              </a:spcAft>
              <a:buSzPts val="1100"/>
              <a:buChar char="■"/>
              <a:defRPr/>
            </a:lvl3pPr>
            <a:lvl4pPr indent="-298450" lvl="3" marL="1828800" algn="l">
              <a:spcBef>
                <a:spcPts val="0"/>
              </a:spcBef>
              <a:spcAft>
                <a:spcPts val="0"/>
              </a:spcAft>
              <a:buSzPts val="1100"/>
              <a:buChar char="●"/>
              <a:defRPr/>
            </a:lvl4pPr>
            <a:lvl5pPr indent="-298450" lvl="4" marL="2286000" algn="l">
              <a:spcBef>
                <a:spcPts val="0"/>
              </a:spcBef>
              <a:spcAft>
                <a:spcPts val="0"/>
              </a:spcAft>
              <a:buSzPts val="1100"/>
              <a:buChar char="○"/>
              <a:defRPr/>
            </a:lvl5pPr>
            <a:lvl6pPr indent="-298450" lvl="5" marL="2743200" algn="l">
              <a:spcBef>
                <a:spcPts val="0"/>
              </a:spcBef>
              <a:spcAft>
                <a:spcPts val="0"/>
              </a:spcAft>
              <a:buSzPts val="1100"/>
              <a:buChar char="■"/>
              <a:defRPr/>
            </a:lvl6pPr>
            <a:lvl7pPr indent="-298450" lvl="6" marL="3200400" algn="l">
              <a:spcBef>
                <a:spcPts val="0"/>
              </a:spcBef>
              <a:spcAft>
                <a:spcPts val="0"/>
              </a:spcAft>
              <a:buSzPts val="1100"/>
              <a:buChar char="●"/>
              <a:defRPr/>
            </a:lvl7pPr>
            <a:lvl8pPr indent="-298450" lvl="7" marL="3657600" algn="l">
              <a:spcBef>
                <a:spcPts val="0"/>
              </a:spcBef>
              <a:spcAft>
                <a:spcPts val="0"/>
              </a:spcAft>
              <a:buSzPts val="1100"/>
              <a:buChar char="○"/>
              <a:defRPr/>
            </a:lvl8pPr>
            <a:lvl9pPr indent="-298450" lvl="8" marL="4114800" algn="l">
              <a:spcBef>
                <a:spcPts val="0"/>
              </a:spcBef>
              <a:spcAft>
                <a:spcPts val="0"/>
              </a:spcAft>
              <a:buSzPts val="1100"/>
              <a:buChar char="■"/>
              <a:defRPr/>
            </a:lvl9pPr>
          </a:lstStyle>
          <a:p/>
        </p:txBody>
      </p:sp>
      <p:sp>
        <p:nvSpPr>
          <p:cNvPr id="38" name="Google Shape;38;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1pPr>
            <a:lvl2pPr indent="0" lvl="1"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2pPr>
            <a:lvl3pPr indent="0" lvl="2"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3pPr>
            <a:lvl4pPr indent="0" lvl="3"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4pPr>
            <a:lvl5pPr indent="0" lvl="4"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5pPr>
            <a:lvl6pPr indent="0" lvl="5"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6pPr>
            <a:lvl7pPr indent="0" lvl="6"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7pPr>
            <a:lvl8pPr indent="0" lvl="7"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8pPr>
            <a:lvl9pPr indent="0" lvl="8"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39" name="Shape 39"/>
        <p:cNvGrpSpPr/>
        <p:nvPr/>
      </p:nvGrpSpPr>
      <p:grpSpPr>
        <a:xfrm>
          <a:off x="0" y="0"/>
          <a:ext cx="0" cy="0"/>
          <a:chOff x="0" y="0"/>
          <a:chExt cx="0" cy="0"/>
        </a:xfrm>
      </p:grpSpPr>
      <p:sp>
        <p:nvSpPr>
          <p:cNvPr id="40" name="Google Shape;40;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3000"/>
              <a:buFont typeface="Corbel"/>
              <a:buNone/>
              <a:defRPr sz="3000"/>
            </a:lvl1pPr>
            <a:lvl2pPr lvl="1" algn="l">
              <a:spcBef>
                <a:spcPts val="0"/>
              </a:spcBef>
              <a:spcAft>
                <a:spcPts val="0"/>
              </a:spcAft>
              <a:buClr>
                <a:schemeClr val="dk2"/>
              </a:buClr>
              <a:buSzPts val="3000"/>
              <a:buNone/>
              <a:defRPr sz="3000"/>
            </a:lvl2pPr>
            <a:lvl3pPr lvl="2" algn="l">
              <a:spcBef>
                <a:spcPts val="0"/>
              </a:spcBef>
              <a:spcAft>
                <a:spcPts val="0"/>
              </a:spcAft>
              <a:buClr>
                <a:schemeClr val="dk2"/>
              </a:buClr>
              <a:buSzPts val="3000"/>
              <a:buNone/>
              <a:defRPr sz="3000"/>
            </a:lvl3pPr>
            <a:lvl4pPr lvl="3" algn="l">
              <a:spcBef>
                <a:spcPts val="0"/>
              </a:spcBef>
              <a:spcAft>
                <a:spcPts val="0"/>
              </a:spcAft>
              <a:buClr>
                <a:schemeClr val="dk2"/>
              </a:buClr>
              <a:buSzPts val="3000"/>
              <a:buNone/>
              <a:defRPr sz="3000"/>
            </a:lvl4pPr>
            <a:lvl5pPr lvl="4" algn="l">
              <a:spcBef>
                <a:spcPts val="0"/>
              </a:spcBef>
              <a:spcAft>
                <a:spcPts val="0"/>
              </a:spcAft>
              <a:buClr>
                <a:schemeClr val="dk2"/>
              </a:buClr>
              <a:buSzPts val="3000"/>
              <a:buNone/>
              <a:defRPr sz="3000"/>
            </a:lvl5pPr>
            <a:lvl6pPr lvl="5" algn="l">
              <a:spcBef>
                <a:spcPts val="0"/>
              </a:spcBef>
              <a:spcAft>
                <a:spcPts val="0"/>
              </a:spcAft>
              <a:buClr>
                <a:schemeClr val="dk2"/>
              </a:buClr>
              <a:buSzPts val="3000"/>
              <a:buNone/>
              <a:defRPr sz="3000"/>
            </a:lvl6pPr>
            <a:lvl7pPr lvl="6" algn="l">
              <a:spcBef>
                <a:spcPts val="0"/>
              </a:spcBef>
              <a:spcAft>
                <a:spcPts val="0"/>
              </a:spcAft>
              <a:buClr>
                <a:schemeClr val="dk2"/>
              </a:buClr>
              <a:buSzPts val="3000"/>
              <a:buNone/>
              <a:defRPr sz="3000"/>
            </a:lvl7pPr>
            <a:lvl8pPr lvl="7" algn="l">
              <a:spcBef>
                <a:spcPts val="0"/>
              </a:spcBef>
              <a:spcAft>
                <a:spcPts val="0"/>
              </a:spcAft>
              <a:buClr>
                <a:schemeClr val="dk2"/>
              </a:buClr>
              <a:buSzPts val="3000"/>
              <a:buNone/>
              <a:defRPr sz="3000"/>
            </a:lvl8pPr>
            <a:lvl9pPr lvl="8" algn="l">
              <a:spcBef>
                <a:spcPts val="0"/>
              </a:spcBef>
              <a:spcAft>
                <a:spcPts val="0"/>
              </a:spcAft>
              <a:buClr>
                <a:schemeClr val="dk2"/>
              </a:buClr>
              <a:buSzPts val="3000"/>
              <a:buNone/>
              <a:defRPr sz="3000"/>
            </a:lvl9pPr>
          </a:lstStyle>
          <a:p/>
        </p:txBody>
      </p:sp>
      <p:sp>
        <p:nvSpPr>
          <p:cNvPr id="41" name="Google Shape;41;p23"/>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SzPts val="1300"/>
              <a:buChar char="●"/>
              <a:defRPr/>
            </a:lvl1pPr>
            <a:lvl2pPr indent="-298450" lvl="1" marL="914400" algn="l">
              <a:spcBef>
                <a:spcPts val="0"/>
              </a:spcBef>
              <a:spcAft>
                <a:spcPts val="0"/>
              </a:spcAft>
              <a:buSzPts val="1100"/>
              <a:buChar char="○"/>
              <a:defRPr/>
            </a:lvl2pPr>
            <a:lvl3pPr indent="-298450" lvl="2" marL="1371600" algn="l">
              <a:spcBef>
                <a:spcPts val="0"/>
              </a:spcBef>
              <a:spcAft>
                <a:spcPts val="0"/>
              </a:spcAft>
              <a:buSzPts val="1100"/>
              <a:buChar char="■"/>
              <a:defRPr/>
            </a:lvl3pPr>
            <a:lvl4pPr indent="-298450" lvl="3" marL="1828800" algn="l">
              <a:spcBef>
                <a:spcPts val="0"/>
              </a:spcBef>
              <a:spcAft>
                <a:spcPts val="0"/>
              </a:spcAft>
              <a:buSzPts val="1100"/>
              <a:buChar char="●"/>
              <a:defRPr/>
            </a:lvl4pPr>
            <a:lvl5pPr indent="-298450" lvl="4" marL="2286000" algn="l">
              <a:spcBef>
                <a:spcPts val="0"/>
              </a:spcBef>
              <a:spcAft>
                <a:spcPts val="0"/>
              </a:spcAft>
              <a:buSzPts val="1100"/>
              <a:buChar char="○"/>
              <a:defRPr/>
            </a:lvl5pPr>
            <a:lvl6pPr indent="-298450" lvl="5" marL="2743200" algn="l">
              <a:spcBef>
                <a:spcPts val="0"/>
              </a:spcBef>
              <a:spcAft>
                <a:spcPts val="0"/>
              </a:spcAft>
              <a:buSzPts val="1100"/>
              <a:buChar char="■"/>
              <a:defRPr/>
            </a:lvl6pPr>
            <a:lvl7pPr indent="-298450" lvl="6" marL="3200400" algn="l">
              <a:spcBef>
                <a:spcPts val="0"/>
              </a:spcBef>
              <a:spcAft>
                <a:spcPts val="0"/>
              </a:spcAft>
              <a:buSzPts val="1100"/>
              <a:buChar char="●"/>
              <a:defRPr/>
            </a:lvl7pPr>
            <a:lvl8pPr indent="-298450" lvl="7" marL="3657600" algn="l">
              <a:spcBef>
                <a:spcPts val="0"/>
              </a:spcBef>
              <a:spcAft>
                <a:spcPts val="0"/>
              </a:spcAft>
              <a:buSzPts val="1100"/>
              <a:buChar char="○"/>
              <a:defRPr/>
            </a:lvl8pPr>
            <a:lvl9pPr indent="-298450" lvl="8" marL="4114800" algn="l">
              <a:spcBef>
                <a:spcPts val="0"/>
              </a:spcBef>
              <a:spcAft>
                <a:spcPts val="0"/>
              </a:spcAft>
              <a:buSzPts val="1100"/>
              <a:buChar char="■"/>
              <a:defRPr/>
            </a:lvl9pPr>
          </a:lstStyle>
          <a:p/>
        </p:txBody>
      </p:sp>
      <p:sp>
        <p:nvSpPr>
          <p:cNvPr id="42" name="Google Shape;42;p23"/>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SzPts val="1300"/>
              <a:buChar char="●"/>
              <a:defRPr/>
            </a:lvl1pPr>
            <a:lvl2pPr indent="-298450" lvl="1" marL="914400" algn="l">
              <a:spcBef>
                <a:spcPts val="0"/>
              </a:spcBef>
              <a:spcAft>
                <a:spcPts val="0"/>
              </a:spcAft>
              <a:buSzPts val="1100"/>
              <a:buChar char="○"/>
              <a:defRPr/>
            </a:lvl2pPr>
            <a:lvl3pPr indent="-298450" lvl="2" marL="1371600" algn="l">
              <a:spcBef>
                <a:spcPts val="0"/>
              </a:spcBef>
              <a:spcAft>
                <a:spcPts val="0"/>
              </a:spcAft>
              <a:buSzPts val="1100"/>
              <a:buChar char="■"/>
              <a:defRPr/>
            </a:lvl3pPr>
            <a:lvl4pPr indent="-298450" lvl="3" marL="1828800" algn="l">
              <a:spcBef>
                <a:spcPts val="0"/>
              </a:spcBef>
              <a:spcAft>
                <a:spcPts val="0"/>
              </a:spcAft>
              <a:buSzPts val="1100"/>
              <a:buChar char="●"/>
              <a:defRPr/>
            </a:lvl4pPr>
            <a:lvl5pPr indent="-298450" lvl="4" marL="2286000" algn="l">
              <a:spcBef>
                <a:spcPts val="0"/>
              </a:spcBef>
              <a:spcAft>
                <a:spcPts val="0"/>
              </a:spcAft>
              <a:buSzPts val="1100"/>
              <a:buChar char="○"/>
              <a:defRPr/>
            </a:lvl5pPr>
            <a:lvl6pPr indent="-298450" lvl="5" marL="2743200" algn="l">
              <a:spcBef>
                <a:spcPts val="0"/>
              </a:spcBef>
              <a:spcAft>
                <a:spcPts val="0"/>
              </a:spcAft>
              <a:buSzPts val="1100"/>
              <a:buChar char="■"/>
              <a:defRPr/>
            </a:lvl6pPr>
            <a:lvl7pPr indent="-298450" lvl="6" marL="3200400" algn="l">
              <a:spcBef>
                <a:spcPts val="0"/>
              </a:spcBef>
              <a:spcAft>
                <a:spcPts val="0"/>
              </a:spcAft>
              <a:buSzPts val="1100"/>
              <a:buChar char="●"/>
              <a:defRPr/>
            </a:lvl7pPr>
            <a:lvl8pPr indent="-298450" lvl="7" marL="3657600" algn="l">
              <a:spcBef>
                <a:spcPts val="0"/>
              </a:spcBef>
              <a:spcAft>
                <a:spcPts val="0"/>
              </a:spcAft>
              <a:buSzPts val="1100"/>
              <a:buChar char="○"/>
              <a:defRPr/>
            </a:lvl8pPr>
            <a:lvl9pPr indent="-298450" lvl="8" marL="4114800" algn="l">
              <a:spcBef>
                <a:spcPts val="0"/>
              </a:spcBef>
              <a:spcAft>
                <a:spcPts val="0"/>
              </a:spcAft>
              <a:buSzPts val="1100"/>
              <a:buChar char="■"/>
              <a:defRPr/>
            </a:lvl9pPr>
          </a:lstStyle>
          <a:p/>
        </p:txBody>
      </p:sp>
      <p:sp>
        <p:nvSpPr>
          <p:cNvPr id="43" name="Google Shape;43;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1pPr>
            <a:lvl2pPr indent="0" lvl="1"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2pPr>
            <a:lvl3pPr indent="0" lvl="2"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3pPr>
            <a:lvl4pPr indent="0" lvl="3"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4pPr>
            <a:lvl5pPr indent="0" lvl="4"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5pPr>
            <a:lvl6pPr indent="0" lvl="5"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6pPr>
            <a:lvl7pPr indent="0" lvl="6"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7pPr>
            <a:lvl8pPr indent="0" lvl="7"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8pPr>
            <a:lvl9pPr indent="0" lvl="8"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24"/>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47" name="Google Shape;47;p24"/>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213893" y="4400349"/>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25"/>
          <p:cNvSpPr txBox="1"/>
          <p:nvPr>
            <p:ph type="title"/>
          </p:nvPr>
        </p:nvSpPr>
        <p:spPr>
          <a:xfrm>
            <a:off x="1929210" y="2000249"/>
            <a:ext cx="6698060" cy="1582787"/>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000"/>
              <a:buFont typeface="Corbel"/>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 type="body"/>
          </p:nvPr>
        </p:nvSpPr>
        <p:spPr>
          <a:xfrm>
            <a:off x="1929209" y="3583036"/>
            <a:ext cx="6698061" cy="645300"/>
          </a:xfrm>
          <a:prstGeom prst="rect">
            <a:avLst/>
          </a:prstGeom>
          <a:noFill/>
          <a:ln>
            <a:noFill/>
          </a:ln>
        </p:spPr>
        <p:txBody>
          <a:bodyPr anchorCtr="0" anchor="t" bIns="45700" lIns="91425" spcFirstLastPara="1" rIns="91425" wrap="square" tIns="45700">
            <a:normAutofit/>
          </a:bodyPr>
          <a:lstStyle>
            <a:lvl1pPr indent="-228600" lvl="0" marL="457200" algn="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53" name="Google Shape;53;p25"/>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6"/>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 type="body"/>
          </p:nvPr>
        </p:nvSpPr>
        <p:spPr>
          <a:xfrm>
            <a:off x="1113235" y="2000250"/>
            <a:ext cx="3671291" cy="2343151"/>
          </a:xfrm>
          <a:prstGeom prst="rect">
            <a:avLst/>
          </a:prstGeom>
          <a:noFill/>
          <a:ln>
            <a:noFill/>
          </a:ln>
        </p:spPr>
        <p:txBody>
          <a:bodyPr anchorCtr="0" anchor="ctr"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59" name="Google Shape;59;p26"/>
          <p:cNvSpPr txBox="1"/>
          <p:nvPr>
            <p:ph idx="2" type="body"/>
          </p:nvPr>
        </p:nvSpPr>
        <p:spPr>
          <a:xfrm>
            <a:off x="4955975" y="2000250"/>
            <a:ext cx="3671292" cy="2343150"/>
          </a:xfrm>
          <a:prstGeom prst="rect">
            <a:avLst/>
          </a:prstGeom>
          <a:noFill/>
          <a:ln>
            <a:noFill/>
          </a:ln>
        </p:spPr>
        <p:txBody>
          <a:bodyPr anchorCtr="0" anchor="ctr"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60" name="Google Shape;60;p2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7"/>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 type="body"/>
          </p:nvPr>
        </p:nvSpPr>
        <p:spPr>
          <a:xfrm>
            <a:off x="1329134" y="1993900"/>
            <a:ext cx="3455391"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3045"/>
              <a:buNone/>
              <a:defRPr b="0" sz="2100">
                <a:solidFill>
                  <a:srgbClr val="1186C3"/>
                </a:solidFill>
              </a:defRPr>
            </a:lvl1pPr>
            <a:lvl2pPr indent="-228600" lvl="1" marL="914400" algn="l">
              <a:spcBef>
                <a:spcPts val="450"/>
              </a:spcBef>
              <a:spcAft>
                <a:spcPts val="0"/>
              </a:spcAft>
              <a:buSzPts val="2175"/>
              <a:buNone/>
              <a:defRPr b="1" sz="1500"/>
            </a:lvl2pPr>
            <a:lvl3pPr indent="-228600" lvl="2" marL="1371600" algn="l">
              <a:spcBef>
                <a:spcPts val="450"/>
              </a:spcBef>
              <a:spcAft>
                <a:spcPts val="0"/>
              </a:spcAft>
              <a:buSzPts val="1958"/>
              <a:buNone/>
              <a:defRPr b="1" sz="1350"/>
            </a:lvl3pPr>
            <a:lvl4pPr indent="-228600" lvl="3" marL="1828800" algn="l">
              <a:spcBef>
                <a:spcPts val="450"/>
              </a:spcBef>
              <a:spcAft>
                <a:spcPts val="0"/>
              </a:spcAft>
              <a:buSzPts val="1740"/>
              <a:buNone/>
              <a:defRPr b="1" sz="1200"/>
            </a:lvl4pPr>
            <a:lvl5pPr indent="-228600" lvl="4" marL="2286000" algn="l">
              <a:spcBef>
                <a:spcPts val="450"/>
              </a:spcBef>
              <a:spcAft>
                <a:spcPts val="0"/>
              </a:spcAft>
              <a:buSzPts val="1740"/>
              <a:buNone/>
              <a:defRPr b="1" sz="1200"/>
            </a:lvl5pPr>
            <a:lvl6pPr indent="-228600" lvl="5" marL="2743200" algn="l">
              <a:spcBef>
                <a:spcPts val="450"/>
              </a:spcBef>
              <a:spcAft>
                <a:spcPts val="0"/>
              </a:spcAft>
              <a:buSzPts val="1740"/>
              <a:buNone/>
              <a:defRPr b="1" sz="1200"/>
            </a:lvl6pPr>
            <a:lvl7pPr indent="-228600" lvl="6" marL="3200400" algn="l">
              <a:spcBef>
                <a:spcPts val="450"/>
              </a:spcBef>
              <a:spcAft>
                <a:spcPts val="0"/>
              </a:spcAft>
              <a:buSzPts val="1740"/>
              <a:buNone/>
              <a:defRPr b="1" sz="1200"/>
            </a:lvl7pPr>
            <a:lvl8pPr indent="-228600" lvl="7" marL="3657600" algn="l">
              <a:spcBef>
                <a:spcPts val="450"/>
              </a:spcBef>
              <a:spcAft>
                <a:spcPts val="0"/>
              </a:spcAft>
              <a:buSzPts val="1740"/>
              <a:buNone/>
              <a:defRPr b="1" sz="1200"/>
            </a:lvl8pPr>
            <a:lvl9pPr indent="-228600" lvl="8" marL="4114800" algn="l">
              <a:spcBef>
                <a:spcPts val="450"/>
              </a:spcBef>
              <a:spcAft>
                <a:spcPts val="450"/>
              </a:spcAft>
              <a:buSzPts val="1740"/>
              <a:buNone/>
              <a:defRPr b="1" sz="1200"/>
            </a:lvl9pPr>
          </a:lstStyle>
          <a:p/>
        </p:txBody>
      </p:sp>
      <p:sp>
        <p:nvSpPr>
          <p:cNvPr id="66" name="Google Shape;66;p27"/>
          <p:cNvSpPr txBox="1"/>
          <p:nvPr>
            <p:ph idx="2" type="body"/>
          </p:nvPr>
        </p:nvSpPr>
        <p:spPr>
          <a:xfrm>
            <a:off x="1113233" y="2501503"/>
            <a:ext cx="3671292" cy="1841897"/>
          </a:xfrm>
          <a:prstGeom prst="rect">
            <a:avLst/>
          </a:prstGeom>
          <a:noFill/>
          <a:ln>
            <a:noFill/>
          </a:ln>
        </p:spPr>
        <p:txBody>
          <a:bodyPr anchorCtr="0" anchor="t"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67" name="Google Shape;67;p27"/>
          <p:cNvSpPr txBox="1"/>
          <p:nvPr>
            <p:ph idx="3" type="body"/>
          </p:nvPr>
        </p:nvSpPr>
        <p:spPr>
          <a:xfrm>
            <a:off x="5160366" y="2000250"/>
            <a:ext cx="3466903"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3045"/>
              <a:buNone/>
              <a:defRPr b="0" sz="2100">
                <a:solidFill>
                  <a:srgbClr val="1186C3"/>
                </a:solidFill>
              </a:defRPr>
            </a:lvl1pPr>
            <a:lvl2pPr indent="-228600" lvl="1" marL="914400" algn="l">
              <a:spcBef>
                <a:spcPts val="450"/>
              </a:spcBef>
              <a:spcAft>
                <a:spcPts val="0"/>
              </a:spcAft>
              <a:buSzPts val="2175"/>
              <a:buNone/>
              <a:defRPr b="1" sz="1500"/>
            </a:lvl2pPr>
            <a:lvl3pPr indent="-228600" lvl="2" marL="1371600" algn="l">
              <a:spcBef>
                <a:spcPts val="450"/>
              </a:spcBef>
              <a:spcAft>
                <a:spcPts val="0"/>
              </a:spcAft>
              <a:buSzPts val="1958"/>
              <a:buNone/>
              <a:defRPr b="1" sz="1350"/>
            </a:lvl3pPr>
            <a:lvl4pPr indent="-228600" lvl="3" marL="1828800" algn="l">
              <a:spcBef>
                <a:spcPts val="450"/>
              </a:spcBef>
              <a:spcAft>
                <a:spcPts val="0"/>
              </a:spcAft>
              <a:buSzPts val="1740"/>
              <a:buNone/>
              <a:defRPr b="1" sz="1200"/>
            </a:lvl4pPr>
            <a:lvl5pPr indent="-228600" lvl="4" marL="2286000" algn="l">
              <a:spcBef>
                <a:spcPts val="450"/>
              </a:spcBef>
              <a:spcAft>
                <a:spcPts val="0"/>
              </a:spcAft>
              <a:buSzPts val="1740"/>
              <a:buNone/>
              <a:defRPr b="1" sz="1200"/>
            </a:lvl5pPr>
            <a:lvl6pPr indent="-228600" lvl="5" marL="2743200" algn="l">
              <a:spcBef>
                <a:spcPts val="450"/>
              </a:spcBef>
              <a:spcAft>
                <a:spcPts val="0"/>
              </a:spcAft>
              <a:buSzPts val="1740"/>
              <a:buNone/>
              <a:defRPr b="1" sz="1200"/>
            </a:lvl6pPr>
            <a:lvl7pPr indent="-228600" lvl="6" marL="3200400" algn="l">
              <a:spcBef>
                <a:spcPts val="450"/>
              </a:spcBef>
              <a:spcAft>
                <a:spcPts val="0"/>
              </a:spcAft>
              <a:buSzPts val="1740"/>
              <a:buNone/>
              <a:defRPr b="1" sz="1200"/>
            </a:lvl7pPr>
            <a:lvl8pPr indent="-228600" lvl="7" marL="3657600" algn="l">
              <a:spcBef>
                <a:spcPts val="450"/>
              </a:spcBef>
              <a:spcAft>
                <a:spcPts val="0"/>
              </a:spcAft>
              <a:buSzPts val="1740"/>
              <a:buNone/>
              <a:defRPr b="1" sz="1200"/>
            </a:lvl8pPr>
            <a:lvl9pPr indent="-228600" lvl="8" marL="4114800" algn="l">
              <a:spcBef>
                <a:spcPts val="450"/>
              </a:spcBef>
              <a:spcAft>
                <a:spcPts val="450"/>
              </a:spcAft>
              <a:buSzPts val="1740"/>
              <a:buNone/>
              <a:defRPr b="1" sz="1200"/>
            </a:lvl9pPr>
          </a:lstStyle>
          <a:p/>
        </p:txBody>
      </p:sp>
      <p:sp>
        <p:nvSpPr>
          <p:cNvPr id="68" name="Google Shape;68;p27"/>
          <p:cNvSpPr txBox="1"/>
          <p:nvPr>
            <p:ph idx="4" type="body"/>
          </p:nvPr>
        </p:nvSpPr>
        <p:spPr>
          <a:xfrm>
            <a:off x="4955975" y="2501503"/>
            <a:ext cx="3671292" cy="1841897"/>
          </a:xfrm>
          <a:prstGeom prst="rect">
            <a:avLst/>
          </a:prstGeom>
          <a:noFill/>
          <a:ln>
            <a:noFill/>
          </a:ln>
        </p:spPr>
        <p:txBody>
          <a:bodyPr anchorCtr="0" anchor="t"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69" name="Google Shape;69;p2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8"/>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9"/>
          <p:cNvGrpSpPr/>
          <p:nvPr/>
        </p:nvGrpSpPr>
        <p:grpSpPr>
          <a:xfrm>
            <a:off x="113109" y="0"/>
            <a:ext cx="1827610" cy="5143501"/>
            <a:chOff x="1320800" y="0"/>
            <a:chExt cx="2436813" cy="6858001"/>
          </a:xfrm>
        </p:grpSpPr>
        <p:sp>
          <p:nvSpPr>
            <p:cNvPr id="7" name="Google Shape;7;p19"/>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9"/>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9"/>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9"/>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9"/>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9"/>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9"/>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9"/>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marR="0" rtl="0" algn="l">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66712" lvl="1" marL="914400" marR="0" rtl="0" algn="l">
              <a:spcBef>
                <a:spcPts val="450"/>
              </a:spcBef>
              <a:spcAft>
                <a:spcPts val="0"/>
              </a:spcAft>
              <a:buClr>
                <a:srgbClr val="1186C3"/>
              </a:buClr>
              <a:buSzPts val="2175"/>
              <a:buFont typeface="Arial"/>
              <a:buChar char="•"/>
              <a:defRPr b="0" i="0" sz="1500" u="none" cap="none" strike="noStrike">
                <a:solidFill>
                  <a:schemeClr val="dk1"/>
                </a:solidFill>
                <a:latin typeface="Corbel"/>
                <a:ea typeface="Corbel"/>
                <a:cs typeface="Corbel"/>
                <a:sym typeface="Corbel"/>
              </a:defRPr>
            </a:lvl2pPr>
            <a:lvl3pPr indent="-352901" lvl="2" marL="1371600" marR="0" rtl="0" algn="l">
              <a:spcBef>
                <a:spcPts val="450"/>
              </a:spcBef>
              <a:spcAft>
                <a:spcPts val="0"/>
              </a:spcAft>
              <a:buClr>
                <a:srgbClr val="1186C3"/>
              </a:buClr>
              <a:buSzPts val="1958"/>
              <a:buFont typeface="Arial"/>
              <a:buChar char="•"/>
              <a:defRPr b="0" i="0" sz="1350" u="none" cap="none" strike="noStrike">
                <a:solidFill>
                  <a:schemeClr val="dk1"/>
                </a:solidFill>
                <a:latin typeface="Corbel"/>
                <a:ea typeface="Corbel"/>
                <a:cs typeface="Corbel"/>
                <a:sym typeface="Corbel"/>
              </a:defRPr>
            </a:lvl3pPr>
            <a:lvl4pPr indent="-339089" lvl="3" marL="1828800" marR="0" rtl="0" algn="l">
              <a:spcBef>
                <a:spcPts val="45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25278" lvl="4" marL="22860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5pPr>
            <a:lvl6pPr indent="-325278" lvl="5" marL="27432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6pPr>
            <a:lvl7pPr indent="-325278" lvl="6" marL="32004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7pPr>
            <a:lvl8pPr indent="-325278" lvl="7" marL="36576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8pPr>
            <a:lvl9pPr indent="-325278" lvl="8" marL="4114800" marR="0" rtl="0" algn="l">
              <a:spcBef>
                <a:spcPts val="450"/>
              </a:spcBef>
              <a:spcAft>
                <a:spcPts val="450"/>
              </a:spcAft>
              <a:buClr>
                <a:srgbClr val="1186C3"/>
              </a:buClr>
              <a:buSzPts val="1523"/>
              <a:buFont typeface="Arial"/>
              <a:buChar char="•"/>
              <a:defRPr b="0" i="0" sz="1050" u="none" cap="none" strike="noStrike">
                <a:solidFill>
                  <a:schemeClr val="dk1"/>
                </a:solidFill>
                <a:latin typeface="Corbel"/>
                <a:ea typeface="Corbel"/>
                <a:cs typeface="Corbel"/>
                <a:sym typeface="Corbel"/>
              </a:defRPr>
            </a:lvl9pPr>
          </a:lstStyle>
          <a:p/>
        </p:txBody>
      </p:sp>
      <p:sp>
        <p:nvSpPr>
          <p:cNvPr id="15" name="Google Shape;15;p1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1pPr>
            <a:lvl2pPr indent="0" lvl="1"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2pPr>
            <a:lvl3pPr indent="0" lvl="2"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3pPr>
            <a:lvl4pPr indent="0" lvl="3"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4pPr>
            <a:lvl5pPr indent="0" lvl="4"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5pPr>
            <a:lvl6pPr indent="0" lvl="5"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6pPr>
            <a:lvl7pPr indent="0" lvl="6"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7pPr>
            <a:lvl8pPr indent="0" lvl="7"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8pPr>
            <a:lvl9pPr indent="0" lvl="8"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databank.worldbank.org/source/world-development-indicators/Type/TABLE/preview/on" TargetMode="External"/><Relationship Id="rId5" Type="http://schemas.openxmlformats.org/officeDocument/2006/relationships/hyperlink" Target="https://www.careerplanner.com/Career-Articles/Generations.c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databank.worldban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504275" y="728375"/>
            <a:ext cx="8348400" cy="15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Global Suicide Analysis</a:t>
            </a:r>
            <a:endParaRPr/>
          </a:p>
        </p:txBody>
      </p:sp>
      <p:sp>
        <p:nvSpPr>
          <p:cNvPr id="156" name="Google Shape;156;p1"/>
          <p:cNvSpPr txBox="1"/>
          <p:nvPr>
            <p:ph idx="1" type="subTitle"/>
          </p:nvPr>
        </p:nvSpPr>
        <p:spPr>
          <a:xfrm>
            <a:off x="3810000" y="2510125"/>
            <a:ext cx="5042700" cy="2006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SzPts val="2030"/>
              <a:buNone/>
            </a:pPr>
            <a:r>
              <a:t/>
            </a:r>
            <a:endParaRPr b="1" sz="1400">
              <a:solidFill>
                <a:srgbClr val="000000"/>
              </a:solidFill>
              <a:latin typeface="Times New Roman"/>
              <a:ea typeface="Times New Roman"/>
              <a:cs typeface="Times New Roman"/>
              <a:sym typeface="Times New Roman"/>
            </a:endParaRPr>
          </a:p>
          <a:p>
            <a:pPr indent="0" lvl="0" marL="0" rtl="0" algn="l">
              <a:spcBef>
                <a:spcPts val="200"/>
              </a:spcBef>
              <a:spcAft>
                <a:spcPts val="0"/>
              </a:spcAft>
              <a:buSzPts val="2030"/>
              <a:buNone/>
            </a:pPr>
            <a:r>
              <a:rPr b="1" lang="en-US" sz="1400">
                <a:solidFill>
                  <a:srgbClr val="000000"/>
                </a:solidFill>
                <a:latin typeface="Times New Roman"/>
                <a:ea typeface="Times New Roman"/>
                <a:cs typeface="Times New Roman"/>
                <a:sym typeface="Times New Roman"/>
              </a:rPr>
              <a:t>Presented By,</a:t>
            </a:r>
            <a:endParaRPr/>
          </a:p>
          <a:p>
            <a:pPr indent="0" lvl="0" marL="0" rtl="0" algn="l">
              <a:spcBef>
                <a:spcPts val="200"/>
              </a:spcBef>
              <a:spcAft>
                <a:spcPts val="0"/>
              </a:spcAft>
              <a:buSzPts val="2030"/>
              <a:buNone/>
            </a:pPr>
            <a:r>
              <a:t/>
            </a:r>
            <a:endParaRPr b="1" sz="1400">
              <a:solidFill>
                <a:srgbClr val="000000"/>
              </a:solidFill>
              <a:latin typeface="Times New Roman"/>
              <a:ea typeface="Times New Roman"/>
              <a:cs typeface="Times New Roman"/>
              <a:sym typeface="Times New Roman"/>
            </a:endParaRPr>
          </a:p>
          <a:p>
            <a:pPr indent="0" lvl="0" marL="0" rtl="0" algn="just">
              <a:spcBef>
                <a:spcPts val="200"/>
              </a:spcBef>
              <a:spcAft>
                <a:spcPts val="0"/>
              </a:spcAft>
              <a:buSzPts val="2030"/>
              <a:buNone/>
            </a:pPr>
            <a:r>
              <a:rPr b="1" lang="en-US" sz="1400">
                <a:solidFill>
                  <a:srgbClr val="000000"/>
                </a:solidFill>
                <a:latin typeface="Times New Roman"/>
                <a:ea typeface="Times New Roman"/>
                <a:cs typeface="Times New Roman"/>
                <a:sym typeface="Times New Roman"/>
              </a:rPr>
              <a:t>               Deepamol Chacko, Rajeshwar Vempaty, Sourav Mallik</a:t>
            </a:r>
            <a:endParaRPr/>
          </a:p>
          <a:p>
            <a:pPr indent="0" lvl="0" marL="0" rtl="0" algn="just">
              <a:spcBef>
                <a:spcPts val="200"/>
              </a:spcBef>
              <a:spcAft>
                <a:spcPts val="0"/>
              </a:spcAft>
              <a:buSzPts val="2030"/>
              <a:buNone/>
            </a:pPr>
            <a:r>
              <a:rPr b="1" lang="en-US" sz="1400">
                <a:solidFill>
                  <a:srgbClr val="000000"/>
                </a:solidFill>
                <a:latin typeface="Times New Roman"/>
                <a:ea typeface="Times New Roman"/>
                <a:cs typeface="Times New Roman"/>
                <a:sym typeface="Times New Roman"/>
              </a:rPr>
              <a:t>               MS Data Science, CIS Department,</a:t>
            </a:r>
            <a:endParaRPr/>
          </a:p>
          <a:p>
            <a:pPr indent="0" lvl="0" marL="0" rtl="0" algn="just">
              <a:spcBef>
                <a:spcPts val="200"/>
              </a:spcBef>
              <a:spcAft>
                <a:spcPts val="0"/>
              </a:spcAft>
              <a:buSzPts val="2030"/>
              <a:buNone/>
            </a:pPr>
            <a:r>
              <a:rPr b="1" lang="en-US" sz="1400">
                <a:solidFill>
                  <a:srgbClr val="000000"/>
                </a:solidFill>
                <a:latin typeface="Times New Roman"/>
                <a:ea typeface="Times New Roman"/>
                <a:cs typeface="Times New Roman"/>
                <a:sym typeface="Times New Roman"/>
              </a:rPr>
              <a:t>               Fordham University, Lincoln Center</a:t>
            </a:r>
            <a:endParaRPr/>
          </a:p>
          <a:p>
            <a:pPr indent="0" lvl="0" marL="0" rtl="0" algn="just">
              <a:spcBef>
                <a:spcPts val="200"/>
              </a:spcBef>
              <a:spcAft>
                <a:spcPts val="0"/>
              </a:spcAft>
              <a:buSzPts val="2030"/>
              <a:buNone/>
            </a:pPr>
            <a:r>
              <a:rPr b="1" lang="en-US" sz="1400">
                <a:solidFill>
                  <a:srgbClr val="000000"/>
                </a:solidFill>
                <a:latin typeface="Times New Roman"/>
                <a:ea typeface="Times New Roman"/>
                <a:cs typeface="Times New Roman"/>
                <a:sym typeface="Times New Roman"/>
              </a:rPr>
              <a:t>               113 W 60th Street, New York, NY 10023, USA</a:t>
            </a:r>
            <a:endParaRPr/>
          </a:p>
          <a:p>
            <a:pPr indent="0" lvl="0" marL="0" rtl="0" algn="just">
              <a:spcBef>
                <a:spcPts val="200"/>
              </a:spcBef>
              <a:spcAft>
                <a:spcPts val="0"/>
              </a:spcAft>
              <a:buSzPts val="2030"/>
              <a:buNone/>
            </a:pPr>
            <a:r>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10"/>
          <p:cNvSpPr txBox="1"/>
          <p:nvPr/>
        </p:nvSpPr>
        <p:spPr>
          <a:xfrm>
            <a:off x="1122309" y="359914"/>
            <a:ext cx="3256156" cy="4727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pic>
        <p:nvPicPr>
          <p:cNvPr descr="Chart, bar chart&#10;&#10;Description automatically generated" id="257" name="Google Shape;257;p10"/>
          <p:cNvPicPr preferRelativeResize="0"/>
          <p:nvPr/>
        </p:nvPicPr>
        <p:blipFill rotWithShape="1">
          <a:blip r:embed="rId4">
            <a:alphaModFix/>
          </a:blip>
          <a:srcRect b="0" l="0" r="0" t="0"/>
          <a:stretch/>
        </p:blipFill>
        <p:spPr>
          <a:xfrm>
            <a:off x="1932466" y="2571749"/>
            <a:ext cx="3188385" cy="2379391"/>
          </a:xfrm>
          <a:prstGeom prst="rect">
            <a:avLst/>
          </a:prstGeom>
          <a:noFill/>
          <a:ln>
            <a:noFill/>
          </a:ln>
        </p:spPr>
      </p:pic>
      <p:pic>
        <p:nvPicPr>
          <p:cNvPr descr="Chart&#10;&#10;Description automatically generated" id="258" name="Google Shape;258;p10"/>
          <p:cNvPicPr preferRelativeResize="0"/>
          <p:nvPr/>
        </p:nvPicPr>
        <p:blipFill rotWithShape="1">
          <a:blip r:embed="rId5">
            <a:alphaModFix/>
          </a:blip>
          <a:srcRect b="0" l="0" r="0" t="0"/>
          <a:stretch/>
        </p:blipFill>
        <p:spPr>
          <a:xfrm>
            <a:off x="5617342" y="2571749"/>
            <a:ext cx="3169819" cy="2438653"/>
          </a:xfrm>
          <a:prstGeom prst="rect">
            <a:avLst/>
          </a:prstGeom>
          <a:noFill/>
          <a:ln>
            <a:noFill/>
          </a:ln>
        </p:spPr>
      </p:pic>
      <p:sp>
        <p:nvSpPr>
          <p:cNvPr id="259" name="Google Shape;259;p10"/>
          <p:cNvSpPr txBox="1"/>
          <p:nvPr/>
        </p:nvSpPr>
        <p:spPr>
          <a:xfrm>
            <a:off x="966191" y="921834"/>
            <a:ext cx="7947350" cy="1501698"/>
          </a:xfrm>
          <a:prstGeom prst="rect">
            <a:avLst/>
          </a:prstGeom>
          <a:noFill/>
          <a:ln>
            <a:noFill/>
          </a:ln>
        </p:spPr>
        <p:txBody>
          <a:bodyPr anchorCtr="0" anchor="ctr" bIns="45700" lIns="91425" spcFirstLastPara="1" rIns="91425" wrap="square" tIns="45700">
            <a:normAutofit fontScale="92500"/>
          </a:bodyPr>
          <a:lstStyle/>
          <a:p>
            <a:pPr indent="-285794" lvl="0" marL="285750" marR="0" rtl="0" algn="l">
              <a:spcBef>
                <a:spcPts val="277"/>
              </a:spcBef>
              <a:spcAft>
                <a:spcPts val="0"/>
              </a:spcAft>
              <a:buClr>
                <a:srgbClr val="1186C3"/>
              </a:buClr>
              <a:buSzPct val="140000"/>
              <a:buFont typeface="Arial"/>
              <a:buChar char="•"/>
            </a:pPr>
            <a:r>
              <a:rPr b="0" i="0" lang="en-US" sz="1500" u="none" cap="none" strike="noStrike">
                <a:solidFill>
                  <a:schemeClr val="dk1"/>
                </a:solidFill>
                <a:latin typeface="Times New Roman"/>
                <a:ea typeface="Times New Roman"/>
                <a:cs typeface="Times New Roman"/>
                <a:sym typeface="Times New Roman"/>
              </a:rPr>
              <a:t>Individuals aged between 35-54 are having high suicide rates, assuming most of them working.</a:t>
            </a:r>
            <a:endParaRPr/>
          </a:p>
          <a:p>
            <a:pPr indent="-285794" lvl="0" marL="285750" marR="0" rtl="0" algn="l">
              <a:spcBef>
                <a:spcPts val="877"/>
              </a:spcBef>
              <a:spcAft>
                <a:spcPts val="0"/>
              </a:spcAft>
              <a:buClr>
                <a:srgbClr val="1186C3"/>
              </a:buClr>
              <a:buSzPct val="140000"/>
              <a:buFont typeface="Arial"/>
              <a:buChar char="•"/>
            </a:pPr>
            <a:r>
              <a:rPr b="0" i="0" lang="en-US" sz="1500" u="none" cap="none" strike="noStrike">
                <a:solidFill>
                  <a:schemeClr val="dk1"/>
                </a:solidFill>
                <a:latin typeface="Times New Roman"/>
                <a:ea typeface="Times New Roman"/>
                <a:cs typeface="Times New Roman"/>
                <a:sym typeface="Times New Roman"/>
              </a:rPr>
              <a:t>Females have almost equal suicides when compared to Males in all age groups except for 35-54.</a:t>
            </a:r>
            <a:endParaRPr/>
          </a:p>
          <a:p>
            <a:pPr indent="-285794" lvl="0" marL="285750" marR="0" rtl="0" algn="l">
              <a:spcBef>
                <a:spcPts val="877"/>
              </a:spcBef>
              <a:spcAft>
                <a:spcPts val="0"/>
              </a:spcAft>
              <a:buClr>
                <a:srgbClr val="1186C3"/>
              </a:buClr>
              <a:buSzPct val="140000"/>
              <a:buFont typeface="Arial"/>
              <a:buChar char="•"/>
            </a:pPr>
            <a:r>
              <a:rPr b="0" i="0" lang="en-US" sz="1500" u="none" cap="none" strike="noStrike">
                <a:solidFill>
                  <a:schemeClr val="dk1"/>
                </a:solidFill>
                <a:latin typeface="Times New Roman"/>
                <a:ea typeface="Times New Roman"/>
                <a:cs typeface="Times New Roman"/>
                <a:sym typeface="Times New Roman"/>
              </a:rPr>
              <a:t>Males in the Silent and Boomer generations have higher rates of suicide compared to other generations</a:t>
            </a:r>
            <a:endParaRPr/>
          </a:p>
          <a:p>
            <a:pPr indent="-285794" lvl="0" marL="285750" marR="0" rtl="0" algn="l">
              <a:spcBef>
                <a:spcPts val="877"/>
              </a:spcBef>
              <a:spcAft>
                <a:spcPts val="600"/>
              </a:spcAft>
              <a:buClr>
                <a:srgbClr val="1186C3"/>
              </a:buClr>
              <a:buSzPct val="140000"/>
              <a:buFont typeface="Arial"/>
              <a:buChar char="•"/>
            </a:pPr>
            <a:r>
              <a:rPr b="0" i="0" lang="en-US" sz="1500" u="none" cap="none" strike="noStrike">
                <a:solidFill>
                  <a:schemeClr val="dk1"/>
                </a:solidFill>
                <a:latin typeface="Times New Roman"/>
                <a:ea typeface="Times New Roman"/>
                <a:cs typeface="Times New Roman"/>
                <a:sym typeface="Times New Roman"/>
              </a:rPr>
              <a:t>In the G.I. and the Millennial generations, females committed more suicides than men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11"/>
          <p:cNvSpPr txBox="1"/>
          <p:nvPr/>
        </p:nvSpPr>
        <p:spPr>
          <a:xfrm>
            <a:off x="1181782" y="293007"/>
            <a:ext cx="3256156" cy="4727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sp>
        <p:nvSpPr>
          <p:cNvPr id="265" name="Google Shape;265;p11"/>
          <p:cNvSpPr txBox="1"/>
          <p:nvPr/>
        </p:nvSpPr>
        <p:spPr>
          <a:xfrm>
            <a:off x="1003362" y="1014329"/>
            <a:ext cx="7798667" cy="1111837"/>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Europe, Asia, and North America have the highest number of suicides compared to other regions</a:t>
            </a:r>
            <a:endParaRPr b="0" i="0" sz="1500" u="none" cap="none" strike="noStrike">
              <a:solidFill>
                <a:schemeClr val="dk1"/>
              </a:solidFill>
              <a:latin typeface="Times New Roman"/>
              <a:ea typeface="Times New Roman"/>
              <a:cs typeface="Times New Roman"/>
              <a:sym typeface="Times New Roman"/>
            </a:endParaRPr>
          </a:p>
        </p:txBody>
      </p:sp>
      <p:pic>
        <p:nvPicPr>
          <p:cNvPr descr="Chart&#10;&#10;Description automatically generated" id="266" name="Google Shape;266;p11"/>
          <p:cNvPicPr preferRelativeResize="0"/>
          <p:nvPr/>
        </p:nvPicPr>
        <p:blipFill rotWithShape="1">
          <a:blip r:embed="rId4">
            <a:alphaModFix/>
          </a:blip>
          <a:srcRect b="0" l="0" r="0" t="0"/>
          <a:stretch/>
        </p:blipFill>
        <p:spPr>
          <a:xfrm>
            <a:off x="1665249" y="2126166"/>
            <a:ext cx="6683298" cy="28378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12"/>
          <p:cNvSpPr txBox="1"/>
          <p:nvPr/>
        </p:nvSpPr>
        <p:spPr>
          <a:xfrm>
            <a:off x="1181782" y="293007"/>
            <a:ext cx="3256156" cy="4727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sp>
        <p:nvSpPr>
          <p:cNvPr id="272" name="Google Shape;272;p12"/>
          <p:cNvSpPr txBox="1"/>
          <p:nvPr/>
        </p:nvSpPr>
        <p:spPr>
          <a:xfrm>
            <a:off x="1003362" y="1014329"/>
            <a:ext cx="7798667" cy="1111837"/>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Distribution of suicides has a skewed data, there is no presence of outliers. </a:t>
            </a:r>
            <a:endParaRPr/>
          </a:p>
        </p:txBody>
      </p:sp>
      <p:pic>
        <p:nvPicPr>
          <p:cNvPr descr="Chart&#10;&#10;Description automatically generated with medium confidence" id="273" name="Google Shape;273;p12"/>
          <p:cNvPicPr preferRelativeResize="0"/>
          <p:nvPr/>
        </p:nvPicPr>
        <p:blipFill rotWithShape="1">
          <a:blip r:embed="rId4">
            <a:alphaModFix/>
          </a:blip>
          <a:srcRect b="0" l="0" r="0" t="0"/>
          <a:stretch/>
        </p:blipFill>
        <p:spPr>
          <a:xfrm>
            <a:off x="2969816" y="1787912"/>
            <a:ext cx="5635083" cy="31697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13"/>
          <p:cNvSpPr txBox="1"/>
          <p:nvPr/>
        </p:nvSpPr>
        <p:spPr>
          <a:xfrm>
            <a:off x="971289" y="330178"/>
            <a:ext cx="3256156" cy="4727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sp>
        <p:nvSpPr>
          <p:cNvPr id="279" name="Google Shape;279;p13"/>
          <p:cNvSpPr txBox="1"/>
          <p:nvPr/>
        </p:nvSpPr>
        <p:spPr>
          <a:xfrm>
            <a:off x="884416" y="2086611"/>
            <a:ext cx="3429903" cy="1111837"/>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Except for United States, Russia, and Japan most of high GDP countries having less suicide rates.</a:t>
            </a:r>
            <a:endParaRPr/>
          </a:p>
        </p:txBody>
      </p:sp>
      <p:pic>
        <p:nvPicPr>
          <p:cNvPr descr="Chart, scatter chart&#10;&#10;Description automatically generated" id="280" name="Google Shape;280;p13"/>
          <p:cNvPicPr preferRelativeResize="0"/>
          <p:nvPr/>
        </p:nvPicPr>
        <p:blipFill rotWithShape="1">
          <a:blip r:embed="rId4">
            <a:alphaModFix/>
          </a:blip>
          <a:srcRect b="0" l="0" r="0" t="0"/>
          <a:stretch/>
        </p:blipFill>
        <p:spPr>
          <a:xfrm>
            <a:off x="4437938" y="1145172"/>
            <a:ext cx="4368764" cy="29947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bd5cd4021f_0_8"/>
          <p:cNvSpPr txBox="1"/>
          <p:nvPr>
            <p:ph type="title"/>
          </p:nvPr>
        </p:nvSpPr>
        <p:spPr>
          <a:xfrm>
            <a:off x="1026959" y="1625001"/>
            <a:ext cx="7514100" cy="1314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Hypothesis Testing</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bd5cd4021f_0_0"/>
          <p:cNvSpPr txBox="1"/>
          <p:nvPr>
            <p:ph type="title"/>
          </p:nvPr>
        </p:nvSpPr>
        <p:spPr>
          <a:xfrm>
            <a:off x="1113225" y="248725"/>
            <a:ext cx="7828800" cy="873600"/>
          </a:xfrm>
          <a:prstGeom prst="rect">
            <a:avLst/>
          </a:prstGeom>
        </p:spPr>
        <p:txBody>
          <a:bodyPr anchorCtr="0" anchor="ctr" bIns="45700" lIns="91425" spcFirstLastPara="1" rIns="91425" wrap="square" tIns="45700">
            <a:noAutofit/>
          </a:bodyPr>
          <a:lstStyle/>
          <a:p>
            <a:pPr indent="0" lvl="0" marL="0" rtl="0" algn="just">
              <a:spcBef>
                <a:spcPts val="600"/>
              </a:spcBef>
              <a:spcAft>
                <a:spcPts val="0"/>
              </a:spcAft>
              <a:buNone/>
            </a:pPr>
            <a:r>
              <a:rPr lang="en-US" sz="1200">
                <a:solidFill>
                  <a:srgbClr val="191919"/>
                </a:solidFill>
                <a:highlight>
                  <a:srgbClr val="FFFFFF"/>
                </a:highlight>
                <a:latin typeface="Times New Roman"/>
                <a:ea typeface="Times New Roman"/>
                <a:cs typeface="Times New Roman"/>
                <a:sym typeface="Times New Roman"/>
              </a:rPr>
              <a:t>We perform hypothesis testing because :</a:t>
            </a:r>
            <a:endParaRPr sz="1200">
              <a:solidFill>
                <a:srgbClr val="191919"/>
              </a:solidFill>
              <a:highlight>
                <a:srgbClr val="FFFFFF"/>
              </a:highlight>
              <a:latin typeface="Times New Roman"/>
              <a:ea typeface="Times New Roman"/>
              <a:cs typeface="Times New Roman"/>
              <a:sym typeface="Times New Roman"/>
            </a:endParaRPr>
          </a:p>
          <a:p>
            <a:pPr indent="-304800" lvl="0" marL="457200" rtl="0" algn="just">
              <a:spcBef>
                <a:spcPts val="600"/>
              </a:spcBef>
              <a:spcAft>
                <a:spcPts val="0"/>
              </a:spcAft>
              <a:buClr>
                <a:srgbClr val="191919"/>
              </a:buClr>
              <a:buSzPts val="1200"/>
              <a:buFont typeface="Times New Roman"/>
              <a:buChar char="●"/>
            </a:pPr>
            <a:r>
              <a:rPr lang="en-US" sz="1200">
                <a:solidFill>
                  <a:srgbClr val="191919"/>
                </a:solidFill>
                <a:highlight>
                  <a:srgbClr val="FFFFFF"/>
                </a:highlight>
                <a:latin typeface="Times New Roman"/>
                <a:ea typeface="Times New Roman"/>
                <a:cs typeface="Times New Roman"/>
                <a:sym typeface="Times New Roman"/>
              </a:rPr>
              <a:t>When ranking by mean, Lithuania comes first with significantly higher value of suicide rate.</a:t>
            </a:r>
            <a:endParaRPr sz="1200">
              <a:solidFill>
                <a:srgbClr val="191919"/>
              </a:solidFill>
              <a:highlight>
                <a:srgbClr val="FFFFFF"/>
              </a:highlight>
              <a:latin typeface="Times New Roman"/>
              <a:ea typeface="Times New Roman"/>
              <a:cs typeface="Times New Roman"/>
              <a:sym typeface="Times New Roman"/>
            </a:endParaRPr>
          </a:p>
          <a:p>
            <a:pPr indent="-304800" lvl="0" marL="457200" rtl="0" algn="just">
              <a:spcBef>
                <a:spcPts val="0"/>
              </a:spcBef>
              <a:spcAft>
                <a:spcPts val="0"/>
              </a:spcAft>
              <a:buClr>
                <a:srgbClr val="191919"/>
              </a:buClr>
              <a:buSzPts val="1200"/>
              <a:buFont typeface="Times New Roman"/>
              <a:buChar char="●"/>
            </a:pPr>
            <a:r>
              <a:rPr lang="en-US" sz="1200">
                <a:solidFill>
                  <a:srgbClr val="191919"/>
                </a:solidFill>
                <a:highlight>
                  <a:srgbClr val="FFFFFF"/>
                </a:highlight>
                <a:latin typeface="Times New Roman"/>
                <a:ea typeface="Times New Roman"/>
                <a:cs typeface="Times New Roman"/>
                <a:sym typeface="Times New Roman"/>
              </a:rPr>
              <a:t>When ranked by median Sri Lanka comes on top of Lithuania by a very small margin.</a:t>
            </a:r>
            <a:endParaRPr sz="1200">
              <a:solidFill>
                <a:srgbClr val="191919"/>
              </a:solidFill>
              <a:highlight>
                <a:srgbClr val="FFFFFF"/>
              </a:highlight>
              <a:latin typeface="Times New Roman"/>
              <a:ea typeface="Times New Roman"/>
              <a:cs typeface="Times New Roman"/>
              <a:sym typeface="Times New Roman"/>
            </a:endParaRPr>
          </a:p>
          <a:p>
            <a:pPr indent="0" lvl="0" marL="0" rtl="0" algn="just">
              <a:spcBef>
                <a:spcPts val="600"/>
              </a:spcBef>
              <a:spcAft>
                <a:spcPts val="500"/>
              </a:spcAft>
              <a:buClr>
                <a:schemeClr val="dk1"/>
              </a:buClr>
              <a:buSzPts val="1100"/>
              <a:buFont typeface="Arial"/>
              <a:buNone/>
            </a:pPr>
            <a:r>
              <a:t/>
            </a:r>
            <a:endParaRPr sz="1200">
              <a:solidFill>
                <a:srgbClr val="191919"/>
              </a:solidFill>
              <a:highlight>
                <a:srgbClr val="FFFFFF"/>
              </a:highlight>
              <a:latin typeface="Times New Roman"/>
              <a:ea typeface="Times New Roman"/>
              <a:cs typeface="Times New Roman"/>
              <a:sym typeface="Times New Roman"/>
            </a:endParaRPr>
          </a:p>
        </p:txBody>
      </p:sp>
      <p:pic>
        <p:nvPicPr>
          <p:cNvPr id="291" name="Google Shape;291;g1bd5cd4021f_0_0"/>
          <p:cNvPicPr preferRelativeResize="0"/>
          <p:nvPr/>
        </p:nvPicPr>
        <p:blipFill>
          <a:blip r:embed="rId3">
            <a:alphaModFix/>
          </a:blip>
          <a:stretch>
            <a:fillRect/>
          </a:stretch>
        </p:blipFill>
        <p:spPr>
          <a:xfrm>
            <a:off x="1260175" y="1122150"/>
            <a:ext cx="3733800" cy="3364300"/>
          </a:xfrm>
          <a:prstGeom prst="rect">
            <a:avLst/>
          </a:prstGeom>
          <a:noFill/>
          <a:ln>
            <a:noFill/>
          </a:ln>
        </p:spPr>
      </p:pic>
      <p:pic>
        <p:nvPicPr>
          <p:cNvPr id="292" name="Google Shape;292;g1bd5cd4021f_0_0"/>
          <p:cNvPicPr preferRelativeResize="0"/>
          <p:nvPr/>
        </p:nvPicPr>
        <p:blipFill>
          <a:blip r:embed="rId4">
            <a:alphaModFix/>
          </a:blip>
          <a:stretch>
            <a:fillRect/>
          </a:stretch>
        </p:blipFill>
        <p:spPr>
          <a:xfrm>
            <a:off x="5208200" y="1122150"/>
            <a:ext cx="3733800" cy="336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4"/>
          <p:cNvSpPr txBox="1"/>
          <p:nvPr>
            <p:ph idx="1" type="body"/>
          </p:nvPr>
        </p:nvSpPr>
        <p:spPr>
          <a:xfrm>
            <a:off x="1190850" y="550650"/>
            <a:ext cx="7225200" cy="4097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b="1" lang="en-US" sz="1200">
                <a:latin typeface="Times New Roman"/>
                <a:ea typeface="Times New Roman"/>
                <a:cs typeface="Times New Roman"/>
                <a:sym typeface="Times New Roman"/>
              </a:rPr>
              <a:t>Step 1: Formulate the hypothesis and decide on confidence level. </a:t>
            </a:r>
            <a:endParaRPr b="1" sz="1200">
              <a:latin typeface="Times New Roman"/>
              <a:ea typeface="Times New Roman"/>
              <a:cs typeface="Times New Roman"/>
              <a:sym typeface="Times New Roman"/>
            </a:endParaRPr>
          </a:p>
          <a:p>
            <a:pPr indent="0" lvl="0" marL="0" rtl="0" algn="just">
              <a:lnSpc>
                <a:spcPct val="100000"/>
              </a:lnSpc>
              <a:spcBef>
                <a:spcPts val="100"/>
              </a:spcBef>
              <a:spcAft>
                <a:spcPts val="0"/>
              </a:spcAft>
              <a:buSzPts val="1300"/>
              <a:buNone/>
            </a:pPr>
            <a:r>
              <a:t/>
            </a:r>
            <a:endParaRPr sz="1200">
              <a:latin typeface="Times New Roman"/>
              <a:ea typeface="Times New Roman"/>
              <a:cs typeface="Times New Roman"/>
              <a:sym typeface="Times New Roman"/>
            </a:endParaRPr>
          </a:p>
          <a:p>
            <a:pPr indent="-304800" lvl="0" marL="457200" rtl="0" algn="just">
              <a:lnSpc>
                <a:spcPct val="100000"/>
              </a:lnSpc>
              <a:spcBef>
                <a:spcPts val="1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Null Hypothesis (H0): </a:t>
            </a:r>
            <a:r>
              <a:rPr lang="en-US" sz="1200">
                <a:latin typeface="Times New Roman"/>
                <a:ea typeface="Times New Roman"/>
                <a:cs typeface="Times New Roman"/>
                <a:sym typeface="Times New Roman"/>
              </a:rPr>
              <a:t>There is no significant difference between suicide rates of Lithuania and Sri Lanka.</a:t>
            </a:r>
            <a:endParaRPr sz="1200">
              <a:latin typeface="Times New Roman"/>
              <a:ea typeface="Times New Roman"/>
              <a:cs typeface="Times New Roman"/>
              <a:sym typeface="Times New Roman"/>
            </a:endParaRPr>
          </a:p>
          <a:p>
            <a:pPr indent="0" lvl="0" marL="457200" rtl="0" algn="just">
              <a:lnSpc>
                <a:spcPct val="100000"/>
              </a:lnSpc>
              <a:spcBef>
                <a:spcPts val="100"/>
              </a:spcBef>
              <a:spcAft>
                <a:spcPts val="0"/>
              </a:spcAft>
              <a:buNone/>
            </a:pPr>
            <a:r>
              <a:t/>
            </a:r>
            <a:endParaRPr sz="1200">
              <a:latin typeface="Times New Roman"/>
              <a:ea typeface="Times New Roman"/>
              <a:cs typeface="Times New Roman"/>
              <a:sym typeface="Times New Roman"/>
            </a:endParaRPr>
          </a:p>
          <a:p>
            <a:pPr indent="-304800" lvl="0" marL="457200" rtl="0" algn="just">
              <a:lnSpc>
                <a:spcPct val="100000"/>
              </a:lnSpc>
              <a:spcBef>
                <a:spcPts val="1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Alternate Hypothesis (H1): </a:t>
            </a:r>
            <a:r>
              <a:rPr lang="en-US" sz="1200">
                <a:latin typeface="Times New Roman"/>
                <a:ea typeface="Times New Roman"/>
                <a:cs typeface="Times New Roman"/>
                <a:sym typeface="Times New Roman"/>
              </a:rPr>
              <a:t>There is significant difference between suicide rates of Lithuania and Sri Lanka</a:t>
            </a: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lang="en-US" sz="1200">
                <a:solidFill>
                  <a:srgbClr val="191919"/>
                </a:solidFill>
                <a:latin typeface="Times New Roman"/>
                <a:ea typeface="Times New Roman"/>
                <a:cs typeface="Times New Roman"/>
                <a:sym typeface="Times New Roman"/>
              </a:rPr>
              <a:t>We took sample size of 100 from each country and set the significance level of 5% (0.05).</a:t>
            </a:r>
            <a:endParaRPr sz="1200">
              <a:solidFill>
                <a:srgbClr val="191919"/>
              </a:solidFill>
              <a:latin typeface="Times New Roman"/>
              <a:ea typeface="Times New Roman"/>
              <a:cs typeface="Times New Roman"/>
              <a:sym typeface="Times New Roman"/>
            </a:endParaRPr>
          </a:p>
          <a:p>
            <a:pPr indent="0" lvl="0" marL="0" rtl="0" algn="just">
              <a:lnSpc>
                <a:spcPct val="100000"/>
              </a:lnSpc>
              <a:spcBef>
                <a:spcPts val="700"/>
              </a:spcBef>
              <a:spcAft>
                <a:spcPts val="0"/>
              </a:spcAft>
              <a:buSzPts val="1300"/>
              <a:buNone/>
            </a:pPr>
            <a:r>
              <a:rPr lang="en-US" sz="1200">
                <a:latin typeface="Times New Roman"/>
                <a:ea typeface="Times New Roman"/>
                <a:cs typeface="Times New Roman"/>
                <a:sym typeface="Times New Roman"/>
              </a:rPr>
              <a:t>Significance level, ⍺ = 0.05</a:t>
            </a:r>
            <a:endParaRPr sz="1200">
              <a:latin typeface="Times New Roman"/>
              <a:ea typeface="Times New Roman"/>
              <a:cs typeface="Times New Roman"/>
              <a:sym typeface="Times New Roman"/>
            </a:endParaRPr>
          </a:p>
          <a:p>
            <a:pPr indent="0" lvl="0" marL="0" rtl="0" algn="just">
              <a:lnSpc>
                <a:spcPct val="100000"/>
              </a:lnSpc>
              <a:spcBef>
                <a:spcPts val="700"/>
              </a:spcBef>
              <a:spcAft>
                <a:spcPts val="0"/>
              </a:spcAft>
              <a:buSzPts val="1300"/>
              <a:buNone/>
            </a:pPr>
            <a:r>
              <a:rPr b="1" lang="en-US" sz="1200">
                <a:latin typeface="Times New Roman"/>
                <a:ea typeface="Times New Roman"/>
                <a:cs typeface="Times New Roman"/>
                <a:sym typeface="Times New Roman"/>
              </a:rPr>
              <a:t>Step 2: Decide on the Statistical Test</a:t>
            </a:r>
            <a:endParaRPr b="1" sz="1200">
              <a:latin typeface="Times New Roman"/>
              <a:ea typeface="Times New Roman"/>
              <a:cs typeface="Times New Roman"/>
              <a:sym typeface="Times New Roman"/>
            </a:endParaRPr>
          </a:p>
          <a:p>
            <a:pPr indent="0" lvl="0" marL="0" rtl="0" algn="just">
              <a:spcBef>
                <a:spcPts val="600"/>
              </a:spcBef>
              <a:spcAft>
                <a:spcPts val="0"/>
              </a:spcAft>
              <a:buSzPts val="1100"/>
              <a:buNone/>
            </a:pPr>
            <a:r>
              <a:rPr lang="en-US" sz="1200">
                <a:latin typeface="Times New Roman"/>
                <a:ea typeface="Times New Roman"/>
                <a:cs typeface="Times New Roman"/>
                <a:sym typeface="Times New Roman"/>
              </a:rPr>
              <a:t>Difference of Medians of suicide rates of Lithuania and Sri Lanka.</a:t>
            </a:r>
            <a:endParaRPr sz="12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300"/>
              <a:buNone/>
            </a:pPr>
            <a:r>
              <a:rPr b="1" lang="en-US" sz="1200">
                <a:latin typeface="Times New Roman"/>
                <a:ea typeface="Times New Roman"/>
                <a:cs typeface="Times New Roman"/>
                <a:sym typeface="Times New Roman"/>
              </a:rPr>
              <a:t>Step 3: Compute the p-value</a:t>
            </a:r>
            <a:endParaRPr b="1" sz="1200">
              <a:latin typeface="Times New Roman"/>
              <a:ea typeface="Times New Roman"/>
              <a:cs typeface="Times New Roman"/>
              <a:sym typeface="Times New Roman"/>
            </a:endParaRPr>
          </a:p>
          <a:p>
            <a:pPr indent="-304800" lvl="0" marL="457200" rtl="0" algn="just">
              <a:lnSpc>
                <a:spcPct val="100000"/>
              </a:lnSpc>
              <a:spcBef>
                <a:spcPts val="60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If p-value is greater than ⍺, then accept the null hypothesis</a:t>
            </a:r>
            <a:endParaRPr sz="1200">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If p-value is less than ⍺ , then reject the null hypothesis.</a:t>
            </a:r>
            <a:endParaRPr sz="1200">
              <a:latin typeface="Times New Roman"/>
              <a:ea typeface="Times New Roman"/>
              <a:cs typeface="Times New Roman"/>
              <a:sym typeface="Times New Roman"/>
            </a:endParaRPr>
          </a:p>
          <a:p>
            <a:pPr indent="0" lvl="0" marL="0" rtl="0" algn="just">
              <a:lnSpc>
                <a:spcPct val="100000"/>
              </a:lnSpc>
              <a:spcBef>
                <a:spcPts val="600"/>
              </a:spcBef>
              <a:spcAft>
                <a:spcPts val="0"/>
              </a:spcAft>
              <a:buSzPts val="1300"/>
              <a:buNone/>
            </a:pPr>
            <a:r>
              <a:rPr lang="en-US" sz="1200">
                <a:latin typeface="Times New Roman"/>
                <a:ea typeface="Times New Roman"/>
                <a:cs typeface="Times New Roman"/>
                <a:sym typeface="Times New Roman"/>
              </a:rPr>
              <a:t>We got the p-value =</a:t>
            </a:r>
            <a:r>
              <a:rPr lang="en-US" sz="1200">
                <a:latin typeface="Times New Roman"/>
                <a:ea typeface="Times New Roman"/>
                <a:cs typeface="Times New Roman"/>
                <a:sym typeface="Times New Roman"/>
              </a:rPr>
              <a:t> 1.91</a:t>
            </a:r>
            <a:r>
              <a:rPr lang="en-US" sz="1200">
                <a:latin typeface="Times New Roman"/>
                <a:ea typeface="Times New Roman"/>
                <a:cs typeface="Times New Roman"/>
                <a:sym typeface="Times New Roman"/>
              </a:rPr>
              <a:t> which is greater than significance level, ⍺ , P-value  &gt;  ⍺ </a:t>
            </a:r>
            <a:endParaRPr sz="1200">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lang="en-US" sz="1200">
                <a:latin typeface="Times New Roman"/>
                <a:ea typeface="Times New Roman"/>
                <a:cs typeface="Times New Roman"/>
                <a:sym typeface="Times New Roman"/>
              </a:rPr>
              <a:t>A p-Value of 1.91 means that there is no significant difference between suicide rates to Lithuania and Sri Lanka, which is much higher than 5% significance level. Thus we accept our null hypothesis as True.</a:t>
            </a:r>
            <a:endParaRPr sz="1200">
              <a:latin typeface="Times New Roman"/>
              <a:ea typeface="Times New Roman"/>
              <a:cs typeface="Times New Roman"/>
              <a:sym typeface="Times New Roman"/>
            </a:endParaRPr>
          </a:p>
          <a:p>
            <a:pPr indent="0" lvl="0" marL="0" rtl="0" algn="just">
              <a:lnSpc>
                <a:spcPct val="100000"/>
              </a:lnSpc>
              <a:spcBef>
                <a:spcPts val="600"/>
              </a:spcBef>
              <a:spcAft>
                <a:spcPts val="0"/>
              </a:spcAft>
              <a:buSzPts val="1300"/>
              <a:buNone/>
            </a:pPr>
            <a:r>
              <a:t/>
            </a:r>
            <a:endParaRPr sz="1200">
              <a:highlight>
                <a:srgbClr val="D9D9D9"/>
              </a:highlight>
              <a:latin typeface="Times New Roman"/>
              <a:ea typeface="Times New Roman"/>
              <a:cs typeface="Times New Roman"/>
              <a:sym typeface="Times New Roman"/>
            </a:endParaRPr>
          </a:p>
          <a:p>
            <a:pPr indent="0" lvl="0" marL="0" rtl="0" algn="just">
              <a:lnSpc>
                <a:spcPct val="100000"/>
              </a:lnSpc>
              <a:spcBef>
                <a:spcPts val="600"/>
              </a:spcBef>
              <a:spcAft>
                <a:spcPts val="500"/>
              </a:spcAft>
              <a:buSzPts val="1300"/>
              <a:buNone/>
            </a:pPr>
            <a:r>
              <a:t/>
            </a:r>
            <a:endParaRPr sz="1200">
              <a:highlight>
                <a:srgbClr val="D9D9D9"/>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15"/>
          <p:cNvSpPr txBox="1"/>
          <p:nvPr>
            <p:ph type="title"/>
          </p:nvPr>
        </p:nvSpPr>
        <p:spPr>
          <a:xfrm>
            <a:off x="819150" y="845600"/>
            <a:ext cx="7505700" cy="407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rgbClr val="000000"/>
              </a:buClr>
              <a:buSzPct val="238095"/>
              <a:buFont typeface="Times New Roman"/>
              <a:buNone/>
            </a:pPr>
            <a:r>
              <a:rPr b="1" lang="en-US" sz="1400">
                <a:solidFill>
                  <a:srgbClr val="000000"/>
                </a:solidFill>
                <a:latin typeface="Times New Roman"/>
                <a:ea typeface="Times New Roman"/>
                <a:cs typeface="Times New Roman"/>
                <a:sym typeface="Times New Roman"/>
              </a:rPr>
              <a:t>POSSIBLE CONTRIBUTORS TO RUSSIA'S HIGH SUICIDE RATE INCLUDES :</a:t>
            </a:r>
            <a:endParaRPr b="1" sz="1400">
              <a:solidFill>
                <a:srgbClr val="000000"/>
              </a:solidFill>
              <a:latin typeface="Times New Roman"/>
              <a:ea typeface="Times New Roman"/>
              <a:cs typeface="Times New Roman"/>
              <a:sym typeface="Times New Roman"/>
            </a:endParaRPr>
          </a:p>
          <a:p>
            <a:pPr indent="0" lvl="0" marL="0" rtl="0" algn="ctr">
              <a:spcBef>
                <a:spcPts val="1200"/>
              </a:spcBef>
              <a:spcAft>
                <a:spcPts val="0"/>
              </a:spcAft>
              <a:buClr>
                <a:schemeClr val="dk1"/>
              </a:buClr>
              <a:buSzPct val="238095"/>
              <a:buFont typeface="Corbel"/>
              <a:buNone/>
            </a:pPr>
            <a:r>
              <a:t/>
            </a:r>
            <a:endParaRPr b="1" sz="1400">
              <a:solidFill>
                <a:srgbClr val="000000"/>
              </a:solidFill>
              <a:latin typeface="Times New Roman"/>
              <a:ea typeface="Times New Roman"/>
              <a:cs typeface="Times New Roman"/>
              <a:sym typeface="Times New Roman"/>
            </a:endParaRPr>
          </a:p>
        </p:txBody>
      </p:sp>
      <p:grpSp>
        <p:nvGrpSpPr>
          <p:cNvPr id="303" name="Google Shape;303;p15"/>
          <p:cNvGrpSpPr/>
          <p:nvPr/>
        </p:nvGrpSpPr>
        <p:grpSpPr>
          <a:xfrm>
            <a:off x="4571990" y="1644762"/>
            <a:ext cx="1854000" cy="1854000"/>
            <a:chOff x="4303290" y="1676962"/>
            <a:chExt cx="1854000" cy="1854000"/>
          </a:xfrm>
        </p:grpSpPr>
        <p:sp>
          <p:nvSpPr>
            <p:cNvPr id="304" name="Google Shape;304;p15"/>
            <p:cNvSpPr/>
            <p:nvPr/>
          </p:nvSpPr>
          <p:spPr>
            <a:xfrm>
              <a:off x="4303290" y="1676962"/>
              <a:ext cx="1854000" cy="18540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orbel"/>
                <a:buNone/>
              </a:pPr>
              <a:r>
                <a:t/>
              </a:r>
              <a:endParaRPr b="0" i="0" sz="1800" u="none" cap="none" strike="noStrike">
                <a:solidFill>
                  <a:schemeClr val="dk1"/>
                </a:solidFill>
                <a:latin typeface="Corbel"/>
                <a:ea typeface="Corbel"/>
                <a:cs typeface="Corbel"/>
                <a:sym typeface="Corbel"/>
              </a:endParaRPr>
            </a:p>
          </p:txBody>
        </p:sp>
        <p:sp>
          <p:nvSpPr>
            <p:cNvPr id="305" name="Google Shape;305;p15"/>
            <p:cNvSpPr txBox="1"/>
            <p:nvPr/>
          </p:nvSpPr>
          <p:spPr>
            <a:xfrm>
              <a:off x="4303299" y="2140750"/>
              <a:ext cx="1579903" cy="836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just">
                <a:lnSpc>
                  <a:spcPct val="115000"/>
                </a:lnSpc>
                <a:spcBef>
                  <a:spcPts val="0"/>
                </a:spcBef>
                <a:spcAft>
                  <a:spcPts val="120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Consumer price index</a:t>
              </a:r>
              <a:endParaRPr b="0" i="0" sz="1100" u="none" cap="none" strike="noStrike">
                <a:solidFill>
                  <a:srgbClr val="FFFFFF"/>
                </a:solidFill>
                <a:latin typeface="Roboto"/>
                <a:ea typeface="Roboto"/>
                <a:cs typeface="Roboto"/>
                <a:sym typeface="Roboto"/>
              </a:endParaRPr>
            </a:p>
          </p:txBody>
        </p:sp>
      </p:grpSp>
      <p:grpSp>
        <p:nvGrpSpPr>
          <p:cNvPr id="306" name="Google Shape;306;p15"/>
          <p:cNvGrpSpPr/>
          <p:nvPr/>
        </p:nvGrpSpPr>
        <p:grpSpPr>
          <a:xfrm>
            <a:off x="2559637" y="2452412"/>
            <a:ext cx="1854000" cy="1854000"/>
            <a:chOff x="2258512" y="1980337"/>
            <a:chExt cx="1854000" cy="1854000"/>
          </a:xfrm>
        </p:grpSpPr>
        <p:sp>
          <p:nvSpPr>
            <p:cNvPr id="307" name="Google Shape;307;p15"/>
            <p:cNvSpPr/>
            <p:nvPr/>
          </p:nvSpPr>
          <p:spPr>
            <a:xfrm>
              <a:off x="2258512" y="1980337"/>
              <a:ext cx="1854000" cy="18540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orbel"/>
                <a:buNone/>
              </a:pPr>
              <a:r>
                <a:t/>
              </a:r>
              <a:endParaRPr b="0" i="0" sz="1800" u="none" cap="none" strike="noStrike">
                <a:solidFill>
                  <a:schemeClr val="dk1"/>
                </a:solidFill>
                <a:latin typeface="Corbel"/>
                <a:ea typeface="Corbel"/>
                <a:cs typeface="Corbel"/>
                <a:sym typeface="Corbel"/>
              </a:endParaRPr>
            </a:p>
          </p:txBody>
        </p:sp>
        <p:sp>
          <p:nvSpPr>
            <p:cNvPr id="308" name="Google Shape;308;p15"/>
            <p:cNvSpPr txBox="1"/>
            <p:nvPr/>
          </p:nvSpPr>
          <p:spPr>
            <a:xfrm>
              <a:off x="2348925" y="2234725"/>
              <a:ext cx="1647852" cy="13452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just">
                <a:lnSpc>
                  <a:spcPct val="115000"/>
                </a:lnSpc>
                <a:spcBef>
                  <a:spcPts val="0"/>
                </a:spcBef>
                <a:spcAft>
                  <a:spcPts val="120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Carbon emissions</a:t>
              </a:r>
              <a:endParaRPr b="0" i="0" sz="1100" u="none" cap="none" strike="noStrike">
                <a:solidFill>
                  <a:srgbClr val="FFFFFF"/>
                </a:solidFill>
                <a:latin typeface="Roboto"/>
                <a:ea typeface="Roboto"/>
                <a:cs typeface="Roboto"/>
                <a:sym typeface="Roboto"/>
              </a:endParaRPr>
            </a:p>
          </p:txBody>
        </p:sp>
      </p:grpSp>
      <p:sp>
        <p:nvSpPr>
          <p:cNvPr id="309" name="Google Shape;309;p15"/>
          <p:cNvSpPr/>
          <p:nvPr/>
        </p:nvSpPr>
        <p:spPr>
          <a:xfrm>
            <a:off x="6584365" y="2452412"/>
            <a:ext cx="1854000" cy="18540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Age demographics</a:t>
            </a:r>
            <a:endParaRPr b="0" i="0" sz="1800" u="none" cap="none" strike="noStrike">
              <a:solidFill>
                <a:schemeClr val="dk1"/>
              </a:solidFill>
              <a:latin typeface="Times New Roman"/>
              <a:ea typeface="Times New Roman"/>
              <a:cs typeface="Times New Roman"/>
              <a:sym typeface="Times New Roman"/>
            </a:endParaRPr>
          </a:p>
        </p:txBody>
      </p:sp>
      <p:grpSp>
        <p:nvGrpSpPr>
          <p:cNvPr id="310" name="Google Shape;310;p15"/>
          <p:cNvGrpSpPr/>
          <p:nvPr/>
        </p:nvGrpSpPr>
        <p:grpSpPr>
          <a:xfrm>
            <a:off x="607675" y="1501187"/>
            <a:ext cx="1951962" cy="1854000"/>
            <a:chOff x="2461675" y="1184487"/>
            <a:chExt cx="1951962" cy="1854000"/>
          </a:xfrm>
        </p:grpSpPr>
        <p:sp>
          <p:nvSpPr>
            <p:cNvPr id="311" name="Google Shape;311;p15"/>
            <p:cNvSpPr/>
            <p:nvPr/>
          </p:nvSpPr>
          <p:spPr>
            <a:xfrm>
              <a:off x="2559637" y="1184487"/>
              <a:ext cx="1854000" cy="18540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orbel"/>
                <a:buNone/>
              </a:pPr>
              <a:r>
                <a:t/>
              </a:r>
              <a:endParaRPr b="0" i="0" sz="1800" u="none" cap="none" strike="noStrike">
                <a:solidFill>
                  <a:schemeClr val="dk1"/>
                </a:solidFill>
                <a:latin typeface="Corbel"/>
                <a:ea typeface="Corbel"/>
                <a:cs typeface="Corbel"/>
                <a:sym typeface="Corbel"/>
              </a:endParaRPr>
            </a:p>
          </p:txBody>
        </p:sp>
        <p:sp>
          <p:nvSpPr>
            <p:cNvPr id="312" name="Google Shape;312;p15"/>
            <p:cNvSpPr txBox="1"/>
            <p:nvPr/>
          </p:nvSpPr>
          <p:spPr>
            <a:xfrm>
              <a:off x="2461675" y="1483500"/>
              <a:ext cx="1677874" cy="14172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120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Country’s GDP</a:t>
              </a:r>
              <a:endParaRPr b="0" i="0" sz="1800" u="none" cap="none" strike="noStrike">
                <a:solidFill>
                  <a:srgbClr val="FFFFFF"/>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16"/>
          <p:cNvSpPr txBox="1"/>
          <p:nvPr>
            <p:ph type="title"/>
          </p:nvPr>
        </p:nvSpPr>
        <p:spPr>
          <a:xfrm>
            <a:off x="764675" y="245075"/>
            <a:ext cx="7505700" cy="776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3000"/>
              <a:buFont typeface="Times New Roman"/>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18" name="Google Shape;318;p16"/>
          <p:cNvSpPr txBox="1"/>
          <p:nvPr>
            <p:ph idx="1" type="body"/>
          </p:nvPr>
        </p:nvSpPr>
        <p:spPr>
          <a:xfrm>
            <a:off x="851050" y="783150"/>
            <a:ext cx="8118600" cy="3577200"/>
          </a:xfrm>
          <a:prstGeom prst="rect">
            <a:avLst/>
          </a:prstGeom>
          <a:noFill/>
          <a:ln>
            <a:noFill/>
          </a:ln>
        </p:spPr>
        <p:txBody>
          <a:bodyPr anchorCtr="0" anchor="ctr" bIns="91425" lIns="91425" spcFirstLastPara="1" rIns="91425" wrap="square" tIns="91425">
            <a:normAutofit/>
          </a:bodyPr>
          <a:lstStyle/>
          <a:p>
            <a:pPr indent="0" lvl="0" marL="0" rtl="0" algn="just">
              <a:lnSpc>
                <a:spcPct val="150000"/>
              </a:lnSpc>
              <a:spcBef>
                <a:spcPts val="0"/>
              </a:spcBef>
              <a:spcAft>
                <a:spcPts val="0"/>
              </a:spcAft>
              <a:buSzPts val="1300"/>
              <a:buNone/>
            </a:pPr>
            <a:r>
              <a:rPr lang="en-US" sz="1200">
                <a:solidFill>
                  <a:srgbClr val="000000"/>
                </a:solidFill>
                <a:latin typeface="Times New Roman"/>
                <a:ea typeface="Times New Roman"/>
                <a:cs typeface="Times New Roman"/>
                <a:sym typeface="Times New Roman"/>
              </a:rPr>
              <a:t>We analyzed the global suicide data and mainly focused on one country. As per our data analysis, the highest number of suicide rates were observed in Russian Federation. The estimated number of suicides in Russia between 1989 and 2015 is approximately 1.2 million. </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lphaLcPeriod"/>
            </a:pPr>
            <a:r>
              <a:rPr lang="en-US" sz="1200">
                <a:solidFill>
                  <a:srgbClr val="000000"/>
                </a:solidFill>
                <a:latin typeface="Times New Roman"/>
                <a:ea typeface="Times New Roman"/>
                <a:cs typeface="Times New Roman"/>
                <a:sym typeface="Times New Roman"/>
              </a:rPr>
              <a:t>The rate of change in suicide was higher between 1990 and 2000. One major incident during this period was the disintegration of the Soviet Union, which might be a reason for the high suicide rates.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lphaLcPeriod"/>
            </a:pPr>
            <a:r>
              <a:rPr lang="en-US" sz="1200">
                <a:solidFill>
                  <a:srgbClr val="000000"/>
                </a:solidFill>
                <a:latin typeface="Times New Roman"/>
                <a:ea typeface="Times New Roman"/>
                <a:cs typeface="Times New Roman"/>
                <a:sym typeface="Times New Roman"/>
              </a:rPr>
              <a:t>Increase in population, also increased suicides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lphaLcPeriod"/>
            </a:pPr>
            <a:r>
              <a:rPr lang="en-US" sz="1200">
                <a:solidFill>
                  <a:srgbClr val="000000"/>
                </a:solidFill>
                <a:latin typeface="Times New Roman"/>
                <a:ea typeface="Times New Roman"/>
                <a:cs typeface="Times New Roman"/>
                <a:sym typeface="Times New Roman"/>
              </a:rPr>
              <a:t>GDP per capita has a strong negative correlation with suicides, as we can observe from figure.</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lphaLcPeriod"/>
            </a:pPr>
            <a:r>
              <a:rPr lang="en-US" sz="1200">
                <a:solidFill>
                  <a:srgbClr val="000000"/>
                </a:solidFill>
                <a:latin typeface="Times New Roman"/>
                <a:ea typeface="Times New Roman"/>
                <a:cs typeface="Times New Roman"/>
                <a:sym typeface="Times New Roman"/>
              </a:rPr>
              <a:t>Similar to global statistics, males in Russia have the highest suicide rates compared to females.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lphaLcPeriod"/>
            </a:pPr>
            <a:r>
              <a:rPr lang="en-US" sz="1200">
                <a:solidFill>
                  <a:srgbClr val="000000"/>
                </a:solidFill>
                <a:latin typeface="Times New Roman"/>
                <a:ea typeface="Times New Roman"/>
                <a:cs typeface="Times New Roman"/>
                <a:sym typeface="Times New Roman"/>
              </a:rPr>
              <a:t>Europe and Asia have the highest suicides compared to all the countries with respect to their continents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lphaLcPeriod"/>
            </a:pPr>
            <a:r>
              <a:rPr lang="en-US" sz="1200">
                <a:latin typeface="Times New Roman"/>
                <a:ea typeface="Times New Roman"/>
                <a:cs typeface="Times New Roman"/>
                <a:sym typeface="Times New Roman"/>
              </a:rPr>
              <a:t>Based on the hypothesis, Lithuania is the most suicidal country when compared to Srilanka.</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3000"/>
              <a:buFont typeface="Times New Roman"/>
              <a:buNone/>
            </a:pPr>
            <a:r>
              <a:rPr b="1" lang="en-US">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324" name="Google Shape;324;p17"/>
          <p:cNvSpPr txBox="1"/>
          <p:nvPr>
            <p:ph idx="1" type="body"/>
          </p:nvPr>
        </p:nvSpPr>
        <p:spPr>
          <a:xfrm>
            <a:off x="614725" y="1661300"/>
            <a:ext cx="8065800" cy="2777400"/>
          </a:xfrm>
          <a:prstGeom prst="rect">
            <a:avLst/>
          </a:prstGeom>
          <a:noFill/>
          <a:ln>
            <a:noFill/>
          </a:ln>
        </p:spPr>
        <p:txBody>
          <a:bodyPr anchorCtr="0" anchor="t" bIns="91425" lIns="91425" spcFirstLastPara="1" rIns="91425" wrap="square" tIns="91425">
            <a:normAutofit/>
          </a:bodyPr>
          <a:lstStyle/>
          <a:p>
            <a:pPr indent="-224790" lvl="0" marL="224790" rtl="0" algn="just">
              <a:lnSpc>
                <a:spcPct val="115000"/>
              </a:lnSpc>
              <a:spcBef>
                <a:spcPts val="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Bellman, V., &amp; Namdev, V. (2022). “Suicidality Among Men in Russia: A Review of Recent Epidemiological Data”.Cureus, 14(3). https://doi.org/10.7759/cureus.22990</a:t>
            </a:r>
            <a:endParaRPr sz="1200">
              <a:latin typeface="Times New Roman"/>
              <a:ea typeface="Times New Roman"/>
              <a:cs typeface="Times New Roman"/>
              <a:sym typeface="Times New Roman"/>
            </a:endParaRPr>
          </a:p>
          <a:p>
            <a:pPr indent="-228600" lvl="0" marL="228600" rtl="0" algn="just">
              <a:lnSpc>
                <a:spcPct val="115000"/>
              </a:lnSpc>
              <a:spcBef>
                <a:spcPts val="250"/>
              </a:spcBef>
              <a:spcAft>
                <a:spcPts val="0"/>
              </a:spcAft>
              <a:buClr>
                <a:schemeClr val="dk1"/>
              </a:buClr>
              <a:buSzPts val="1200"/>
              <a:buFont typeface="Times New Roman"/>
              <a:buAutoNum type="arabicPeriod"/>
            </a:pPr>
            <a:r>
              <a:rPr lang="en-US" sz="1200">
                <a:uFill>
                  <a:noFill/>
                </a:uFill>
                <a:latin typeface="Times New Roman"/>
                <a:ea typeface="Times New Roman"/>
                <a:cs typeface="Times New Roman"/>
                <a:sym typeface="Times New Roman"/>
                <a:hlinkClick r:id="rId4"/>
              </a:rPr>
              <a:t>https://databank.worldbank.org/source/world-development-indicators/Type/TABLE/preview/on#</a:t>
            </a:r>
            <a:endParaRPr sz="1200">
              <a:latin typeface="Times New Roman"/>
              <a:ea typeface="Times New Roman"/>
              <a:cs typeface="Times New Roman"/>
              <a:sym typeface="Times New Roman"/>
            </a:endParaRPr>
          </a:p>
          <a:p>
            <a:pPr indent="-228600" lvl="0" marL="228600" rtl="0" algn="just">
              <a:lnSpc>
                <a:spcPct val="115000"/>
              </a:lnSpc>
              <a:spcBef>
                <a:spcPts val="250"/>
              </a:spcBef>
              <a:spcAft>
                <a:spcPts val="0"/>
              </a:spcAft>
              <a:buClr>
                <a:schemeClr val="dk1"/>
              </a:buClr>
              <a:buSzPts val="1200"/>
              <a:buFont typeface="Times New Roman"/>
              <a:buAutoNum type="arabicPeriod"/>
            </a:pPr>
            <a:r>
              <a:rPr lang="en-US" sz="1200">
                <a:uFill>
                  <a:noFill/>
                </a:uFill>
                <a:latin typeface="Times New Roman"/>
                <a:ea typeface="Times New Roman"/>
                <a:cs typeface="Times New Roman"/>
                <a:sym typeface="Times New Roman"/>
                <a:hlinkClick r:id="rId5"/>
              </a:rPr>
              <a:t>https://www.careerplanner.com/Career-Articles/Generations.cfm</a:t>
            </a: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228600" lvl="0" marL="228600" rtl="0" algn="l">
              <a:lnSpc>
                <a:spcPct val="115000"/>
              </a:lnSpc>
              <a:spcBef>
                <a:spcPts val="25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Kumar P (April 2019). “Median based Hypothesis Testing”. https://www.advanceinnovationgroup.com/blog/median-based-hypothesis-testing</a:t>
            </a:r>
            <a:endParaRPr sz="1200">
              <a:latin typeface="Times New Roman"/>
              <a:ea typeface="Times New Roman"/>
              <a:cs typeface="Times New Roman"/>
              <a:sym typeface="Times New Roman"/>
            </a:endParaRPr>
          </a:p>
          <a:p>
            <a:pPr indent="0" lvl="0" marL="457200" rtl="0" algn="just">
              <a:lnSpc>
                <a:spcPct val="115000"/>
              </a:lnSpc>
              <a:spcBef>
                <a:spcPts val="250"/>
              </a:spcBef>
              <a:spcAft>
                <a:spcPts val="0"/>
              </a:spcAft>
              <a:buNone/>
            </a:pPr>
            <a:r>
              <a:t/>
            </a:r>
            <a:endParaRPr sz="1200">
              <a:solidFill>
                <a:srgbClr val="21212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EAEA"/>
            </a:gs>
            <a:gs pos="100000">
              <a:srgbClr val="A3A5A6"/>
            </a:gs>
          </a:gsLst>
          <a:lin ang="5400000" scaled="0"/>
        </a:gradFill>
      </p:bgPr>
    </p:bg>
    <p:spTree>
      <p:nvGrpSpPr>
        <p:cNvPr id="160" name="Shape 160"/>
        <p:cNvGrpSpPr/>
        <p:nvPr/>
      </p:nvGrpSpPr>
      <p:grpSpPr>
        <a:xfrm>
          <a:off x="0" y="0"/>
          <a:ext cx="0" cy="0"/>
          <a:chOff x="0" y="0"/>
          <a:chExt cx="0" cy="0"/>
        </a:xfrm>
      </p:grpSpPr>
      <p:grpSp>
        <p:nvGrpSpPr>
          <p:cNvPr id="161" name="Google Shape;161;p2"/>
          <p:cNvGrpSpPr/>
          <p:nvPr/>
        </p:nvGrpSpPr>
        <p:grpSpPr>
          <a:xfrm>
            <a:off x="113109" y="0"/>
            <a:ext cx="1827609" cy="5143500"/>
            <a:chOff x="1320800" y="0"/>
            <a:chExt cx="2436813" cy="6858001"/>
          </a:xfrm>
        </p:grpSpPr>
        <p:sp>
          <p:nvSpPr>
            <p:cNvPr id="162" name="Google Shape;162;p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63" name="Google Shape;163;p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64" name="Google Shape;164;p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65" name="Google Shape;165;p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66" name="Google Shape;166;p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7" name="Google Shape;167;p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68" name="Google Shape;168;p2"/>
          <p:cNvSpPr txBox="1"/>
          <p:nvPr>
            <p:ph type="title"/>
          </p:nvPr>
        </p:nvSpPr>
        <p:spPr>
          <a:xfrm>
            <a:off x="1940718" y="481128"/>
            <a:ext cx="5422242" cy="6379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000"/>
              <a:buFont typeface="Times New Roman"/>
              <a:buNone/>
            </a:pPr>
            <a:r>
              <a:rPr b="1" lang="en-US" sz="3200">
                <a:latin typeface="Times New Roman"/>
                <a:ea typeface="Times New Roman"/>
                <a:cs typeface="Times New Roman"/>
                <a:sym typeface="Times New Roman"/>
              </a:rPr>
              <a:t>Contents</a:t>
            </a:r>
            <a:endParaRPr b="1" sz="4800">
              <a:latin typeface="Times New Roman"/>
              <a:ea typeface="Times New Roman"/>
              <a:cs typeface="Times New Roman"/>
              <a:sym typeface="Times New Roman"/>
            </a:endParaRPr>
          </a:p>
        </p:txBody>
      </p:sp>
      <p:grpSp>
        <p:nvGrpSpPr>
          <p:cNvPr id="169" name="Google Shape;169;p2"/>
          <p:cNvGrpSpPr/>
          <p:nvPr/>
        </p:nvGrpSpPr>
        <p:grpSpPr>
          <a:xfrm>
            <a:off x="1257332" y="2112931"/>
            <a:ext cx="7299316" cy="1274062"/>
            <a:chOff x="3711" y="524208"/>
            <a:chExt cx="7299316" cy="1274062"/>
          </a:xfrm>
        </p:grpSpPr>
        <p:sp>
          <p:nvSpPr>
            <p:cNvPr id="170" name="Google Shape;170;p2"/>
            <p:cNvSpPr/>
            <p:nvPr/>
          </p:nvSpPr>
          <p:spPr>
            <a:xfrm>
              <a:off x="210746" y="524208"/>
              <a:ext cx="647648" cy="647648"/>
            </a:xfrm>
            <a:prstGeom prst="round2DiagRect">
              <a:avLst>
                <a:gd fmla="val 2972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348770" y="662231"/>
              <a:ext cx="371601" cy="37160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3711" y="1373583"/>
              <a:ext cx="1061718" cy="4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txBox="1"/>
            <p:nvPr/>
          </p:nvSpPr>
          <p:spPr>
            <a:xfrm>
              <a:off x="3711" y="1373583"/>
              <a:ext cx="1061718" cy="4246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orbel"/>
                <a:buNone/>
              </a:pPr>
              <a:r>
                <a:rPr b="0" i="0" lang="en-US" sz="1300" u="none" cap="none" strike="noStrike">
                  <a:solidFill>
                    <a:schemeClr val="dk1"/>
                  </a:solidFill>
                  <a:latin typeface="Corbel"/>
                  <a:ea typeface="Corbel"/>
                  <a:cs typeface="Corbel"/>
                  <a:sym typeface="Corbel"/>
                </a:rPr>
                <a:t>OBJECTIVE</a:t>
              </a:r>
              <a:endParaRPr/>
            </a:p>
          </p:txBody>
        </p:sp>
        <p:sp>
          <p:nvSpPr>
            <p:cNvPr id="174" name="Google Shape;174;p2"/>
            <p:cNvSpPr/>
            <p:nvPr/>
          </p:nvSpPr>
          <p:spPr>
            <a:xfrm>
              <a:off x="1458266" y="524208"/>
              <a:ext cx="647648" cy="647648"/>
            </a:xfrm>
            <a:prstGeom prst="round2DiagRect">
              <a:avLst>
                <a:gd fmla="val 29727" name="adj1"/>
                <a:gd fmla="val 0" name="adj2"/>
              </a:avLst>
            </a:prstGeom>
            <a:solidFill>
              <a:srgbClr val="E19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96289" y="662231"/>
              <a:ext cx="371601" cy="37160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251231" y="1373583"/>
              <a:ext cx="1061718" cy="4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txBox="1"/>
            <p:nvPr/>
          </p:nvSpPr>
          <p:spPr>
            <a:xfrm>
              <a:off x="1251231" y="1373583"/>
              <a:ext cx="1061718" cy="4246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orbel"/>
                <a:buNone/>
              </a:pPr>
              <a:r>
                <a:rPr b="0" i="0" lang="en-US" sz="1300" u="none" cap="none" strike="noStrike">
                  <a:solidFill>
                    <a:schemeClr val="dk1"/>
                  </a:solidFill>
                  <a:latin typeface="Corbel"/>
                  <a:ea typeface="Corbel"/>
                  <a:cs typeface="Corbel"/>
                  <a:sym typeface="Corbel"/>
                </a:rPr>
                <a:t>DATASET</a:t>
              </a:r>
              <a:endParaRPr/>
            </a:p>
          </p:txBody>
        </p:sp>
        <p:sp>
          <p:nvSpPr>
            <p:cNvPr id="178" name="Google Shape;178;p2"/>
            <p:cNvSpPr/>
            <p:nvPr/>
          </p:nvSpPr>
          <p:spPr>
            <a:xfrm>
              <a:off x="2705786" y="524208"/>
              <a:ext cx="647648" cy="647648"/>
            </a:xfrm>
            <a:prstGeom prst="round2DiagRect">
              <a:avLst>
                <a:gd fmla="val 29727" name="adj1"/>
                <a:gd fmla="val 0" name="adj2"/>
              </a:avLst>
            </a:prstGeom>
            <a:solidFill>
              <a:srgbClr val="D548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843809" y="662231"/>
              <a:ext cx="371601" cy="37160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498750" y="1373583"/>
              <a:ext cx="1061718" cy="4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txBox="1"/>
            <p:nvPr/>
          </p:nvSpPr>
          <p:spPr>
            <a:xfrm>
              <a:off x="2498750" y="1373583"/>
              <a:ext cx="1061718" cy="4246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orbel"/>
                <a:buNone/>
              </a:pPr>
              <a:r>
                <a:rPr b="0" i="0" lang="en-US" sz="1300" u="none" cap="none" strike="noStrike">
                  <a:solidFill>
                    <a:schemeClr val="dk1"/>
                  </a:solidFill>
                  <a:latin typeface="Corbel"/>
                  <a:ea typeface="Corbel"/>
                  <a:cs typeface="Corbel"/>
                  <a:sym typeface="Corbel"/>
                </a:rPr>
                <a:t>DATA ANALYSIS</a:t>
              </a:r>
              <a:endParaRPr/>
            </a:p>
          </p:txBody>
        </p:sp>
        <p:sp>
          <p:nvSpPr>
            <p:cNvPr id="182" name="Google Shape;182;p2"/>
            <p:cNvSpPr/>
            <p:nvPr/>
          </p:nvSpPr>
          <p:spPr>
            <a:xfrm>
              <a:off x="3953305" y="524208"/>
              <a:ext cx="647648" cy="647648"/>
            </a:xfrm>
            <a:prstGeom prst="round2DiagRect">
              <a:avLst>
                <a:gd fmla="val 29727" name="adj1"/>
                <a:gd fmla="val 0" name="adj2"/>
              </a:avLst>
            </a:prstGeom>
            <a:solidFill>
              <a:srgbClr val="D64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4091328" y="662231"/>
              <a:ext cx="371601" cy="37160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746270" y="1373583"/>
              <a:ext cx="1061718" cy="4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txBox="1"/>
            <p:nvPr/>
          </p:nvSpPr>
          <p:spPr>
            <a:xfrm>
              <a:off x="3746270" y="1373583"/>
              <a:ext cx="1061718" cy="4246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orbel"/>
                <a:buNone/>
              </a:pPr>
              <a:r>
                <a:rPr b="0" i="0" lang="en-US" sz="1300" u="none" cap="none" strike="noStrike">
                  <a:solidFill>
                    <a:schemeClr val="dk1"/>
                  </a:solidFill>
                  <a:latin typeface="Corbel"/>
                  <a:ea typeface="Corbel"/>
                  <a:cs typeface="Corbel"/>
                  <a:sym typeface="Corbel"/>
                </a:rPr>
                <a:t>HYPOTHESIS TESTING</a:t>
              </a:r>
              <a:endParaRPr/>
            </a:p>
          </p:txBody>
        </p:sp>
        <p:sp>
          <p:nvSpPr>
            <p:cNvPr id="186" name="Google Shape;186;p2"/>
            <p:cNvSpPr/>
            <p:nvPr/>
          </p:nvSpPr>
          <p:spPr>
            <a:xfrm>
              <a:off x="5200825" y="524208"/>
              <a:ext cx="647648" cy="647648"/>
            </a:xfrm>
            <a:prstGeom prst="round2DiagRect">
              <a:avLst>
                <a:gd fmla="val 29727" name="adj1"/>
                <a:gd fmla="val 0" name="adj2"/>
              </a:avLst>
            </a:prstGeom>
            <a:solidFill>
              <a:srgbClr val="A465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5368584" y="662231"/>
              <a:ext cx="371601" cy="37160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993789" y="1373583"/>
              <a:ext cx="1061718" cy="4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txBox="1"/>
            <p:nvPr/>
          </p:nvSpPr>
          <p:spPr>
            <a:xfrm>
              <a:off x="4993789" y="1373583"/>
              <a:ext cx="1061718" cy="4246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orbel"/>
                <a:buNone/>
              </a:pPr>
              <a:r>
                <a:rPr b="0" i="0" lang="en-US" sz="1300" u="none" cap="none" strike="noStrike">
                  <a:solidFill>
                    <a:schemeClr val="dk1"/>
                  </a:solidFill>
                  <a:latin typeface="Corbel"/>
                  <a:ea typeface="Corbel"/>
                  <a:cs typeface="Corbel"/>
                  <a:sym typeface="Corbel"/>
                </a:rPr>
                <a:t>CONCLUSION</a:t>
              </a:r>
              <a:endParaRPr/>
            </a:p>
          </p:txBody>
        </p:sp>
        <p:sp>
          <p:nvSpPr>
            <p:cNvPr id="190" name="Google Shape;190;p2"/>
            <p:cNvSpPr/>
            <p:nvPr/>
          </p:nvSpPr>
          <p:spPr>
            <a:xfrm>
              <a:off x="6448344" y="524208"/>
              <a:ext cx="647648" cy="647648"/>
            </a:xfrm>
            <a:prstGeom prst="round2DiagRect">
              <a:avLst>
                <a:gd fmla="val 2972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6586368" y="662231"/>
              <a:ext cx="371601" cy="371601"/>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6241309" y="1373583"/>
              <a:ext cx="1061718" cy="4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txBox="1"/>
            <p:nvPr/>
          </p:nvSpPr>
          <p:spPr>
            <a:xfrm>
              <a:off x="6241309" y="1373583"/>
              <a:ext cx="1061718" cy="4246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orbel"/>
                <a:buNone/>
              </a:pPr>
              <a:r>
                <a:rPr b="0" i="0" lang="en-US" sz="1300" u="none" cap="none" strike="noStrike">
                  <a:solidFill>
                    <a:schemeClr val="dk1"/>
                  </a:solidFill>
                  <a:latin typeface="Corbel"/>
                  <a:ea typeface="Corbel"/>
                  <a:cs typeface="Corbel"/>
                  <a:sym typeface="Corbel"/>
                </a:rPr>
                <a:t>REFERENCES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18"/>
          <p:cNvSpPr txBox="1"/>
          <p:nvPr>
            <p:ph type="title"/>
          </p:nvPr>
        </p:nvSpPr>
        <p:spPr>
          <a:xfrm>
            <a:off x="819150" y="1973475"/>
            <a:ext cx="7505700" cy="1960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3000"/>
              <a:buFont typeface="Times New Roman"/>
              <a:buNone/>
            </a:pPr>
            <a:r>
              <a:rPr b="1" i="1" lang="en-US" sz="4800">
                <a:latin typeface="Times New Roman"/>
                <a:ea typeface="Times New Roman"/>
                <a:cs typeface="Times New Roman"/>
                <a:sym typeface="Times New Roman"/>
              </a:rPr>
              <a:t>Thank you</a:t>
            </a:r>
            <a:endParaRPr b="1" i="1" sz="4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
          <p:cNvSpPr txBox="1"/>
          <p:nvPr>
            <p:ph type="title"/>
          </p:nvPr>
        </p:nvSpPr>
        <p:spPr>
          <a:xfrm>
            <a:off x="1300725" y="251604"/>
            <a:ext cx="2014904" cy="57158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000"/>
              <a:buFont typeface="Times New Roman"/>
              <a:buNone/>
            </a:pPr>
            <a:r>
              <a:rPr b="1" lang="en-US" sz="2400">
                <a:latin typeface="Times New Roman"/>
                <a:ea typeface="Times New Roman"/>
                <a:cs typeface="Times New Roman"/>
                <a:sym typeface="Times New Roman"/>
              </a:rPr>
              <a:t>Objective</a:t>
            </a:r>
            <a:endParaRPr/>
          </a:p>
        </p:txBody>
      </p:sp>
      <p:sp>
        <p:nvSpPr>
          <p:cNvPr id="199" name="Google Shape;199;p3"/>
          <p:cNvSpPr txBox="1"/>
          <p:nvPr>
            <p:ph idx="1" type="body"/>
          </p:nvPr>
        </p:nvSpPr>
        <p:spPr>
          <a:xfrm>
            <a:off x="1300725" y="823184"/>
            <a:ext cx="6415919" cy="970740"/>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300"/>
              </a:spcBef>
              <a:spcAft>
                <a:spcPts val="0"/>
              </a:spcAft>
              <a:buSzPts val="2100"/>
              <a:buFont typeface="Arial"/>
              <a:buChar char="•"/>
            </a:pPr>
            <a:r>
              <a:rPr lang="en-US" sz="1500">
                <a:latin typeface="Times New Roman"/>
                <a:ea typeface="Times New Roman"/>
                <a:cs typeface="Times New Roman"/>
                <a:sym typeface="Times New Roman"/>
              </a:rPr>
              <a:t>The main objective of this work is to explore and analyze the global suicide rates and visualize the parameters based on the dataset. </a:t>
            </a:r>
            <a:endParaRPr/>
          </a:p>
          <a:p>
            <a:pPr indent="-285750" lvl="0" marL="285750" rtl="0" algn="l">
              <a:spcBef>
                <a:spcPts val="900"/>
              </a:spcBef>
              <a:spcAft>
                <a:spcPts val="600"/>
              </a:spcAft>
              <a:buSzPts val="2100"/>
              <a:buFont typeface="Arial"/>
              <a:buChar char="•"/>
            </a:pPr>
            <a:r>
              <a:rPr lang="en-US" sz="1500">
                <a:latin typeface="Times New Roman"/>
                <a:ea typeface="Times New Roman"/>
                <a:cs typeface="Times New Roman"/>
                <a:sym typeface="Times New Roman"/>
              </a:rPr>
              <a:t>Detailed analysis was carried out for </a:t>
            </a:r>
            <a:r>
              <a:rPr b="1" lang="en-US" sz="1500" u="sng">
                <a:latin typeface="Times New Roman"/>
                <a:ea typeface="Times New Roman"/>
                <a:cs typeface="Times New Roman"/>
                <a:sym typeface="Times New Roman"/>
              </a:rPr>
              <a:t>Russia</a:t>
            </a:r>
            <a:endParaRPr/>
          </a:p>
        </p:txBody>
      </p:sp>
      <p:sp>
        <p:nvSpPr>
          <p:cNvPr id="200" name="Google Shape;200;p3"/>
          <p:cNvSpPr txBox="1"/>
          <p:nvPr/>
        </p:nvSpPr>
        <p:spPr>
          <a:xfrm>
            <a:off x="1300725" y="1813618"/>
            <a:ext cx="1977481" cy="5715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Dataset</a:t>
            </a:r>
            <a:endParaRPr/>
          </a:p>
        </p:txBody>
      </p:sp>
      <p:sp>
        <p:nvSpPr>
          <p:cNvPr id="201" name="Google Shape;201;p3"/>
          <p:cNvSpPr txBox="1"/>
          <p:nvPr/>
        </p:nvSpPr>
        <p:spPr>
          <a:xfrm>
            <a:off x="1300725" y="2365504"/>
            <a:ext cx="7084992" cy="2704584"/>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Combination from, The United Nations Development Program, The World Bank, Kaggle, WHO</a:t>
            </a:r>
            <a:endParaRPr/>
          </a:p>
          <a:p>
            <a:pPr indent="-285750" lvl="0" marL="285750" marR="0" rtl="0" algn="l">
              <a:spcBef>
                <a:spcPts val="9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Dataset consists of </a:t>
            </a:r>
            <a:r>
              <a:rPr b="1" i="0" lang="en-US" sz="1500" u="sng" cap="none" strike="noStrike">
                <a:solidFill>
                  <a:schemeClr val="dk1"/>
                </a:solidFill>
                <a:latin typeface="Times New Roman"/>
                <a:ea typeface="Times New Roman"/>
                <a:cs typeface="Times New Roman"/>
                <a:sym typeface="Times New Roman"/>
              </a:rPr>
              <a:t>27,820 Observations</a:t>
            </a:r>
            <a:r>
              <a:rPr b="1" i="0" lang="en-US" sz="1500" u="none" cap="none" strike="noStrike">
                <a:solidFill>
                  <a:schemeClr val="dk1"/>
                </a:solidFill>
                <a:latin typeface="Times New Roman"/>
                <a:ea typeface="Times New Roman"/>
                <a:cs typeface="Times New Roman"/>
                <a:sym typeface="Times New Roman"/>
              </a:rPr>
              <a:t>, </a:t>
            </a:r>
            <a:r>
              <a:rPr b="0" i="0" lang="en-US" sz="1500" u="none" cap="none" strike="noStrike">
                <a:solidFill>
                  <a:schemeClr val="dk1"/>
                </a:solidFill>
                <a:latin typeface="Times New Roman"/>
                <a:ea typeface="Times New Roman"/>
                <a:cs typeface="Times New Roman"/>
                <a:sym typeface="Times New Roman"/>
              </a:rPr>
              <a:t>and</a:t>
            </a:r>
            <a:r>
              <a:rPr b="1" i="0" lang="en-US" sz="1500" u="none" cap="none" strike="noStrike">
                <a:solidFill>
                  <a:schemeClr val="dk1"/>
                </a:solidFill>
                <a:latin typeface="Times New Roman"/>
                <a:ea typeface="Times New Roman"/>
                <a:cs typeface="Times New Roman"/>
                <a:sym typeface="Times New Roman"/>
              </a:rPr>
              <a:t> </a:t>
            </a:r>
            <a:r>
              <a:rPr b="1" i="0" lang="en-US" sz="1500" u="sng" cap="none" strike="noStrike">
                <a:solidFill>
                  <a:schemeClr val="dk1"/>
                </a:solidFill>
                <a:latin typeface="Times New Roman"/>
                <a:ea typeface="Times New Roman"/>
                <a:cs typeface="Times New Roman"/>
                <a:sym typeface="Times New Roman"/>
              </a:rPr>
              <a:t>12 Features</a:t>
            </a:r>
            <a:r>
              <a:rPr b="0" i="0" lang="en-US" sz="1500" u="none" cap="none" strike="noStrike">
                <a:solidFill>
                  <a:schemeClr val="dk1"/>
                </a:solidFill>
                <a:latin typeface="Times New Roman"/>
                <a:ea typeface="Times New Roman"/>
                <a:cs typeface="Times New Roman"/>
                <a:sym typeface="Times New Roman"/>
              </a:rPr>
              <a:t>, for </a:t>
            </a:r>
            <a:r>
              <a:rPr b="1" i="0" lang="en-US" sz="1500" u="sng" cap="none" strike="noStrike">
                <a:solidFill>
                  <a:schemeClr val="dk1"/>
                </a:solidFill>
                <a:latin typeface="Times New Roman"/>
                <a:ea typeface="Times New Roman"/>
                <a:cs typeface="Times New Roman"/>
                <a:sym typeface="Times New Roman"/>
              </a:rPr>
              <a:t>101 Countries</a:t>
            </a:r>
            <a:endParaRPr/>
          </a:p>
          <a:p>
            <a:pPr indent="-285750" lvl="0" marL="285750" marR="0" rtl="0" algn="l">
              <a:spcBef>
                <a:spcPts val="9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Additional features like Co2 Emissions, Consumer Price Index, &amp; Total Labor Force for Russia added from the World Bank data  (</a:t>
            </a:r>
            <a:r>
              <a:rPr b="0" i="0" lang="en-US" sz="15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https://databank.worldbank.org</a:t>
            </a:r>
            <a:r>
              <a:rPr b="0" i="0" lang="en-US" sz="1500" u="none" cap="none" strike="noStrike">
                <a:solidFill>
                  <a:schemeClr val="dk1"/>
                </a:solidFill>
                <a:latin typeface="Times New Roman"/>
                <a:ea typeface="Times New Roman"/>
                <a:cs typeface="Times New Roman"/>
                <a:sym typeface="Times New Roman"/>
              </a:rPr>
              <a:t>)</a:t>
            </a:r>
            <a:endParaRPr/>
          </a:p>
          <a:p>
            <a:pPr indent="-285750" lvl="0" marL="285750" marR="0" rtl="0" algn="l">
              <a:spcBef>
                <a:spcPts val="9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Preprocessing:</a:t>
            </a:r>
            <a:endParaRPr/>
          </a:p>
          <a:p>
            <a:pPr indent="-298450" lvl="1" marL="914400" marR="0" rtl="0" algn="l">
              <a:spcBef>
                <a:spcPts val="600"/>
              </a:spcBef>
              <a:spcAft>
                <a:spcPts val="0"/>
              </a:spcAft>
              <a:buClr>
                <a:srgbClr val="1186C3"/>
              </a:buClr>
              <a:buSzPts val="1100"/>
              <a:buFont typeface="Courier New"/>
              <a:buChar char="o"/>
            </a:pPr>
            <a:r>
              <a:rPr b="0" i="0" lang="en-US" sz="1500" u="none" cap="none" strike="noStrike">
                <a:solidFill>
                  <a:schemeClr val="dk1"/>
                </a:solidFill>
                <a:latin typeface="Times New Roman"/>
                <a:ea typeface="Times New Roman"/>
                <a:cs typeface="Times New Roman"/>
                <a:sym typeface="Times New Roman"/>
              </a:rPr>
              <a:t>HDI column consists of 70% missing values, and feature like Country_year is not required. Hence dropped both features.  </a:t>
            </a:r>
            <a:endParaRPr/>
          </a:p>
          <a:p>
            <a:pPr indent="-298450" lvl="1" marL="914400" marR="0" rtl="0" algn="l">
              <a:spcBef>
                <a:spcPts val="0"/>
              </a:spcBef>
              <a:spcAft>
                <a:spcPts val="0"/>
              </a:spcAft>
              <a:buClr>
                <a:srgbClr val="1186C3"/>
              </a:buClr>
              <a:buSzPts val="1100"/>
              <a:buFont typeface="Courier New"/>
              <a:buChar char="o"/>
            </a:pPr>
            <a:r>
              <a:rPr b="0" i="0" lang="en-US" sz="1500" u="none" cap="none" strike="noStrike">
                <a:solidFill>
                  <a:schemeClr val="dk1"/>
                </a:solidFill>
                <a:latin typeface="Times New Roman"/>
                <a:ea typeface="Times New Roman"/>
                <a:cs typeface="Times New Roman"/>
                <a:sym typeface="Times New Roman"/>
              </a:rPr>
              <a:t>Features renaming done and checked for any duplicates. </a:t>
            </a:r>
            <a:endParaRPr/>
          </a:p>
          <a:p>
            <a:pPr indent="-152400" lvl="0" marL="285750" marR="0" rtl="0" algn="l">
              <a:spcBef>
                <a:spcPts val="300"/>
              </a:spcBef>
              <a:spcAft>
                <a:spcPts val="600"/>
              </a:spcAft>
              <a:buClr>
                <a:srgbClr val="1186C3"/>
              </a:buClr>
              <a:buSzPts val="21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4"/>
          <p:cNvSpPr txBox="1"/>
          <p:nvPr/>
        </p:nvSpPr>
        <p:spPr>
          <a:xfrm>
            <a:off x="1025665" y="318160"/>
            <a:ext cx="2022338" cy="571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a:t>
            </a:r>
            <a:endParaRPr/>
          </a:p>
        </p:txBody>
      </p:sp>
      <p:sp>
        <p:nvSpPr>
          <p:cNvPr id="207" name="Google Shape;207;p4"/>
          <p:cNvSpPr txBox="1"/>
          <p:nvPr/>
        </p:nvSpPr>
        <p:spPr>
          <a:xfrm>
            <a:off x="1025665" y="931520"/>
            <a:ext cx="7397225" cy="1154650"/>
          </a:xfrm>
          <a:prstGeom prst="rect">
            <a:avLst/>
          </a:prstGeom>
          <a:noFill/>
          <a:ln>
            <a:noFill/>
          </a:ln>
        </p:spPr>
        <p:txBody>
          <a:bodyPr anchorCtr="0" anchor="t" bIns="45700" lIns="91425" spcFirstLastPara="1" rIns="91425" wrap="square" tIns="45700">
            <a:normAutofit/>
          </a:bodyPr>
          <a:lstStyle/>
          <a:p>
            <a:pPr indent="0" lvl="0" marL="0" marR="0" rtl="0" algn="l">
              <a:spcBef>
                <a:spcPts val="300"/>
              </a:spcBef>
              <a:spcAft>
                <a:spcPts val="600"/>
              </a:spcAft>
              <a:buClr>
                <a:srgbClr val="1186C3"/>
              </a:buClr>
              <a:buSzPts val="21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08" name="Google Shape;208;p4"/>
          <p:cNvSpPr txBox="1"/>
          <p:nvPr/>
        </p:nvSpPr>
        <p:spPr>
          <a:xfrm>
            <a:off x="1025665" y="752331"/>
            <a:ext cx="7107546" cy="1496621"/>
          </a:xfrm>
          <a:prstGeom prst="rect">
            <a:avLst/>
          </a:prstGeom>
          <a:noFill/>
          <a:ln>
            <a:noFill/>
          </a:ln>
        </p:spPr>
        <p:txBody>
          <a:bodyPr anchorCtr="0" anchor="t" bIns="45700" lIns="91425" spcFirstLastPara="1" rIns="91425" wrap="square" tIns="45700">
            <a:normAutofit/>
          </a:bodyPr>
          <a:lstStyle/>
          <a:p>
            <a:pPr indent="0" lvl="1" marL="615950" marR="0" rtl="0" algn="l">
              <a:spcBef>
                <a:spcPts val="0"/>
              </a:spcBef>
              <a:spcAft>
                <a:spcPts val="0"/>
              </a:spcAft>
              <a:buClr>
                <a:srgbClr val="1186C3"/>
              </a:buClr>
              <a:buSzPts val="11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285750" lvl="0" marL="285750" marR="0" rtl="0" algn="l">
              <a:spcBef>
                <a:spcPts val="3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Russia, The United States, and Japan accounts for 45% of the suicides.</a:t>
            </a:r>
            <a:endParaRPr/>
          </a:p>
          <a:p>
            <a:pPr indent="-285750" lvl="0" marL="285750" marR="0" rtl="0" algn="l">
              <a:spcBef>
                <a:spcPts val="9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Maldives, Antigua &amp; Barbuda, and San Marino have the least suicides.</a:t>
            </a:r>
            <a:endParaRPr/>
          </a:p>
          <a:p>
            <a:pPr indent="-285750" lvl="0" marL="285750" marR="0" rtl="0" algn="l">
              <a:spcBef>
                <a:spcPts val="9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Males have higher suicide rates, around 77%. </a:t>
            </a:r>
            <a:endParaRPr/>
          </a:p>
        </p:txBody>
      </p:sp>
      <p:pic>
        <p:nvPicPr>
          <p:cNvPr descr="Chart, funnel chart&#10;&#10;Description automatically generated" id="209" name="Google Shape;209;p4"/>
          <p:cNvPicPr preferRelativeResize="0"/>
          <p:nvPr/>
        </p:nvPicPr>
        <p:blipFill rotWithShape="1">
          <a:blip r:embed="rId4">
            <a:alphaModFix/>
          </a:blip>
          <a:srcRect b="0" l="0" r="0" t="0"/>
          <a:stretch/>
        </p:blipFill>
        <p:spPr>
          <a:xfrm>
            <a:off x="1175970" y="2355101"/>
            <a:ext cx="3548307" cy="2123701"/>
          </a:xfrm>
          <a:prstGeom prst="rect">
            <a:avLst/>
          </a:prstGeom>
          <a:noFill/>
          <a:ln cap="flat" cmpd="sng" w="9525">
            <a:solidFill>
              <a:schemeClr val="dk1"/>
            </a:solidFill>
            <a:prstDash val="solid"/>
            <a:round/>
            <a:headEnd len="sm" w="sm" type="none"/>
            <a:tailEnd len="sm" w="sm" type="none"/>
          </a:ln>
        </p:spPr>
      </p:pic>
      <p:pic>
        <p:nvPicPr>
          <p:cNvPr descr="Chart, pie chart&#10;&#10;Description automatically generated" id="210" name="Google Shape;210;p4"/>
          <p:cNvPicPr preferRelativeResize="0"/>
          <p:nvPr/>
        </p:nvPicPr>
        <p:blipFill rotWithShape="1">
          <a:blip r:embed="rId5">
            <a:alphaModFix/>
          </a:blip>
          <a:srcRect b="0" l="0" r="0" t="0"/>
          <a:stretch/>
        </p:blipFill>
        <p:spPr>
          <a:xfrm>
            <a:off x="5098108" y="2355101"/>
            <a:ext cx="3451161" cy="225620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5"/>
          <p:cNvSpPr txBox="1"/>
          <p:nvPr/>
        </p:nvSpPr>
        <p:spPr>
          <a:xfrm>
            <a:off x="1025665" y="471311"/>
            <a:ext cx="3256156" cy="571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sp>
        <p:nvSpPr>
          <p:cNvPr id="216" name="Google Shape;216;p5"/>
          <p:cNvSpPr txBox="1"/>
          <p:nvPr/>
        </p:nvSpPr>
        <p:spPr>
          <a:xfrm>
            <a:off x="1025665" y="931520"/>
            <a:ext cx="7397225" cy="1154650"/>
          </a:xfrm>
          <a:prstGeom prst="rect">
            <a:avLst/>
          </a:prstGeom>
          <a:noFill/>
          <a:ln>
            <a:noFill/>
          </a:ln>
        </p:spPr>
        <p:txBody>
          <a:bodyPr anchorCtr="0" anchor="t" bIns="45700" lIns="91425" spcFirstLastPara="1" rIns="91425" wrap="square" tIns="45700">
            <a:normAutofit/>
          </a:bodyPr>
          <a:lstStyle/>
          <a:p>
            <a:pPr indent="0" lvl="0" marL="0" marR="0" rtl="0" algn="l">
              <a:spcBef>
                <a:spcPts val="300"/>
              </a:spcBef>
              <a:spcAft>
                <a:spcPts val="600"/>
              </a:spcAft>
              <a:buClr>
                <a:srgbClr val="1186C3"/>
              </a:buClr>
              <a:buSzPts val="21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17" name="Google Shape;217;p5"/>
          <p:cNvSpPr txBox="1"/>
          <p:nvPr/>
        </p:nvSpPr>
        <p:spPr>
          <a:xfrm>
            <a:off x="1025665" y="1317814"/>
            <a:ext cx="3880882" cy="2614851"/>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Russia accounted for </a:t>
            </a:r>
            <a:r>
              <a:rPr b="1" i="0" lang="en-US" sz="1500" u="sng" cap="none" strike="noStrike">
                <a:solidFill>
                  <a:schemeClr val="dk1"/>
                </a:solidFill>
                <a:latin typeface="Times New Roman"/>
                <a:ea typeface="Times New Roman"/>
                <a:cs typeface="Times New Roman"/>
                <a:sym typeface="Times New Roman"/>
              </a:rPr>
              <a:t>1.2 Million </a:t>
            </a:r>
            <a:r>
              <a:rPr b="0" i="0" lang="en-US" sz="1500" u="none" cap="none" strike="noStrike">
                <a:solidFill>
                  <a:schemeClr val="dk1"/>
                </a:solidFill>
                <a:latin typeface="Times New Roman"/>
                <a:ea typeface="Times New Roman"/>
                <a:cs typeface="Times New Roman"/>
                <a:sym typeface="Times New Roman"/>
              </a:rPr>
              <a:t>suicides from 1989 to 2015.</a:t>
            </a:r>
            <a:endParaRPr/>
          </a:p>
          <a:p>
            <a:pPr indent="-285750" lvl="0" marL="285750" marR="0" rtl="0" algn="l">
              <a:spcBef>
                <a:spcPts val="9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Between 1994 &amp; 1995, Russia witnessed highest number of suicides – </a:t>
            </a:r>
            <a:r>
              <a:rPr b="1" i="0" lang="en-US" sz="1500" u="sng" cap="none" strike="noStrike">
                <a:solidFill>
                  <a:schemeClr val="dk1"/>
                </a:solidFill>
                <a:latin typeface="Times New Roman"/>
                <a:ea typeface="Times New Roman"/>
                <a:cs typeface="Times New Roman"/>
                <a:sym typeface="Times New Roman"/>
              </a:rPr>
              <a:t>61,420</a:t>
            </a:r>
            <a:r>
              <a:rPr b="0" i="0" lang="en-US" sz="1500" u="none" cap="none" strike="noStrike">
                <a:solidFill>
                  <a:schemeClr val="dk1"/>
                </a:solidFill>
                <a:latin typeface="Times New Roman"/>
                <a:ea typeface="Times New Roman"/>
                <a:cs typeface="Times New Roman"/>
                <a:sym typeface="Times New Roman"/>
              </a:rPr>
              <a:t>.</a:t>
            </a:r>
            <a:endParaRPr/>
          </a:p>
          <a:p>
            <a:pPr indent="-285750" lvl="0" marL="285750" marR="0" rtl="0" algn="l">
              <a:spcBef>
                <a:spcPts val="9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Around 70% of the suicides committed in Russia are by Males.  </a:t>
            </a:r>
            <a:endParaRPr/>
          </a:p>
          <a:p>
            <a:pPr indent="-285750" lvl="0" marL="285750" marR="0" rtl="0" algn="l">
              <a:spcBef>
                <a:spcPts val="9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From 2000, The number of suicides started declining. </a:t>
            </a:r>
            <a:endParaRPr b="0" i="0" sz="1500" u="none" cap="none" strike="noStrike">
              <a:solidFill>
                <a:schemeClr val="dk1"/>
              </a:solidFill>
              <a:latin typeface="Times New Roman"/>
              <a:ea typeface="Times New Roman"/>
              <a:cs typeface="Times New Roman"/>
              <a:sym typeface="Times New Roman"/>
            </a:endParaRPr>
          </a:p>
        </p:txBody>
      </p:sp>
      <p:pic>
        <p:nvPicPr>
          <p:cNvPr descr="Chart, line chart&#10;&#10;Description automatically generated" id="218" name="Google Shape;218;p5"/>
          <p:cNvPicPr preferRelativeResize="0"/>
          <p:nvPr/>
        </p:nvPicPr>
        <p:blipFill rotWithShape="1">
          <a:blip r:embed="rId4">
            <a:alphaModFix/>
          </a:blip>
          <a:srcRect b="0" l="0" r="0" t="0"/>
          <a:stretch/>
        </p:blipFill>
        <p:spPr>
          <a:xfrm>
            <a:off x="5337727" y="199533"/>
            <a:ext cx="3590683" cy="2347089"/>
          </a:xfrm>
          <a:prstGeom prst="rect">
            <a:avLst/>
          </a:prstGeom>
          <a:noFill/>
          <a:ln cap="flat" cmpd="sng" w="9525">
            <a:solidFill>
              <a:schemeClr val="dk1"/>
            </a:solidFill>
            <a:prstDash val="solid"/>
            <a:round/>
            <a:headEnd len="sm" w="sm" type="none"/>
            <a:tailEnd len="sm" w="sm" type="none"/>
          </a:ln>
        </p:spPr>
      </p:pic>
      <p:pic>
        <p:nvPicPr>
          <p:cNvPr descr="Chart, histogram&#10;&#10;Description automatically generated" id="219" name="Google Shape;219;p5"/>
          <p:cNvPicPr preferRelativeResize="0"/>
          <p:nvPr/>
        </p:nvPicPr>
        <p:blipFill rotWithShape="1">
          <a:blip r:embed="rId5">
            <a:alphaModFix/>
          </a:blip>
          <a:srcRect b="0" l="0" r="0" t="0"/>
          <a:stretch/>
        </p:blipFill>
        <p:spPr>
          <a:xfrm>
            <a:off x="5337727" y="2703127"/>
            <a:ext cx="3590682" cy="228804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6"/>
          <p:cNvSpPr txBox="1"/>
          <p:nvPr/>
        </p:nvSpPr>
        <p:spPr>
          <a:xfrm>
            <a:off x="1025665" y="166793"/>
            <a:ext cx="3256156" cy="571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sp>
        <p:nvSpPr>
          <p:cNvPr id="225" name="Google Shape;225;p6"/>
          <p:cNvSpPr txBox="1"/>
          <p:nvPr/>
        </p:nvSpPr>
        <p:spPr>
          <a:xfrm>
            <a:off x="1025665" y="931520"/>
            <a:ext cx="7397225" cy="1154650"/>
          </a:xfrm>
          <a:prstGeom prst="rect">
            <a:avLst/>
          </a:prstGeom>
          <a:noFill/>
          <a:ln>
            <a:noFill/>
          </a:ln>
        </p:spPr>
        <p:txBody>
          <a:bodyPr anchorCtr="0" anchor="t" bIns="45700" lIns="91425" spcFirstLastPara="1" rIns="91425" wrap="square" tIns="45700">
            <a:normAutofit/>
          </a:bodyPr>
          <a:lstStyle/>
          <a:p>
            <a:pPr indent="0" lvl="0" marL="0" marR="0" rtl="0" algn="l">
              <a:spcBef>
                <a:spcPts val="300"/>
              </a:spcBef>
              <a:spcAft>
                <a:spcPts val="600"/>
              </a:spcAft>
              <a:buClr>
                <a:srgbClr val="1186C3"/>
              </a:buClr>
              <a:buSzPts val="21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26" name="Google Shape;226;p6"/>
          <p:cNvSpPr txBox="1"/>
          <p:nvPr/>
        </p:nvSpPr>
        <p:spPr>
          <a:xfrm>
            <a:off x="1025665" y="738373"/>
            <a:ext cx="3880882" cy="3714681"/>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Population &amp; Suicide almost followed same trend from 1990 to 2010. </a:t>
            </a:r>
            <a:endParaRPr/>
          </a:p>
          <a:p>
            <a:pPr indent="-285750" lvl="0" marL="285750" marR="0" rtl="0" algn="l">
              <a:spcBef>
                <a:spcPts val="9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From the year 2000 as the suicides started declining, GDP per capita started rising. </a:t>
            </a:r>
            <a:endParaRPr b="0" i="0" sz="1500" u="none" cap="none" strike="noStrike">
              <a:solidFill>
                <a:schemeClr val="dk1"/>
              </a:solidFill>
              <a:latin typeface="Times New Roman"/>
              <a:ea typeface="Times New Roman"/>
              <a:cs typeface="Times New Roman"/>
              <a:sym typeface="Times New Roman"/>
            </a:endParaRPr>
          </a:p>
        </p:txBody>
      </p:sp>
      <p:pic>
        <p:nvPicPr>
          <p:cNvPr descr="Chart, line chart&#10;&#10;Description automatically generated" id="227" name="Google Shape;227;p6"/>
          <p:cNvPicPr preferRelativeResize="0"/>
          <p:nvPr/>
        </p:nvPicPr>
        <p:blipFill rotWithShape="1">
          <a:blip r:embed="rId4">
            <a:alphaModFix/>
          </a:blip>
          <a:srcRect b="0" l="0" r="0" t="0"/>
          <a:stretch/>
        </p:blipFill>
        <p:spPr>
          <a:xfrm>
            <a:off x="5217725" y="379244"/>
            <a:ext cx="3410664" cy="2068742"/>
          </a:xfrm>
          <a:prstGeom prst="rect">
            <a:avLst/>
          </a:prstGeom>
          <a:noFill/>
          <a:ln cap="flat" cmpd="sng" w="9525">
            <a:solidFill>
              <a:schemeClr val="dk1"/>
            </a:solidFill>
            <a:prstDash val="solid"/>
            <a:round/>
            <a:headEnd len="sm" w="sm" type="none"/>
            <a:tailEnd len="sm" w="sm" type="none"/>
          </a:ln>
        </p:spPr>
      </p:pic>
      <p:pic>
        <p:nvPicPr>
          <p:cNvPr descr="Chart, line chart&#10;&#10;Description automatically generated" id="228" name="Google Shape;228;p6"/>
          <p:cNvPicPr preferRelativeResize="0"/>
          <p:nvPr/>
        </p:nvPicPr>
        <p:blipFill rotWithShape="1">
          <a:blip r:embed="rId5">
            <a:alphaModFix/>
          </a:blip>
          <a:srcRect b="0" l="0" r="0" t="0"/>
          <a:stretch/>
        </p:blipFill>
        <p:spPr>
          <a:xfrm>
            <a:off x="5217725" y="2695515"/>
            <a:ext cx="3410664" cy="216690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7"/>
          <p:cNvSpPr txBox="1"/>
          <p:nvPr/>
        </p:nvSpPr>
        <p:spPr>
          <a:xfrm>
            <a:off x="1055402" y="196529"/>
            <a:ext cx="3256156" cy="571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pic>
        <p:nvPicPr>
          <p:cNvPr descr="Chart, line chart&#10;&#10;Description automatically generated" id="234" name="Google Shape;234;p7"/>
          <p:cNvPicPr preferRelativeResize="0"/>
          <p:nvPr/>
        </p:nvPicPr>
        <p:blipFill rotWithShape="1">
          <a:blip r:embed="rId4">
            <a:alphaModFix/>
          </a:blip>
          <a:srcRect b="0" l="0" r="0" t="0"/>
          <a:stretch/>
        </p:blipFill>
        <p:spPr>
          <a:xfrm>
            <a:off x="4452807" y="1211301"/>
            <a:ext cx="4263129" cy="2720898"/>
          </a:xfrm>
          <a:prstGeom prst="rect">
            <a:avLst/>
          </a:prstGeom>
          <a:noFill/>
          <a:ln>
            <a:noFill/>
          </a:ln>
        </p:spPr>
      </p:pic>
      <p:sp>
        <p:nvSpPr>
          <p:cNvPr id="235" name="Google Shape;235;p7"/>
          <p:cNvSpPr txBox="1"/>
          <p:nvPr/>
        </p:nvSpPr>
        <p:spPr>
          <a:xfrm>
            <a:off x="1055402" y="1430608"/>
            <a:ext cx="3256156" cy="2282284"/>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Rate of change in suicides was high during 1990 to 2000, and gradually declined.</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pic>
        <p:nvPicPr>
          <p:cNvPr descr="Chart, scatter chart&#10;&#10;Description automatically generated" id="240" name="Google Shape;240;p8"/>
          <p:cNvPicPr preferRelativeResize="0"/>
          <p:nvPr/>
        </p:nvPicPr>
        <p:blipFill rotWithShape="1">
          <a:blip r:embed="rId4">
            <a:alphaModFix/>
          </a:blip>
          <a:srcRect b="0" l="0" r="0" t="0"/>
          <a:stretch/>
        </p:blipFill>
        <p:spPr>
          <a:xfrm>
            <a:off x="3208237" y="2714621"/>
            <a:ext cx="2782920" cy="2221884"/>
          </a:xfrm>
          <a:prstGeom prst="rect">
            <a:avLst/>
          </a:prstGeom>
          <a:solidFill>
            <a:schemeClr val="lt1"/>
          </a:solidFill>
          <a:ln cap="flat" cmpd="sng" w="9525">
            <a:solidFill>
              <a:schemeClr val="dk1"/>
            </a:solidFill>
            <a:prstDash val="solid"/>
            <a:round/>
            <a:headEnd len="sm" w="sm" type="none"/>
            <a:tailEnd len="sm" w="sm" type="none"/>
          </a:ln>
        </p:spPr>
      </p:pic>
      <p:pic>
        <p:nvPicPr>
          <p:cNvPr descr="Chart, scatter chart&#10;&#10;Description automatically generated" id="241" name="Google Shape;241;p8"/>
          <p:cNvPicPr preferRelativeResize="0"/>
          <p:nvPr/>
        </p:nvPicPr>
        <p:blipFill rotWithShape="1">
          <a:blip r:embed="rId5">
            <a:alphaModFix/>
          </a:blip>
          <a:srcRect b="0" l="0" r="0" t="0"/>
          <a:stretch/>
        </p:blipFill>
        <p:spPr>
          <a:xfrm>
            <a:off x="201238" y="2696558"/>
            <a:ext cx="2782922" cy="2258013"/>
          </a:xfrm>
          <a:prstGeom prst="rect">
            <a:avLst/>
          </a:prstGeom>
          <a:solidFill>
            <a:schemeClr val="lt1"/>
          </a:solidFill>
          <a:ln cap="flat" cmpd="sng" w="9525">
            <a:solidFill>
              <a:schemeClr val="dk1"/>
            </a:solidFill>
            <a:prstDash val="solid"/>
            <a:round/>
            <a:headEnd len="sm" w="sm" type="none"/>
            <a:tailEnd len="sm" w="sm" type="none"/>
          </a:ln>
        </p:spPr>
      </p:pic>
      <p:pic>
        <p:nvPicPr>
          <p:cNvPr descr="Chart, scatter chart&#10;&#10;Description automatically generated" id="242" name="Google Shape;242;p8"/>
          <p:cNvPicPr preferRelativeResize="0"/>
          <p:nvPr/>
        </p:nvPicPr>
        <p:blipFill rotWithShape="1">
          <a:blip r:embed="rId6">
            <a:alphaModFix/>
          </a:blip>
          <a:srcRect b="0" l="0" r="0" t="0"/>
          <a:stretch/>
        </p:blipFill>
        <p:spPr>
          <a:xfrm>
            <a:off x="6215221" y="2696558"/>
            <a:ext cx="2729487" cy="2258012"/>
          </a:xfrm>
          <a:prstGeom prst="rect">
            <a:avLst/>
          </a:prstGeom>
          <a:solidFill>
            <a:schemeClr val="lt1"/>
          </a:solidFill>
          <a:ln cap="flat" cmpd="sng" w="9525">
            <a:solidFill>
              <a:schemeClr val="dk1"/>
            </a:solidFill>
            <a:prstDash val="solid"/>
            <a:round/>
            <a:headEnd len="sm" w="sm" type="none"/>
            <a:tailEnd len="sm" w="sm" type="none"/>
          </a:ln>
        </p:spPr>
      </p:pic>
      <p:sp>
        <p:nvSpPr>
          <p:cNvPr id="243" name="Google Shape;243;p8"/>
          <p:cNvSpPr txBox="1"/>
          <p:nvPr/>
        </p:nvSpPr>
        <p:spPr>
          <a:xfrm>
            <a:off x="1107441" y="188929"/>
            <a:ext cx="3256156" cy="5715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sp>
        <p:nvSpPr>
          <p:cNvPr id="244" name="Google Shape;244;p8"/>
          <p:cNvSpPr txBox="1"/>
          <p:nvPr/>
        </p:nvSpPr>
        <p:spPr>
          <a:xfrm>
            <a:off x="1107441" y="921833"/>
            <a:ext cx="7501300" cy="694629"/>
          </a:xfrm>
          <a:prstGeom prst="rect">
            <a:avLst/>
          </a:prstGeom>
          <a:noFill/>
          <a:ln>
            <a:noFill/>
          </a:ln>
        </p:spPr>
        <p:txBody>
          <a:bodyPr anchorCtr="0" anchor="ctr" bIns="45700" lIns="91425" spcFirstLastPara="1" rIns="91425" wrap="square" tIns="45700">
            <a:normAutofit fontScale="92500" lnSpcReduction="20000"/>
          </a:bodyPr>
          <a:lstStyle/>
          <a:p>
            <a:pPr indent="-285794" lvl="0" marL="285750" marR="0" rtl="0" algn="l">
              <a:spcBef>
                <a:spcPts val="277"/>
              </a:spcBef>
              <a:spcAft>
                <a:spcPts val="0"/>
              </a:spcAft>
              <a:buClr>
                <a:srgbClr val="1186C3"/>
              </a:buClr>
              <a:buSzPct val="140000"/>
              <a:buFont typeface="Arial"/>
              <a:buChar char="•"/>
            </a:pPr>
            <a:r>
              <a:rPr b="0" i="0" lang="en-US" sz="1500" u="none" cap="none" strike="noStrike">
                <a:solidFill>
                  <a:schemeClr val="dk1"/>
                </a:solidFill>
                <a:latin typeface="Times New Roman"/>
                <a:ea typeface="Times New Roman"/>
                <a:cs typeface="Times New Roman"/>
                <a:sym typeface="Times New Roman"/>
              </a:rPr>
              <a:t>Positive correlation between Suicides &amp; Population.</a:t>
            </a:r>
            <a:endParaRPr/>
          </a:p>
          <a:p>
            <a:pPr indent="-285794" lvl="0" marL="285750" marR="0" rtl="0" algn="l">
              <a:spcBef>
                <a:spcPts val="877"/>
              </a:spcBef>
              <a:spcAft>
                <a:spcPts val="600"/>
              </a:spcAft>
              <a:buClr>
                <a:srgbClr val="1186C3"/>
              </a:buClr>
              <a:buSzPct val="140000"/>
              <a:buFont typeface="Arial"/>
              <a:buChar char="•"/>
            </a:pPr>
            <a:r>
              <a:rPr b="0" i="0" lang="en-US" sz="1500" u="none" cap="none" strike="noStrike">
                <a:solidFill>
                  <a:schemeClr val="dk1"/>
                </a:solidFill>
                <a:latin typeface="Times New Roman"/>
                <a:ea typeface="Times New Roman"/>
                <a:cs typeface="Times New Roman"/>
                <a:sym typeface="Times New Roman"/>
              </a:rPr>
              <a:t>Negative correlation between Suicides &amp; CPI, and Suicides &amp; GDP Per capita.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9"/>
          <p:cNvSpPr txBox="1"/>
          <p:nvPr/>
        </p:nvSpPr>
        <p:spPr>
          <a:xfrm>
            <a:off x="1181782" y="293007"/>
            <a:ext cx="3256156" cy="4727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000"/>
              <a:buFont typeface="Times New Roman"/>
              <a:buNone/>
            </a:pPr>
            <a:r>
              <a:rPr b="1" i="0" lang="en-US" sz="2400" u="none" cap="none" strike="noStrike">
                <a:solidFill>
                  <a:schemeClr val="dk1"/>
                </a:solidFill>
                <a:latin typeface="Times New Roman"/>
                <a:ea typeface="Times New Roman"/>
                <a:cs typeface="Times New Roman"/>
                <a:sym typeface="Times New Roman"/>
              </a:rPr>
              <a:t>Data Analysis - Russia</a:t>
            </a:r>
            <a:endParaRPr/>
          </a:p>
        </p:txBody>
      </p:sp>
      <p:pic>
        <p:nvPicPr>
          <p:cNvPr descr="Graphical user interface, application, Teams&#10;&#10;Description automatically generated" id="250" name="Google Shape;250;p9"/>
          <p:cNvPicPr preferRelativeResize="0"/>
          <p:nvPr/>
        </p:nvPicPr>
        <p:blipFill rotWithShape="1">
          <a:blip r:embed="rId4">
            <a:alphaModFix/>
          </a:blip>
          <a:srcRect b="0" l="0" r="0" t="0"/>
          <a:stretch/>
        </p:blipFill>
        <p:spPr>
          <a:xfrm>
            <a:off x="4832194" y="1014329"/>
            <a:ext cx="4007007" cy="3114842"/>
          </a:xfrm>
          <a:prstGeom prst="rect">
            <a:avLst/>
          </a:prstGeom>
          <a:noFill/>
          <a:ln cap="flat" cmpd="sng" w="9525">
            <a:solidFill>
              <a:schemeClr val="dk1"/>
            </a:solidFill>
            <a:prstDash val="solid"/>
            <a:round/>
            <a:headEnd len="sm" w="sm" type="none"/>
            <a:tailEnd len="sm" w="sm" type="none"/>
          </a:ln>
        </p:spPr>
      </p:pic>
      <p:sp>
        <p:nvSpPr>
          <p:cNvPr id="251" name="Google Shape;251;p9"/>
          <p:cNvSpPr txBox="1"/>
          <p:nvPr/>
        </p:nvSpPr>
        <p:spPr>
          <a:xfrm>
            <a:off x="1003362" y="1014329"/>
            <a:ext cx="3434575" cy="3114842"/>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300"/>
              </a:spcBef>
              <a:spcAft>
                <a:spcPts val="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Suicides have a significant positive relationship with Population.</a:t>
            </a:r>
            <a:endParaRPr/>
          </a:p>
          <a:p>
            <a:pPr indent="-285750" lvl="0" marL="285750" marR="0" rtl="0" algn="l">
              <a:spcBef>
                <a:spcPts val="900"/>
              </a:spcBef>
              <a:spcAft>
                <a:spcPts val="600"/>
              </a:spcAft>
              <a:buClr>
                <a:srgbClr val="1186C3"/>
              </a:buClr>
              <a:buSzPts val="2100"/>
              <a:buFont typeface="Arial"/>
              <a:buChar char="•"/>
            </a:pPr>
            <a:r>
              <a:rPr b="0" i="0" lang="en-US" sz="1500" u="none" cap="none" strike="noStrike">
                <a:solidFill>
                  <a:schemeClr val="dk1"/>
                </a:solidFill>
                <a:latin typeface="Times New Roman"/>
                <a:ea typeface="Times New Roman"/>
                <a:cs typeface="Times New Roman"/>
                <a:sym typeface="Times New Roman"/>
              </a:rPr>
              <a:t>Strong negative correlation with GDP per capita, Consumer Price Index, and Total Labor Force.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