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9" r:id="rId5"/>
    <p:sldId id="261" r:id="rId6"/>
    <p:sldId id="267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E7AA59-E19B-4EDD-ACBA-9CC57B709FEB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4CD57-D5CC-4066-89BA-F25315759244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advClick="0" advT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E7AA59-E19B-4EDD-ACBA-9CC57B709FEB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4CD57-D5CC-4066-89BA-F25315759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E7AA59-E19B-4EDD-ACBA-9CC57B709FEB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4CD57-D5CC-4066-89BA-F25315759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E7AA59-E19B-4EDD-ACBA-9CC57B709FEB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4CD57-D5CC-4066-89BA-F25315759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E7AA59-E19B-4EDD-ACBA-9CC57B709FEB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4CD57-D5CC-4066-89BA-F2531575924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advClick="0" advT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E7AA59-E19B-4EDD-ACBA-9CC57B709FEB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4CD57-D5CC-4066-89BA-F25315759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E7AA59-E19B-4EDD-ACBA-9CC57B709FEB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4CD57-D5CC-4066-89BA-F2531575924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advClick="0" advT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E7AA59-E19B-4EDD-ACBA-9CC57B709FEB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4CD57-D5CC-4066-89BA-F25315759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E7AA59-E19B-4EDD-ACBA-9CC57B709FEB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4CD57-D5CC-4066-89BA-F25315759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E7AA59-E19B-4EDD-ACBA-9CC57B709FEB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4CD57-D5CC-4066-89BA-F25315759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C1E7AA59-E19B-4EDD-ACBA-9CC57B709FEB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7004CD57-D5CC-4066-89BA-F25315759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1E7AA59-E19B-4EDD-ACBA-9CC57B709FEB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004CD57-D5CC-4066-89BA-F2531575924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advClick="0" advTm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0.wav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3.wav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4.wav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5.wav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6.wav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7.wav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8.wav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9.wav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(16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8736"/>
            <a:ext cx="9144000" cy="5429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8662" y="285728"/>
            <a:ext cx="7286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TABLEAU HR SCORECARD:  MEASURING SUCCESS IN TALENT MANAGEMENT</a:t>
            </a:r>
            <a:endParaRPr 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~PP2352.WAV">
            <a:hlinkClick r:id="" action="ppaction://media"/>
          </p:cNvPr>
          <p:cNvPicPr>
            <a:picLocks noRot="1" noChangeAspect="1"/>
          </p:cNvPicPr>
          <p:nvPr>
            <a:wavAudioFile r:embed="rId1" name="~PP2352.WAV"/>
          </p:nvPr>
        </p:nvPicPr>
        <p:blipFill>
          <a:blip r:embed="rId4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Click="0" advTm="205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STORY</a:t>
            </a:r>
            <a:endParaRPr lang="en-US" dirty="0"/>
          </a:p>
        </p:txBody>
      </p:sp>
      <p:pic>
        <p:nvPicPr>
          <p:cNvPr id="4" name="Content Placeholder 3" descr="Screenshot (10)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4400" y="1885429"/>
            <a:ext cx="7772400" cy="4369841"/>
          </a:xfrm>
        </p:spPr>
      </p:pic>
      <p:pic>
        <p:nvPicPr>
          <p:cNvPr id="5" name="~PP1131.WAV">
            <a:hlinkClick r:id="" action="ppaction://media"/>
          </p:cNvPr>
          <p:cNvPicPr>
            <a:picLocks noRot="1" noChangeAspect="1"/>
          </p:cNvPicPr>
          <p:nvPr>
            <a:wavAudioFile r:embed="rId1" name="~PP1131.WAV"/>
          </p:nvPr>
        </p:nvPicPr>
        <p:blipFill>
          <a:blip r:embed="rId4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Click="0" advTm="539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28860" y="2000240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Algerian" pitchFamily="82" charset="0"/>
              </a:rPr>
              <a:t>THIS PROJECT IS DONE BY</a:t>
            </a:r>
            <a:endParaRPr lang="en-US" sz="2800" b="1" dirty="0">
              <a:latin typeface="Algerian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1604" y="2928934"/>
            <a:ext cx="6000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Baskerville Old Face" pitchFamily="18" charset="0"/>
              </a:rPr>
              <a:t>G.RAJESHWARI</a:t>
            </a:r>
          </a:p>
          <a:p>
            <a:pPr algn="ctr"/>
            <a:r>
              <a:rPr lang="en-IN" dirty="0" smtClean="0">
                <a:latin typeface="Baskerville Old Face" pitchFamily="18" charset="0"/>
              </a:rPr>
              <a:t>U.GOPIKA</a:t>
            </a:r>
          </a:p>
          <a:p>
            <a:pPr algn="ctr"/>
            <a:r>
              <a:rPr lang="en-IN" dirty="0" smtClean="0">
                <a:latin typeface="Baskerville Old Face" pitchFamily="18" charset="0"/>
              </a:rPr>
              <a:t>E.PRIYADHARSHINI</a:t>
            </a:r>
          </a:p>
          <a:p>
            <a:pPr algn="ctr"/>
            <a:r>
              <a:rPr lang="en-IN" dirty="0" smtClean="0">
                <a:latin typeface="Baskerville Old Face" pitchFamily="18" charset="0"/>
              </a:rPr>
              <a:t>S.NISHA</a:t>
            </a:r>
            <a:endParaRPr lang="en-US" dirty="0">
              <a:latin typeface="Baskerville Old Face" pitchFamily="18" charset="0"/>
            </a:endParaRPr>
          </a:p>
        </p:txBody>
      </p:sp>
      <p:pic>
        <p:nvPicPr>
          <p:cNvPr id="7" name="~PP236.WAV">
            <a:hlinkClick r:id="" action="ppaction://media"/>
          </p:cNvPr>
          <p:cNvPicPr>
            <a:picLocks noRot="1" noChangeAspect="1"/>
          </p:cNvPicPr>
          <p:nvPr>
            <a:wavAudioFile r:embed="rId1" name="~PP236.WAV"/>
          </p:nvPr>
        </p:nvPicPr>
        <p:blipFill>
          <a:blip r:embed="rId3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Click="0" advTm="711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DEPARTMENT WISE ATTRITION</a:t>
            </a:r>
            <a:endParaRPr lang="en-US" dirty="0"/>
          </a:p>
        </p:txBody>
      </p:sp>
      <p:pic>
        <p:nvPicPr>
          <p:cNvPr id="4" name="Content Placeholder 3" descr="Screenshot (3)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4400" y="1885429"/>
            <a:ext cx="7772400" cy="4369841"/>
          </a:xfrm>
        </p:spPr>
      </p:pic>
      <p:pic>
        <p:nvPicPr>
          <p:cNvPr id="6" name="~PP1986.WAV">
            <a:hlinkClick r:id="" action="ppaction://media"/>
          </p:cNvPr>
          <p:cNvPicPr>
            <a:picLocks noRot="1" noChangeAspect="1"/>
          </p:cNvPicPr>
          <p:nvPr>
            <a:wavAudioFile r:embed="rId1" name="~PP1986.WAV"/>
          </p:nvPr>
        </p:nvPicPr>
        <p:blipFill>
          <a:blip r:embed="rId4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Click="0" advTm="117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NO.OF.EMPLOYEES BY AGE GROUP</a:t>
            </a:r>
            <a:endParaRPr lang="en-US" dirty="0"/>
          </a:p>
        </p:txBody>
      </p:sp>
      <p:pic>
        <p:nvPicPr>
          <p:cNvPr id="4" name="Content Placeholder 3" descr="Screenshot (4)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4400" y="1885429"/>
            <a:ext cx="7772400" cy="4369841"/>
          </a:xfrm>
        </p:spPr>
      </p:pic>
      <p:pic>
        <p:nvPicPr>
          <p:cNvPr id="6" name="~PP2013.WAV">
            <a:hlinkClick r:id="" action="ppaction://media"/>
          </p:cNvPr>
          <p:cNvPicPr>
            <a:picLocks noRot="1" noChangeAspect="1"/>
          </p:cNvPicPr>
          <p:nvPr>
            <a:wavAudioFile r:embed="rId1" name="~PP2013.WAV"/>
          </p:nvPr>
        </p:nvPicPr>
        <p:blipFill>
          <a:blip r:embed="rId4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Click="0" advTm="80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JOB SATISFACTION RATNG</a:t>
            </a:r>
            <a:endParaRPr lang="en-US" dirty="0"/>
          </a:p>
        </p:txBody>
      </p:sp>
      <p:pic>
        <p:nvPicPr>
          <p:cNvPr id="4" name="Content Placeholder 3" descr="Screenshot (5)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4400" y="1885429"/>
            <a:ext cx="7772400" cy="4369841"/>
          </a:xfrm>
        </p:spPr>
      </p:pic>
      <p:pic>
        <p:nvPicPr>
          <p:cNvPr id="5" name="~PP993.WAV">
            <a:hlinkClick r:id="" action="ppaction://media"/>
          </p:cNvPr>
          <p:cNvPicPr>
            <a:picLocks noRot="1" noChangeAspect="1"/>
          </p:cNvPicPr>
          <p:nvPr>
            <a:wavAudioFile r:embed="rId1" name="~PP993.WAV"/>
          </p:nvPr>
        </p:nvPicPr>
        <p:blipFill>
          <a:blip r:embed="rId4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Click="0" advTm="70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EDUCATION FIELD WISE ATTRITION</a:t>
            </a:r>
            <a:endParaRPr lang="en-US" dirty="0"/>
          </a:p>
        </p:txBody>
      </p:sp>
      <p:pic>
        <p:nvPicPr>
          <p:cNvPr id="4" name="Content Placeholder 3" descr="Screenshot (6)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4400" y="1885429"/>
            <a:ext cx="7772400" cy="4369841"/>
          </a:xfrm>
        </p:spPr>
      </p:pic>
      <p:pic>
        <p:nvPicPr>
          <p:cNvPr id="5" name="~PP142.WAV">
            <a:hlinkClick r:id="" action="ppaction://media"/>
          </p:cNvPr>
          <p:cNvPicPr>
            <a:picLocks noRot="1" noChangeAspect="1"/>
          </p:cNvPicPr>
          <p:nvPr>
            <a:wavAudioFile r:embed="rId1" name="~PP142.WAV"/>
          </p:nvPr>
        </p:nvPicPr>
        <p:blipFill>
          <a:blip r:embed="rId4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Click="0" advTm="1127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DASHBOARD</a:t>
            </a:r>
            <a:endParaRPr lang="en-US" dirty="0"/>
          </a:p>
        </p:txBody>
      </p:sp>
      <p:pic>
        <p:nvPicPr>
          <p:cNvPr id="4" name="Content Placeholder 3" descr="Screenshot (2)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4400" y="1885429"/>
            <a:ext cx="7772400" cy="4369841"/>
          </a:xfrm>
        </p:spPr>
      </p:pic>
      <p:pic>
        <p:nvPicPr>
          <p:cNvPr id="5" name="~PP2308.WAV">
            <a:hlinkClick r:id="" action="ppaction://media"/>
          </p:cNvPr>
          <p:cNvPicPr>
            <a:picLocks noRot="1" noChangeAspect="1"/>
          </p:cNvPicPr>
          <p:nvPr>
            <a:wavAudioFile r:embed="rId1" name="~PP2308.WAV"/>
          </p:nvPr>
        </p:nvPicPr>
        <p:blipFill>
          <a:blip r:embed="rId4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Click="0" advTm="1428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STORY</a:t>
            </a:r>
            <a:endParaRPr lang="en-US" dirty="0"/>
          </a:p>
        </p:txBody>
      </p:sp>
      <p:pic>
        <p:nvPicPr>
          <p:cNvPr id="4" name="Content Placeholder 3" descr="Screenshot (11)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4400" y="1885429"/>
            <a:ext cx="7772400" cy="4369841"/>
          </a:xfrm>
        </p:spPr>
      </p:pic>
      <p:pic>
        <p:nvPicPr>
          <p:cNvPr id="5" name="~PP973.WAV">
            <a:hlinkClick r:id="" action="ppaction://media"/>
          </p:cNvPr>
          <p:cNvPicPr>
            <a:picLocks noRot="1" noChangeAspect="1"/>
          </p:cNvPicPr>
          <p:nvPr>
            <a:wavAudioFile r:embed="rId1" name="~PP973.WAV"/>
          </p:nvPr>
        </p:nvPicPr>
        <p:blipFill>
          <a:blip r:embed="rId4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Click="0" advTm="1079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STORY</a:t>
            </a:r>
            <a:endParaRPr lang="en-US" dirty="0"/>
          </a:p>
        </p:txBody>
      </p:sp>
      <p:pic>
        <p:nvPicPr>
          <p:cNvPr id="4" name="Content Placeholder 3" descr="Screenshot (12)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4400" y="1885429"/>
            <a:ext cx="7772400" cy="4369841"/>
          </a:xfrm>
        </p:spPr>
      </p:pic>
      <p:pic>
        <p:nvPicPr>
          <p:cNvPr id="5" name="~PP60.WAV">
            <a:hlinkClick r:id="" action="ppaction://media"/>
          </p:cNvPr>
          <p:cNvPicPr>
            <a:picLocks noRot="1" noChangeAspect="1"/>
          </p:cNvPicPr>
          <p:nvPr>
            <a:wavAudioFile r:embed="rId1" name="~PP60.WAV"/>
          </p:nvPr>
        </p:nvPicPr>
        <p:blipFill>
          <a:blip r:embed="rId4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Click="0" advTm="112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STORY</a:t>
            </a:r>
            <a:endParaRPr lang="en-US" dirty="0"/>
          </a:p>
        </p:txBody>
      </p:sp>
      <p:pic>
        <p:nvPicPr>
          <p:cNvPr id="4" name="Content Placeholder 3" descr="Screenshot (9)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4400" y="1885429"/>
            <a:ext cx="7772400" cy="4369841"/>
          </a:xfrm>
        </p:spPr>
      </p:pic>
      <p:pic>
        <p:nvPicPr>
          <p:cNvPr id="5" name="~PP3761.WAV">
            <a:hlinkClick r:id="" action="ppaction://media"/>
          </p:cNvPr>
          <p:cNvPicPr>
            <a:picLocks noRot="1" noChangeAspect="1"/>
          </p:cNvPicPr>
          <p:nvPr>
            <a:wavAudioFile r:embed="rId1" name="~PP3761.WAV"/>
          </p:nvPr>
        </p:nvPicPr>
        <p:blipFill>
          <a:blip r:embed="rId4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Click="0" advTm="764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227</TotalTime>
  <Words>38</Words>
  <Application>Microsoft Office PowerPoint</Application>
  <PresentationFormat>On-screen Show (4:3)</PresentationFormat>
  <Paragraphs>15</Paragraphs>
  <Slides>11</Slides>
  <Notes>0</Notes>
  <HiddenSlides>0</HiddenSlides>
  <MMClips>11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Metro</vt:lpstr>
      <vt:lpstr>Slide 1</vt:lpstr>
      <vt:lpstr>DEPARTMENT WISE ATTRITION</vt:lpstr>
      <vt:lpstr>NO.OF.EMPLOYEES BY AGE GROUP</vt:lpstr>
      <vt:lpstr>JOB SATISFACTION RATNG</vt:lpstr>
      <vt:lpstr>EDUCATION FIELD WISE ATTRITION</vt:lpstr>
      <vt:lpstr>DASHBOARD</vt:lpstr>
      <vt:lpstr>STORY</vt:lpstr>
      <vt:lpstr>STORY</vt:lpstr>
      <vt:lpstr>STORY</vt:lpstr>
      <vt:lpstr>STORY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ELCOT</dc:creator>
  <cp:lastModifiedBy>ELCOT</cp:lastModifiedBy>
  <cp:revision>20</cp:revision>
  <dcterms:created xsi:type="dcterms:W3CDTF">2023-10-13T18:03:30Z</dcterms:created>
  <dcterms:modified xsi:type="dcterms:W3CDTF">2023-10-13T21:51:12Z</dcterms:modified>
</cp:coreProperties>
</file>