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6C7A8-F24A-445D-A9D8-FA67A637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27039-86BA-4CB1-9EBE-8419429C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FE397-A4BF-4039-B372-82F6DBD0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811DF-D451-41C7-897E-0A6DD512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6DDD7-0007-4BD4-B0B2-CCB54991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4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E34C-25D0-4496-BBEF-1BB5AA35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E93C91-BBEC-49BF-AEAF-98930C831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22668-13A6-4199-86DF-687B0FC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A551B-95DA-437D-912E-F3C3CA8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0BD9F-C58C-4475-AF7D-73AD14F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BAC36-797D-4F1F-B016-8839B79D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39CC96-9026-4E53-8A61-7B0B70A2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55581-206A-461F-BAF4-358335CC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EE5E5-F1B6-4559-8D34-57C1E059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89208-37F0-42E7-A634-DBE321B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27522-CAFF-4F45-969F-04DF7418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8937A-DFA1-42F9-9D26-3976AF29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26000-A10F-4061-9BCB-DBB84E4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EFBDE-41D6-4EB2-8131-1A93B261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675DC-7963-4E13-AEB5-66B47A1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8259A-3FA6-49A1-8758-47D678E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3A3E9-7605-43DB-A36D-77C0211A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82F27-E4B2-49C5-BB2F-AABD38C9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856FD-69FA-4D60-9B8D-85633E99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61DF5-2C1B-4AEB-B410-B6B479B2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82210-BC76-456A-8BAE-FA55E448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BBAF9-59B3-43B3-95E4-EF743B48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49FA86-8743-42B4-BFA0-42EBC286B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0623-7757-4007-B01B-B9A3BFB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05355E-8048-4649-9CA1-44B51494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EAE39-A3F7-4B53-923F-43AA0F27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845D5-F9EA-4520-859D-1EA6683B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2018E-2D03-4703-ACB6-26298DB9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F29A8-65E1-4F57-A2D5-BC50C3C0A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10D255-206B-48F1-8CCB-F728C8730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399488-B84E-4DEE-99B9-CDB47D9B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BA5ACA-16C0-432C-A623-D4450209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102C26-248E-403E-9E09-A8964EBF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96AA29-11A0-4594-8593-C606EC3C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F4C9B-117A-4568-8073-A5CD240C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F639-D7DC-405E-BE19-047D0595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0D452C-6550-423D-8E16-C8D8DF3E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EFD5F3-48AB-4922-84E8-434E2364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C79283-611B-4499-92A1-424EB94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C3FEA-7E13-4285-8FFF-32588061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A6D792-13A2-4776-AE0C-C0ED075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0629-8C9C-4A84-AB10-96A70479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492B2-0306-42E3-9D76-8EF9DF74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4A377-6B82-4927-B304-CE73B9FB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54B438-68CD-4F8B-8182-EC66522D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235EE8-2319-4519-A94D-2380CFE9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718DCB-F753-409D-9360-B087C7EA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1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4BD33-3EB8-480A-AB41-C81074E6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1B6EE2-7FA1-475B-A646-8032C6D78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73E6-1D94-467F-8CA4-8728CA20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BC1AE-30D1-4BE6-9085-6B84461E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FADDB8-9386-43E5-B7CA-DB58E1B0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6864E4-5415-4D77-A6BD-9EF2F259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3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C41334-20A2-426C-8B2E-0BB1F8FE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A3493D-5AF7-4B36-A1EB-DFC83CE0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E79D9-C551-40BB-A17A-07C54E27C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CB64-9859-45CE-9828-69310D724C86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80F8F-E889-4155-9441-4D7A9477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F09D2-E7A2-49A1-9B7B-EBA5644B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1DB0-7A1B-40B6-BEF6-A81D5C0FB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strea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js.github.io/videojs-contrib-hls/" TargetMode="External"/><Relationship Id="rId2" Type="http://schemas.openxmlformats.org/officeDocument/2006/relationships/hyperlink" Target="http://videoj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cdnjs.cloudflare.com/ajax/libs/videojs-contrib-hls/5.12.2/videojs-contrib-hls.j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js.zencdn.net/6.4.0/video.js" TargetMode="External"/><Relationship Id="rId5" Type="http://schemas.openxmlformats.org/officeDocument/2006/relationships/hyperlink" Target="http://vjs.zencdn.net/ie8/1.1.2/videojs-ie8.min.js" TargetMode="External"/><Relationship Id="rId4" Type="http://schemas.openxmlformats.org/officeDocument/2006/relationships/hyperlink" Target="http://vjs.zencdn.net/6.4.0/video-js.c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library/content/documentation/NetworkingInternet/Conceptual/StreamingMediaGuide/DeployingHTTPLiveStreaming/DeployingHTTPLiveStream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videojs/videojs-contrib-hls#presence-sta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4B2AE667-8FD9-4353-BF8C-42358225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6" r="16643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2E0A93-46B5-4E57-9FC3-F8E1B347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HTTP Live </a:t>
            </a:r>
            <a:r>
              <a:rPr lang="pt-BR" dirty="0" err="1"/>
              <a:t>Stream</a:t>
            </a:r>
            <a:br>
              <a:rPr lang="pt-BR" dirty="0"/>
            </a:br>
            <a:r>
              <a:rPr lang="pt-BR" dirty="0"/>
              <a:t>HLS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DFAA3-B3AE-4921-B2AC-9B80D241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pt-BR" sz="1800">
                <a:hlinkClick r:id="rId3"/>
              </a:rPr>
              <a:t>https://developer.apple.com/streaming/</a:t>
            </a:r>
            <a:endParaRPr lang="pt-BR" sz="1800"/>
          </a:p>
          <a:p>
            <a:endParaRPr lang="pt-BR" sz="18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BCA2E3-5BC0-456B-BAB3-78844164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447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D5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www.somenek.com.br/fx-files/images/big/ffmpeg.jpg">
            <a:extLst>
              <a:ext uri="{FF2B5EF4-FFF2-40B4-BE49-F238E27FC236}">
                <a16:creationId xmlns:a16="http://schemas.microsoft.com/office/drawing/2014/main" id="{8500BE6F-2A29-4CA3-815C-4F62C594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1175821"/>
            <a:ext cx="3026664" cy="1725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eveloper.nvidia.com/sites/default/files/akamai/designworks/images/ffmpeg.png">
            <a:extLst>
              <a:ext uri="{FF2B5EF4-FFF2-40B4-BE49-F238E27FC236}">
                <a16:creationId xmlns:a16="http://schemas.microsoft.com/office/drawing/2014/main" id="{5AE9414B-E241-4E3E-A78A-DF1A55B3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4305994"/>
            <a:ext cx="3026663" cy="7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A97799-0DBA-4E32-BF65-BEF8BC3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pt-BR" dirty="0"/>
              <a:t>FFMPEG  [</a:t>
            </a:r>
            <a:r>
              <a:rPr lang="pt-BR" dirty="0" err="1"/>
              <a:t>ToDo</a:t>
            </a:r>
            <a:r>
              <a:rPr lang="pt-BR" dirty="0"/>
              <a:t>: Explicar o papel dele]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8BD46-D6BF-475E-9020-50E7BDDC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3560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BEF1A-DA66-4FAE-A956-694D0B658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Video</a:t>
            </a:r>
            <a:r>
              <a:rPr lang="pt-BR" dirty="0"/>
              <a:t> JS + </a:t>
            </a:r>
            <a:r>
              <a:rPr lang="pt-BR" dirty="0" err="1"/>
              <a:t>Plugin</a:t>
            </a:r>
            <a:r>
              <a:rPr lang="pt-BR" dirty="0"/>
              <a:t> HLS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2A814-1132-47B3-8EE8-C439B737B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http://videojs.com/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http://videojs.github.io/videojs-contrib-hls/</a:t>
            </a: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9F4C70-4A0A-4490-997F-85A9416AE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8825"/>
            <a:ext cx="8277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A6F09804-8D9B-4973-A1FB-E652CD8F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7000" contrast="-74000"/>
                    </a14:imgEffect>
                  </a14:imgLayer>
                </a14:imgProps>
              </a:ext>
            </a:extLst>
          </a:blip>
          <a:srcRect l="4599" r="32343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85E1EC-746C-44ED-B0FD-1801ABF4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pt-BR" dirty="0"/>
              <a:t>ESTAMOS USANDO CDN de TERCEIROS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CD0C0-297D-4FC5-ADF6-A416ECB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Apenas para fim teste.</a:t>
            </a:r>
          </a:p>
          <a:p>
            <a:pPr marL="0" indent="0">
              <a:buNone/>
            </a:pPr>
            <a:r>
              <a:rPr lang="pt-BR" sz="1800" dirty="0"/>
              <a:t>Os arquivos devem fazer parte do seu projeto.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DE14AF-9FB6-41A2-ABB5-9FECAAE92D0F}"/>
              </a:ext>
            </a:extLst>
          </p:cNvPr>
          <p:cNvSpPr/>
          <p:nvPr/>
        </p:nvSpPr>
        <p:spPr>
          <a:xfrm>
            <a:off x="698525" y="3936816"/>
            <a:ext cx="80420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hlinkClick r:id="rId4"/>
              </a:rPr>
              <a:t>//vjs.zencdn.net/6.4.0/video-js.css</a:t>
            </a:r>
            <a:endParaRPr lang="pt-BR" dirty="0"/>
          </a:p>
          <a:p>
            <a:endParaRPr lang="pt-BR" dirty="0"/>
          </a:p>
          <a:p>
            <a:r>
              <a:rPr lang="pt-BR" u="sng" dirty="0"/>
              <a:t>JS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hlinkClick r:id="rId5"/>
              </a:rPr>
              <a:t>//vjs.zencdn.net/ie8/1.1.2/videojs-ie8.min.js</a:t>
            </a:r>
            <a:r>
              <a:rPr lang="pt-BR" dirty="0"/>
              <a:t> (se quiser IE8)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>
                <a:hlinkClick r:id="rId6"/>
              </a:rPr>
              <a:t>//vjs.zencdn.net/6.4.0/video.js</a:t>
            </a: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hlinkClick r:id="rId7"/>
              </a:rPr>
              <a:t>//cdnjs.cloudflare.com/</a:t>
            </a:r>
            <a:r>
              <a:rPr lang="pt-BR" dirty="0" err="1">
                <a:hlinkClick r:id="rId7"/>
              </a:rPr>
              <a:t>ajax</a:t>
            </a:r>
            <a:r>
              <a:rPr lang="pt-BR" dirty="0">
                <a:hlinkClick r:id="rId7"/>
              </a:rPr>
              <a:t>/</a:t>
            </a:r>
            <a:r>
              <a:rPr lang="pt-BR" dirty="0" err="1">
                <a:hlinkClick r:id="rId7"/>
              </a:rPr>
              <a:t>libs</a:t>
            </a:r>
            <a:r>
              <a:rPr lang="pt-BR" dirty="0">
                <a:hlinkClick r:id="rId7"/>
              </a:rPr>
              <a:t>/</a:t>
            </a:r>
            <a:r>
              <a:rPr lang="pt-BR" dirty="0" err="1">
                <a:hlinkClick r:id="rId7"/>
              </a:rPr>
              <a:t>videojs-contrib-hls</a:t>
            </a:r>
            <a:r>
              <a:rPr lang="pt-BR" dirty="0">
                <a:hlinkClick r:id="rId7"/>
              </a:rPr>
              <a:t>/5.12.2/videojs-contrib-hls.js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3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7EFF-9770-48C6-A5BF-8553FE61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6327"/>
            <a:ext cx="5395178" cy="1325563"/>
          </a:xfrm>
        </p:spPr>
        <p:txBody>
          <a:bodyPr/>
          <a:lstStyle/>
          <a:p>
            <a:pPr algn="r"/>
            <a:r>
              <a:rPr lang="pt-BR" dirty="0"/>
              <a:t>Genericamente: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5C6124A-A291-431C-9FF7-4A3A32B3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78" y="5434283"/>
            <a:ext cx="5680730" cy="9622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4B4E4B-9F2A-4EDB-8899-85EF0AAA0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0" r="10852"/>
          <a:stretch/>
        </p:blipFill>
        <p:spPr>
          <a:xfrm>
            <a:off x="5401025" y="1702724"/>
            <a:ext cx="2997200" cy="17049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B0CDAC-5789-447D-9D7A-5E90B5984A4C}"/>
              </a:ext>
            </a:extLst>
          </p:cNvPr>
          <p:cNvSpPr/>
          <p:nvPr/>
        </p:nvSpPr>
        <p:spPr>
          <a:xfrm>
            <a:off x="45720" y="6627167"/>
            <a:ext cx="1210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hlinkClick r:id="rId4"/>
              </a:rPr>
              <a:t>https://developer.apple.com/library/content/documentation/NetworkingInternet/Conceptual/StreamingMediaGuide/DeployingHTTPLiveStreaming/DeployingHTTPLiveStreaming.html</a:t>
            </a:r>
            <a:endParaRPr lang="pt-BR" sz="1200" dirty="0"/>
          </a:p>
          <a:p>
            <a:pPr algn="ctr"/>
            <a:endParaRPr lang="pt-BR" sz="12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7F4AF5A-404D-485C-A641-279ADA06FAF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MIMES TYPES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8DC4094-2870-4D7F-BE50-6042B9052B41}"/>
              </a:ext>
            </a:extLst>
          </p:cNvPr>
          <p:cNvSpPr txBox="1">
            <a:spLocks/>
          </p:cNvSpPr>
          <p:nvPr/>
        </p:nvSpPr>
        <p:spPr>
          <a:xfrm>
            <a:off x="5848" y="5099608"/>
            <a:ext cx="5395177" cy="149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 err="1"/>
              <a:t>Asp.Net</a:t>
            </a:r>
            <a:r>
              <a:rPr lang="pt-BR" dirty="0"/>
              <a:t>:</a:t>
            </a: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EA7E0FA5-BEC5-404F-A128-2BCA8622E260}"/>
              </a:ext>
            </a:extLst>
          </p:cNvPr>
          <p:cNvSpPr/>
          <p:nvPr/>
        </p:nvSpPr>
        <p:spPr>
          <a:xfrm rot="5400000">
            <a:off x="8524274" y="2208138"/>
            <a:ext cx="2993868" cy="2997199"/>
          </a:xfrm>
          <a:prstGeom prst="bentArrow">
            <a:avLst>
              <a:gd name="adj1" fmla="val 289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BED0-464F-4562-BCA5-CD524A48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ffmpeg_path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A13B-D65C-450C-95FD-A08BB55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BBFA6B-3C5B-49EC-8CC2-A5DE1857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658019"/>
            <a:ext cx="7048500" cy="733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5B55E6-6052-4A3B-8E0B-1928E0F0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811920"/>
            <a:ext cx="6743700" cy="136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A45E87-3661-40D4-AABC-C28A730B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065984"/>
            <a:ext cx="928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 descr="Uma imagem contendo captura de tela, monitor&#10;&#10;Descrição gerada com muito alta confiança">
            <a:extLst>
              <a:ext uri="{FF2B5EF4-FFF2-40B4-BE49-F238E27FC236}">
                <a16:creationId xmlns:a16="http://schemas.microsoft.com/office/drawing/2014/main" id="{793B76FC-7B9F-4AC6-B526-3F826939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76344"/>
            <a:ext cx="7188199" cy="37019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7F53C4-F17A-407B-9B57-B232C1D7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Application_Start (Global.asax | Global.asax.cs) </a:t>
            </a:r>
          </a:p>
        </p:txBody>
      </p:sp>
    </p:spTree>
    <p:extLst>
      <p:ext uri="{BB962C8B-B14F-4D97-AF65-F5344CB8AC3E}">
        <p14:creationId xmlns:p14="http://schemas.microsoft.com/office/powerpoint/2010/main" val="10618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C48C-5686-4F22-9ED8-F685476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sobre uso na CDN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9AB1C-BA87-4278-9510-FB5CA67A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https://github.com/videojs/videojs-contrib-hls#presence-stats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64F1CF-3CB2-4258-8232-3DA38B29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0" y="3090220"/>
            <a:ext cx="9886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2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191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HTTP Live Stream HLS</vt:lpstr>
      <vt:lpstr>FFMPEG  [ToDo: Explicar o papel dele] </vt:lpstr>
      <vt:lpstr>Video JS + Plugin HLS</vt:lpstr>
      <vt:lpstr>ESTAMOS USANDO CDN de TERCEIROS</vt:lpstr>
      <vt:lpstr>Genericamente:</vt:lpstr>
      <vt:lpstr>ffmpeg_path</vt:lpstr>
      <vt:lpstr>Application_Start (Global.asax | Global.asax.cs) </vt:lpstr>
      <vt:lpstr>Considerações sobre uso na CDN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Basílio</dc:creator>
  <cp:lastModifiedBy>Glauco Basílio</cp:lastModifiedBy>
  <cp:revision>20</cp:revision>
  <dcterms:created xsi:type="dcterms:W3CDTF">2017-12-13T13:22:35Z</dcterms:created>
  <dcterms:modified xsi:type="dcterms:W3CDTF">2017-12-15T18:44:49Z</dcterms:modified>
</cp:coreProperties>
</file>